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5967" r:id="rId5"/>
    <p:sldId id="1105" r:id="rId6"/>
    <p:sldId id="5607" r:id="rId7"/>
    <p:sldId id="1109" r:id="rId8"/>
    <p:sldId id="5698" r:id="rId9"/>
    <p:sldId id="5699" r:id="rId10"/>
    <p:sldId id="1110" r:id="rId11"/>
    <p:sldId id="1099" r:id="rId12"/>
    <p:sldId id="5964" r:id="rId13"/>
    <p:sldId id="5963" r:id="rId14"/>
    <p:sldId id="5586" r:id="rId15"/>
    <p:sldId id="5960" r:id="rId16"/>
    <p:sldId id="5969" r:id="rId17"/>
    <p:sldId id="5644" r:id="rId18"/>
    <p:sldId id="5966" r:id="rId19"/>
    <p:sldId id="5944" r:id="rId20"/>
    <p:sldId id="5942" r:id="rId21"/>
    <p:sldId id="577" r:id="rId22"/>
    <p:sldId id="1107" r:id="rId23"/>
    <p:sldId id="271" r:id="rId24"/>
    <p:sldId id="407" r:id="rId25"/>
  </p:sldIdLst>
  <p:sldSz cx="12192000" cy="6858000"/>
  <p:notesSz cx="6858000" cy="9144000"/>
  <p:custDataLst>
    <p:tags r:id="rId28"/>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434" userDrawn="1">
          <p15:clr>
            <a:srgbClr val="A4A3A4"/>
          </p15:clr>
        </p15:guide>
        <p15:guide id="7" orient="horz" pos="231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ttias Meul" initials="MM" lastIdx="18" clrIdx="6">
    <p:extLst>
      <p:ext uri="{19B8F6BF-5375-455C-9EA6-DF929625EA0E}">
        <p15:presenceInfo xmlns:p15="http://schemas.microsoft.com/office/powerpoint/2012/main" userId="S::Mattias.Meul@Ipsos.com::c44b63c8-504e-4cb7-b102-b829b2681110" providerId="AD"/>
      </p:ext>
    </p:extLst>
  </p:cmAuthor>
  <p:cmAuthor id="1" name="Romain Carette" initials="RC" lastIdx="1" clrIdx="0">
    <p:extLst>
      <p:ext uri="{19B8F6BF-5375-455C-9EA6-DF929625EA0E}">
        <p15:presenceInfo xmlns:p15="http://schemas.microsoft.com/office/powerpoint/2012/main" userId="f5b5fcd6593eb51e" providerId="Windows Live"/>
      </p:ext>
    </p:extLst>
  </p:cmAuthor>
  <p:cmAuthor id="2" name="Anne Dehaen" initials="AD" lastIdx="26" clrIdx="1">
    <p:extLst>
      <p:ext uri="{19B8F6BF-5375-455C-9EA6-DF929625EA0E}">
        <p15:presenceInfo xmlns:p15="http://schemas.microsoft.com/office/powerpoint/2012/main" userId="S::Anne.Dehaen@ipsos.com::7b23fd3e-10d0-48a3-8369-f235ce578d25" providerId="AD"/>
      </p:ext>
    </p:extLst>
  </p:cmAuthor>
  <p:cmAuthor id="3" name="Caroline Van Borm" initials="CVB" lastIdx="85" clrIdx="2">
    <p:extLst>
      <p:ext uri="{19B8F6BF-5375-455C-9EA6-DF929625EA0E}">
        <p15:presenceInfo xmlns:p15="http://schemas.microsoft.com/office/powerpoint/2012/main" userId="S::Caroline.VanBorm@ipsos.com::a8e29aa5-9b7d-4045-98dd-08980a78c8ee" providerId="AD"/>
      </p:ext>
    </p:extLst>
  </p:cmAuthor>
  <p:cmAuthor id="4" name="Glenn Hendrickx" initials="GH" lastIdx="10" clrIdx="3">
    <p:extLst>
      <p:ext uri="{19B8F6BF-5375-455C-9EA6-DF929625EA0E}">
        <p15:presenceInfo xmlns:p15="http://schemas.microsoft.com/office/powerpoint/2012/main" userId="S::Glenn.Hendrickx@ipsos.com::599bd1a4-37d0-46aa-a52d-ec77f637209f" providerId="AD"/>
      </p:ext>
    </p:extLst>
  </p:cmAuthor>
  <p:cmAuthor id="5" name="Lisa Maerten" initials="LM" lastIdx="1" clrIdx="4">
    <p:extLst>
      <p:ext uri="{19B8F6BF-5375-455C-9EA6-DF929625EA0E}">
        <p15:presenceInfo xmlns:p15="http://schemas.microsoft.com/office/powerpoint/2012/main" userId="S::Lisa.Maerten@ipsos.com::d534fc49-f51a-4d4a-bd81-349b1c06ebd3" providerId="AD"/>
      </p:ext>
    </p:extLst>
  </p:cmAuthor>
  <p:cmAuthor id="6" name="Joke Vranken" initials="JV" lastIdx="16" clrIdx="5">
    <p:extLst>
      <p:ext uri="{19B8F6BF-5375-455C-9EA6-DF929625EA0E}">
        <p15:presenceInfo xmlns:p15="http://schemas.microsoft.com/office/powerpoint/2012/main" userId="S::Joke.Vranken@ipsos.com::80e24b44-14aa-4fec-b6a4-32a8cf0df8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86D4"/>
    <a:srgbClr val="7FCECD"/>
    <a:srgbClr val="009D9C"/>
    <a:srgbClr val="A1AFE3"/>
    <a:srgbClr val="2F469C"/>
    <a:srgbClr val="002554"/>
    <a:srgbClr val="007675"/>
    <a:srgbClr val="EBB7B7"/>
    <a:srgbClr val="C000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3" autoAdjust="0"/>
    <p:restoredTop sz="80479" autoAdjust="0"/>
  </p:normalViewPr>
  <p:slideViewPr>
    <p:cSldViewPr snapToGrid="0" showGuides="1">
      <p:cViewPr varScale="1">
        <p:scale>
          <a:sx n="114" d="100"/>
          <a:sy n="114" d="100"/>
        </p:scale>
        <p:origin x="414" y="102"/>
      </p:cViewPr>
      <p:guideLst>
        <p:guide pos="2434"/>
        <p:guide orient="horz" pos="2319"/>
      </p:guideLst>
    </p:cSldViewPr>
  </p:slideViewPr>
  <p:notesTextViewPr>
    <p:cViewPr>
      <p:scale>
        <a:sx n="3" d="2"/>
        <a:sy n="3" d="2"/>
      </p:scale>
      <p:origin x="0" y="0"/>
    </p:cViewPr>
  </p:notesTextViewPr>
  <p:sorterViewPr>
    <p:cViewPr varScale="1">
      <p:scale>
        <a:sx n="1" d="1"/>
        <a:sy n="1" d="1"/>
      </p:scale>
      <p:origin x="0" y="-4062"/>
    </p:cViewPr>
  </p:sorterViewPr>
  <p:notesViewPr>
    <p:cSldViewPr snapToGrid="0" showGuides="1">
      <p:cViewPr>
        <p:scale>
          <a:sx n="75" d="100"/>
          <a:sy n="75" d="100"/>
        </p:scale>
        <p:origin x="4092" y="4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763287596822852E-2"/>
          <c:w val="1"/>
          <c:h val="0.68096608130173331"/>
        </c:manualLayout>
      </c:layout>
      <c:barChart>
        <c:barDir val="col"/>
        <c:grouping val="clustered"/>
        <c:varyColors val="0"/>
        <c:ser>
          <c:idx val="0"/>
          <c:order val="0"/>
          <c:tx>
            <c:strRef>
              <c:f>Sheet1!$A$5</c:f>
              <c:strCache>
                <c:ptCount val="1"/>
                <c:pt idx="0">
                  <c:v>%</c:v>
                </c:pt>
              </c:strCache>
            </c:strRef>
          </c:tx>
          <c:spPr>
            <a:solidFill>
              <a:schemeClr val="bg2"/>
            </a:solidFill>
            <a:ln>
              <a:noFill/>
            </a:ln>
            <a:effectLst/>
          </c:spPr>
          <c:invertIfNegative val="0"/>
          <c:dLbls>
            <c:numFmt formatCode="0" sourceLinked="0"/>
            <c:spPr>
              <a:noFill/>
              <a:ln>
                <a:noFill/>
              </a:ln>
              <a:effectLst/>
            </c:spPr>
            <c:txPr>
              <a:bodyPr rot="0" spcFirstLastPara="1" vertOverflow="ellipsis" vert="horz" wrap="square" anchor="ctr" anchorCtr="1"/>
              <a:lstStyle/>
              <a:p>
                <a:pPr algn="ctr">
                  <a:defRPr sz="1600" b="1" i="0" u="none" strike="noStrike" kern="1200" baseline="0">
                    <a:solidFill>
                      <a:schemeClr val="bg2"/>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Group 1
(n=100)
(A)</c:v>
                </c:pt>
                <c:pt idx="1">
                  <c:v>Group 2
(n=150)
(B)</c:v>
                </c:pt>
                <c:pt idx="2">
                  <c:v>Group 3
(n=150)
(C)</c:v>
                </c:pt>
              </c:strCache>
            </c:strRef>
          </c:cat>
          <c:val>
            <c:numRef>
              <c:f>Sheet1!$B$5:$D$5</c:f>
              <c:numCache>
                <c:formatCode>0.00</c:formatCode>
                <c:ptCount val="3"/>
                <c:pt idx="0">
                  <c:v>54</c:v>
                </c:pt>
                <c:pt idx="1">
                  <c:v>70</c:v>
                </c:pt>
                <c:pt idx="2">
                  <c:v>58</c:v>
                </c:pt>
              </c:numCache>
            </c:numRef>
          </c:val>
          <c:extLst>
            <c:ext xmlns:c16="http://schemas.microsoft.com/office/drawing/2014/chart" uri="{C3380CC4-5D6E-409C-BE32-E72D297353CC}">
              <c16:uniqueId val="{00000000-B74C-4E13-9777-8D984DFD7D9B}"/>
            </c:ext>
          </c:extLst>
        </c:ser>
        <c:dLbls>
          <c:dLblPos val="outEnd"/>
          <c:showLegendKey val="0"/>
          <c:showVal val="1"/>
          <c:showCatName val="0"/>
          <c:showSerName val="0"/>
          <c:showPercent val="0"/>
          <c:showBubbleSize val="0"/>
        </c:dLbls>
        <c:gapWidth val="2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BE"/>
          </a:p>
        </c:txPr>
        <c:crossAx val="528539008"/>
        <c:crosses val="autoZero"/>
        <c:auto val="1"/>
        <c:lblAlgn val="ctr"/>
        <c:lblOffset val="0"/>
        <c:noMultiLvlLbl val="0"/>
      </c:catAx>
      <c:valAx>
        <c:axId val="528539008"/>
        <c:scaling>
          <c:orientation val="minMax"/>
          <c:max val="100"/>
          <c:min val="0"/>
        </c:scaling>
        <c:delete val="0"/>
        <c:axPos val="l"/>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mn-lt"/>
        </a:defRPr>
      </a:pPr>
      <a:endParaRPr lang="en-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4106280193237E-2"/>
          <c:y val="8.704106280193237E-2"/>
          <c:w val="0.82591787439613529"/>
          <c:h val="0.82591787439613529"/>
        </c:manualLayout>
      </c:layout>
      <c:doughnutChart>
        <c:varyColors val="1"/>
        <c:ser>
          <c:idx val="0"/>
          <c:order val="0"/>
          <c:tx>
            <c:strRef>
              <c:f>Sheet1!$B$1</c:f>
              <c:strCache>
                <c:ptCount val="1"/>
                <c:pt idx="0">
                  <c:v>Data</c:v>
                </c:pt>
              </c:strCache>
            </c:strRef>
          </c:tx>
          <c:spPr>
            <a:ln>
              <a:noFill/>
            </a:ln>
          </c:spPr>
          <c:dPt>
            <c:idx val="0"/>
            <c:bubble3D val="0"/>
            <c:spPr>
              <a:solidFill>
                <a:schemeClr val="bg2"/>
              </a:solidFill>
              <a:ln w="19050">
                <a:noFill/>
              </a:ln>
              <a:effectLst/>
            </c:spPr>
            <c:extLst>
              <c:ext xmlns:c16="http://schemas.microsoft.com/office/drawing/2014/chart" uri="{C3380CC4-5D6E-409C-BE32-E72D297353CC}">
                <c16:uniqueId val="{00000001-8AC5-4A0E-8A37-6CFC1430EB33}"/>
              </c:ext>
            </c:extLst>
          </c:dPt>
          <c:dPt>
            <c:idx val="1"/>
            <c:bubble3D val="0"/>
            <c:spPr>
              <a:solidFill>
                <a:schemeClr val="tx1">
                  <a:lumMod val="10000"/>
                  <a:lumOff val="90000"/>
                </a:schemeClr>
              </a:solidFill>
              <a:ln w="19050">
                <a:noFill/>
              </a:ln>
              <a:effectLst/>
            </c:spPr>
            <c:extLst>
              <c:ext xmlns:c16="http://schemas.microsoft.com/office/drawing/2014/chart" uri="{C3380CC4-5D6E-409C-BE32-E72D297353CC}">
                <c16:uniqueId val="{00000003-8AC5-4A0E-8A37-6CFC1430EB33}"/>
              </c:ext>
            </c:extLst>
          </c:dPt>
          <c:dPt>
            <c:idx val="2"/>
            <c:bubble3D val="0"/>
            <c:spPr>
              <a:solidFill>
                <a:schemeClr val="accent1"/>
              </a:solidFill>
              <a:ln w="19050">
                <a:noFill/>
              </a:ln>
              <a:effectLst/>
            </c:spPr>
            <c:extLst>
              <c:ext xmlns:c16="http://schemas.microsoft.com/office/drawing/2014/chart" uri="{C3380CC4-5D6E-409C-BE32-E72D297353CC}">
                <c16:uniqueId val="{00000005-8AC5-4A0E-8A37-6CFC1430EB33}"/>
              </c:ext>
            </c:extLst>
          </c:dPt>
          <c:dPt>
            <c:idx val="3"/>
            <c:bubble3D val="0"/>
            <c:spPr>
              <a:solidFill>
                <a:schemeClr val="accent4"/>
              </a:solidFill>
              <a:ln w="19050">
                <a:noFill/>
              </a:ln>
              <a:effectLst/>
            </c:spPr>
            <c:extLst>
              <c:ext xmlns:c16="http://schemas.microsoft.com/office/drawing/2014/chart" uri="{C3380CC4-5D6E-409C-BE32-E72D297353CC}">
                <c16:uniqueId val="{00000007-8AC5-4A0E-8A37-6CFC1430EB33}"/>
              </c:ext>
            </c:extLst>
          </c:dPt>
          <c:dPt>
            <c:idx val="4"/>
            <c:bubble3D val="0"/>
            <c:spPr>
              <a:solidFill>
                <a:schemeClr val="accent2"/>
              </a:solidFill>
              <a:ln w="19050">
                <a:noFill/>
              </a:ln>
              <a:effectLst/>
            </c:spPr>
            <c:extLst>
              <c:ext xmlns:c16="http://schemas.microsoft.com/office/drawing/2014/chart" uri="{C3380CC4-5D6E-409C-BE32-E72D297353CC}">
                <c16:uniqueId val="{00000009-8AC5-4A0E-8A37-6CFC1430EB33}"/>
              </c:ext>
            </c:extLst>
          </c:dPt>
          <c:dPt>
            <c:idx val="5"/>
            <c:bubble3D val="0"/>
            <c:spPr>
              <a:solidFill>
                <a:schemeClr val="accent3"/>
              </a:solidFill>
              <a:ln w="19050">
                <a:noFill/>
              </a:ln>
              <a:effectLst/>
            </c:spPr>
            <c:extLst>
              <c:ext xmlns:c16="http://schemas.microsoft.com/office/drawing/2014/chart" uri="{C3380CC4-5D6E-409C-BE32-E72D297353CC}">
                <c16:uniqueId val="{0000000B-8AC5-4A0E-8A37-6CFC1430EB33}"/>
              </c:ext>
            </c:extLst>
          </c:dPt>
          <c:cat>
            <c:strRef>
              <c:f>Sheet1!$A$2:$A$3</c:f>
              <c:strCache>
                <c:ptCount val="2"/>
                <c:pt idx="0">
                  <c:v>Category</c:v>
                </c:pt>
                <c:pt idx="1">
                  <c:v>Rest</c:v>
                </c:pt>
              </c:strCache>
            </c:strRef>
          </c:cat>
          <c:val>
            <c:numRef>
              <c:f>Sheet1!$B$2:$B$3</c:f>
              <c:numCache>
                <c:formatCode>0.00</c:formatCode>
                <c:ptCount val="2"/>
                <c:pt idx="0">
                  <c:v>79.44</c:v>
                </c:pt>
                <c:pt idx="1">
                  <c:v>20.56</c:v>
                </c:pt>
              </c:numCache>
            </c:numRef>
          </c:val>
          <c:extLst>
            <c:ext xmlns:c16="http://schemas.microsoft.com/office/drawing/2014/chart" uri="{C3380CC4-5D6E-409C-BE32-E72D297353CC}">
              <c16:uniqueId val="{0000000C-8AC5-4A0E-8A37-6CFC1430EB3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987839741737805"/>
          <c:h val="0.88299716211780443"/>
        </c:manualLayout>
      </c:layout>
      <c:barChart>
        <c:barDir val="col"/>
        <c:grouping val="stacked"/>
        <c:varyColors val="0"/>
        <c:ser>
          <c:idx val="0"/>
          <c:order val="0"/>
          <c:tx>
            <c:strRef>
              <c:f>Sheet1!$A$5</c:f>
              <c:strCache>
                <c:ptCount val="1"/>
                <c:pt idx="0">
                  <c:v>Scale point 1</c:v>
                </c:pt>
              </c:strCache>
            </c:strRef>
          </c:tx>
          <c:spPr>
            <a:solidFill>
              <a:schemeClr val="bg2">
                <a:lumMod val="60000"/>
                <a:lumOff val="40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Sheet1!$B$1:$K$1</c:f>
              <c:strCache>
                <c:ptCount val="10"/>
                <c:pt idx="0">
                  <c:v>(n=300)
(A)</c:v>
                </c:pt>
                <c:pt idx="1">
                  <c:v>(n=400)
(B)</c:v>
                </c:pt>
                <c:pt idx="2">
                  <c:v>(n=400)
(C)</c:v>
                </c:pt>
                <c:pt idx="3">
                  <c:v>(n=300)
(D)</c:v>
                </c:pt>
                <c:pt idx="4">
                  <c:v>(n=400)
(E)</c:v>
                </c:pt>
                <c:pt idx="5">
                  <c:v>(n=300)
(F)</c:v>
                </c:pt>
                <c:pt idx="6">
                  <c:v>(n=400)
(G)</c:v>
                </c:pt>
                <c:pt idx="7">
                  <c:v>(n=300)
(H)</c:v>
                </c:pt>
                <c:pt idx="8">
                  <c:v>(n=400)
(I)</c:v>
                </c:pt>
                <c:pt idx="9">
                  <c:v>(n=300)
(J)</c:v>
                </c:pt>
              </c:strCache>
            </c:strRef>
          </c:cat>
          <c:val>
            <c:numRef>
              <c:f>Sheet1!$B$5:$K$5</c:f>
              <c:numCache>
                <c:formatCode>General</c:formatCode>
                <c:ptCount val="10"/>
                <c:pt idx="0">
                  <c:v>27.52</c:v>
                </c:pt>
                <c:pt idx="1">
                  <c:v>17.77</c:v>
                </c:pt>
                <c:pt idx="2">
                  <c:v>20.77</c:v>
                </c:pt>
                <c:pt idx="3">
                  <c:v>22.85</c:v>
                </c:pt>
                <c:pt idx="4">
                  <c:v>15.34</c:v>
                </c:pt>
                <c:pt idx="5">
                  <c:v>32.97</c:v>
                </c:pt>
                <c:pt idx="6">
                  <c:v>14.17</c:v>
                </c:pt>
                <c:pt idx="7">
                  <c:v>15.18</c:v>
                </c:pt>
                <c:pt idx="8">
                  <c:v>26.25</c:v>
                </c:pt>
                <c:pt idx="9">
                  <c:v>41.47</c:v>
                </c:pt>
              </c:numCache>
            </c:numRef>
          </c:val>
          <c:extLst>
            <c:ext xmlns:c16="http://schemas.microsoft.com/office/drawing/2014/chart" uri="{C3380CC4-5D6E-409C-BE32-E72D297353CC}">
              <c16:uniqueId val="{00000000-0701-402B-9033-39BD3DBB2515}"/>
            </c:ext>
          </c:extLst>
        </c:ser>
        <c:ser>
          <c:idx val="1"/>
          <c:order val="1"/>
          <c:tx>
            <c:strRef>
              <c:f>Sheet1!$A$6</c:f>
              <c:strCache>
                <c:ptCount val="1"/>
                <c:pt idx="0">
                  <c:v>Scale point 2</c:v>
                </c:pt>
              </c:strCache>
            </c:strRef>
          </c:tx>
          <c:spPr>
            <a:solidFill>
              <a:schemeClr val="bg2"/>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Sheet1!$B$1:$K$1</c:f>
              <c:strCache>
                <c:ptCount val="10"/>
                <c:pt idx="0">
                  <c:v>(n=300)
(A)</c:v>
                </c:pt>
                <c:pt idx="1">
                  <c:v>(n=400)
(B)</c:v>
                </c:pt>
                <c:pt idx="2">
                  <c:v>(n=400)
(C)</c:v>
                </c:pt>
                <c:pt idx="3">
                  <c:v>(n=300)
(D)</c:v>
                </c:pt>
                <c:pt idx="4">
                  <c:v>(n=400)
(E)</c:v>
                </c:pt>
                <c:pt idx="5">
                  <c:v>(n=300)
(F)</c:v>
                </c:pt>
                <c:pt idx="6">
                  <c:v>(n=400)
(G)</c:v>
                </c:pt>
                <c:pt idx="7">
                  <c:v>(n=300)
(H)</c:v>
                </c:pt>
                <c:pt idx="8">
                  <c:v>(n=400)
(I)</c:v>
                </c:pt>
                <c:pt idx="9">
                  <c:v>(n=300)
(J)</c:v>
                </c:pt>
              </c:strCache>
            </c:strRef>
          </c:cat>
          <c:val>
            <c:numRef>
              <c:f>Sheet1!$B$6:$K$6</c:f>
              <c:numCache>
                <c:formatCode>0.00</c:formatCode>
                <c:ptCount val="10"/>
                <c:pt idx="0" formatCode="General">
                  <c:v>72.48</c:v>
                </c:pt>
                <c:pt idx="1">
                  <c:v>82.23</c:v>
                </c:pt>
                <c:pt idx="2">
                  <c:v>79.23</c:v>
                </c:pt>
                <c:pt idx="3">
                  <c:v>77.150000000000006</c:v>
                </c:pt>
                <c:pt idx="4">
                  <c:v>84.66</c:v>
                </c:pt>
                <c:pt idx="5">
                  <c:v>67.03</c:v>
                </c:pt>
                <c:pt idx="6">
                  <c:v>85.83</c:v>
                </c:pt>
                <c:pt idx="7">
                  <c:v>84.82</c:v>
                </c:pt>
                <c:pt idx="8">
                  <c:v>73.75</c:v>
                </c:pt>
                <c:pt idx="9" formatCode="General">
                  <c:v>58.53</c:v>
                </c:pt>
              </c:numCache>
            </c:numRef>
          </c:val>
          <c:extLst>
            <c:ext xmlns:c16="http://schemas.microsoft.com/office/drawing/2014/chart" uri="{C3380CC4-5D6E-409C-BE32-E72D297353CC}">
              <c16:uniqueId val="{00000001-0701-402B-9033-39BD3DBB2515}"/>
            </c:ext>
          </c:extLst>
        </c:ser>
        <c:dLbls>
          <c:showLegendKey val="0"/>
          <c:showVal val="1"/>
          <c:showCatName val="0"/>
          <c:showSerName val="0"/>
          <c:showPercent val="0"/>
          <c:showBubbleSize val="0"/>
        </c:dLbls>
        <c:gapWidth val="85"/>
        <c:overlap val="1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sz="1000">
                <a:solidFill>
                  <a:schemeClr val="tx1">
                    <a:lumMod val="50000"/>
                    <a:lumOff val="50000"/>
                  </a:schemeClr>
                </a:solidFill>
              </a:defRPr>
            </a:pPr>
            <a:endParaRPr lang="en-BE"/>
          </a:p>
        </c:txPr>
        <c:crossAx val="528539008"/>
        <c:crosses val="autoZero"/>
        <c:auto val="1"/>
        <c:lblAlgn val="ctr"/>
        <c:lblOffset val="0"/>
        <c:noMultiLvlLbl val="0"/>
      </c:catAx>
      <c:valAx>
        <c:axId val="528539008"/>
        <c:scaling>
          <c:orientation val="minMax"/>
          <c:max val="100"/>
          <c:min val="0"/>
        </c:scaling>
        <c:delete val="0"/>
        <c:axPos val="l"/>
        <c:numFmt formatCode="General" sourceLinked="1"/>
        <c:majorTickMark val="none"/>
        <c:minorTickMark val="none"/>
        <c:tickLblPos val="none"/>
        <c:spPr>
          <a:noFill/>
          <a:ln>
            <a:noFill/>
          </a:ln>
          <a:effectLst/>
        </c:spPr>
        <c:txPr>
          <a:bodyPr rot="-60000000" vert="horz"/>
          <a:lstStyle/>
          <a:p>
            <a:pPr>
              <a:defRPr/>
            </a:pPr>
            <a:endParaRPr lang="en-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B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4106280193237E-2"/>
          <c:y val="8.704106280193237E-2"/>
          <c:w val="0.82591787439613529"/>
          <c:h val="0.82591787439613529"/>
        </c:manualLayout>
      </c:layout>
      <c:doughnutChart>
        <c:varyColors val="1"/>
        <c:ser>
          <c:idx val="0"/>
          <c:order val="0"/>
          <c:tx>
            <c:strRef>
              <c:f>Sheet1!$B$1</c:f>
              <c:strCache>
                <c:ptCount val="1"/>
                <c:pt idx="0">
                  <c:v>Data</c:v>
                </c:pt>
              </c:strCache>
            </c:strRef>
          </c:tx>
          <c:spPr>
            <a:ln>
              <a:noFill/>
            </a:ln>
          </c:spPr>
          <c:dPt>
            <c:idx val="0"/>
            <c:bubble3D val="0"/>
            <c:spPr>
              <a:solidFill>
                <a:schemeClr val="accent5"/>
              </a:solidFill>
              <a:ln w="19050">
                <a:noFill/>
              </a:ln>
              <a:effectLst/>
            </c:spPr>
            <c:extLst>
              <c:ext xmlns:c16="http://schemas.microsoft.com/office/drawing/2014/chart" uri="{C3380CC4-5D6E-409C-BE32-E72D297353CC}">
                <c16:uniqueId val="{00000001-0FB9-46AF-A5A6-9C7A5DC63698}"/>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0FB9-46AF-A5A6-9C7A5DC63698}"/>
              </c:ext>
            </c:extLst>
          </c:dPt>
          <c:dPt>
            <c:idx val="2"/>
            <c:bubble3D val="0"/>
            <c:spPr>
              <a:solidFill>
                <a:schemeClr val="tx2"/>
              </a:solidFill>
              <a:ln w="19050">
                <a:noFill/>
              </a:ln>
              <a:effectLst/>
            </c:spPr>
            <c:extLst>
              <c:ext xmlns:c16="http://schemas.microsoft.com/office/drawing/2014/chart" uri="{C3380CC4-5D6E-409C-BE32-E72D297353CC}">
                <c16:uniqueId val="{00000005-0FB9-46AF-A5A6-9C7A5DC63698}"/>
              </c:ext>
            </c:extLst>
          </c:dPt>
          <c:dPt>
            <c:idx val="3"/>
            <c:bubble3D val="0"/>
            <c:spPr>
              <a:noFill/>
              <a:ln w="19050">
                <a:noFill/>
              </a:ln>
              <a:effectLst/>
            </c:spPr>
            <c:extLst>
              <c:ext xmlns:c16="http://schemas.microsoft.com/office/drawing/2014/chart" uri="{C3380CC4-5D6E-409C-BE32-E72D297353CC}">
                <c16:uniqueId val="{00000007-0FB9-46AF-A5A6-9C7A5DC63698}"/>
              </c:ext>
            </c:extLst>
          </c:dPt>
          <c:dPt>
            <c:idx val="4"/>
            <c:bubble3D val="0"/>
            <c:spPr>
              <a:solidFill>
                <a:schemeClr val="accent2"/>
              </a:solidFill>
              <a:ln w="19050">
                <a:noFill/>
              </a:ln>
              <a:effectLst/>
            </c:spPr>
            <c:extLst>
              <c:ext xmlns:c16="http://schemas.microsoft.com/office/drawing/2014/chart" uri="{C3380CC4-5D6E-409C-BE32-E72D297353CC}">
                <c16:uniqueId val="{00000009-0FB9-46AF-A5A6-9C7A5DC63698}"/>
              </c:ext>
            </c:extLst>
          </c:dPt>
          <c:dPt>
            <c:idx val="5"/>
            <c:bubble3D val="0"/>
            <c:spPr>
              <a:solidFill>
                <a:schemeClr val="accent3"/>
              </a:solidFill>
              <a:ln w="19050">
                <a:noFill/>
              </a:ln>
              <a:effectLst/>
            </c:spPr>
            <c:extLst>
              <c:ext xmlns:c16="http://schemas.microsoft.com/office/drawing/2014/chart" uri="{C3380CC4-5D6E-409C-BE32-E72D297353CC}">
                <c16:uniqueId val="{0000000B-0FB9-46AF-A5A6-9C7A5DC63698}"/>
              </c:ext>
            </c:extLst>
          </c:dPt>
          <c:cat>
            <c:strRef>
              <c:f>Sheet1!$A$2:$A$5</c:f>
              <c:strCache>
                <c:ptCount val="4"/>
                <c:pt idx="0">
                  <c:v>nee</c:v>
                </c:pt>
                <c:pt idx="1">
                  <c:v>geen mening</c:v>
                </c:pt>
                <c:pt idx="2">
                  <c:v>ja</c:v>
                </c:pt>
                <c:pt idx="3">
                  <c:v>Rest</c:v>
                </c:pt>
              </c:strCache>
            </c:strRef>
          </c:cat>
          <c:val>
            <c:numRef>
              <c:f>Sheet1!$B$2:$B$5</c:f>
              <c:numCache>
                <c:formatCode>General</c:formatCode>
                <c:ptCount val="4"/>
                <c:pt idx="0">
                  <c:v>30.6</c:v>
                </c:pt>
                <c:pt idx="2">
                  <c:v>69.400000000000006</c:v>
                </c:pt>
                <c:pt idx="3" formatCode="0.00">
                  <c:v>100</c:v>
                </c:pt>
              </c:numCache>
            </c:numRef>
          </c:val>
          <c:extLst>
            <c:ext xmlns:c16="http://schemas.microsoft.com/office/drawing/2014/chart" uri="{C3380CC4-5D6E-409C-BE32-E72D297353CC}">
              <c16:uniqueId val="{0000000C-0FB9-46AF-A5A6-9C7A5DC63698}"/>
            </c:ext>
          </c:extLst>
        </c:ser>
        <c:dLbls>
          <c:showLegendKey val="0"/>
          <c:showVal val="0"/>
          <c:showCatName val="0"/>
          <c:showSerName val="0"/>
          <c:showPercent val="0"/>
          <c:showBubbleSize val="0"/>
          <c:showLeaderLines val="1"/>
        </c:dLbls>
        <c:firstSliceAng val="18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B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987839741737805"/>
          <c:h val="0.895723063314112"/>
        </c:manualLayout>
      </c:layout>
      <c:barChart>
        <c:barDir val="col"/>
        <c:grouping val="stacked"/>
        <c:varyColors val="0"/>
        <c:ser>
          <c:idx val="0"/>
          <c:order val="0"/>
          <c:tx>
            <c:strRef>
              <c:f>Sheet1!$A$5</c:f>
              <c:strCache>
                <c:ptCount val="1"/>
                <c:pt idx="0">
                  <c:v>Scale point 1</c:v>
                </c:pt>
              </c:strCache>
            </c:strRef>
          </c:tx>
          <c:spPr>
            <a:solidFill>
              <a:schemeClr val="accent5"/>
            </a:solidFill>
            <a:ln>
              <a:noFill/>
            </a:ln>
            <a:effectLst/>
          </c:spPr>
          <c:invertIfNegative val="0"/>
          <c:dLbls>
            <c:numFmt formatCode="0;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Sheet1!$B$1:$K$1</c:f>
              <c:strCache>
                <c:ptCount val="10"/>
                <c:pt idx="0">
                  <c:v>(n=300)
(A)</c:v>
                </c:pt>
                <c:pt idx="1">
                  <c:v>(n=400)
(B)</c:v>
                </c:pt>
                <c:pt idx="2">
                  <c:v>(n=400)
(C)</c:v>
                </c:pt>
                <c:pt idx="3">
                  <c:v>(n=300)
(D)</c:v>
                </c:pt>
                <c:pt idx="4">
                  <c:v>(n=400)
(E)</c:v>
                </c:pt>
                <c:pt idx="5">
                  <c:v>(n=300)
(F)</c:v>
                </c:pt>
                <c:pt idx="6">
                  <c:v>(n=400)
(G)</c:v>
                </c:pt>
                <c:pt idx="7">
                  <c:v>(n=300)
(H)</c:v>
                </c:pt>
                <c:pt idx="8">
                  <c:v>(n=400)
(I)</c:v>
                </c:pt>
                <c:pt idx="9">
                  <c:v>(n=300)
(J)</c:v>
                </c:pt>
              </c:strCache>
            </c:strRef>
          </c:cat>
          <c:val>
            <c:numRef>
              <c:f>Sheet1!$B$5:$K$5</c:f>
              <c:numCache>
                <c:formatCode>General</c:formatCode>
                <c:ptCount val="10"/>
                <c:pt idx="0">
                  <c:v>37.450000000000003</c:v>
                </c:pt>
                <c:pt idx="1">
                  <c:v>31.78</c:v>
                </c:pt>
                <c:pt idx="2">
                  <c:v>31.36</c:v>
                </c:pt>
                <c:pt idx="3">
                  <c:v>29.64</c:v>
                </c:pt>
                <c:pt idx="4">
                  <c:v>25.18</c:v>
                </c:pt>
                <c:pt idx="5">
                  <c:v>31.8</c:v>
                </c:pt>
                <c:pt idx="6">
                  <c:v>39.22</c:v>
                </c:pt>
                <c:pt idx="7">
                  <c:v>30.39</c:v>
                </c:pt>
                <c:pt idx="8">
                  <c:v>28.24</c:v>
                </c:pt>
                <c:pt idx="9">
                  <c:v>15.73</c:v>
                </c:pt>
              </c:numCache>
            </c:numRef>
          </c:val>
          <c:extLst>
            <c:ext xmlns:c16="http://schemas.microsoft.com/office/drawing/2014/chart" uri="{C3380CC4-5D6E-409C-BE32-E72D297353CC}">
              <c16:uniqueId val="{00000000-0701-402B-9033-39BD3DBB2515}"/>
            </c:ext>
          </c:extLst>
        </c:ser>
        <c:ser>
          <c:idx val="1"/>
          <c:order val="1"/>
          <c:tx>
            <c:strRef>
              <c:f>Sheet1!$A$6</c:f>
              <c:strCache>
                <c:ptCount val="1"/>
                <c:pt idx="0">
                  <c:v>Scale point 2</c:v>
                </c:pt>
              </c:strCache>
            </c:strRef>
          </c:tx>
          <c:spPr>
            <a:solidFill>
              <a:schemeClr val="tx2"/>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Sheet1!$B$1:$K$1</c:f>
              <c:strCache>
                <c:ptCount val="10"/>
                <c:pt idx="0">
                  <c:v>(n=300)
(A)</c:v>
                </c:pt>
                <c:pt idx="1">
                  <c:v>(n=400)
(B)</c:v>
                </c:pt>
                <c:pt idx="2">
                  <c:v>(n=400)
(C)</c:v>
                </c:pt>
                <c:pt idx="3">
                  <c:v>(n=300)
(D)</c:v>
                </c:pt>
                <c:pt idx="4">
                  <c:v>(n=400)
(E)</c:v>
                </c:pt>
                <c:pt idx="5">
                  <c:v>(n=300)
(F)</c:v>
                </c:pt>
                <c:pt idx="6">
                  <c:v>(n=400)
(G)</c:v>
                </c:pt>
                <c:pt idx="7">
                  <c:v>(n=300)
(H)</c:v>
                </c:pt>
                <c:pt idx="8">
                  <c:v>(n=400)
(I)</c:v>
                </c:pt>
                <c:pt idx="9">
                  <c:v>(n=300)
(J)</c:v>
                </c:pt>
              </c:strCache>
            </c:strRef>
          </c:cat>
          <c:val>
            <c:numRef>
              <c:f>Sheet1!$B$6:$K$6</c:f>
              <c:numCache>
                <c:formatCode>General</c:formatCode>
                <c:ptCount val="10"/>
                <c:pt idx="0">
                  <c:v>62.55</c:v>
                </c:pt>
                <c:pt idx="1">
                  <c:v>68.22</c:v>
                </c:pt>
                <c:pt idx="2">
                  <c:v>68.64</c:v>
                </c:pt>
                <c:pt idx="3">
                  <c:v>70.36</c:v>
                </c:pt>
                <c:pt idx="4">
                  <c:v>74.819999999999993</c:v>
                </c:pt>
                <c:pt idx="5">
                  <c:v>68.2</c:v>
                </c:pt>
                <c:pt idx="6">
                  <c:v>60.78</c:v>
                </c:pt>
                <c:pt idx="7">
                  <c:v>69.61</c:v>
                </c:pt>
                <c:pt idx="8">
                  <c:v>71.760000000000005</c:v>
                </c:pt>
                <c:pt idx="9">
                  <c:v>84.27</c:v>
                </c:pt>
              </c:numCache>
            </c:numRef>
          </c:val>
          <c:extLst>
            <c:ext xmlns:c16="http://schemas.microsoft.com/office/drawing/2014/chart" uri="{C3380CC4-5D6E-409C-BE32-E72D297353CC}">
              <c16:uniqueId val="{00000001-0701-402B-9033-39BD3DBB2515}"/>
            </c:ext>
          </c:extLst>
        </c:ser>
        <c:dLbls>
          <c:showLegendKey val="0"/>
          <c:showVal val="1"/>
          <c:showCatName val="0"/>
          <c:showSerName val="0"/>
          <c:showPercent val="0"/>
          <c:showBubbleSize val="0"/>
        </c:dLbls>
        <c:gapWidth val="85"/>
        <c:overlap val="1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sz="1000">
                <a:solidFill>
                  <a:schemeClr val="tx1">
                    <a:lumMod val="50000"/>
                    <a:lumOff val="50000"/>
                  </a:schemeClr>
                </a:solidFill>
              </a:defRPr>
            </a:pPr>
            <a:endParaRPr lang="en-BE"/>
          </a:p>
        </c:txPr>
        <c:crossAx val="528539008"/>
        <c:crosses val="autoZero"/>
        <c:auto val="1"/>
        <c:lblAlgn val="ctr"/>
        <c:lblOffset val="0"/>
        <c:noMultiLvlLbl val="0"/>
      </c:catAx>
      <c:valAx>
        <c:axId val="528539008"/>
        <c:scaling>
          <c:orientation val="minMax"/>
          <c:max val="100"/>
          <c:min val="0"/>
        </c:scaling>
        <c:delete val="0"/>
        <c:axPos val="l"/>
        <c:numFmt formatCode="General" sourceLinked="1"/>
        <c:majorTickMark val="none"/>
        <c:minorTickMark val="none"/>
        <c:tickLblPos val="none"/>
        <c:spPr>
          <a:noFill/>
          <a:ln>
            <a:noFill/>
          </a:ln>
          <a:effectLst/>
        </c:spPr>
        <c:txPr>
          <a:bodyPr rot="-60000000" vert="horz"/>
          <a:lstStyle/>
          <a:p>
            <a:pPr>
              <a:defRPr/>
            </a:pPr>
            <a:endParaRPr lang="en-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B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4262601804646575"/>
        </c:manualLayout>
      </c:layout>
      <c:barChart>
        <c:barDir val="col"/>
        <c:grouping val="stacked"/>
        <c:varyColors val="0"/>
        <c:ser>
          <c:idx val="0"/>
          <c:order val="0"/>
          <c:tx>
            <c:strRef>
              <c:f>Sheet1!$A$5</c:f>
              <c:strCache>
                <c:ptCount val="1"/>
                <c:pt idx="0">
                  <c:v>ja</c:v>
                </c:pt>
              </c:strCache>
            </c:strRef>
          </c:tx>
          <c:spPr>
            <a:solidFill>
              <a:schemeClr val="tx2"/>
            </a:solidFill>
            <a:ln>
              <a:noFill/>
            </a:ln>
            <a:effectLst/>
          </c:spPr>
          <c:invertIfNegative val="0"/>
          <c:dLbls>
            <c:numFmt formatCode="0;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Sheet1!$B$1:$G$1</c:f>
              <c:strCache>
                <c:ptCount val="6"/>
                <c:pt idx="0">
                  <c:v>(n=3500)
</c:v>
                </c:pt>
                <c:pt idx="1">
                  <c:v>(n=1088)
(A)</c:v>
                </c:pt>
                <c:pt idx="2">
                  <c:v>(n=1583)
(B)</c:v>
                </c:pt>
                <c:pt idx="3">
                  <c:v>(n=829)
(C)</c:v>
                </c:pt>
                <c:pt idx="4">
                  <c:v>(n=1706)
(D)</c:v>
                </c:pt>
                <c:pt idx="5">
                  <c:v>(n=1794)
(E)</c:v>
                </c:pt>
              </c:strCache>
            </c:strRef>
          </c:cat>
          <c:val>
            <c:numRef>
              <c:f>Sheet1!$B$5:$G$5</c:f>
              <c:numCache>
                <c:formatCode>General</c:formatCode>
                <c:ptCount val="6"/>
                <c:pt idx="0">
                  <c:v>69.510000000000005</c:v>
                </c:pt>
                <c:pt idx="1">
                  <c:v>74.900000000000006</c:v>
                </c:pt>
                <c:pt idx="2">
                  <c:v>68.36</c:v>
                </c:pt>
                <c:pt idx="3">
                  <c:v>64.64</c:v>
                </c:pt>
                <c:pt idx="4">
                  <c:v>63.27</c:v>
                </c:pt>
                <c:pt idx="5">
                  <c:v>75.760000000000005</c:v>
                </c:pt>
              </c:numCache>
            </c:numRef>
          </c:val>
          <c:extLst>
            <c:ext xmlns:c16="http://schemas.microsoft.com/office/drawing/2014/chart" uri="{C3380CC4-5D6E-409C-BE32-E72D297353CC}">
              <c16:uniqueId val="{00000000-A3ED-4701-A1C7-CB5D2223151B}"/>
            </c:ext>
          </c:extLst>
        </c:ser>
        <c:ser>
          <c:idx val="2"/>
          <c:order val="2"/>
          <c:tx>
            <c:strRef>
              <c:f>Sheet1!$A$6</c:f>
              <c:strCache>
                <c:ptCount val="1"/>
                <c:pt idx="0">
                  <c:v>nee</c:v>
                </c:pt>
              </c:strCache>
            </c:strRef>
          </c:tx>
          <c:spPr>
            <a:solidFill>
              <a:schemeClr val="accent5"/>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Sheet1!$B$1:$G$1</c:f>
              <c:strCache>
                <c:ptCount val="6"/>
                <c:pt idx="0">
                  <c:v>(n=3500)
</c:v>
                </c:pt>
                <c:pt idx="1">
                  <c:v>(n=1088)
(A)</c:v>
                </c:pt>
                <c:pt idx="2">
                  <c:v>(n=1583)
(B)</c:v>
                </c:pt>
                <c:pt idx="3">
                  <c:v>(n=829)
(C)</c:v>
                </c:pt>
                <c:pt idx="4">
                  <c:v>(n=1706)
(D)</c:v>
                </c:pt>
                <c:pt idx="5">
                  <c:v>(n=1794)
(E)</c:v>
                </c:pt>
              </c:strCache>
            </c:strRef>
          </c:cat>
          <c:val>
            <c:numRef>
              <c:f>Sheet1!$B$6:$G$6</c:f>
              <c:numCache>
                <c:formatCode>General</c:formatCode>
                <c:ptCount val="6"/>
                <c:pt idx="0">
                  <c:v>30.49</c:v>
                </c:pt>
                <c:pt idx="1">
                  <c:v>25.1</c:v>
                </c:pt>
                <c:pt idx="2">
                  <c:v>31.64</c:v>
                </c:pt>
                <c:pt idx="3">
                  <c:v>35.36</c:v>
                </c:pt>
                <c:pt idx="4">
                  <c:v>36.729999999999997</c:v>
                </c:pt>
                <c:pt idx="5">
                  <c:v>24.24</c:v>
                </c:pt>
              </c:numCache>
            </c:numRef>
          </c:val>
          <c:extLst>
            <c:ext xmlns:c16="http://schemas.microsoft.com/office/drawing/2014/chart" uri="{C3380CC4-5D6E-409C-BE32-E72D297353CC}">
              <c16:uniqueId val="{00000002-A3ED-4701-A1C7-CB5D2223151B}"/>
            </c:ext>
          </c:extLst>
        </c:ser>
        <c:dLbls>
          <c:showLegendKey val="0"/>
          <c:showVal val="1"/>
          <c:showCatName val="0"/>
          <c:showSerName val="0"/>
          <c:showPercent val="0"/>
          <c:showBubbleSize val="0"/>
        </c:dLbls>
        <c:gapWidth val="130"/>
        <c:overlap val="100"/>
        <c:axId val="528539336"/>
        <c:axId val="52853900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6">
                      <a:lumMod val="40000"/>
                      <a:lumOff val="60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en-BE"/>
                    </a:p>
                  </c:txPr>
                  <c:showLegendKey val="0"/>
                  <c:showVal val="1"/>
                  <c:showCatName val="0"/>
                  <c:showSerName val="0"/>
                  <c:showPercent val="0"/>
                  <c:showBubbleSize val="0"/>
                  <c:showLeaderLines val="0"/>
                  <c:extLst>
                    <c:ext uri="{CE6537A1-D6FC-4f65-9D91-7224C49458BB}">
                      <c15:spPr xmlns:c15="http://schemas.microsoft.com/office/drawing/2012/chart">
                        <a:prstGeom prst="rect">
                          <a:avLst/>
                        </a:prstGeom>
                      </c15:spPr>
                      <c15:showLeaderLines val="0"/>
                    </c:ext>
                  </c:extLst>
                </c:dLbls>
                <c:cat>
                  <c:strRef>
                    <c:extLst>
                      <c:ext uri="{02D57815-91ED-43cb-92C2-25804820EDAC}">
                        <c15:formulaRef>
                          <c15:sqref>Sheet1!$B$1:$G$1</c15:sqref>
                        </c15:formulaRef>
                      </c:ext>
                    </c:extLst>
                    <c:strCache>
                      <c:ptCount val="6"/>
                      <c:pt idx="0">
                        <c:v>(n=3500)
</c:v>
                      </c:pt>
                      <c:pt idx="1">
                        <c:v>(n=1088)
(A)</c:v>
                      </c:pt>
                      <c:pt idx="2">
                        <c:v>(n=1583)
(B)</c:v>
                      </c:pt>
                      <c:pt idx="3">
                        <c:v>(n=829)
(C)</c:v>
                      </c:pt>
                      <c:pt idx="4">
                        <c:v>(n=1706)
(D)</c:v>
                      </c:pt>
                      <c:pt idx="5">
                        <c:v>(n=1794)
(E)</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1-A3ED-4701-A1C7-CB5D2223151B}"/>
                  </c:ext>
                </c:extLst>
              </c15:ser>
            </c15:filteredBarSeries>
          </c:ext>
        </c:extLst>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en-BE"/>
          </a:p>
        </c:txPr>
        <c:crossAx val="528539008"/>
        <c:crosses val="max"/>
        <c:auto val="1"/>
        <c:lblAlgn val="ctr"/>
        <c:lblOffset val="0"/>
        <c:noMultiLvlLbl val="0"/>
      </c:catAx>
      <c:valAx>
        <c:axId val="528539008"/>
        <c:scaling>
          <c:orientation val="maxMin"/>
          <c:max val="100"/>
          <c:min val="0"/>
        </c:scaling>
        <c:delete val="0"/>
        <c:axPos val="l"/>
        <c:numFmt formatCode="General" sourceLinked="1"/>
        <c:majorTickMark val="none"/>
        <c:minorTickMark val="none"/>
        <c:tickLblPos val="none"/>
        <c:spPr>
          <a:noFill/>
          <a:ln>
            <a:noFill/>
          </a:ln>
          <a:effectLst/>
        </c:spPr>
        <c:txPr>
          <a:bodyPr rot="-60000000" vert="horz"/>
          <a:lstStyle/>
          <a:p>
            <a:pPr>
              <a:defRPr/>
            </a:pPr>
            <a:endParaRPr lang="en-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B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4262601804646575"/>
        </c:manualLayout>
      </c:layout>
      <c:barChart>
        <c:barDir val="col"/>
        <c:grouping val="stacked"/>
        <c:varyColors val="0"/>
        <c:ser>
          <c:idx val="0"/>
          <c:order val="0"/>
          <c:tx>
            <c:strRef>
              <c:f>Sheet1!$A$5</c:f>
              <c:strCache>
                <c:ptCount val="1"/>
                <c:pt idx="0">
                  <c:v>ja</c:v>
                </c:pt>
              </c:strCache>
            </c:strRef>
          </c:tx>
          <c:spPr>
            <a:solidFill>
              <a:schemeClr val="tx2"/>
            </a:solidFill>
            <a:ln>
              <a:noFill/>
            </a:ln>
            <a:effectLst/>
          </c:spPr>
          <c:invertIfNegative val="0"/>
          <c:dLbls>
            <c:numFmt formatCode="0;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Sheet1!$B$1:$D$1</c:f>
              <c:strCache>
                <c:ptCount val="3"/>
                <c:pt idx="0">
                  <c:v>(n=3500)
(A)</c:v>
                </c:pt>
                <c:pt idx="1">
                  <c:v>(n=3500)
(B)</c:v>
                </c:pt>
                <c:pt idx="2">
                  <c:v>(n=3500)
(C)</c:v>
                </c:pt>
              </c:strCache>
            </c:strRef>
          </c:cat>
          <c:val>
            <c:numRef>
              <c:f>Sheet1!$B$5:$D$5</c:f>
              <c:numCache>
                <c:formatCode>General</c:formatCode>
                <c:ptCount val="3"/>
                <c:pt idx="0">
                  <c:v>69.510000000000005</c:v>
                </c:pt>
                <c:pt idx="1">
                  <c:v>85.78</c:v>
                </c:pt>
                <c:pt idx="2">
                  <c:v>47.5</c:v>
                </c:pt>
              </c:numCache>
            </c:numRef>
          </c:val>
          <c:extLst>
            <c:ext xmlns:c16="http://schemas.microsoft.com/office/drawing/2014/chart" uri="{C3380CC4-5D6E-409C-BE32-E72D297353CC}">
              <c16:uniqueId val="{00000000-A3ED-4701-A1C7-CB5D2223151B}"/>
            </c:ext>
          </c:extLst>
        </c:ser>
        <c:ser>
          <c:idx val="2"/>
          <c:order val="2"/>
          <c:tx>
            <c:strRef>
              <c:f>Sheet1!$A$6</c:f>
              <c:strCache>
                <c:ptCount val="1"/>
                <c:pt idx="0">
                  <c:v>nee</c:v>
                </c:pt>
              </c:strCache>
            </c:strRef>
          </c:tx>
          <c:spPr>
            <a:solidFill>
              <a:schemeClr val="accent5"/>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Sheet1!$B$1:$D$1</c:f>
              <c:strCache>
                <c:ptCount val="3"/>
                <c:pt idx="0">
                  <c:v>(n=3500)
(A)</c:v>
                </c:pt>
                <c:pt idx="1">
                  <c:v>(n=3500)
(B)</c:v>
                </c:pt>
                <c:pt idx="2">
                  <c:v>(n=3500)
(C)</c:v>
                </c:pt>
              </c:strCache>
            </c:strRef>
          </c:cat>
          <c:val>
            <c:numRef>
              <c:f>Sheet1!$B$6:$D$6</c:f>
              <c:numCache>
                <c:formatCode>General</c:formatCode>
                <c:ptCount val="3"/>
                <c:pt idx="0">
                  <c:v>30.49</c:v>
                </c:pt>
                <c:pt idx="1">
                  <c:v>14.22</c:v>
                </c:pt>
                <c:pt idx="2">
                  <c:v>52.5</c:v>
                </c:pt>
              </c:numCache>
            </c:numRef>
          </c:val>
          <c:extLst>
            <c:ext xmlns:c16="http://schemas.microsoft.com/office/drawing/2014/chart" uri="{C3380CC4-5D6E-409C-BE32-E72D297353CC}">
              <c16:uniqueId val="{00000002-A3ED-4701-A1C7-CB5D2223151B}"/>
            </c:ext>
          </c:extLst>
        </c:ser>
        <c:dLbls>
          <c:showLegendKey val="0"/>
          <c:showVal val="1"/>
          <c:showCatName val="0"/>
          <c:showSerName val="0"/>
          <c:showPercent val="0"/>
          <c:showBubbleSize val="0"/>
        </c:dLbls>
        <c:gapWidth val="130"/>
        <c:overlap val="100"/>
        <c:axId val="528539336"/>
        <c:axId val="52853900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6">
                      <a:lumMod val="40000"/>
                      <a:lumOff val="60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en-BE"/>
                    </a:p>
                  </c:txPr>
                  <c:showLegendKey val="0"/>
                  <c:showVal val="1"/>
                  <c:showCatName val="0"/>
                  <c:showSerName val="0"/>
                  <c:showPercent val="0"/>
                  <c:showBubbleSize val="0"/>
                  <c:showLeaderLines val="0"/>
                  <c:extLst>
                    <c:ext uri="{CE6537A1-D6FC-4f65-9D91-7224C49458BB}">
                      <c15:spPr xmlns:c15="http://schemas.microsoft.com/office/drawing/2012/chart">
                        <a:prstGeom prst="rect">
                          <a:avLst/>
                        </a:prstGeom>
                      </c15:spPr>
                      <c15:showLeaderLines val="0"/>
                    </c:ext>
                  </c:extLst>
                </c:dLbls>
                <c:cat>
                  <c:strRef>
                    <c:extLst>
                      <c:ext uri="{02D57815-91ED-43cb-92C2-25804820EDAC}">
                        <c15:formulaRef>
                          <c15:sqref>Sheet1!$B$1:$D$1</c15:sqref>
                        </c15:formulaRef>
                      </c:ext>
                    </c:extLst>
                    <c:strCache>
                      <c:ptCount val="3"/>
                      <c:pt idx="0">
                        <c:v>(n=3500)
(A)</c:v>
                      </c:pt>
                      <c:pt idx="1">
                        <c:v>(n=3500)
(B)</c:v>
                      </c:pt>
                      <c:pt idx="2">
                        <c:v>(n=3500)
(C)</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1-A3ED-4701-A1C7-CB5D2223151B}"/>
                  </c:ext>
                </c:extLst>
              </c15:ser>
            </c15:filteredBarSeries>
          </c:ext>
        </c:extLst>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en-BE"/>
          </a:p>
        </c:txPr>
        <c:crossAx val="528539008"/>
        <c:crosses val="max"/>
        <c:auto val="1"/>
        <c:lblAlgn val="ctr"/>
        <c:lblOffset val="0"/>
        <c:noMultiLvlLbl val="0"/>
      </c:catAx>
      <c:valAx>
        <c:axId val="528539008"/>
        <c:scaling>
          <c:orientation val="maxMin"/>
          <c:max val="100"/>
          <c:min val="0"/>
        </c:scaling>
        <c:delete val="0"/>
        <c:axPos val="l"/>
        <c:numFmt formatCode="General" sourceLinked="1"/>
        <c:majorTickMark val="none"/>
        <c:minorTickMark val="none"/>
        <c:tickLblPos val="none"/>
        <c:spPr>
          <a:noFill/>
          <a:ln>
            <a:noFill/>
          </a:ln>
          <a:effectLst/>
        </c:spPr>
        <c:txPr>
          <a:bodyPr rot="-60000000" vert="horz"/>
          <a:lstStyle/>
          <a:p>
            <a:pPr>
              <a:defRPr/>
            </a:pPr>
            <a:endParaRPr lang="en-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B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58CD453-6651-4F5D-AF0E-943113B7BA3E}"/>
              </a:ext>
            </a:extLst>
          </p:cNvPr>
          <p:cNvSpPr>
            <a:spLocks noGrp="1"/>
          </p:cNvSpPr>
          <p:nvPr>
            <p:ph type="sldNum" sz="quarter" idx="3"/>
          </p:nvPr>
        </p:nvSpPr>
        <p:spPr>
          <a:xfrm>
            <a:off x="1943100" y="8685213"/>
            <a:ext cx="2971800" cy="458787"/>
          </a:xfrm>
          <a:prstGeom prst="rect">
            <a:avLst/>
          </a:prstGeom>
        </p:spPr>
        <p:txBody>
          <a:bodyPr vert="horz" lIns="91440" tIns="45720" rIns="91440" bIns="45720" rtlCol="0" anchor="b"/>
          <a:lstStyle>
            <a:lvl1pPr algn="r">
              <a:defRPr sz="1200"/>
            </a:lvl1pPr>
          </a:lstStyle>
          <a:p>
            <a:pPr algn="ctr"/>
            <a:fld id="{4AFB3F6D-27DE-421A-80DD-C4F1B28388AB}" type="slidenum">
              <a:rPr lang="en-GB" smtClean="0">
                <a:latin typeface="Arial" panose="020B0604020202020204" pitchFamily="34" charset="0"/>
              </a:rPr>
              <a:pPr algn="ctr"/>
              <a:t>‹#›</a:t>
            </a:fld>
            <a:endParaRPr lang="en-GB" dirty="0">
              <a:latin typeface="Arial" panose="020B0604020202020204" pitchFamily="34" charset="0"/>
            </a:endParaRPr>
          </a:p>
        </p:txBody>
      </p:sp>
      <p:pic>
        <p:nvPicPr>
          <p:cNvPr id="6" name="Graphique 5">
            <a:extLst>
              <a:ext uri="{FF2B5EF4-FFF2-40B4-BE49-F238E27FC236}">
                <a16:creationId xmlns:a16="http://schemas.microsoft.com/office/drawing/2014/main" id="{D0451719-3070-4E08-B8C6-FC356491DB5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71445" y="222059"/>
            <a:ext cx="715110" cy="644908"/>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7" name="Espace réservé du numéro de diapositive 6"/>
          <p:cNvSpPr>
            <a:spLocks noGrp="1"/>
          </p:cNvSpPr>
          <p:nvPr>
            <p:ph type="sldNum" sz="quarter" idx="5"/>
          </p:nvPr>
        </p:nvSpPr>
        <p:spPr>
          <a:xfrm>
            <a:off x="1943100" y="8685213"/>
            <a:ext cx="2971800" cy="458787"/>
          </a:xfrm>
          <a:prstGeom prst="rect">
            <a:avLst/>
          </a:prstGeom>
        </p:spPr>
        <p:txBody>
          <a:bodyPr vert="horz" lIns="91440" tIns="45720" rIns="91440" bIns="45720" rtlCol="0" anchor="b"/>
          <a:lstStyle>
            <a:lvl1pPr algn="ctr">
              <a:defRPr sz="1200">
                <a:latin typeface="Arial" panose="020B0604020202020204" pitchFamily="34" charset="0"/>
              </a:defRPr>
            </a:lvl1pPr>
          </a:lstStyle>
          <a:p>
            <a:fld id="{3B8578AD-0529-46A5-84EB-6338160D5A7D}" type="slidenum">
              <a:rPr lang="en-GB" smtClean="0"/>
              <a:pPr/>
              <a:t>‹#›</a:t>
            </a:fld>
            <a:endParaRPr lang="en-GB" dirty="0"/>
          </a:p>
        </p:txBody>
      </p:sp>
      <p:pic>
        <p:nvPicPr>
          <p:cNvPr id="8" name="Graphique 7">
            <a:extLst>
              <a:ext uri="{FF2B5EF4-FFF2-40B4-BE49-F238E27FC236}">
                <a16:creationId xmlns:a16="http://schemas.microsoft.com/office/drawing/2014/main" id="{6C287C20-68EB-44AA-A066-A744AB8D45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1445" y="222059"/>
            <a:ext cx="715110" cy="644908"/>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Default">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4" name="Angled stripes">
            <a:extLst>
              <a:ext uri="{FF2B5EF4-FFF2-40B4-BE49-F238E27FC236}">
                <a16:creationId xmlns:a16="http://schemas.microsoft.com/office/drawing/2014/main" id="{A8EA68A2-B3CB-46BE-94E3-EBB01F4103C8}"/>
              </a:ext>
            </a:extLst>
          </p:cNvPr>
          <p:cNvGrpSpPr/>
          <p:nvPr userDrawn="1"/>
        </p:nvGrpSpPr>
        <p:grpSpPr>
          <a:xfrm>
            <a:off x="3254052" y="0"/>
            <a:ext cx="8937949" cy="6858001"/>
            <a:chOff x="3254052" y="0"/>
            <a:chExt cx="8937949" cy="6858001"/>
          </a:xfrm>
        </p:grpSpPr>
        <p:sp>
          <p:nvSpPr>
            <p:cNvPr id="18" name="Angled stripe 1">
              <a:extLst>
                <a:ext uri="{FF2B5EF4-FFF2-40B4-BE49-F238E27FC236}">
                  <a16:creationId xmlns:a16="http://schemas.microsoft.com/office/drawing/2014/main" id="{C012E8E7-7252-4438-A68B-CADE1F561D2D}"/>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20" name="Angled stripe 2">
              <a:extLst>
                <a:ext uri="{FF2B5EF4-FFF2-40B4-BE49-F238E27FC236}">
                  <a16:creationId xmlns:a16="http://schemas.microsoft.com/office/drawing/2014/main" id="{27B5733E-7515-4407-8570-8EB72A299589}"/>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sp>
        <p:nvSpPr>
          <p:cNvPr id="23" name="strTitle">
            <a:extLst>
              <a:ext uri="{FF2B5EF4-FFF2-40B4-BE49-F238E27FC236}">
                <a16:creationId xmlns:a16="http://schemas.microsoft.com/office/drawing/2014/main" id="{0720AE2E-312C-4683-8989-D798355BADAA}"/>
              </a:ext>
            </a:extLst>
          </p:cNvPr>
          <p:cNvSpPr>
            <a:spLocks noGrp="1"/>
          </p:cNvSpPr>
          <p:nvPr>
            <p:ph type="ctrTitle" hasCustomPrompt="1"/>
          </p:nvPr>
        </p:nvSpPr>
        <p:spPr>
          <a:xfrm>
            <a:off x="407368" y="521852"/>
            <a:ext cx="7551997" cy="2479650"/>
          </a:xfrm>
        </p:spPr>
        <p:txBody>
          <a:bodyPr lIns="72000" rIns="72000" anchor="t">
            <a:noAutofit/>
          </a:bodyPr>
          <a:lstStyle>
            <a:lvl1pPr algn="l">
              <a:lnSpc>
                <a:spcPct val="80000"/>
              </a:lnSpc>
              <a:defRPr sz="6000" b="1" cap="all" spc="-200" baseline="0">
                <a:solidFill>
                  <a:schemeClr val="bg1"/>
                </a:solidFill>
                <a:latin typeface="+mj-lt"/>
              </a:defRPr>
            </a:lvl1pPr>
          </a:lstStyle>
          <a:p>
            <a:r>
              <a:rPr lang="en-GB" noProof="0"/>
              <a:t>TITLE OF THE Presentation</a:t>
            </a:r>
            <a:endParaRPr lang="en-GB" noProof="0" dirty="0"/>
          </a:p>
        </p:txBody>
      </p:sp>
      <p:sp>
        <p:nvSpPr>
          <p:cNvPr id="24" name="strSubtitle">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07368" y="3001503"/>
            <a:ext cx="7551997" cy="811367"/>
          </a:xfrm>
        </p:spPr>
        <p:txBody>
          <a:bodyPr wrap="square" lIns="72000" tIns="36000" rIns="72000" bIns="36000">
            <a:noAutofit/>
          </a:bodyPr>
          <a:lstStyle>
            <a:lvl1pPr marL="0" indent="0" algn="l">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Subtitle of the presentation</a:t>
            </a:r>
            <a:endParaRPr lang="en-GB" noProof="0" dirty="0"/>
          </a:p>
        </p:txBody>
      </p:sp>
      <p:sp>
        <p:nvSpPr>
          <p:cNvPr id="16" name="strDate">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07368" y="4014515"/>
            <a:ext cx="3600000" cy="349702"/>
          </a:xfrm>
        </p:spPr>
        <p:txBody>
          <a:bodyPr wrap="square" lIns="72000" tIns="36000" rIns="72000" bIns="36000">
            <a:noAutofit/>
          </a:bodyPr>
          <a:lstStyle>
            <a:lvl1pPr marL="0" indent="0">
              <a:spcBef>
                <a:spcPts val="0"/>
              </a:spcBef>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Month 20##</a:t>
            </a:r>
            <a:endParaRPr lang="en-GB" noProof="0" dirty="0"/>
          </a:p>
        </p:txBody>
      </p:sp>
      <p:cxnSp>
        <p:nvCxnSpPr>
          <p:cNvPr id="17" name="Hline">
            <a:extLst>
              <a:ext uri="{FF2B5EF4-FFF2-40B4-BE49-F238E27FC236}">
                <a16:creationId xmlns:a16="http://schemas.microsoft.com/office/drawing/2014/main" id="{79935D5E-B7ED-4F9D-A894-6B0811A25EEF}"/>
              </a:ext>
            </a:extLst>
          </p:cNvPr>
          <p:cNvCxnSpPr>
            <a:cxnSpLocks/>
          </p:cNvCxnSpPr>
          <p:nvPr userDrawn="1"/>
        </p:nvCxnSpPr>
        <p:spPr>
          <a:xfrm>
            <a:off x="492295"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GameChangers">
            <a:extLst>
              <a:ext uri="{FF2B5EF4-FFF2-40B4-BE49-F238E27FC236}">
                <a16:creationId xmlns:a16="http://schemas.microsoft.com/office/drawing/2014/main" id="{EB66571D-7053-4674-B8FB-39C28B00D88B}"/>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en-GB" noProof="0" dirty="0"/>
          </a:p>
        </p:txBody>
      </p:sp>
      <p:pic>
        <p:nvPicPr>
          <p:cNvPr id="11" name="IpsosLogo">
            <a:extLst>
              <a:ext uri="{FF2B5EF4-FFF2-40B4-BE49-F238E27FC236}">
                <a16:creationId xmlns:a16="http://schemas.microsoft.com/office/drawing/2014/main" id="{E01017A4-D304-441E-9D3A-D03E5A1B93E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1869501016"/>
      </p:ext>
    </p:extLst>
  </p:cSld>
  <p:clrMapOvr>
    <a:masterClrMapping/>
  </p:clrMapOvr>
  <p:extLst>
    <p:ext uri="{DCECCB84-F9BA-43D5-87BE-67443E8EF086}">
      <p15:sldGuideLst xmlns:p15="http://schemas.microsoft.com/office/powerpoint/2012/main">
        <p15:guide id="1" orient="horz" pos="323" userDrawn="1">
          <p15:clr>
            <a:srgbClr val="FBAE40"/>
          </p15:clr>
        </p15:guide>
        <p15:guide id="2" orient="horz" pos="1888" userDrawn="1">
          <p15:clr>
            <a:srgbClr val="FBAE40"/>
          </p15:clr>
        </p15:guide>
        <p15:guide id="4" orient="horz" pos="331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_Photo">
    <p:spTree>
      <p:nvGrpSpPr>
        <p:cNvPr id="1" name=""/>
        <p:cNvGrpSpPr/>
        <p:nvPr/>
      </p:nvGrpSpPr>
      <p:grpSpPr>
        <a:xfrm>
          <a:off x="0" y="0"/>
          <a:ext cx="0" cy="0"/>
          <a:chOff x="0" y="0"/>
          <a:chExt cx="0" cy="0"/>
        </a:xfrm>
      </p:grpSpPr>
      <p:sp>
        <p:nvSpPr>
          <p:cNvPr id="57" name="Picture Placeholder">
            <a:extLst>
              <a:ext uri="{FF2B5EF4-FFF2-40B4-BE49-F238E27FC236}">
                <a16:creationId xmlns:a16="http://schemas.microsoft.com/office/drawing/2014/main" id="{E18947DC-1E0A-470C-8A8F-054822CACC1F}"/>
              </a:ext>
            </a:extLst>
          </p:cNvPr>
          <p:cNvSpPr>
            <a:spLocks noGrp="1"/>
          </p:cNvSpPr>
          <p:nvPr>
            <p:ph type="pic" sz="quarter" idx="15"/>
          </p:nvPr>
        </p:nvSpPr>
        <p:spPr>
          <a:xfrm>
            <a:off x="2" y="1"/>
            <a:ext cx="12191999" cy="6858000"/>
          </a:xfrm>
          <a:custGeom>
            <a:avLst/>
            <a:gdLst>
              <a:gd name="connsiteX0" fmla="*/ 11642564 w 12191999"/>
              <a:gd name="connsiteY0" fmla="*/ 6693274 h 6854824"/>
              <a:gd name="connsiteX1" fmla="*/ 11654982 w 12191999"/>
              <a:gd name="connsiteY1" fmla="*/ 6698939 h 6854824"/>
              <a:gd name="connsiteX2" fmla="*/ 11659977 w 12191999"/>
              <a:gd name="connsiteY2" fmla="*/ 6715598 h 6854824"/>
              <a:gd name="connsiteX3" fmla="*/ 11655010 w 12191999"/>
              <a:gd name="connsiteY3" fmla="*/ 6732955 h 6854824"/>
              <a:gd name="connsiteX4" fmla="*/ 11642564 w 12191999"/>
              <a:gd name="connsiteY4" fmla="*/ 6738648 h 6854824"/>
              <a:gd name="connsiteX5" fmla="*/ 11630062 w 12191999"/>
              <a:gd name="connsiteY5" fmla="*/ 6732983 h 6854824"/>
              <a:gd name="connsiteX6" fmla="*/ 11625095 w 12191999"/>
              <a:gd name="connsiteY6" fmla="*/ 6715933 h 6854824"/>
              <a:gd name="connsiteX7" fmla="*/ 11630062 w 12191999"/>
              <a:gd name="connsiteY7" fmla="*/ 6698911 h 6854824"/>
              <a:gd name="connsiteX8" fmla="*/ 11642564 w 12191999"/>
              <a:gd name="connsiteY8" fmla="*/ 6693274 h 6854824"/>
              <a:gd name="connsiteX9" fmla="*/ 11522458 w 12191999"/>
              <a:gd name="connsiteY9" fmla="*/ 6692827 h 6854824"/>
              <a:gd name="connsiteX10" fmla="*/ 11533592 w 12191999"/>
              <a:gd name="connsiteY10" fmla="*/ 6698464 h 6854824"/>
              <a:gd name="connsiteX11" fmla="*/ 11538253 w 12191999"/>
              <a:gd name="connsiteY11" fmla="*/ 6715431 h 6854824"/>
              <a:gd name="connsiteX12" fmla="*/ 11533481 w 12191999"/>
              <a:gd name="connsiteY12" fmla="*/ 6732983 h 6854824"/>
              <a:gd name="connsiteX13" fmla="*/ 11522012 w 12191999"/>
              <a:gd name="connsiteY13" fmla="*/ 6738648 h 6854824"/>
              <a:gd name="connsiteX14" fmla="*/ 11510794 w 12191999"/>
              <a:gd name="connsiteY14" fmla="*/ 6733178 h 6854824"/>
              <a:gd name="connsiteX15" fmla="*/ 11506162 w 12191999"/>
              <a:gd name="connsiteY15" fmla="*/ 6716268 h 6854824"/>
              <a:gd name="connsiteX16" fmla="*/ 11511101 w 12191999"/>
              <a:gd name="connsiteY16" fmla="*/ 6698827 h 6854824"/>
              <a:gd name="connsiteX17" fmla="*/ 11522458 w 12191999"/>
              <a:gd name="connsiteY17" fmla="*/ 6692827 h 6854824"/>
              <a:gd name="connsiteX18" fmla="*/ 11704662 w 12191999"/>
              <a:gd name="connsiteY18" fmla="*/ 6684958 h 6854824"/>
              <a:gd name="connsiteX19" fmla="*/ 11695984 w 12191999"/>
              <a:gd name="connsiteY19" fmla="*/ 6686158 h 6854824"/>
              <a:gd name="connsiteX20" fmla="*/ 11689593 w 12191999"/>
              <a:gd name="connsiteY20" fmla="*/ 6689088 h 6854824"/>
              <a:gd name="connsiteX21" fmla="*/ 11684654 w 12191999"/>
              <a:gd name="connsiteY21" fmla="*/ 6694697 h 6854824"/>
              <a:gd name="connsiteX22" fmla="*/ 11682840 w 12191999"/>
              <a:gd name="connsiteY22" fmla="*/ 6702036 h 6854824"/>
              <a:gd name="connsiteX23" fmla="*/ 11685045 w 12191999"/>
              <a:gd name="connsiteY23" fmla="*/ 6709989 h 6854824"/>
              <a:gd name="connsiteX24" fmla="*/ 11691519 w 12191999"/>
              <a:gd name="connsiteY24" fmla="*/ 6715626 h 6854824"/>
              <a:gd name="connsiteX25" fmla="*/ 11706839 w 12191999"/>
              <a:gd name="connsiteY25" fmla="*/ 6720454 h 6854824"/>
              <a:gd name="connsiteX26" fmla="*/ 11717108 w 12191999"/>
              <a:gd name="connsiteY26" fmla="*/ 6723858 h 6854824"/>
              <a:gd name="connsiteX27" fmla="*/ 11720066 w 12191999"/>
              <a:gd name="connsiteY27" fmla="*/ 6729216 h 6854824"/>
              <a:gd name="connsiteX28" fmla="*/ 11716717 w 12191999"/>
              <a:gd name="connsiteY28" fmla="*/ 6735829 h 6854824"/>
              <a:gd name="connsiteX29" fmla="*/ 11706448 w 12191999"/>
              <a:gd name="connsiteY29" fmla="*/ 6738648 h 6854824"/>
              <a:gd name="connsiteX30" fmla="*/ 11695761 w 12191999"/>
              <a:gd name="connsiteY30" fmla="*/ 6735467 h 6854824"/>
              <a:gd name="connsiteX31" fmla="*/ 11691100 w 12191999"/>
              <a:gd name="connsiteY31" fmla="*/ 6726314 h 6854824"/>
              <a:gd name="connsiteX32" fmla="*/ 11681166 w 12191999"/>
              <a:gd name="connsiteY32" fmla="*/ 6727876 h 6854824"/>
              <a:gd name="connsiteX33" fmla="*/ 11688896 w 12191999"/>
              <a:gd name="connsiteY33" fmla="*/ 6742108 h 6854824"/>
              <a:gd name="connsiteX34" fmla="*/ 11706504 w 12191999"/>
              <a:gd name="connsiteY34" fmla="*/ 6746908 h 6854824"/>
              <a:gd name="connsiteX35" fmla="*/ 11719006 w 12191999"/>
              <a:gd name="connsiteY35" fmla="*/ 6744480 h 6854824"/>
              <a:gd name="connsiteX36" fmla="*/ 11727461 w 12191999"/>
              <a:gd name="connsiteY36" fmla="*/ 6737615 h 6854824"/>
              <a:gd name="connsiteX37" fmla="*/ 11730391 w 12191999"/>
              <a:gd name="connsiteY37" fmla="*/ 6728155 h 6854824"/>
              <a:gd name="connsiteX38" fmla="*/ 11727991 w 12191999"/>
              <a:gd name="connsiteY38" fmla="*/ 6719561 h 6854824"/>
              <a:gd name="connsiteX39" fmla="*/ 11721378 w 12191999"/>
              <a:gd name="connsiteY39" fmla="*/ 6714286 h 6854824"/>
              <a:gd name="connsiteX40" fmla="*/ 11706504 w 12191999"/>
              <a:gd name="connsiteY40" fmla="*/ 6709626 h 6854824"/>
              <a:gd name="connsiteX41" fmla="*/ 11697630 w 12191999"/>
              <a:gd name="connsiteY41" fmla="*/ 6707059 h 6854824"/>
              <a:gd name="connsiteX42" fmla="*/ 11693779 w 12191999"/>
              <a:gd name="connsiteY42" fmla="*/ 6704380 h 6854824"/>
              <a:gd name="connsiteX43" fmla="*/ 11692551 w 12191999"/>
              <a:gd name="connsiteY43" fmla="*/ 6700864 h 6854824"/>
              <a:gd name="connsiteX44" fmla="*/ 11695509 w 12191999"/>
              <a:gd name="connsiteY44" fmla="*/ 6695506 h 6854824"/>
              <a:gd name="connsiteX45" fmla="*/ 11705388 w 12191999"/>
              <a:gd name="connsiteY45" fmla="*/ 6693218 h 6854824"/>
              <a:gd name="connsiteX46" fmla="*/ 11714457 w 12191999"/>
              <a:gd name="connsiteY46" fmla="*/ 6695785 h 6854824"/>
              <a:gd name="connsiteX47" fmla="*/ 11718336 w 12191999"/>
              <a:gd name="connsiteY47" fmla="*/ 6702929 h 6854824"/>
              <a:gd name="connsiteX48" fmla="*/ 11728159 w 12191999"/>
              <a:gd name="connsiteY48" fmla="*/ 6701590 h 6854824"/>
              <a:gd name="connsiteX49" fmla="*/ 11724698 w 12191999"/>
              <a:gd name="connsiteY49" fmla="*/ 6692409 h 6854824"/>
              <a:gd name="connsiteX50" fmla="*/ 11716913 w 12191999"/>
              <a:gd name="connsiteY50" fmla="*/ 6686967 h 6854824"/>
              <a:gd name="connsiteX51" fmla="*/ 11704662 w 12191999"/>
              <a:gd name="connsiteY51" fmla="*/ 6684958 h 6854824"/>
              <a:gd name="connsiteX52" fmla="*/ 11642564 w 12191999"/>
              <a:gd name="connsiteY52" fmla="*/ 6684958 h 6854824"/>
              <a:gd name="connsiteX53" fmla="*/ 11623923 w 12191999"/>
              <a:gd name="connsiteY53" fmla="*/ 6691544 h 6854824"/>
              <a:gd name="connsiteX54" fmla="*/ 11614770 w 12191999"/>
              <a:gd name="connsiteY54" fmla="*/ 6715933 h 6854824"/>
              <a:gd name="connsiteX55" fmla="*/ 11622444 w 12191999"/>
              <a:gd name="connsiteY55" fmla="*/ 6738927 h 6854824"/>
              <a:gd name="connsiteX56" fmla="*/ 11642564 w 12191999"/>
              <a:gd name="connsiteY56" fmla="*/ 6746908 h 6854824"/>
              <a:gd name="connsiteX57" fmla="*/ 11656879 w 12191999"/>
              <a:gd name="connsiteY57" fmla="*/ 6743280 h 6854824"/>
              <a:gd name="connsiteX58" fmla="*/ 11666869 w 12191999"/>
              <a:gd name="connsiteY58" fmla="*/ 6733095 h 6854824"/>
              <a:gd name="connsiteX59" fmla="*/ 11670302 w 12191999"/>
              <a:gd name="connsiteY59" fmla="*/ 6715096 h 6854824"/>
              <a:gd name="connsiteX60" fmla="*/ 11662544 w 12191999"/>
              <a:gd name="connsiteY60" fmla="*/ 6692967 h 6854824"/>
              <a:gd name="connsiteX61" fmla="*/ 11642564 w 12191999"/>
              <a:gd name="connsiteY61" fmla="*/ 6684958 h 6854824"/>
              <a:gd name="connsiteX62" fmla="*/ 11580836 w 12191999"/>
              <a:gd name="connsiteY62" fmla="*/ 6684958 h 6854824"/>
              <a:gd name="connsiteX63" fmla="*/ 11572158 w 12191999"/>
              <a:gd name="connsiteY63" fmla="*/ 6686158 h 6854824"/>
              <a:gd name="connsiteX64" fmla="*/ 11565767 w 12191999"/>
              <a:gd name="connsiteY64" fmla="*/ 6689088 h 6854824"/>
              <a:gd name="connsiteX65" fmla="*/ 11560828 w 12191999"/>
              <a:gd name="connsiteY65" fmla="*/ 6694697 h 6854824"/>
              <a:gd name="connsiteX66" fmla="*/ 11559014 w 12191999"/>
              <a:gd name="connsiteY66" fmla="*/ 6702036 h 6854824"/>
              <a:gd name="connsiteX67" fmla="*/ 11561219 w 12191999"/>
              <a:gd name="connsiteY67" fmla="*/ 6709989 h 6854824"/>
              <a:gd name="connsiteX68" fmla="*/ 11567693 w 12191999"/>
              <a:gd name="connsiteY68" fmla="*/ 6715626 h 6854824"/>
              <a:gd name="connsiteX69" fmla="*/ 11583013 w 12191999"/>
              <a:gd name="connsiteY69" fmla="*/ 6720454 h 6854824"/>
              <a:gd name="connsiteX70" fmla="*/ 11593282 w 12191999"/>
              <a:gd name="connsiteY70" fmla="*/ 6723858 h 6854824"/>
              <a:gd name="connsiteX71" fmla="*/ 11596240 w 12191999"/>
              <a:gd name="connsiteY71" fmla="*/ 6729216 h 6854824"/>
              <a:gd name="connsiteX72" fmla="*/ 11592891 w 12191999"/>
              <a:gd name="connsiteY72" fmla="*/ 6735829 h 6854824"/>
              <a:gd name="connsiteX73" fmla="*/ 11582622 w 12191999"/>
              <a:gd name="connsiteY73" fmla="*/ 6738648 h 6854824"/>
              <a:gd name="connsiteX74" fmla="*/ 11571935 w 12191999"/>
              <a:gd name="connsiteY74" fmla="*/ 6735467 h 6854824"/>
              <a:gd name="connsiteX75" fmla="*/ 11567274 w 12191999"/>
              <a:gd name="connsiteY75" fmla="*/ 6726314 h 6854824"/>
              <a:gd name="connsiteX76" fmla="*/ 11557340 w 12191999"/>
              <a:gd name="connsiteY76" fmla="*/ 6727876 h 6854824"/>
              <a:gd name="connsiteX77" fmla="*/ 11565070 w 12191999"/>
              <a:gd name="connsiteY77" fmla="*/ 6742108 h 6854824"/>
              <a:gd name="connsiteX78" fmla="*/ 11582678 w 12191999"/>
              <a:gd name="connsiteY78" fmla="*/ 6746908 h 6854824"/>
              <a:gd name="connsiteX79" fmla="*/ 11595180 w 12191999"/>
              <a:gd name="connsiteY79" fmla="*/ 6744480 h 6854824"/>
              <a:gd name="connsiteX80" fmla="*/ 11603635 w 12191999"/>
              <a:gd name="connsiteY80" fmla="*/ 6737615 h 6854824"/>
              <a:gd name="connsiteX81" fmla="*/ 11606565 w 12191999"/>
              <a:gd name="connsiteY81" fmla="*/ 6728155 h 6854824"/>
              <a:gd name="connsiteX82" fmla="*/ 11604165 w 12191999"/>
              <a:gd name="connsiteY82" fmla="*/ 6719561 h 6854824"/>
              <a:gd name="connsiteX83" fmla="*/ 11597552 w 12191999"/>
              <a:gd name="connsiteY83" fmla="*/ 6714286 h 6854824"/>
              <a:gd name="connsiteX84" fmla="*/ 11582678 w 12191999"/>
              <a:gd name="connsiteY84" fmla="*/ 6709626 h 6854824"/>
              <a:gd name="connsiteX85" fmla="*/ 11573804 w 12191999"/>
              <a:gd name="connsiteY85" fmla="*/ 6707059 h 6854824"/>
              <a:gd name="connsiteX86" fmla="*/ 11569953 w 12191999"/>
              <a:gd name="connsiteY86" fmla="*/ 6704380 h 6854824"/>
              <a:gd name="connsiteX87" fmla="*/ 11568725 w 12191999"/>
              <a:gd name="connsiteY87" fmla="*/ 6700864 h 6854824"/>
              <a:gd name="connsiteX88" fmla="*/ 11571683 w 12191999"/>
              <a:gd name="connsiteY88" fmla="*/ 6695506 h 6854824"/>
              <a:gd name="connsiteX89" fmla="*/ 11581562 w 12191999"/>
              <a:gd name="connsiteY89" fmla="*/ 6693218 h 6854824"/>
              <a:gd name="connsiteX90" fmla="*/ 11590631 w 12191999"/>
              <a:gd name="connsiteY90" fmla="*/ 6695785 h 6854824"/>
              <a:gd name="connsiteX91" fmla="*/ 11594510 w 12191999"/>
              <a:gd name="connsiteY91" fmla="*/ 6702929 h 6854824"/>
              <a:gd name="connsiteX92" fmla="*/ 11604333 w 12191999"/>
              <a:gd name="connsiteY92" fmla="*/ 6701590 h 6854824"/>
              <a:gd name="connsiteX93" fmla="*/ 11600872 w 12191999"/>
              <a:gd name="connsiteY93" fmla="*/ 6692409 h 6854824"/>
              <a:gd name="connsiteX94" fmla="*/ 11593087 w 12191999"/>
              <a:gd name="connsiteY94" fmla="*/ 6686967 h 6854824"/>
              <a:gd name="connsiteX95" fmla="*/ 11580836 w 12191999"/>
              <a:gd name="connsiteY95" fmla="*/ 6684958 h 6854824"/>
              <a:gd name="connsiteX96" fmla="*/ 11523407 w 12191999"/>
              <a:gd name="connsiteY96" fmla="*/ 6684958 h 6854824"/>
              <a:gd name="connsiteX97" fmla="*/ 11513529 w 12191999"/>
              <a:gd name="connsiteY97" fmla="*/ 6687218 h 6854824"/>
              <a:gd name="connsiteX98" fmla="*/ 11506217 w 12191999"/>
              <a:gd name="connsiteY98" fmla="*/ 6693999 h 6854824"/>
              <a:gd name="connsiteX99" fmla="*/ 11506217 w 12191999"/>
              <a:gd name="connsiteY99" fmla="*/ 6686297 h 6854824"/>
              <a:gd name="connsiteX100" fmla="*/ 11497064 w 12191999"/>
              <a:gd name="connsiteY100" fmla="*/ 6686297 h 6854824"/>
              <a:gd name="connsiteX101" fmla="*/ 11497064 w 12191999"/>
              <a:gd name="connsiteY101" fmla="*/ 6768283 h 6854824"/>
              <a:gd name="connsiteX102" fmla="*/ 11507110 w 12191999"/>
              <a:gd name="connsiteY102" fmla="*/ 6768283 h 6854824"/>
              <a:gd name="connsiteX103" fmla="*/ 11507110 w 12191999"/>
              <a:gd name="connsiteY103" fmla="*/ 6739429 h 6854824"/>
              <a:gd name="connsiteX104" fmla="*/ 11513668 w 12191999"/>
              <a:gd name="connsiteY104" fmla="*/ 6744787 h 6854824"/>
              <a:gd name="connsiteX105" fmla="*/ 11522681 w 12191999"/>
              <a:gd name="connsiteY105" fmla="*/ 6746908 h 6854824"/>
              <a:gd name="connsiteX106" fmla="*/ 11535769 w 12191999"/>
              <a:gd name="connsiteY106" fmla="*/ 6743029 h 6854824"/>
              <a:gd name="connsiteX107" fmla="*/ 11545257 w 12191999"/>
              <a:gd name="connsiteY107" fmla="*/ 6731867 h 6854824"/>
              <a:gd name="connsiteX108" fmla="*/ 11548522 w 12191999"/>
              <a:gd name="connsiteY108" fmla="*/ 6715486 h 6854824"/>
              <a:gd name="connsiteX109" fmla="*/ 11545564 w 12191999"/>
              <a:gd name="connsiteY109" fmla="*/ 6699887 h 6854824"/>
              <a:gd name="connsiteX110" fmla="*/ 11536802 w 12191999"/>
              <a:gd name="connsiteY110" fmla="*/ 6688865 h 6854824"/>
              <a:gd name="connsiteX111" fmla="*/ 11523407 w 12191999"/>
              <a:gd name="connsiteY111" fmla="*/ 6684958 h 6854824"/>
              <a:gd name="connsiteX112" fmla="*/ 11387081 w 12191999"/>
              <a:gd name="connsiteY112" fmla="*/ 6678447 h 6854824"/>
              <a:gd name="connsiteX113" fmla="*/ 11375277 w 12191999"/>
              <a:gd name="connsiteY113" fmla="*/ 6681210 h 6854824"/>
              <a:gd name="connsiteX114" fmla="*/ 11367324 w 12191999"/>
              <a:gd name="connsiteY114" fmla="*/ 6689414 h 6854824"/>
              <a:gd name="connsiteX115" fmla="*/ 11364533 w 12191999"/>
              <a:gd name="connsiteY115" fmla="*/ 6702222 h 6854824"/>
              <a:gd name="connsiteX116" fmla="*/ 11370672 w 12191999"/>
              <a:gd name="connsiteY116" fmla="*/ 6719858 h 6854824"/>
              <a:gd name="connsiteX117" fmla="*/ 11386634 w 12191999"/>
              <a:gd name="connsiteY117" fmla="*/ 6726221 h 6854824"/>
              <a:gd name="connsiteX118" fmla="*/ 11399833 w 12191999"/>
              <a:gd name="connsiteY118" fmla="*/ 6722063 h 6854824"/>
              <a:gd name="connsiteX119" fmla="*/ 11406949 w 12191999"/>
              <a:gd name="connsiteY119" fmla="*/ 6710929 h 6854824"/>
              <a:gd name="connsiteX120" fmla="*/ 11400085 w 12191999"/>
              <a:gd name="connsiteY120" fmla="*/ 6708920 h 6854824"/>
              <a:gd name="connsiteX121" fmla="*/ 11395062 w 12191999"/>
              <a:gd name="connsiteY121" fmla="*/ 6716789 h 6854824"/>
              <a:gd name="connsiteX122" fmla="*/ 11386244 w 12191999"/>
              <a:gd name="connsiteY122" fmla="*/ 6719691 h 6854824"/>
              <a:gd name="connsiteX123" fmla="*/ 11376058 w 12191999"/>
              <a:gd name="connsiteY123" fmla="*/ 6715310 h 6854824"/>
              <a:gd name="connsiteX124" fmla="*/ 11372123 w 12191999"/>
              <a:gd name="connsiteY124" fmla="*/ 6702390 h 6854824"/>
              <a:gd name="connsiteX125" fmla="*/ 11376281 w 12191999"/>
              <a:gd name="connsiteY125" fmla="*/ 6689274 h 6854824"/>
              <a:gd name="connsiteX126" fmla="*/ 11386857 w 12191999"/>
              <a:gd name="connsiteY126" fmla="*/ 6684698 h 6854824"/>
              <a:gd name="connsiteX127" fmla="*/ 11394531 w 12191999"/>
              <a:gd name="connsiteY127" fmla="*/ 6686902 h 6854824"/>
              <a:gd name="connsiteX128" fmla="*/ 11399471 w 12191999"/>
              <a:gd name="connsiteY128" fmla="*/ 6693237 h 6854824"/>
              <a:gd name="connsiteX129" fmla="*/ 11406112 w 12191999"/>
              <a:gd name="connsiteY129" fmla="*/ 6691618 h 6854824"/>
              <a:gd name="connsiteX130" fmla="*/ 11399415 w 12191999"/>
              <a:gd name="connsiteY130" fmla="*/ 6681991 h 6854824"/>
              <a:gd name="connsiteX131" fmla="*/ 11387081 w 12191999"/>
              <a:gd name="connsiteY131" fmla="*/ 6678447 h 6854824"/>
              <a:gd name="connsiteX132" fmla="*/ 11386578 w 12191999"/>
              <a:gd name="connsiteY132" fmla="*/ 6669331 h 6854824"/>
              <a:gd name="connsiteX133" fmla="*/ 11403824 w 12191999"/>
              <a:gd name="connsiteY133" fmla="*/ 6673880 h 6854824"/>
              <a:gd name="connsiteX134" fmla="*/ 11416967 w 12191999"/>
              <a:gd name="connsiteY134" fmla="*/ 6686883 h 6854824"/>
              <a:gd name="connsiteX135" fmla="*/ 11421683 w 12191999"/>
              <a:gd name="connsiteY135" fmla="*/ 6704492 h 6854824"/>
              <a:gd name="connsiteX136" fmla="*/ 11417051 w 12191999"/>
              <a:gd name="connsiteY136" fmla="*/ 6721932 h 6854824"/>
              <a:gd name="connsiteX137" fmla="*/ 11404047 w 12191999"/>
              <a:gd name="connsiteY137" fmla="*/ 6734936 h 6854824"/>
              <a:gd name="connsiteX138" fmla="*/ 11386578 w 12191999"/>
              <a:gd name="connsiteY138" fmla="*/ 6739597 h 6854824"/>
              <a:gd name="connsiteX139" fmla="*/ 11369110 w 12191999"/>
              <a:gd name="connsiteY139" fmla="*/ 6734936 h 6854824"/>
              <a:gd name="connsiteX140" fmla="*/ 11356078 w 12191999"/>
              <a:gd name="connsiteY140" fmla="*/ 6721932 h 6854824"/>
              <a:gd name="connsiteX141" fmla="*/ 11351418 w 12191999"/>
              <a:gd name="connsiteY141" fmla="*/ 6704492 h 6854824"/>
              <a:gd name="connsiteX142" fmla="*/ 11356162 w 12191999"/>
              <a:gd name="connsiteY142" fmla="*/ 6686883 h 6854824"/>
              <a:gd name="connsiteX143" fmla="*/ 11369305 w 12191999"/>
              <a:gd name="connsiteY143" fmla="*/ 6673880 h 6854824"/>
              <a:gd name="connsiteX144" fmla="*/ 11386578 w 12191999"/>
              <a:gd name="connsiteY144" fmla="*/ 6669331 h 6854824"/>
              <a:gd name="connsiteX145" fmla="*/ 11469234 w 12191999"/>
              <a:gd name="connsiteY145" fmla="*/ 6663750 h 6854824"/>
              <a:gd name="connsiteX146" fmla="*/ 11469234 w 12191999"/>
              <a:gd name="connsiteY146" fmla="*/ 6745568 h 6854824"/>
              <a:gd name="connsiteX147" fmla="*/ 11480061 w 12191999"/>
              <a:gd name="connsiteY147" fmla="*/ 6745568 h 6854824"/>
              <a:gd name="connsiteX148" fmla="*/ 11480061 w 12191999"/>
              <a:gd name="connsiteY148" fmla="*/ 6663750 h 6854824"/>
              <a:gd name="connsiteX149" fmla="*/ 11386578 w 12191999"/>
              <a:gd name="connsiteY149" fmla="*/ 6662355 h 6854824"/>
              <a:gd name="connsiteX150" fmla="*/ 11365873 w 12191999"/>
              <a:gd name="connsiteY150" fmla="*/ 6667796 h 6854824"/>
              <a:gd name="connsiteX151" fmla="*/ 11350106 w 12191999"/>
              <a:gd name="connsiteY151" fmla="*/ 6683367 h 6854824"/>
              <a:gd name="connsiteX152" fmla="*/ 11344441 w 12191999"/>
              <a:gd name="connsiteY152" fmla="*/ 6704492 h 6854824"/>
              <a:gd name="connsiteX153" fmla="*/ 11350022 w 12191999"/>
              <a:gd name="connsiteY153" fmla="*/ 6725421 h 6854824"/>
              <a:gd name="connsiteX154" fmla="*/ 11365622 w 12191999"/>
              <a:gd name="connsiteY154" fmla="*/ 6741020 h 6854824"/>
              <a:gd name="connsiteX155" fmla="*/ 11386578 w 12191999"/>
              <a:gd name="connsiteY155" fmla="*/ 6746573 h 6854824"/>
              <a:gd name="connsiteX156" fmla="*/ 11407535 w 12191999"/>
              <a:gd name="connsiteY156" fmla="*/ 6741020 h 6854824"/>
              <a:gd name="connsiteX157" fmla="*/ 11423106 w 12191999"/>
              <a:gd name="connsiteY157" fmla="*/ 6725421 h 6854824"/>
              <a:gd name="connsiteX158" fmla="*/ 11428660 w 12191999"/>
              <a:gd name="connsiteY158" fmla="*/ 6704492 h 6854824"/>
              <a:gd name="connsiteX159" fmla="*/ 11423023 w 12191999"/>
              <a:gd name="connsiteY159" fmla="*/ 6683367 h 6854824"/>
              <a:gd name="connsiteX160" fmla="*/ 11407284 w 12191999"/>
              <a:gd name="connsiteY160" fmla="*/ 6667796 h 6854824"/>
              <a:gd name="connsiteX161" fmla="*/ 11386578 w 12191999"/>
              <a:gd name="connsiteY161" fmla="*/ 6662355 h 6854824"/>
              <a:gd name="connsiteX162" fmla="*/ 818352 w 12191999"/>
              <a:gd name="connsiteY162" fmla="*/ 6201649 h 6854824"/>
              <a:gd name="connsiteX163" fmla="*/ 818352 w 12191999"/>
              <a:gd name="connsiteY163" fmla="*/ 6597649 h 6854824"/>
              <a:gd name="connsiteX164" fmla="*/ 824702 w 12191999"/>
              <a:gd name="connsiteY164" fmla="*/ 6597649 h 6854824"/>
              <a:gd name="connsiteX165" fmla="*/ 824702 w 12191999"/>
              <a:gd name="connsiteY165" fmla="*/ 6201649 h 6854824"/>
              <a:gd name="connsiteX166" fmla="*/ 11344275 w 12191999"/>
              <a:gd name="connsiteY166" fmla="*/ 6196639 h 6854824"/>
              <a:gd name="connsiteX167" fmla="*/ 11344275 w 12191999"/>
              <a:gd name="connsiteY167" fmla="*/ 6534644 h 6854824"/>
              <a:gd name="connsiteX168" fmla="*/ 11344275 w 12191999"/>
              <a:gd name="connsiteY168" fmla="*/ 6605968 h 6854824"/>
              <a:gd name="connsiteX169" fmla="*/ 11737507 w 12191999"/>
              <a:gd name="connsiteY169" fmla="*/ 6605968 h 6854824"/>
              <a:gd name="connsiteX170" fmla="*/ 11755855 w 12191999"/>
              <a:gd name="connsiteY170" fmla="*/ 6553660 h 6854824"/>
              <a:gd name="connsiteX171" fmla="*/ 11780876 w 12191999"/>
              <a:gd name="connsiteY171" fmla="*/ 6196639 h 6854824"/>
              <a:gd name="connsiteX172" fmla="*/ 11344275 w 12191999"/>
              <a:gd name="connsiteY172" fmla="*/ 6196639 h 6854824"/>
              <a:gd name="connsiteX173" fmla="*/ 0 w 12191999"/>
              <a:gd name="connsiteY173" fmla="*/ 0 h 6854824"/>
              <a:gd name="connsiteX174" fmla="*/ 12191999 w 12191999"/>
              <a:gd name="connsiteY174" fmla="*/ 0 h 6854824"/>
              <a:gd name="connsiteX175" fmla="*/ 12191999 w 12191999"/>
              <a:gd name="connsiteY175" fmla="*/ 6854824 h 6854824"/>
              <a:gd name="connsiteX176" fmla="*/ 0 w 12191999"/>
              <a:gd name="connsiteY176" fmla="*/ 6854824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2191999" h="6854824">
                <a:moveTo>
                  <a:pt x="11642564" y="6693274"/>
                </a:moveTo>
                <a:cubicBezTo>
                  <a:pt x="11647512" y="6693274"/>
                  <a:pt x="11651652" y="6695162"/>
                  <a:pt x="11654982" y="6698939"/>
                </a:cubicBezTo>
                <a:cubicBezTo>
                  <a:pt x="11658312" y="6702715"/>
                  <a:pt x="11659977" y="6708268"/>
                  <a:pt x="11659977" y="6715598"/>
                </a:cubicBezTo>
                <a:cubicBezTo>
                  <a:pt x="11659977" y="6723374"/>
                  <a:pt x="11658321" y="6729160"/>
                  <a:pt x="11655010" y="6732955"/>
                </a:cubicBezTo>
                <a:cubicBezTo>
                  <a:pt x="11651698" y="6736750"/>
                  <a:pt x="11647549" y="6738648"/>
                  <a:pt x="11642564" y="6738648"/>
                </a:cubicBezTo>
                <a:cubicBezTo>
                  <a:pt x="11637541" y="6738648"/>
                  <a:pt x="11633374" y="6736759"/>
                  <a:pt x="11630062" y="6732983"/>
                </a:cubicBezTo>
                <a:cubicBezTo>
                  <a:pt x="11626751" y="6729206"/>
                  <a:pt x="11625095" y="6723523"/>
                  <a:pt x="11625095" y="6715933"/>
                </a:cubicBezTo>
                <a:cubicBezTo>
                  <a:pt x="11625095" y="6708343"/>
                  <a:pt x="11626751" y="6702669"/>
                  <a:pt x="11630062" y="6698911"/>
                </a:cubicBezTo>
                <a:cubicBezTo>
                  <a:pt x="11633374" y="6695153"/>
                  <a:pt x="11637541" y="6693274"/>
                  <a:pt x="11642564" y="6693274"/>
                </a:cubicBezTo>
                <a:close/>
                <a:moveTo>
                  <a:pt x="11522458" y="6692827"/>
                </a:moveTo>
                <a:cubicBezTo>
                  <a:pt x="11526774" y="6692827"/>
                  <a:pt x="11530486" y="6694706"/>
                  <a:pt x="11533592" y="6698464"/>
                </a:cubicBezTo>
                <a:cubicBezTo>
                  <a:pt x="11536699" y="6702222"/>
                  <a:pt x="11538253" y="6707878"/>
                  <a:pt x="11538253" y="6715431"/>
                </a:cubicBezTo>
                <a:cubicBezTo>
                  <a:pt x="11538253" y="6723356"/>
                  <a:pt x="11536662" y="6729206"/>
                  <a:pt x="11533481" y="6732983"/>
                </a:cubicBezTo>
                <a:cubicBezTo>
                  <a:pt x="11530300" y="6736759"/>
                  <a:pt x="11526477" y="6738648"/>
                  <a:pt x="11522012" y="6738648"/>
                </a:cubicBezTo>
                <a:cubicBezTo>
                  <a:pt x="11517621" y="6738648"/>
                  <a:pt x="11513882" y="6736825"/>
                  <a:pt x="11510794" y="6733178"/>
                </a:cubicBezTo>
                <a:cubicBezTo>
                  <a:pt x="11507706" y="6729532"/>
                  <a:pt x="11506162" y="6723895"/>
                  <a:pt x="11506162" y="6716268"/>
                </a:cubicBezTo>
                <a:cubicBezTo>
                  <a:pt x="11506162" y="6708640"/>
                  <a:pt x="11507808" y="6702827"/>
                  <a:pt x="11511101" y="6698827"/>
                </a:cubicBezTo>
                <a:cubicBezTo>
                  <a:pt x="11514394" y="6694827"/>
                  <a:pt x="11518179" y="6692827"/>
                  <a:pt x="11522458" y="6692827"/>
                </a:cubicBezTo>
                <a:close/>
                <a:moveTo>
                  <a:pt x="11704662" y="6684958"/>
                </a:moveTo>
                <a:cubicBezTo>
                  <a:pt x="11701574" y="6684958"/>
                  <a:pt x="11698681" y="6685358"/>
                  <a:pt x="11695984" y="6686158"/>
                </a:cubicBezTo>
                <a:cubicBezTo>
                  <a:pt x="11693286" y="6686958"/>
                  <a:pt x="11691156" y="6687935"/>
                  <a:pt x="11689593" y="6689088"/>
                </a:cubicBezTo>
                <a:cubicBezTo>
                  <a:pt x="11687510" y="6690576"/>
                  <a:pt x="11685863" y="6692446"/>
                  <a:pt x="11684654" y="6694697"/>
                </a:cubicBezTo>
                <a:cubicBezTo>
                  <a:pt x="11683445" y="6696948"/>
                  <a:pt x="11682840" y="6699394"/>
                  <a:pt x="11682840" y="6702036"/>
                </a:cubicBezTo>
                <a:cubicBezTo>
                  <a:pt x="11682840" y="6704938"/>
                  <a:pt x="11683575" y="6707589"/>
                  <a:pt x="11685045" y="6709989"/>
                </a:cubicBezTo>
                <a:cubicBezTo>
                  <a:pt x="11686515" y="6712389"/>
                  <a:pt x="11688673" y="6714268"/>
                  <a:pt x="11691519" y="6715626"/>
                </a:cubicBezTo>
                <a:cubicBezTo>
                  <a:pt x="11694365" y="6716984"/>
                  <a:pt x="11699472" y="6718593"/>
                  <a:pt x="11706839" y="6720454"/>
                </a:cubicBezTo>
                <a:cubicBezTo>
                  <a:pt x="11712308" y="6721830"/>
                  <a:pt x="11715731" y="6722965"/>
                  <a:pt x="11717108" y="6723858"/>
                </a:cubicBezTo>
                <a:cubicBezTo>
                  <a:pt x="11719080" y="6725160"/>
                  <a:pt x="11720066" y="6726946"/>
                  <a:pt x="11720066" y="6729216"/>
                </a:cubicBezTo>
                <a:cubicBezTo>
                  <a:pt x="11720066" y="6731746"/>
                  <a:pt x="11718950" y="6733950"/>
                  <a:pt x="11716717" y="6735829"/>
                </a:cubicBezTo>
                <a:cubicBezTo>
                  <a:pt x="11714485" y="6737708"/>
                  <a:pt x="11711062" y="6738648"/>
                  <a:pt x="11706448" y="6738648"/>
                </a:cubicBezTo>
                <a:cubicBezTo>
                  <a:pt x="11701872" y="6738648"/>
                  <a:pt x="11698309" y="6737587"/>
                  <a:pt x="11695761" y="6735467"/>
                </a:cubicBezTo>
                <a:cubicBezTo>
                  <a:pt x="11693212" y="6733346"/>
                  <a:pt x="11691658" y="6730295"/>
                  <a:pt x="11691100" y="6726314"/>
                </a:cubicBezTo>
                <a:lnTo>
                  <a:pt x="11681166" y="6727876"/>
                </a:lnTo>
                <a:cubicBezTo>
                  <a:pt x="11682282" y="6734164"/>
                  <a:pt x="11684859" y="6738908"/>
                  <a:pt x="11688896" y="6742108"/>
                </a:cubicBezTo>
                <a:cubicBezTo>
                  <a:pt x="11692933" y="6745308"/>
                  <a:pt x="11698802" y="6746908"/>
                  <a:pt x="11706504" y="6746908"/>
                </a:cubicBezTo>
                <a:cubicBezTo>
                  <a:pt x="11711155" y="6746908"/>
                  <a:pt x="11715322" y="6746098"/>
                  <a:pt x="11719006" y="6744480"/>
                </a:cubicBezTo>
                <a:cubicBezTo>
                  <a:pt x="11722689" y="6742861"/>
                  <a:pt x="11725508" y="6740573"/>
                  <a:pt x="11727461" y="6737615"/>
                </a:cubicBezTo>
                <a:cubicBezTo>
                  <a:pt x="11729414" y="6734657"/>
                  <a:pt x="11730391" y="6731504"/>
                  <a:pt x="11730391" y="6728155"/>
                </a:cubicBezTo>
                <a:cubicBezTo>
                  <a:pt x="11730391" y="6724732"/>
                  <a:pt x="11729591" y="6721867"/>
                  <a:pt x="11727991" y="6719561"/>
                </a:cubicBezTo>
                <a:cubicBezTo>
                  <a:pt x="11726391" y="6717254"/>
                  <a:pt x="11724187" y="6715496"/>
                  <a:pt x="11721378" y="6714286"/>
                </a:cubicBezTo>
                <a:cubicBezTo>
                  <a:pt x="11718568" y="6713077"/>
                  <a:pt x="11713611" y="6711524"/>
                  <a:pt x="11706504" y="6709626"/>
                </a:cubicBezTo>
                <a:cubicBezTo>
                  <a:pt x="11701593" y="6708287"/>
                  <a:pt x="11698635" y="6707431"/>
                  <a:pt x="11697630" y="6707059"/>
                </a:cubicBezTo>
                <a:cubicBezTo>
                  <a:pt x="11695881" y="6706352"/>
                  <a:pt x="11694598" y="6705459"/>
                  <a:pt x="11693779" y="6704380"/>
                </a:cubicBezTo>
                <a:cubicBezTo>
                  <a:pt x="11692961" y="6703338"/>
                  <a:pt x="11692551" y="6702166"/>
                  <a:pt x="11692551" y="6700864"/>
                </a:cubicBezTo>
                <a:cubicBezTo>
                  <a:pt x="11692551" y="6698818"/>
                  <a:pt x="11693537" y="6697032"/>
                  <a:pt x="11695509" y="6695506"/>
                </a:cubicBezTo>
                <a:cubicBezTo>
                  <a:pt x="11697481" y="6693981"/>
                  <a:pt x="11700774" y="6693218"/>
                  <a:pt x="11705388" y="6693218"/>
                </a:cubicBezTo>
                <a:cubicBezTo>
                  <a:pt x="11709295" y="6693218"/>
                  <a:pt x="11712318" y="6694074"/>
                  <a:pt x="11714457" y="6695785"/>
                </a:cubicBezTo>
                <a:cubicBezTo>
                  <a:pt x="11716596" y="6697497"/>
                  <a:pt x="11717889" y="6699878"/>
                  <a:pt x="11718336" y="6702929"/>
                </a:cubicBezTo>
                <a:lnTo>
                  <a:pt x="11728159" y="6701590"/>
                </a:lnTo>
                <a:cubicBezTo>
                  <a:pt x="11727526" y="6697757"/>
                  <a:pt x="11726373" y="6694697"/>
                  <a:pt x="11724698" y="6692409"/>
                </a:cubicBezTo>
                <a:cubicBezTo>
                  <a:pt x="11723024" y="6690120"/>
                  <a:pt x="11720429" y="6688307"/>
                  <a:pt x="11716913" y="6686967"/>
                </a:cubicBezTo>
                <a:cubicBezTo>
                  <a:pt x="11713397" y="6685628"/>
                  <a:pt x="11709313" y="6684958"/>
                  <a:pt x="11704662" y="6684958"/>
                </a:cubicBezTo>
                <a:close/>
                <a:moveTo>
                  <a:pt x="11642564" y="6684958"/>
                </a:moveTo>
                <a:cubicBezTo>
                  <a:pt x="11635234" y="6684958"/>
                  <a:pt x="11629020" y="6687153"/>
                  <a:pt x="11623923" y="6691544"/>
                </a:cubicBezTo>
                <a:cubicBezTo>
                  <a:pt x="11617821" y="6696827"/>
                  <a:pt x="11614770" y="6704957"/>
                  <a:pt x="11614770" y="6715933"/>
                </a:cubicBezTo>
                <a:cubicBezTo>
                  <a:pt x="11614770" y="6725942"/>
                  <a:pt x="11617328" y="6733606"/>
                  <a:pt x="11622444" y="6738927"/>
                </a:cubicBezTo>
                <a:cubicBezTo>
                  <a:pt x="11627560" y="6744247"/>
                  <a:pt x="11634267" y="6746908"/>
                  <a:pt x="11642564" y="6746908"/>
                </a:cubicBezTo>
                <a:cubicBezTo>
                  <a:pt x="11647736" y="6746908"/>
                  <a:pt x="11652507" y="6745698"/>
                  <a:pt x="11656879" y="6743280"/>
                </a:cubicBezTo>
                <a:cubicBezTo>
                  <a:pt x="11661251" y="6740862"/>
                  <a:pt x="11664581" y="6737466"/>
                  <a:pt x="11666869" y="6733095"/>
                </a:cubicBezTo>
                <a:cubicBezTo>
                  <a:pt x="11669157" y="6728723"/>
                  <a:pt x="11670302" y="6722723"/>
                  <a:pt x="11670302" y="6715096"/>
                </a:cubicBezTo>
                <a:cubicBezTo>
                  <a:pt x="11670302" y="6705682"/>
                  <a:pt x="11667716" y="6698306"/>
                  <a:pt x="11662544" y="6692967"/>
                </a:cubicBezTo>
                <a:cubicBezTo>
                  <a:pt x="11657372" y="6687628"/>
                  <a:pt x="11650712" y="6684958"/>
                  <a:pt x="11642564" y="6684958"/>
                </a:cubicBezTo>
                <a:close/>
                <a:moveTo>
                  <a:pt x="11580836" y="6684958"/>
                </a:moveTo>
                <a:cubicBezTo>
                  <a:pt x="11577748" y="6684958"/>
                  <a:pt x="11574855" y="6685358"/>
                  <a:pt x="11572158" y="6686158"/>
                </a:cubicBezTo>
                <a:cubicBezTo>
                  <a:pt x="11569460" y="6686958"/>
                  <a:pt x="11567330" y="6687935"/>
                  <a:pt x="11565767" y="6689088"/>
                </a:cubicBezTo>
                <a:cubicBezTo>
                  <a:pt x="11563684" y="6690576"/>
                  <a:pt x="11562037" y="6692446"/>
                  <a:pt x="11560828" y="6694697"/>
                </a:cubicBezTo>
                <a:cubicBezTo>
                  <a:pt x="11559619" y="6696948"/>
                  <a:pt x="11559014" y="6699394"/>
                  <a:pt x="11559014" y="6702036"/>
                </a:cubicBezTo>
                <a:cubicBezTo>
                  <a:pt x="11559014" y="6704938"/>
                  <a:pt x="11559749" y="6707589"/>
                  <a:pt x="11561219" y="6709989"/>
                </a:cubicBezTo>
                <a:cubicBezTo>
                  <a:pt x="11562689" y="6712389"/>
                  <a:pt x="11564847" y="6714268"/>
                  <a:pt x="11567693" y="6715626"/>
                </a:cubicBezTo>
                <a:cubicBezTo>
                  <a:pt x="11570539" y="6716984"/>
                  <a:pt x="11575646" y="6718593"/>
                  <a:pt x="11583013" y="6720454"/>
                </a:cubicBezTo>
                <a:cubicBezTo>
                  <a:pt x="11588482" y="6721830"/>
                  <a:pt x="11591905" y="6722965"/>
                  <a:pt x="11593282" y="6723858"/>
                </a:cubicBezTo>
                <a:cubicBezTo>
                  <a:pt x="11595254" y="6725160"/>
                  <a:pt x="11596240" y="6726946"/>
                  <a:pt x="11596240" y="6729216"/>
                </a:cubicBezTo>
                <a:cubicBezTo>
                  <a:pt x="11596240" y="6731746"/>
                  <a:pt x="11595124" y="6733950"/>
                  <a:pt x="11592891" y="6735829"/>
                </a:cubicBezTo>
                <a:cubicBezTo>
                  <a:pt x="11590659" y="6737708"/>
                  <a:pt x="11587236" y="6738648"/>
                  <a:pt x="11582622" y="6738648"/>
                </a:cubicBezTo>
                <a:cubicBezTo>
                  <a:pt x="11578046" y="6738648"/>
                  <a:pt x="11574483" y="6737587"/>
                  <a:pt x="11571935" y="6735467"/>
                </a:cubicBezTo>
                <a:cubicBezTo>
                  <a:pt x="11569386" y="6733346"/>
                  <a:pt x="11567832" y="6730295"/>
                  <a:pt x="11567274" y="6726314"/>
                </a:cubicBezTo>
                <a:lnTo>
                  <a:pt x="11557340" y="6727876"/>
                </a:lnTo>
                <a:cubicBezTo>
                  <a:pt x="11558456" y="6734164"/>
                  <a:pt x="11561033" y="6738908"/>
                  <a:pt x="11565070" y="6742108"/>
                </a:cubicBezTo>
                <a:cubicBezTo>
                  <a:pt x="11569107" y="6745308"/>
                  <a:pt x="11574976" y="6746908"/>
                  <a:pt x="11582678" y="6746908"/>
                </a:cubicBezTo>
                <a:cubicBezTo>
                  <a:pt x="11587329" y="6746908"/>
                  <a:pt x="11591496" y="6746098"/>
                  <a:pt x="11595180" y="6744480"/>
                </a:cubicBezTo>
                <a:cubicBezTo>
                  <a:pt x="11598863" y="6742861"/>
                  <a:pt x="11601682" y="6740573"/>
                  <a:pt x="11603635" y="6737615"/>
                </a:cubicBezTo>
                <a:cubicBezTo>
                  <a:pt x="11605588" y="6734657"/>
                  <a:pt x="11606565" y="6731504"/>
                  <a:pt x="11606565" y="6728155"/>
                </a:cubicBezTo>
                <a:cubicBezTo>
                  <a:pt x="11606565" y="6724732"/>
                  <a:pt x="11605765" y="6721867"/>
                  <a:pt x="11604165" y="6719561"/>
                </a:cubicBezTo>
                <a:cubicBezTo>
                  <a:pt x="11602565" y="6717254"/>
                  <a:pt x="11600361" y="6715496"/>
                  <a:pt x="11597552" y="6714286"/>
                </a:cubicBezTo>
                <a:cubicBezTo>
                  <a:pt x="11594742" y="6713077"/>
                  <a:pt x="11589785" y="6711524"/>
                  <a:pt x="11582678" y="6709626"/>
                </a:cubicBezTo>
                <a:cubicBezTo>
                  <a:pt x="11577767" y="6708287"/>
                  <a:pt x="11574809" y="6707431"/>
                  <a:pt x="11573804" y="6707059"/>
                </a:cubicBezTo>
                <a:cubicBezTo>
                  <a:pt x="11572055" y="6706352"/>
                  <a:pt x="11570772" y="6705459"/>
                  <a:pt x="11569953" y="6704380"/>
                </a:cubicBezTo>
                <a:cubicBezTo>
                  <a:pt x="11569135" y="6703338"/>
                  <a:pt x="11568725" y="6702166"/>
                  <a:pt x="11568725" y="6700864"/>
                </a:cubicBezTo>
                <a:cubicBezTo>
                  <a:pt x="11568725" y="6698818"/>
                  <a:pt x="11569711" y="6697032"/>
                  <a:pt x="11571683" y="6695506"/>
                </a:cubicBezTo>
                <a:cubicBezTo>
                  <a:pt x="11573655" y="6693981"/>
                  <a:pt x="11576948" y="6693218"/>
                  <a:pt x="11581562" y="6693218"/>
                </a:cubicBezTo>
                <a:cubicBezTo>
                  <a:pt x="11585469" y="6693218"/>
                  <a:pt x="11588492" y="6694074"/>
                  <a:pt x="11590631" y="6695785"/>
                </a:cubicBezTo>
                <a:cubicBezTo>
                  <a:pt x="11592770" y="6697497"/>
                  <a:pt x="11594063" y="6699878"/>
                  <a:pt x="11594510" y="6702929"/>
                </a:cubicBezTo>
                <a:lnTo>
                  <a:pt x="11604333" y="6701590"/>
                </a:lnTo>
                <a:cubicBezTo>
                  <a:pt x="11603700" y="6697757"/>
                  <a:pt x="11602547" y="6694697"/>
                  <a:pt x="11600872" y="6692409"/>
                </a:cubicBezTo>
                <a:cubicBezTo>
                  <a:pt x="11599198" y="6690120"/>
                  <a:pt x="11596603" y="6688307"/>
                  <a:pt x="11593087" y="6686967"/>
                </a:cubicBezTo>
                <a:cubicBezTo>
                  <a:pt x="11589571" y="6685628"/>
                  <a:pt x="11585487" y="6684958"/>
                  <a:pt x="11580836" y="6684958"/>
                </a:cubicBezTo>
                <a:close/>
                <a:moveTo>
                  <a:pt x="11523407" y="6684958"/>
                </a:moveTo>
                <a:cubicBezTo>
                  <a:pt x="11519537" y="6684958"/>
                  <a:pt x="11516245" y="6685711"/>
                  <a:pt x="11513529" y="6687218"/>
                </a:cubicBezTo>
                <a:cubicBezTo>
                  <a:pt x="11510812" y="6688725"/>
                  <a:pt x="11508375" y="6690986"/>
                  <a:pt x="11506217" y="6693999"/>
                </a:cubicBezTo>
                <a:lnTo>
                  <a:pt x="11506217" y="6686297"/>
                </a:lnTo>
                <a:lnTo>
                  <a:pt x="11497064" y="6686297"/>
                </a:lnTo>
                <a:lnTo>
                  <a:pt x="11497064" y="6768283"/>
                </a:lnTo>
                <a:lnTo>
                  <a:pt x="11507110" y="6768283"/>
                </a:lnTo>
                <a:lnTo>
                  <a:pt x="11507110" y="6739429"/>
                </a:lnTo>
                <a:cubicBezTo>
                  <a:pt x="11508822" y="6741587"/>
                  <a:pt x="11511008" y="6743373"/>
                  <a:pt x="11513668" y="6744787"/>
                </a:cubicBezTo>
                <a:cubicBezTo>
                  <a:pt x="11516328" y="6746201"/>
                  <a:pt x="11519333" y="6746908"/>
                  <a:pt x="11522681" y="6746908"/>
                </a:cubicBezTo>
                <a:cubicBezTo>
                  <a:pt x="11527258" y="6746908"/>
                  <a:pt x="11531620" y="6745615"/>
                  <a:pt x="11535769" y="6743029"/>
                </a:cubicBezTo>
                <a:cubicBezTo>
                  <a:pt x="11539918" y="6740443"/>
                  <a:pt x="11543080" y="6736722"/>
                  <a:pt x="11545257" y="6731867"/>
                </a:cubicBezTo>
                <a:cubicBezTo>
                  <a:pt x="11547433" y="6727011"/>
                  <a:pt x="11548522" y="6721551"/>
                  <a:pt x="11548522" y="6715486"/>
                </a:cubicBezTo>
                <a:cubicBezTo>
                  <a:pt x="11548522" y="6709831"/>
                  <a:pt x="11547536" y="6704631"/>
                  <a:pt x="11545564" y="6699887"/>
                </a:cubicBezTo>
                <a:cubicBezTo>
                  <a:pt x="11543592" y="6695143"/>
                  <a:pt x="11540671" y="6691469"/>
                  <a:pt x="11536802" y="6688865"/>
                </a:cubicBezTo>
                <a:cubicBezTo>
                  <a:pt x="11532932" y="6686260"/>
                  <a:pt x="11528467" y="6684958"/>
                  <a:pt x="11523407" y="6684958"/>
                </a:cubicBezTo>
                <a:close/>
                <a:moveTo>
                  <a:pt x="11387081" y="6678447"/>
                </a:moveTo>
                <a:cubicBezTo>
                  <a:pt x="11382653" y="6678447"/>
                  <a:pt x="11378718" y="6679368"/>
                  <a:pt x="11375277" y="6681210"/>
                </a:cubicBezTo>
                <a:cubicBezTo>
                  <a:pt x="11371835" y="6683051"/>
                  <a:pt x="11369184" y="6685786"/>
                  <a:pt x="11367324" y="6689414"/>
                </a:cubicBezTo>
                <a:cubicBezTo>
                  <a:pt x="11365463" y="6693041"/>
                  <a:pt x="11364533" y="6697311"/>
                  <a:pt x="11364533" y="6702222"/>
                </a:cubicBezTo>
                <a:cubicBezTo>
                  <a:pt x="11364533" y="6709738"/>
                  <a:pt x="11366580" y="6715617"/>
                  <a:pt x="11370672" y="6719858"/>
                </a:cubicBezTo>
                <a:cubicBezTo>
                  <a:pt x="11374765" y="6724100"/>
                  <a:pt x="11380086" y="6726221"/>
                  <a:pt x="11386634" y="6726221"/>
                </a:cubicBezTo>
                <a:cubicBezTo>
                  <a:pt x="11391806" y="6726221"/>
                  <a:pt x="11396206" y="6724835"/>
                  <a:pt x="11399833" y="6722063"/>
                </a:cubicBezTo>
                <a:cubicBezTo>
                  <a:pt x="11403461" y="6719291"/>
                  <a:pt x="11405833" y="6715580"/>
                  <a:pt x="11406949" y="6710929"/>
                </a:cubicBezTo>
                <a:lnTo>
                  <a:pt x="11400085" y="6708920"/>
                </a:lnTo>
                <a:cubicBezTo>
                  <a:pt x="11399266" y="6712231"/>
                  <a:pt x="11397592" y="6714854"/>
                  <a:pt x="11395062" y="6716789"/>
                </a:cubicBezTo>
                <a:cubicBezTo>
                  <a:pt x="11392532" y="6718724"/>
                  <a:pt x="11389592" y="6719691"/>
                  <a:pt x="11386244" y="6719691"/>
                </a:cubicBezTo>
                <a:cubicBezTo>
                  <a:pt x="11382076" y="6719691"/>
                  <a:pt x="11378681" y="6718231"/>
                  <a:pt x="11376058" y="6715310"/>
                </a:cubicBezTo>
                <a:cubicBezTo>
                  <a:pt x="11373435" y="6712389"/>
                  <a:pt x="11372123" y="6708082"/>
                  <a:pt x="11372123" y="6702390"/>
                </a:cubicBezTo>
                <a:cubicBezTo>
                  <a:pt x="11372123" y="6696697"/>
                  <a:pt x="11373509" y="6692325"/>
                  <a:pt x="11376281" y="6689274"/>
                </a:cubicBezTo>
                <a:cubicBezTo>
                  <a:pt x="11379053" y="6686223"/>
                  <a:pt x="11382579" y="6684698"/>
                  <a:pt x="11386857" y="6684698"/>
                </a:cubicBezTo>
                <a:cubicBezTo>
                  <a:pt x="11389797" y="6684698"/>
                  <a:pt x="11392355" y="6685433"/>
                  <a:pt x="11394531" y="6686902"/>
                </a:cubicBezTo>
                <a:cubicBezTo>
                  <a:pt x="11396708" y="6688372"/>
                  <a:pt x="11398354" y="6690483"/>
                  <a:pt x="11399471" y="6693237"/>
                </a:cubicBezTo>
                <a:lnTo>
                  <a:pt x="11406112" y="6691618"/>
                </a:lnTo>
                <a:cubicBezTo>
                  <a:pt x="11404921" y="6687563"/>
                  <a:pt x="11402689" y="6684354"/>
                  <a:pt x="11399415" y="6681991"/>
                </a:cubicBezTo>
                <a:cubicBezTo>
                  <a:pt x="11396141" y="6679628"/>
                  <a:pt x="11392029" y="6678447"/>
                  <a:pt x="11387081" y="6678447"/>
                </a:cubicBezTo>
                <a:close/>
                <a:moveTo>
                  <a:pt x="11386578" y="6669331"/>
                </a:moveTo>
                <a:cubicBezTo>
                  <a:pt x="11392457" y="6669331"/>
                  <a:pt x="11398206" y="6670847"/>
                  <a:pt x="11403824" y="6673880"/>
                </a:cubicBezTo>
                <a:cubicBezTo>
                  <a:pt x="11409442" y="6676912"/>
                  <a:pt x="11413823" y="6681247"/>
                  <a:pt x="11416967" y="6686883"/>
                </a:cubicBezTo>
                <a:cubicBezTo>
                  <a:pt x="11420111" y="6692520"/>
                  <a:pt x="11421683" y="6698390"/>
                  <a:pt x="11421683" y="6704492"/>
                </a:cubicBezTo>
                <a:cubicBezTo>
                  <a:pt x="11421683" y="6710556"/>
                  <a:pt x="11420139" y="6716370"/>
                  <a:pt x="11417051" y="6721932"/>
                </a:cubicBezTo>
                <a:cubicBezTo>
                  <a:pt x="11413963" y="6727495"/>
                  <a:pt x="11409628" y="6731830"/>
                  <a:pt x="11404047" y="6734936"/>
                </a:cubicBezTo>
                <a:cubicBezTo>
                  <a:pt x="11398466" y="6738043"/>
                  <a:pt x="11392643" y="6739597"/>
                  <a:pt x="11386578" y="6739597"/>
                </a:cubicBezTo>
                <a:cubicBezTo>
                  <a:pt x="11380514" y="6739597"/>
                  <a:pt x="11374691" y="6738043"/>
                  <a:pt x="11369110" y="6734936"/>
                </a:cubicBezTo>
                <a:cubicBezTo>
                  <a:pt x="11363529" y="6731830"/>
                  <a:pt x="11359185" y="6727495"/>
                  <a:pt x="11356078" y="6721932"/>
                </a:cubicBezTo>
                <a:cubicBezTo>
                  <a:pt x="11352971" y="6716370"/>
                  <a:pt x="11351418" y="6710556"/>
                  <a:pt x="11351418" y="6704492"/>
                </a:cubicBezTo>
                <a:cubicBezTo>
                  <a:pt x="11351418" y="6698390"/>
                  <a:pt x="11352999" y="6692520"/>
                  <a:pt x="11356162" y="6686883"/>
                </a:cubicBezTo>
                <a:cubicBezTo>
                  <a:pt x="11359324" y="6681247"/>
                  <a:pt x="11363705" y="6676912"/>
                  <a:pt x="11369305" y="6673880"/>
                </a:cubicBezTo>
                <a:cubicBezTo>
                  <a:pt x="11374905" y="6670847"/>
                  <a:pt x="11380662" y="6669331"/>
                  <a:pt x="11386578" y="6669331"/>
                </a:cubicBezTo>
                <a:close/>
                <a:moveTo>
                  <a:pt x="11469234" y="6663750"/>
                </a:moveTo>
                <a:lnTo>
                  <a:pt x="11469234" y="6745568"/>
                </a:lnTo>
                <a:lnTo>
                  <a:pt x="11480061" y="6745568"/>
                </a:lnTo>
                <a:lnTo>
                  <a:pt x="11480061" y="6663750"/>
                </a:lnTo>
                <a:close/>
                <a:moveTo>
                  <a:pt x="11386578" y="6662355"/>
                </a:moveTo>
                <a:cubicBezTo>
                  <a:pt x="11379509" y="6662355"/>
                  <a:pt x="11372607" y="6664169"/>
                  <a:pt x="11365873" y="6667796"/>
                </a:cubicBezTo>
                <a:cubicBezTo>
                  <a:pt x="11359138" y="6671424"/>
                  <a:pt x="11353883" y="6676614"/>
                  <a:pt x="11350106" y="6683367"/>
                </a:cubicBezTo>
                <a:cubicBezTo>
                  <a:pt x="11346330" y="6690120"/>
                  <a:pt x="11344441" y="6697162"/>
                  <a:pt x="11344441" y="6704492"/>
                </a:cubicBezTo>
                <a:cubicBezTo>
                  <a:pt x="11344441" y="6711747"/>
                  <a:pt x="11346302" y="6718723"/>
                  <a:pt x="11350022" y="6725421"/>
                </a:cubicBezTo>
                <a:cubicBezTo>
                  <a:pt x="11353743" y="6732118"/>
                  <a:pt x="11358943" y="6737318"/>
                  <a:pt x="11365622" y="6741020"/>
                </a:cubicBezTo>
                <a:cubicBezTo>
                  <a:pt x="11372300" y="6744722"/>
                  <a:pt x="11379286" y="6746573"/>
                  <a:pt x="11386578" y="6746573"/>
                </a:cubicBezTo>
                <a:cubicBezTo>
                  <a:pt x="11393871" y="6746573"/>
                  <a:pt x="11400857" y="6744722"/>
                  <a:pt x="11407535" y="6741020"/>
                </a:cubicBezTo>
                <a:cubicBezTo>
                  <a:pt x="11414214" y="6737318"/>
                  <a:pt x="11419404" y="6732118"/>
                  <a:pt x="11423106" y="6725421"/>
                </a:cubicBezTo>
                <a:cubicBezTo>
                  <a:pt x="11426809" y="6718723"/>
                  <a:pt x="11428660" y="6711747"/>
                  <a:pt x="11428660" y="6704492"/>
                </a:cubicBezTo>
                <a:cubicBezTo>
                  <a:pt x="11428660" y="6697162"/>
                  <a:pt x="11426781" y="6690120"/>
                  <a:pt x="11423023" y="6683367"/>
                </a:cubicBezTo>
                <a:cubicBezTo>
                  <a:pt x="11419265" y="6676614"/>
                  <a:pt x="11414019" y="6671424"/>
                  <a:pt x="11407284" y="6667796"/>
                </a:cubicBezTo>
                <a:cubicBezTo>
                  <a:pt x="11400550" y="6664169"/>
                  <a:pt x="11393648" y="6662355"/>
                  <a:pt x="11386578" y="6662355"/>
                </a:cubicBezTo>
                <a:close/>
                <a:moveTo>
                  <a:pt x="818352" y="6201649"/>
                </a:moveTo>
                <a:lnTo>
                  <a:pt x="818352" y="6597649"/>
                </a:lnTo>
                <a:lnTo>
                  <a:pt x="824702" y="6597649"/>
                </a:lnTo>
                <a:lnTo>
                  <a:pt x="824702" y="6201649"/>
                </a:lnTo>
                <a:close/>
                <a:moveTo>
                  <a:pt x="11344275" y="6196639"/>
                </a:moveTo>
                <a:cubicBezTo>
                  <a:pt x="11344275" y="6196639"/>
                  <a:pt x="11344275" y="6196639"/>
                  <a:pt x="11344275" y="6534644"/>
                </a:cubicBezTo>
                <a:lnTo>
                  <a:pt x="11344275" y="6605968"/>
                </a:lnTo>
                <a:lnTo>
                  <a:pt x="11737507" y="6605968"/>
                </a:lnTo>
                <a:lnTo>
                  <a:pt x="11755855" y="6553660"/>
                </a:lnTo>
                <a:cubicBezTo>
                  <a:pt x="11794321" y="6430829"/>
                  <a:pt x="11797956" y="6316342"/>
                  <a:pt x="11780876" y="6196639"/>
                </a:cubicBezTo>
                <a:cubicBezTo>
                  <a:pt x="11780876" y="6196639"/>
                  <a:pt x="11780876" y="6196639"/>
                  <a:pt x="11344275" y="6196639"/>
                </a:cubicBezTo>
                <a:close/>
                <a:moveTo>
                  <a:pt x="0" y="0"/>
                </a:moveTo>
                <a:lnTo>
                  <a:pt x="12191999" y="0"/>
                </a:lnTo>
                <a:lnTo>
                  <a:pt x="12191999" y="6854824"/>
                </a:lnTo>
                <a:lnTo>
                  <a:pt x="0" y="6854824"/>
                </a:lnTo>
                <a:close/>
              </a:path>
            </a:pathLst>
          </a:custGeom>
          <a:solidFill>
            <a:schemeClr val="bg1">
              <a:lumMod val="75000"/>
            </a:schemeClr>
          </a:solidFill>
        </p:spPr>
        <p:txBody>
          <a:bodyPr wrap="square" anchor="ctr">
            <a:noAutofit/>
          </a:bodyPr>
          <a:lstStyle>
            <a:lvl1pPr algn="ctr">
              <a:defRPr/>
            </a:lvl1pPr>
          </a:lstStyle>
          <a:p>
            <a:r>
              <a:rPr lang="en-GB" noProof="0"/>
              <a:t>Click icon to add picture</a:t>
            </a:r>
            <a:endParaRPr lang="en-GB" noProof="0" dirty="0"/>
          </a:p>
        </p:txBody>
      </p:sp>
      <p:sp>
        <p:nvSpPr>
          <p:cNvPr id="21" name="strTitlePosition">
            <a:extLst>
              <a:ext uri="{FF2B5EF4-FFF2-40B4-BE49-F238E27FC236}">
                <a16:creationId xmlns:a16="http://schemas.microsoft.com/office/drawing/2014/main" id="{05AB00EC-2B1B-458A-8B63-05D579DC525D}"/>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en-GB" noProof="0"/>
              <a:t>0</a:t>
            </a:r>
            <a:endParaRPr lang="en-GB" noProof="0" dirty="0"/>
          </a:p>
        </p:txBody>
      </p:sp>
      <p:sp>
        <p:nvSpPr>
          <p:cNvPr id="22" name="strSubtitle">
            <a:extLst>
              <a:ext uri="{FF2B5EF4-FFF2-40B4-BE49-F238E27FC236}">
                <a16:creationId xmlns:a16="http://schemas.microsoft.com/office/drawing/2014/main" id="{12116F72-CEFE-4CFF-B187-FF8C25E39C2E}"/>
              </a:ext>
            </a:extLst>
          </p:cNvPr>
          <p:cNvSpPr>
            <a:spLocks noGrp="1"/>
          </p:cNvSpPr>
          <p:nvPr>
            <p:ph type="body" sz="quarter" idx="16"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en-GB"/>
              <a:t>Subtitle of the chapter</a:t>
            </a:r>
            <a:endParaRPr lang="en-GB" dirty="0"/>
          </a:p>
        </p:txBody>
      </p:sp>
      <p:sp>
        <p:nvSpPr>
          <p:cNvPr id="23" name="strTitle">
            <a:extLst>
              <a:ext uri="{FF2B5EF4-FFF2-40B4-BE49-F238E27FC236}">
                <a16:creationId xmlns:a16="http://schemas.microsoft.com/office/drawing/2014/main" id="{C23FEB55-C915-4D7F-9079-1736E43D526C}"/>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en-GB" noProof="0"/>
              <a:t>TITLE OF THE CHapter</a:t>
            </a:r>
            <a:endParaRPr lang="en-GB" noProof="0" dirty="0"/>
          </a:p>
        </p:txBody>
      </p:sp>
      <p:sp>
        <p:nvSpPr>
          <p:cNvPr id="4" name="strSlideNumber">
            <a:extLst>
              <a:ext uri="{FF2B5EF4-FFF2-40B4-BE49-F238E27FC236}">
                <a16:creationId xmlns:a16="http://schemas.microsoft.com/office/drawing/2014/main" id="{FA4C842B-27DD-4F5E-87E3-6EBC0097FD43}"/>
              </a:ext>
            </a:extLst>
          </p:cNvPr>
          <p:cNvSpPr>
            <a:spLocks noGrp="1"/>
          </p:cNvSpPr>
          <p:nvPr>
            <p:ph type="sldNum" sz="quarter" idx="14"/>
          </p:nvPr>
        </p:nvSpPr>
        <p:spPr>
          <a:xfrm>
            <a:off x="407988" y="6200775"/>
            <a:ext cx="413538" cy="396875"/>
          </a:xfrm>
        </p:spPr>
        <p:txBody>
          <a:bodyPr/>
          <a:lstStyle>
            <a:lvl1pPr>
              <a:defRPr>
                <a:solidFill>
                  <a:schemeClr val="bg1"/>
                </a:solidFill>
              </a:defRPr>
            </a:lvl1pPr>
          </a:lstStyle>
          <a:p>
            <a:fld id="{D61AABEC-672F-4B68-B914-690DA978312C}" type="slidenum">
              <a:rPr lang="en-GB" noProof="0" smtClean="0"/>
              <a:pPr/>
              <a:t>‹#›</a:t>
            </a:fld>
            <a:r>
              <a:rPr lang="en-GB" noProof="0"/>
              <a:t> </a:t>
            </a:r>
            <a:endParaRPr lang="en-GB" noProof="0" dirty="0"/>
          </a:p>
        </p:txBody>
      </p:sp>
      <p:cxnSp>
        <p:nvCxnSpPr>
          <p:cNvPr id="16" name="SlideNumberLine">
            <a:extLst>
              <a:ext uri="{FF2B5EF4-FFF2-40B4-BE49-F238E27FC236}">
                <a16:creationId xmlns:a16="http://schemas.microsoft.com/office/drawing/2014/main" id="{6AA612DE-4EA7-42A2-B8BA-634FFB30C3C7}"/>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Line cutout">
            <a:extLst>
              <a:ext uri="{FF2B5EF4-FFF2-40B4-BE49-F238E27FC236}">
                <a16:creationId xmlns:a16="http://schemas.microsoft.com/office/drawing/2014/main" id="{08308E15-7231-4058-A330-6E17FED2D367}"/>
              </a:ext>
            </a:extLst>
          </p:cNvPr>
          <p:cNvSpPr/>
          <p:nvPr userDrawn="1"/>
        </p:nvSpPr>
        <p:spPr>
          <a:xfrm>
            <a:off x="818354" y="6201650"/>
            <a:ext cx="635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nvGrpSpPr>
          <p:cNvPr id="44" name="(c) Ipsos cutout" hidden="1">
            <a:extLst>
              <a:ext uri="{FF2B5EF4-FFF2-40B4-BE49-F238E27FC236}">
                <a16:creationId xmlns:a16="http://schemas.microsoft.com/office/drawing/2014/main" id="{0E42189F-7BBA-4D6E-BA81-CEE0BF050273}"/>
              </a:ext>
            </a:extLst>
          </p:cNvPr>
          <p:cNvGrpSpPr/>
          <p:nvPr userDrawn="1"/>
        </p:nvGrpSpPr>
        <p:grpSpPr>
          <a:xfrm>
            <a:off x="11344442" y="6662356"/>
            <a:ext cx="385950" cy="105928"/>
            <a:chOff x="11344442" y="6662356"/>
            <a:chExt cx="385950" cy="105928"/>
          </a:xfrm>
        </p:grpSpPr>
        <p:sp>
          <p:nvSpPr>
            <p:cNvPr id="45" name="Freeform: Shape 44">
              <a:extLst>
                <a:ext uri="{FF2B5EF4-FFF2-40B4-BE49-F238E27FC236}">
                  <a16:creationId xmlns:a16="http://schemas.microsoft.com/office/drawing/2014/main" id="{FD843A2F-F2BC-4D5B-A0E3-ACBDFDC0016F}"/>
                </a:ext>
              </a:extLst>
            </p:cNvPr>
            <p:cNvSpPr/>
            <p:nvPr userDrawn="1"/>
          </p:nvSpPr>
          <p:spPr>
            <a:xfrm>
              <a:off x="11344442" y="6662356"/>
              <a:ext cx="84219" cy="84218"/>
            </a:xfrm>
            <a:custGeom>
              <a:avLst/>
              <a:gdLst/>
              <a:ahLst/>
              <a:cxnLst/>
              <a:rect l="l" t="t" r="r" b="b"/>
              <a:pathLst>
                <a:path w="84219" h="84218">
                  <a:moveTo>
                    <a:pt x="42137" y="0"/>
                  </a:moveTo>
                  <a:cubicBezTo>
                    <a:pt x="49207" y="0"/>
                    <a:pt x="56109" y="1814"/>
                    <a:pt x="62843" y="5441"/>
                  </a:cubicBezTo>
                  <a:cubicBezTo>
                    <a:pt x="69578" y="9069"/>
                    <a:pt x="74824" y="14259"/>
                    <a:pt x="78582" y="21012"/>
                  </a:cubicBezTo>
                  <a:cubicBezTo>
                    <a:pt x="82340" y="27765"/>
                    <a:pt x="84219" y="34807"/>
                    <a:pt x="84219" y="42137"/>
                  </a:cubicBezTo>
                  <a:cubicBezTo>
                    <a:pt x="84219" y="49392"/>
                    <a:pt x="82368" y="56368"/>
                    <a:pt x="78665" y="63066"/>
                  </a:cubicBezTo>
                  <a:cubicBezTo>
                    <a:pt x="74963" y="69763"/>
                    <a:pt x="69773" y="74963"/>
                    <a:pt x="63094" y="78665"/>
                  </a:cubicBezTo>
                  <a:cubicBezTo>
                    <a:pt x="56416" y="82367"/>
                    <a:pt x="49430" y="84218"/>
                    <a:pt x="42137" y="84218"/>
                  </a:cubicBezTo>
                  <a:cubicBezTo>
                    <a:pt x="34845" y="84218"/>
                    <a:pt x="27859" y="82367"/>
                    <a:pt x="21181" y="78665"/>
                  </a:cubicBezTo>
                  <a:cubicBezTo>
                    <a:pt x="14502" y="74963"/>
                    <a:pt x="9302" y="69763"/>
                    <a:pt x="5581" y="63066"/>
                  </a:cubicBezTo>
                  <a:cubicBezTo>
                    <a:pt x="1861" y="56368"/>
                    <a:pt x="0" y="49392"/>
                    <a:pt x="0" y="42137"/>
                  </a:cubicBezTo>
                  <a:cubicBezTo>
                    <a:pt x="0" y="34807"/>
                    <a:pt x="1889" y="27765"/>
                    <a:pt x="5665" y="21012"/>
                  </a:cubicBezTo>
                  <a:cubicBezTo>
                    <a:pt x="9442" y="14259"/>
                    <a:pt x="14697" y="9069"/>
                    <a:pt x="21432" y="5441"/>
                  </a:cubicBezTo>
                  <a:cubicBezTo>
                    <a:pt x="28166" y="1814"/>
                    <a:pt x="35068" y="0"/>
                    <a:pt x="42137" y="0"/>
                  </a:cubicBezTo>
                  <a:close/>
                  <a:moveTo>
                    <a:pt x="42137" y="6976"/>
                  </a:moveTo>
                  <a:cubicBezTo>
                    <a:pt x="36221" y="6976"/>
                    <a:pt x="30464" y="8492"/>
                    <a:pt x="24864" y="11525"/>
                  </a:cubicBezTo>
                  <a:cubicBezTo>
                    <a:pt x="19264" y="14557"/>
                    <a:pt x="14883" y="18892"/>
                    <a:pt x="11721" y="24528"/>
                  </a:cubicBezTo>
                  <a:cubicBezTo>
                    <a:pt x="8558" y="30165"/>
                    <a:pt x="6977" y="36035"/>
                    <a:pt x="6977" y="42137"/>
                  </a:cubicBezTo>
                  <a:cubicBezTo>
                    <a:pt x="6977" y="48201"/>
                    <a:pt x="8530" y="54015"/>
                    <a:pt x="11637" y="59577"/>
                  </a:cubicBezTo>
                  <a:cubicBezTo>
                    <a:pt x="14744" y="65140"/>
                    <a:pt x="19088" y="69475"/>
                    <a:pt x="24669" y="72581"/>
                  </a:cubicBezTo>
                  <a:cubicBezTo>
                    <a:pt x="30250" y="75688"/>
                    <a:pt x="36073" y="77242"/>
                    <a:pt x="42137" y="77242"/>
                  </a:cubicBezTo>
                  <a:cubicBezTo>
                    <a:pt x="48202" y="77242"/>
                    <a:pt x="54025" y="75688"/>
                    <a:pt x="59606" y="72581"/>
                  </a:cubicBezTo>
                  <a:cubicBezTo>
                    <a:pt x="65187" y="69475"/>
                    <a:pt x="69522" y="65140"/>
                    <a:pt x="72610" y="59577"/>
                  </a:cubicBezTo>
                  <a:cubicBezTo>
                    <a:pt x="75698" y="54015"/>
                    <a:pt x="77242" y="48201"/>
                    <a:pt x="77242" y="42137"/>
                  </a:cubicBezTo>
                  <a:cubicBezTo>
                    <a:pt x="77242" y="36035"/>
                    <a:pt x="75670" y="30165"/>
                    <a:pt x="72526" y="24528"/>
                  </a:cubicBezTo>
                  <a:cubicBezTo>
                    <a:pt x="69382" y="18892"/>
                    <a:pt x="65001" y="14557"/>
                    <a:pt x="59383" y="11525"/>
                  </a:cubicBezTo>
                  <a:cubicBezTo>
                    <a:pt x="53765" y="8492"/>
                    <a:pt x="48016" y="6976"/>
                    <a:pt x="42137" y="697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46" name="Freeform: Shape 45">
              <a:extLst>
                <a:ext uri="{FF2B5EF4-FFF2-40B4-BE49-F238E27FC236}">
                  <a16:creationId xmlns:a16="http://schemas.microsoft.com/office/drawing/2014/main" id="{E67FD06E-22DF-4522-8A29-F144FF6904A9}"/>
                </a:ext>
              </a:extLst>
            </p:cNvPr>
            <p:cNvSpPr/>
            <p:nvPr userDrawn="1"/>
          </p:nvSpPr>
          <p:spPr>
            <a:xfrm>
              <a:off x="11469235" y="6663751"/>
              <a:ext cx="10827" cy="81818"/>
            </a:xfrm>
            <a:custGeom>
              <a:avLst/>
              <a:gdLst/>
              <a:ahLst/>
              <a:cxnLst/>
              <a:rect l="l" t="t" r="r" b="b"/>
              <a:pathLst>
                <a:path w="10827" h="81818">
                  <a:moveTo>
                    <a:pt x="0" y="0"/>
                  </a:moveTo>
                  <a:lnTo>
                    <a:pt x="10827" y="0"/>
                  </a:lnTo>
                  <a:lnTo>
                    <a:pt x="10827" y="81818"/>
                  </a:lnTo>
                  <a:lnTo>
                    <a:pt x="0" y="81818"/>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47" name="Freeform: Shape 46">
              <a:extLst>
                <a:ext uri="{FF2B5EF4-FFF2-40B4-BE49-F238E27FC236}">
                  <a16:creationId xmlns:a16="http://schemas.microsoft.com/office/drawing/2014/main" id="{A5467A32-28C1-437D-B6BB-5BEC023E5EBB}"/>
                </a:ext>
              </a:extLst>
            </p:cNvPr>
            <p:cNvSpPr/>
            <p:nvPr userDrawn="1"/>
          </p:nvSpPr>
          <p:spPr>
            <a:xfrm>
              <a:off x="11364534" y="6678448"/>
              <a:ext cx="42416" cy="47774"/>
            </a:xfrm>
            <a:custGeom>
              <a:avLst/>
              <a:gdLst/>
              <a:ahLst/>
              <a:cxnLst/>
              <a:rect l="l" t="t" r="r" b="b"/>
              <a:pathLst>
                <a:path w="42416" h="47774">
                  <a:moveTo>
                    <a:pt x="22548" y="0"/>
                  </a:moveTo>
                  <a:cubicBezTo>
                    <a:pt x="27496" y="0"/>
                    <a:pt x="31608" y="1181"/>
                    <a:pt x="34882" y="3544"/>
                  </a:cubicBezTo>
                  <a:cubicBezTo>
                    <a:pt x="38156" y="5907"/>
                    <a:pt x="40388" y="9116"/>
                    <a:pt x="41579" y="13171"/>
                  </a:cubicBezTo>
                  <a:lnTo>
                    <a:pt x="34938" y="14790"/>
                  </a:lnTo>
                  <a:cubicBezTo>
                    <a:pt x="33821" y="12036"/>
                    <a:pt x="32175" y="9925"/>
                    <a:pt x="29998" y="8455"/>
                  </a:cubicBezTo>
                  <a:cubicBezTo>
                    <a:pt x="27822" y="6986"/>
                    <a:pt x="25264" y="6251"/>
                    <a:pt x="22324" y="6251"/>
                  </a:cubicBezTo>
                  <a:cubicBezTo>
                    <a:pt x="18046" y="6251"/>
                    <a:pt x="14520" y="7776"/>
                    <a:pt x="11748" y="10827"/>
                  </a:cubicBezTo>
                  <a:cubicBezTo>
                    <a:pt x="8976" y="13878"/>
                    <a:pt x="7590" y="18250"/>
                    <a:pt x="7590" y="23943"/>
                  </a:cubicBezTo>
                  <a:cubicBezTo>
                    <a:pt x="7590" y="29635"/>
                    <a:pt x="8902" y="33942"/>
                    <a:pt x="11525" y="36863"/>
                  </a:cubicBezTo>
                  <a:cubicBezTo>
                    <a:pt x="14148" y="39784"/>
                    <a:pt x="17543" y="41244"/>
                    <a:pt x="21711" y="41244"/>
                  </a:cubicBezTo>
                  <a:cubicBezTo>
                    <a:pt x="25059" y="41244"/>
                    <a:pt x="27999" y="40277"/>
                    <a:pt x="30529" y="38342"/>
                  </a:cubicBezTo>
                  <a:cubicBezTo>
                    <a:pt x="33059" y="36407"/>
                    <a:pt x="34733" y="33784"/>
                    <a:pt x="35552" y="30473"/>
                  </a:cubicBezTo>
                  <a:lnTo>
                    <a:pt x="42416" y="32482"/>
                  </a:lnTo>
                  <a:cubicBezTo>
                    <a:pt x="41300" y="37133"/>
                    <a:pt x="38928" y="40844"/>
                    <a:pt x="35300" y="43616"/>
                  </a:cubicBezTo>
                  <a:cubicBezTo>
                    <a:pt x="31673" y="46388"/>
                    <a:pt x="27273" y="47774"/>
                    <a:pt x="22101" y="47774"/>
                  </a:cubicBezTo>
                  <a:cubicBezTo>
                    <a:pt x="15553" y="47774"/>
                    <a:pt x="10232" y="45653"/>
                    <a:pt x="6139" y="41411"/>
                  </a:cubicBezTo>
                  <a:cubicBezTo>
                    <a:pt x="2047" y="37170"/>
                    <a:pt x="0" y="31291"/>
                    <a:pt x="0" y="23775"/>
                  </a:cubicBezTo>
                  <a:cubicBezTo>
                    <a:pt x="0" y="18864"/>
                    <a:pt x="930" y="14594"/>
                    <a:pt x="2791" y="10967"/>
                  </a:cubicBezTo>
                  <a:cubicBezTo>
                    <a:pt x="4651" y="7339"/>
                    <a:pt x="7302" y="4604"/>
                    <a:pt x="10744" y="2763"/>
                  </a:cubicBezTo>
                  <a:cubicBezTo>
                    <a:pt x="14185" y="921"/>
                    <a:pt x="18120" y="0"/>
                    <a:pt x="22548"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48" name="Freeform: Shape 47">
              <a:extLst>
                <a:ext uri="{FF2B5EF4-FFF2-40B4-BE49-F238E27FC236}">
                  <a16:creationId xmlns:a16="http://schemas.microsoft.com/office/drawing/2014/main" id="{36B0E33D-E4BE-47AA-AF1E-B18A001F15F5}"/>
                </a:ext>
              </a:extLst>
            </p:cNvPr>
            <p:cNvSpPr/>
            <p:nvPr userDrawn="1"/>
          </p:nvSpPr>
          <p:spPr>
            <a:xfrm>
              <a:off x="11497065" y="6684959"/>
              <a:ext cx="51458" cy="83325"/>
            </a:xfrm>
            <a:custGeom>
              <a:avLst/>
              <a:gdLst/>
              <a:ahLst/>
              <a:cxnLst/>
              <a:rect l="l" t="t" r="r" b="b"/>
              <a:pathLst>
                <a:path w="51458" h="83325">
                  <a:moveTo>
                    <a:pt x="26343" y="0"/>
                  </a:moveTo>
                  <a:cubicBezTo>
                    <a:pt x="31403" y="0"/>
                    <a:pt x="35868" y="1302"/>
                    <a:pt x="39738" y="3907"/>
                  </a:cubicBezTo>
                  <a:cubicBezTo>
                    <a:pt x="43607" y="6511"/>
                    <a:pt x="46528" y="10185"/>
                    <a:pt x="48500" y="14929"/>
                  </a:cubicBezTo>
                  <a:cubicBezTo>
                    <a:pt x="50472" y="19673"/>
                    <a:pt x="51458" y="24873"/>
                    <a:pt x="51458" y="30528"/>
                  </a:cubicBezTo>
                  <a:cubicBezTo>
                    <a:pt x="51458" y="36593"/>
                    <a:pt x="50369" y="42053"/>
                    <a:pt x="48193" y="46909"/>
                  </a:cubicBezTo>
                  <a:cubicBezTo>
                    <a:pt x="46016" y="51764"/>
                    <a:pt x="42854" y="55485"/>
                    <a:pt x="38705" y="58071"/>
                  </a:cubicBezTo>
                  <a:cubicBezTo>
                    <a:pt x="34556" y="60657"/>
                    <a:pt x="30194" y="61950"/>
                    <a:pt x="25617" y="61950"/>
                  </a:cubicBezTo>
                  <a:cubicBezTo>
                    <a:pt x="22269" y="61950"/>
                    <a:pt x="19264" y="61243"/>
                    <a:pt x="16604" y="59829"/>
                  </a:cubicBezTo>
                  <a:cubicBezTo>
                    <a:pt x="13944" y="58415"/>
                    <a:pt x="11758" y="56629"/>
                    <a:pt x="10046" y="54471"/>
                  </a:cubicBezTo>
                  <a:lnTo>
                    <a:pt x="10046" y="83325"/>
                  </a:lnTo>
                  <a:lnTo>
                    <a:pt x="0" y="83325"/>
                  </a:lnTo>
                  <a:lnTo>
                    <a:pt x="0" y="1339"/>
                  </a:lnTo>
                  <a:lnTo>
                    <a:pt x="9153" y="1339"/>
                  </a:lnTo>
                  <a:lnTo>
                    <a:pt x="9153" y="9041"/>
                  </a:lnTo>
                  <a:cubicBezTo>
                    <a:pt x="11311" y="6028"/>
                    <a:pt x="13748" y="3767"/>
                    <a:pt x="16465" y="2260"/>
                  </a:cubicBezTo>
                  <a:cubicBezTo>
                    <a:pt x="19181" y="753"/>
                    <a:pt x="22473" y="0"/>
                    <a:pt x="26343" y="0"/>
                  </a:cubicBezTo>
                  <a:close/>
                  <a:moveTo>
                    <a:pt x="25394" y="7869"/>
                  </a:moveTo>
                  <a:cubicBezTo>
                    <a:pt x="21115" y="7869"/>
                    <a:pt x="17330" y="9869"/>
                    <a:pt x="14037" y="13869"/>
                  </a:cubicBezTo>
                  <a:cubicBezTo>
                    <a:pt x="10744" y="17869"/>
                    <a:pt x="9098" y="23682"/>
                    <a:pt x="9098" y="31310"/>
                  </a:cubicBezTo>
                  <a:cubicBezTo>
                    <a:pt x="9098" y="38937"/>
                    <a:pt x="10642" y="44574"/>
                    <a:pt x="13730" y="48220"/>
                  </a:cubicBezTo>
                  <a:cubicBezTo>
                    <a:pt x="16818" y="51867"/>
                    <a:pt x="20557" y="53690"/>
                    <a:pt x="24948" y="53690"/>
                  </a:cubicBezTo>
                  <a:cubicBezTo>
                    <a:pt x="29413" y="53690"/>
                    <a:pt x="33236" y="51801"/>
                    <a:pt x="36417" y="48025"/>
                  </a:cubicBezTo>
                  <a:cubicBezTo>
                    <a:pt x="39598" y="44248"/>
                    <a:pt x="41189" y="38398"/>
                    <a:pt x="41189" y="30473"/>
                  </a:cubicBezTo>
                  <a:cubicBezTo>
                    <a:pt x="41189" y="22920"/>
                    <a:pt x="39635" y="17264"/>
                    <a:pt x="36528" y="13506"/>
                  </a:cubicBezTo>
                  <a:cubicBezTo>
                    <a:pt x="33422" y="9748"/>
                    <a:pt x="29710" y="7869"/>
                    <a:pt x="25394" y="7869"/>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49" name="Freeform: Shape 48">
              <a:extLst>
                <a:ext uri="{FF2B5EF4-FFF2-40B4-BE49-F238E27FC236}">
                  <a16:creationId xmlns:a16="http://schemas.microsoft.com/office/drawing/2014/main" id="{73EB7E36-506C-4D0A-94E7-59405FE2BB09}"/>
                </a:ext>
              </a:extLst>
            </p:cNvPr>
            <p:cNvSpPr/>
            <p:nvPr userDrawn="1"/>
          </p:nvSpPr>
          <p:spPr>
            <a:xfrm>
              <a:off x="11557341" y="6684959"/>
              <a:ext cx="49225" cy="61950"/>
            </a:xfrm>
            <a:custGeom>
              <a:avLst/>
              <a:gdLst/>
              <a:ahLst/>
              <a:cxnLst/>
              <a:rect l="l" t="t" r="r" b="b"/>
              <a:pathLst>
                <a:path w="49225" h="61950">
                  <a:moveTo>
                    <a:pt x="23496" y="0"/>
                  </a:moveTo>
                  <a:cubicBezTo>
                    <a:pt x="28147" y="0"/>
                    <a:pt x="32231" y="670"/>
                    <a:pt x="35747" y="2009"/>
                  </a:cubicBezTo>
                  <a:cubicBezTo>
                    <a:pt x="39263" y="3349"/>
                    <a:pt x="41858" y="5162"/>
                    <a:pt x="43532" y="7451"/>
                  </a:cubicBezTo>
                  <a:cubicBezTo>
                    <a:pt x="45207" y="9739"/>
                    <a:pt x="46360" y="12799"/>
                    <a:pt x="46993" y="16632"/>
                  </a:cubicBezTo>
                  <a:lnTo>
                    <a:pt x="37170" y="17971"/>
                  </a:lnTo>
                  <a:cubicBezTo>
                    <a:pt x="36723" y="14920"/>
                    <a:pt x="35430" y="12539"/>
                    <a:pt x="33291" y="10827"/>
                  </a:cubicBezTo>
                  <a:cubicBezTo>
                    <a:pt x="31152" y="9116"/>
                    <a:pt x="28129" y="8260"/>
                    <a:pt x="24222" y="8260"/>
                  </a:cubicBezTo>
                  <a:cubicBezTo>
                    <a:pt x="19608" y="8260"/>
                    <a:pt x="16315" y="9023"/>
                    <a:pt x="14343" y="10548"/>
                  </a:cubicBezTo>
                  <a:cubicBezTo>
                    <a:pt x="12371" y="12074"/>
                    <a:pt x="11385" y="13860"/>
                    <a:pt x="11385" y="15906"/>
                  </a:cubicBezTo>
                  <a:cubicBezTo>
                    <a:pt x="11385" y="17208"/>
                    <a:pt x="11795" y="18380"/>
                    <a:pt x="12613" y="19422"/>
                  </a:cubicBezTo>
                  <a:cubicBezTo>
                    <a:pt x="13432" y="20501"/>
                    <a:pt x="14715" y="21394"/>
                    <a:pt x="16464" y="22101"/>
                  </a:cubicBezTo>
                  <a:cubicBezTo>
                    <a:pt x="17469" y="22473"/>
                    <a:pt x="20427" y="23329"/>
                    <a:pt x="25338" y="24668"/>
                  </a:cubicBezTo>
                  <a:cubicBezTo>
                    <a:pt x="32445" y="26566"/>
                    <a:pt x="37402" y="28119"/>
                    <a:pt x="40212" y="29328"/>
                  </a:cubicBezTo>
                  <a:cubicBezTo>
                    <a:pt x="43021" y="30538"/>
                    <a:pt x="45225" y="32296"/>
                    <a:pt x="46825" y="34603"/>
                  </a:cubicBezTo>
                  <a:cubicBezTo>
                    <a:pt x="48425" y="36909"/>
                    <a:pt x="49225" y="39774"/>
                    <a:pt x="49225" y="43197"/>
                  </a:cubicBezTo>
                  <a:cubicBezTo>
                    <a:pt x="49225" y="46546"/>
                    <a:pt x="48248" y="49699"/>
                    <a:pt x="46295" y="52657"/>
                  </a:cubicBezTo>
                  <a:cubicBezTo>
                    <a:pt x="44342" y="55615"/>
                    <a:pt x="41523" y="57903"/>
                    <a:pt x="37840" y="59522"/>
                  </a:cubicBezTo>
                  <a:cubicBezTo>
                    <a:pt x="34156" y="61140"/>
                    <a:pt x="29989" y="61950"/>
                    <a:pt x="25338" y="61950"/>
                  </a:cubicBezTo>
                  <a:cubicBezTo>
                    <a:pt x="17636" y="61950"/>
                    <a:pt x="11767" y="60350"/>
                    <a:pt x="7730" y="57150"/>
                  </a:cubicBezTo>
                  <a:cubicBezTo>
                    <a:pt x="3693" y="53950"/>
                    <a:pt x="1116" y="49206"/>
                    <a:pt x="0" y="42918"/>
                  </a:cubicBezTo>
                  <a:lnTo>
                    <a:pt x="9934" y="41356"/>
                  </a:lnTo>
                  <a:cubicBezTo>
                    <a:pt x="10492" y="45337"/>
                    <a:pt x="12046" y="48388"/>
                    <a:pt x="14595" y="50509"/>
                  </a:cubicBezTo>
                  <a:cubicBezTo>
                    <a:pt x="17143" y="52629"/>
                    <a:pt x="20706" y="53690"/>
                    <a:pt x="25282" y="53690"/>
                  </a:cubicBezTo>
                  <a:cubicBezTo>
                    <a:pt x="29896" y="53690"/>
                    <a:pt x="33319" y="52750"/>
                    <a:pt x="35551" y="50871"/>
                  </a:cubicBezTo>
                  <a:cubicBezTo>
                    <a:pt x="37784" y="48992"/>
                    <a:pt x="38900" y="46788"/>
                    <a:pt x="38900" y="44258"/>
                  </a:cubicBezTo>
                  <a:cubicBezTo>
                    <a:pt x="38900" y="41988"/>
                    <a:pt x="37914" y="40202"/>
                    <a:pt x="35942" y="38900"/>
                  </a:cubicBezTo>
                  <a:cubicBezTo>
                    <a:pt x="34565" y="38007"/>
                    <a:pt x="31142" y="36872"/>
                    <a:pt x="25673" y="35496"/>
                  </a:cubicBezTo>
                  <a:cubicBezTo>
                    <a:pt x="18306" y="33635"/>
                    <a:pt x="13199" y="32026"/>
                    <a:pt x="10353" y="30668"/>
                  </a:cubicBezTo>
                  <a:cubicBezTo>
                    <a:pt x="7507" y="29310"/>
                    <a:pt x="5349" y="27431"/>
                    <a:pt x="3879" y="25031"/>
                  </a:cubicBezTo>
                  <a:cubicBezTo>
                    <a:pt x="2409" y="22631"/>
                    <a:pt x="1674" y="19980"/>
                    <a:pt x="1674" y="17078"/>
                  </a:cubicBezTo>
                  <a:cubicBezTo>
                    <a:pt x="1674" y="14436"/>
                    <a:pt x="2279" y="11990"/>
                    <a:pt x="3488" y="9739"/>
                  </a:cubicBezTo>
                  <a:cubicBezTo>
                    <a:pt x="4697" y="7488"/>
                    <a:pt x="6344" y="5618"/>
                    <a:pt x="8427" y="4130"/>
                  </a:cubicBezTo>
                  <a:cubicBezTo>
                    <a:pt x="9990" y="2977"/>
                    <a:pt x="12120" y="2000"/>
                    <a:pt x="14818" y="1200"/>
                  </a:cubicBezTo>
                  <a:cubicBezTo>
                    <a:pt x="17515" y="400"/>
                    <a:pt x="20408" y="0"/>
                    <a:pt x="2349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50" name="Freeform: Shape 49">
              <a:extLst>
                <a:ext uri="{FF2B5EF4-FFF2-40B4-BE49-F238E27FC236}">
                  <a16:creationId xmlns:a16="http://schemas.microsoft.com/office/drawing/2014/main" id="{F614AAA0-7179-4F00-B7D6-9FA582B3E437}"/>
                </a:ext>
              </a:extLst>
            </p:cNvPr>
            <p:cNvSpPr/>
            <p:nvPr userDrawn="1"/>
          </p:nvSpPr>
          <p:spPr>
            <a:xfrm>
              <a:off x="11614771" y="6684959"/>
              <a:ext cx="55532" cy="61950"/>
            </a:xfrm>
            <a:custGeom>
              <a:avLst/>
              <a:gdLst/>
              <a:ahLst/>
              <a:cxnLst/>
              <a:rect l="l" t="t" r="r" b="b"/>
              <a:pathLst>
                <a:path w="55532" h="61950">
                  <a:moveTo>
                    <a:pt x="27794" y="0"/>
                  </a:moveTo>
                  <a:cubicBezTo>
                    <a:pt x="35942" y="0"/>
                    <a:pt x="42602" y="2670"/>
                    <a:pt x="47774" y="8009"/>
                  </a:cubicBezTo>
                  <a:cubicBezTo>
                    <a:pt x="52946" y="13348"/>
                    <a:pt x="55532" y="20724"/>
                    <a:pt x="55532" y="30138"/>
                  </a:cubicBezTo>
                  <a:cubicBezTo>
                    <a:pt x="55532" y="37765"/>
                    <a:pt x="54387" y="43765"/>
                    <a:pt x="52099" y="48137"/>
                  </a:cubicBezTo>
                  <a:cubicBezTo>
                    <a:pt x="49811" y="52508"/>
                    <a:pt x="46481" y="55904"/>
                    <a:pt x="42109" y="58322"/>
                  </a:cubicBezTo>
                  <a:cubicBezTo>
                    <a:pt x="37737" y="60740"/>
                    <a:pt x="32966" y="61950"/>
                    <a:pt x="27794" y="61950"/>
                  </a:cubicBezTo>
                  <a:cubicBezTo>
                    <a:pt x="19497" y="61950"/>
                    <a:pt x="12790" y="59289"/>
                    <a:pt x="7674" y="53969"/>
                  </a:cubicBezTo>
                  <a:cubicBezTo>
                    <a:pt x="2558" y="48648"/>
                    <a:pt x="0" y="40984"/>
                    <a:pt x="0" y="30975"/>
                  </a:cubicBezTo>
                  <a:cubicBezTo>
                    <a:pt x="0" y="19999"/>
                    <a:pt x="3051" y="11869"/>
                    <a:pt x="9153" y="6586"/>
                  </a:cubicBezTo>
                  <a:cubicBezTo>
                    <a:pt x="14250" y="2195"/>
                    <a:pt x="20464" y="0"/>
                    <a:pt x="27794" y="0"/>
                  </a:cubicBezTo>
                  <a:close/>
                  <a:moveTo>
                    <a:pt x="27794" y="8316"/>
                  </a:moveTo>
                  <a:cubicBezTo>
                    <a:pt x="22771" y="8316"/>
                    <a:pt x="18604" y="10195"/>
                    <a:pt x="15292" y="13953"/>
                  </a:cubicBezTo>
                  <a:cubicBezTo>
                    <a:pt x="11981" y="17711"/>
                    <a:pt x="10325" y="23385"/>
                    <a:pt x="10325" y="30975"/>
                  </a:cubicBezTo>
                  <a:cubicBezTo>
                    <a:pt x="10325" y="38565"/>
                    <a:pt x="11981" y="44248"/>
                    <a:pt x="15292" y="48025"/>
                  </a:cubicBezTo>
                  <a:cubicBezTo>
                    <a:pt x="18604" y="51801"/>
                    <a:pt x="22771" y="53690"/>
                    <a:pt x="27794" y="53690"/>
                  </a:cubicBezTo>
                  <a:cubicBezTo>
                    <a:pt x="32779" y="53690"/>
                    <a:pt x="36928" y="51792"/>
                    <a:pt x="40240" y="47997"/>
                  </a:cubicBezTo>
                  <a:cubicBezTo>
                    <a:pt x="43551" y="44202"/>
                    <a:pt x="45207" y="38416"/>
                    <a:pt x="45207" y="30640"/>
                  </a:cubicBezTo>
                  <a:cubicBezTo>
                    <a:pt x="45207" y="23310"/>
                    <a:pt x="43542" y="17757"/>
                    <a:pt x="40212" y="13981"/>
                  </a:cubicBezTo>
                  <a:cubicBezTo>
                    <a:pt x="36882" y="10204"/>
                    <a:pt x="32742" y="8316"/>
                    <a:pt x="27794" y="831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51" name="Freeform: Shape 50">
              <a:extLst>
                <a:ext uri="{FF2B5EF4-FFF2-40B4-BE49-F238E27FC236}">
                  <a16:creationId xmlns:a16="http://schemas.microsoft.com/office/drawing/2014/main" id="{BBF84D52-5F14-4C29-9119-B378FB71813D}"/>
                </a:ext>
              </a:extLst>
            </p:cNvPr>
            <p:cNvSpPr/>
            <p:nvPr userDrawn="1"/>
          </p:nvSpPr>
          <p:spPr>
            <a:xfrm>
              <a:off x="11681167" y="6684959"/>
              <a:ext cx="49225" cy="61950"/>
            </a:xfrm>
            <a:custGeom>
              <a:avLst/>
              <a:gdLst/>
              <a:ahLst/>
              <a:cxnLst/>
              <a:rect l="l" t="t" r="r" b="b"/>
              <a:pathLst>
                <a:path w="49225" h="61950">
                  <a:moveTo>
                    <a:pt x="23496" y="0"/>
                  </a:moveTo>
                  <a:cubicBezTo>
                    <a:pt x="28147" y="0"/>
                    <a:pt x="32231" y="670"/>
                    <a:pt x="35747" y="2009"/>
                  </a:cubicBezTo>
                  <a:cubicBezTo>
                    <a:pt x="39263" y="3349"/>
                    <a:pt x="41858" y="5162"/>
                    <a:pt x="43532" y="7451"/>
                  </a:cubicBezTo>
                  <a:cubicBezTo>
                    <a:pt x="45207" y="9739"/>
                    <a:pt x="46360" y="12799"/>
                    <a:pt x="46993" y="16632"/>
                  </a:cubicBezTo>
                  <a:lnTo>
                    <a:pt x="37170" y="17971"/>
                  </a:lnTo>
                  <a:cubicBezTo>
                    <a:pt x="36723" y="14920"/>
                    <a:pt x="35430" y="12539"/>
                    <a:pt x="33291" y="10827"/>
                  </a:cubicBezTo>
                  <a:cubicBezTo>
                    <a:pt x="31152" y="9116"/>
                    <a:pt x="28129" y="8260"/>
                    <a:pt x="24222" y="8260"/>
                  </a:cubicBezTo>
                  <a:cubicBezTo>
                    <a:pt x="19608" y="8260"/>
                    <a:pt x="16315" y="9023"/>
                    <a:pt x="14343" y="10548"/>
                  </a:cubicBezTo>
                  <a:cubicBezTo>
                    <a:pt x="12371" y="12074"/>
                    <a:pt x="11385" y="13860"/>
                    <a:pt x="11385" y="15906"/>
                  </a:cubicBezTo>
                  <a:cubicBezTo>
                    <a:pt x="11385" y="17208"/>
                    <a:pt x="11795" y="18380"/>
                    <a:pt x="12613" y="19422"/>
                  </a:cubicBezTo>
                  <a:cubicBezTo>
                    <a:pt x="13432" y="20501"/>
                    <a:pt x="14715" y="21394"/>
                    <a:pt x="16464" y="22101"/>
                  </a:cubicBezTo>
                  <a:cubicBezTo>
                    <a:pt x="17469" y="22473"/>
                    <a:pt x="20427" y="23329"/>
                    <a:pt x="25338" y="24668"/>
                  </a:cubicBezTo>
                  <a:cubicBezTo>
                    <a:pt x="32445" y="26566"/>
                    <a:pt x="37402" y="28119"/>
                    <a:pt x="40212" y="29328"/>
                  </a:cubicBezTo>
                  <a:cubicBezTo>
                    <a:pt x="43021" y="30538"/>
                    <a:pt x="45225" y="32296"/>
                    <a:pt x="46825" y="34603"/>
                  </a:cubicBezTo>
                  <a:cubicBezTo>
                    <a:pt x="48425" y="36909"/>
                    <a:pt x="49225" y="39774"/>
                    <a:pt x="49225" y="43197"/>
                  </a:cubicBezTo>
                  <a:cubicBezTo>
                    <a:pt x="49225" y="46546"/>
                    <a:pt x="48248" y="49699"/>
                    <a:pt x="46295" y="52657"/>
                  </a:cubicBezTo>
                  <a:cubicBezTo>
                    <a:pt x="44342" y="55615"/>
                    <a:pt x="41523" y="57903"/>
                    <a:pt x="37840" y="59522"/>
                  </a:cubicBezTo>
                  <a:cubicBezTo>
                    <a:pt x="34156" y="61140"/>
                    <a:pt x="29989" y="61950"/>
                    <a:pt x="25338" y="61950"/>
                  </a:cubicBezTo>
                  <a:cubicBezTo>
                    <a:pt x="17636" y="61950"/>
                    <a:pt x="11767" y="60350"/>
                    <a:pt x="7730" y="57150"/>
                  </a:cubicBezTo>
                  <a:cubicBezTo>
                    <a:pt x="3693" y="53950"/>
                    <a:pt x="1116" y="49206"/>
                    <a:pt x="0" y="42918"/>
                  </a:cubicBezTo>
                  <a:lnTo>
                    <a:pt x="9934" y="41356"/>
                  </a:lnTo>
                  <a:cubicBezTo>
                    <a:pt x="10492" y="45337"/>
                    <a:pt x="12046" y="48388"/>
                    <a:pt x="14595" y="50509"/>
                  </a:cubicBezTo>
                  <a:cubicBezTo>
                    <a:pt x="17143" y="52629"/>
                    <a:pt x="20706" y="53690"/>
                    <a:pt x="25282" y="53690"/>
                  </a:cubicBezTo>
                  <a:cubicBezTo>
                    <a:pt x="29896" y="53690"/>
                    <a:pt x="33319" y="52750"/>
                    <a:pt x="35551" y="50871"/>
                  </a:cubicBezTo>
                  <a:cubicBezTo>
                    <a:pt x="37784" y="48992"/>
                    <a:pt x="38900" y="46788"/>
                    <a:pt x="38900" y="44258"/>
                  </a:cubicBezTo>
                  <a:cubicBezTo>
                    <a:pt x="38900" y="41988"/>
                    <a:pt x="37914" y="40202"/>
                    <a:pt x="35942" y="38900"/>
                  </a:cubicBezTo>
                  <a:cubicBezTo>
                    <a:pt x="34565" y="38007"/>
                    <a:pt x="31142" y="36872"/>
                    <a:pt x="25673" y="35496"/>
                  </a:cubicBezTo>
                  <a:cubicBezTo>
                    <a:pt x="18306" y="33635"/>
                    <a:pt x="13199" y="32026"/>
                    <a:pt x="10353" y="30668"/>
                  </a:cubicBezTo>
                  <a:cubicBezTo>
                    <a:pt x="7507" y="29310"/>
                    <a:pt x="5349" y="27431"/>
                    <a:pt x="3879" y="25031"/>
                  </a:cubicBezTo>
                  <a:cubicBezTo>
                    <a:pt x="2409" y="22631"/>
                    <a:pt x="1674" y="19980"/>
                    <a:pt x="1674" y="17078"/>
                  </a:cubicBezTo>
                  <a:cubicBezTo>
                    <a:pt x="1674" y="14436"/>
                    <a:pt x="2279" y="11990"/>
                    <a:pt x="3488" y="9739"/>
                  </a:cubicBezTo>
                  <a:cubicBezTo>
                    <a:pt x="4697" y="7488"/>
                    <a:pt x="6344" y="5618"/>
                    <a:pt x="8427" y="4130"/>
                  </a:cubicBezTo>
                  <a:cubicBezTo>
                    <a:pt x="9990" y="2977"/>
                    <a:pt x="12120" y="2000"/>
                    <a:pt x="14818" y="1200"/>
                  </a:cubicBezTo>
                  <a:cubicBezTo>
                    <a:pt x="17515" y="400"/>
                    <a:pt x="20408" y="0"/>
                    <a:pt x="2349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sp>
        <p:nvSpPr>
          <p:cNvPr id="53" name="Logo shape cutout" hidden="1">
            <a:extLst>
              <a:ext uri="{FF2B5EF4-FFF2-40B4-BE49-F238E27FC236}">
                <a16:creationId xmlns:a16="http://schemas.microsoft.com/office/drawing/2014/main" id="{07B5C8FF-30B3-4ED3-865D-0966557F2896}"/>
              </a:ext>
            </a:extLst>
          </p:cNvPr>
          <p:cNvSpPr>
            <a:spLocks/>
          </p:cNvSpPr>
          <p:nvPr userDrawn="1"/>
        </p:nvSpPr>
        <p:spPr bwMode="auto">
          <a:xfrm>
            <a:off x="11344276" y="6196640"/>
            <a:ext cx="446338" cy="409329"/>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GB" noProof="0" dirty="0"/>
          </a:p>
        </p:txBody>
      </p:sp>
      <p:sp>
        <p:nvSpPr>
          <p:cNvPr id="13" name="(c)Ipsos">
            <a:extLst>
              <a:ext uri="{FF2B5EF4-FFF2-40B4-BE49-F238E27FC236}">
                <a16:creationId xmlns:a16="http://schemas.microsoft.com/office/drawing/2014/main" id="{03AB80D6-18F7-4D93-942E-F3F63CB8C8C4}"/>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en-GB" sz="900">
                <a:solidFill>
                  <a:schemeClr val="bg1"/>
                </a:solidFill>
              </a:rPr>
              <a:t>© Ipsos</a:t>
            </a:r>
            <a:endParaRPr lang="en-GB" sz="900" dirty="0">
              <a:solidFill>
                <a:schemeClr val="bg1"/>
              </a:solidFill>
            </a:endParaRPr>
          </a:p>
        </p:txBody>
      </p:sp>
      <p:pic>
        <p:nvPicPr>
          <p:cNvPr id="20" name="IpsosLogo">
            <a:extLst>
              <a:ext uri="{FF2B5EF4-FFF2-40B4-BE49-F238E27FC236}">
                <a16:creationId xmlns:a16="http://schemas.microsoft.com/office/drawing/2014/main" id="{BDDC34AF-9BFB-4CFB-8025-0331A178D8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222068404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_Photo">
    <p:spTree>
      <p:nvGrpSpPr>
        <p:cNvPr id="1" name=""/>
        <p:cNvGrpSpPr/>
        <p:nvPr/>
      </p:nvGrpSpPr>
      <p:grpSpPr>
        <a:xfrm>
          <a:off x="0" y="0"/>
          <a:ext cx="0" cy="0"/>
          <a:chOff x="0" y="0"/>
          <a:chExt cx="0" cy="0"/>
        </a:xfrm>
      </p:grpSpPr>
      <p:grpSp>
        <p:nvGrpSpPr>
          <p:cNvPr id="2" name="Angled stripes">
            <a:extLst>
              <a:ext uri="{FF2B5EF4-FFF2-40B4-BE49-F238E27FC236}">
                <a16:creationId xmlns:a16="http://schemas.microsoft.com/office/drawing/2014/main" id="{BA3228D1-8E1C-4532-A445-1B0ACEA46808}"/>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sp>
        <p:nvSpPr>
          <p:cNvPr id="5" name="Picture Placeholder">
            <a:extLst>
              <a:ext uri="{FF2B5EF4-FFF2-40B4-BE49-F238E27FC236}">
                <a16:creationId xmlns:a16="http://schemas.microsoft.com/office/drawing/2014/main" id="{464F111C-F2CE-409B-81CA-DA64A4FE4F74}"/>
              </a:ext>
            </a:extLst>
          </p:cNvPr>
          <p:cNvSpPr>
            <a:spLocks noGrp="1"/>
          </p:cNvSpPr>
          <p:nvPr>
            <p:ph type="pic" sz="quarter" idx="15"/>
          </p:nvPr>
        </p:nvSpPr>
        <p:spPr>
          <a:xfrm>
            <a:off x="0" y="0"/>
            <a:ext cx="12192000" cy="4500563"/>
          </a:xfrm>
          <a:solidFill>
            <a:schemeClr val="bg1">
              <a:lumMod val="75000"/>
            </a:schemeClr>
          </a:solidFill>
        </p:spPr>
        <p:txBody>
          <a:bodyPr anchor="ctr"/>
          <a:lstStyle>
            <a:lvl1pPr algn="ctr">
              <a:defRPr/>
            </a:lvl1pPr>
          </a:lstStyle>
          <a:p>
            <a:r>
              <a:rPr lang="en-GB" noProof="0"/>
              <a:t>Click icon to add picture</a:t>
            </a:r>
            <a:endParaRPr lang="en-GB" noProof="0" dirty="0"/>
          </a:p>
        </p:txBody>
      </p:sp>
      <p:sp>
        <p:nvSpPr>
          <p:cNvPr id="12" name="strTitlePosition">
            <a:extLst>
              <a:ext uri="{FF2B5EF4-FFF2-40B4-BE49-F238E27FC236}">
                <a16:creationId xmlns:a16="http://schemas.microsoft.com/office/drawing/2014/main" id="{1D8B6F34-1FF5-4513-B434-C7E36796E34D}"/>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en-GB" noProof="0"/>
              <a:t>0.0</a:t>
            </a:r>
            <a:endParaRPr lang="en-GB" noProof="0" dirty="0"/>
          </a:p>
        </p:txBody>
      </p:sp>
      <p:sp>
        <p:nvSpPr>
          <p:cNvPr id="13" name="strChapterNumber">
            <a:extLst>
              <a:ext uri="{FF2B5EF4-FFF2-40B4-BE49-F238E27FC236}">
                <a16:creationId xmlns:a16="http://schemas.microsoft.com/office/drawing/2014/main" id="{1B5E7047-0C01-4F2B-B226-F1703295D493}"/>
              </a:ext>
            </a:extLst>
          </p:cNvPr>
          <p:cNvSpPr>
            <a:spLocks noGrp="1"/>
          </p:cNvSpPr>
          <p:nvPr>
            <p:ph type="body" sz="quarter" idx="16"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en-GB"/>
              <a:t>0. Chapter Title</a:t>
            </a:r>
            <a:endParaRPr lang="en-GB" dirty="0"/>
          </a:p>
        </p:txBody>
      </p:sp>
      <p:sp>
        <p:nvSpPr>
          <p:cNvPr id="14" name="strSectionTitle">
            <a:extLst>
              <a:ext uri="{FF2B5EF4-FFF2-40B4-BE49-F238E27FC236}">
                <a16:creationId xmlns:a16="http://schemas.microsoft.com/office/drawing/2014/main" id="{9EF682A8-0C18-4F4D-BC74-8F2EBD47BB73}"/>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en-GB" noProof="0"/>
              <a:t>TITLE OF THE Section</a:t>
            </a:r>
            <a:endParaRPr lang="en-GB"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en-GB" smtClean="0"/>
              <a:pPr/>
              <a:t>‹#›</a:t>
            </a:fld>
            <a:r>
              <a:rPr lang="en-GB"/>
              <a:t> </a:t>
            </a:r>
            <a:endParaRPr lang="en-GB" dirty="0"/>
          </a:p>
        </p:txBody>
      </p:sp>
    </p:spTree>
    <p:extLst>
      <p:ext uri="{BB962C8B-B14F-4D97-AF65-F5344CB8AC3E}">
        <p14:creationId xmlns:p14="http://schemas.microsoft.com/office/powerpoint/2010/main" val="147692523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section_Photo">
    <p:spTree>
      <p:nvGrpSpPr>
        <p:cNvPr id="1" name=""/>
        <p:cNvGrpSpPr/>
        <p:nvPr/>
      </p:nvGrpSpPr>
      <p:grpSpPr>
        <a:xfrm>
          <a:off x="0" y="0"/>
          <a:ext cx="0" cy="0"/>
          <a:chOff x="0" y="0"/>
          <a:chExt cx="0" cy="0"/>
        </a:xfrm>
      </p:grpSpPr>
      <p:grpSp>
        <p:nvGrpSpPr>
          <p:cNvPr id="2" name="Angled stripes">
            <a:extLst>
              <a:ext uri="{FF2B5EF4-FFF2-40B4-BE49-F238E27FC236}">
                <a16:creationId xmlns:a16="http://schemas.microsoft.com/office/drawing/2014/main" id="{05BF6F63-2BEE-41F6-AAE9-E5F05C96C291}"/>
              </a:ext>
            </a:extLst>
          </p:cNvPr>
          <p:cNvGrpSpPr/>
          <p:nvPr userDrawn="1"/>
        </p:nvGrpSpPr>
        <p:grpSpPr>
          <a:xfrm>
            <a:off x="3254052" y="0"/>
            <a:ext cx="8937950" cy="6858002"/>
            <a:chOff x="3254052" y="0"/>
            <a:chExt cx="8937950" cy="6858002"/>
          </a:xfrm>
        </p:grpSpPr>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sp>
        <p:nvSpPr>
          <p:cNvPr id="12" name="Picture Placeholder">
            <a:extLst>
              <a:ext uri="{FF2B5EF4-FFF2-40B4-BE49-F238E27FC236}">
                <a16:creationId xmlns:a16="http://schemas.microsoft.com/office/drawing/2014/main" id="{5FA53FC1-6779-4EFF-968A-438AB9422C06}"/>
              </a:ext>
            </a:extLst>
          </p:cNvPr>
          <p:cNvSpPr>
            <a:spLocks noGrp="1"/>
          </p:cNvSpPr>
          <p:nvPr>
            <p:ph type="pic" sz="quarter" idx="15"/>
          </p:nvPr>
        </p:nvSpPr>
        <p:spPr>
          <a:xfrm>
            <a:off x="0" y="1"/>
            <a:ext cx="12192000" cy="3428998"/>
          </a:xfrm>
          <a:solidFill>
            <a:schemeClr val="bg1">
              <a:lumMod val="75000"/>
            </a:schemeClr>
          </a:solidFill>
        </p:spPr>
        <p:txBody>
          <a:bodyPr anchor="ctr"/>
          <a:lstStyle>
            <a:lvl1pPr algn="ctr">
              <a:defRPr/>
            </a:lvl1pPr>
          </a:lstStyle>
          <a:p>
            <a:r>
              <a:rPr lang="en-GB" noProof="0"/>
              <a:t>Click icon to add picture</a:t>
            </a:r>
            <a:endParaRPr lang="en-GB" noProof="0" dirty="0"/>
          </a:p>
        </p:txBody>
      </p:sp>
      <p:sp>
        <p:nvSpPr>
          <p:cNvPr id="13" name="strTitlePosition">
            <a:extLst>
              <a:ext uri="{FF2B5EF4-FFF2-40B4-BE49-F238E27FC236}">
                <a16:creationId xmlns:a16="http://schemas.microsoft.com/office/drawing/2014/main" id="{34B70B14-8306-4A58-98BE-9B27D8DAC6F1}"/>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en-GB" noProof="0"/>
              <a:t>a</a:t>
            </a:r>
            <a:endParaRPr lang="en-GB" noProof="0" dirty="0"/>
          </a:p>
        </p:txBody>
      </p:sp>
      <p:sp>
        <p:nvSpPr>
          <p:cNvPr id="14" name="strSectionNumber">
            <a:extLst>
              <a:ext uri="{FF2B5EF4-FFF2-40B4-BE49-F238E27FC236}">
                <a16:creationId xmlns:a16="http://schemas.microsoft.com/office/drawing/2014/main" id="{CC2CABBE-B81F-45D5-BB42-A8627E0ACFFB}"/>
              </a:ext>
            </a:extLst>
          </p:cNvPr>
          <p:cNvSpPr>
            <a:spLocks noGrp="1"/>
          </p:cNvSpPr>
          <p:nvPr>
            <p:ph type="body" sz="quarter" idx="16"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en-GB" noProof="0"/>
              <a:t>0.0 Section Title</a:t>
            </a:r>
            <a:endParaRPr lang="en-GB" noProof="0" dirty="0"/>
          </a:p>
        </p:txBody>
      </p:sp>
      <p:sp>
        <p:nvSpPr>
          <p:cNvPr id="16" name="strSubsectionTitle">
            <a:extLst>
              <a:ext uri="{FF2B5EF4-FFF2-40B4-BE49-F238E27FC236}">
                <a16:creationId xmlns:a16="http://schemas.microsoft.com/office/drawing/2014/main" id="{50ABC5ED-56EC-4D15-B354-F2B3F149ED57}"/>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en-GB" noProof="0"/>
              <a:t>TITLE OF THE SubSection</a:t>
            </a:r>
            <a:endParaRPr lang="en-GB"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en-GB" smtClean="0"/>
              <a:pPr/>
              <a:t>‹#›</a:t>
            </a:fld>
            <a:r>
              <a:rPr lang="en-GB"/>
              <a:t> </a:t>
            </a:r>
            <a:endParaRPr lang="en-GB" dirty="0"/>
          </a:p>
        </p:txBody>
      </p:sp>
    </p:spTree>
    <p:extLst>
      <p:ext uri="{BB962C8B-B14F-4D97-AF65-F5344CB8AC3E}">
        <p14:creationId xmlns:p14="http://schemas.microsoft.com/office/powerpoint/2010/main" val="32452685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_Blue-Bg">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21" name="Angled stripes">
            <a:extLst>
              <a:ext uri="{FF2B5EF4-FFF2-40B4-BE49-F238E27FC236}">
                <a16:creationId xmlns:a16="http://schemas.microsoft.com/office/drawing/2014/main" id="{A134F88B-81D1-4561-899C-8B7B398059EB}"/>
              </a:ext>
            </a:extLst>
          </p:cNvPr>
          <p:cNvGrpSpPr/>
          <p:nvPr userDrawn="1"/>
        </p:nvGrpSpPr>
        <p:grpSpPr>
          <a:xfrm>
            <a:off x="3254052" y="0"/>
            <a:ext cx="8937949" cy="6858001"/>
            <a:chOff x="3254052" y="0"/>
            <a:chExt cx="8937949" cy="6858001"/>
          </a:xfrm>
        </p:grpSpPr>
        <p:sp>
          <p:nvSpPr>
            <p:cNvPr id="22" name="Angled stripe 1">
              <a:extLst>
                <a:ext uri="{FF2B5EF4-FFF2-40B4-BE49-F238E27FC236}">
                  <a16:creationId xmlns:a16="http://schemas.microsoft.com/office/drawing/2014/main" id="{AFBC13EB-0E3E-4829-B8A9-F0348843A438}"/>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23" name="Angled stripe 2">
              <a:extLst>
                <a:ext uri="{FF2B5EF4-FFF2-40B4-BE49-F238E27FC236}">
                  <a16:creationId xmlns:a16="http://schemas.microsoft.com/office/drawing/2014/main" id="{157402CB-1C5C-42E9-9418-B285250D4D2C}"/>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grpSp>
      <p:sp>
        <p:nvSpPr>
          <p:cNvPr id="27" name="strTitlePosition">
            <a:extLst>
              <a:ext uri="{FF2B5EF4-FFF2-40B4-BE49-F238E27FC236}">
                <a16:creationId xmlns:a16="http://schemas.microsoft.com/office/drawing/2014/main" id="{310F21C4-1B75-4CB5-9457-0BB01A9B30EB}"/>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en-GB" noProof="0"/>
              <a:t>0</a:t>
            </a:r>
            <a:endParaRPr lang="en-GB" noProof="0" dirty="0"/>
          </a:p>
        </p:txBody>
      </p:sp>
      <p:sp>
        <p:nvSpPr>
          <p:cNvPr id="28" name="strSubtitle">
            <a:extLst>
              <a:ext uri="{FF2B5EF4-FFF2-40B4-BE49-F238E27FC236}">
                <a16:creationId xmlns:a16="http://schemas.microsoft.com/office/drawing/2014/main" id="{EAD9E490-1E31-4422-92FE-CCB15CA4E7B4}"/>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en-GB"/>
              <a:t>Subtitle of the chapter</a:t>
            </a:r>
            <a:endParaRPr lang="en-GB" dirty="0"/>
          </a:p>
        </p:txBody>
      </p:sp>
      <p:sp>
        <p:nvSpPr>
          <p:cNvPr id="29" name="strTitle">
            <a:extLst>
              <a:ext uri="{FF2B5EF4-FFF2-40B4-BE49-F238E27FC236}">
                <a16:creationId xmlns:a16="http://schemas.microsoft.com/office/drawing/2014/main" id="{5FBD0ACA-1606-420F-B5B7-624E1DC92B9B}"/>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en-GB" noProof="0"/>
              <a:t>TITLE OF THE CHapter</a:t>
            </a:r>
            <a:endParaRPr lang="en-GB" noProof="0" dirty="0"/>
          </a:p>
        </p:txBody>
      </p:sp>
      <p:sp>
        <p:nvSpPr>
          <p:cNvPr id="2" name="strSlideNumber">
            <a:extLst>
              <a:ext uri="{FF2B5EF4-FFF2-40B4-BE49-F238E27FC236}">
                <a16:creationId xmlns:a16="http://schemas.microsoft.com/office/drawing/2014/main" id="{3A84A220-3693-41A4-88AB-7A010CD4D1AB}"/>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a:t>
            </a:r>
            <a:endParaRPr lang="en-GB" dirty="0"/>
          </a:p>
        </p:txBody>
      </p:sp>
      <p:cxnSp>
        <p:nvCxnSpPr>
          <p:cNvPr id="13" name="SlideNumberLine">
            <a:extLst>
              <a:ext uri="{FF2B5EF4-FFF2-40B4-BE49-F238E27FC236}">
                <a16:creationId xmlns:a16="http://schemas.microsoft.com/office/drawing/2014/main" id="{17E9A596-924C-46A8-BA12-73CDD87366FF}"/>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Ipsos">
            <a:extLst>
              <a:ext uri="{FF2B5EF4-FFF2-40B4-BE49-F238E27FC236}">
                <a16:creationId xmlns:a16="http://schemas.microsoft.com/office/drawing/2014/main" id="{5E264544-2D09-4BA6-91E1-2C807FB78DB5}"/>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en-GB" sz="900">
                <a:solidFill>
                  <a:schemeClr val="bg1"/>
                </a:solidFill>
              </a:rPr>
              <a:t>© Ipsos</a:t>
            </a:r>
            <a:endParaRPr lang="en-GB" sz="900" dirty="0">
              <a:solidFill>
                <a:schemeClr val="bg1"/>
              </a:solidFill>
            </a:endParaRPr>
          </a:p>
        </p:txBody>
      </p:sp>
      <p:pic>
        <p:nvPicPr>
          <p:cNvPr id="17" name="IpsosLogo">
            <a:extLst>
              <a:ext uri="{FF2B5EF4-FFF2-40B4-BE49-F238E27FC236}">
                <a16:creationId xmlns:a16="http://schemas.microsoft.com/office/drawing/2014/main" id="{805C8D66-EF27-4796-BC27-5B7480F77E9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338658653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_Blu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nvGrpSpPr>
          <p:cNvPr id="2" name="Angled stripes">
            <a:extLst>
              <a:ext uri="{FF2B5EF4-FFF2-40B4-BE49-F238E27FC236}">
                <a16:creationId xmlns:a16="http://schemas.microsoft.com/office/drawing/2014/main" id="{7891BCED-BC4C-4478-B2CE-F4ED2966AF97}"/>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sp>
        <p:nvSpPr>
          <p:cNvPr id="12" name="strTitlePosition">
            <a:extLst>
              <a:ext uri="{FF2B5EF4-FFF2-40B4-BE49-F238E27FC236}">
                <a16:creationId xmlns:a16="http://schemas.microsoft.com/office/drawing/2014/main" id="{6B68833D-BA1A-4FF9-87AB-A73A651A5198}"/>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en-GB" noProof="0"/>
              <a:t>0.0</a:t>
            </a:r>
            <a:endParaRPr lang="en-GB" noProof="0" dirty="0"/>
          </a:p>
        </p:txBody>
      </p:sp>
      <p:sp>
        <p:nvSpPr>
          <p:cNvPr id="13" name="strChapterNumber">
            <a:extLst>
              <a:ext uri="{FF2B5EF4-FFF2-40B4-BE49-F238E27FC236}">
                <a16:creationId xmlns:a16="http://schemas.microsoft.com/office/drawing/2014/main" id="{AA76832A-09A4-49F3-A711-6D423B9CE365}"/>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en-GB"/>
              <a:t>0. Chapter Title</a:t>
            </a:r>
            <a:endParaRPr lang="en-GB" dirty="0"/>
          </a:p>
        </p:txBody>
      </p:sp>
      <p:sp>
        <p:nvSpPr>
          <p:cNvPr id="14" name="strSectionTitle">
            <a:extLst>
              <a:ext uri="{FF2B5EF4-FFF2-40B4-BE49-F238E27FC236}">
                <a16:creationId xmlns:a16="http://schemas.microsoft.com/office/drawing/2014/main" id="{00F25EF0-BD26-4B0D-9148-4756489A926A}"/>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en-GB" noProof="0"/>
              <a:t>TITLE OF THE Section</a:t>
            </a:r>
            <a:endParaRPr lang="en-GB"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en-GB" smtClean="0"/>
              <a:pPr/>
              <a:t>‹#›</a:t>
            </a:fld>
            <a:r>
              <a:rPr lang="en-GB"/>
              <a:t> </a:t>
            </a:r>
            <a:endParaRPr lang="en-GB" dirty="0"/>
          </a:p>
        </p:txBody>
      </p:sp>
    </p:spTree>
    <p:extLst>
      <p:ext uri="{BB962C8B-B14F-4D97-AF65-F5344CB8AC3E}">
        <p14:creationId xmlns:p14="http://schemas.microsoft.com/office/powerpoint/2010/main" val="21133029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section_Blu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en-GB" sz="1200" dirty="0">
              <a:solidFill>
                <a:schemeClr val="bg1"/>
              </a:solidFill>
            </a:endParaRPr>
          </a:p>
        </p:txBody>
      </p:sp>
      <p:grpSp>
        <p:nvGrpSpPr>
          <p:cNvPr id="2" name="Angled stripes">
            <a:extLst>
              <a:ext uri="{FF2B5EF4-FFF2-40B4-BE49-F238E27FC236}">
                <a16:creationId xmlns:a16="http://schemas.microsoft.com/office/drawing/2014/main" id="{808C8F37-7B4A-4F6E-8E08-574B5CAE35DB}"/>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sp>
        <p:nvSpPr>
          <p:cNvPr id="12" name="strTitlePosition">
            <a:extLst>
              <a:ext uri="{FF2B5EF4-FFF2-40B4-BE49-F238E27FC236}">
                <a16:creationId xmlns:a16="http://schemas.microsoft.com/office/drawing/2014/main" id="{36285B46-5600-4E26-B3B7-AB79912609E0}"/>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en-GB" noProof="0"/>
              <a:t>a</a:t>
            </a:r>
            <a:endParaRPr lang="en-GB" noProof="0" dirty="0"/>
          </a:p>
        </p:txBody>
      </p:sp>
      <p:sp>
        <p:nvSpPr>
          <p:cNvPr id="13" name="strSectionNumber">
            <a:extLst>
              <a:ext uri="{FF2B5EF4-FFF2-40B4-BE49-F238E27FC236}">
                <a16:creationId xmlns:a16="http://schemas.microsoft.com/office/drawing/2014/main" id="{C7E96A91-41DA-4A54-8987-91370802F2DC}"/>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en-GB" noProof="0"/>
              <a:t>0.0 Section Title</a:t>
            </a:r>
            <a:endParaRPr lang="en-GB" noProof="0" dirty="0"/>
          </a:p>
        </p:txBody>
      </p:sp>
      <p:sp>
        <p:nvSpPr>
          <p:cNvPr id="14" name="strSubsectionTitle">
            <a:extLst>
              <a:ext uri="{FF2B5EF4-FFF2-40B4-BE49-F238E27FC236}">
                <a16:creationId xmlns:a16="http://schemas.microsoft.com/office/drawing/2014/main" id="{91FC0F83-CA3E-4E78-8FC9-771F2150749D}"/>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en-GB" noProof="0"/>
              <a:t>TITLE OF THE SubSection</a:t>
            </a:r>
            <a:endParaRPr lang="en-GB"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en-GB" smtClean="0"/>
              <a:pPr/>
              <a:t>‹#›</a:t>
            </a:fld>
            <a:r>
              <a:rPr lang="en-GB"/>
              <a:t> </a:t>
            </a:r>
            <a:endParaRPr lang="en-GB" dirty="0"/>
          </a:p>
        </p:txBody>
      </p:sp>
    </p:spTree>
    <p:extLst>
      <p:ext uri="{BB962C8B-B14F-4D97-AF65-F5344CB8AC3E}">
        <p14:creationId xmlns:p14="http://schemas.microsoft.com/office/powerpoint/2010/main" val="395651411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_Teal-Bg">
    <p:bg>
      <p:bgPr>
        <a:gradFill>
          <a:gsLst>
            <a:gs pos="0">
              <a:schemeClr val="tx2"/>
            </a:gs>
            <a:gs pos="100000">
              <a:schemeClr val="tx2">
                <a:lumMod val="50000"/>
              </a:schemeClr>
            </a:gs>
          </a:gsLst>
          <a:lin ang="2700000" scaled="0"/>
        </a:gradFill>
        <a:effectLst/>
      </p:bgPr>
    </p:bg>
    <p:spTree>
      <p:nvGrpSpPr>
        <p:cNvPr id="1" name=""/>
        <p:cNvGrpSpPr/>
        <p:nvPr/>
      </p:nvGrpSpPr>
      <p:grpSpPr>
        <a:xfrm>
          <a:off x="0" y="0"/>
          <a:ext cx="0" cy="0"/>
          <a:chOff x="0" y="0"/>
          <a:chExt cx="0" cy="0"/>
        </a:xfrm>
      </p:grpSpPr>
      <p:grpSp>
        <p:nvGrpSpPr>
          <p:cNvPr id="21" name="Angled stripes">
            <a:extLst>
              <a:ext uri="{FF2B5EF4-FFF2-40B4-BE49-F238E27FC236}">
                <a16:creationId xmlns:a16="http://schemas.microsoft.com/office/drawing/2014/main" id="{58E352CC-E2DF-4CB8-9509-70258E90D1A3}"/>
              </a:ext>
            </a:extLst>
          </p:cNvPr>
          <p:cNvGrpSpPr/>
          <p:nvPr userDrawn="1"/>
        </p:nvGrpSpPr>
        <p:grpSpPr>
          <a:xfrm>
            <a:off x="3254052" y="0"/>
            <a:ext cx="8937949" cy="6858001"/>
            <a:chOff x="3254052" y="0"/>
            <a:chExt cx="8937949" cy="6858001"/>
          </a:xfrm>
        </p:grpSpPr>
        <p:sp>
          <p:nvSpPr>
            <p:cNvPr id="22" name="Angled stripe 1">
              <a:extLst>
                <a:ext uri="{FF2B5EF4-FFF2-40B4-BE49-F238E27FC236}">
                  <a16:creationId xmlns:a16="http://schemas.microsoft.com/office/drawing/2014/main" id="{257EC01D-610A-4C18-AA53-D21A858AE25C}"/>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23" name="Angled stripe 2">
              <a:extLst>
                <a:ext uri="{FF2B5EF4-FFF2-40B4-BE49-F238E27FC236}">
                  <a16:creationId xmlns:a16="http://schemas.microsoft.com/office/drawing/2014/main" id="{D0D902F0-F2E2-41CA-BE3D-34200C5D79F5}"/>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grpSp>
      <p:sp>
        <p:nvSpPr>
          <p:cNvPr id="24" name="strTitlePosition">
            <a:extLst>
              <a:ext uri="{FF2B5EF4-FFF2-40B4-BE49-F238E27FC236}">
                <a16:creationId xmlns:a16="http://schemas.microsoft.com/office/drawing/2014/main" id="{51173469-C58F-420E-AF9C-901A27871364}"/>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en-GB" noProof="0"/>
              <a:t>0</a:t>
            </a:r>
            <a:endParaRPr lang="en-GB" noProof="0" dirty="0"/>
          </a:p>
        </p:txBody>
      </p:sp>
      <p:sp>
        <p:nvSpPr>
          <p:cNvPr id="25" name="strSubtitle">
            <a:extLst>
              <a:ext uri="{FF2B5EF4-FFF2-40B4-BE49-F238E27FC236}">
                <a16:creationId xmlns:a16="http://schemas.microsoft.com/office/drawing/2014/main" id="{B21909BA-29D4-47C6-9EDA-30C3B3ED50F3}"/>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en-GB"/>
              <a:t>Subtitle of the chapter</a:t>
            </a:r>
            <a:endParaRPr lang="en-GB" dirty="0"/>
          </a:p>
        </p:txBody>
      </p:sp>
      <p:sp>
        <p:nvSpPr>
          <p:cNvPr id="26" name="strTitle">
            <a:extLst>
              <a:ext uri="{FF2B5EF4-FFF2-40B4-BE49-F238E27FC236}">
                <a16:creationId xmlns:a16="http://schemas.microsoft.com/office/drawing/2014/main" id="{0BE174ED-C018-484D-8DC8-C016C9988858}"/>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en-GB" noProof="0"/>
              <a:t>TITLE OF THE CHapter</a:t>
            </a:r>
            <a:endParaRPr lang="en-GB" noProof="0" dirty="0"/>
          </a:p>
        </p:txBody>
      </p:sp>
      <p:sp>
        <p:nvSpPr>
          <p:cNvPr id="2" name="strSlideNumber">
            <a:extLst>
              <a:ext uri="{FF2B5EF4-FFF2-40B4-BE49-F238E27FC236}">
                <a16:creationId xmlns:a16="http://schemas.microsoft.com/office/drawing/2014/main" id="{D7F64D87-2D1F-4B1D-8CC4-637E1704F85A}"/>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a:t>
            </a:r>
            <a:endParaRPr lang="en-GB" dirty="0"/>
          </a:p>
        </p:txBody>
      </p:sp>
      <p:cxnSp>
        <p:nvCxnSpPr>
          <p:cNvPr id="13" name="SlideNumberLine">
            <a:extLst>
              <a:ext uri="{FF2B5EF4-FFF2-40B4-BE49-F238E27FC236}">
                <a16:creationId xmlns:a16="http://schemas.microsoft.com/office/drawing/2014/main" id="{A1DB0DDD-D253-438E-BB75-E7E43AB32182}"/>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Ipsos">
            <a:extLst>
              <a:ext uri="{FF2B5EF4-FFF2-40B4-BE49-F238E27FC236}">
                <a16:creationId xmlns:a16="http://schemas.microsoft.com/office/drawing/2014/main" id="{D4FEB7F0-6FF0-4AFB-91D2-6252CAD59B9E}"/>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en-GB" sz="900">
                <a:solidFill>
                  <a:schemeClr val="bg1"/>
                </a:solidFill>
              </a:rPr>
              <a:t>© Ipsos</a:t>
            </a:r>
            <a:endParaRPr lang="en-GB" sz="900" dirty="0">
              <a:solidFill>
                <a:schemeClr val="bg1"/>
              </a:solidFill>
            </a:endParaRPr>
          </a:p>
        </p:txBody>
      </p:sp>
      <p:pic>
        <p:nvPicPr>
          <p:cNvPr id="17" name="IpsosLogo">
            <a:extLst>
              <a:ext uri="{FF2B5EF4-FFF2-40B4-BE49-F238E27FC236}">
                <a16:creationId xmlns:a16="http://schemas.microsoft.com/office/drawing/2014/main" id="{344B4AB7-FA02-49D7-AD38-EC71EE07ECB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139159901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_Teal-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tx2"/>
              </a:gs>
              <a:gs pos="100000">
                <a:schemeClr val="tx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nvGrpSpPr>
          <p:cNvPr id="2" name="Angled stripes">
            <a:extLst>
              <a:ext uri="{FF2B5EF4-FFF2-40B4-BE49-F238E27FC236}">
                <a16:creationId xmlns:a16="http://schemas.microsoft.com/office/drawing/2014/main" id="{48FC8C74-B00B-469F-B3A4-2262E8EFC6B8}"/>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sp>
        <p:nvSpPr>
          <p:cNvPr id="12" name="strTitlePosition">
            <a:extLst>
              <a:ext uri="{FF2B5EF4-FFF2-40B4-BE49-F238E27FC236}">
                <a16:creationId xmlns:a16="http://schemas.microsoft.com/office/drawing/2014/main" id="{0E7C995A-E611-42F6-8CA1-577D16231078}"/>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en-GB" noProof="0"/>
              <a:t>0.0</a:t>
            </a:r>
            <a:endParaRPr lang="en-GB" noProof="0" dirty="0"/>
          </a:p>
        </p:txBody>
      </p:sp>
      <p:sp>
        <p:nvSpPr>
          <p:cNvPr id="13" name="strChapterNumber">
            <a:extLst>
              <a:ext uri="{FF2B5EF4-FFF2-40B4-BE49-F238E27FC236}">
                <a16:creationId xmlns:a16="http://schemas.microsoft.com/office/drawing/2014/main" id="{7F94FEC2-C22E-4D0C-AC3A-E51E78C5FBEE}"/>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en-GB"/>
              <a:t>0. Chapter Title</a:t>
            </a:r>
            <a:endParaRPr lang="en-GB" dirty="0"/>
          </a:p>
        </p:txBody>
      </p:sp>
      <p:sp>
        <p:nvSpPr>
          <p:cNvPr id="14" name="strSectionTitle">
            <a:extLst>
              <a:ext uri="{FF2B5EF4-FFF2-40B4-BE49-F238E27FC236}">
                <a16:creationId xmlns:a16="http://schemas.microsoft.com/office/drawing/2014/main" id="{DECAB2FD-1741-4CDF-8254-A2855589A252}"/>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en-GB" noProof="0"/>
              <a:t>TITLE OF THE Section</a:t>
            </a:r>
            <a:endParaRPr lang="en-GB"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en-GB" smtClean="0"/>
              <a:pPr/>
              <a:t>‹#›</a:t>
            </a:fld>
            <a:r>
              <a:rPr lang="en-GB"/>
              <a:t> </a:t>
            </a:r>
            <a:endParaRPr lang="en-GB" dirty="0"/>
          </a:p>
        </p:txBody>
      </p:sp>
    </p:spTree>
    <p:extLst>
      <p:ext uri="{BB962C8B-B14F-4D97-AF65-F5344CB8AC3E}">
        <p14:creationId xmlns:p14="http://schemas.microsoft.com/office/powerpoint/2010/main" val="92845281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section_Teal-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tx2"/>
              </a:gs>
              <a:gs pos="100000">
                <a:schemeClr val="tx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en-GB" sz="1200" dirty="0">
              <a:solidFill>
                <a:schemeClr val="bg1"/>
              </a:solidFill>
            </a:endParaRPr>
          </a:p>
        </p:txBody>
      </p:sp>
      <p:grpSp>
        <p:nvGrpSpPr>
          <p:cNvPr id="2" name="Angled stripes">
            <a:extLst>
              <a:ext uri="{FF2B5EF4-FFF2-40B4-BE49-F238E27FC236}">
                <a16:creationId xmlns:a16="http://schemas.microsoft.com/office/drawing/2014/main" id="{AD11ACB7-D7E9-4E70-B272-ED7975A7B345}"/>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sp>
        <p:nvSpPr>
          <p:cNvPr id="12" name="strTitlePosition">
            <a:extLst>
              <a:ext uri="{FF2B5EF4-FFF2-40B4-BE49-F238E27FC236}">
                <a16:creationId xmlns:a16="http://schemas.microsoft.com/office/drawing/2014/main" id="{9E5F2631-1A67-45FB-9D5F-C1B85F6F1703}"/>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en-GB" noProof="0"/>
              <a:t>a</a:t>
            </a:r>
            <a:endParaRPr lang="en-GB" noProof="0" dirty="0"/>
          </a:p>
        </p:txBody>
      </p:sp>
      <p:sp>
        <p:nvSpPr>
          <p:cNvPr id="13" name="strSectionNumber">
            <a:extLst>
              <a:ext uri="{FF2B5EF4-FFF2-40B4-BE49-F238E27FC236}">
                <a16:creationId xmlns:a16="http://schemas.microsoft.com/office/drawing/2014/main" id="{5E0A03D7-4CE6-4B24-B270-42F2AD15F924}"/>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en-GB" noProof="0"/>
              <a:t>0.0 Section Title</a:t>
            </a:r>
            <a:endParaRPr lang="en-GB" noProof="0" dirty="0"/>
          </a:p>
        </p:txBody>
      </p:sp>
      <p:sp>
        <p:nvSpPr>
          <p:cNvPr id="14" name="strSubsectionTitle">
            <a:extLst>
              <a:ext uri="{FF2B5EF4-FFF2-40B4-BE49-F238E27FC236}">
                <a16:creationId xmlns:a16="http://schemas.microsoft.com/office/drawing/2014/main" id="{740C6601-A51E-41DD-9742-40A08ECE45E1}"/>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en-GB" noProof="0"/>
              <a:t>TITLE OF THE SubSection</a:t>
            </a:r>
            <a:endParaRPr lang="en-GB"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en-GB" smtClean="0"/>
              <a:pPr/>
              <a:t>‹#›</a:t>
            </a:fld>
            <a:r>
              <a:rPr lang="en-GB"/>
              <a:t> </a:t>
            </a:r>
            <a:endParaRPr lang="en-GB" dirty="0"/>
          </a:p>
        </p:txBody>
      </p:sp>
    </p:spTree>
    <p:extLst>
      <p:ext uri="{BB962C8B-B14F-4D97-AF65-F5344CB8AC3E}">
        <p14:creationId xmlns:p14="http://schemas.microsoft.com/office/powerpoint/2010/main" val="59433338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_Dark-Blue-Bg">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pSp>
        <p:nvGrpSpPr>
          <p:cNvPr id="21" name="Angled stripes">
            <a:extLst>
              <a:ext uri="{FF2B5EF4-FFF2-40B4-BE49-F238E27FC236}">
                <a16:creationId xmlns:a16="http://schemas.microsoft.com/office/drawing/2014/main" id="{7BC2DA58-A64A-4949-B395-B06BC7F10FF1}"/>
              </a:ext>
            </a:extLst>
          </p:cNvPr>
          <p:cNvGrpSpPr/>
          <p:nvPr userDrawn="1"/>
        </p:nvGrpSpPr>
        <p:grpSpPr>
          <a:xfrm>
            <a:off x="3254052" y="0"/>
            <a:ext cx="8937949" cy="6858001"/>
            <a:chOff x="3254052" y="0"/>
            <a:chExt cx="8937949" cy="6858001"/>
          </a:xfrm>
        </p:grpSpPr>
        <p:sp>
          <p:nvSpPr>
            <p:cNvPr id="22" name="Angled stripe 1">
              <a:extLst>
                <a:ext uri="{FF2B5EF4-FFF2-40B4-BE49-F238E27FC236}">
                  <a16:creationId xmlns:a16="http://schemas.microsoft.com/office/drawing/2014/main" id="{909719A4-8170-41D4-B58A-C5B39528DF68}"/>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23" name="Angled stripe 2">
              <a:extLst>
                <a:ext uri="{FF2B5EF4-FFF2-40B4-BE49-F238E27FC236}">
                  <a16:creationId xmlns:a16="http://schemas.microsoft.com/office/drawing/2014/main" id="{3AD54AD0-0FE8-4219-B7AE-A4436C30AAFB}"/>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grpSp>
      <p:sp>
        <p:nvSpPr>
          <p:cNvPr id="24" name="strTitlePosition">
            <a:extLst>
              <a:ext uri="{FF2B5EF4-FFF2-40B4-BE49-F238E27FC236}">
                <a16:creationId xmlns:a16="http://schemas.microsoft.com/office/drawing/2014/main" id="{4122E2EB-07D9-4BF7-9127-4CD320EA517B}"/>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en-GB" noProof="0"/>
              <a:t>0</a:t>
            </a:r>
            <a:endParaRPr lang="en-GB" noProof="0" dirty="0"/>
          </a:p>
        </p:txBody>
      </p:sp>
      <p:sp>
        <p:nvSpPr>
          <p:cNvPr id="25" name="strSubtitle">
            <a:extLst>
              <a:ext uri="{FF2B5EF4-FFF2-40B4-BE49-F238E27FC236}">
                <a16:creationId xmlns:a16="http://schemas.microsoft.com/office/drawing/2014/main" id="{C0EBE7B4-9596-408B-BD57-FA4E032F3ECC}"/>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en-GB"/>
              <a:t>Subtitle of the chapter</a:t>
            </a:r>
            <a:endParaRPr lang="en-GB" dirty="0"/>
          </a:p>
        </p:txBody>
      </p:sp>
      <p:sp>
        <p:nvSpPr>
          <p:cNvPr id="26" name="strTitle">
            <a:extLst>
              <a:ext uri="{FF2B5EF4-FFF2-40B4-BE49-F238E27FC236}">
                <a16:creationId xmlns:a16="http://schemas.microsoft.com/office/drawing/2014/main" id="{4FEED339-C4C5-4C07-9DF0-F0B0C0606AFF}"/>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en-GB" noProof="0"/>
              <a:t>TITLE OF THE CHapter</a:t>
            </a:r>
            <a:endParaRPr lang="en-GB" noProof="0" dirty="0"/>
          </a:p>
        </p:txBody>
      </p:sp>
      <p:sp>
        <p:nvSpPr>
          <p:cNvPr id="2" name="strSlideNumber">
            <a:extLst>
              <a:ext uri="{FF2B5EF4-FFF2-40B4-BE49-F238E27FC236}">
                <a16:creationId xmlns:a16="http://schemas.microsoft.com/office/drawing/2014/main" id="{B17FD762-7621-4D72-959C-E91D4446EEA0}"/>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a:t>
            </a:r>
            <a:endParaRPr lang="en-GB" dirty="0"/>
          </a:p>
        </p:txBody>
      </p:sp>
      <p:cxnSp>
        <p:nvCxnSpPr>
          <p:cNvPr id="13" name="SlideNumberLine">
            <a:extLst>
              <a:ext uri="{FF2B5EF4-FFF2-40B4-BE49-F238E27FC236}">
                <a16:creationId xmlns:a16="http://schemas.microsoft.com/office/drawing/2014/main" id="{10996193-67C6-4A16-A6B4-D99ED6613143}"/>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Ipsos">
            <a:extLst>
              <a:ext uri="{FF2B5EF4-FFF2-40B4-BE49-F238E27FC236}">
                <a16:creationId xmlns:a16="http://schemas.microsoft.com/office/drawing/2014/main" id="{A8922D2F-8FD8-433E-8F29-50AAC1C07F73}"/>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en-GB" sz="900">
                <a:solidFill>
                  <a:schemeClr val="bg1"/>
                </a:solidFill>
              </a:rPr>
              <a:t>© Ipsos</a:t>
            </a:r>
            <a:endParaRPr lang="en-GB" sz="900" dirty="0">
              <a:solidFill>
                <a:schemeClr val="bg1"/>
              </a:solidFill>
            </a:endParaRPr>
          </a:p>
        </p:txBody>
      </p:sp>
      <p:pic>
        <p:nvPicPr>
          <p:cNvPr id="17" name="IpsosLogo">
            <a:extLst>
              <a:ext uri="{FF2B5EF4-FFF2-40B4-BE49-F238E27FC236}">
                <a16:creationId xmlns:a16="http://schemas.microsoft.com/office/drawing/2014/main" id="{B135815E-867D-4ACC-9BFC-2DB58D5D3E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66704182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Photo">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C11655-880F-43AF-AA97-11A750EA2FF7}"/>
              </a:ext>
            </a:extLst>
          </p:cNvPr>
          <p:cNvSpPr/>
          <p:nvPr userDrawn="1"/>
        </p:nvSpPr>
        <p:spPr>
          <a:xfrm>
            <a:off x="407988" y="3812870"/>
            <a:ext cx="896937" cy="20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3" name="Rectangle 2">
            <a:extLst>
              <a:ext uri="{FF2B5EF4-FFF2-40B4-BE49-F238E27FC236}">
                <a16:creationId xmlns:a16="http://schemas.microsoft.com/office/drawing/2014/main" id="{38CE37B0-312D-4CA7-8F0F-248DA45AFA43}"/>
              </a:ext>
            </a:extLst>
          </p:cNvPr>
          <p:cNvSpPr/>
          <p:nvPr userDrawn="1"/>
        </p:nvSpPr>
        <p:spPr>
          <a:xfrm>
            <a:off x="7315200" y="4905375"/>
            <a:ext cx="4876800" cy="1952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42" name="Picture Placeholder">
            <a:extLst>
              <a:ext uri="{FF2B5EF4-FFF2-40B4-BE49-F238E27FC236}">
                <a16:creationId xmlns:a16="http://schemas.microsoft.com/office/drawing/2014/main" id="{CA3FC745-F193-4157-848D-3DCF42D82335}"/>
              </a:ext>
            </a:extLst>
          </p:cNvPr>
          <p:cNvSpPr>
            <a:spLocks noGrp="1"/>
          </p:cNvSpPr>
          <p:nvPr>
            <p:ph type="pic" sz="quarter" idx="13"/>
          </p:nvPr>
        </p:nvSpPr>
        <p:spPr>
          <a:xfrm>
            <a:off x="0" y="0"/>
            <a:ext cx="12192000" cy="6858000"/>
          </a:xfrm>
          <a:custGeom>
            <a:avLst/>
            <a:gdLst>
              <a:gd name="connsiteX0" fmla="*/ 9241634 w 12192000"/>
              <a:gd name="connsiteY0" fmla="*/ 5848905 h 6858000"/>
              <a:gd name="connsiteX1" fmla="*/ 9268904 w 12192000"/>
              <a:gd name="connsiteY1" fmla="*/ 5928225 h 6858000"/>
              <a:gd name="connsiteX2" fmla="*/ 9213492 w 12192000"/>
              <a:gd name="connsiteY2" fmla="*/ 5928225 h 6858000"/>
              <a:gd name="connsiteX3" fmla="*/ 8032300 w 12192000"/>
              <a:gd name="connsiteY3" fmla="*/ 5848905 h 6858000"/>
              <a:gd name="connsiteX4" fmla="*/ 8059570 w 12192000"/>
              <a:gd name="connsiteY4" fmla="*/ 5928225 h 6858000"/>
              <a:gd name="connsiteX5" fmla="*/ 8003536 w 12192000"/>
              <a:gd name="connsiteY5" fmla="*/ 5928225 h 6858000"/>
              <a:gd name="connsiteX6" fmla="*/ 10063464 w 12192000"/>
              <a:gd name="connsiteY6" fmla="*/ 5832591 h 6858000"/>
              <a:gd name="connsiteX7" fmla="*/ 10115389 w 12192000"/>
              <a:gd name="connsiteY7" fmla="*/ 5832591 h 6858000"/>
              <a:gd name="connsiteX8" fmla="*/ 10148137 w 12192000"/>
              <a:gd name="connsiteY8" fmla="*/ 5862602 h 6858000"/>
              <a:gd name="connsiteX9" fmla="*/ 10115389 w 12192000"/>
              <a:gd name="connsiteY9" fmla="*/ 5893483 h 6858000"/>
              <a:gd name="connsiteX10" fmla="*/ 10063464 w 12192000"/>
              <a:gd name="connsiteY10" fmla="*/ 5893483 h 6858000"/>
              <a:gd name="connsiteX11" fmla="*/ 10136682 w 12192000"/>
              <a:gd name="connsiteY11" fmla="*/ 5796232 h 6858000"/>
              <a:gd name="connsiteX12" fmla="*/ 10132448 w 12192000"/>
              <a:gd name="connsiteY12" fmla="*/ 5796356 h 6858000"/>
              <a:gd name="connsiteX13" fmla="*/ 10015897 w 12192000"/>
              <a:gd name="connsiteY13" fmla="*/ 5796356 h 6858000"/>
              <a:gd name="connsiteX14" fmla="*/ 10015897 w 12192000"/>
              <a:gd name="connsiteY14" fmla="*/ 6011653 h 6858000"/>
              <a:gd name="connsiteX15" fmla="*/ 10063464 w 12192000"/>
              <a:gd name="connsiteY15" fmla="*/ 6011653 h 6858000"/>
              <a:gd name="connsiteX16" fmla="*/ 10063464 w 12192000"/>
              <a:gd name="connsiteY16" fmla="*/ 5927352 h 6858000"/>
              <a:gd name="connsiteX17" fmla="*/ 10110906 w 12192000"/>
              <a:gd name="connsiteY17" fmla="*/ 5927352 h 6858000"/>
              <a:gd name="connsiteX18" fmla="*/ 10146891 w 12192000"/>
              <a:gd name="connsiteY18" fmla="*/ 5959976 h 6858000"/>
              <a:gd name="connsiteX19" fmla="*/ 10154487 w 12192000"/>
              <a:gd name="connsiteY19" fmla="*/ 6011653 h 6858000"/>
              <a:gd name="connsiteX20" fmla="*/ 10201929 w 12192000"/>
              <a:gd name="connsiteY20" fmla="*/ 6011653 h 6858000"/>
              <a:gd name="connsiteX21" fmla="*/ 10192840 w 12192000"/>
              <a:gd name="connsiteY21" fmla="*/ 5960599 h 6858000"/>
              <a:gd name="connsiteX22" fmla="*/ 10161460 w 12192000"/>
              <a:gd name="connsiteY22" fmla="*/ 5910044 h 6858000"/>
              <a:gd name="connsiteX23" fmla="*/ 10195579 w 12192000"/>
              <a:gd name="connsiteY23" fmla="*/ 5855878 h 6858000"/>
              <a:gd name="connsiteX24" fmla="*/ 10136682 w 12192000"/>
              <a:gd name="connsiteY24" fmla="*/ 5796232 h 6858000"/>
              <a:gd name="connsiteX25" fmla="*/ 9366154 w 12192000"/>
              <a:gd name="connsiteY25" fmla="*/ 5795735 h 6858000"/>
              <a:gd name="connsiteX26" fmla="*/ 9366154 w 12192000"/>
              <a:gd name="connsiteY26" fmla="*/ 6011653 h 6858000"/>
              <a:gd name="connsiteX27" fmla="*/ 9410608 w 12192000"/>
              <a:gd name="connsiteY27" fmla="*/ 6011653 h 6858000"/>
              <a:gd name="connsiteX28" fmla="*/ 9410608 w 12192000"/>
              <a:gd name="connsiteY28" fmla="*/ 5867084 h 6858000"/>
              <a:gd name="connsiteX29" fmla="*/ 9411230 w 12192000"/>
              <a:gd name="connsiteY29" fmla="*/ 5867084 h 6858000"/>
              <a:gd name="connsiteX30" fmla="*/ 9501134 w 12192000"/>
              <a:gd name="connsiteY30" fmla="*/ 6011653 h 6858000"/>
              <a:gd name="connsiteX31" fmla="*/ 9548576 w 12192000"/>
              <a:gd name="connsiteY31" fmla="*/ 6011653 h 6858000"/>
              <a:gd name="connsiteX32" fmla="*/ 9548576 w 12192000"/>
              <a:gd name="connsiteY32" fmla="*/ 5795735 h 6858000"/>
              <a:gd name="connsiteX33" fmla="*/ 9504122 w 12192000"/>
              <a:gd name="connsiteY33" fmla="*/ 5795735 h 6858000"/>
              <a:gd name="connsiteX34" fmla="*/ 9504122 w 12192000"/>
              <a:gd name="connsiteY34" fmla="*/ 5940552 h 6858000"/>
              <a:gd name="connsiteX35" fmla="*/ 9503500 w 12192000"/>
              <a:gd name="connsiteY35" fmla="*/ 5940552 h 6858000"/>
              <a:gd name="connsiteX36" fmla="*/ 9413346 w 12192000"/>
              <a:gd name="connsiteY36" fmla="*/ 5795735 h 6858000"/>
              <a:gd name="connsiteX37" fmla="*/ 8934569 w 12192000"/>
              <a:gd name="connsiteY37" fmla="*/ 5795735 h 6858000"/>
              <a:gd name="connsiteX38" fmla="*/ 8934942 w 12192000"/>
              <a:gd name="connsiteY38" fmla="*/ 6011653 h 6858000"/>
              <a:gd name="connsiteX39" fmla="*/ 8982510 w 12192000"/>
              <a:gd name="connsiteY39" fmla="*/ 6011653 h 6858000"/>
              <a:gd name="connsiteX40" fmla="*/ 8982510 w 12192000"/>
              <a:gd name="connsiteY40" fmla="*/ 5918511 h 6858000"/>
              <a:gd name="connsiteX41" fmla="*/ 9069672 w 12192000"/>
              <a:gd name="connsiteY41" fmla="*/ 5918511 h 6858000"/>
              <a:gd name="connsiteX42" fmla="*/ 9069672 w 12192000"/>
              <a:gd name="connsiteY42" fmla="*/ 6011653 h 6858000"/>
              <a:gd name="connsiteX43" fmla="*/ 9117115 w 12192000"/>
              <a:gd name="connsiteY43" fmla="*/ 6011653 h 6858000"/>
              <a:gd name="connsiteX44" fmla="*/ 9117115 w 12192000"/>
              <a:gd name="connsiteY44" fmla="*/ 5795735 h 6858000"/>
              <a:gd name="connsiteX45" fmla="*/ 9069672 w 12192000"/>
              <a:gd name="connsiteY45" fmla="*/ 5795735 h 6858000"/>
              <a:gd name="connsiteX46" fmla="*/ 9069672 w 12192000"/>
              <a:gd name="connsiteY46" fmla="*/ 5878540 h 6858000"/>
              <a:gd name="connsiteX47" fmla="*/ 8982510 w 12192000"/>
              <a:gd name="connsiteY47" fmla="*/ 5878540 h 6858000"/>
              <a:gd name="connsiteX48" fmla="*/ 8982510 w 12192000"/>
              <a:gd name="connsiteY48" fmla="*/ 5795735 h 6858000"/>
              <a:gd name="connsiteX49" fmla="*/ 8157193 w 12192000"/>
              <a:gd name="connsiteY49" fmla="*/ 5795735 h 6858000"/>
              <a:gd name="connsiteX50" fmla="*/ 8156820 w 12192000"/>
              <a:gd name="connsiteY50" fmla="*/ 6011653 h 6858000"/>
              <a:gd name="connsiteX51" fmla="*/ 8201274 w 12192000"/>
              <a:gd name="connsiteY51" fmla="*/ 6011653 h 6858000"/>
              <a:gd name="connsiteX52" fmla="*/ 8201274 w 12192000"/>
              <a:gd name="connsiteY52" fmla="*/ 5860110 h 6858000"/>
              <a:gd name="connsiteX53" fmla="*/ 8254194 w 12192000"/>
              <a:gd name="connsiteY53" fmla="*/ 6011653 h 6858000"/>
              <a:gd name="connsiteX54" fmla="*/ 8290804 w 12192000"/>
              <a:gd name="connsiteY54" fmla="*/ 6011653 h 6858000"/>
              <a:gd name="connsiteX55" fmla="*/ 8343848 w 12192000"/>
              <a:gd name="connsiteY55" fmla="*/ 5858617 h 6858000"/>
              <a:gd name="connsiteX56" fmla="*/ 8343848 w 12192000"/>
              <a:gd name="connsiteY56" fmla="*/ 6011653 h 6858000"/>
              <a:gd name="connsiteX57" fmla="*/ 8388302 w 12192000"/>
              <a:gd name="connsiteY57" fmla="*/ 6011653 h 6858000"/>
              <a:gd name="connsiteX58" fmla="*/ 8388302 w 12192000"/>
              <a:gd name="connsiteY58" fmla="*/ 5795735 h 6858000"/>
              <a:gd name="connsiteX59" fmla="*/ 8321559 w 12192000"/>
              <a:gd name="connsiteY59" fmla="*/ 5795735 h 6858000"/>
              <a:gd name="connsiteX60" fmla="*/ 8274616 w 12192000"/>
              <a:gd name="connsiteY60" fmla="*/ 5944287 h 6858000"/>
              <a:gd name="connsiteX61" fmla="*/ 8224061 w 12192000"/>
              <a:gd name="connsiteY61" fmla="*/ 5795735 h 6858000"/>
              <a:gd name="connsiteX62" fmla="*/ 8008019 w 12192000"/>
              <a:gd name="connsiteY62" fmla="*/ 5795735 h 6858000"/>
              <a:gd name="connsiteX63" fmla="*/ 7925961 w 12192000"/>
              <a:gd name="connsiteY63" fmla="*/ 6011653 h 6858000"/>
              <a:gd name="connsiteX64" fmla="*/ 7974024 w 12192000"/>
              <a:gd name="connsiteY64" fmla="*/ 6011653 h 6858000"/>
              <a:gd name="connsiteX65" fmla="*/ 7991085 w 12192000"/>
              <a:gd name="connsiteY65" fmla="*/ 5963214 h 6858000"/>
              <a:gd name="connsiteX66" fmla="*/ 8071897 w 12192000"/>
              <a:gd name="connsiteY66" fmla="*/ 5963214 h 6858000"/>
              <a:gd name="connsiteX67" fmla="*/ 8087836 w 12192000"/>
              <a:gd name="connsiteY67" fmla="*/ 6011653 h 6858000"/>
              <a:gd name="connsiteX68" fmla="*/ 8137644 w 12192000"/>
              <a:gd name="connsiteY68" fmla="*/ 6011653 h 6858000"/>
              <a:gd name="connsiteX69" fmla="*/ 8056705 w 12192000"/>
              <a:gd name="connsiteY69" fmla="*/ 5795735 h 6858000"/>
              <a:gd name="connsiteX70" fmla="*/ 9819530 w 12192000"/>
              <a:gd name="connsiteY70" fmla="*/ 5795360 h 6858000"/>
              <a:gd name="connsiteX71" fmla="*/ 9819904 w 12192000"/>
              <a:gd name="connsiteY71" fmla="*/ 6011653 h 6858000"/>
              <a:gd name="connsiteX72" fmla="*/ 9983896 w 12192000"/>
              <a:gd name="connsiteY72" fmla="*/ 6011653 h 6858000"/>
              <a:gd name="connsiteX73" fmla="*/ 9983896 w 12192000"/>
              <a:gd name="connsiteY73" fmla="*/ 5971806 h 6858000"/>
              <a:gd name="connsiteX74" fmla="*/ 9867470 w 12192000"/>
              <a:gd name="connsiteY74" fmla="*/ 5971806 h 6858000"/>
              <a:gd name="connsiteX75" fmla="*/ 9867470 w 12192000"/>
              <a:gd name="connsiteY75" fmla="*/ 5918884 h 6858000"/>
              <a:gd name="connsiteX76" fmla="*/ 9972066 w 12192000"/>
              <a:gd name="connsiteY76" fmla="*/ 5918884 h 6858000"/>
              <a:gd name="connsiteX77" fmla="*/ 9972066 w 12192000"/>
              <a:gd name="connsiteY77" fmla="*/ 5881529 h 6858000"/>
              <a:gd name="connsiteX78" fmla="*/ 9867470 w 12192000"/>
              <a:gd name="connsiteY78" fmla="*/ 5881529 h 6858000"/>
              <a:gd name="connsiteX79" fmla="*/ 9867470 w 12192000"/>
              <a:gd name="connsiteY79" fmla="*/ 5835206 h 6858000"/>
              <a:gd name="connsiteX80" fmla="*/ 9981405 w 12192000"/>
              <a:gd name="connsiteY80" fmla="*/ 5835206 h 6858000"/>
              <a:gd name="connsiteX81" fmla="*/ 9981405 w 12192000"/>
              <a:gd name="connsiteY81" fmla="*/ 5795360 h 6858000"/>
              <a:gd name="connsiteX82" fmla="*/ 9218473 w 12192000"/>
              <a:gd name="connsiteY82" fmla="*/ 5795360 h 6858000"/>
              <a:gd name="connsiteX83" fmla="*/ 9136167 w 12192000"/>
              <a:gd name="connsiteY83" fmla="*/ 6011653 h 6858000"/>
              <a:gd name="connsiteX84" fmla="*/ 9183608 w 12192000"/>
              <a:gd name="connsiteY84" fmla="*/ 6011653 h 6858000"/>
              <a:gd name="connsiteX85" fmla="*/ 9201041 w 12192000"/>
              <a:gd name="connsiteY85" fmla="*/ 5963214 h 6858000"/>
              <a:gd name="connsiteX86" fmla="*/ 9281854 w 12192000"/>
              <a:gd name="connsiteY86" fmla="*/ 5963214 h 6858000"/>
              <a:gd name="connsiteX87" fmla="*/ 9298166 w 12192000"/>
              <a:gd name="connsiteY87" fmla="*/ 6011279 h 6858000"/>
              <a:gd name="connsiteX88" fmla="*/ 9347974 w 12192000"/>
              <a:gd name="connsiteY88" fmla="*/ 6011279 h 6858000"/>
              <a:gd name="connsiteX89" fmla="*/ 9267161 w 12192000"/>
              <a:gd name="connsiteY89" fmla="*/ 5795360 h 6858000"/>
              <a:gd name="connsiteX90" fmla="*/ 8430389 w 12192000"/>
              <a:gd name="connsiteY90" fmla="*/ 5795360 h 6858000"/>
              <a:gd name="connsiteX91" fmla="*/ 8430763 w 12192000"/>
              <a:gd name="connsiteY91" fmla="*/ 6011653 h 6858000"/>
              <a:gd name="connsiteX92" fmla="*/ 8594631 w 12192000"/>
              <a:gd name="connsiteY92" fmla="*/ 6011653 h 6858000"/>
              <a:gd name="connsiteX93" fmla="*/ 8594631 w 12192000"/>
              <a:gd name="connsiteY93" fmla="*/ 5971806 h 6858000"/>
              <a:gd name="connsiteX94" fmla="*/ 8478205 w 12192000"/>
              <a:gd name="connsiteY94" fmla="*/ 5971806 h 6858000"/>
              <a:gd name="connsiteX95" fmla="*/ 8478205 w 12192000"/>
              <a:gd name="connsiteY95" fmla="*/ 5918884 h 6858000"/>
              <a:gd name="connsiteX96" fmla="*/ 8582925 w 12192000"/>
              <a:gd name="connsiteY96" fmla="*/ 5918884 h 6858000"/>
              <a:gd name="connsiteX97" fmla="*/ 8582925 w 12192000"/>
              <a:gd name="connsiteY97" fmla="*/ 5881529 h 6858000"/>
              <a:gd name="connsiteX98" fmla="*/ 8478205 w 12192000"/>
              <a:gd name="connsiteY98" fmla="*/ 5881529 h 6858000"/>
              <a:gd name="connsiteX99" fmla="*/ 8478205 w 12192000"/>
              <a:gd name="connsiteY99" fmla="*/ 5835206 h 6858000"/>
              <a:gd name="connsiteX100" fmla="*/ 8592264 w 12192000"/>
              <a:gd name="connsiteY100" fmla="*/ 5835206 h 6858000"/>
              <a:gd name="connsiteX101" fmla="*/ 8592264 w 12192000"/>
              <a:gd name="connsiteY101" fmla="*/ 5795360 h 6858000"/>
              <a:gd name="connsiteX102" fmla="*/ 9686916 w 12192000"/>
              <a:gd name="connsiteY102" fmla="*/ 5790505 h 6858000"/>
              <a:gd name="connsiteX103" fmla="*/ 9580701 w 12192000"/>
              <a:gd name="connsiteY103" fmla="*/ 5904564 h 6858000"/>
              <a:gd name="connsiteX104" fmla="*/ 9686916 w 12192000"/>
              <a:gd name="connsiteY104" fmla="*/ 6016634 h 6858000"/>
              <a:gd name="connsiteX105" fmla="*/ 9746188 w 12192000"/>
              <a:gd name="connsiteY105" fmla="*/ 5986873 h 6858000"/>
              <a:gd name="connsiteX106" fmla="*/ 9751293 w 12192000"/>
              <a:gd name="connsiteY106" fmla="*/ 6011653 h 6858000"/>
              <a:gd name="connsiteX107" fmla="*/ 9781303 w 12192000"/>
              <a:gd name="connsiteY107" fmla="*/ 6011653 h 6858000"/>
              <a:gd name="connsiteX108" fmla="*/ 9781303 w 12192000"/>
              <a:gd name="connsiteY108" fmla="*/ 5894976 h 6858000"/>
              <a:gd name="connsiteX109" fmla="*/ 9690528 w 12192000"/>
              <a:gd name="connsiteY109" fmla="*/ 5894976 h 6858000"/>
              <a:gd name="connsiteX110" fmla="*/ 9690528 w 12192000"/>
              <a:gd name="connsiteY110" fmla="*/ 5930341 h 6858000"/>
              <a:gd name="connsiteX111" fmla="*/ 9738343 w 12192000"/>
              <a:gd name="connsiteY111" fmla="*/ 5930341 h 6858000"/>
              <a:gd name="connsiteX112" fmla="*/ 9691499 w 12192000"/>
              <a:gd name="connsiteY112" fmla="*/ 5977135 h 6858000"/>
              <a:gd name="connsiteX113" fmla="*/ 9686916 w 12192000"/>
              <a:gd name="connsiteY113" fmla="*/ 5976911 h 6858000"/>
              <a:gd name="connsiteX114" fmla="*/ 9628143 w 12192000"/>
              <a:gd name="connsiteY114" fmla="*/ 5904564 h 6858000"/>
              <a:gd name="connsiteX115" fmla="*/ 9686916 w 12192000"/>
              <a:gd name="connsiteY115" fmla="*/ 5830475 h 6858000"/>
              <a:gd name="connsiteX116" fmla="*/ 9732616 w 12192000"/>
              <a:gd name="connsiteY116" fmla="*/ 5866836 h 6858000"/>
              <a:gd name="connsiteX117" fmla="*/ 9777940 w 12192000"/>
              <a:gd name="connsiteY117" fmla="*/ 5866836 h 6858000"/>
              <a:gd name="connsiteX118" fmla="*/ 9686916 w 12192000"/>
              <a:gd name="connsiteY118" fmla="*/ 5790505 h 6858000"/>
              <a:gd name="connsiteX119" fmla="*/ 8807683 w 12192000"/>
              <a:gd name="connsiteY119" fmla="*/ 5790505 h 6858000"/>
              <a:gd name="connsiteX120" fmla="*/ 8701468 w 12192000"/>
              <a:gd name="connsiteY120" fmla="*/ 5904564 h 6858000"/>
              <a:gd name="connsiteX121" fmla="*/ 8807683 w 12192000"/>
              <a:gd name="connsiteY121" fmla="*/ 6016634 h 6858000"/>
              <a:gd name="connsiteX122" fmla="*/ 8902568 w 12192000"/>
              <a:gd name="connsiteY122" fmla="*/ 5928225 h 6858000"/>
              <a:gd name="connsiteX123" fmla="*/ 8856620 w 12192000"/>
              <a:gd name="connsiteY123" fmla="*/ 5928225 h 6858000"/>
              <a:gd name="connsiteX124" fmla="*/ 8807683 w 12192000"/>
              <a:gd name="connsiteY124" fmla="*/ 5976662 h 6858000"/>
              <a:gd name="connsiteX125" fmla="*/ 8748910 w 12192000"/>
              <a:gd name="connsiteY125" fmla="*/ 5904317 h 6858000"/>
              <a:gd name="connsiteX126" fmla="*/ 8807683 w 12192000"/>
              <a:gd name="connsiteY126" fmla="*/ 5830226 h 6858000"/>
              <a:gd name="connsiteX127" fmla="*/ 8854752 w 12192000"/>
              <a:gd name="connsiteY127" fmla="*/ 5867582 h 6858000"/>
              <a:gd name="connsiteX128" fmla="*/ 8900825 w 12192000"/>
              <a:gd name="connsiteY128" fmla="*/ 5868329 h 6858000"/>
              <a:gd name="connsiteX129" fmla="*/ 8807683 w 12192000"/>
              <a:gd name="connsiteY129" fmla="*/ 5790505 h 6858000"/>
              <a:gd name="connsiteX130" fmla="*/ 7810034 w 12192000"/>
              <a:gd name="connsiteY130" fmla="*/ 5790505 h 6858000"/>
              <a:gd name="connsiteX131" fmla="*/ 7703818 w 12192000"/>
              <a:gd name="connsiteY131" fmla="*/ 5904564 h 6858000"/>
              <a:gd name="connsiteX132" fmla="*/ 7810034 w 12192000"/>
              <a:gd name="connsiteY132" fmla="*/ 6016634 h 6858000"/>
              <a:gd name="connsiteX133" fmla="*/ 7869304 w 12192000"/>
              <a:gd name="connsiteY133" fmla="*/ 5986873 h 6858000"/>
              <a:gd name="connsiteX134" fmla="*/ 7874285 w 12192000"/>
              <a:gd name="connsiteY134" fmla="*/ 6011653 h 6858000"/>
              <a:gd name="connsiteX135" fmla="*/ 7904543 w 12192000"/>
              <a:gd name="connsiteY135" fmla="*/ 6011653 h 6858000"/>
              <a:gd name="connsiteX136" fmla="*/ 7904543 w 12192000"/>
              <a:gd name="connsiteY136" fmla="*/ 5894976 h 6858000"/>
              <a:gd name="connsiteX137" fmla="*/ 7813893 w 12192000"/>
              <a:gd name="connsiteY137" fmla="*/ 5894976 h 6858000"/>
              <a:gd name="connsiteX138" fmla="*/ 7813893 w 12192000"/>
              <a:gd name="connsiteY138" fmla="*/ 5930341 h 6858000"/>
              <a:gd name="connsiteX139" fmla="*/ 7861708 w 12192000"/>
              <a:gd name="connsiteY139" fmla="*/ 5930341 h 6858000"/>
              <a:gd name="connsiteX140" fmla="*/ 7814867 w 12192000"/>
              <a:gd name="connsiteY140" fmla="*/ 5977135 h 6858000"/>
              <a:gd name="connsiteX141" fmla="*/ 7810281 w 12192000"/>
              <a:gd name="connsiteY141" fmla="*/ 5976911 h 6858000"/>
              <a:gd name="connsiteX142" fmla="*/ 7751634 w 12192000"/>
              <a:gd name="connsiteY142" fmla="*/ 5904564 h 6858000"/>
              <a:gd name="connsiteX143" fmla="*/ 7810281 w 12192000"/>
              <a:gd name="connsiteY143" fmla="*/ 5830475 h 6858000"/>
              <a:gd name="connsiteX144" fmla="*/ 7855981 w 12192000"/>
              <a:gd name="connsiteY144" fmla="*/ 5866836 h 6858000"/>
              <a:gd name="connsiteX145" fmla="*/ 7901057 w 12192000"/>
              <a:gd name="connsiteY145" fmla="*/ 5866836 h 6858000"/>
              <a:gd name="connsiteX146" fmla="*/ 7810034 w 12192000"/>
              <a:gd name="connsiteY146" fmla="*/ 5790505 h 6858000"/>
              <a:gd name="connsiteX147" fmla="*/ 10308768 w 12192000"/>
              <a:gd name="connsiteY147" fmla="*/ 5790131 h 6858000"/>
              <a:gd name="connsiteX148" fmla="*/ 10227955 w 12192000"/>
              <a:gd name="connsiteY148" fmla="*/ 5855505 h 6858000"/>
              <a:gd name="connsiteX149" fmla="*/ 10292332 w 12192000"/>
              <a:gd name="connsiteY149" fmla="*/ 5916892 h 6858000"/>
              <a:gd name="connsiteX150" fmla="*/ 10356583 w 12192000"/>
              <a:gd name="connsiteY150" fmla="*/ 5952630 h 6858000"/>
              <a:gd name="connsiteX151" fmla="*/ 10314495 w 12192000"/>
              <a:gd name="connsiteY151" fmla="*/ 5979526 h 6858000"/>
              <a:gd name="connsiteX152" fmla="*/ 10266680 w 12192000"/>
              <a:gd name="connsiteY152" fmla="*/ 5939680 h 6858000"/>
              <a:gd name="connsiteX153" fmla="*/ 10220732 w 12192000"/>
              <a:gd name="connsiteY153" fmla="*/ 5940053 h 6858000"/>
              <a:gd name="connsiteX154" fmla="*/ 10312628 w 12192000"/>
              <a:gd name="connsiteY154" fmla="*/ 6016883 h 6858000"/>
              <a:gd name="connsiteX155" fmla="*/ 10402532 w 12192000"/>
              <a:gd name="connsiteY155" fmla="*/ 5947525 h 6858000"/>
              <a:gd name="connsiteX156" fmla="*/ 10338403 w 12192000"/>
              <a:gd name="connsiteY156" fmla="*/ 5884641 h 6858000"/>
              <a:gd name="connsiteX157" fmla="*/ 10273902 w 12192000"/>
              <a:gd name="connsiteY157" fmla="*/ 5852017 h 6858000"/>
              <a:gd name="connsiteX158" fmla="*/ 10306651 w 12192000"/>
              <a:gd name="connsiteY158" fmla="*/ 5827113 h 6858000"/>
              <a:gd name="connsiteX159" fmla="*/ 10349236 w 12192000"/>
              <a:gd name="connsiteY159" fmla="*/ 5859737 h 6858000"/>
              <a:gd name="connsiteX160" fmla="*/ 10395184 w 12192000"/>
              <a:gd name="connsiteY160" fmla="*/ 5859737 h 6858000"/>
              <a:gd name="connsiteX161" fmla="*/ 10308768 w 12192000"/>
              <a:gd name="connsiteY161" fmla="*/ 5790131 h 6858000"/>
              <a:gd name="connsiteX162" fmla="*/ 10730261 w 12192000"/>
              <a:gd name="connsiteY162" fmla="*/ 5358931 h 6858000"/>
              <a:gd name="connsiteX163" fmla="*/ 10730261 w 12192000"/>
              <a:gd name="connsiteY163" fmla="*/ 6010827 h 6858000"/>
              <a:gd name="connsiteX164" fmla="*/ 10730261 w 12192000"/>
              <a:gd name="connsiteY164" fmla="*/ 6148387 h 6858000"/>
              <a:gd name="connsiteX165" fmla="*/ 11488607 w 12192000"/>
              <a:gd name="connsiteY165" fmla="*/ 6148387 h 6858000"/>
              <a:gd name="connsiteX166" fmla="*/ 11551819 w 12192000"/>
              <a:gd name="connsiteY166" fmla="*/ 5946883 h 6858000"/>
              <a:gd name="connsiteX167" fmla="*/ 11572315 w 12192000"/>
              <a:gd name="connsiteY167" fmla="*/ 5358931 h 6858000"/>
              <a:gd name="connsiteX168" fmla="*/ 10730261 w 12192000"/>
              <a:gd name="connsiteY168" fmla="*/ 5358931 h 6858000"/>
              <a:gd name="connsiteX169" fmla="*/ 492295 w 12192000"/>
              <a:gd name="connsiteY169" fmla="*/ 3931468 h 6858000"/>
              <a:gd name="connsiteX170" fmla="*/ 492295 w 12192000"/>
              <a:gd name="connsiteY170" fmla="*/ 3937818 h 6858000"/>
              <a:gd name="connsiteX171" fmla="*/ 1156255 w 12192000"/>
              <a:gd name="connsiteY171" fmla="*/ 3937818 h 6858000"/>
              <a:gd name="connsiteX172" fmla="*/ 1156255 w 12192000"/>
              <a:gd name="connsiteY172" fmla="*/ 3931468 h 6858000"/>
              <a:gd name="connsiteX173" fmla="*/ 0 w 12192000"/>
              <a:gd name="connsiteY173" fmla="*/ 0 h 6858000"/>
              <a:gd name="connsiteX174" fmla="*/ 12192000 w 12192000"/>
              <a:gd name="connsiteY174" fmla="*/ 0 h 6858000"/>
              <a:gd name="connsiteX175" fmla="*/ 12192000 w 12192000"/>
              <a:gd name="connsiteY175" fmla="*/ 6858000 h 6858000"/>
              <a:gd name="connsiteX176" fmla="*/ 0 w 12192000"/>
              <a:gd name="connsiteY176" fmla="*/ 6858000 h 6858000"/>
              <a:gd name="connsiteX177" fmla="*/ 0 w 12192000"/>
              <a:gd name="connsiteY177" fmla="*/ 3763147 h 6858000"/>
              <a:gd name="connsiteX178" fmla="*/ 3834808 w 12192000"/>
              <a:gd name="connsiteY178" fmla="*/ 1 h 6858000"/>
              <a:gd name="connsiteX179" fmla="*/ 3077457 w 12192000"/>
              <a:gd name="connsiteY179" fmla="*/ 1 h 6858000"/>
              <a:gd name="connsiteX180" fmla="*/ 0 w 12192000"/>
              <a:gd name="connsiteY180" fmla="*/ 3019948 h 6858000"/>
              <a:gd name="connsiteX181" fmla="*/ 0 w 12192000"/>
              <a:gd name="connsiteY181" fmla="*/ 2688191 h 6858000"/>
              <a:gd name="connsiteX182" fmla="*/ 2739382 w 12192000"/>
              <a:gd name="connsiteY182" fmla="*/ 1 h 6858000"/>
              <a:gd name="connsiteX183" fmla="*/ 1982031 w 12192000"/>
              <a:gd name="connsiteY183" fmla="*/ 1 h 6858000"/>
              <a:gd name="connsiteX184" fmla="*/ 0 w 12192000"/>
              <a:gd name="connsiteY184" fmla="*/ 19449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2192000" h="6858000">
                <a:moveTo>
                  <a:pt x="9241634" y="5848905"/>
                </a:moveTo>
                <a:lnTo>
                  <a:pt x="9268904" y="5928225"/>
                </a:lnTo>
                <a:lnTo>
                  <a:pt x="9213492" y="5928225"/>
                </a:lnTo>
                <a:close/>
                <a:moveTo>
                  <a:pt x="8032300" y="5848905"/>
                </a:moveTo>
                <a:lnTo>
                  <a:pt x="8059570" y="5928225"/>
                </a:lnTo>
                <a:lnTo>
                  <a:pt x="8003536" y="5928225"/>
                </a:lnTo>
                <a:close/>
                <a:moveTo>
                  <a:pt x="10063464" y="5832591"/>
                </a:moveTo>
                <a:lnTo>
                  <a:pt x="10115389" y="5832591"/>
                </a:lnTo>
                <a:cubicBezTo>
                  <a:pt x="10136682" y="5832591"/>
                  <a:pt x="10148137" y="5841682"/>
                  <a:pt x="10148137" y="5862602"/>
                </a:cubicBezTo>
                <a:cubicBezTo>
                  <a:pt x="10148137" y="5883521"/>
                  <a:pt x="10136682" y="5893483"/>
                  <a:pt x="10115389" y="5893483"/>
                </a:cubicBezTo>
                <a:lnTo>
                  <a:pt x="10063464" y="5893483"/>
                </a:lnTo>
                <a:close/>
                <a:moveTo>
                  <a:pt x="10136682" y="5796232"/>
                </a:moveTo>
                <a:cubicBezTo>
                  <a:pt x="10135274" y="5796220"/>
                  <a:pt x="10133855" y="5796270"/>
                  <a:pt x="10132448" y="5796356"/>
                </a:cubicBezTo>
                <a:lnTo>
                  <a:pt x="10015897" y="5796356"/>
                </a:lnTo>
                <a:lnTo>
                  <a:pt x="10015897" y="6011653"/>
                </a:lnTo>
                <a:lnTo>
                  <a:pt x="10063464" y="6011653"/>
                </a:lnTo>
                <a:lnTo>
                  <a:pt x="10063464" y="5927352"/>
                </a:lnTo>
                <a:lnTo>
                  <a:pt x="10110906" y="5927352"/>
                </a:lnTo>
                <a:cubicBezTo>
                  <a:pt x="10134813" y="5927352"/>
                  <a:pt x="10143529" y="5937314"/>
                  <a:pt x="10146891" y="5959976"/>
                </a:cubicBezTo>
                <a:cubicBezTo>
                  <a:pt x="10147514" y="5977435"/>
                  <a:pt x="10150055" y="5994756"/>
                  <a:pt x="10154487" y="6011653"/>
                </a:cubicBezTo>
                <a:lnTo>
                  <a:pt x="10201929" y="6011653"/>
                </a:lnTo>
                <a:cubicBezTo>
                  <a:pt x="10193463" y="5999200"/>
                  <a:pt x="10193836" y="5974296"/>
                  <a:pt x="10192840" y="5960599"/>
                </a:cubicBezTo>
                <a:cubicBezTo>
                  <a:pt x="10191345" y="5938807"/>
                  <a:pt x="10184747" y="5916145"/>
                  <a:pt x="10161460" y="5910044"/>
                </a:cubicBezTo>
                <a:cubicBezTo>
                  <a:pt x="10183675" y="5901664"/>
                  <a:pt x="10197609" y="5879536"/>
                  <a:pt x="10195579" y="5855878"/>
                </a:cubicBezTo>
                <a:cubicBezTo>
                  <a:pt x="10195791" y="5823141"/>
                  <a:pt x="10169418" y="5796444"/>
                  <a:pt x="10136682" y="5796232"/>
                </a:cubicBezTo>
                <a:close/>
                <a:moveTo>
                  <a:pt x="9366154" y="5795735"/>
                </a:moveTo>
                <a:lnTo>
                  <a:pt x="9366154" y="6011653"/>
                </a:lnTo>
                <a:lnTo>
                  <a:pt x="9410608" y="6011653"/>
                </a:lnTo>
                <a:lnTo>
                  <a:pt x="9410608" y="5867084"/>
                </a:lnTo>
                <a:lnTo>
                  <a:pt x="9411230" y="5867084"/>
                </a:lnTo>
                <a:lnTo>
                  <a:pt x="9501134" y="6011653"/>
                </a:lnTo>
                <a:lnTo>
                  <a:pt x="9548576" y="6011653"/>
                </a:lnTo>
                <a:lnTo>
                  <a:pt x="9548576" y="5795735"/>
                </a:lnTo>
                <a:lnTo>
                  <a:pt x="9504122" y="5795735"/>
                </a:lnTo>
                <a:lnTo>
                  <a:pt x="9504122" y="5940552"/>
                </a:lnTo>
                <a:lnTo>
                  <a:pt x="9503500" y="5940552"/>
                </a:lnTo>
                <a:lnTo>
                  <a:pt x="9413346" y="5795735"/>
                </a:lnTo>
                <a:close/>
                <a:moveTo>
                  <a:pt x="8934569" y="5795735"/>
                </a:moveTo>
                <a:lnTo>
                  <a:pt x="8934942" y="6011653"/>
                </a:lnTo>
                <a:lnTo>
                  <a:pt x="8982510" y="6011653"/>
                </a:lnTo>
                <a:lnTo>
                  <a:pt x="8982510" y="5918511"/>
                </a:lnTo>
                <a:lnTo>
                  <a:pt x="9069672" y="5918511"/>
                </a:lnTo>
                <a:lnTo>
                  <a:pt x="9069672" y="6011653"/>
                </a:lnTo>
                <a:lnTo>
                  <a:pt x="9117115" y="6011653"/>
                </a:lnTo>
                <a:lnTo>
                  <a:pt x="9117115" y="5795735"/>
                </a:lnTo>
                <a:lnTo>
                  <a:pt x="9069672" y="5795735"/>
                </a:lnTo>
                <a:lnTo>
                  <a:pt x="9069672" y="5878540"/>
                </a:lnTo>
                <a:lnTo>
                  <a:pt x="8982510" y="5878540"/>
                </a:lnTo>
                <a:lnTo>
                  <a:pt x="8982510" y="5795735"/>
                </a:lnTo>
                <a:close/>
                <a:moveTo>
                  <a:pt x="8157193" y="5795735"/>
                </a:moveTo>
                <a:lnTo>
                  <a:pt x="8156820" y="6011653"/>
                </a:lnTo>
                <a:lnTo>
                  <a:pt x="8201274" y="6011653"/>
                </a:lnTo>
                <a:lnTo>
                  <a:pt x="8201274" y="5860110"/>
                </a:lnTo>
                <a:lnTo>
                  <a:pt x="8254194" y="6011653"/>
                </a:lnTo>
                <a:lnTo>
                  <a:pt x="8290804" y="6011653"/>
                </a:lnTo>
                <a:lnTo>
                  <a:pt x="8343848" y="5858617"/>
                </a:lnTo>
                <a:lnTo>
                  <a:pt x="8343848" y="6011653"/>
                </a:lnTo>
                <a:lnTo>
                  <a:pt x="8388302" y="6011653"/>
                </a:lnTo>
                <a:lnTo>
                  <a:pt x="8388302" y="5795735"/>
                </a:lnTo>
                <a:lnTo>
                  <a:pt x="8321559" y="5795735"/>
                </a:lnTo>
                <a:lnTo>
                  <a:pt x="8274616" y="5944287"/>
                </a:lnTo>
                <a:lnTo>
                  <a:pt x="8224061" y="5795735"/>
                </a:lnTo>
                <a:close/>
                <a:moveTo>
                  <a:pt x="8008019" y="5795735"/>
                </a:moveTo>
                <a:lnTo>
                  <a:pt x="7925961" y="6011653"/>
                </a:lnTo>
                <a:lnTo>
                  <a:pt x="7974024" y="6011653"/>
                </a:lnTo>
                <a:lnTo>
                  <a:pt x="7991085" y="5963214"/>
                </a:lnTo>
                <a:lnTo>
                  <a:pt x="8071897" y="5963214"/>
                </a:lnTo>
                <a:lnTo>
                  <a:pt x="8087836" y="6011653"/>
                </a:lnTo>
                <a:lnTo>
                  <a:pt x="8137644" y="6011653"/>
                </a:lnTo>
                <a:lnTo>
                  <a:pt x="8056705" y="5795735"/>
                </a:lnTo>
                <a:close/>
                <a:moveTo>
                  <a:pt x="9819530" y="5795360"/>
                </a:moveTo>
                <a:lnTo>
                  <a:pt x="9819904" y="6011653"/>
                </a:lnTo>
                <a:lnTo>
                  <a:pt x="9983896" y="6011653"/>
                </a:lnTo>
                <a:lnTo>
                  <a:pt x="9983896" y="5971806"/>
                </a:lnTo>
                <a:lnTo>
                  <a:pt x="9867470" y="5971806"/>
                </a:lnTo>
                <a:lnTo>
                  <a:pt x="9867470" y="5918884"/>
                </a:lnTo>
                <a:lnTo>
                  <a:pt x="9972066" y="5918884"/>
                </a:lnTo>
                <a:lnTo>
                  <a:pt x="9972066" y="5881529"/>
                </a:lnTo>
                <a:lnTo>
                  <a:pt x="9867470" y="5881529"/>
                </a:lnTo>
                <a:lnTo>
                  <a:pt x="9867470" y="5835206"/>
                </a:lnTo>
                <a:lnTo>
                  <a:pt x="9981405" y="5835206"/>
                </a:lnTo>
                <a:lnTo>
                  <a:pt x="9981405" y="5795360"/>
                </a:lnTo>
                <a:close/>
                <a:moveTo>
                  <a:pt x="9218473" y="5795360"/>
                </a:moveTo>
                <a:lnTo>
                  <a:pt x="9136167" y="6011653"/>
                </a:lnTo>
                <a:lnTo>
                  <a:pt x="9183608" y="6011653"/>
                </a:lnTo>
                <a:lnTo>
                  <a:pt x="9201041" y="5963214"/>
                </a:lnTo>
                <a:lnTo>
                  <a:pt x="9281854" y="5963214"/>
                </a:lnTo>
                <a:lnTo>
                  <a:pt x="9298166" y="6011279"/>
                </a:lnTo>
                <a:lnTo>
                  <a:pt x="9347974" y="6011279"/>
                </a:lnTo>
                <a:lnTo>
                  <a:pt x="9267161" y="5795360"/>
                </a:lnTo>
                <a:close/>
                <a:moveTo>
                  <a:pt x="8430389" y="5795360"/>
                </a:moveTo>
                <a:lnTo>
                  <a:pt x="8430763" y="6011653"/>
                </a:lnTo>
                <a:lnTo>
                  <a:pt x="8594631" y="6011653"/>
                </a:lnTo>
                <a:lnTo>
                  <a:pt x="8594631" y="5971806"/>
                </a:lnTo>
                <a:lnTo>
                  <a:pt x="8478205" y="5971806"/>
                </a:lnTo>
                <a:lnTo>
                  <a:pt x="8478205" y="5918884"/>
                </a:lnTo>
                <a:lnTo>
                  <a:pt x="8582925" y="5918884"/>
                </a:lnTo>
                <a:lnTo>
                  <a:pt x="8582925" y="5881529"/>
                </a:lnTo>
                <a:lnTo>
                  <a:pt x="8478205" y="5881529"/>
                </a:lnTo>
                <a:lnTo>
                  <a:pt x="8478205" y="5835206"/>
                </a:lnTo>
                <a:lnTo>
                  <a:pt x="8592264" y="5835206"/>
                </a:lnTo>
                <a:lnTo>
                  <a:pt x="8592264" y="5795360"/>
                </a:lnTo>
                <a:close/>
                <a:moveTo>
                  <a:pt x="9686916" y="5790505"/>
                </a:moveTo>
                <a:cubicBezTo>
                  <a:pt x="9620050" y="5790505"/>
                  <a:pt x="9580701" y="5840313"/>
                  <a:pt x="9580701" y="5904564"/>
                </a:cubicBezTo>
                <a:cubicBezTo>
                  <a:pt x="9580701" y="5968818"/>
                  <a:pt x="9620050" y="6016634"/>
                  <a:pt x="9686916" y="6016634"/>
                </a:cubicBezTo>
                <a:cubicBezTo>
                  <a:pt x="9710289" y="6016745"/>
                  <a:pt x="9732316" y="6005688"/>
                  <a:pt x="9746188" y="5986873"/>
                </a:cubicBezTo>
                <a:lnTo>
                  <a:pt x="9751293" y="6011653"/>
                </a:lnTo>
                <a:lnTo>
                  <a:pt x="9781303" y="6011653"/>
                </a:lnTo>
                <a:lnTo>
                  <a:pt x="9781303" y="5894976"/>
                </a:lnTo>
                <a:lnTo>
                  <a:pt x="9690528" y="5894976"/>
                </a:lnTo>
                <a:lnTo>
                  <a:pt x="9690528" y="5930341"/>
                </a:lnTo>
                <a:lnTo>
                  <a:pt x="9738343" y="5930341"/>
                </a:lnTo>
                <a:cubicBezTo>
                  <a:pt x="9738330" y="5956203"/>
                  <a:pt x="9717362" y="5977148"/>
                  <a:pt x="9691499" y="5977135"/>
                </a:cubicBezTo>
                <a:cubicBezTo>
                  <a:pt x="9689968" y="5977135"/>
                  <a:pt x="9688436" y="5977060"/>
                  <a:pt x="9686916" y="5976911"/>
                </a:cubicBezTo>
                <a:cubicBezTo>
                  <a:pt x="9644207" y="5976911"/>
                  <a:pt x="9628143" y="5940552"/>
                  <a:pt x="9628143" y="5904564"/>
                </a:cubicBezTo>
                <a:cubicBezTo>
                  <a:pt x="9628143" y="5868579"/>
                  <a:pt x="9644207" y="5830475"/>
                  <a:pt x="9686916" y="5830475"/>
                </a:cubicBezTo>
                <a:cubicBezTo>
                  <a:pt x="9709094" y="5829491"/>
                  <a:pt x="9728593" y="5845006"/>
                  <a:pt x="9732616" y="5866836"/>
                </a:cubicBezTo>
                <a:lnTo>
                  <a:pt x="9777940" y="5866836"/>
                </a:lnTo>
                <a:cubicBezTo>
                  <a:pt x="9772835" y="5817774"/>
                  <a:pt x="9730997" y="5790505"/>
                  <a:pt x="9686916" y="5790505"/>
                </a:cubicBezTo>
                <a:close/>
                <a:moveTo>
                  <a:pt x="8807683" y="5790505"/>
                </a:moveTo>
                <a:cubicBezTo>
                  <a:pt x="8740817" y="5790505"/>
                  <a:pt x="8701468" y="5840313"/>
                  <a:pt x="8701468" y="5904564"/>
                </a:cubicBezTo>
                <a:cubicBezTo>
                  <a:pt x="8701468" y="5968818"/>
                  <a:pt x="8740817" y="6016634"/>
                  <a:pt x="8807683" y="6016634"/>
                </a:cubicBezTo>
                <a:cubicBezTo>
                  <a:pt x="8860605" y="6016634"/>
                  <a:pt x="8897711" y="5982141"/>
                  <a:pt x="8902568" y="5928225"/>
                </a:cubicBezTo>
                <a:lnTo>
                  <a:pt x="8856620" y="5928225"/>
                </a:lnTo>
                <a:cubicBezTo>
                  <a:pt x="8853009" y="5956738"/>
                  <a:pt x="8836697" y="5976662"/>
                  <a:pt x="8807683" y="5976662"/>
                </a:cubicBezTo>
                <a:cubicBezTo>
                  <a:pt x="8764974" y="5976662"/>
                  <a:pt x="8748910" y="5940302"/>
                  <a:pt x="8748910" y="5904317"/>
                </a:cubicBezTo>
                <a:cubicBezTo>
                  <a:pt x="8748910" y="5868329"/>
                  <a:pt x="8764974" y="5830226"/>
                  <a:pt x="8807683" y="5830226"/>
                </a:cubicBezTo>
                <a:cubicBezTo>
                  <a:pt x="8830383" y="5829542"/>
                  <a:pt x="8850269" y="5845319"/>
                  <a:pt x="8854752" y="5867582"/>
                </a:cubicBezTo>
                <a:lnTo>
                  <a:pt x="8900825" y="5868329"/>
                </a:lnTo>
                <a:cubicBezTo>
                  <a:pt x="8895097" y="5818521"/>
                  <a:pt x="8855126" y="5790505"/>
                  <a:pt x="8807683" y="5790505"/>
                </a:cubicBezTo>
                <a:close/>
                <a:moveTo>
                  <a:pt x="7810034" y="5790505"/>
                </a:moveTo>
                <a:cubicBezTo>
                  <a:pt x="7743166" y="5790505"/>
                  <a:pt x="7703818" y="5840313"/>
                  <a:pt x="7703818" y="5904564"/>
                </a:cubicBezTo>
                <a:cubicBezTo>
                  <a:pt x="7703818" y="5968818"/>
                  <a:pt x="7743166" y="6016634"/>
                  <a:pt x="7810034" y="6016634"/>
                </a:cubicBezTo>
                <a:cubicBezTo>
                  <a:pt x="7833417" y="6016783"/>
                  <a:pt x="7855458" y="6005713"/>
                  <a:pt x="7869304" y="5986873"/>
                </a:cubicBezTo>
                <a:lnTo>
                  <a:pt x="7874285" y="6011653"/>
                </a:lnTo>
                <a:lnTo>
                  <a:pt x="7904543" y="6011653"/>
                </a:lnTo>
                <a:lnTo>
                  <a:pt x="7904543" y="5894976"/>
                </a:lnTo>
                <a:lnTo>
                  <a:pt x="7813893" y="5894976"/>
                </a:lnTo>
                <a:lnTo>
                  <a:pt x="7813893" y="5930341"/>
                </a:lnTo>
                <a:lnTo>
                  <a:pt x="7861708" y="5930341"/>
                </a:lnTo>
                <a:cubicBezTo>
                  <a:pt x="7861696" y="5956203"/>
                  <a:pt x="7840725" y="5977148"/>
                  <a:pt x="7814867" y="5977135"/>
                </a:cubicBezTo>
                <a:cubicBezTo>
                  <a:pt x="7813336" y="5977135"/>
                  <a:pt x="7811806" y="5977060"/>
                  <a:pt x="7810281" y="5976911"/>
                </a:cubicBezTo>
                <a:cubicBezTo>
                  <a:pt x="7767572" y="5976911"/>
                  <a:pt x="7751634" y="5940552"/>
                  <a:pt x="7751634" y="5904564"/>
                </a:cubicBezTo>
                <a:cubicBezTo>
                  <a:pt x="7751634" y="5868579"/>
                  <a:pt x="7767572" y="5830475"/>
                  <a:pt x="7810281" y="5830475"/>
                </a:cubicBezTo>
                <a:cubicBezTo>
                  <a:pt x="7832474" y="5829429"/>
                  <a:pt x="7852012" y="5844981"/>
                  <a:pt x="7855981" y="5866836"/>
                </a:cubicBezTo>
                <a:lnTo>
                  <a:pt x="7901057" y="5866836"/>
                </a:lnTo>
                <a:cubicBezTo>
                  <a:pt x="7895951" y="5817774"/>
                  <a:pt x="7854238" y="5790505"/>
                  <a:pt x="7810034" y="5790505"/>
                </a:cubicBezTo>
                <a:close/>
                <a:moveTo>
                  <a:pt x="10308768" y="5790131"/>
                </a:moveTo>
                <a:cubicBezTo>
                  <a:pt x="10269668" y="5790131"/>
                  <a:pt x="10227955" y="5811424"/>
                  <a:pt x="10227955" y="5855505"/>
                </a:cubicBezTo>
                <a:cubicBezTo>
                  <a:pt x="10227955" y="5896098"/>
                  <a:pt x="10260329" y="5908425"/>
                  <a:pt x="10292332" y="5916892"/>
                </a:cubicBezTo>
                <a:cubicBezTo>
                  <a:pt x="10324332" y="5925360"/>
                  <a:pt x="10356583" y="5929345"/>
                  <a:pt x="10356583" y="5952630"/>
                </a:cubicBezTo>
                <a:cubicBezTo>
                  <a:pt x="10356583" y="5975915"/>
                  <a:pt x="10331056" y="5979526"/>
                  <a:pt x="10314495" y="5979526"/>
                </a:cubicBezTo>
                <a:cubicBezTo>
                  <a:pt x="10289591" y="5979526"/>
                  <a:pt x="10266680" y="5968319"/>
                  <a:pt x="10266680" y="5939680"/>
                </a:cubicBezTo>
                <a:lnTo>
                  <a:pt x="10220732" y="5940053"/>
                </a:lnTo>
                <a:cubicBezTo>
                  <a:pt x="10220110" y="5993223"/>
                  <a:pt x="10264812" y="6016883"/>
                  <a:pt x="10312628" y="6016883"/>
                </a:cubicBezTo>
                <a:cubicBezTo>
                  <a:pt x="10371401" y="6016883"/>
                  <a:pt x="10402532" y="5987122"/>
                  <a:pt x="10402532" y="5947525"/>
                </a:cubicBezTo>
                <a:cubicBezTo>
                  <a:pt x="10402532" y="5898587"/>
                  <a:pt x="10354093" y="5888626"/>
                  <a:pt x="10338403" y="5884641"/>
                </a:cubicBezTo>
                <a:cubicBezTo>
                  <a:pt x="10284237" y="5870695"/>
                  <a:pt x="10273902" y="5868579"/>
                  <a:pt x="10273902" y="5852017"/>
                </a:cubicBezTo>
                <a:cubicBezTo>
                  <a:pt x="10273902" y="5835456"/>
                  <a:pt x="10291459" y="5827113"/>
                  <a:pt x="10306651" y="5827113"/>
                </a:cubicBezTo>
                <a:cubicBezTo>
                  <a:pt x="10329313" y="5827113"/>
                  <a:pt x="10347742" y="5833713"/>
                  <a:pt x="10349236" y="5859737"/>
                </a:cubicBezTo>
                <a:lnTo>
                  <a:pt x="10395184" y="5859737"/>
                </a:lnTo>
                <a:cubicBezTo>
                  <a:pt x="10395184" y="5809929"/>
                  <a:pt x="10353844" y="5790131"/>
                  <a:pt x="10308768" y="5790131"/>
                </a:cubicBezTo>
                <a:close/>
                <a:moveTo>
                  <a:pt x="10730261" y="5358931"/>
                </a:moveTo>
                <a:cubicBezTo>
                  <a:pt x="10730261" y="5358931"/>
                  <a:pt x="10730261" y="5358931"/>
                  <a:pt x="10730261" y="6010827"/>
                </a:cubicBezTo>
                <a:lnTo>
                  <a:pt x="10730261" y="6148387"/>
                </a:lnTo>
                <a:lnTo>
                  <a:pt x="11488607" y="6148387"/>
                </a:lnTo>
                <a:lnTo>
                  <a:pt x="11551819" y="5946883"/>
                </a:lnTo>
                <a:cubicBezTo>
                  <a:pt x="11599433" y="5747310"/>
                  <a:pt x="11600551" y="5556815"/>
                  <a:pt x="11572315" y="5358931"/>
                </a:cubicBezTo>
                <a:cubicBezTo>
                  <a:pt x="11572315" y="5358931"/>
                  <a:pt x="11572315" y="5358931"/>
                  <a:pt x="10730261" y="5358931"/>
                </a:cubicBezTo>
                <a:close/>
                <a:moveTo>
                  <a:pt x="492295" y="3931468"/>
                </a:moveTo>
                <a:lnTo>
                  <a:pt x="492295" y="3937818"/>
                </a:lnTo>
                <a:lnTo>
                  <a:pt x="1156255" y="3937818"/>
                </a:lnTo>
                <a:lnTo>
                  <a:pt x="1156255" y="3931468"/>
                </a:lnTo>
                <a:close/>
                <a:moveTo>
                  <a:pt x="0" y="0"/>
                </a:moveTo>
                <a:lnTo>
                  <a:pt x="12192000" y="0"/>
                </a:lnTo>
                <a:lnTo>
                  <a:pt x="12192000" y="6858000"/>
                </a:lnTo>
                <a:lnTo>
                  <a:pt x="0" y="6858000"/>
                </a:lnTo>
                <a:lnTo>
                  <a:pt x="0" y="3763147"/>
                </a:lnTo>
                <a:lnTo>
                  <a:pt x="3834808" y="1"/>
                </a:lnTo>
                <a:lnTo>
                  <a:pt x="3077457" y="1"/>
                </a:lnTo>
                <a:lnTo>
                  <a:pt x="0" y="3019948"/>
                </a:lnTo>
                <a:lnTo>
                  <a:pt x="0" y="2688191"/>
                </a:lnTo>
                <a:lnTo>
                  <a:pt x="2739382" y="1"/>
                </a:lnTo>
                <a:lnTo>
                  <a:pt x="1982031" y="1"/>
                </a:lnTo>
                <a:lnTo>
                  <a:pt x="0" y="1944992"/>
                </a:lnTo>
                <a:close/>
              </a:path>
            </a:pathLst>
          </a:custGeom>
          <a:solidFill>
            <a:schemeClr val="bg1">
              <a:lumMod val="75000"/>
            </a:schemeClr>
          </a:solidFill>
        </p:spPr>
        <p:txBody>
          <a:bodyPr wrap="square" anchor="ctr">
            <a:noAutofit/>
          </a:bodyPr>
          <a:lstStyle>
            <a:lvl1pPr algn="ctr">
              <a:defRPr/>
            </a:lvl1pPr>
          </a:lstStyle>
          <a:p>
            <a:r>
              <a:rPr lang="en-GB" noProof="0"/>
              <a:t>Click icon to add picture</a:t>
            </a:r>
            <a:endParaRPr lang="en-GB" noProof="0" dirty="0"/>
          </a:p>
        </p:txBody>
      </p:sp>
      <p:grpSp>
        <p:nvGrpSpPr>
          <p:cNvPr id="43" name="Angled stripes">
            <a:extLst>
              <a:ext uri="{FF2B5EF4-FFF2-40B4-BE49-F238E27FC236}">
                <a16:creationId xmlns:a16="http://schemas.microsoft.com/office/drawing/2014/main" id="{E8AA77F0-8C67-4782-A8AE-E8E7179B587B}"/>
              </a:ext>
            </a:extLst>
          </p:cNvPr>
          <p:cNvGrpSpPr/>
          <p:nvPr userDrawn="1"/>
        </p:nvGrpSpPr>
        <p:grpSpPr>
          <a:xfrm>
            <a:off x="0" y="1"/>
            <a:ext cx="3834809" cy="3763146"/>
            <a:chOff x="0" y="1"/>
            <a:chExt cx="3834809" cy="3763146"/>
          </a:xfrm>
        </p:grpSpPr>
        <p:sp>
          <p:nvSpPr>
            <p:cNvPr id="44" name="Angled stripe 2">
              <a:extLst>
                <a:ext uri="{FF2B5EF4-FFF2-40B4-BE49-F238E27FC236}">
                  <a16:creationId xmlns:a16="http://schemas.microsoft.com/office/drawing/2014/main" id="{6BE24D41-1204-45D8-AD16-F7F8FB6A4588}"/>
                </a:ext>
              </a:extLst>
            </p:cNvPr>
            <p:cNvSpPr/>
            <p:nvPr userDrawn="1"/>
          </p:nvSpPr>
          <p:spPr>
            <a:xfrm>
              <a:off x="0" y="1"/>
              <a:ext cx="3834809" cy="3763146"/>
            </a:xfrm>
            <a:custGeom>
              <a:avLst/>
              <a:gdLst>
                <a:gd name="connsiteX0" fmla="*/ 3077457 w 3834809"/>
                <a:gd name="connsiteY0" fmla="*/ 0 h 3763146"/>
                <a:gd name="connsiteX1" fmla="*/ 3834809 w 3834809"/>
                <a:gd name="connsiteY1" fmla="*/ 0 h 3763146"/>
                <a:gd name="connsiteX2" fmla="*/ 1 w 3834809"/>
                <a:gd name="connsiteY2" fmla="*/ 3763146 h 3763146"/>
                <a:gd name="connsiteX3" fmla="*/ 0 w 3834809"/>
                <a:gd name="connsiteY3" fmla="*/ 3019948 h 3763146"/>
              </a:gdLst>
              <a:ahLst/>
              <a:cxnLst>
                <a:cxn ang="0">
                  <a:pos x="connsiteX0" y="connsiteY0"/>
                </a:cxn>
                <a:cxn ang="0">
                  <a:pos x="connsiteX1" y="connsiteY1"/>
                </a:cxn>
                <a:cxn ang="0">
                  <a:pos x="connsiteX2" y="connsiteY2"/>
                </a:cxn>
                <a:cxn ang="0">
                  <a:pos x="connsiteX3" y="connsiteY3"/>
                </a:cxn>
              </a:cxnLst>
              <a:rect l="l" t="t" r="r" b="b"/>
              <a:pathLst>
                <a:path w="3834809" h="3763146">
                  <a:moveTo>
                    <a:pt x="3077457" y="0"/>
                  </a:moveTo>
                  <a:lnTo>
                    <a:pt x="3834809" y="0"/>
                  </a:lnTo>
                  <a:lnTo>
                    <a:pt x="1" y="3763146"/>
                  </a:lnTo>
                  <a:lnTo>
                    <a:pt x="0" y="301994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46" name="Angled stripe 1">
              <a:extLst>
                <a:ext uri="{FF2B5EF4-FFF2-40B4-BE49-F238E27FC236}">
                  <a16:creationId xmlns:a16="http://schemas.microsoft.com/office/drawing/2014/main" id="{2F54C7D9-5067-465E-B620-75BE874F8D9E}"/>
                </a:ext>
              </a:extLst>
            </p:cNvPr>
            <p:cNvSpPr/>
            <p:nvPr userDrawn="1"/>
          </p:nvSpPr>
          <p:spPr>
            <a:xfrm>
              <a:off x="0" y="1"/>
              <a:ext cx="2739382" cy="2688191"/>
            </a:xfrm>
            <a:custGeom>
              <a:avLst/>
              <a:gdLst>
                <a:gd name="connsiteX0" fmla="*/ 1982030 w 2739382"/>
                <a:gd name="connsiteY0" fmla="*/ 0 h 2688191"/>
                <a:gd name="connsiteX1" fmla="*/ 2739382 w 2739382"/>
                <a:gd name="connsiteY1" fmla="*/ 0 h 2688191"/>
                <a:gd name="connsiteX2" fmla="*/ 0 w 2739382"/>
                <a:gd name="connsiteY2" fmla="*/ 2688191 h 2688191"/>
                <a:gd name="connsiteX3" fmla="*/ 0 w 2739382"/>
                <a:gd name="connsiteY3" fmla="*/ 1944992 h 2688191"/>
              </a:gdLst>
              <a:ahLst/>
              <a:cxnLst>
                <a:cxn ang="0">
                  <a:pos x="connsiteX0" y="connsiteY0"/>
                </a:cxn>
                <a:cxn ang="0">
                  <a:pos x="connsiteX1" y="connsiteY1"/>
                </a:cxn>
                <a:cxn ang="0">
                  <a:pos x="connsiteX2" y="connsiteY2"/>
                </a:cxn>
                <a:cxn ang="0">
                  <a:pos x="connsiteX3" y="connsiteY3"/>
                </a:cxn>
              </a:cxnLst>
              <a:rect l="l" t="t" r="r" b="b"/>
              <a:pathLst>
                <a:path w="2739382" h="2688191">
                  <a:moveTo>
                    <a:pt x="1982030" y="0"/>
                  </a:moveTo>
                  <a:lnTo>
                    <a:pt x="2739382" y="0"/>
                  </a:lnTo>
                  <a:lnTo>
                    <a:pt x="0" y="2688191"/>
                  </a:lnTo>
                  <a:lnTo>
                    <a:pt x="0" y="194499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sp>
        <p:nvSpPr>
          <p:cNvPr id="24" name="strTitle">
            <a:extLst>
              <a:ext uri="{FF2B5EF4-FFF2-40B4-BE49-F238E27FC236}">
                <a16:creationId xmlns:a16="http://schemas.microsoft.com/office/drawing/2014/main" id="{282677E1-E7D7-461C-9F6D-B1708372F571}"/>
              </a:ext>
            </a:extLst>
          </p:cNvPr>
          <p:cNvSpPr>
            <a:spLocks noGrp="1"/>
          </p:cNvSpPr>
          <p:nvPr>
            <p:ph type="ctrTitle" hasCustomPrompt="1"/>
          </p:nvPr>
        </p:nvSpPr>
        <p:spPr>
          <a:xfrm>
            <a:off x="407988" y="521852"/>
            <a:ext cx="7551997" cy="2475348"/>
          </a:xfrm>
        </p:spPr>
        <p:txBody>
          <a:bodyPr lIns="72000" rIns="72000" anchor="t">
            <a:noAutofit/>
          </a:bodyPr>
          <a:lstStyle>
            <a:lvl1pPr algn="l">
              <a:lnSpc>
                <a:spcPct val="80000"/>
              </a:lnSpc>
              <a:defRPr sz="6000" b="1" cap="all" spc="-200" baseline="0">
                <a:solidFill>
                  <a:schemeClr val="bg1"/>
                </a:solidFill>
                <a:latin typeface="+mj-lt"/>
              </a:defRPr>
            </a:lvl1pPr>
          </a:lstStyle>
          <a:p>
            <a:r>
              <a:rPr lang="en-GB" noProof="0"/>
              <a:t>TITLE OF THE presentation</a:t>
            </a:r>
            <a:endParaRPr lang="en-GB" noProof="0" dirty="0"/>
          </a:p>
        </p:txBody>
      </p:sp>
      <p:sp>
        <p:nvSpPr>
          <p:cNvPr id="13" name="strSubtitle">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07988" y="3001503"/>
            <a:ext cx="7551997" cy="811367"/>
          </a:xfrm>
        </p:spPr>
        <p:txBody>
          <a:bodyPr wrap="square" lIns="72000" tIns="36000" rIns="72000" bIns="36000">
            <a:noAutofit/>
          </a:bodyPr>
          <a:lstStyle>
            <a:lvl1pPr marL="0" indent="0" algn="l">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Subtitle of the presentation</a:t>
            </a:r>
            <a:endParaRPr lang="en-GB" noProof="0" dirty="0"/>
          </a:p>
        </p:txBody>
      </p:sp>
      <p:sp>
        <p:nvSpPr>
          <p:cNvPr id="26" name="strDate">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07988" y="4014515"/>
            <a:ext cx="3600000" cy="349702"/>
          </a:xfrm>
        </p:spPr>
        <p:txBody>
          <a:bodyPr wrap="square" lIns="72000" tIns="36000" rIns="72000" bIns="36000">
            <a:noAutofit/>
          </a:bodyPr>
          <a:lstStyle>
            <a:lvl1pPr marL="0" indent="0">
              <a:spcBef>
                <a:spcPts val="0"/>
              </a:spcBef>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Month 20##</a:t>
            </a:r>
            <a:endParaRPr lang="en-GB" noProof="0" dirty="0"/>
          </a:p>
        </p:txBody>
      </p:sp>
      <p:sp>
        <p:nvSpPr>
          <p:cNvPr id="40" name="Hline cutout" hidden="1">
            <a:extLst>
              <a:ext uri="{FF2B5EF4-FFF2-40B4-BE49-F238E27FC236}">
                <a16:creationId xmlns:a16="http://schemas.microsoft.com/office/drawing/2014/main" id="{F21AA64B-DEC4-4592-A269-011EE51DD4AB}"/>
              </a:ext>
            </a:extLst>
          </p:cNvPr>
          <p:cNvSpPr/>
          <p:nvPr userDrawn="1"/>
        </p:nvSpPr>
        <p:spPr>
          <a:xfrm>
            <a:off x="492295" y="3931468"/>
            <a:ext cx="663960" cy="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cxnSp>
        <p:nvCxnSpPr>
          <p:cNvPr id="15" name="Hline">
            <a:extLst>
              <a:ext uri="{FF2B5EF4-FFF2-40B4-BE49-F238E27FC236}">
                <a16:creationId xmlns:a16="http://schemas.microsoft.com/office/drawing/2014/main" id="{CED59184-1FCB-491C-B108-0C922F0CD544}"/>
              </a:ext>
            </a:extLst>
          </p:cNvPr>
          <p:cNvCxnSpPr>
            <a:cxnSpLocks/>
          </p:cNvCxnSpPr>
          <p:nvPr userDrawn="1"/>
        </p:nvCxnSpPr>
        <p:spPr>
          <a:xfrm>
            <a:off x="492295"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GameChangers">
            <a:extLst>
              <a:ext uri="{FF2B5EF4-FFF2-40B4-BE49-F238E27FC236}">
                <a16:creationId xmlns:a16="http://schemas.microsoft.com/office/drawing/2014/main" id="{4D27559E-4DCE-4CAF-A5DB-CC352B6B54E2}"/>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en-GB" noProof="0" dirty="0"/>
          </a:p>
        </p:txBody>
      </p:sp>
      <p:sp>
        <p:nvSpPr>
          <p:cNvPr id="38" name="Logo shape cutout" hidden="1">
            <a:extLst>
              <a:ext uri="{FF2B5EF4-FFF2-40B4-BE49-F238E27FC236}">
                <a16:creationId xmlns:a16="http://schemas.microsoft.com/office/drawing/2014/main" id="{CF3EF6B3-6446-4F99-A7F5-2442D70F7A87}"/>
              </a:ext>
            </a:extLst>
          </p:cNvPr>
          <p:cNvSpPr>
            <a:spLocks/>
          </p:cNvSpPr>
          <p:nvPr userDrawn="1"/>
        </p:nvSpPr>
        <p:spPr bwMode="auto">
          <a:xfrm>
            <a:off x="10730262" y="5358931"/>
            <a:ext cx="860833" cy="789456"/>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GB" noProof="0" dirty="0"/>
          </a:p>
        </p:txBody>
      </p:sp>
      <p:pic>
        <p:nvPicPr>
          <p:cNvPr id="18" name="IpsosLogo">
            <a:extLst>
              <a:ext uri="{FF2B5EF4-FFF2-40B4-BE49-F238E27FC236}">
                <a16:creationId xmlns:a16="http://schemas.microsoft.com/office/drawing/2014/main" id="{F6B28205-A4BA-4684-BCF0-CEAB02D80DD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3813527460"/>
      </p:ext>
    </p:extLst>
  </p:cSld>
  <p:clrMapOvr>
    <a:masterClrMapping/>
  </p:clrMapOvr>
  <p:extLst>
    <p:ext uri="{DCECCB84-F9BA-43D5-87BE-67443E8EF086}">
      <p15:sldGuideLst xmlns:p15="http://schemas.microsoft.com/office/powerpoint/2012/main">
        <p15:guide id="3" orient="horz" pos="323">
          <p15:clr>
            <a:srgbClr val="FBAE40"/>
          </p15:clr>
        </p15:guide>
        <p15:guide id="4" orient="horz" pos="1888">
          <p15:clr>
            <a:srgbClr val="FBAE40"/>
          </p15:clr>
        </p15:guide>
        <p15:guide id="5" orient="horz" pos="331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_Dark-Blu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accent1"/>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nvGrpSpPr>
          <p:cNvPr id="2" name="Angled stripes">
            <a:extLst>
              <a:ext uri="{FF2B5EF4-FFF2-40B4-BE49-F238E27FC236}">
                <a16:creationId xmlns:a16="http://schemas.microsoft.com/office/drawing/2014/main" id="{D4DD2341-03AE-4D99-9E8D-8FC623C0CCCD}"/>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sp>
        <p:nvSpPr>
          <p:cNvPr id="12" name="strTitlePosition">
            <a:extLst>
              <a:ext uri="{FF2B5EF4-FFF2-40B4-BE49-F238E27FC236}">
                <a16:creationId xmlns:a16="http://schemas.microsoft.com/office/drawing/2014/main" id="{E95708A0-0027-4048-8241-E51061C04B9B}"/>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en-GB" noProof="0"/>
              <a:t>0.0</a:t>
            </a:r>
            <a:endParaRPr lang="en-GB" noProof="0" dirty="0"/>
          </a:p>
        </p:txBody>
      </p:sp>
      <p:sp>
        <p:nvSpPr>
          <p:cNvPr id="13" name="strChapterNumber">
            <a:extLst>
              <a:ext uri="{FF2B5EF4-FFF2-40B4-BE49-F238E27FC236}">
                <a16:creationId xmlns:a16="http://schemas.microsoft.com/office/drawing/2014/main" id="{AFA44B79-5E74-477D-B5E8-EEF433AB29A3}"/>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en-GB"/>
              <a:t>0. Chapter Title</a:t>
            </a:r>
            <a:endParaRPr lang="en-GB" dirty="0"/>
          </a:p>
        </p:txBody>
      </p:sp>
      <p:sp>
        <p:nvSpPr>
          <p:cNvPr id="14" name="strSectionTitle">
            <a:extLst>
              <a:ext uri="{FF2B5EF4-FFF2-40B4-BE49-F238E27FC236}">
                <a16:creationId xmlns:a16="http://schemas.microsoft.com/office/drawing/2014/main" id="{08E4FC10-F3DF-40BB-8ADC-CEC2B816BE68}"/>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en-GB" noProof="0"/>
              <a:t>TITLE OF THE Section</a:t>
            </a:r>
            <a:endParaRPr lang="en-GB"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en-GB" smtClean="0"/>
              <a:pPr/>
              <a:t>‹#›</a:t>
            </a:fld>
            <a:r>
              <a:rPr lang="en-GB"/>
              <a:t> </a:t>
            </a:r>
            <a:endParaRPr lang="en-GB" dirty="0"/>
          </a:p>
        </p:txBody>
      </p:sp>
    </p:spTree>
    <p:extLst>
      <p:ext uri="{BB962C8B-B14F-4D97-AF65-F5344CB8AC3E}">
        <p14:creationId xmlns:p14="http://schemas.microsoft.com/office/powerpoint/2010/main" val="103105419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_Dark-Blu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accent1"/>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en-GB" sz="1200" dirty="0">
              <a:solidFill>
                <a:schemeClr val="bg1"/>
              </a:solidFill>
            </a:endParaRPr>
          </a:p>
        </p:txBody>
      </p:sp>
      <p:grpSp>
        <p:nvGrpSpPr>
          <p:cNvPr id="2" name="Angled stripes">
            <a:extLst>
              <a:ext uri="{FF2B5EF4-FFF2-40B4-BE49-F238E27FC236}">
                <a16:creationId xmlns:a16="http://schemas.microsoft.com/office/drawing/2014/main" id="{918BFD60-E9EF-4A3B-A687-2F0E970FBD10}"/>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sp>
        <p:nvSpPr>
          <p:cNvPr id="12" name="strTitlePosition">
            <a:extLst>
              <a:ext uri="{FF2B5EF4-FFF2-40B4-BE49-F238E27FC236}">
                <a16:creationId xmlns:a16="http://schemas.microsoft.com/office/drawing/2014/main" id="{AB6FD132-AE12-400C-85DF-D437D7507D9A}"/>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en-GB" noProof="0"/>
              <a:t>a</a:t>
            </a:r>
            <a:endParaRPr lang="en-GB" noProof="0" dirty="0"/>
          </a:p>
        </p:txBody>
      </p:sp>
      <p:sp>
        <p:nvSpPr>
          <p:cNvPr id="13" name="strSectionNumber">
            <a:extLst>
              <a:ext uri="{FF2B5EF4-FFF2-40B4-BE49-F238E27FC236}">
                <a16:creationId xmlns:a16="http://schemas.microsoft.com/office/drawing/2014/main" id="{57520402-D6A4-425C-83E3-A6C5E9C3C610}"/>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en-GB" noProof="0"/>
              <a:t>0.0 Section Title</a:t>
            </a:r>
            <a:endParaRPr lang="en-GB" noProof="0" dirty="0"/>
          </a:p>
        </p:txBody>
      </p:sp>
      <p:sp>
        <p:nvSpPr>
          <p:cNvPr id="14" name="strSubsectionTitle">
            <a:extLst>
              <a:ext uri="{FF2B5EF4-FFF2-40B4-BE49-F238E27FC236}">
                <a16:creationId xmlns:a16="http://schemas.microsoft.com/office/drawing/2014/main" id="{4278F4A5-DA1A-404A-AE13-B88B7BB699A5}"/>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en-GB" noProof="0"/>
              <a:t>TITLE OF THE SubSection</a:t>
            </a:r>
            <a:endParaRPr lang="en-GB"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en-GB" smtClean="0"/>
              <a:pPr/>
              <a:t>‹#›</a:t>
            </a:fld>
            <a:r>
              <a:rPr lang="en-GB"/>
              <a:t> </a:t>
            </a:r>
            <a:endParaRPr lang="en-GB" dirty="0"/>
          </a:p>
        </p:txBody>
      </p:sp>
    </p:spTree>
    <p:extLst>
      <p:ext uri="{BB962C8B-B14F-4D97-AF65-F5344CB8AC3E}">
        <p14:creationId xmlns:p14="http://schemas.microsoft.com/office/powerpoint/2010/main" val="281342323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hapter_Purple-Bg">
    <p:bg>
      <p:bgPr>
        <a:gradFill>
          <a:gsLst>
            <a:gs pos="0">
              <a:schemeClr val="accent4"/>
            </a:gs>
            <a:gs pos="100000">
              <a:schemeClr val="accent4">
                <a:lumMod val="50000"/>
              </a:schemeClr>
            </a:gs>
          </a:gsLst>
          <a:lin ang="2700000" scaled="0"/>
        </a:gradFill>
        <a:effectLst/>
      </p:bgPr>
    </p:bg>
    <p:spTree>
      <p:nvGrpSpPr>
        <p:cNvPr id="1" name=""/>
        <p:cNvGrpSpPr/>
        <p:nvPr/>
      </p:nvGrpSpPr>
      <p:grpSpPr>
        <a:xfrm>
          <a:off x="0" y="0"/>
          <a:ext cx="0" cy="0"/>
          <a:chOff x="0" y="0"/>
          <a:chExt cx="0" cy="0"/>
        </a:xfrm>
      </p:grpSpPr>
      <p:grpSp>
        <p:nvGrpSpPr>
          <p:cNvPr id="24" name="Angled stripes">
            <a:extLst>
              <a:ext uri="{FF2B5EF4-FFF2-40B4-BE49-F238E27FC236}">
                <a16:creationId xmlns:a16="http://schemas.microsoft.com/office/drawing/2014/main" id="{A0FD9A31-3B57-4E64-9A25-74C1F66819BC}"/>
              </a:ext>
            </a:extLst>
          </p:cNvPr>
          <p:cNvGrpSpPr/>
          <p:nvPr userDrawn="1"/>
        </p:nvGrpSpPr>
        <p:grpSpPr>
          <a:xfrm>
            <a:off x="3254052" y="0"/>
            <a:ext cx="8937949" cy="6858001"/>
            <a:chOff x="3254052" y="0"/>
            <a:chExt cx="8937949" cy="6858001"/>
          </a:xfrm>
        </p:grpSpPr>
        <p:sp>
          <p:nvSpPr>
            <p:cNvPr id="25" name="Angled stripe 1">
              <a:extLst>
                <a:ext uri="{FF2B5EF4-FFF2-40B4-BE49-F238E27FC236}">
                  <a16:creationId xmlns:a16="http://schemas.microsoft.com/office/drawing/2014/main" id="{0ECAA9D5-D309-43D3-917A-9B4F3AF3E508}"/>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26" name="Angled stripe 2">
              <a:extLst>
                <a:ext uri="{FF2B5EF4-FFF2-40B4-BE49-F238E27FC236}">
                  <a16:creationId xmlns:a16="http://schemas.microsoft.com/office/drawing/2014/main" id="{DE3686A9-EBE0-4639-9051-31EC987AA075}"/>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grpSp>
      <p:sp>
        <p:nvSpPr>
          <p:cNvPr id="21" name="strTitlePosition">
            <a:extLst>
              <a:ext uri="{FF2B5EF4-FFF2-40B4-BE49-F238E27FC236}">
                <a16:creationId xmlns:a16="http://schemas.microsoft.com/office/drawing/2014/main" id="{D4500D17-E284-4CCC-ABF0-4572C709B847}"/>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en-GB" noProof="0"/>
              <a:t>0</a:t>
            </a:r>
            <a:endParaRPr lang="en-GB" noProof="0" dirty="0"/>
          </a:p>
        </p:txBody>
      </p:sp>
      <p:sp>
        <p:nvSpPr>
          <p:cNvPr id="22" name="strSubtitle">
            <a:extLst>
              <a:ext uri="{FF2B5EF4-FFF2-40B4-BE49-F238E27FC236}">
                <a16:creationId xmlns:a16="http://schemas.microsoft.com/office/drawing/2014/main" id="{27685621-15E3-441D-AA90-BC516C8CF041}"/>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en-GB"/>
              <a:t>Subtitle of the chapter</a:t>
            </a:r>
            <a:endParaRPr lang="en-GB" dirty="0"/>
          </a:p>
        </p:txBody>
      </p:sp>
      <p:sp>
        <p:nvSpPr>
          <p:cNvPr id="23" name="strTitle">
            <a:extLst>
              <a:ext uri="{FF2B5EF4-FFF2-40B4-BE49-F238E27FC236}">
                <a16:creationId xmlns:a16="http://schemas.microsoft.com/office/drawing/2014/main" id="{1C5E4F92-E717-4DA5-B788-BAAD889335B4}"/>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en-GB" noProof="0"/>
              <a:t>TITLE OF THE CHapter</a:t>
            </a:r>
            <a:endParaRPr lang="en-GB" noProof="0" dirty="0"/>
          </a:p>
        </p:txBody>
      </p:sp>
      <p:sp>
        <p:nvSpPr>
          <p:cNvPr id="2" name="strSlideNumber">
            <a:extLst>
              <a:ext uri="{FF2B5EF4-FFF2-40B4-BE49-F238E27FC236}">
                <a16:creationId xmlns:a16="http://schemas.microsoft.com/office/drawing/2014/main" id="{52670095-27C6-473E-A80D-301F4F557DEB}"/>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a:t>
            </a:r>
            <a:endParaRPr lang="en-GB" dirty="0"/>
          </a:p>
        </p:txBody>
      </p:sp>
      <p:cxnSp>
        <p:nvCxnSpPr>
          <p:cNvPr id="13" name="SlideNumberLine">
            <a:extLst>
              <a:ext uri="{FF2B5EF4-FFF2-40B4-BE49-F238E27FC236}">
                <a16:creationId xmlns:a16="http://schemas.microsoft.com/office/drawing/2014/main" id="{46869557-FE3B-4D53-AEC0-D1C54FE859FD}"/>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Ipsos">
            <a:extLst>
              <a:ext uri="{FF2B5EF4-FFF2-40B4-BE49-F238E27FC236}">
                <a16:creationId xmlns:a16="http://schemas.microsoft.com/office/drawing/2014/main" id="{73BF93DC-495A-4FF9-91BC-0E2F2A33D20E}"/>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en-GB" sz="900">
                <a:solidFill>
                  <a:schemeClr val="bg1"/>
                </a:solidFill>
              </a:rPr>
              <a:t>© Ipsos</a:t>
            </a:r>
            <a:endParaRPr lang="en-GB" sz="900" dirty="0">
              <a:solidFill>
                <a:schemeClr val="bg1"/>
              </a:solidFill>
            </a:endParaRPr>
          </a:p>
        </p:txBody>
      </p:sp>
      <p:pic>
        <p:nvPicPr>
          <p:cNvPr id="17" name="IpsosLogo">
            <a:extLst>
              <a:ext uri="{FF2B5EF4-FFF2-40B4-BE49-F238E27FC236}">
                <a16:creationId xmlns:a16="http://schemas.microsoft.com/office/drawing/2014/main" id="{63BC70AF-8E40-45DA-B738-CB05E1E07B9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254906365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_Purpl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accent4"/>
              </a:gs>
              <a:gs pos="100000">
                <a:schemeClr val="accent4">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nvGrpSpPr>
          <p:cNvPr id="2" name="Angled stripes">
            <a:extLst>
              <a:ext uri="{FF2B5EF4-FFF2-40B4-BE49-F238E27FC236}">
                <a16:creationId xmlns:a16="http://schemas.microsoft.com/office/drawing/2014/main" id="{DB628B66-4BEC-46B2-A2E5-007282621861}"/>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sp>
        <p:nvSpPr>
          <p:cNvPr id="12" name="strTitlePosition">
            <a:extLst>
              <a:ext uri="{FF2B5EF4-FFF2-40B4-BE49-F238E27FC236}">
                <a16:creationId xmlns:a16="http://schemas.microsoft.com/office/drawing/2014/main" id="{A9E36E1E-2ED7-4797-9DCE-773961672893}"/>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en-GB" noProof="0"/>
              <a:t>0.0</a:t>
            </a:r>
            <a:endParaRPr lang="en-GB" noProof="0" dirty="0"/>
          </a:p>
        </p:txBody>
      </p:sp>
      <p:sp>
        <p:nvSpPr>
          <p:cNvPr id="13" name="strChapterNumber">
            <a:extLst>
              <a:ext uri="{FF2B5EF4-FFF2-40B4-BE49-F238E27FC236}">
                <a16:creationId xmlns:a16="http://schemas.microsoft.com/office/drawing/2014/main" id="{988CFDE5-F123-4779-9ABD-AAEC3C392D30}"/>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en-GB"/>
              <a:t>0. Chapter Title</a:t>
            </a:r>
            <a:endParaRPr lang="en-GB" dirty="0"/>
          </a:p>
        </p:txBody>
      </p:sp>
      <p:sp>
        <p:nvSpPr>
          <p:cNvPr id="14" name="strSectionTitle">
            <a:extLst>
              <a:ext uri="{FF2B5EF4-FFF2-40B4-BE49-F238E27FC236}">
                <a16:creationId xmlns:a16="http://schemas.microsoft.com/office/drawing/2014/main" id="{1F13B55B-3FEF-4D72-B73C-0CD0818BCEEE}"/>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en-GB" noProof="0"/>
              <a:t>TITLE OF THE Section</a:t>
            </a:r>
            <a:endParaRPr lang="en-GB"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en-GB" smtClean="0"/>
              <a:pPr/>
              <a:t>‹#›</a:t>
            </a:fld>
            <a:r>
              <a:rPr lang="en-GB"/>
              <a:t> </a:t>
            </a:r>
            <a:endParaRPr lang="en-GB" dirty="0"/>
          </a:p>
        </p:txBody>
      </p:sp>
    </p:spTree>
    <p:extLst>
      <p:ext uri="{BB962C8B-B14F-4D97-AF65-F5344CB8AC3E}">
        <p14:creationId xmlns:p14="http://schemas.microsoft.com/office/powerpoint/2010/main" val="284913448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bsection_Purpl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accent4"/>
              </a:gs>
              <a:gs pos="100000">
                <a:schemeClr val="accent4">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en-GB" sz="1200" dirty="0">
              <a:solidFill>
                <a:schemeClr val="bg1"/>
              </a:solidFill>
            </a:endParaRPr>
          </a:p>
        </p:txBody>
      </p:sp>
      <p:grpSp>
        <p:nvGrpSpPr>
          <p:cNvPr id="2" name="Angled stripes">
            <a:extLst>
              <a:ext uri="{FF2B5EF4-FFF2-40B4-BE49-F238E27FC236}">
                <a16:creationId xmlns:a16="http://schemas.microsoft.com/office/drawing/2014/main" id="{C479C7FD-109B-4809-AEF2-4A5532B55390}"/>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sp>
        <p:nvSpPr>
          <p:cNvPr id="12" name="strTitlePosition">
            <a:extLst>
              <a:ext uri="{FF2B5EF4-FFF2-40B4-BE49-F238E27FC236}">
                <a16:creationId xmlns:a16="http://schemas.microsoft.com/office/drawing/2014/main" id="{D6009BF9-32DD-4542-8D4F-4A72DAA0AE89}"/>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en-GB" noProof="0"/>
              <a:t>a</a:t>
            </a:r>
            <a:endParaRPr lang="en-GB" noProof="0" dirty="0"/>
          </a:p>
        </p:txBody>
      </p:sp>
      <p:sp>
        <p:nvSpPr>
          <p:cNvPr id="13" name="strSectionNumber">
            <a:extLst>
              <a:ext uri="{FF2B5EF4-FFF2-40B4-BE49-F238E27FC236}">
                <a16:creationId xmlns:a16="http://schemas.microsoft.com/office/drawing/2014/main" id="{2ACA7D30-02A8-482E-AB5B-B223E4F8D969}"/>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en-GB" noProof="0"/>
              <a:t>0.0 Section Title</a:t>
            </a:r>
            <a:endParaRPr lang="en-GB" noProof="0" dirty="0"/>
          </a:p>
        </p:txBody>
      </p:sp>
      <p:sp>
        <p:nvSpPr>
          <p:cNvPr id="14" name="strSubsectionTitle">
            <a:extLst>
              <a:ext uri="{FF2B5EF4-FFF2-40B4-BE49-F238E27FC236}">
                <a16:creationId xmlns:a16="http://schemas.microsoft.com/office/drawing/2014/main" id="{BEFFF920-061E-4303-8ED5-3B910A5CE929}"/>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en-GB" noProof="0"/>
              <a:t>TITLE OF THE SubSection</a:t>
            </a:r>
            <a:endParaRPr lang="en-GB"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en-GB" smtClean="0"/>
              <a:pPr/>
              <a:t>‹#›</a:t>
            </a:fld>
            <a:r>
              <a:rPr lang="en-GB"/>
              <a:t> </a:t>
            </a:r>
            <a:endParaRPr lang="en-GB" dirty="0"/>
          </a:p>
        </p:txBody>
      </p:sp>
    </p:spTree>
    <p:extLst>
      <p:ext uri="{BB962C8B-B14F-4D97-AF65-F5344CB8AC3E}">
        <p14:creationId xmlns:p14="http://schemas.microsoft.com/office/powerpoint/2010/main" val="419193578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846000"/>
            <a:ext cx="11376023"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en-GB"/>
              <a:t>Subtitle of the slide – One line</a:t>
            </a:r>
            <a:endParaRPr lang="en-GB"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GB" smtClean="0"/>
              <a:pPr/>
              <a:t>‹#›</a:t>
            </a:fld>
            <a:r>
              <a:rPr lang="en-GB"/>
              <a:t> </a:t>
            </a:r>
            <a:endParaRPr lang="en-GB" dirty="0"/>
          </a:p>
        </p:txBody>
      </p:sp>
      <p:sp>
        <p:nvSpPr>
          <p:cNvPr id="2" name="Title 1">
            <a:extLst>
              <a:ext uri="{FF2B5EF4-FFF2-40B4-BE49-F238E27FC236}">
                <a16:creationId xmlns:a16="http://schemas.microsoft.com/office/drawing/2014/main" id="{F880F3A8-E255-439C-855F-3431D2A9AD1D}"/>
              </a:ext>
            </a:extLst>
          </p:cNvPr>
          <p:cNvSpPr>
            <a:spLocks noGrp="1"/>
          </p:cNvSpPr>
          <p:nvPr>
            <p:ph type="title" hasCustomPrompt="1"/>
          </p:nvPr>
        </p:nvSpPr>
        <p:spPr/>
        <p:txBody>
          <a:bodyPr/>
          <a:lstStyle>
            <a:lvl1pPr>
              <a:defRPr/>
            </a:lvl1pPr>
          </a:lstStyle>
          <a:p>
            <a:r>
              <a:rPr lang="en-GB"/>
              <a:t>TITLE OF THE SLIDE – one line</a:t>
            </a:r>
            <a:endParaRPr lang="en-GB" dirty="0"/>
          </a:p>
        </p:txBody>
      </p:sp>
    </p:spTree>
    <p:extLst>
      <p:ext uri="{BB962C8B-B14F-4D97-AF65-F5344CB8AC3E}">
        <p14:creationId xmlns:p14="http://schemas.microsoft.com/office/powerpoint/2010/main" val="3387174204"/>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mp;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846000"/>
            <a:ext cx="11376023"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en-GB"/>
              <a:t>Subtitle of the slide – One line</a:t>
            </a:r>
            <a:endParaRPr lang="en-GB"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GB" smtClean="0"/>
              <a:pPr/>
              <a:t>‹#›</a:t>
            </a:fld>
            <a:r>
              <a:rPr lang="en-GB"/>
              <a:t> </a:t>
            </a:r>
            <a:endParaRPr lang="en-GB" dirty="0"/>
          </a:p>
        </p:txBody>
      </p:sp>
      <p:sp>
        <p:nvSpPr>
          <p:cNvPr id="4" name="Title 3">
            <a:extLst>
              <a:ext uri="{FF2B5EF4-FFF2-40B4-BE49-F238E27FC236}">
                <a16:creationId xmlns:a16="http://schemas.microsoft.com/office/drawing/2014/main" id="{28896B27-1A15-4FDF-9DC5-297A56AF7E1C}"/>
              </a:ext>
            </a:extLst>
          </p:cNvPr>
          <p:cNvSpPr>
            <a:spLocks noGrp="1"/>
          </p:cNvSpPr>
          <p:nvPr>
            <p:ph type="title" hasCustomPrompt="1"/>
          </p:nvPr>
        </p:nvSpPr>
        <p:spPr/>
        <p:txBody>
          <a:bodyPr/>
          <a:lstStyle>
            <a:lvl1pPr>
              <a:defRPr/>
            </a:lvl1pPr>
          </a:lstStyle>
          <a:p>
            <a:r>
              <a:rPr lang="en-GB"/>
              <a:t>TITLE OF THE SLIDE – one line</a:t>
            </a:r>
            <a:endParaRPr lang="en-GB" dirty="0"/>
          </a:p>
        </p:txBody>
      </p:sp>
      <p:sp>
        <p:nvSpPr>
          <p:cNvPr id="7" name="Text Placeholder 6">
            <a:extLst>
              <a:ext uri="{FF2B5EF4-FFF2-40B4-BE49-F238E27FC236}">
                <a16:creationId xmlns:a16="http://schemas.microsoft.com/office/drawing/2014/main" id="{56CEC2CB-400F-4AB5-B2CB-F5CD847AB4AB}"/>
              </a:ext>
            </a:extLst>
          </p:cNvPr>
          <p:cNvSpPr>
            <a:spLocks noGrp="1"/>
          </p:cNvSpPr>
          <p:nvPr>
            <p:ph type="body" sz="quarter" idx="19"/>
          </p:nvPr>
        </p:nvSpPr>
        <p:spPr>
          <a:xfrm>
            <a:off x="407987" y="1484313"/>
            <a:ext cx="11376025" cy="4429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193695246"/>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userDrawn="1">
          <p15:clr>
            <a:srgbClr val="FBAE40"/>
          </p15:clr>
        </p15:guide>
        <p15:guide id="9" orient="horz" pos="935"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mp; Text With Diagonal Stripes">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GB" smtClean="0"/>
              <a:pPr/>
              <a:t>‹#›</a:t>
            </a:fld>
            <a:r>
              <a:rPr lang="en-GB"/>
              <a:t> </a:t>
            </a:r>
            <a:endParaRPr lang="en-GB" dirty="0"/>
          </a:p>
        </p:txBody>
      </p:sp>
      <p:sp>
        <p:nvSpPr>
          <p:cNvPr id="2" name="Title 1">
            <a:extLst>
              <a:ext uri="{FF2B5EF4-FFF2-40B4-BE49-F238E27FC236}">
                <a16:creationId xmlns:a16="http://schemas.microsoft.com/office/drawing/2014/main" id="{F880F3A8-E255-439C-855F-3431D2A9AD1D}"/>
              </a:ext>
            </a:extLst>
          </p:cNvPr>
          <p:cNvSpPr>
            <a:spLocks noGrp="1"/>
          </p:cNvSpPr>
          <p:nvPr>
            <p:ph type="title" hasCustomPrompt="1"/>
          </p:nvPr>
        </p:nvSpPr>
        <p:spPr/>
        <p:txBody>
          <a:bodyPr/>
          <a:lstStyle>
            <a:lvl1pPr>
              <a:defRPr/>
            </a:lvl1pPr>
          </a:lstStyle>
          <a:p>
            <a:r>
              <a:rPr lang="en-GB"/>
              <a:t>TITLE OF THE SLIDE – one line</a:t>
            </a:r>
            <a:endParaRPr lang="en-GB" dirty="0"/>
          </a:p>
        </p:txBody>
      </p:sp>
      <p:sp>
        <p:nvSpPr>
          <p:cNvPr id="5" name="Text Placeholder 5">
            <a:extLst>
              <a:ext uri="{FF2B5EF4-FFF2-40B4-BE49-F238E27FC236}">
                <a16:creationId xmlns:a16="http://schemas.microsoft.com/office/drawing/2014/main" id="{7E3E18FB-D9A3-4E90-AC92-ECC1E796D5D9}"/>
              </a:ext>
            </a:extLst>
          </p:cNvPr>
          <p:cNvSpPr>
            <a:spLocks noGrp="1"/>
          </p:cNvSpPr>
          <p:nvPr>
            <p:ph type="body" sz="quarter" idx="15" hasCustomPrompt="1"/>
          </p:nvPr>
        </p:nvSpPr>
        <p:spPr>
          <a:xfrm>
            <a:off x="407987" y="846000"/>
            <a:ext cx="11376023"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en-GB"/>
              <a:t>Subtitle of the slide – One line</a:t>
            </a:r>
            <a:endParaRPr lang="en-GB" dirty="0"/>
          </a:p>
        </p:txBody>
      </p:sp>
      <p:grpSp>
        <p:nvGrpSpPr>
          <p:cNvPr id="3" name="Group 2">
            <a:extLst>
              <a:ext uri="{FF2B5EF4-FFF2-40B4-BE49-F238E27FC236}">
                <a16:creationId xmlns:a16="http://schemas.microsoft.com/office/drawing/2014/main" id="{FE8D8B4F-805A-430A-AD84-0CE681E7EC3B}"/>
              </a:ext>
            </a:extLst>
          </p:cNvPr>
          <p:cNvGrpSpPr/>
          <p:nvPr userDrawn="1"/>
        </p:nvGrpSpPr>
        <p:grpSpPr>
          <a:xfrm>
            <a:off x="7785060" y="4903129"/>
            <a:ext cx="5359828" cy="1072476"/>
            <a:chOff x="7785060" y="4903129"/>
            <a:chExt cx="5359828" cy="1072476"/>
          </a:xfrm>
        </p:grpSpPr>
        <p:sp>
          <p:nvSpPr>
            <p:cNvPr id="7" name="Forme libre : forme 22">
              <a:extLst>
                <a:ext uri="{FF2B5EF4-FFF2-40B4-BE49-F238E27FC236}">
                  <a16:creationId xmlns:a16="http://schemas.microsoft.com/office/drawing/2014/main" id="{880B3EC2-695D-4CFA-BF15-9A15C3EFE145}"/>
                </a:ext>
              </a:extLst>
            </p:cNvPr>
            <p:cNvSpPr/>
            <p:nvPr userDrawn="1"/>
          </p:nvSpPr>
          <p:spPr>
            <a:xfrm rot="8132423">
              <a:off x="7785060" y="4903129"/>
              <a:ext cx="5359828"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8" name="Forme libre : forme 20">
              <a:extLst>
                <a:ext uri="{FF2B5EF4-FFF2-40B4-BE49-F238E27FC236}">
                  <a16:creationId xmlns:a16="http://schemas.microsoft.com/office/drawing/2014/main" id="{8D998EB9-260B-4DF4-944C-601AE1D8CEC8}"/>
                </a:ext>
              </a:extLst>
            </p:cNvPr>
            <p:cNvSpPr/>
            <p:nvPr userDrawn="1"/>
          </p:nvSpPr>
          <p:spPr>
            <a:xfrm rot="8132423">
              <a:off x="9089034" y="5445151"/>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9" name="Text Placeholder 6">
            <a:extLst>
              <a:ext uri="{FF2B5EF4-FFF2-40B4-BE49-F238E27FC236}">
                <a16:creationId xmlns:a16="http://schemas.microsoft.com/office/drawing/2014/main" id="{55D856F3-B40A-4A8D-8035-691C21345D9E}"/>
              </a:ext>
            </a:extLst>
          </p:cNvPr>
          <p:cNvSpPr>
            <a:spLocks noGrp="1"/>
          </p:cNvSpPr>
          <p:nvPr>
            <p:ph type="body" sz="quarter" idx="19"/>
          </p:nvPr>
        </p:nvSpPr>
        <p:spPr>
          <a:xfrm>
            <a:off x="407987" y="1484313"/>
            <a:ext cx="11376025" cy="4429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504679705"/>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GB" smtClean="0"/>
              <a:pPr/>
              <a:t>‹#›</a:t>
            </a:fld>
            <a:r>
              <a:rPr lang="en-GB"/>
              <a:t> </a:t>
            </a:r>
            <a:endParaRPr lang="en-GB" dirty="0"/>
          </a:p>
        </p:txBody>
      </p:sp>
      <p:sp>
        <p:nvSpPr>
          <p:cNvPr id="3" name="Title 2">
            <a:extLst>
              <a:ext uri="{FF2B5EF4-FFF2-40B4-BE49-F238E27FC236}">
                <a16:creationId xmlns:a16="http://schemas.microsoft.com/office/drawing/2014/main" id="{19BC349C-BDD0-4820-9A79-533085E18AEF}"/>
              </a:ext>
            </a:extLst>
          </p:cNvPr>
          <p:cNvSpPr>
            <a:spLocks noGrp="1"/>
          </p:cNvSpPr>
          <p:nvPr>
            <p:ph type="title" hasCustomPrompt="1"/>
          </p:nvPr>
        </p:nvSpPr>
        <p:spPr/>
        <p:txBody>
          <a:bodyPr/>
          <a:lstStyle>
            <a:lvl1pPr>
              <a:defRPr/>
            </a:lvl1pPr>
          </a:lstStyle>
          <a:p>
            <a:r>
              <a:rPr lang="en-GB"/>
              <a:t>TITLE OF THE SLIDE – one line</a:t>
            </a:r>
            <a:endParaRPr lang="en-GB" dirty="0"/>
          </a:p>
        </p:txBody>
      </p:sp>
    </p:spTree>
    <p:extLst>
      <p:ext uri="{BB962C8B-B14F-4D97-AF65-F5344CB8AC3E}">
        <p14:creationId xmlns:p14="http://schemas.microsoft.com/office/powerpoint/2010/main" val="801153905"/>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GB" smtClean="0"/>
              <a:pPr/>
              <a:t>‹#›</a:t>
            </a:fld>
            <a:r>
              <a:rPr lang="en-GB"/>
              <a:t> </a:t>
            </a:r>
            <a:endParaRPr lang="en-GB" dirty="0"/>
          </a:p>
        </p:txBody>
      </p:sp>
      <p:sp>
        <p:nvSpPr>
          <p:cNvPr id="3" name="Text Placeholder 2">
            <a:extLst>
              <a:ext uri="{FF2B5EF4-FFF2-40B4-BE49-F238E27FC236}">
                <a16:creationId xmlns:a16="http://schemas.microsoft.com/office/drawing/2014/main" id="{7D27530B-B982-466D-AAAE-1BB2BE1FA1CC}"/>
              </a:ext>
            </a:extLst>
          </p:cNvPr>
          <p:cNvSpPr>
            <a:spLocks noGrp="1"/>
          </p:cNvSpPr>
          <p:nvPr>
            <p:ph type="body" sz="quarter" idx="19"/>
          </p:nvPr>
        </p:nvSpPr>
        <p:spPr>
          <a:xfrm>
            <a:off x="407988" y="1196975"/>
            <a:ext cx="11376025" cy="47164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itle 3">
            <a:extLst>
              <a:ext uri="{FF2B5EF4-FFF2-40B4-BE49-F238E27FC236}">
                <a16:creationId xmlns:a16="http://schemas.microsoft.com/office/drawing/2014/main" id="{67CD7DEC-0498-4527-AE9A-37F2F59C581F}"/>
              </a:ext>
            </a:extLst>
          </p:cNvPr>
          <p:cNvSpPr>
            <a:spLocks noGrp="1"/>
          </p:cNvSpPr>
          <p:nvPr>
            <p:ph type="title" hasCustomPrompt="1"/>
          </p:nvPr>
        </p:nvSpPr>
        <p:spPr/>
        <p:txBody>
          <a:bodyPr/>
          <a:lstStyle>
            <a:lvl1pPr>
              <a:defRPr/>
            </a:lvl1pPr>
          </a:lstStyle>
          <a:p>
            <a:r>
              <a:rPr lang="en-GB"/>
              <a:t>TITLE OF THE SLIDE – one line</a:t>
            </a:r>
            <a:endParaRPr lang="en-GB" dirty="0"/>
          </a:p>
        </p:txBody>
      </p:sp>
    </p:spTree>
    <p:extLst>
      <p:ext uri="{BB962C8B-B14F-4D97-AF65-F5344CB8AC3E}">
        <p14:creationId xmlns:p14="http://schemas.microsoft.com/office/powerpoint/2010/main" val="1501790898"/>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Photo_Side">
    <p:bg>
      <p:bgPr>
        <a:solidFill>
          <a:schemeClr val="bg2"/>
        </a:solidFill>
        <a:effectLst/>
      </p:bgPr>
    </p:bg>
    <p:spTree>
      <p:nvGrpSpPr>
        <p:cNvPr id="1" name=""/>
        <p:cNvGrpSpPr/>
        <p:nvPr/>
      </p:nvGrpSpPr>
      <p:grpSpPr>
        <a:xfrm>
          <a:off x="0" y="0"/>
          <a:ext cx="0" cy="0"/>
          <a:chOff x="0" y="0"/>
          <a:chExt cx="0" cy="0"/>
        </a:xfrm>
      </p:grpSpPr>
      <p:sp>
        <p:nvSpPr>
          <p:cNvPr id="18" name="RectangleBG">
            <a:extLst>
              <a:ext uri="{FF2B5EF4-FFF2-40B4-BE49-F238E27FC236}">
                <a16:creationId xmlns:a16="http://schemas.microsoft.com/office/drawing/2014/main" id="{9199B631-D4E4-40AE-8B17-25099B2DFED2}"/>
              </a:ext>
            </a:extLst>
          </p:cNvPr>
          <p:cNvSpPr/>
          <p:nvPr userDrawn="1"/>
        </p:nvSpPr>
        <p:spPr>
          <a:xfrm>
            <a:off x="5123892" y="0"/>
            <a:ext cx="70681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20" name="Picture Placeholder 19">
            <a:extLst>
              <a:ext uri="{FF2B5EF4-FFF2-40B4-BE49-F238E27FC236}">
                <a16:creationId xmlns:a16="http://schemas.microsoft.com/office/drawing/2014/main" id="{5AA16183-5A93-412C-A78C-718A5A8B238E}"/>
              </a:ext>
            </a:extLst>
          </p:cNvPr>
          <p:cNvSpPr>
            <a:spLocks noGrp="1"/>
          </p:cNvSpPr>
          <p:nvPr>
            <p:ph type="pic" sz="quarter" idx="13"/>
          </p:nvPr>
        </p:nvSpPr>
        <p:spPr>
          <a:xfrm>
            <a:off x="0" y="0"/>
            <a:ext cx="5123892" cy="6858000"/>
          </a:xfrm>
          <a:custGeom>
            <a:avLst/>
            <a:gdLst>
              <a:gd name="connsiteX0" fmla="*/ 0 w 5123892"/>
              <a:gd name="connsiteY0" fmla="*/ 0 h 6858000"/>
              <a:gd name="connsiteX1" fmla="*/ 5123892 w 5123892"/>
              <a:gd name="connsiteY1" fmla="*/ 0 h 6858000"/>
              <a:gd name="connsiteX2" fmla="*/ 5123892 w 5123892"/>
              <a:gd name="connsiteY2" fmla="*/ 6858000 h 6858000"/>
              <a:gd name="connsiteX3" fmla="*/ 0 w 5123892"/>
              <a:gd name="connsiteY3" fmla="*/ 6858000 h 6858000"/>
              <a:gd name="connsiteX4" fmla="*/ 0 w 5123892"/>
              <a:gd name="connsiteY4" fmla="*/ 3763147 h 6858000"/>
              <a:gd name="connsiteX5" fmla="*/ 3834808 w 5123892"/>
              <a:gd name="connsiteY5" fmla="*/ 1 h 6858000"/>
              <a:gd name="connsiteX6" fmla="*/ 3077457 w 5123892"/>
              <a:gd name="connsiteY6" fmla="*/ 1 h 6858000"/>
              <a:gd name="connsiteX7" fmla="*/ 0 w 5123892"/>
              <a:gd name="connsiteY7" fmla="*/ 3019948 h 6858000"/>
              <a:gd name="connsiteX8" fmla="*/ 0 w 5123892"/>
              <a:gd name="connsiteY8" fmla="*/ 2688191 h 6858000"/>
              <a:gd name="connsiteX9" fmla="*/ 2739382 w 5123892"/>
              <a:gd name="connsiteY9" fmla="*/ 1 h 6858000"/>
              <a:gd name="connsiteX10" fmla="*/ 1982031 w 5123892"/>
              <a:gd name="connsiteY10" fmla="*/ 1 h 6858000"/>
              <a:gd name="connsiteX11" fmla="*/ 0 w 5123892"/>
              <a:gd name="connsiteY11" fmla="*/ 19449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23892" h="6858000">
                <a:moveTo>
                  <a:pt x="0" y="0"/>
                </a:moveTo>
                <a:lnTo>
                  <a:pt x="5123892" y="0"/>
                </a:lnTo>
                <a:lnTo>
                  <a:pt x="5123892" y="6858000"/>
                </a:lnTo>
                <a:lnTo>
                  <a:pt x="0" y="6858000"/>
                </a:lnTo>
                <a:lnTo>
                  <a:pt x="0" y="3763147"/>
                </a:lnTo>
                <a:lnTo>
                  <a:pt x="3834808" y="1"/>
                </a:lnTo>
                <a:lnTo>
                  <a:pt x="3077457" y="1"/>
                </a:lnTo>
                <a:lnTo>
                  <a:pt x="0" y="3019948"/>
                </a:lnTo>
                <a:lnTo>
                  <a:pt x="0" y="2688191"/>
                </a:lnTo>
                <a:lnTo>
                  <a:pt x="2739382" y="1"/>
                </a:lnTo>
                <a:lnTo>
                  <a:pt x="1982031" y="1"/>
                </a:lnTo>
                <a:lnTo>
                  <a:pt x="0" y="1944992"/>
                </a:lnTo>
                <a:close/>
              </a:path>
            </a:pathLst>
          </a:custGeom>
          <a:solidFill>
            <a:schemeClr val="bg1">
              <a:lumMod val="75000"/>
            </a:schemeClr>
          </a:solidFill>
        </p:spPr>
        <p:txBody>
          <a:bodyPr wrap="square" anchor="ctr">
            <a:noAutofit/>
          </a:bodyPr>
          <a:lstStyle>
            <a:lvl1pPr algn="ctr">
              <a:defRPr/>
            </a:lvl1pPr>
          </a:lstStyle>
          <a:p>
            <a:r>
              <a:rPr lang="en-GB"/>
              <a:t>Click icon to add picture</a:t>
            </a:r>
            <a:endParaRPr lang="en-GB" dirty="0"/>
          </a:p>
        </p:txBody>
      </p:sp>
      <p:grpSp>
        <p:nvGrpSpPr>
          <p:cNvPr id="43" name="Angled stripes">
            <a:extLst>
              <a:ext uri="{FF2B5EF4-FFF2-40B4-BE49-F238E27FC236}">
                <a16:creationId xmlns:a16="http://schemas.microsoft.com/office/drawing/2014/main" id="{E8AA77F0-8C67-4782-A8AE-E8E7179B587B}"/>
              </a:ext>
            </a:extLst>
          </p:cNvPr>
          <p:cNvGrpSpPr/>
          <p:nvPr userDrawn="1"/>
        </p:nvGrpSpPr>
        <p:grpSpPr>
          <a:xfrm>
            <a:off x="0" y="1"/>
            <a:ext cx="3834809" cy="3763146"/>
            <a:chOff x="0" y="1"/>
            <a:chExt cx="3834809" cy="3763146"/>
          </a:xfrm>
        </p:grpSpPr>
        <p:sp>
          <p:nvSpPr>
            <p:cNvPr id="44" name="Angled stripe 2">
              <a:extLst>
                <a:ext uri="{FF2B5EF4-FFF2-40B4-BE49-F238E27FC236}">
                  <a16:creationId xmlns:a16="http://schemas.microsoft.com/office/drawing/2014/main" id="{6BE24D41-1204-45D8-AD16-F7F8FB6A4588}"/>
                </a:ext>
              </a:extLst>
            </p:cNvPr>
            <p:cNvSpPr/>
            <p:nvPr userDrawn="1"/>
          </p:nvSpPr>
          <p:spPr>
            <a:xfrm>
              <a:off x="0" y="1"/>
              <a:ext cx="3834809" cy="3763146"/>
            </a:xfrm>
            <a:custGeom>
              <a:avLst/>
              <a:gdLst>
                <a:gd name="connsiteX0" fmla="*/ 3077457 w 3834809"/>
                <a:gd name="connsiteY0" fmla="*/ 0 h 3763146"/>
                <a:gd name="connsiteX1" fmla="*/ 3834809 w 3834809"/>
                <a:gd name="connsiteY1" fmla="*/ 0 h 3763146"/>
                <a:gd name="connsiteX2" fmla="*/ 1 w 3834809"/>
                <a:gd name="connsiteY2" fmla="*/ 3763146 h 3763146"/>
                <a:gd name="connsiteX3" fmla="*/ 0 w 3834809"/>
                <a:gd name="connsiteY3" fmla="*/ 3019948 h 3763146"/>
              </a:gdLst>
              <a:ahLst/>
              <a:cxnLst>
                <a:cxn ang="0">
                  <a:pos x="connsiteX0" y="connsiteY0"/>
                </a:cxn>
                <a:cxn ang="0">
                  <a:pos x="connsiteX1" y="connsiteY1"/>
                </a:cxn>
                <a:cxn ang="0">
                  <a:pos x="connsiteX2" y="connsiteY2"/>
                </a:cxn>
                <a:cxn ang="0">
                  <a:pos x="connsiteX3" y="connsiteY3"/>
                </a:cxn>
              </a:cxnLst>
              <a:rect l="l" t="t" r="r" b="b"/>
              <a:pathLst>
                <a:path w="3834809" h="3763146">
                  <a:moveTo>
                    <a:pt x="3077457" y="0"/>
                  </a:moveTo>
                  <a:lnTo>
                    <a:pt x="3834809" y="0"/>
                  </a:lnTo>
                  <a:lnTo>
                    <a:pt x="1" y="3763146"/>
                  </a:lnTo>
                  <a:lnTo>
                    <a:pt x="0" y="301994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46" name="Angled stripe 1">
              <a:extLst>
                <a:ext uri="{FF2B5EF4-FFF2-40B4-BE49-F238E27FC236}">
                  <a16:creationId xmlns:a16="http://schemas.microsoft.com/office/drawing/2014/main" id="{2F54C7D9-5067-465E-B620-75BE874F8D9E}"/>
                </a:ext>
              </a:extLst>
            </p:cNvPr>
            <p:cNvSpPr/>
            <p:nvPr userDrawn="1"/>
          </p:nvSpPr>
          <p:spPr>
            <a:xfrm>
              <a:off x="0" y="1"/>
              <a:ext cx="2739382" cy="2688191"/>
            </a:xfrm>
            <a:custGeom>
              <a:avLst/>
              <a:gdLst>
                <a:gd name="connsiteX0" fmla="*/ 1982030 w 2739382"/>
                <a:gd name="connsiteY0" fmla="*/ 0 h 2688191"/>
                <a:gd name="connsiteX1" fmla="*/ 2739382 w 2739382"/>
                <a:gd name="connsiteY1" fmla="*/ 0 h 2688191"/>
                <a:gd name="connsiteX2" fmla="*/ 0 w 2739382"/>
                <a:gd name="connsiteY2" fmla="*/ 2688191 h 2688191"/>
                <a:gd name="connsiteX3" fmla="*/ 0 w 2739382"/>
                <a:gd name="connsiteY3" fmla="*/ 1944992 h 2688191"/>
              </a:gdLst>
              <a:ahLst/>
              <a:cxnLst>
                <a:cxn ang="0">
                  <a:pos x="connsiteX0" y="connsiteY0"/>
                </a:cxn>
                <a:cxn ang="0">
                  <a:pos x="connsiteX1" y="connsiteY1"/>
                </a:cxn>
                <a:cxn ang="0">
                  <a:pos x="connsiteX2" y="connsiteY2"/>
                </a:cxn>
                <a:cxn ang="0">
                  <a:pos x="connsiteX3" y="connsiteY3"/>
                </a:cxn>
              </a:cxnLst>
              <a:rect l="l" t="t" r="r" b="b"/>
              <a:pathLst>
                <a:path w="2739382" h="2688191">
                  <a:moveTo>
                    <a:pt x="1982030" y="0"/>
                  </a:moveTo>
                  <a:lnTo>
                    <a:pt x="2739382" y="0"/>
                  </a:lnTo>
                  <a:lnTo>
                    <a:pt x="0" y="2688191"/>
                  </a:lnTo>
                  <a:lnTo>
                    <a:pt x="0" y="194499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sp>
        <p:nvSpPr>
          <p:cNvPr id="24" name="strTitle">
            <a:extLst>
              <a:ext uri="{FF2B5EF4-FFF2-40B4-BE49-F238E27FC236}">
                <a16:creationId xmlns:a16="http://schemas.microsoft.com/office/drawing/2014/main" id="{282677E1-E7D7-461C-9F6D-B1708372F571}"/>
              </a:ext>
            </a:extLst>
          </p:cNvPr>
          <p:cNvSpPr>
            <a:spLocks noGrp="1"/>
          </p:cNvSpPr>
          <p:nvPr>
            <p:ph type="ctrTitle" hasCustomPrompt="1"/>
          </p:nvPr>
        </p:nvSpPr>
        <p:spPr>
          <a:xfrm>
            <a:off x="5414156" y="521852"/>
            <a:ext cx="6369857" cy="2475348"/>
          </a:xfrm>
        </p:spPr>
        <p:txBody>
          <a:bodyPr lIns="72000" rIns="72000" anchor="t">
            <a:noAutofit/>
          </a:bodyPr>
          <a:lstStyle>
            <a:lvl1pPr algn="l">
              <a:lnSpc>
                <a:spcPct val="80000"/>
              </a:lnSpc>
              <a:defRPr sz="5400" b="1" cap="all" spc="-200" baseline="0">
                <a:solidFill>
                  <a:schemeClr val="bg2"/>
                </a:solidFill>
                <a:latin typeface="+mj-lt"/>
              </a:defRPr>
            </a:lvl1pPr>
          </a:lstStyle>
          <a:p>
            <a:r>
              <a:rPr lang="en-GB"/>
              <a:t>TITLE OF THE presentation</a:t>
            </a:r>
            <a:endParaRPr lang="en-GB" dirty="0"/>
          </a:p>
        </p:txBody>
      </p:sp>
      <p:sp>
        <p:nvSpPr>
          <p:cNvPr id="13" name="strSubtitle">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5414156" y="3001503"/>
            <a:ext cx="6369857" cy="811367"/>
          </a:xfrm>
        </p:spPr>
        <p:txBody>
          <a:bodyPr wrap="square" lIns="72000" tIns="36000" rIns="72000" bIns="36000">
            <a:noAutofit/>
          </a:bodyPr>
          <a:lstStyle>
            <a:lvl1pPr marL="0" indent="0" algn="l">
              <a:spcBef>
                <a:spcPts val="0"/>
              </a:spcBef>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endParaRPr lang="en-GB" dirty="0"/>
          </a:p>
        </p:txBody>
      </p:sp>
      <p:sp>
        <p:nvSpPr>
          <p:cNvPr id="26" name="strDate">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5414156" y="4014515"/>
            <a:ext cx="3600000" cy="349702"/>
          </a:xfrm>
        </p:spPr>
        <p:txBody>
          <a:bodyPr wrap="square" lIns="72000" tIns="36000" rIns="72000" bIns="36000">
            <a:noAutofit/>
          </a:bodyPr>
          <a:lstStyle>
            <a:lvl1pPr marL="0" indent="0">
              <a:spcBef>
                <a:spcPts val="0"/>
              </a:spcBef>
              <a:buNone/>
              <a:defRPr sz="18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Month 20##</a:t>
            </a:r>
            <a:endParaRPr lang="en-GB" dirty="0"/>
          </a:p>
        </p:txBody>
      </p:sp>
      <p:sp>
        <p:nvSpPr>
          <p:cNvPr id="40" name="Hline cutout" hidden="1">
            <a:extLst>
              <a:ext uri="{FF2B5EF4-FFF2-40B4-BE49-F238E27FC236}">
                <a16:creationId xmlns:a16="http://schemas.microsoft.com/office/drawing/2014/main" id="{F21AA64B-DEC4-4592-A269-011EE51DD4AB}"/>
              </a:ext>
            </a:extLst>
          </p:cNvPr>
          <p:cNvSpPr/>
          <p:nvPr userDrawn="1"/>
        </p:nvSpPr>
        <p:spPr>
          <a:xfrm>
            <a:off x="492295" y="3931468"/>
            <a:ext cx="663960" cy="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cxnSp>
        <p:nvCxnSpPr>
          <p:cNvPr id="15" name="Hline">
            <a:extLst>
              <a:ext uri="{FF2B5EF4-FFF2-40B4-BE49-F238E27FC236}">
                <a16:creationId xmlns:a16="http://schemas.microsoft.com/office/drawing/2014/main" id="{CED59184-1FCB-491C-B108-0C922F0CD544}"/>
              </a:ext>
            </a:extLst>
          </p:cNvPr>
          <p:cNvCxnSpPr>
            <a:cxnSpLocks/>
          </p:cNvCxnSpPr>
          <p:nvPr userDrawn="1"/>
        </p:nvCxnSpPr>
        <p:spPr>
          <a:xfrm>
            <a:off x="5498463" y="3933056"/>
            <a:ext cx="6639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GameChangers">
            <a:extLst>
              <a:ext uri="{FF2B5EF4-FFF2-40B4-BE49-F238E27FC236}">
                <a16:creationId xmlns:a16="http://schemas.microsoft.com/office/drawing/2014/main" id="{4D27559E-4DCE-4CAF-A5DB-CC352B6B54E2}"/>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2"/>
          </a:solidFill>
          <a:ln w="7921" cap="flat">
            <a:noFill/>
            <a:prstDash val="solid"/>
            <a:miter/>
          </a:ln>
        </p:spPr>
        <p:txBody>
          <a:bodyPr rtlCol="0" anchor="ctr"/>
          <a:lstStyle/>
          <a:p>
            <a:endParaRPr lang="en-GB" noProof="0" dirty="0"/>
          </a:p>
        </p:txBody>
      </p:sp>
      <p:sp>
        <p:nvSpPr>
          <p:cNvPr id="38" name="Logo shape cutout" hidden="1">
            <a:extLst>
              <a:ext uri="{FF2B5EF4-FFF2-40B4-BE49-F238E27FC236}">
                <a16:creationId xmlns:a16="http://schemas.microsoft.com/office/drawing/2014/main" id="{CF3EF6B3-6446-4F99-A7F5-2442D70F7A87}"/>
              </a:ext>
            </a:extLst>
          </p:cNvPr>
          <p:cNvSpPr>
            <a:spLocks/>
          </p:cNvSpPr>
          <p:nvPr userDrawn="1"/>
        </p:nvSpPr>
        <p:spPr bwMode="auto">
          <a:xfrm>
            <a:off x="10730262" y="5358931"/>
            <a:ext cx="860833" cy="789456"/>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GB" noProof="0" dirty="0"/>
          </a:p>
        </p:txBody>
      </p:sp>
      <p:pic>
        <p:nvPicPr>
          <p:cNvPr id="16" name="IpsosLogo">
            <a:extLst>
              <a:ext uri="{FF2B5EF4-FFF2-40B4-BE49-F238E27FC236}">
                <a16:creationId xmlns:a16="http://schemas.microsoft.com/office/drawing/2014/main" id="{C1B8EB55-E36D-488C-9A31-C0FE08E6811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536964595"/>
      </p:ext>
    </p:extLst>
  </p:cSld>
  <p:clrMapOvr>
    <a:masterClrMapping/>
  </p:clrMapOvr>
  <p:extLst>
    <p:ext uri="{DCECCB84-F9BA-43D5-87BE-67443E8EF086}">
      <p15:sldGuideLst xmlns:p15="http://schemas.microsoft.com/office/powerpoint/2012/main">
        <p15:guide id="3" orient="horz" pos="323">
          <p15:clr>
            <a:srgbClr val="FBAE40"/>
          </p15:clr>
        </p15:guide>
        <p15:guide id="4" orient="horz" pos="1888">
          <p15:clr>
            <a:srgbClr val="FBAE40"/>
          </p15:clr>
        </p15:guide>
        <p15:guide id="5" orient="horz" pos="3317">
          <p15:clr>
            <a:srgbClr val="FBAE40"/>
          </p15:clr>
        </p15:guide>
        <p15:guide id="6" pos="340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mp; Text Split">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GB" smtClean="0"/>
              <a:pPr/>
              <a:t>‹#›</a:t>
            </a:fld>
            <a:r>
              <a:rPr lang="en-GB"/>
              <a:t> </a:t>
            </a:r>
            <a:endParaRPr lang="en-GB" dirty="0"/>
          </a:p>
        </p:txBody>
      </p:sp>
      <p:sp>
        <p:nvSpPr>
          <p:cNvPr id="2" name="Title 1">
            <a:extLst>
              <a:ext uri="{FF2B5EF4-FFF2-40B4-BE49-F238E27FC236}">
                <a16:creationId xmlns:a16="http://schemas.microsoft.com/office/drawing/2014/main" id="{F880F3A8-E255-439C-855F-3431D2A9AD1D}"/>
              </a:ext>
            </a:extLst>
          </p:cNvPr>
          <p:cNvSpPr>
            <a:spLocks noGrp="1"/>
          </p:cNvSpPr>
          <p:nvPr>
            <p:ph type="title" hasCustomPrompt="1"/>
          </p:nvPr>
        </p:nvSpPr>
        <p:spPr>
          <a:xfrm>
            <a:off x="407988" y="368300"/>
            <a:ext cx="5274000" cy="387798"/>
          </a:xfrm>
        </p:spPr>
        <p:txBody>
          <a:bodyPr/>
          <a:lstStyle>
            <a:lvl1pPr>
              <a:defRPr/>
            </a:lvl1pPr>
          </a:lstStyle>
          <a:p>
            <a:r>
              <a:rPr lang="en-GB"/>
              <a:t>TITLE OF THE SLIDE – one line</a:t>
            </a:r>
            <a:endParaRPr lang="en-GB" dirty="0"/>
          </a:p>
        </p:txBody>
      </p:sp>
      <p:sp>
        <p:nvSpPr>
          <p:cNvPr id="5" name="Text Placeholder 5">
            <a:extLst>
              <a:ext uri="{FF2B5EF4-FFF2-40B4-BE49-F238E27FC236}">
                <a16:creationId xmlns:a16="http://schemas.microsoft.com/office/drawing/2014/main" id="{7E3E18FB-D9A3-4E90-AC92-ECC1E796D5D9}"/>
              </a:ext>
            </a:extLst>
          </p:cNvPr>
          <p:cNvSpPr>
            <a:spLocks noGrp="1"/>
          </p:cNvSpPr>
          <p:nvPr>
            <p:ph type="body" sz="quarter" idx="15" hasCustomPrompt="1"/>
          </p:nvPr>
        </p:nvSpPr>
        <p:spPr>
          <a:xfrm>
            <a:off x="6510009" y="846000"/>
            <a:ext cx="5274000"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en-GB"/>
              <a:t>Subtitle of the slide – One line</a:t>
            </a:r>
            <a:endParaRPr lang="en-GB" dirty="0"/>
          </a:p>
        </p:txBody>
      </p:sp>
      <p:sp>
        <p:nvSpPr>
          <p:cNvPr id="20" name="Text Placeholder 5">
            <a:extLst>
              <a:ext uri="{FF2B5EF4-FFF2-40B4-BE49-F238E27FC236}">
                <a16:creationId xmlns:a16="http://schemas.microsoft.com/office/drawing/2014/main" id="{49D2D0E9-B6D2-4330-9CEE-E3BFE462C4E9}"/>
              </a:ext>
            </a:extLst>
          </p:cNvPr>
          <p:cNvSpPr>
            <a:spLocks noGrp="1"/>
          </p:cNvSpPr>
          <p:nvPr>
            <p:ph type="body" sz="quarter" idx="19" hasCustomPrompt="1"/>
          </p:nvPr>
        </p:nvSpPr>
        <p:spPr>
          <a:xfrm>
            <a:off x="407988" y="846000"/>
            <a:ext cx="5274000"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en-GB"/>
              <a:t>Subtitle of the slide – One line</a:t>
            </a:r>
            <a:endParaRPr lang="en-GB" dirty="0"/>
          </a:p>
        </p:txBody>
      </p:sp>
      <p:sp>
        <p:nvSpPr>
          <p:cNvPr id="24" name="Text Placeholder 23">
            <a:extLst>
              <a:ext uri="{FF2B5EF4-FFF2-40B4-BE49-F238E27FC236}">
                <a16:creationId xmlns:a16="http://schemas.microsoft.com/office/drawing/2014/main" id="{C6340244-3EF0-43F9-B482-4EBE767E8914}"/>
              </a:ext>
            </a:extLst>
          </p:cNvPr>
          <p:cNvSpPr>
            <a:spLocks noGrp="1"/>
          </p:cNvSpPr>
          <p:nvPr>
            <p:ph type="body" sz="quarter" idx="20" hasCustomPrompt="1"/>
          </p:nvPr>
        </p:nvSpPr>
        <p:spPr>
          <a:xfrm>
            <a:off x="6510009" y="368301"/>
            <a:ext cx="5274000" cy="387798"/>
          </a:xfrm>
        </p:spPr>
        <p:txBody>
          <a:bodyPr bIns="0">
            <a:noAutofit/>
          </a:bodyPr>
          <a:lstStyle>
            <a:lvl1pPr>
              <a:lnSpc>
                <a:spcPct val="90000"/>
              </a:lnSpc>
              <a:spcBef>
                <a:spcPts val="0"/>
              </a:spcBef>
              <a:defRPr lang="en-US" sz="2400" b="0" kern="1200" cap="all" spc="0" baseline="0" dirty="0" smtClean="0">
                <a:solidFill>
                  <a:schemeClr val="bg2"/>
                </a:solidFill>
                <a:latin typeface="+mn-lt"/>
                <a:ea typeface="+mj-ea"/>
                <a:cs typeface="+mj-cs"/>
              </a:defRPr>
            </a:lvl1pPr>
            <a:lvl5pPr marL="850900" indent="0">
              <a:buNone/>
              <a:defRPr/>
            </a:lvl5pPr>
          </a:lstStyle>
          <a:p>
            <a:r>
              <a:rPr lang="en-GB"/>
              <a:t>TITLE OF THE SLIDE – one line</a:t>
            </a:r>
            <a:endParaRPr lang="en-GB" dirty="0"/>
          </a:p>
        </p:txBody>
      </p:sp>
      <p:sp>
        <p:nvSpPr>
          <p:cNvPr id="9" name="Text Placeholder 6">
            <a:extLst>
              <a:ext uri="{FF2B5EF4-FFF2-40B4-BE49-F238E27FC236}">
                <a16:creationId xmlns:a16="http://schemas.microsoft.com/office/drawing/2014/main" id="{F21D73FA-38CB-48BA-86F1-910DFD4D8AF8}"/>
              </a:ext>
            </a:extLst>
          </p:cNvPr>
          <p:cNvSpPr>
            <a:spLocks noGrp="1"/>
          </p:cNvSpPr>
          <p:nvPr>
            <p:ph type="body" sz="quarter" idx="21"/>
          </p:nvPr>
        </p:nvSpPr>
        <p:spPr>
          <a:xfrm>
            <a:off x="407988" y="1484313"/>
            <a:ext cx="5274000" cy="4429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6">
            <a:extLst>
              <a:ext uri="{FF2B5EF4-FFF2-40B4-BE49-F238E27FC236}">
                <a16:creationId xmlns:a16="http://schemas.microsoft.com/office/drawing/2014/main" id="{F4B9B17C-C5A3-4B37-B6BB-69A35AD7887C}"/>
              </a:ext>
            </a:extLst>
          </p:cNvPr>
          <p:cNvSpPr>
            <a:spLocks noGrp="1"/>
          </p:cNvSpPr>
          <p:nvPr>
            <p:ph type="body" sz="quarter" idx="22"/>
          </p:nvPr>
        </p:nvSpPr>
        <p:spPr>
          <a:xfrm>
            <a:off x="6510009" y="1484313"/>
            <a:ext cx="5274000" cy="4429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01593148"/>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amp; Text Left">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GB" smtClean="0"/>
              <a:pPr/>
              <a:t>‹#›</a:t>
            </a:fld>
            <a:r>
              <a:rPr lang="en-GB"/>
              <a:t> </a:t>
            </a:r>
            <a:endParaRPr lang="en-GB" dirty="0"/>
          </a:p>
        </p:txBody>
      </p:sp>
      <p:sp>
        <p:nvSpPr>
          <p:cNvPr id="20" name="Text Placeholder 5">
            <a:extLst>
              <a:ext uri="{FF2B5EF4-FFF2-40B4-BE49-F238E27FC236}">
                <a16:creationId xmlns:a16="http://schemas.microsoft.com/office/drawing/2014/main" id="{49D2D0E9-B6D2-4330-9CEE-E3BFE462C4E9}"/>
              </a:ext>
            </a:extLst>
          </p:cNvPr>
          <p:cNvSpPr>
            <a:spLocks noGrp="1"/>
          </p:cNvSpPr>
          <p:nvPr>
            <p:ph type="body" sz="quarter" idx="19" hasCustomPrompt="1"/>
          </p:nvPr>
        </p:nvSpPr>
        <p:spPr>
          <a:xfrm>
            <a:off x="407988" y="846000"/>
            <a:ext cx="5274000"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en-GB"/>
              <a:t>Subtitle of the slide – One line</a:t>
            </a:r>
            <a:endParaRPr lang="en-GB" dirty="0"/>
          </a:p>
        </p:txBody>
      </p:sp>
      <p:sp>
        <p:nvSpPr>
          <p:cNvPr id="9" name="Text Placeholder 6">
            <a:extLst>
              <a:ext uri="{FF2B5EF4-FFF2-40B4-BE49-F238E27FC236}">
                <a16:creationId xmlns:a16="http://schemas.microsoft.com/office/drawing/2014/main" id="{F21D73FA-38CB-48BA-86F1-910DFD4D8AF8}"/>
              </a:ext>
            </a:extLst>
          </p:cNvPr>
          <p:cNvSpPr>
            <a:spLocks noGrp="1"/>
          </p:cNvSpPr>
          <p:nvPr>
            <p:ph type="body" sz="quarter" idx="21"/>
          </p:nvPr>
        </p:nvSpPr>
        <p:spPr>
          <a:xfrm>
            <a:off x="407987" y="1484313"/>
            <a:ext cx="5274000" cy="4429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Title 5">
            <a:extLst>
              <a:ext uri="{FF2B5EF4-FFF2-40B4-BE49-F238E27FC236}">
                <a16:creationId xmlns:a16="http://schemas.microsoft.com/office/drawing/2014/main" id="{FB881570-0BEB-45FD-A2A2-DF4E7BDEAAD1}"/>
              </a:ext>
            </a:extLst>
          </p:cNvPr>
          <p:cNvSpPr>
            <a:spLocks noGrp="1"/>
          </p:cNvSpPr>
          <p:nvPr>
            <p:ph type="title" hasCustomPrompt="1"/>
          </p:nvPr>
        </p:nvSpPr>
        <p:spPr>
          <a:xfrm>
            <a:off x="407987" y="368300"/>
            <a:ext cx="5274000" cy="387798"/>
          </a:xfrm>
        </p:spPr>
        <p:txBody>
          <a:bodyPr/>
          <a:lstStyle>
            <a:lvl1pPr>
              <a:defRPr/>
            </a:lvl1pPr>
          </a:lstStyle>
          <a:p>
            <a:r>
              <a:rPr lang="en-GB"/>
              <a:t>TITLE OF THE SLIDE – one line</a:t>
            </a:r>
            <a:endParaRPr lang="en-GB" dirty="0"/>
          </a:p>
        </p:txBody>
      </p:sp>
    </p:spTree>
    <p:extLst>
      <p:ext uri="{BB962C8B-B14F-4D97-AF65-F5344CB8AC3E}">
        <p14:creationId xmlns:p14="http://schemas.microsoft.com/office/powerpoint/2010/main" val="426679226"/>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mp; Text Right">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GB" smtClean="0"/>
              <a:pPr/>
              <a:t>‹#›</a:t>
            </a:fld>
            <a:r>
              <a:rPr lang="en-GB"/>
              <a:t> </a:t>
            </a:r>
            <a:endParaRPr lang="en-GB" dirty="0"/>
          </a:p>
        </p:txBody>
      </p:sp>
      <p:sp>
        <p:nvSpPr>
          <p:cNvPr id="20" name="Text Placeholder 5">
            <a:extLst>
              <a:ext uri="{FF2B5EF4-FFF2-40B4-BE49-F238E27FC236}">
                <a16:creationId xmlns:a16="http://schemas.microsoft.com/office/drawing/2014/main" id="{49D2D0E9-B6D2-4330-9CEE-E3BFE462C4E9}"/>
              </a:ext>
            </a:extLst>
          </p:cNvPr>
          <p:cNvSpPr>
            <a:spLocks noGrp="1"/>
          </p:cNvSpPr>
          <p:nvPr>
            <p:ph type="body" sz="quarter" idx="19" hasCustomPrompt="1"/>
          </p:nvPr>
        </p:nvSpPr>
        <p:spPr>
          <a:xfrm>
            <a:off x="6510013" y="846000"/>
            <a:ext cx="5274000"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en-GB"/>
              <a:t>Subtitle of the slide – One line</a:t>
            </a:r>
            <a:endParaRPr lang="en-GB" dirty="0"/>
          </a:p>
        </p:txBody>
      </p:sp>
      <p:sp>
        <p:nvSpPr>
          <p:cNvPr id="9" name="Text Placeholder 6">
            <a:extLst>
              <a:ext uri="{FF2B5EF4-FFF2-40B4-BE49-F238E27FC236}">
                <a16:creationId xmlns:a16="http://schemas.microsoft.com/office/drawing/2014/main" id="{F21D73FA-38CB-48BA-86F1-910DFD4D8AF8}"/>
              </a:ext>
            </a:extLst>
          </p:cNvPr>
          <p:cNvSpPr>
            <a:spLocks noGrp="1"/>
          </p:cNvSpPr>
          <p:nvPr>
            <p:ph type="body" sz="quarter" idx="21"/>
          </p:nvPr>
        </p:nvSpPr>
        <p:spPr>
          <a:xfrm>
            <a:off x="6510012" y="1484313"/>
            <a:ext cx="5274000" cy="4429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Title 5">
            <a:extLst>
              <a:ext uri="{FF2B5EF4-FFF2-40B4-BE49-F238E27FC236}">
                <a16:creationId xmlns:a16="http://schemas.microsoft.com/office/drawing/2014/main" id="{FB881570-0BEB-45FD-A2A2-DF4E7BDEAAD1}"/>
              </a:ext>
            </a:extLst>
          </p:cNvPr>
          <p:cNvSpPr>
            <a:spLocks noGrp="1"/>
          </p:cNvSpPr>
          <p:nvPr>
            <p:ph type="title" hasCustomPrompt="1"/>
          </p:nvPr>
        </p:nvSpPr>
        <p:spPr>
          <a:xfrm>
            <a:off x="6510012" y="368300"/>
            <a:ext cx="5274000" cy="387798"/>
          </a:xfrm>
        </p:spPr>
        <p:txBody>
          <a:bodyPr/>
          <a:lstStyle>
            <a:lvl1pPr>
              <a:defRPr/>
            </a:lvl1pPr>
          </a:lstStyle>
          <a:p>
            <a:r>
              <a:rPr lang="en-GB"/>
              <a:t>TITLE OF THE SLIDE – one line</a:t>
            </a:r>
            <a:endParaRPr lang="en-GB" dirty="0"/>
          </a:p>
        </p:txBody>
      </p:sp>
    </p:spTree>
    <p:extLst>
      <p:ext uri="{BB962C8B-B14F-4D97-AF65-F5344CB8AC3E}">
        <p14:creationId xmlns:p14="http://schemas.microsoft.com/office/powerpoint/2010/main" val="1815611915"/>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mp; Text Right Wider">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GB" smtClean="0"/>
              <a:pPr/>
              <a:t>‹#›</a:t>
            </a:fld>
            <a:r>
              <a:rPr lang="en-GB"/>
              <a:t> </a:t>
            </a:r>
            <a:endParaRPr lang="en-GB" dirty="0"/>
          </a:p>
        </p:txBody>
      </p:sp>
      <p:sp>
        <p:nvSpPr>
          <p:cNvPr id="3" name="Title 2">
            <a:extLst>
              <a:ext uri="{FF2B5EF4-FFF2-40B4-BE49-F238E27FC236}">
                <a16:creationId xmlns:a16="http://schemas.microsoft.com/office/drawing/2014/main" id="{19BC349C-BDD0-4820-9A79-533085E18AEF}"/>
              </a:ext>
            </a:extLst>
          </p:cNvPr>
          <p:cNvSpPr>
            <a:spLocks noGrp="1"/>
          </p:cNvSpPr>
          <p:nvPr>
            <p:ph type="title" hasCustomPrompt="1"/>
          </p:nvPr>
        </p:nvSpPr>
        <p:spPr>
          <a:xfrm>
            <a:off x="3820160" y="368300"/>
            <a:ext cx="7963851" cy="387798"/>
          </a:xfrm>
        </p:spPr>
        <p:txBody>
          <a:bodyPr/>
          <a:lstStyle>
            <a:lvl1pPr>
              <a:defRPr/>
            </a:lvl1pPr>
          </a:lstStyle>
          <a:p>
            <a:r>
              <a:rPr lang="en-GB"/>
              <a:t>TITLE OF THE SLIDE – one line</a:t>
            </a:r>
            <a:endParaRPr lang="en-GB" dirty="0"/>
          </a:p>
        </p:txBody>
      </p:sp>
      <p:sp>
        <p:nvSpPr>
          <p:cNvPr id="5" name="Text Placeholder 5">
            <a:extLst>
              <a:ext uri="{FF2B5EF4-FFF2-40B4-BE49-F238E27FC236}">
                <a16:creationId xmlns:a16="http://schemas.microsoft.com/office/drawing/2014/main" id="{116CE797-1F3D-4B22-BCC5-2F0A28302B8F}"/>
              </a:ext>
            </a:extLst>
          </p:cNvPr>
          <p:cNvSpPr>
            <a:spLocks noGrp="1"/>
          </p:cNvSpPr>
          <p:nvPr>
            <p:ph type="body" sz="quarter" idx="15" hasCustomPrompt="1"/>
          </p:nvPr>
        </p:nvSpPr>
        <p:spPr>
          <a:xfrm>
            <a:off x="3820159" y="846000"/>
            <a:ext cx="7963851"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en-GB"/>
              <a:t>Subtitle of the slide – One line</a:t>
            </a:r>
            <a:endParaRPr lang="en-GB" dirty="0"/>
          </a:p>
        </p:txBody>
      </p:sp>
      <p:sp>
        <p:nvSpPr>
          <p:cNvPr id="6" name="Text Placeholder 6">
            <a:extLst>
              <a:ext uri="{FF2B5EF4-FFF2-40B4-BE49-F238E27FC236}">
                <a16:creationId xmlns:a16="http://schemas.microsoft.com/office/drawing/2014/main" id="{96857426-65DB-4784-9162-A4F01CE82B86}"/>
              </a:ext>
            </a:extLst>
          </p:cNvPr>
          <p:cNvSpPr>
            <a:spLocks noGrp="1"/>
          </p:cNvSpPr>
          <p:nvPr>
            <p:ph type="body" sz="quarter" idx="19"/>
          </p:nvPr>
        </p:nvSpPr>
        <p:spPr>
          <a:xfrm>
            <a:off x="3820160" y="1484313"/>
            <a:ext cx="7963852" cy="4429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916200717"/>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Footer">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4"/>
            <a:ext cx="10080000" cy="396875"/>
          </a:xfrm>
        </p:spPr>
        <p:txBody>
          <a:bodyPr wrap="square" lIns="0" tIns="0" bIns="0" anchor="t" anchorCtr="0">
            <a:noAutofit/>
          </a:bodyPr>
          <a:lstStyle>
            <a:lvl1pPr marL="0" indent="0" defTabSz="541338">
              <a:spcBef>
                <a:spcPts val="0"/>
              </a:spcBef>
              <a:buNone/>
              <a:defRPr sz="800" b="0" i="1">
                <a:solidFill>
                  <a:schemeClr val="tx1">
                    <a:lumMod val="50000"/>
                    <a:lumOff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Xxx</a:t>
            </a:r>
          </a:p>
          <a:p>
            <a:pPr lvl="0"/>
            <a:r>
              <a:rPr lang="en-GB"/>
              <a:t>Question:	Xxx</a:t>
            </a:r>
          </a:p>
          <a:p>
            <a:pPr lvl="0"/>
            <a:r>
              <a:rPr lang="en-GB"/>
              <a:t>	Xxx</a:t>
            </a:r>
            <a:endParaRPr lang="en-GB"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GB" smtClean="0"/>
              <a:pPr/>
              <a:t>‹#›</a:t>
            </a:fld>
            <a:r>
              <a:rPr lang="en-GB"/>
              <a:t> </a:t>
            </a:r>
            <a:endParaRPr lang="en-GB" dirty="0"/>
          </a:p>
        </p:txBody>
      </p:sp>
      <p:sp>
        <p:nvSpPr>
          <p:cNvPr id="2" name="Title 1">
            <a:extLst>
              <a:ext uri="{FF2B5EF4-FFF2-40B4-BE49-F238E27FC236}">
                <a16:creationId xmlns:a16="http://schemas.microsoft.com/office/drawing/2014/main" id="{2BFC839B-8CF0-4FE4-BE39-64E2208DEEB7}"/>
              </a:ext>
            </a:extLst>
          </p:cNvPr>
          <p:cNvSpPr>
            <a:spLocks noGrp="1"/>
          </p:cNvSpPr>
          <p:nvPr>
            <p:ph type="title" hasCustomPrompt="1"/>
          </p:nvPr>
        </p:nvSpPr>
        <p:spPr/>
        <p:txBody>
          <a:bodyPr/>
          <a:lstStyle>
            <a:lvl1pPr>
              <a:defRPr/>
            </a:lvl1pPr>
          </a:lstStyle>
          <a:p>
            <a:r>
              <a:rPr lang="en-GB"/>
              <a:t>TITLE OF THE SLIDE – one line</a:t>
            </a:r>
            <a:endParaRPr lang="en-GB" dirty="0"/>
          </a:p>
        </p:txBody>
      </p:sp>
    </p:spTree>
    <p:extLst>
      <p:ext uri="{BB962C8B-B14F-4D97-AF65-F5344CB8AC3E}">
        <p14:creationId xmlns:p14="http://schemas.microsoft.com/office/powerpoint/2010/main" val="192508165"/>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guide id="9" orient="horz" pos="1117" userDrawn="1">
          <p15:clr>
            <a:srgbClr val="FBAE40"/>
          </p15:clr>
        </p15:guide>
        <p15:guide id="10" orient="horz" pos="1344" userDrawn="1">
          <p15:clr>
            <a:srgbClr val="FBAE40"/>
          </p15:clr>
        </p15:guide>
        <p15:guide id="11" orient="horz" pos="1434" userDrawn="1">
          <p15:clr>
            <a:srgbClr val="FBAE40"/>
          </p15:clr>
        </p15:guide>
        <p15:guide id="12" orient="horz" pos="3543" userDrawn="1">
          <p15:clr>
            <a:srgbClr val="FBAE40"/>
          </p15:clr>
        </p15:guide>
        <p15:guide id="13" pos="1572" userDrawn="1">
          <p15:clr>
            <a:srgbClr val="FBAE40"/>
          </p15:clr>
        </p15:guide>
        <p15:guide id="14" pos="610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clusion &amp; Footer">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765175"/>
            <a:ext cx="11376025" cy="719138"/>
          </a:xfrm>
          <a:noFill/>
        </p:spPr>
        <p:txBody>
          <a:bodyPr wrap="square" lIns="0" tIns="0" rIns="0" bIns="0">
            <a:noAutofit/>
          </a:bodyPr>
          <a:lstStyle>
            <a:lvl1pPr marL="0" marR="0" indent="0" algn="l" defTabSz="914400" rtl="0" eaLnBrk="1" fontAlgn="auto" latinLnBrk="0" hangingPunct="1">
              <a:lnSpc>
                <a:spcPct val="100000"/>
              </a:lnSpc>
              <a:spcBef>
                <a:spcPts val="0"/>
              </a:spcBef>
              <a:spcAft>
                <a:spcPts val="0"/>
              </a:spcAft>
              <a:buClrTx/>
              <a:buSzPct val="50000"/>
              <a:buFont typeface="Arial" panose="020B0406020202030204" pitchFamily="34" charset="0"/>
              <a:buNone/>
              <a:tabLst/>
              <a:defRPr sz="2000">
                <a:solidFill>
                  <a:schemeClr val="tx2"/>
                </a:solidFill>
              </a:defRPr>
            </a:lvl1pPr>
          </a:lstStyle>
          <a:p>
            <a:pPr lvl="0"/>
            <a:r>
              <a:rPr lang="en-GB"/>
              <a:t>Conclusion.</a:t>
            </a:r>
          </a:p>
          <a:p>
            <a:pPr marL="0" marR="0" lvl="0" indent="0" algn="l" defTabSz="914400" rtl="0" eaLnBrk="1" fontAlgn="auto" latinLnBrk="0" hangingPunct="1">
              <a:lnSpc>
                <a:spcPct val="100000"/>
              </a:lnSpc>
              <a:spcBef>
                <a:spcPts val="0"/>
              </a:spcBef>
              <a:spcAft>
                <a:spcPts val="0"/>
              </a:spcAft>
              <a:buClrTx/>
              <a:buSzPct val="50000"/>
              <a:buFont typeface="Arial" panose="020B0406020202030204" pitchFamily="34" charset="0"/>
              <a:buNone/>
              <a:tabLst/>
              <a:defRPr/>
            </a:pPr>
            <a:r>
              <a:rPr lang="en-GB"/>
              <a:t>Two lines max.</a:t>
            </a:r>
            <a:endParaRPr lang="en-GB" dirty="0"/>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4"/>
            <a:ext cx="10080000" cy="396875"/>
          </a:xfrm>
        </p:spPr>
        <p:txBody>
          <a:bodyPr wrap="square" lIns="0" tIns="0" bIns="0" anchor="t" anchorCtr="0">
            <a:noAutofit/>
          </a:bodyPr>
          <a:lstStyle>
            <a:lvl1pPr marL="0" indent="0" defTabSz="541338">
              <a:spcBef>
                <a:spcPts val="0"/>
              </a:spcBef>
              <a:buNone/>
              <a:defRPr sz="800" b="0" i="1">
                <a:solidFill>
                  <a:schemeClr val="tx1">
                    <a:lumMod val="50000"/>
                    <a:lumOff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Xxx</a:t>
            </a:r>
          </a:p>
          <a:p>
            <a:pPr lvl="0"/>
            <a:r>
              <a:rPr lang="en-GB"/>
              <a:t>Question:	Xxx</a:t>
            </a:r>
          </a:p>
          <a:p>
            <a:pPr lvl="0"/>
            <a:r>
              <a:rPr lang="en-GB"/>
              <a:t>	Xxx</a:t>
            </a:r>
            <a:endParaRPr lang="en-GB"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GB" smtClean="0"/>
              <a:pPr/>
              <a:t>‹#›</a:t>
            </a:fld>
            <a:r>
              <a:rPr lang="en-GB"/>
              <a:t> </a:t>
            </a:r>
            <a:endParaRPr lang="en-GB" dirty="0"/>
          </a:p>
        </p:txBody>
      </p:sp>
      <p:sp>
        <p:nvSpPr>
          <p:cNvPr id="2" name="Title 1">
            <a:extLst>
              <a:ext uri="{FF2B5EF4-FFF2-40B4-BE49-F238E27FC236}">
                <a16:creationId xmlns:a16="http://schemas.microsoft.com/office/drawing/2014/main" id="{1B271E15-A032-4BDE-BAF8-DCFCAEF4F2C2}"/>
              </a:ext>
            </a:extLst>
          </p:cNvPr>
          <p:cNvSpPr>
            <a:spLocks noGrp="1"/>
          </p:cNvSpPr>
          <p:nvPr>
            <p:ph type="title" hasCustomPrompt="1"/>
          </p:nvPr>
        </p:nvSpPr>
        <p:spPr/>
        <p:txBody>
          <a:bodyPr/>
          <a:lstStyle>
            <a:lvl1pPr>
              <a:defRPr sz="1600"/>
            </a:lvl1pPr>
          </a:lstStyle>
          <a:p>
            <a:r>
              <a:rPr lang="en-GB"/>
              <a:t>TITLE OF THE SLIDE – one line</a:t>
            </a:r>
            <a:endParaRPr lang="en-GB" dirty="0"/>
          </a:p>
        </p:txBody>
      </p:sp>
    </p:spTree>
    <p:extLst>
      <p:ext uri="{BB962C8B-B14F-4D97-AF65-F5344CB8AC3E}">
        <p14:creationId xmlns:p14="http://schemas.microsoft.com/office/powerpoint/2010/main" val="628297886"/>
      </p:ext>
    </p:extLst>
  </p:cSld>
  <p:clrMapOvr>
    <a:masterClrMapping/>
  </p:clrMapOvr>
  <p:extLst>
    <p:ext uri="{DCECCB84-F9BA-43D5-87BE-67443E8EF086}">
      <p15:sldGuideLst xmlns:p15="http://schemas.microsoft.com/office/powerpoint/2012/main">
        <p15:guide id="5" orient="horz" pos="935" userDrawn="1">
          <p15:clr>
            <a:srgbClr val="FBAE40"/>
          </p15:clr>
        </p15:guide>
        <p15:guide id="6" orient="horz" pos="3725" userDrawn="1">
          <p15:clr>
            <a:srgbClr val="FBAE40"/>
          </p15:clr>
        </p15:guide>
        <p15:guide id="7" orient="horz" pos="1117" userDrawn="1">
          <p15:clr>
            <a:srgbClr val="FBAE40"/>
          </p15:clr>
        </p15:guide>
        <p15:guide id="8" orient="horz" pos="1344" userDrawn="1">
          <p15:clr>
            <a:srgbClr val="FBAE40"/>
          </p15:clr>
        </p15:guide>
        <p15:guide id="9" orient="horz" pos="1434" userDrawn="1">
          <p15:clr>
            <a:srgbClr val="FBAE40"/>
          </p15:clr>
        </p15:guide>
        <p15:guide id="10" orient="horz" pos="3543" userDrawn="1">
          <p15:clr>
            <a:srgbClr val="FBAE40"/>
          </p15:clr>
        </p15:guide>
        <p15:guide id="11" pos="6108" userDrawn="1">
          <p15:clr>
            <a:srgbClr val="FBAE40"/>
          </p15:clr>
        </p15:guide>
        <p15:guide id="12" pos="1572"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clusion, Title &amp; Footer - Presentation Sty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377377"/>
            <a:ext cx="11376025" cy="719138"/>
          </a:xfrm>
          <a:noFill/>
        </p:spPr>
        <p:txBody>
          <a:bodyPr wrap="square" lIns="0" tIns="0" rIns="0" bIns="0">
            <a:noAutofit/>
          </a:bodyPr>
          <a:lstStyle>
            <a:lvl1pPr marL="0" marR="0" indent="0" algn="l" defTabSz="914400" rtl="0" eaLnBrk="1" fontAlgn="auto" latinLnBrk="0" hangingPunct="1">
              <a:lnSpc>
                <a:spcPct val="100000"/>
              </a:lnSpc>
              <a:spcBef>
                <a:spcPts val="0"/>
              </a:spcBef>
              <a:spcAft>
                <a:spcPts val="0"/>
              </a:spcAft>
              <a:buClrTx/>
              <a:buSzPct val="50000"/>
              <a:buFont typeface="Arial" panose="020B0406020202030204" pitchFamily="34" charset="0"/>
              <a:buNone/>
              <a:tabLst/>
              <a:defRPr sz="2000">
                <a:solidFill>
                  <a:schemeClr val="tx2"/>
                </a:solidFill>
              </a:defRPr>
            </a:lvl1pPr>
          </a:lstStyle>
          <a:p>
            <a:pPr lvl="0"/>
            <a:r>
              <a:rPr lang="en-GB"/>
              <a:t>Conclusion.</a:t>
            </a:r>
          </a:p>
          <a:p>
            <a:pPr marL="0" marR="0" lvl="0" indent="0" algn="l" defTabSz="914400" rtl="0" eaLnBrk="1" fontAlgn="auto" latinLnBrk="0" hangingPunct="1">
              <a:lnSpc>
                <a:spcPct val="100000"/>
              </a:lnSpc>
              <a:spcBef>
                <a:spcPts val="0"/>
              </a:spcBef>
              <a:spcAft>
                <a:spcPts val="0"/>
              </a:spcAft>
              <a:buClrTx/>
              <a:buSzPct val="50000"/>
              <a:buFont typeface="Arial" panose="020B0406020202030204" pitchFamily="34" charset="0"/>
              <a:buNone/>
              <a:tabLst/>
              <a:defRPr/>
            </a:pPr>
            <a:r>
              <a:rPr lang="en-GB"/>
              <a:t>Two lines max.</a:t>
            </a:r>
            <a:endParaRPr lang="en-GB" dirty="0"/>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4"/>
            <a:ext cx="10080000" cy="396875"/>
          </a:xfrm>
        </p:spPr>
        <p:txBody>
          <a:bodyPr wrap="square" lIns="0" tIns="0" bIns="0" anchor="t" anchorCtr="0">
            <a:noAutofit/>
          </a:bodyPr>
          <a:lstStyle>
            <a:lvl1pPr marL="0" indent="0" defTabSz="541338">
              <a:spcBef>
                <a:spcPts val="0"/>
              </a:spcBef>
              <a:buNone/>
              <a:defRPr sz="800" b="0" i="1">
                <a:solidFill>
                  <a:schemeClr val="tx1">
                    <a:lumMod val="50000"/>
                    <a:lumOff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Xxx</a:t>
            </a:r>
          </a:p>
          <a:p>
            <a:pPr lvl="0"/>
            <a:r>
              <a:rPr lang="en-GB"/>
              <a:t>Question:	Xxx</a:t>
            </a:r>
          </a:p>
          <a:p>
            <a:pPr lvl="0"/>
            <a:r>
              <a:rPr lang="en-GB"/>
              <a:t>	Xxx</a:t>
            </a:r>
            <a:endParaRPr lang="en-GB"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GB" smtClean="0"/>
              <a:pPr/>
              <a:t>‹#›</a:t>
            </a:fld>
            <a:r>
              <a:rPr lang="en-GB"/>
              <a:t> </a:t>
            </a:r>
            <a:endParaRPr lang="en-GB" dirty="0"/>
          </a:p>
        </p:txBody>
      </p:sp>
      <p:sp>
        <p:nvSpPr>
          <p:cNvPr id="14" name="Title 13">
            <a:extLst>
              <a:ext uri="{FF2B5EF4-FFF2-40B4-BE49-F238E27FC236}">
                <a16:creationId xmlns:a16="http://schemas.microsoft.com/office/drawing/2014/main" id="{21A0FE89-9A67-46B3-9866-696E972BECDF}"/>
              </a:ext>
            </a:extLst>
          </p:cNvPr>
          <p:cNvSpPr>
            <a:spLocks noGrp="1"/>
          </p:cNvSpPr>
          <p:nvPr>
            <p:ph type="title" hasCustomPrompt="1"/>
          </p:nvPr>
        </p:nvSpPr>
        <p:spPr>
          <a:xfrm>
            <a:off x="407988" y="1096515"/>
            <a:ext cx="11376024" cy="387798"/>
          </a:xfrm>
        </p:spPr>
        <p:txBody>
          <a:bodyPr bIns="72000" anchor="b">
            <a:noAutofit/>
          </a:bodyPr>
          <a:lstStyle>
            <a:lvl1pPr>
              <a:defRPr sz="1600"/>
            </a:lvl1pPr>
          </a:lstStyle>
          <a:p>
            <a:r>
              <a:rPr lang="en-GB"/>
              <a:t>TITLE OF THE SLIDE – one line</a:t>
            </a:r>
            <a:endParaRPr lang="en-GB" dirty="0"/>
          </a:p>
        </p:txBody>
      </p:sp>
    </p:spTree>
    <p:extLst>
      <p:ext uri="{BB962C8B-B14F-4D97-AF65-F5344CB8AC3E}">
        <p14:creationId xmlns:p14="http://schemas.microsoft.com/office/powerpoint/2010/main" val="3089867524"/>
      </p:ext>
    </p:extLst>
  </p:cSld>
  <p:clrMapOvr>
    <a:masterClrMapping/>
  </p:clrMapOvr>
  <p:extLst>
    <p:ext uri="{DCECCB84-F9BA-43D5-87BE-67443E8EF086}">
      <p15:sldGuideLst xmlns:p15="http://schemas.microsoft.com/office/powerpoint/2012/main">
        <p15:guide id="5" orient="horz" pos="935">
          <p15:clr>
            <a:srgbClr val="FBAE40"/>
          </p15:clr>
        </p15:guide>
        <p15:guide id="6" orient="horz" pos="3725">
          <p15:clr>
            <a:srgbClr val="FBAE40"/>
          </p15:clr>
        </p15:guide>
        <p15:guide id="7" orient="horz" pos="1117" userDrawn="1">
          <p15:clr>
            <a:srgbClr val="FBAE40"/>
          </p15:clr>
        </p15:guide>
        <p15:guide id="8" orient="horz" pos="1344" userDrawn="1">
          <p15:clr>
            <a:srgbClr val="FBAE40"/>
          </p15:clr>
        </p15:guide>
        <p15:guide id="9" orient="horz" pos="1434" userDrawn="1">
          <p15:clr>
            <a:srgbClr val="FBAE40"/>
          </p15:clr>
        </p15:guide>
        <p15:guide id="10" orient="horz" pos="3543" userDrawn="1">
          <p15:clr>
            <a:srgbClr val="FBAE40"/>
          </p15:clr>
        </p15:guide>
        <p15:guide id="11" pos="1572" userDrawn="1">
          <p15:clr>
            <a:srgbClr val="FBAE40"/>
          </p15:clr>
        </p15:guide>
        <p15:guide id="12" pos="610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Text &amp; Visual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15B9A7-20FC-4F46-8387-4CCC79717A8A}"/>
              </a:ext>
            </a:extLst>
          </p:cNvPr>
          <p:cNvSpPr/>
          <p:nvPr userDrawn="1"/>
        </p:nvSpPr>
        <p:spPr>
          <a:xfrm>
            <a:off x="11049001" y="5913438"/>
            <a:ext cx="1143000" cy="944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GB" smtClean="0"/>
              <a:pPr/>
              <a:t>‹#›</a:t>
            </a:fld>
            <a:r>
              <a:rPr lang="en-GB"/>
              <a:t> </a:t>
            </a:r>
            <a:endParaRPr lang="en-GB" dirty="0"/>
          </a:p>
        </p:txBody>
      </p:sp>
      <p:sp>
        <p:nvSpPr>
          <p:cNvPr id="14" name="Title 13">
            <a:extLst>
              <a:ext uri="{FF2B5EF4-FFF2-40B4-BE49-F238E27FC236}">
                <a16:creationId xmlns:a16="http://schemas.microsoft.com/office/drawing/2014/main" id="{21A0FE89-9A67-46B3-9866-696E972BECDF}"/>
              </a:ext>
            </a:extLst>
          </p:cNvPr>
          <p:cNvSpPr>
            <a:spLocks noGrp="1"/>
          </p:cNvSpPr>
          <p:nvPr>
            <p:ph type="title" hasCustomPrompt="1"/>
          </p:nvPr>
        </p:nvSpPr>
        <p:spPr>
          <a:xfrm>
            <a:off x="407988" y="368300"/>
            <a:ext cx="4428000" cy="997196"/>
          </a:xfrm>
        </p:spPr>
        <p:txBody>
          <a:bodyPr>
            <a:noAutofit/>
          </a:bodyPr>
          <a:lstStyle>
            <a:lvl1pPr>
              <a:defRPr/>
            </a:lvl1pPr>
          </a:lstStyle>
          <a:p>
            <a:r>
              <a:rPr lang="en-GB"/>
              <a:t>TITLE OF THE SLIDE</a:t>
            </a:r>
            <a:br>
              <a:rPr lang="en-GB"/>
            </a:br>
            <a:r>
              <a:rPr lang="en-GB"/>
              <a:t>Two lines</a:t>
            </a:r>
            <a:br>
              <a:rPr lang="en-GB"/>
            </a:br>
            <a:r>
              <a:rPr lang="en-GB"/>
              <a:t>or three</a:t>
            </a:r>
            <a:endParaRPr lang="en-GB" dirty="0"/>
          </a:p>
        </p:txBody>
      </p:sp>
      <p:sp>
        <p:nvSpPr>
          <p:cNvPr id="4" name="Text Placeholder 3">
            <a:extLst>
              <a:ext uri="{FF2B5EF4-FFF2-40B4-BE49-F238E27FC236}">
                <a16:creationId xmlns:a16="http://schemas.microsoft.com/office/drawing/2014/main" id="{03D849C8-1851-477A-A9B5-6673877887DA}"/>
              </a:ext>
            </a:extLst>
          </p:cNvPr>
          <p:cNvSpPr>
            <a:spLocks noGrp="1"/>
          </p:cNvSpPr>
          <p:nvPr>
            <p:ph type="body" sz="quarter" idx="19"/>
          </p:nvPr>
        </p:nvSpPr>
        <p:spPr>
          <a:xfrm>
            <a:off x="407988" y="1484313"/>
            <a:ext cx="4428000" cy="4429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Picture Placeholder 9">
            <a:extLst>
              <a:ext uri="{FF2B5EF4-FFF2-40B4-BE49-F238E27FC236}">
                <a16:creationId xmlns:a16="http://schemas.microsoft.com/office/drawing/2014/main" id="{8B5427F0-1F6E-43BD-B5FB-29417006F77C}"/>
              </a:ext>
            </a:extLst>
          </p:cNvPr>
          <p:cNvSpPr>
            <a:spLocks noGrp="1"/>
          </p:cNvSpPr>
          <p:nvPr>
            <p:ph type="pic" sz="quarter" idx="15"/>
          </p:nvPr>
        </p:nvSpPr>
        <p:spPr>
          <a:xfrm>
            <a:off x="5123891" y="1"/>
            <a:ext cx="7068110" cy="6858000"/>
          </a:xfrm>
          <a:custGeom>
            <a:avLst/>
            <a:gdLst>
              <a:gd name="connsiteX0" fmla="*/ 6518675 w 7068110"/>
              <a:gd name="connsiteY0" fmla="*/ 6696375 h 6858000"/>
              <a:gd name="connsiteX1" fmla="*/ 6531093 w 7068110"/>
              <a:gd name="connsiteY1" fmla="*/ 6702043 h 6858000"/>
              <a:gd name="connsiteX2" fmla="*/ 6536088 w 7068110"/>
              <a:gd name="connsiteY2" fmla="*/ 6718710 h 6858000"/>
              <a:gd name="connsiteX3" fmla="*/ 6531121 w 7068110"/>
              <a:gd name="connsiteY3" fmla="*/ 6736075 h 6858000"/>
              <a:gd name="connsiteX4" fmla="*/ 6518675 w 7068110"/>
              <a:gd name="connsiteY4" fmla="*/ 6741770 h 6858000"/>
              <a:gd name="connsiteX5" fmla="*/ 6506173 w 7068110"/>
              <a:gd name="connsiteY5" fmla="*/ 6736103 h 6858000"/>
              <a:gd name="connsiteX6" fmla="*/ 6501206 w 7068110"/>
              <a:gd name="connsiteY6" fmla="*/ 6719045 h 6858000"/>
              <a:gd name="connsiteX7" fmla="*/ 6506173 w 7068110"/>
              <a:gd name="connsiteY7" fmla="*/ 6702015 h 6858000"/>
              <a:gd name="connsiteX8" fmla="*/ 6518675 w 7068110"/>
              <a:gd name="connsiteY8" fmla="*/ 6696375 h 6858000"/>
              <a:gd name="connsiteX9" fmla="*/ 6398569 w 7068110"/>
              <a:gd name="connsiteY9" fmla="*/ 6695928 h 6858000"/>
              <a:gd name="connsiteX10" fmla="*/ 6409703 w 7068110"/>
              <a:gd name="connsiteY10" fmla="*/ 6701568 h 6858000"/>
              <a:gd name="connsiteX11" fmla="*/ 6414364 w 7068110"/>
              <a:gd name="connsiteY11" fmla="*/ 6718543 h 6858000"/>
              <a:gd name="connsiteX12" fmla="*/ 6409592 w 7068110"/>
              <a:gd name="connsiteY12" fmla="*/ 6736103 h 6858000"/>
              <a:gd name="connsiteX13" fmla="*/ 6398123 w 7068110"/>
              <a:gd name="connsiteY13" fmla="*/ 6741770 h 6858000"/>
              <a:gd name="connsiteX14" fmla="*/ 6386905 w 7068110"/>
              <a:gd name="connsiteY14" fmla="*/ 6736298 h 6858000"/>
              <a:gd name="connsiteX15" fmla="*/ 6382273 w 7068110"/>
              <a:gd name="connsiteY15" fmla="*/ 6719380 h 6858000"/>
              <a:gd name="connsiteX16" fmla="*/ 6387212 w 7068110"/>
              <a:gd name="connsiteY16" fmla="*/ 6701931 h 6858000"/>
              <a:gd name="connsiteX17" fmla="*/ 6398569 w 7068110"/>
              <a:gd name="connsiteY17" fmla="*/ 6695928 h 6858000"/>
              <a:gd name="connsiteX18" fmla="*/ 6580773 w 7068110"/>
              <a:gd name="connsiteY18" fmla="*/ 6688056 h 6858000"/>
              <a:gd name="connsiteX19" fmla="*/ 6572095 w 7068110"/>
              <a:gd name="connsiteY19" fmla="*/ 6689256 h 6858000"/>
              <a:gd name="connsiteX20" fmla="*/ 6565704 w 7068110"/>
              <a:gd name="connsiteY20" fmla="*/ 6692187 h 6858000"/>
              <a:gd name="connsiteX21" fmla="*/ 6560765 w 7068110"/>
              <a:gd name="connsiteY21" fmla="*/ 6697799 h 6858000"/>
              <a:gd name="connsiteX22" fmla="*/ 6558951 w 7068110"/>
              <a:gd name="connsiteY22" fmla="*/ 6705141 h 6858000"/>
              <a:gd name="connsiteX23" fmla="*/ 6561156 w 7068110"/>
              <a:gd name="connsiteY23" fmla="*/ 6713098 h 6858000"/>
              <a:gd name="connsiteX24" fmla="*/ 6567630 w 7068110"/>
              <a:gd name="connsiteY24" fmla="*/ 6718738 h 6858000"/>
              <a:gd name="connsiteX25" fmla="*/ 6582950 w 7068110"/>
              <a:gd name="connsiteY25" fmla="*/ 6723568 h 6858000"/>
              <a:gd name="connsiteX26" fmla="*/ 6593219 w 7068110"/>
              <a:gd name="connsiteY26" fmla="*/ 6726974 h 6858000"/>
              <a:gd name="connsiteX27" fmla="*/ 6596177 w 7068110"/>
              <a:gd name="connsiteY27" fmla="*/ 6732334 h 6858000"/>
              <a:gd name="connsiteX28" fmla="*/ 6592828 w 7068110"/>
              <a:gd name="connsiteY28" fmla="*/ 6738950 h 6858000"/>
              <a:gd name="connsiteX29" fmla="*/ 6582559 w 7068110"/>
              <a:gd name="connsiteY29" fmla="*/ 6741770 h 6858000"/>
              <a:gd name="connsiteX30" fmla="*/ 6571872 w 7068110"/>
              <a:gd name="connsiteY30" fmla="*/ 6738588 h 6858000"/>
              <a:gd name="connsiteX31" fmla="*/ 6567211 w 7068110"/>
              <a:gd name="connsiteY31" fmla="*/ 6729431 h 6858000"/>
              <a:gd name="connsiteX32" fmla="*/ 6557277 w 7068110"/>
              <a:gd name="connsiteY32" fmla="*/ 6730993 h 6858000"/>
              <a:gd name="connsiteX33" fmla="*/ 6565007 w 7068110"/>
              <a:gd name="connsiteY33" fmla="*/ 6745232 h 6858000"/>
              <a:gd name="connsiteX34" fmla="*/ 6582615 w 7068110"/>
              <a:gd name="connsiteY34" fmla="*/ 6750034 h 6858000"/>
              <a:gd name="connsiteX35" fmla="*/ 6595117 w 7068110"/>
              <a:gd name="connsiteY35" fmla="*/ 6747605 h 6858000"/>
              <a:gd name="connsiteX36" fmla="*/ 6603572 w 7068110"/>
              <a:gd name="connsiteY36" fmla="*/ 6740737 h 6858000"/>
              <a:gd name="connsiteX37" fmla="*/ 6606502 w 7068110"/>
              <a:gd name="connsiteY37" fmla="*/ 6731273 h 6858000"/>
              <a:gd name="connsiteX38" fmla="*/ 6604102 w 7068110"/>
              <a:gd name="connsiteY38" fmla="*/ 6722675 h 6858000"/>
              <a:gd name="connsiteX39" fmla="*/ 6597489 w 7068110"/>
              <a:gd name="connsiteY39" fmla="*/ 6717397 h 6858000"/>
              <a:gd name="connsiteX40" fmla="*/ 6582615 w 7068110"/>
              <a:gd name="connsiteY40" fmla="*/ 6712735 h 6858000"/>
              <a:gd name="connsiteX41" fmla="*/ 6573741 w 7068110"/>
              <a:gd name="connsiteY41" fmla="*/ 6710167 h 6858000"/>
              <a:gd name="connsiteX42" fmla="*/ 6569890 w 7068110"/>
              <a:gd name="connsiteY42" fmla="*/ 6707487 h 6858000"/>
              <a:gd name="connsiteX43" fmla="*/ 6568662 w 7068110"/>
              <a:gd name="connsiteY43" fmla="*/ 6703969 h 6858000"/>
              <a:gd name="connsiteX44" fmla="*/ 6571620 w 7068110"/>
              <a:gd name="connsiteY44" fmla="*/ 6698608 h 6858000"/>
              <a:gd name="connsiteX45" fmla="*/ 6581499 w 7068110"/>
              <a:gd name="connsiteY45" fmla="*/ 6696319 h 6858000"/>
              <a:gd name="connsiteX46" fmla="*/ 6590568 w 7068110"/>
              <a:gd name="connsiteY46" fmla="*/ 6698888 h 6858000"/>
              <a:gd name="connsiteX47" fmla="*/ 6594447 w 7068110"/>
              <a:gd name="connsiteY47" fmla="*/ 6706035 h 6858000"/>
              <a:gd name="connsiteX48" fmla="*/ 6604270 w 7068110"/>
              <a:gd name="connsiteY48" fmla="*/ 6704695 h 6858000"/>
              <a:gd name="connsiteX49" fmla="*/ 6600809 w 7068110"/>
              <a:gd name="connsiteY49" fmla="*/ 6695510 h 6858000"/>
              <a:gd name="connsiteX50" fmla="*/ 6593024 w 7068110"/>
              <a:gd name="connsiteY50" fmla="*/ 6690065 h 6858000"/>
              <a:gd name="connsiteX51" fmla="*/ 6580773 w 7068110"/>
              <a:gd name="connsiteY51" fmla="*/ 6688056 h 6858000"/>
              <a:gd name="connsiteX52" fmla="*/ 6518675 w 7068110"/>
              <a:gd name="connsiteY52" fmla="*/ 6688056 h 6858000"/>
              <a:gd name="connsiteX53" fmla="*/ 6500034 w 7068110"/>
              <a:gd name="connsiteY53" fmla="*/ 6694645 h 6858000"/>
              <a:gd name="connsiteX54" fmla="*/ 6490881 w 7068110"/>
              <a:gd name="connsiteY54" fmla="*/ 6719045 h 6858000"/>
              <a:gd name="connsiteX55" fmla="*/ 6498555 w 7068110"/>
              <a:gd name="connsiteY55" fmla="*/ 6742050 h 6858000"/>
              <a:gd name="connsiteX56" fmla="*/ 6518675 w 7068110"/>
              <a:gd name="connsiteY56" fmla="*/ 6750034 h 6858000"/>
              <a:gd name="connsiteX57" fmla="*/ 6532990 w 7068110"/>
              <a:gd name="connsiteY57" fmla="*/ 6746405 h 6858000"/>
              <a:gd name="connsiteX58" fmla="*/ 6542980 w 7068110"/>
              <a:gd name="connsiteY58" fmla="*/ 6736215 h 6858000"/>
              <a:gd name="connsiteX59" fmla="*/ 6546413 w 7068110"/>
              <a:gd name="connsiteY59" fmla="*/ 6718208 h 6858000"/>
              <a:gd name="connsiteX60" fmla="*/ 6538655 w 7068110"/>
              <a:gd name="connsiteY60" fmla="*/ 6696068 h 6858000"/>
              <a:gd name="connsiteX61" fmla="*/ 6518675 w 7068110"/>
              <a:gd name="connsiteY61" fmla="*/ 6688056 h 6858000"/>
              <a:gd name="connsiteX62" fmla="*/ 6456947 w 7068110"/>
              <a:gd name="connsiteY62" fmla="*/ 6688056 h 6858000"/>
              <a:gd name="connsiteX63" fmla="*/ 6448269 w 7068110"/>
              <a:gd name="connsiteY63" fmla="*/ 6689256 h 6858000"/>
              <a:gd name="connsiteX64" fmla="*/ 6441878 w 7068110"/>
              <a:gd name="connsiteY64" fmla="*/ 6692187 h 6858000"/>
              <a:gd name="connsiteX65" fmla="*/ 6436939 w 7068110"/>
              <a:gd name="connsiteY65" fmla="*/ 6697799 h 6858000"/>
              <a:gd name="connsiteX66" fmla="*/ 6435125 w 7068110"/>
              <a:gd name="connsiteY66" fmla="*/ 6705141 h 6858000"/>
              <a:gd name="connsiteX67" fmla="*/ 6437330 w 7068110"/>
              <a:gd name="connsiteY67" fmla="*/ 6713098 h 6858000"/>
              <a:gd name="connsiteX68" fmla="*/ 6443804 w 7068110"/>
              <a:gd name="connsiteY68" fmla="*/ 6718738 h 6858000"/>
              <a:gd name="connsiteX69" fmla="*/ 6459124 w 7068110"/>
              <a:gd name="connsiteY69" fmla="*/ 6723568 h 6858000"/>
              <a:gd name="connsiteX70" fmla="*/ 6469393 w 7068110"/>
              <a:gd name="connsiteY70" fmla="*/ 6726974 h 6858000"/>
              <a:gd name="connsiteX71" fmla="*/ 6472351 w 7068110"/>
              <a:gd name="connsiteY71" fmla="*/ 6732334 h 6858000"/>
              <a:gd name="connsiteX72" fmla="*/ 6469002 w 7068110"/>
              <a:gd name="connsiteY72" fmla="*/ 6738950 h 6858000"/>
              <a:gd name="connsiteX73" fmla="*/ 6458733 w 7068110"/>
              <a:gd name="connsiteY73" fmla="*/ 6741770 h 6858000"/>
              <a:gd name="connsiteX74" fmla="*/ 6448046 w 7068110"/>
              <a:gd name="connsiteY74" fmla="*/ 6738588 h 6858000"/>
              <a:gd name="connsiteX75" fmla="*/ 6443385 w 7068110"/>
              <a:gd name="connsiteY75" fmla="*/ 6729431 h 6858000"/>
              <a:gd name="connsiteX76" fmla="*/ 6433451 w 7068110"/>
              <a:gd name="connsiteY76" fmla="*/ 6730993 h 6858000"/>
              <a:gd name="connsiteX77" fmla="*/ 6441181 w 7068110"/>
              <a:gd name="connsiteY77" fmla="*/ 6745232 h 6858000"/>
              <a:gd name="connsiteX78" fmla="*/ 6458789 w 7068110"/>
              <a:gd name="connsiteY78" fmla="*/ 6750034 h 6858000"/>
              <a:gd name="connsiteX79" fmla="*/ 6471291 w 7068110"/>
              <a:gd name="connsiteY79" fmla="*/ 6747605 h 6858000"/>
              <a:gd name="connsiteX80" fmla="*/ 6479746 w 7068110"/>
              <a:gd name="connsiteY80" fmla="*/ 6740737 h 6858000"/>
              <a:gd name="connsiteX81" fmla="*/ 6482676 w 7068110"/>
              <a:gd name="connsiteY81" fmla="*/ 6731273 h 6858000"/>
              <a:gd name="connsiteX82" fmla="*/ 6480276 w 7068110"/>
              <a:gd name="connsiteY82" fmla="*/ 6722675 h 6858000"/>
              <a:gd name="connsiteX83" fmla="*/ 6473663 w 7068110"/>
              <a:gd name="connsiteY83" fmla="*/ 6717397 h 6858000"/>
              <a:gd name="connsiteX84" fmla="*/ 6458789 w 7068110"/>
              <a:gd name="connsiteY84" fmla="*/ 6712735 h 6858000"/>
              <a:gd name="connsiteX85" fmla="*/ 6449915 w 7068110"/>
              <a:gd name="connsiteY85" fmla="*/ 6710167 h 6858000"/>
              <a:gd name="connsiteX86" fmla="*/ 6446064 w 7068110"/>
              <a:gd name="connsiteY86" fmla="*/ 6707487 h 6858000"/>
              <a:gd name="connsiteX87" fmla="*/ 6444836 w 7068110"/>
              <a:gd name="connsiteY87" fmla="*/ 6703969 h 6858000"/>
              <a:gd name="connsiteX88" fmla="*/ 6447794 w 7068110"/>
              <a:gd name="connsiteY88" fmla="*/ 6698608 h 6858000"/>
              <a:gd name="connsiteX89" fmla="*/ 6457673 w 7068110"/>
              <a:gd name="connsiteY89" fmla="*/ 6696319 h 6858000"/>
              <a:gd name="connsiteX90" fmla="*/ 6466742 w 7068110"/>
              <a:gd name="connsiteY90" fmla="*/ 6698888 h 6858000"/>
              <a:gd name="connsiteX91" fmla="*/ 6470621 w 7068110"/>
              <a:gd name="connsiteY91" fmla="*/ 6706035 h 6858000"/>
              <a:gd name="connsiteX92" fmla="*/ 6480444 w 7068110"/>
              <a:gd name="connsiteY92" fmla="*/ 6704695 h 6858000"/>
              <a:gd name="connsiteX93" fmla="*/ 6476983 w 7068110"/>
              <a:gd name="connsiteY93" fmla="*/ 6695510 h 6858000"/>
              <a:gd name="connsiteX94" fmla="*/ 6469198 w 7068110"/>
              <a:gd name="connsiteY94" fmla="*/ 6690065 h 6858000"/>
              <a:gd name="connsiteX95" fmla="*/ 6456947 w 7068110"/>
              <a:gd name="connsiteY95" fmla="*/ 6688056 h 6858000"/>
              <a:gd name="connsiteX96" fmla="*/ 6399518 w 7068110"/>
              <a:gd name="connsiteY96" fmla="*/ 6688056 h 6858000"/>
              <a:gd name="connsiteX97" fmla="*/ 6389640 w 7068110"/>
              <a:gd name="connsiteY97" fmla="*/ 6690317 h 6858000"/>
              <a:gd name="connsiteX98" fmla="*/ 6382328 w 7068110"/>
              <a:gd name="connsiteY98" fmla="*/ 6697101 h 6858000"/>
              <a:gd name="connsiteX99" fmla="*/ 6382328 w 7068110"/>
              <a:gd name="connsiteY99" fmla="*/ 6689395 h 6858000"/>
              <a:gd name="connsiteX100" fmla="*/ 6373175 w 7068110"/>
              <a:gd name="connsiteY100" fmla="*/ 6689395 h 6858000"/>
              <a:gd name="connsiteX101" fmla="*/ 6373175 w 7068110"/>
              <a:gd name="connsiteY101" fmla="*/ 6771419 h 6858000"/>
              <a:gd name="connsiteX102" fmla="*/ 6383221 w 7068110"/>
              <a:gd name="connsiteY102" fmla="*/ 6771419 h 6858000"/>
              <a:gd name="connsiteX103" fmla="*/ 6383221 w 7068110"/>
              <a:gd name="connsiteY103" fmla="*/ 6742552 h 6858000"/>
              <a:gd name="connsiteX104" fmla="*/ 6389779 w 7068110"/>
              <a:gd name="connsiteY104" fmla="*/ 6747912 h 6858000"/>
              <a:gd name="connsiteX105" fmla="*/ 6398792 w 7068110"/>
              <a:gd name="connsiteY105" fmla="*/ 6750034 h 6858000"/>
              <a:gd name="connsiteX106" fmla="*/ 6411880 w 7068110"/>
              <a:gd name="connsiteY106" fmla="*/ 6746153 h 6858000"/>
              <a:gd name="connsiteX107" fmla="*/ 6421368 w 7068110"/>
              <a:gd name="connsiteY107" fmla="*/ 6734986 h 6858000"/>
              <a:gd name="connsiteX108" fmla="*/ 6424633 w 7068110"/>
              <a:gd name="connsiteY108" fmla="*/ 6718598 h 6858000"/>
              <a:gd name="connsiteX109" fmla="*/ 6421675 w 7068110"/>
              <a:gd name="connsiteY109" fmla="*/ 6702991 h 6858000"/>
              <a:gd name="connsiteX110" fmla="*/ 6412913 w 7068110"/>
              <a:gd name="connsiteY110" fmla="*/ 6691964 h 6858000"/>
              <a:gd name="connsiteX111" fmla="*/ 6399518 w 7068110"/>
              <a:gd name="connsiteY111" fmla="*/ 6688056 h 6858000"/>
              <a:gd name="connsiteX112" fmla="*/ 6263192 w 7068110"/>
              <a:gd name="connsiteY112" fmla="*/ 6681542 h 6858000"/>
              <a:gd name="connsiteX113" fmla="*/ 6251388 w 7068110"/>
              <a:gd name="connsiteY113" fmla="*/ 6684306 h 6858000"/>
              <a:gd name="connsiteX114" fmla="*/ 6243435 w 7068110"/>
              <a:gd name="connsiteY114" fmla="*/ 6692514 h 6858000"/>
              <a:gd name="connsiteX115" fmla="*/ 6240644 w 7068110"/>
              <a:gd name="connsiteY115" fmla="*/ 6705328 h 6858000"/>
              <a:gd name="connsiteX116" fmla="*/ 6246783 w 7068110"/>
              <a:gd name="connsiteY116" fmla="*/ 6722972 h 6858000"/>
              <a:gd name="connsiteX117" fmla="*/ 6262745 w 7068110"/>
              <a:gd name="connsiteY117" fmla="*/ 6729338 h 6858000"/>
              <a:gd name="connsiteX118" fmla="*/ 6275944 w 7068110"/>
              <a:gd name="connsiteY118" fmla="*/ 6725178 h 6858000"/>
              <a:gd name="connsiteX119" fmla="*/ 6283060 w 7068110"/>
              <a:gd name="connsiteY119" fmla="*/ 6714039 h 6858000"/>
              <a:gd name="connsiteX120" fmla="*/ 6276196 w 7068110"/>
              <a:gd name="connsiteY120" fmla="*/ 6712029 h 6858000"/>
              <a:gd name="connsiteX121" fmla="*/ 6271173 w 7068110"/>
              <a:gd name="connsiteY121" fmla="*/ 6719901 h 6858000"/>
              <a:gd name="connsiteX122" fmla="*/ 6262355 w 7068110"/>
              <a:gd name="connsiteY122" fmla="*/ 6722805 h 6858000"/>
              <a:gd name="connsiteX123" fmla="*/ 6252169 w 7068110"/>
              <a:gd name="connsiteY123" fmla="*/ 6718422 h 6858000"/>
              <a:gd name="connsiteX124" fmla="*/ 6248234 w 7068110"/>
              <a:gd name="connsiteY124" fmla="*/ 6705496 h 6858000"/>
              <a:gd name="connsiteX125" fmla="*/ 6252392 w 7068110"/>
              <a:gd name="connsiteY125" fmla="*/ 6692374 h 6858000"/>
              <a:gd name="connsiteX126" fmla="*/ 6262968 w 7068110"/>
              <a:gd name="connsiteY126" fmla="*/ 6687795 h 6858000"/>
              <a:gd name="connsiteX127" fmla="*/ 6270642 w 7068110"/>
              <a:gd name="connsiteY127" fmla="*/ 6690000 h 6858000"/>
              <a:gd name="connsiteX128" fmla="*/ 6275582 w 7068110"/>
              <a:gd name="connsiteY128" fmla="*/ 6696338 h 6858000"/>
              <a:gd name="connsiteX129" fmla="*/ 6282223 w 7068110"/>
              <a:gd name="connsiteY129" fmla="*/ 6694719 h 6858000"/>
              <a:gd name="connsiteX130" fmla="*/ 6275526 w 7068110"/>
              <a:gd name="connsiteY130" fmla="*/ 6685087 h 6858000"/>
              <a:gd name="connsiteX131" fmla="*/ 6263192 w 7068110"/>
              <a:gd name="connsiteY131" fmla="*/ 6681542 h 6858000"/>
              <a:gd name="connsiteX132" fmla="*/ 6262689 w 7068110"/>
              <a:gd name="connsiteY132" fmla="*/ 6672421 h 6858000"/>
              <a:gd name="connsiteX133" fmla="*/ 6279935 w 7068110"/>
              <a:gd name="connsiteY133" fmla="*/ 6676972 h 6858000"/>
              <a:gd name="connsiteX134" fmla="*/ 6293078 w 7068110"/>
              <a:gd name="connsiteY134" fmla="*/ 6689981 h 6858000"/>
              <a:gd name="connsiteX135" fmla="*/ 6297794 w 7068110"/>
              <a:gd name="connsiteY135" fmla="*/ 6707599 h 6858000"/>
              <a:gd name="connsiteX136" fmla="*/ 6293162 w 7068110"/>
              <a:gd name="connsiteY136" fmla="*/ 6725047 h 6858000"/>
              <a:gd name="connsiteX137" fmla="*/ 6280158 w 7068110"/>
              <a:gd name="connsiteY137" fmla="*/ 6738057 h 6858000"/>
              <a:gd name="connsiteX138" fmla="*/ 6262689 w 7068110"/>
              <a:gd name="connsiteY138" fmla="*/ 6742720 h 6858000"/>
              <a:gd name="connsiteX139" fmla="*/ 6245221 w 7068110"/>
              <a:gd name="connsiteY139" fmla="*/ 6738057 h 6858000"/>
              <a:gd name="connsiteX140" fmla="*/ 6232189 w 7068110"/>
              <a:gd name="connsiteY140" fmla="*/ 6725047 h 6858000"/>
              <a:gd name="connsiteX141" fmla="*/ 6227529 w 7068110"/>
              <a:gd name="connsiteY141" fmla="*/ 6707599 h 6858000"/>
              <a:gd name="connsiteX142" fmla="*/ 6232273 w 7068110"/>
              <a:gd name="connsiteY142" fmla="*/ 6689981 h 6858000"/>
              <a:gd name="connsiteX143" fmla="*/ 6245416 w 7068110"/>
              <a:gd name="connsiteY143" fmla="*/ 6676972 h 6858000"/>
              <a:gd name="connsiteX144" fmla="*/ 6262689 w 7068110"/>
              <a:gd name="connsiteY144" fmla="*/ 6672421 h 6858000"/>
              <a:gd name="connsiteX145" fmla="*/ 6345345 w 7068110"/>
              <a:gd name="connsiteY145" fmla="*/ 6666838 h 6858000"/>
              <a:gd name="connsiteX146" fmla="*/ 6345345 w 7068110"/>
              <a:gd name="connsiteY146" fmla="*/ 6748694 h 6858000"/>
              <a:gd name="connsiteX147" fmla="*/ 6356172 w 7068110"/>
              <a:gd name="connsiteY147" fmla="*/ 6748694 h 6858000"/>
              <a:gd name="connsiteX148" fmla="*/ 6356172 w 7068110"/>
              <a:gd name="connsiteY148" fmla="*/ 6666838 h 6858000"/>
              <a:gd name="connsiteX149" fmla="*/ 6262689 w 7068110"/>
              <a:gd name="connsiteY149" fmla="*/ 6665442 h 6858000"/>
              <a:gd name="connsiteX150" fmla="*/ 6241984 w 7068110"/>
              <a:gd name="connsiteY150" fmla="*/ 6670886 h 6858000"/>
              <a:gd name="connsiteX151" fmla="*/ 6226217 w 7068110"/>
              <a:gd name="connsiteY151" fmla="*/ 6686464 h 6858000"/>
              <a:gd name="connsiteX152" fmla="*/ 6220552 w 7068110"/>
              <a:gd name="connsiteY152" fmla="*/ 6707599 h 6858000"/>
              <a:gd name="connsiteX153" fmla="*/ 6226133 w 7068110"/>
              <a:gd name="connsiteY153" fmla="*/ 6728537 h 6858000"/>
              <a:gd name="connsiteX154" fmla="*/ 6241733 w 7068110"/>
              <a:gd name="connsiteY154" fmla="*/ 6744144 h 6858000"/>
              <a:gd name="connsiteX155" fmla="*/ 6262689 w 7068110"/>
              <a:gd name="connsiteY155" fmla="*/ 6749699 h 6858000"/>
              <a:gd name="connsiteX156" fmla="*/ 6283646 w 7068110"/>
              <a:gd name="connsiteY156" fmla="*/ 6744144 h 6858000"/>
              <a:gd name="connsiteX157" fmla="*/ 6299217 w 7068110"/>
              <a:gd name="connsiteY157" fmla="*/ 6728537 h 6858000"/>
              <a:gd name="connsiteX158" fmla="*/ 6304771 w 7068110"/>
              <a:gd name="connsiteY158" fmla="*/ 6707599 h 6858000"/>
              <a:gd name="connsiteX159" fmla="*/ 6299134 w 7068110"/>
              <a:gd name="connsiteY159" fmla="*/ 6686464 h 6858000"/>
              <a:gd name="connsiteX160" fmla="*/ 6283395 w 7068110"/>
              <a:gd name="connsiteY160" fmla="*/ 6670886 h 6858000"/>
              <a:gd name="connsiteX161" fmla="*/ 6262689 w 7068110"/>
              <a:gd name="connsiteY161" fmla="*/ 6665442 h 6858000"/>
              <a:gd name="connsiteX162" fmla="*/ 6220386 w 7068110"/>
              <a:gd name="connsiteY162" fmla="*/ 6199510 h 6858000"/>
              <a:gd name="connsiteX163" fmla="*/ 6220386 w 7068110"/>
              <a:gd name="connsiteY163" fmla="*/ 6537672 h 6858000"/>
              <a:gd name="connsiteX164" fmla="*/ 6220386 w 7068110"/>
              <a:gd name="connsiteY164" fmla="*/ 6609029 h 6858000"/>
              <a:gd name="connsiteX165" fmla="*/ 6613618 w 7068110"/>
              <a:gd name="connsiteY165" fmla="*/ 6609029 h 6858000"/>
              <a:gd name="connsiteX166" fmla="*/ 6631966 w 7068110"/>
              <a:gd name="connsiteY166" fmla="*/ 6556697 h 6858000"/>
              <a:gd name="connsiteX167" fmla="*/ 6656987 w 7068110"/>
              <a:gd name="connsiteY167" fmla="*/ 6199510 h 6858000"/>
              <a:gd name="connsiteX168" fmla="*/ 6220386 w 7068110"/>
              <a:gd name="connsiteY168" fmla="*/ 6199510 h 6858000"/>
              <a:gd name="connsiteX169" fmla="*/ 0 w 7068110"/>
              <a:gd name="connsiteY169" fmla="*/ 0 h 6858000"/>
              <a:gd name="connsiteX170" fmla="*/ 7068110 w 7068110"/>
              <a:gd name="connsiteY170" fmla="*/ 0 h 6858000"/>
              <a:gd name="connsiteX171" fmla="*/ 7068110 w 7068110"/>
              <a:gd name="connsiteY171" fmla="*/ 6858000 h 6858000"/>
              <a:gd name="connsiteX172" fmla="*/ 0 w 7068110"/>
              <a:gd name="connsiteY17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7068110" h="6858000">
                <a:moveTo>
                  <a:pt x="6518675" y="6696375"/>
                </a:moveTo>
                <a:cubicBezTo>
                  <a:pt x="6523623" y="6696375"/>
                  <a:pt x="6527763" y="6698264"/>
                  <a:pt x="6531093" y="6702043"/>
                </a:cubicBezTo>
                <a:cubicBezTo>
                  <a:pt x="6534423" y="6705821"/>
                  <a:pt x="6536088" y="6711376"/>
                  <a:pt x="6536088" y="6718710"/>
                </a:cubicBezTo>
                <a:cubicBezTo>
                  <a:pt x="6536088" y="6726489"/>
                  <a:pt x="6534432" y="6732278"/>
                  <a:pt x="6531121" y="6736075"/>
                </a:cubicBezTo>
                <a:cubicBezTo>
                  <a:pt x="6527809" y="6739872"/>
                  <a:pt x="6523660" y="6741770"/>
                  <a:pt x="6518675" y="6741770"/>
                </a:cubicBezTo>
                <a:cubicBezTo>
                  <a:pt x="6513652" y="6741770"/>
                  <a:pt x="6509485" y="6739881"/>
                  <a:pt x="6506173" y="6736103"/>
                </a:cubicBezTo>
                <a:cubicBezTo>
                  <a:pt x="6502862" y="6732324"/>
                  <a:pt x="6501206" y="6726638"/>
                  <a:pt x="6501206" y="6719045"/>
                </a:cubicBezTo>
                <a:cubicBezTo>
                  <a:pt x="6501206" y="6711451"/>
                  <a:pt x="6502862" y="6705775"/>
                  <a:pt x="6506173" y="6702015"/>
                </a:cubicBezTo>
                <a:cubicBezTo>
                  <a:pt x="6509485" y="6698255"/>
                  <a:pt x="6513652" y="6696375"/>
                  <a:pt x="6518675" y="6696375"/>
                </a:cubicBezTo>
                <a:close/>
                <a:moveTo>
                  <a:pt x="6398569" y="6695928"/>
                </a:moveTo>
                <a:cubicBezTo>
                  <a:pt x="6402885" y="6695928"/>
                  <a:pt x="6406597" y="6697808"/>
                  <a:pt x="6409703" y="6701568"/>
                </a:cubicBezTo>
                <a:cubicBezTo>
                  <a:pt x="6412810" y="6705328"/>
                  <a:pt x="6414364" y="6710986"/>
                  <a:pt x="6414364" y="6718543"/>
                </a:cubicBezTo>
                <a:cubicBezTo>
                  <a:pt x="6414364" y="6726471"/>
                  <a:pt x="6412773" y="6732324"/>
                  <a:pt x="6409592" y="6736103"/>
                </a:cubicBezTo>
                <a:cubicBezTo>
                  <a:pt x="6406411" y="6739881"/>
                  <a:pt x="6402588" y="6741770"/>
                  <a:pt x="6398123" y="6741770"/>
                </a:cubicBezTo>
                <a:cubicBezTo>
                  <a:pt x="6393732" y="6741770"/>
                  <a:pt x="6389993" y="6739947"/>
                  <a:pt x="6386905" y="6736298"/>
                </a:cubicBezTo>
                <a:cubicBezTo>
                  <a:pt x="6383817" y="6732650"/>
                  <a:pt x="6382273" y="6727011"/>
                  <a:pt x="6382273" y="6719380"/>
                </a:cubicBezTo>
                <a:cubicBezTo>
                  <a:pt x="6382273" y="6711749"/>
                  <a:pt x="6383919" y="6705933"/>
                  <a:pt x="6387212" y="6701931"/>
                </a:cubicBezTo>
                <a:cubicBezTo>
                  <a:pt x="6390505" y="6697929"/>
                  <a:pt x="6394290" y="6695928"/>
                  <a:pt x="6398569" y="6695928"/>
                </a:cubicBezTo>
                <a:close/>
                <a:moveTo>
                  <a:pt x="6580773" y="6688056"/>
                </a:moveTo>
                <a:cubicBezTo>
                  <a:pt x="6577685" y="6688056"/>
                  <a:pt x="6574792" y="6688456"/>
                  <a:pt x="6572095" y="6689256"/>
                </a:cubicBezTo>
                <a:cubicBezTo>
                  <a:pt x="6569397" y="6690056"/>
                  <a:pt x="6567267" y="6691034"/>
                  <a:pt x="6565704" y="6692187"/>
                </a:cubicBezTo>
                <a:cubicBezTo>
                  <a:pt x="6563621" y="6693676"/>
                  <a:pt x="6561974" y="6695547"/>
                  <a:pt x="6560765" y="6697799"/>
                </a:cubicBezTo>
                <a:cubicBezTo>
                  <a:pt x="6559556" y="6700051"/>
                  <a:pt x="6558951" y="6702498"/>
                  <a:pt x="6558951" y="6705141"/>
                </a:cubicBezTo>
                <a:cubicBezTo>
                  <a:pt x="6558951" y="6708045"/>
                  <a:pt x="6559686" y="6710697"/>
                  <a:pt x="6561156" y="6713098"/>
                </a:cubicBezTo>
                <a:cubicBezTo>
                  <a:pt x="6562626" y="6715499"/>
                  <a:pt x="6564784" y="6717379"/>
                  <a:pt x="6567630" y="6718738"/>
                </a:cubicBezTo>
                <a:cubicBezTo>
                  <a:pt x="6570476" y="6720096"/>
                  <a:pt x="6575583" y="6721706"/>
                  <a:pt x="6582950" y="6723568"/>
                </a:cubicBezTo>
                <a:cubicBezTo>
                  <a:pt x="6588419" y="6724945"/>
                  <a:pt x="6591842" y="6726080"/>
                  <a:pt x="6593219" y="6726974"/>
                </a:cubicBezTo>
                <a:cubicBezTo>
                  <a:pt x="6595191" y="6728276"/>
                  <a:pt x="6596177" y="6730063"/>
                  <a:pt x="6596177" y="6732334"/>
                </a:cubicBezTo>
                <a:cubicBezTo>
                  <a:pt x="6596177" y="6734865"/>
                  <a:pt x="6595061" y="6737070"/>
                  <a:pt x="6592828" y="6738950"/>
                </a:cubicBezTo>
                <a:cubicBezTo>
                  <a:pt x="6590596" y="6740830"/>
                  <a:pt x="6587173" y="6741770"/>
                  <a:pt x="6582559" y="6741770"/>
                </a:cubicBezTo>
                <a:cubicBezTo>
                  <a:pt x="6577983" y="6741770"/>
                  <a:pt x="6574420" y="6740709"/>
                  <a:pt x="6571872" y="6738588"/>
                </a:cubicBezTo>
                <a:cubicBezTo>
                  <a:pt x="6569323" y="6736466"/>
                  <a:pt x="6567769" y="6733414"/>
                  <a:pt x="6567211" y="6729431"/>
                </a:cubicBezTo>
                <a:lnTo>
                  <a:pt x="6557277" y="6730993"/>
                </a:lnTo>
                <a:cubicBezTo>
                  <a:pt x="6558393" y="6737284"/>
                  <a:pt x="6560970" y="6742031"/>
                  <a:pt x="6565007" y="6745232"/>
                </a:cubicBezTo>
                <a:cubicBezTo>
                  <a:pt x="6569044" y="6748434"/>
                  <a:pt x="6574913" y="6750034"/>
                  <a:pt x="6582615" y="6750034"/>
                </a:cubicBezTo>
                <a:cubicBezTo>
                  <a:pt x="6587266" y="6750034"/>
                  <a:pt x="6591433" y="6749224"/>
                  <a:pt x="6595117" y="6747605"/>
                </a:cubicBezTo>
                <a:cubicBezTo>
                  <a:pt x="6598800" y="6745985"/>
                  <a:pt x="6601619" y="6743696"/>
                  <a:pt x="6603572" y="6740737"/>
                </a:cubicBezTo>
                <a:cubicBezTo>
                  <a:pt x="6605525" y="6737778"/>
                  <a:pt x="6606502" y="6734623"/>
                  <a:pt x="6606502" y="6731273"/>
                </a:cubicBezTo>
                <a:cubicBezTo>
                  <a:pt x="6606502" y="6727848"/>
                  <a:pt x="6605702" y="6724982"/>
                  <a:pt x="6604102" y="6722675"/>
                </a:cubicBezTo>
                <a:cubicBezTo>
                  <a:pt x="6602502" y="6720367"/>
                  <a:pt x="6600298" y="6718608"/>
                  <a:pt x="6597489" y="6717397"/>
                </a:cubicBezTo>
                <a:cubicBezTo>
                  <a:pt x="6594679" y="6716188"/>
                  <a:pt x="6589722" y="6714634"/>
                  <a:pt x="6582615" y="6712735"/>
                </a:cubicBezTo>
                <a:cubicBezTo>
                  <a:pt x="6577704" y="6711395"/>
                  <a:pt x="6574746" y="6710539"/>
                  <a:pt x="6573741" y="6710167"/>
                </a:cubicBezTo>
                <a:cubicBezTo>
                  <a:pt x="6571992" y="6709459"/>
                  <a:pt x="6570709" y="6708566"/>
                  <a:pt x="6569890" y="6707487"/>
                </a:cubicBezTo>
                <a:cubicBezTo>
                  <a:pt x="6569072" y="6706444"/>
                  <a:pt x="6568662" y="6705272"/>
                  <a:pt x="6568662" y="6703969"/>
                </a:cubicBezTo>
                <a:cubicBezTo>
                  <a:pt x="6568662" y="6701922"/>
                  <a:pt x="6569648" y="6700135"/>
                  <a:pt x="6571620" y="6698608"/>
                </a:cubicBezTo>
                <a:cubicBezTo>
                  <a:pt x="6573592" y="6697083"/>
                  <a:pt x="6576885" y="6696319"/>
                  <a:pt x="6581499" y="6696319"/>
                </a:cubicBezTo>
                <a:cubicBezTo>
                  <a:pt x="6585406" y="6696319"/>
                  <a:pt x="6588429" y="6697176"/>
                  <a:pt x="6590568" y="6698888"/>
                </a:cubicBezTo>
                <a:cubicBezTo>
                  <a:pt x="6592707" y="6700600"/>
                  <a:pt x="6594000" y="6702982"/>
                  <a:pt x="6594447" y="6706035"/>
                </a:cubicBezTo>
                <a:lnTo>
                  <a:pt x="6604270" y="6704695"/>
                </a:lnTo>
                <a:cubicBezTo>
                  <a:pt x="6603637" y="6700860"/>
                  <a:pt x="6602484" y="6697799"/>
                  <a:pt x="6600809" y="6695510"/>
                </a:cubicBezTo>
                <a:cubicBezTo>
                  <a:pt x="6599135" y="6693220"/>
                  <a:pt x="6596540" y="6691406"/>
                  <a:pt x="6593024" y="6690065"/>
                </a:cubicBezTo>
                <a:cubicBezTo>
                  <a:pt x="6589508" y="6688726"/>
                  <a:pt x="6585424" y="6688056"/>
                  <a:pt x="6580773" y="6688056"/>
                </a:cubicBezTo>
                <a:close/>
                <a:moveTo>
                  <a:pt x="6518675" y="6688056"/>
                </a:moveTo>
                <a:cubicBezTo>
                  <a:pt x="6511345" y="6688056"/>
                  <a:pt x="6505131" y="6690252"/>
                  <a:pt x="6500034" y="6694645"/>
                </a:cubicBezTo>
                <a:cubicBezTo>
                  <a:pt x="6493932" y="6699930"/>
                  <a:pt x="6490881" y="6708064"/>
                  <a:pt x="6490881" y="6719045"/>
                </a:cubicBezTo>
                <a:cubicBezTo>
                  <a:pt x="6490881" y="6729059"/>
                  <a:pt x="6493439" y="6736726"/>
                  <a:pt x="6498555" y="6742050"/>
                </a:cubicBezTo>
                <a:cubicBezTo>
                  <a:pt x="6503671" y="6747372"/>
                  <a:pt x="6510378" y="6750034"/>
                  <a:pt x="6518675" y="6750034"/>
                </a:cubicBezTo>
                <a:cubicBezTo>
                  <a:pt x="6523847" y="6750034"/>
                  <a:pt x="6528618" y="6748824"/>
                  <a:pt x="6532990" y="6746405"/>
                </a:cubicBezTo>
                <a:cubicBezTo>
                  <a:pt x="6537362" y="6743985"/>
                  <a:pt x="6540692" y="6740588"/>
                  <a:pt x="6542980" y="6736215"/>
                </a:cubicBezTo>
                <a:cubicBezTo>
                  <a:pt x="6545268" y="6731841"/>
                  <a:pt x="6546413" y="6725838"/>
                  <a:pt x="6546413" y="6718208"/>
                </a:cubicBezTo>
                <a:cubicBezTo>
                  <a:pt x="6546413" y="6708789"/>
                  <a:pt x="6543827" y="6701410"/>
                  <a:pt x="6538655" y="6696068"/>
                </a:cubicBezTo>
                <a:cubicBezTo>
                  <a:pt x="6533483" y="6690727"/>
                  <a:pt x="6526823" y="6688056"/>
                  <a:pt x="6518675" y="6688056"/>
                </a:cubicBezTo>
                <a:close/>
                <a:moveTo>
                  <a:pt x="6456947" y="6688056"/>
                </a:moveTo>
                <a:cubicBezTo>
                  <a:pt x="6453859" y="6688056"/>
                  <a:pt x="6450966" y="6688456"/>
                  <a:pt x="6448269" y="6689256"/>
                </a:cubicBezTo>
                <a:cubicBezTo>
                  <a:pt x="6445571" y="6690056"/>
                  <a:pt x="6443441" y="6691034"/>
                  <a:pt x="6441878" y="6692187"/>
                </a:cubicBezTo>
                <a:cubicBezTo>
                  <a:pt x="6439795" y="6693676"/>
                  <a:pt x="6438148" y="6695547"/>
                  <a:pt x="6436939" y="6697799"/>
                </a:cubicBezTo>
                <a:cubicBezTo>
                  <a:pt x="6435730" y="6700051"/>
                  <a:pt x="6435125" y="6702498"/>
                  <a:pt x="6435125" y="6705141"/>
                </a:cubicBezTo>
                <a:cubicBezTo>
                  <a:pt x="6435125" y="6708045"/>
                  <a:pt x="6435860" y="6710697"/>
                  <a:pt x="6437330" y="6713098"/>
                </a:cubicBezTo>
                <a:cubicBezTo>
                  <a:pt x="6438800" y="6715499"/>
                  <a:pt x="6440958" y="6717379"/>
                  <a:pt x="6443804" y="6718738"/>
                </a:cubicBezTo>
                <a:cubicBezTo>
                  <a:pt x="6446650" y="6720096"/>
                  <a:pt x="6451757" y="6721706"/>
                  <a:pt x="6459124" y="6723568"/>
                </a:cubicBezTo>
                <a:cubicBezTo>
                  <a:pt x="6464593" y="6724945"/>
                  <a:pt x="6468016" y="6726080"/>
                  <a:pt x="6469393" y="6726974"/>
                </a:cubicBezTo>
                <a:cubicBezTo>
                  <a:pt x="6471365" y="6728276"/>
                  <a:pt x="6472351" y="6730063"/>
                  <a:pt x="6472351" y="6732334"/>
                </a:cubicBezTo>
                <a:cubicBezTo>
                  <a:pt x="6472351" y="6734865"/>
                  <a:pt x="6471235" y="6737070"/>
                  <a:pt x="6469002" y="6738950"/>
                </a:cubicBezTo>
                <a:cubicBezTo>
                  <a:pt x="6466770" y="6740830"/>
                  <a:pt x="6463347" y="6741770"/>
                  <a:pt x="6458733" y="6741770"/>
                </a:cubicBezTo>
                <a:cubicBezTo>
                  <a:pt x="6454157" y="6741770"/>
                  <a:pt x="6450594" y="6740709"/>
                  <a:pt x="6448046" y="6738588"/>
                </a:cubicBezTo>
                <a:cubicBezTo>
                  <a:pt x="6445497" y="6736466"/>
                  <a:pt x="6443943" y="6733414"/>
                  <a:pt x="6443385" y="6729431"/>
                </a:cubicBezTo>
                <a:lnTo>
                  <a:pt x="6433451" y="6730993"/>
                </a:lnTo>
                <a:cubicBezTo>
                  <a:pt x="6434567" y="6737284"/>
                  <a:pt x="6437144" y="6742031"/>
                  <a:pt x="6441181" y="6745232"/>
                </a:cubicBezTo>
                <a:cubicBezTo>
                  <a:pt x="6445218" y="6748434"/>
                  <a:pt x="6451087" y="6750034"/>
                  <a:pt x="6458789" y="6750034"/>
                </a:cubicBezTo>
                <a:cubicBezTo>
                  <a:pt x="6463440" y="6750034"/>
                  <a:pt x="6467607" y="6749224"/>
                  <a:pt x="6471291" y="6747605"/>
                </a:cubicBezTo>
                <a:cubicBezTo>
                  <a:pt x="6474974" y="6745985"/>
                  <a:pt x="6477793" y="6743696"/>
                  <a:pt x="6479746" y="6740737"/>
                </a:cubicBezTo>
                <a:cubicBezTo>
                  <a:pt x="6481699" y="6737778"/>
                  <a:pt x="6482676" y="6734623"/>
                  <a:pt x="6482676" y="6731273"/>
                </a:cubicBezTo>
                <a:cubicBezTo>
                  <a:pt x="6482676" y="6727848"/>
                  <a:pt x="6481876" y="6724982"/>
                  <a:pt x="6480276" y="6722675"/>
                </a:cubicBezTo>
                <a:cubicBezTo>
                  <a:pt x="6478676" y="6720367"/>
                  <a:pt x="6476472" y="6718608"/>
                  <a:pt x="6473663" y="6717397"/>
                </a:cubicBezTo>
                <a:cubicBezTo>
                  <a:pt x="6470853" y="6716188"/>
                  <a:pt x="6465896" y="6714634"/>
                  <a:pt x="6458789" y="6712735"/>
                </a:cubicBezTo>
                <a:cubicBezTo>
                  <a:pt x="6453878" y="6711395"/>
                  <a:pt x="6450920" y="6710539"/>
                  <a:pt x="6449915" y="6710167"/>
                </a:cubicBezTo>
                <a:cubicBezTo>
                  <a:pt x="6448166" y="6709459"/>
                  <a:pt x="6446883" y="6708566"/>
                  <a:pt x="6446064" y="6707487"/>
                </a:cubicBezTo>
                <a:cubicBezTo>
                  <a:pt x="6445246" y="6706444"/>
                  <a:pt x="6444836" y="6705272"/>
                  <a:pt x="6444836" y="6703969"/>
                </a:cubicBezTo>
                <a:cubicBezTo>
                  <a:pt x="6444836" y="6701922"/>
                  <a:pt x="6445822" y="6700135"/>
                  <a:pt x="6447794" y="6698608"/>
                </a:cubicBezTo>
                <a:cubicBezTo>
                  <a:pt x="6449766" y="6697083"/>
                  <a:pt x="6453059" y="6696319"/>
                  <a:pt x="6457673" y="6696319"/>
                </a:cubicBezTo>
                <a:cubicBezTo>
                  <a:pt x="6461580" y="6696319"/>
                  <a:pt x="6464603" y="6697176"/>
                  <a:pt x="6466742" y="6698888"/>
                </a:cubicBezTo>
                <a:cubicBezTo>
                  <a:pt x="6468881" y="6700600"/>
                  <a:pt x="6470174" y="6702982"/>
                  <a:pt x="6470621" y="6706035"/>
                </a:cubicBezTo>
                <a:lnTo>
                  <a:pt x="6480444" y="6704695"/>
                </a:lnTo>
                <a:cubicBezTo>
                  <a:pt x="6479811" y="6700860"/>
                  <a:pt x="6478658" y="6697799"/>
                  <a:pt x="6476983" y="6695510"/>
                </a:cubicBezTo>
                <a:cubicBezTo>
                  <a:pt x="6475309" y="6693220"/>
                  <a:pt x="6472714" y="6691406"/>
                  <a:pt x="6469198" y="6690065"/>
                </a:cubicBezTo>
                <a:cubicBezTo>
                  <a:pt x="6465682" y="6688726"/>
                  <a:pt x="6461598" y="6688056"/>
                  <a:pt x="6456947" y="6688056"/>
                </a:cubicBezTo>
                <a:close/>
                <a:moveTo>
                  <a:pt x="6399518" y="6688056"/>
                </a:moveTo>
                <a:cubicBezTo>
                  <a:pt x="6395648" y="6688056"/>
                  <a:pt x="6392356" y="6688809"/>
                  <a:pt x="6389640" y="6690317"/>
                </a:cubicBezTo>
                <a:cubicBezTo>
                  <a:pt x="6386923" y="6691824"/>
                  <a:pt x="6384486" y="6694086"/>
                  <a:pt x="6382328" y="6697101"/>
                </a:cubicBezTo>
                <a:lnTo>
                  <a:pt x="6382328" y="6689395"/>
                </a:lnTo>
                <a:lnTo>
                  <a:pt x="6373175" y="6689395"/>
                </a:lnTo>
                <a:lnTo>
                  <a:pt x="6373175" y="6771419"/>
                </a:lnTo>
                <a:lnTo>
                  <a:pt x="6383221" y="6771419"/>
                </a:lnTo>
                <a:lnTo>
                  <a:pt x="6383221" y="6742552"/>
                </a:lnTo>
                <a:cubicBezTo>
                  <a:pt x="6384933" y="6744711"/>
                  <a:pt x="6387119" y="6746498"/>
                  <a:pt x="6389779" y="6747912"/>
                </a:cubicBezTo>
                <a:cubicBezTo>
                  <a:pt x="6392439" y="6749327"/>
                  <a:pt x="6395444" y="6750034"/>
                  <a:pt x="6398792" y="6750034"/>
                </a:cubicBezTo>
                <a:cubicBezTo>
                  <a:pt x="6403369" y="6750034"/>
                  <a:pt x="6407731" y="6748741"/>
                  <a:pt x="6411880" y="6746153"/>
                </a:cubicBezTo>
                <a:cubicBezTo>
                  <a:pt x="6416029" y="6743566"/>
                  <a:pt x="6419191" y="6739844"/>
                  <a:pt x="6421368" y="6734986"/>
                </a:cubicBezTo>
                <a:cubicBezTo>
                  <a:pt x="6423544" y="6730128"/>
                  <a:pt x="6424633" y="6724666"/>
                  <a:pt x="6424633" y="6718598"/>
                </a:cubicBezTo>
                <a:cubicBezTo>
                  <a:pt x="6424633" y="6712940"/>
                  <a:pt x="6423647" y="6707738"/>
                  <a:pt x="6421675" y="6702991"/>
                </a:cubicBezTo>
                <a:cubicBezTo>
                  <a:pt x="6419703" y="6698245"/>
                  <a:pt x="6416782" y="6694570"/>
                  <a:pt x="6412913" y="6691964"/>
                </a:cubicBezTo>
                <a:cubicBezTo>
                  <a:pt x="6409043" y="6689358"/>
                  <a:pt x="6404578" y="6688056"/>
                  <a:pt x="6399518" y="6688056"/>
                </a:cubicBezTo>
                <a:close/>
                <a:moveTo>
                  <a:pt x="6263192" y="6681542"/>
                </a:moveTo>
                <a:cubicBezTo>
                  <a:pt x="6258764" y="6681542"/>
                  <a:pt x="6254829" y="6682463"/>
                  <a:pt x="6251388" y="6684306"/>
                </a:cubicBezTo>
                <a:cubicBezTo>
                  <a:pt x="6247946" y="6686148"/>
                  <a:pt x="6245295" y="6688884"/>
                  <a:pt x="6243435" y="6692514"/>
                </a:cubicBezTo>
                <a:cubicBezTo>
                  <a:pt x="6241574" y="6696142"/>
                  <a:pt x="6240644" y="6700414"/>
                  <a:pt x="6240644" y="6705328"/>
                </a:cubicBezTo>
                <a:cubicBezTo>
                  <a:pt x="6240644" y="6712847"/>
                  <a:pt x="6242691" y="6718729"/>
                  <a:pt x="6246783" y="6722972"/>
                </a:cubicBezTo>
                <a:cubicBezTo>
                  <a:pt x="6250876" y="6727216"/>
                  <a:pt x="6256197" y="6729338"/>
                  <a:pt x="6262745" y="6729338"/>
                </a:cubicBezTo>
                <a:cubicBezTo>
                  <a:pt x="6267917" y="6729338"/>
                  <a:pt x="6272317" y="6727951"/>
                  <a:pt x="6275944" y="6725178"/>
                </a:cubicBezTo>
                <a:cubicBezTo>
                  <a:pt x="6279572" y="6722404"/>
                  <a:pt x="6281944" y="6718692"/>
                  <a:pt x="6283060" y="6714039"/>
                </a:cubicBezTo>
                <a:lnTo>
                  <a:pt x="6276196" y="6712029"/>
                </a:lnTo>
                <a:cubicBezTo>
                  <a:pt x="6275377" y="6715341"/>
                  <a:pt x="6273703" y="6717965"/>
                  <a:pt x="6271173" y="6719901"/>
                </a:cubicBezTo>
                <a:cubicBezTo>
                  <a:pt x="6268643" y="6721837"/>
                  <a:pt x="6265703" y="6722805"/>
                  <a:pt x="6262355" y="6722805"/>
                </a:cubicBezTo>
                <a:cubicBezTo>
                  <a:pt x="6258187" y="6722805"/>
                  <a:pt x="6254792" y="6721344"/>
                  <a:pt x="6252169" y="6718422"/>
                </a:cubicBezTo>
                <a:cubicBezTo>
                  <a:pt x="6249546" y="6715499"/>
                  <a:pt x="6248234" y="6711190"/>
                  <a:pt x="6248234" y="6705496"/>
                </a:cubicBezTo>
                <a:cubicBezTo>
                  <a:pt x="6248234" y="6699800"/>
                  <a:pt x="6249620" y="6695426"/>
                  <a:pt x="6252392" y="6692374"/>
                </a:cubicBezTo>
                <a:cubicBezTo>
                  <a:pt x="6255164" y="6689321"/>
                  <a:pt x="6258690" y="6687795"/>
                  <a:pt x="6262968" y="6687795"/>
                </a:cubicBezTo>
                <a:cubicBezTo>
                  <a:pt x="6265908" y="6687795"/>
                  <a:pt x="6268466" y="6688531"/>
                  <a:pt x="6270642" y="6690000"/>
                </a:cubicBezTo>
                <a:cubicBezTo>
                  <a:pt x="6272819" y="6691471"/>
                  <a:pt x="6274465" y="6693583"/>
                  <a:pt x="6275582" y="6696338"/>
                </a:cubicBezTo>
                <a:lnTo>
                  <a:pt x="6282223" y="6694719"/>
                </a:lnTo>
                <a:cubicBezTo>
                  <a:pt x="6281032" y="6690662"/>
                  <a:pt x="6278800" y="6687451"/>
                  <a:pt x="6275526" y="6685087"/>
                </a:cubicBezTo>
                <a:cubicBezTo>
                  <a:pt x="6272252" y="6682723"/>
                  <a:pt x="6268140" y="6681542"/>
                  <a:pt x="6263192" y="6681542"/>
                </a:cubicBezTo>
                <a:close/>
                <a:moveTo>
                  <a:pt x="6262689" y="6672421"/>
                </a:moveTo>
                <a:cubicBezTo>
                  <a:pt x="6268568" y="6672421"/>
                  <a:pt x="6274317" y="6673938"/>
                  <a:pt x="6279935" y="6676972"/>
                </a:cubicBezTo>
                <a:cubicBezTo>
                  <a:pt x="6285553" y="6680006"/>
                  <a:pt x="6289934" y="6684343"/>
                  <a:pt x="6293078" y="6689981"/>
                </a:cubicBezTo>
                <a:cubicBezTo>
                  <a:pt x="6296222" y="6695621"/>
                  <a:pt x="6297794" y="6701494"/>
                  <a:pt x="6297794" y="6707599"/>
                </a:cubicBezTo>
                <a:cubicBezTo>
                  <a:pt x="6297794" y="6713665"/>
                  <a:pt x="6296250" y="6719482"/>
                  <a:pt x="6293162" y="6725047"/>
                </a:cubicBezTo>
                <a:cubicBezTo>
                  <a:pt x="6290074" y="6730612"/>
                  <a:pt x="6285739" y="6734949"/>
                  <a:pt x="6280158" y="6738057"/>
                </a:cubicBezTo>
                <a:cubicBezTo>
                  <a:pt x="6274577" y="6741165"/>
                  <a:pt x="6268754" y="6742720"/>
                  <a:pt x="6262689" y="6742720"/>
                </a:cubicBezTo>
                <a:cubicBezTo>
                  <a:pt x="6256625" y="6742720"/>
                  <a:pt x="6250802" y="6741165"/>
                  <a:pt x="6245221" y="6738057"/>
                </a:cubicBezTo>
                <a:cubicBezTo>
                  <a:pt x="6239640" y="6734949"/>
                  <a:pt x="6235296" y="6730612"/>
                  <a:pt x="6232189" y="6725047"/>
                </a:cubicBezTo>
                <a:cubicBezTo>
                  <a:pt x="6229082" y="6719482"/>
                  <a:pt x="6227529" y="6713665"/>
                  <a:pt x="6227529" y="6707599"/>
                </a:cubicBezTo>
                <a:cubicBezTo>
                  <a:pt x="6227529" y="6701494"/>
                  <a:pt x="6229110" y="6695621"/>
                  <a:pt x="6232273" y="6689981"/>
                </a:cubicBezTo>
                <a:cubicBezTo>
                  <a:pt x="6235435" y="6684343"/>
                  <a:pt x="6239816" y="6680006"/>
                  <a:pt x="6245416" y="6676972"/>
                </a:cubicBezTo>
                <a:cubicBezTo>
                  <a:pt x="6251016" y="6673938"/>
                  <a:pt x="6256773" y="6672421"/>
                  <a:pt x="6262689" y="6672421"/>
                </a:cubicBezTo>
                <a:close/>
                <a:moveTo>
                  <a:pt x="6345345" y="6666838"/>
                </a:moveTo>
                <a:lnTo>
                  <a:pt x="6345345" y="6748694"/>
                </a:lnTo>
                <a:lnTo>
                  <a:pt x="6356172" y="6748694"/>
                </a:lnTo>
                <a:lnTo>
                  <a:pt x="6356172" y="6666838"/>
                </a:lnTo>
                <a:close/>
                <a:moveTo>
                  <a:pt x="6262689" y="6665442"/>
                </a:moveTo>
                <a:cubicBezTo>
                  <a:pt x="6255620" y="6665442"/>
                  <a:pt x="6248718" y="6667257"/>
                  <a:pt x="6241984" y="6670886"/>
                </a:cubicBezTo>
                <a:cubicBezTo>
                  <a:pt x="6235249" y="6674515"/>
                  <a:pt x="6229994" y="6679708"/>
                  <a:pt x="6226217" y="6686464"/>
                </a:cubicBezTo>
                <a:cubicBezTo>
                  <a:pt x="6222441" y="6693220"/>
                  <a:pt x="6220552" y="6700265"/>
                  <a:pt x="6220552" y="6707599"/>
                </a:cubicBezTo>
                <a:cubicBezTo>
                  <a:pt x="6220552" y="6714857"/>
                  <a:pt x="6222413" y="6721836"/>
                  <a:pt x="6226133" y="6728537"/>
                </a:cubicBezTo>
                <a:cubicBezTo>
                  <a:pt x="6229854" y="6735237"/>
                  <a:pt x="6235054" y="6740440"/>
                  <a:pt x="6241733" y="6744144"/>
                </a:cubicBezTo>
                <a:cubicBezTo>
                  <a:pt x="6248411" y="6747847"/>
                  <a:pt x="6255397" y="6749699"/>
                  <a:pt x="6262689" y="6749699"/>
                </a:cubicBezTo>
                <a:cubicBezTo>
                  <a:pt x="6269982" y="6749699"/>
                  <a:pt x="6276968" y="6747847"/>
                  <a:pt x="6283646" y="6744144"/>
                </a:cubicBezTo>
                <a:cubicBezTo>
                  <a:pt x="6290325" y="6740440"/>
                  <a:pt x="6295515" y="6735237"/>
                  <a:pt x="6299217" y="6728537"/>
                </a:cubicBezTo>
                <a:cubicBezTo>
                  <a:pt x="6302920" y="6721836"/>
                  <a:pt x="6304771" y="6714857"/>
                  <a:pt x="6304771" y="6707599"/>
                </a:cubicBezTo>
                <a:cubicBezTo>
                  <a:pt x="6304771" y="6700265"/>
                  <a:pt x="6302892" y="6693220"/>
                  <a:pt x="6299134" y="6686464"/>
                </a:cubicBezTo>
                <a:cubicBezTo>
                  <a:pt x="6295376" y="6679708"/>
                  <a:pt x="6290130" y="6674515"/>
                  <a:pt x="6283395" y="6670886"/>
                </a:cubicBezTo>
                <a:cubicBezTo>
                  <a:pt x="6276661" y="6667257"/>
                  <a:pt x="6269759" y="6665442"/>
                  <a:pt x="6262689" y="6665442"/>
                </a:cubicBezTo>
                <a:close/>
                <a:moveTo>
                  <a:pt x="6220386" y="6199510"/>
                </a:moveTo>
                <a:cubicBezTo>
                  <a:pt x="6220386" y="6199510"/>
                  <a:pt x="6220386" y="6199510"/>
                  <a:pt x="6220386" y="6537672"/>
                </a:cubicBezTo>
                <a:lnTo>
                  <a:pt x="6220386" y="6609029"/>
                </a:lnTo>
                <a:lnTo>
                  <a:pt x="6613618" y="6609029"/>
                </a:lnTo>
                <a:lnTo>
                  <a:pt x="6631966" y="6556697"/>
                </a:lnTo>
                <a:cubicBezTo>
                  <a:pt x="6670432" y="6433809"/>
                  <a:pt x="6674067" y="6319269"/>
                  <a:pt x="6656987" y="6199510"/>
                </a:cubicBezTo>
                <a:cubicBezTo>
                  <a:pt x="6656987" y="6199510"/>
                  <a:pt x="6656987" y="6199510"/>
                  <a:pt x="6220386" y="6199510"/>
                </a:cubicBezTo>
                <a:close/>
                <a:moveTo>
                  <a:pt x="0" y="0"/>
                </a:moveTo>
                <a:lnTo>
                  <a:pt x="7068110" y="0"/>
                </a:lnTo>
                <a:lnTo>
                  <a:pt x="7068110" y="6858000"/>
                </a:lnTo>
                <a:lnTo>
                  <a:pt x="0" y="6858000"/>
                </a:lnTo>
                <a:close/>
              </a:path>
            </a:pathLst>
          </a:custGeom>
          <a:solidFill>
            <a:schemeClr val="bg1">
              <a:lumMod val="75000"/>
            </a:schemeClr>
          </a:solidFill>
        </p:spPr>
        <p:txBody>
          <a:bodyPr wrap="square" anchor="ctr">
            <a:noAutofit/>
          </a:bodyPr>
          <a:lstStyle>
            <a:lvl1pPr algn="ctr">
              <a:defRPr/>
            </a:lvl1pPr>
          </a:lstStyle>
          <a:p>
            <a:r>
              <a:rPr lang="en-GB" noProof="0"/>
              <a:t>Click icon to add picture</a:t>
            </a:r>
            <a:endParaRPr lang="en-GB" noProof="0" dirty="0"/>
          </a:p>
        </p:txBody>
      </p:sp>
      <p:sp>
        <p:nvSpPr>
          <p:cNvPr id="8" name="(c) Ipsos">
            <a:extLst>
              <a:ext uri="{FF2B5EF4-FFF2-40B4-BE49-F238E27FC236}">
                <a16:creationId xmlns:a16="http://schemas.microsoft.com/office/drawing/2014/main" id="{ECE8CBAC-27A7-4383-856B-688CFFFC8A96}"/>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en-GB" sz="900">
                <a:solidFill>
                  <a:schemeClr val="bg1"/>
                </a:solidFill>
              </a:rPr>
              <a:t>© Ipsos</a:t>
            </a:r>
            <a:endParaRPr lang="en-GB" sz="900" dirty="0">
              <a:solidFill>
                <a:schemeClr val="bg1"/>
              </a:solidFill>
            </a:endParaRPr>
          </a:p>
        </p:txBody>
      </p:sp>
      <p:pic>
        <p:nvPicPr>
          <p:cNvPr id="11" name="Graphique 8">
            <a:extLst>
              <a:ext uri="{FF2B5EF4-FFF2-40B4-BE49-F238E27FC236}">
                <a16:creationId xmlns:a16="http://schemas.microsoft.com/office/drawing/2014/main" id="{9E956FF5-0F31-4EAB-B081-67F36B6062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9021"/>
            <a:ext cx="446881" cy="409329"/>
          </a:xfrm>
          <a:prstGeom prst="rect">
            <a:avLst/>
          </a:prstGeom>
        </p:spPr>
      </p:pic>
    </p:spTree>
    <p:extLst>
      <p:ext uri="{BB962C8B-B14F-4D97-AF65-F5344CB8AC3E}">
        <p14:creationId xmlns:p14="http://schemas.microsoft.com/office/powerpoint/2010/main" val="2494874931"/>
      </p:ext>
    </p:extLst>
  </p:cSld>
  <p:clrMapOvr>
    <a:masterClrMapping/>
  </p:clrMapOvr>
  <p:extLst>
    <p:ext uri="{DCECCB84-F9BA-43D5-87BE-67443E8EF086}">
      <p15:sldGuideLst xmlns:p15="http://schemas.microsoft.com/office/powerpoint/2012/main">
        <p15:guide id="5" orient="horz" pos="935">
          <p15:clr>
            <a:srgbClr val="FBAE40"/>
          </p15:clr>
        </p15:guide>
        <p15:guide id="8" orient="horz" pos="372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Text &amp; Visual Lef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80B734A-C881-4587-9095-A06E5B5DFE59}"/>
              </a:ext>
            </a:extLst>
          </p:cNvPr>
          <p:cNvSpPr>
            <a:spLocks noGrp="1"/>
          </p:cNvSpPr>
          <p:nvPr>
            <p:ph type="pic" sz="quarter" idx="15"/>
          </p:nvPr>
        </p:nvSpPr>
        <p:spPr>
          <a:xfrm>
            <a:off x="2" y="1"/>
            <a:ext cx="4306822" cy="6858000"/>
          </a:xfrm>
          <a:custGeom>
            <a:avLst/>
            <a:gdLst>
              <a:gd name="connsiteX0" fmla="*/ 818352 w 4306822"/>
              <a:gd name="connsiteY0" fmla="*/ 6204523 h 6858000"/>
              <a:gd name="connsiteX1" fmla="*/ 818352 w 4306822"/>
              <a:gd name="connsiteY1" fmla="*/ 6600706 h 6858000"/>
              <a:gd name="connsiteX2" fmla="*/ 824702 w 4306822"/>
              <a:gd name="connsiteY2" fmla="*/ 6600706 h 6858000"/>
              <a:gd name="connsiteX3" fmla="*/ 824702 w 4306822"/>
              <a:gd name="connsiteY3" fmla="*/ 6204523 h 6858000"/>
              <a:gd name="connsiteX4" fmla="*/ 0 w 4306822"/>
              <a:gd name="connsiteY4" fmla="*/ 0 h 6858000"/>
              <a:gd name="connsiteX5" fmla="*/ 4306822 w 4306822"/>
              <a:gd name="connsiteY5" fmla="*/ 0 h 6858000"/>
              <a:gd name="connsiteX6" fmla="*/ 4306822 w 4306822"/>
              <a:gd name="connsiteY6" fmla="*/ 6858000 h 6858000"/>
              <a:gd name="connsiteX7" fmla="*/ 0 w 43068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6822" h="6858000">
                <a:moveTo>
                  <a:pt x="818352" y="6204523"/>
                </a:moveTo>
                <a:lnTo>
                  <a:pt x="818352" y="6600706"/>
                </a:lnTo>
                <a:lnTo>
                  <a:pt x="824702" y="6600706"/>
                </a:lnTo>
                <a:lnTo>
                  <a:pt x="824702" y="6204523"/>
                </a:lnTo>
                <a:close/>
                <a:moveTo>
                  <a:pt x="0" y="0"/>
                </a:moveTo>
                <a:lnTo>
                  <a:pt x="4306822" y="0"/>
                </a:lnTo>
                <a:lnTo>
                  <a:pt x="4306822" y="6858000"/>
                </a:lnTo>
                <a:lnTo>
                  <a:pt x="0" y="6858000"/>
                </a:lnTo>
                <a:close/>
              </a:path>
            </a:pathLst>
          </a:custGeom>
          <a:solidFill>
            <a:schemeClr val="bg1">
              <a:lumMod val="75000"/>
            </a:schemeClr>
          </a:solidFill>
        </p:spPr>
        <p:txBody>
          <a:bodyPr wrap="square" anchor="ctr">
            <a:noAutofit/>
          </a:bodyPr>
          <a:lstStyle>
            <a:lvl1pPr algn="ctr">
              <a:defRPr/>
            </a:lvl1pPr>
          </a:lstStyle>
          <a:p>
            <a:r>
              <a:rPr lang="en-GB" noProof="0"/>
              <a:t>Click icon to add picture</a:t>
            </a:r>
            <a:endParaRPr lang="en-GB" noProof="0" dirty="0"/>
          </a:p>
        </p:txBody>
      </p:sp>
      <p:sp>
        <p:nvSpPr>
          <p:cNvPr id="2" name="Rectangle 1">
            <a:extLst>
              <a:ext uri="{FF2B5EF4-FFF2-40B4-BE49-F238E27FC236}">
                <a16:creationId xmlns:a16="http://schemas.microsoft.com/office/drawing/2014/main" id="{EE15B9A7-20FC-4F46-8387-4CCC79717A8A}"/>
              </a:ext>
            </a:extLst>
          </p:cNvPr>
          <p:cNvSpPr/>
          <p:nvPr userDrawn="1"/>
        </p:nvSpPr>
        <p:spPr>
          <a:xfrm>
            <a:off x="11049001" y="5913438"/>
            <a:ext cx="1143000" cy="944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lvl1pPr>
              <a:defRPr>
                <a:solidFill>
                  <a:schemeClr val="bg1"/>
                </a:solidFill>
              </a:defRPr>
            </a:lvl1pPr>
          </a:lstStyle>
          <a:p>
            <a:fld id="{D61AABEC-672F-4B68-B914-690DA978312C}" type="slidenum">
              <a:rPr lang="en-GB" smtClean="0"/>
              <a:pPr/>
              <a:t>‹#›</a:t>
            </a:fld>
            <a:r>
              <a:rPr lang="en-GB"/>
              <a:t> </a:t>
            </a:r>
            <a:endParaRPr lang="en-GB" dirty="0"/>
          </a:p>
        </p:txBody>
      </p:sp>
      <p:sp>
        <p:nvSpPr>
          <p:cNvPr id="14" name="Title 13">
            <a:extLst>
              <a:ext uri="{FF2B5EF4-FFF2-40B4-BE49-F238E27FC236}">
                <a16:creationId xmlns:a16="http://schemas.microsoft.com/office/drawing/2014/main" id="{21A0FE89-9A67-46B3-9866-696E972BECDF}"/>
              </a:ext>
            </a:extLst>
          </p:cNvPr>
          <p:cNvSpPr>
            <a:spLocks noGrp="1"/>
          </p:cNvSpPr>
          <p:nvPr>
            <p:ph type="title" hasCustomPrompt="1"/>
          </p:nvPr>
        </p:nvSpPr>
        <p:spPr>
          <a:xfrm>
            <a:off x="4717143" y="368300"/>
            <a:ext cx="7074013" cy="997196"/>
          </a:xfrm>
        </p:spPr>
        <p:txBody>
          <a:bodyPr>
            <a:noAutofit/>
          </a:bodyPr>
          <a:lstStyle>
            <a:lvl1pPr>
              <a:defRPr/>
            </a:lvl1pPr>
          </a:lstStyle>
          <a:p>
            <a:r>
              <a:rPr lang="en-GB"/>
              <a:t>TITLE OF THE SLIDE</a:t>
            </a:r>
            <a:br>
              <a:rPr lang="en-GB"/>
            </a:br>
            <a:r>
              <a:rPr lang="en-GB"/>
              <a:t>Two lines</a:t>
            </a:r>
            <a:br>
              <a:rPr lang="en-GB"/>
            </a:br>
            <a:r>
              <a:rPr lang="en-GB"/>
              <a:t>or three</a:t>
            </a:r>
            <a:endParaRPr lang="en-GB" dirty="0"/>
          </a:p>
        </p:txBody>
      </p:sp>
      <p:sp>
        <p:nvSpPr>
          <p:cNvPr id="4" name="Text Placeholder 3">
            <a:extLst>
              <a:ext uri="{FF2B5EF4-FFF2-40B4-BE49-F238E27FC236}">
                <a16:creationId xmlns:a16="http://schemas.microsoft.com/office/drawing/2014/main" id="{03D849C8-1851-477A-A9B5-6673877887DA}"/>
              </a:ext>
            </a:extLst>
          </p:cNvPr>
          <p:cNvSpPr>
            <a:spLocks noGrp="1"/>
          </p:cNvSpPr>
          <p:nvPr>
            <p:ph type="body" sz="quarter" idx="19"/>
          </p:nvPr>
        </p:nvSpPr>
        <p:spPr>
          <a:xfrm>
            <a:off x="4717143" y="1484313"/>
            <a:ext cx="7074013" cy="4429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c) Ipsos">
            <a:extLst>
              <a:ext uri="{FF2B5EF4-FFF2-40B4-BE49-F238E27FC236}">
                <a16:creationId xmlns:a16="http://schemas.microsoft.com/office/drawing/2014/main" id="{ECE8CBAC-27A7-4383-856B-688CFFFC8A96}"/>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en-GB" sz="900">
                <a:solidFill>
                  <a:schemeClr val="bg2"/>
                </a:solidFill>
              </a:rPr>
              <a:t>© Ipsos</a:t>
            </a:r>
            <a:endParaRPr lang="en-GB" sz="900" dirty="0">
              <a:solidFill>
                <a:schemeClr val="bg2"/>
              </a:solidFill>
            </a:endParaRPr>
          </a:p>
        </p:txBody>
      </p:sp>
      <p:pic>
        <p:nvPicPr>
          <p:cNvPr id="11" name="Graphique 8">
            <a:extLst>
              <a:ext uri="{FF2B5EF4-FFF2-40B4-BE49-F238E27FC236}">
                <a16:creationId xmlns:a16="http://schemas.microsoft.com/office/drawing/2014/main" id="{9E956FF5-0F31-4EAB-B081-67F36B6062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9021"/>
            <a:ext cx="446881" cy="409329"/>
          </a:xfrm>
          <a:prstGeom prst="rect">
            <a:avLst/>
          </a:prstGeom>
        </p:spPr>
      </p:pic>
    </p:spTree>
    <p:extLst>
      <p:ext uri="{BB962C8B-B14F-4D97-AF65-F5344CB8AC3E}">
        <p14:creationId xmlns:p14="http://schemas.microsoft.com/office/powerpoint/2010/main" val="4111605413"/>
      </p:ext>
    </p:extLst>
  </p:cSld>
  <p:clrMapOvr>
    <a:masterClrMapping/>
  </p:clrMapOvr>
  <p:extLst>
    <p:ext uri="{DCECCB84-F9BA-43D5-87BE-67443E8EF086}">
      <p15:sldGuideLst xmlns:p15="http://schemas.microsoft.com/office/powerpoint/2012/main">
        <p15:guide id="5" orient="horz" pos="935">
          <p15:clr>
            <a:srgbClr val="FBAE40"/>
          </p15:clr>
        </p15:guide>
        <p15:guide id="8" orient="horz" pos="372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sual Right &amp; Diagonal Stripes">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GB" smtClean="0"/>
              <a:pPr/>
              <a:t>‹#›</a:t>
            </a:fld>
            <a:r>
              <a:rPr lang="en-GB"/>
              <a:t> </a:t>
            </a:r>
            <a:endParaRPr lang="en-GB" dirty="0"/>
          </a:p>
        </p:txBody>
      </p:sp>
      <p:sp>
        <p:nvSpPr>
          <p:cNvPr id="4" name="Picture Placeholder 3">
            <a:extLst>
              <a:ext uri="{FF2B5EF4-FFF2-40B4-BE49-F238E27FC236}">
                <a16:creationId xmlns:a16="http://schemas.microsoft.com/office/drawing/2014/main" id="{13C2929E-DB5B-41C8-9CD4-82AF0D933B9C}"/>
              </a:ext>
            </a:extLst>
          </p:cNvPr>
          <p:cNvSpPr>
            <a:spLocks noGrp="1"/>
          </p:cNvSpPr>
          <p:nvPr>
            <p:ph type="pic" sz="quarter" idx="20"/>
          </p:nvPr>
        </p:nvSpPr>
        <p:spPr>
          <a:xfrm>
            <a:off x="6400800" y="0"/>
            <a:ext cx="5791199" cy="6858000"/>
          </a:xfrm>
          <a:solidFill>
            <a:schemeClr val="bg1">
              <a:lumMod val="75000"/>
            </a:schemeClr>
          </a:solidFill>
        </p:spPr>
        <p:txBody>
          <a:bodyPr/>
          <a:lstStyle/>
          <a:p>
            <a:r>
              <a:rPr lang="en-GB"/>
              <a:t>Click icon to add picture</a:t>
            </a:r>
            <a:endParaRPr lang="en-GB" dirty="0"/>
          </a:p>
        </p:txBody>
      </p:sp>
      <p:grpSp>
        <p:nvGrpSpPr>
          <p:cNvPr id="8" name="Angled stripes">
            <a:extLst>
              <a:ext uri="{FF2B5EF4-FFF2-40B4-BE49-F238E27FC236}">
                <a16:creationId xmlns:a16="http://schemas.microsoft.com/office/drawing/2014/main" id="{22A662EA-67CB-4825-BF81-BB128B408C26}"/>
              </a:ext>
            </a:extLst>
          </p:cNvPr>
          <p:cNvGrpSpPr/>
          <p:nvPr userDrawn="1"/>
        </p:nvGrpSpPr>
        <p:grpSpPr>
          <a:xfrm>
            <a:off x="0" y="1"/>
            <a:ext cx="3834809" cy="3763146"/>
            <a:chOff x="0" y="1"/>
            <a:chExt cx="3834809" cy="3763146"/>
          </a:xfrm>
        </p:grpSpPr>
        <p:sp>
          <p:nvSpPr>
            <p:cNvPr id="9" name="Angled stripe 2">
              <a:extLst>
                <a:ext uri="{FF2B5EF4-FFF2-40B4-BE49-F238E27FC236}">
                  <a16:creationId xmlns:a16="http://schemas.microsoft.com/office/drawing/2014/main" id="{66B8B058-8F68-4E69-BEC3-0A68F66136D4}"/>
                </a:ext>
              </a:extLst>
            </p:cNvPr>
            <p:cNvSpPr/>
            <p:nvPr userDrawn="1"/>
          </p:nvSpPr>
          <p:spPr>
            <a:xfrm>
              <a:off x="0" y="1"/>
              <a:ext cx="3834809" cy="3763146"/>
            </a:xfrm>
            <a:custGeom>
              <a:avLst/>
              <a:gdLst>
                <a:gd name="connsiteX0" fmla="*/ 3077457 w 3834809"/>
                <a:gd name="connsiteY0" fmla="*/ 0 h 3763146"/>
                <a:gd name="connsiteX1" fmla="*/ 3834809 w 3834809"/>
                <a:gd name="connsiteY1" fmla="*/ 0 h 3763146"/>
                <a:gd name="connsiteX2" fmla="*/ 1 w 3834809"/>
                <a:gd name="connsiteY2" fmla="*/ 3763146 h 3763146"/>
                <a:gd name="connsiteX3" fmla="*/ 0 w 3834809"/>
                <a:gd name="connsiteY3" fmla="*/ 3019948 h 3763146"/>
              </a:gdLst>
              <a:ahLst/>
              <a:cxnLst>
                <a:cxn ang="0">
                  <a:pos x="connsiteX0" y="connsiteY0"/>
                </a:cxn>
                <a:cxn ang="0">
                  <a:pos x="connsiteX1" y="connsiteY1"/>
                </a:cxn>
                <a:cxn ang="0">
                  <a:pos x="connsiteX2" y="connsiteY2"/>
                </a:cxn>
                <a:cxn ang="0">
                  <a:pos x="connsiteX3" y="connsiteY3"/>
                </a:cxn>
              </a:cxnLst>
              <a:rect l="l" t="t" r="r" b="b"/>
              <a:pathLst>
                <a:path w="3834809" h="3763146">
                  <a:moveTo>
                    <a:pt x="3077457" y="0"/>
                  </a:moveTo>
                  <a:lnTo>
                    <a:pt x="3834809" y="0"/>
                  </a:lnTo>
                  <a:lnTo>
                    <a:pt x="1" y="3763146"/>
                  </a:lnTo>
                  <a:lnTo>
                    <a:pt x="0" y="301994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10" name="Angled stripe 1">
              <a:extLst>
                <a:ext uri="{FF2B5EF4-FFF2-40B4-BE49-F238E27FC236}">
                  <a16:creationId xmlns:a16="http://schemas.microsoft.com/office/drawing/2014/main" id="{7F4EB53B-4873-44BA-90A6-63D1D261C4B9}"/>
                </a:ext>
              </a:extLst>
            </p:cNvPr>
            <p:cNvSpPr/>
            <p:nvPr userDrawn="1"/>
          </p:nvSpPr>
          <p:spPr>
            <a:xfrm>
              <a:off x="0" y="1"/>
              <a:ext cx="2739382" cy="2688191"/>
            </a:xfrm>
            <a:custGeom>
              <a:avLst/>
              <a:gdLst>
                <a:gd name="connsiteX0" fmla="*/ 1982030 w 2739382"/>
                <a:gd name="connsiteY0" fmla="*/ 0 h 2688191"/>
                <a:gd name="connsiteX1" fmla="*/ 2739382 w 2739382"/>
                <a:gd name="connsiteY1" fmla="*/ 0 h 2688191"/>
                <a:gd name="connsiteX2" fmla="*/ 0 w 2739382"/>
                <a:gd name="connsiteY2" fmla="*/ 2688191 h 2688191"/>
                <a:gd name="connsiteX3" fmla="*/ 0 w 2739382"/>
                <a:gd name="connsiteY3" fmla="*/ 1944992 h 2688191"/>
              </a:gdLst>
              <a:ahLst/>
              <a:cxnLst>
                <a:cxn ang="0">
                  <a:pos x="connsiteX0" y="connsiteY0"/>
                </a:cxn>
                <a:cxn ang="0">
                  <a:pos x="connsiteX1" y="connsiteY1"/>
                </a:cxn>
                <a:cxn ang="0">
                  <a:pos x="connsiteX2" y="connsiteY2"/>
                </a:cxn>
                <a:cxn ang="0">
                  <a:pos x="connsiteX3" y="connsiteY3"/>
                </a:cxn>
              </a:cxnLst>
              <a:rect l="l" t="t" r="r" b="b"/>
              <a:pathLst>
                <a:path w="2739382" h="2688191">
                  <a:moveTo>
                    <a:pt x="1982030" y="0"/>
                  </a:moveTo>
                  <a:lnTo>
                    <a:pt x="2739382" y="0"/>
                  </a:lnTo>
                  <a:lnTo>
                    <a:pt x="0" y="2688191"/>
                  </a:lnTo>
                  <a:lnTo>
                    <a:pt x="0" y="194499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spTree>
    <p:extLst>
      <p:ext uri="{BB962C8B-B14F-4D97-AF65-F5344CB8AC3E}">
        <p14:creationId xmlns:p14="http://schemas.microsoft.com/office/powerpoint/2010/main" val="2555085588"/>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24" name="Angled stripes">
            <a:extLst>
              <a:ext uri="{FF2B5EF4-FFF2-40B4-BE49-F238E27FC236}">
                <a16:creationId xmlns:a16="http://schemas.microsoft.com/office/drawing/2014/main" id="{B54D0A87-510C-4422-B002-B30C04A1C896}"/>
              </a:ext>
            </a:extLst>
          </p:cNvPr>
          <p:cNvGrpSpPr/>
          <p:nvPr userDrawn="1"/>
        </p:nvGrpSpPr>
        <p:grpSpPr>
          <a:xfrm>
            <a:off x="3254052" y="0"/>
            <a:ext cx="8937949" cy="6858001"/>
            <a:chOff x="3254052" y="0"/>
            <a:chExt cx="8937949" cy="6858001"/>
          </a:xfrm>
        </p:grpSpPr>
        <p:sp>
          <p:nvSpPr>
            <p:cNvPr id="25" name="Angled stripe 1">
              <a:extLst>
                <a:ext uri="{FF2B5EF4-FFF2-40B4-BE49-F238E27FC236}">
                  <a16:creationId xmlns:a16="http://schemas.microsoft.com/office/drawing/2014/main" id="{6EEF63EE-081E-49F2-A2F0-A289035E6BA6}"/>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26" name="Angled stripe 2">
              <a:extLst>
                <a:ext uri="{FF2B5EF4-FFF2-40B4-BE49-F238E27FC236}">
                  <a16:creationId xmlns:a16="http://schemas.microsoft.com/office/drawing/2014/main" id="{0229A645-67DD-44BA-AA0E-4A08B3B79B23}"/>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sp>
        <p:nvSpPr>
          <p:cNvPr id="11" name="TextBox 10">
            <a:extLst>
              <a:ext uri="{FF2B5EF4-FFF2-40B4-BE49-F238E27FC236}">
                <a16:creationId xmlns:a16="http://schemas.microsoft.com/office/drawing/2014/main" id="{7AEAB7C8-BAE9-490C-8CDE-6086AED3C2D8}"/>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en-GB" sz="900">
                <a:solidFill>
                  <a:schemeClr val="bg1"/>
                </a:solidFill>
              </a:rPr>
              <a:t>© Ipsos</a:t>
            </a:r>
            <a:endParaRPr lang="en-GB" sz="900" dirty="0">
              <a:solidFill>
                <a:schemeClr val="bg1"/>
              </a:solidFill>
            </a:endParaRPr>
          </a:p>
        </p:txBody>
      </p:sp>
      <p:sp>
        <p:nvSpPr>
          <p:cNvPr id="5" name="Slide Number Placeholder 4">
            <a:extLst>
              <a:ext uri="{FF2B5EF4-FFF2-40B4-BE49-F238E27FC236}">
                <a16:creationId xmlns:a16="http://schemas.microsoft.com/office/drawing/2014/main" id="{C40E1B82-472D-4CFA-8D33-C8ED1F0493D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a:t>
            </a:r>
            <a:endParaRPr lang="en-GB" dirty="0"/>
          </a:p>
        </p:txBody>
      </p:sp>
      <p:cxnSp>
        <p:nvCxnSpPr>
          <p:cNvPr id="16" name="Straight Connector 15">
            <a:extLst>
              <a:ext uri="{FF2B5EF4-FFF2-40B4-BE49-F238E27FC236}">
                <a16:creationId xmlns:a16="http://schemas.microsoft.com/office/drawing/2014/main" id="{F50FD98E-C0A3-443F-BCC3-E123AE6EAEB5}"/>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Graphique 8">
            <a:extLst>
              <a:ext uri="{FF2B5EF4-FFF2-40B4-BE49-F238E27FC236}">
                <a16:creationId xmlns:a16="http://schemas.microsoft.com/office/drawing/2014/main" id="{8BDD45A3-2B3A-4A98-BCDC-1A4B4A86DBF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
        <p:nvSpPr>
          <p:cNvPr id="14" name="strTableOfContents">
            <a:extLst>
              <a:ext uri="{FF2B5EF4-FFF2-40B4-BE49-F238E27FC236}">
                <a16:creationId xmlns:a16="http://schemas.microsoft.com/office/drawing/2014/main" id="{F054EDE5-1748-43F2-ABBB-3333C03EC5DA}"/>
              </a:ext>
            </a:extLst>
          </p:cNvPr>
          <p:cNvSpPr>
            <a:spLocks noGrp="1"/>
          </p:cNvSpPr>
          <p:nvPr>
            <p:ph type="body" sz="quarter" idx="13" hasCustomPrompt="1"/>
          </p:nvPr>
        </p:nvSpPr>
        <p:spPr>
          <a:xfrm>
            <a:off x="414473" y="1593561"/>
            <a:ext cx="11369540" cy="4535777"/>
          </a:xfrm>
        </p:spPr>
        <p:txBody>
          <a:bodyPr wrap="square" lIns="0" rIns="0" numCol="2" spcCol="576000">
            <a:noAutofit/>
          </a:bodyPr>
          <a:lstStyle>
            <a:lvl1pPr marL="0" marR="0" indent="0" algn="l" defTabSz="447675" rtl="0" eaLnBrk="1" fontAlgn="auto" latinLnBrk="0" hangingPunct="1">
              <a:lnSpc>
                <a:spcPct val="100000"/>
              </a:lnSpc>
              <a:spcBef>
                <a:spcPts val="1800"/>
              </a:spcBef>
              <a:spcAft>
                <a:spcPts val="0"/>
              </a:spcAft>
              <a:buClrTx/>
              <a:buSzPct val="100000"/>
              <a:buFont typeface="+mj-lt"/>
              <a:buNone/>
              <a:tabLst/>
              <a:defRPr sz="1600" b="1">
                <a:solidFill>
                  <a:schemeClr val="bg1"/>
                </a:solidFill>
                <a:latin typeface="+mn-lt"/>
              </a:defRPr>
            </a:lvl1pPr>
            <a:lvl2pPr marL="447675" indent="0" defTabSz="447675">
              <a:lnSpc>
                <a:spcPct val="100000"/>
              </a:lnSpc>
              <a:buFont typeface="Arial" panose="020B0604020202020204" pitchFamily="34" charset="0"/>
              <a:buNone/>
              <a:defRPr sz="1600">
                <a:solidFill>
                  <a:schemeClr val="bg1"/>
                </a:solidFill>
              </a:defRPr>
            </a:lvl2pPr>
            <a:lvl3pPr marL="895350" indent="0" defTabSz="447675">
              <a:buNone/>
              <a:defRPr>
                <a:solidFill>
                  <a:schemeClr val="bg1"/>
                </a:solidFill>
              </a:defRPr>
            </a:lvl3pPr>
            <a:lvl4pPr>
              <a:defRPr>
                <a:solidFill>
                  <a:schemeClr val="bg1"/>
                </a:solidFill>
              </a:defRPr>
            </a:lvl4pPr>
            <a:lvl5pPr>
              <a:defRPr>
                <a:solidFill>
                  <a:schemeClr val="bg1"/>
                </a:solidFill>
              </a:defRPr>
            </a:lvl5pPr>
          </a:lstStyle>
          <a:p>
            <a:pPr lvl="0"/>
            <a:r>
              <a:rPr lang="en-GB" noProof="0"/>
              <a:t>1. 	CHAPTER TITLE</a:t>
            </a:r>
          </a:p>
          <a:p>
            <a:pPr lvl="1"/>
            <a:r>
              <a:rPr lang="en-GB" noProof="0"/>
              <a:t>1.1	Section title</a:t>
            </a:r>
          </a:p>
          <a:p>
            <a:pPr lvl="1"/>
            <a:r>
              <a:rPr lang="en-GB" noProof="0"/>
              <a:t>1.2	Section title</a:t>
            </a:r>
          </a:p>
          <a:p>
            <a:pPr lvl="2"/>
            <a:r>
              <a:rPr lang="en-GB" noProof="0"/>
              <a:t>1.2.1	Subsection title</a:t>
            </a:r>
          </a:p>
          <a:p>
            <a:pPr lvl="2"/>
            <a:r>
              <a:rPr lang="en-GB" noProof="0"/>
              <a:t>1.2.2	Subsection title</a:t>
            </a:r>
          </a:p>
          <a:p>
            <a:pPr lvl="0"/>
            <a:r>
              <a:rPr lang="en-GB" noProof="0"/>
              <a:t>2. 	CHAPTER TITLE</a:t>
            </a:r>
          </a:p>
          <a:p>
            <a:pPr lvl="1"/>
            <a:r>
              <a:rPr lang="en-GB" noProof="0"/>
              <a:t>2.1	Section title</a:t>
            </a:r>
          </a:p>
          <a:p>
            <a:pPr lvl="1"/>
            <a:r>
              <a:rPr lang="en-GB" noProof="0"/>
              <a:t>2.2	Section title</a:t>
            </a:r>
          </a:p>
          <a:p>
            <a:pPr lvl="0"/>
            <a:r>
              <a:rPr lang="en-GB" noProof="0"/>
              <a:t>3.	CHAPTER TITLE</a:t>
            </a:r>
          </a:p>
          <a:p>
            <a:pPr marL="0" marR="0" lvl="0" indent="0" algn="l" defTabSz="447675" rtl="0" eaLnBrk="1" fontAlgn="auto" latinLnBrk="0" hangingPunct="1">
              <a:lnSpc>
                <a:spcPct val="100000"/>
              </a:lnSpc>
              <a:spcBef>
                <a:spcPts val="1800"/>
              </a:spcBef>
              <a:spcAft>
                <a:spcPts val="0"/>
              </a:spcAft>
              <a:buClrTx/>
              <a:buSzPct val="100000"/>
              <a:buFont typeface="+mj-lt"/>
              <a:buNone/>
              <a:tabLst/>
              <a:defRPr/>
            </a:pPr>
            <a:r>
              <a:rPr lang="en-GB" noProof="0"/>
              <a:t>4.	CHAPTER TITLE</a:t>
            </a:r>
            <a:endParaRPr lang="en-GB" noProof="0" dirty="0"/>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08692" y="512763"/>
            <a:ext cx="7551996" cy="738664"/>
          </a:xfrm>
        </p:spPr>
        <p:txBody>
          <a:bodyPr lIns="0" anchor="b">
            <a:noAutofit/>
          </a:bodyPr>
          <a:lstStyle>
            <a:lvl1pPr>
              <a:lnSpc>
                <a:spcPct val="80000"/>
              </a:lnSpc>
              <a:defRPr sz="6000" spc="-200" baseline="0">
                <a:solidFill>
                  <a:schemeClr val="bg1"/>
                </a:solidFill>
              </a:defRPr>
            </a:lvl1pPr>
          </a:lstStyle>
          <a:p>
            <a:r>
              <a:rPr lang="en-GB" noProof="0"/>
              <a:t>SUMMARY</a:t>
            </a:r>
            <a:endParaRPr lang="en-GB" noProof="0" dirty="0"/>
          </a:p>
        </p:txBody>
      </p:sp>
    </p:spTree>
    <p:extLst>
      <p:ext uri="{BB962C8B-B14F-4D97-AF65-F5344CB8AC3E}">
        <p14:creationId xmlns:p14="http://schemas.microsoft.com/office/powerpoint/2010/main" val="2566412616"/>
      </p:ext>
    </p:extLst>
  </p:cSld>
  <p:clrMapOvr>
    <a:masterClrMapping/>
  </p:clrMapOvr>
  <p:extLst>
    <p:ext uri="{DCECCB84-F9BA-43D5-87BE-67443E8EF086}">
      <p15:sldGuideLst xmlns:p15="http://schemas.microsoft.com/office/powerpoint/2012/main">
        <p15:guide id="1" orient="horz" pos="323"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amp; Visual Diagonal">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F0F305B-8CE9-4590-AEE9-17AD255881A5}"/>
              </a:ext>
            </a:extLst>
          </p:cNvPr>
          <p:cNvSpPr>
            <a:spLocks noGrp="1"/>
          </p:cNvSpPr>
          <p:nvPr>
            <p:ph type="pic" sz="quarter" idx="13" hasCustomPrompt="1"/>
          </p:nvPr>
        </p:nvSpPr>
        <p:spPr>
          <a:xfrm>
            <a:off x="0" y="0"/>
            <a:ext cx="12192000" cy="6858000"/>
          </a:xfrm>
          <a:custGeom>
            <a:avLst/>
            <a:gdLst>
              <a:gd name="connsiteX0" fmla="*/ 825026 w 12192000"/>
              <a:gd name="connsiteY0" fmla="*/ 6209433 h 6858000"/>
              <a:gd name="connsiteX1" fmla="*/ 825026 w 12192000"/>
              <a:gd name="connsiteY1" fmla="*/ 6605433 h 6858000"/>
              <a:gd name="connsiteX2" fmla="*/ 832226 w 12192000"/>
              <a:gd name="connsiteY2" fmla="*/ 6605433 h 6858000"/>
              <a:gd name="connsiteX3" fmla="*/ 832226 w 12192000"/>
              <a:gd name="connsiteY3" fmla="*/ 6209433 h 6858000"/>
              <a:gd name="connsiteX4" fmla="*/ 6840072 w 12192000"/>
              <a:gd name="connsiteY4" fmla="*/ 0 h 6858000"/>
              <a:gd name="connsiteX5" fmla="*/ 12192000 w 12192000"/>
              <a:gd name="connsiteY5" fmla="*/ 0 h 6858000"/>
              <a:gd name="connsiteX6" fmla="*/ 12192000 w 12192000"/>
              <a:gd name="connsiteY6" fmla="*/ 5047129 h 6858000"/>
              <a:gd name="connsiteX7" fmla="*/ 10381129 w 12192000"/>
              <a:gd name="connsiteY7" fmla="*/ 6858000 h 6858000"/>
              <a:gd name="connsiteX8" fmla="*/ 0 w 12192000"/>
              <a:gd name="connsiteY8" fmla="*/ 6858000 h 6858000"/>
              <a:gd name="connsiteX9" fmla="*/ 0 w 12192000"/>
              <a:gd name="connsiteY9" fmla="*/ 68400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5026" y="6209433"/>
                </a:moveTo>
                <a:lnTo>
                  <a:pt x="825026" y="6605433"/>
                </a:lnTo>
                <a:lnTo>
                  <a:pt x="832226" y="6605433"/>
                </a:lnTo>
                <a:lnTo>
                  <a:pt x="832226" y="6209433"/>
                </a:lnTo>
                <a:close/>
                <a:moveTo>
                  <a:pt x="6840072" y="0"/>
                </a:moveTo>
                <a:lnTo>
                  <a:pt x="12192000" y="0"/>
                </a:lnTo>
                <a:lnTo>
                  <a:pt x="12192000" y="5047129"/>
                </a:lnTo>
                <a:lnTo>
                  <a:pt x="10381129" y="6858000"/>
                </a:lnTo>
                <a:lnTo>
                  <a:pt x="0" y="6858000"/>
                </a:lnTo>
                <a:lnTo>
                  <a:pt x="0" y="6840072"/>
                </a:lnTo>
                <a:close/>
              </a:path>
            </a:pathLst>
          </a:custGeom>
          <a:solidFill>
            <a:schemeClr val="bg1">
              <a:lumMod val="75000"/>
            </a:schemeClr>
          </a:solidFill>
        </p:spPr>
        <p:txBody>
          <a:bodyPr wrap="square">
            <a:noAutofit/>
          </a:bodyPr>
          <a:lstStyle/>
          <a:p>
            <a:r>
              <a:rPr lang="en-GB"/>
              <a:t> </a:t>
            </a:r>
            <a:endParaRPr lang="en-GB" dirty="0"/>
          </a:p>
        </p:txBody>
      </p:sp>
      <p:sp>
        <p:nvSpPr>
          <p:cNvPr id="2" name="Title 1">
            <a:extLst>
              <a:ext uri="{FF2B5EF4-FFF2-40B4-BE49-F238E27FC236}">
                <a16:creationId xmlns:a16="http://schemas.microsoft.com/office/drawing/2014/main" id="{F880F3A8-E255-439C-855F-3431D2A9AD1D}"/>
              </a:ext>
            </a:extLst>
          </p:cNvPr>
          <p:cNvSpPr>
            <a:spLocks noGrp="1"/>
          </p:cNvSpPr>
          <p:nvPr>
            <p:ph type="title" hasCustomPrompt="1"/>
          </p:nvPr>
        </p:nvSpPr>
        <p:spPr/>
        <p:txBody>
          <a:bodyPr/>
          <a:lstStyle>
            <a:lvl1pPr>
              <a:defRPr/>
            </a:lvl1pPr>
          </a:lstStyle>
          <a:p>
            <a:r>
              <a:rPr lang="en-GB"/>
              <a:t>TITLE OF THE SLIDE – one line</a:t>
            </a:r>
            <a:endParaRPr lang="en-GB" dirty="0"/>
          </a:p>
        </p:txBody>
      </p:sp>
      <p:sp>
        <p:nvSpPr>
          <p:cNvPr id="5" name="Text Placeholder 5">
            <a:extLst>
              <a:ext uri="{FF2B5EF4-FFF2-40B4-BE49-F238E27FC236}">
                <a16:creationId xmlns:a16="http://schemas.microsoft.com/office/drawing/2014/main" id="{7E3E18FB-D9A3-4E90-AC92-ECC1E796D5D9}"/>
              </a:ext>
            </a:extLst>
          </p:cNvPr>
          <p:cNvSpPr>
            <a:spLocks noGrp="1"/>
          </p:cNvSpPr>
          <p:nvPr>
            <p:ph type="body" sz="quarter" idx="15" hasCustomPrompt="1"/>
          </p:nvPr>
        </p:nvSpPr>
        <p:spPr>
          <a:xfrm>
            <a:off x="407987" y="846000"/>
            <a:ext cx="11376023"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en-GB"/>
              <a:t>Subtitle of the slide – One line</a:t>
            </a:r>
            <a:endParaRPr lang="en-GB"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GB" smtClean="0"/>
              <a:pPr/>
              <a:t>‹#›</a:t>
            </a:fld>
            <a:r>
              <a:rPr lang="en-GB"/>
              <a:t> </a:t>
            </a:r>
            <a:endParaRPr lang="en-GB" dirty="0"/>
          </a:p>
        </p:txBody>
      </p:sp>
    </p:spTree>
    <p:extLst>
      <p:ext uri="{BB962C8B-B14F-4D97-AF65-F5344CB8AC3E}">
        <p14:creationId xmlns:p14="http://schemas.microsoft.com/office/powerpoint/2010/main" val="2887212453"/>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ull Visual">
    <p:spTree>
      <p:nvGrpSpPr>
        <p:cNvPr id="1" name=""/>
        <p:cNvGrpSpPr/>
        <p:nvPr/>
      </p:nvGrpSpPr>
      <p:grpSpPr>
        <a:xfrm>
          <a:off x="0" y="0"/>
          <a:ext cx="0" cy="0"/>
          <a:chOff x="0" y="0"/>
          <a:chExt cx="0" cy="0"/>
        </a:xfrm>
      </p:grpSpPr>
      <p:sp>
        <p:nvSpPr>
          <p:cNvPr id="57" name="Picture Placeholder">
            <a:extLst>
              <a:ext uri="{FF2B5EF4-FFF2-40B4-BE49-F238E27FC236}">
                <a16:creationId xmlns:a16="http://schemas.microsoft.com/office/drawing/2014/main" id="{E18947DC-1E0A-470C-8A8F-054822CACC1F}"/>
              </a:ext>
            </a:extLst>
          </p:cNvPr>
          <p:cNvSpPr>
            <a:spLocks noGrp="1"/>
          </p:cNvSpPr>
          <p:nvPr>
            <p:ph type="pic" sz="quarter" idx="15"/>
          </p:nvPr>
        </p:nvSpPr>
        <p:spPr>
          <a:xfrm>
            <a:off x="2" y="1"/>
            <a:ext cx="12191999" cy="6858000"/>
          </a:xfrm>
          <a:custGeom>
            <a:avLst/>
            <a:gdLst>
              <a:gd name="connsiteX0" fmla="*/ 11642564 w 12191999"/>
              <a:gd name="connsiteY0" fmla="*/ 6693274 h 6854824"/>
              <a:gd name="connsiteX1" fmla="*/ 11654982 w 12191999"/>
              <a:gd name="connsiteY1" fmla="*/ 6698939 h 6854824"/>
              <a:gd name="connsiteX2" fmla="*/ 11659977 w 12191999"/>
              <a:gd name="connsiteY2" fmla="*/ 6715598 h 6854824"/>
              <a:gd name="connsiteX3" fmla="*/ 11655010 w 12191999"/>
              <a:gd name="connsiteY3" fmla="*/ 6732955 h 6854824"/>
              <a:gd name="connsiteX4" fmla="*/ 11642564 w 12191999"/>
              <a:gd name="connsiteY4" fmla="*/ 6738648 h 6854824"/>
              <a:gd name="connsiteX5" fmla="*/ 11630062 w 12191999"/>
              <a:gd name="connsiteY5" fmla="*/ 6732983 h 6854824"/>
              <a:gd name="connsiteX6" fmla="*/ 11625095 w 12191999"/>
              <a:gd name="connsiteY6" fmla="*/ 6715933 h 6854824"/>
              <a:gd name="connsiteX7" fmla="*/ 11630062 w 12191999"/>
              <a:gd name="connsiteY7" fmla="*/ 6698911 h 6854824"/>
              <a:gd name="connsiteX8" fmla="*/ 11642564 w 12191999"/>
              <a:gd name="connsiteY8" fmla="*/ 6693274 h 6854824"/>
              <a:gd name="connsiteX9" fmla="*/ 11522458 w 12191999"/>
              <a:gd name="connsiteY9" fmla="*/ 6692827 h 6854824"/>
              <a:gd name="connsiteX10" fmla="*/ 11533592 w 12191999"/>
              <a:gd name="connsiteY10" fmla="*/ 6698464 h 6854824"/>
              <a:gd name="connsiteX11" fmla="*/ 11538253 w 12191999"/>
              <a:gd name="connsiteY11" fmla="*/ 6715431 h 6854824"/>
              <a:gd name="connsiteX12" fmla="*/ 11533481 w 12191999"/>
              <a:gd name="connsiteY12" fmla="*/ 6732983 h 6854824"/>
              <a:gd name="connsiteX13" fmla="*/ 11522012 w 12191999"/>
              <a:gd name="connsiteY13" fmla="*/ 6738648 h 6854824"/>
              <a:gd name="connsiteX14" fmla="*/ 11510794 w 12191999"/>
              <a:gd name="connsiteY14" fmla="*/ 6733178 h 6854824"/>
              <a:gd name="connsiteX15" fmla="*/ 11506162 w 12191999"/>
              <a:gd name="connsiteY15" fmla="*/ 6716268 h 6854824"/>
              <a:gd name="connsiteX16" fmla="*/ 11511101 w 12191999"/>
              <a:gd name="connsiteY16" fmla="*/ 6698827 h 6854824"/>
              <a:gd name="connsiteX17" fmla="*/ 11522458 w 12191999"/>
              <a:gd name="connsiteY17" fmla="*/ 6692827 h 6854824"/>
              <a:gd name="connsiteX18" fmla="*/ 11704662 w 12191999"/>
              <a:gd name="connsiteY18" fmla="*/ 6684958 h 6854824"/>
              <a:gd name="connsiteX19" fmla="*/ 11695984 w 12191999"/>
              <a:gd name="connsiteY19" fmla="*/ 6686158 h 6854824"/>
              <a:gd name="connsiteX20" fmla="*/ 11689593 w 12191999"/>
              <a:gd name="connsiteY20" fmla="*/ 6689088 h 6854824"/>
              <a:gd name="connsiteX21" fmla="*/ 11684654 w 12191999"/>
              <a:gd name="connsiteY21" fmla="*/ 6694697 h 6854824"/>
              <a:gd name="connsiteX22" fmla="*/ 11682840 w 12191999"/>
              <a:gd name="connsiteY22" fmla="*/ 6702036 h 6854824"/>
              <a:gd name="connsiteX23" fmla="*/ 11685045 w 12191999"/>
              <a:gd name="connsiteY23" fmla="*/ 6709989 h 6854824"/>
              <a:gd name="connsiteX24" fmla="*/ 11691519 w 12191999"/>
              <a:gd name="connsiteY24" fmla="*/ 6715626 h 6854824"/>
              <a:gd name="connsiteX25" fmla="*/ 11706839 w 12191999"/>
              <a:gd name="connsiteY25" fmla="*/ 6720454 h 6854824"/>
              <a:gd name="connsiteX26" fmla="*/ 11717108 w 12191999"/>
              <a:gd name="connsiteY26" fmla="*/ 6723858 h 6854824"/>
              <a:gd name="connsiteX27" fmla="*/ 11720066 w 12191999"/>
              <a:gd name="connsiteY27" fmla="*/ 6729216 h 6854824"/>
              <a:gd name="connsiteX28" fmla="*/ 11716717 w 12191999"/>
              <a:gd name="connsiteY28" fmla="*/ 6735829 h 6854824"/>
              <a:gd name="connsiteX29" fmla="*/ 11706448 w 12191999"/>
              <a:gd name="connsiteY29" fmla="*/ 6738648 h 6854824"/>
              <a:gd name="connsiteX30" fmla="*/ 11695761 w 12191999"/>
              <a:gd name="connsiteY30" fmla="*/ 6735467 h 6854824"/>
              <a:gd name="connsiteX31" fmla="*/ 11691100 w 12191999"/>
              <a:gd name="connsiteY31" fmla="*/ 6726314 h 6854824"/>
              <a:gd name="connsiteX32" fmla="*/ 11681166 w 12191999"/>
              <a:gd name="connsiteY32" fmla="*/ 6727876 h 6854824"/>
              <a:gd name="connsiteX33" fmla="*/ 11688896 w 12191999"/>
              <a:gd name="connsiteY33" fmla="*/ 6742108 h 6854824"/>
              <a:gd name="connsiteX34" fmla="*/ 11706504 w 12191999"/>
              <a:gd name="connsiteY34" fmla="*/ 6746908 h 6854824"/>
              <a:gd name="connsiteX35" fmla="*/ 11719006 w 12191999"/>
              <a:gd name="connsiteY35" fmla="*/ 6744480 h 6854824"/>
              <a:gd name="connsiteX36" fmla="*/ 11727461 w 12191999"/>
              <a:gd name="connsiteY36" fmla="*/ 6737615 h 6854824"/>
              <a:gd name="connsiteX37" fmla="*/ 11730391 w 12191999"/>
              <a:gd name="connsiteY37" fmla="*/ 6728155 h 6854824"/>
              <a:gd name="connsiteX38" fmla="*/ 11727991 w 12191999"/>
              <a:gd name="connsiteY38" fmla="*/ 6719561 h 6854824"/>
              <a:gd name="connsiteX39" fmla="*/ 11721378 w 12191999"/>
              <a:gd name="connsiteY39" fmla="*/ 6714286 h 6854824"/>
              <a:gd name="connsiteX40" fmla="*/ 11706504 w 12191999"/>
              <a:gd name="connsiteY40" fmla="*/ 6709626 h 6854824"/>
              <a:gd name="connsiteX41" fmla="*/ 11697630 w 12191999"/>
              <a:gd name="connsiteY41" fmla="*/ 6707059 h 6854824"/>
              <a:gd name="connsiteX42" fmla="*/ 11693779 w 12191999"/>
              <a:gd name="connsiteY42" fmla="*/ 6704380 h 6854824"/>
              <a:gd name="connsiteX43" fmla="*/ 11692551 w 12191999"/>
              <a:gd name="connsiteY43" fmla="*/ 6700864 h 6854824"/>
              <a:gd name="connsiteX44" fmla="*/ 11695509 w 12191999"/>
              <a:gd name="connsiteY44" fmla="*/ 6695506 h 6854824"/>
              <a:gd name="connsiteX45" fmla="*/ 11705388 w 12191999"/>
              <a:gd name="connsiteY45" fmla="*/ 6693218 h 6854824"/>
              <a:gd name="connsiteX46" fmla="*/ 11714457 w 12191999"/>
              <a:gd name="connsiteY46" fmla="*/ 6695785 h 6854824"/>
              <a:gd name="connsiteX47" fmla="*/ 11718336 w 12191999"/>
              <a:gd name="connsiteY47" fmla="*/ 6702929 h 6854824"/>
              <a:gd name="connsiteX48" fmla="*/ 11728159 w 12191999"/>
              <a:gd name="connsiteY48" fmla="*/ 6701590 h 6854824"/>
              <a:gd name="connsiteX49" fmla="*/ 11724698 w 12191999"/>
              <a:gd name="connsiteY49" fmla="*/ 6692409 h 6854824"/>
              <a:gd name="connsiteX50" fmla="*/ 11716913 w 12191999"/>
              <a:gd name="connsiteY50" fmla="*/ 6686967 h 6854824"/>
              <a:gd name="connsiteX51" fmla="*/ 11704662 w 12191999"/>
              <a:gd name="connsiteY51" fmla="*/ 6684958 h 6854824"/>
              <a:gd name="connsiteX52" fmla="*/ 11642564 w 12191999"/>
              <a:gd name="connsiteY52" fmla="*/ 6684958 h 6854824"/>
              <a:gd name="connsiteX53" fmla="*/ 11623923 w 12191999"/>
              <a:gd name="connsiteY53" fmla="*/ 6691544 h 6854824"/>
              <a:gd name="connsiteX54" fmla="*/ 11614770 w 12191999"/>
              <a:gd name="connsiteY54" fmla="*/ 6715933 h 6854824"/>
              <a:gd name="connsiteX55" fmla="*/ 11622444 w 12191999"/>
              <a:gd name="connsiteY55" fmla="*/ 6738927 h 6854824"/>
              <a:gd name="connsiteX56" fmla="*/ 11642564 w 12191999"/>
              <a:gd name="connsiteY56" fmla="*/ 6746908 h 6854824"/>
              <a:gd name="connsiteX57" fmla="*/ 11656879 w 12191999"/>
              <a:gd name="connsiteY57" fmla="*/ 6743280 h 6854824"/>
              <a:gd name="connsiteX58" fmla="*/ 11666869 w 12191999"/>
              <a:gd name="connsiteY58" fmla="*/ 6733095 h 6854824"/>
              <a:gd name="connsiteX59" fmla="*/ 11670302 w 12191999"/>
              <a:gd name="connsiteY59" fmla="*/ 6715096 h 6854824"/>
              <a:gd name="connsiteX60" fmla="*/ 11662544 w 12191999"/>
              <a:gd name="connsiteY60" fmla="*/ 6692967 h 6854824"/>
              <a:gd name="connsiteX61" fmla="*/ 11642564 w 12191999"/>
              <a:gd name="connsiteY61" fmla="*/ 6684958 h 6854824"/>
              <a:gd name="connsiteX62" fmla="*/ 11580836 w 12191999"/>
              <a:gd name="connsiteY62" fmla="*/ 6684958 h 6854824"/>
              <a:gd name="connsiteX63" fmla="*/ 11572158 w 12191999"/>
              <a:gd name="connsiteY63" fmla="*/ 6686158 h 6854824"/>
              <a:gd name="connsiteX64" fmla="*/ 11565767 w 12191999"/>
              <a:gd name="connsiteY64" fmla="*/ 6689088 h 6854824"/>
              <a:gd name="connsiteX65" fmla="*/ 11560828 w 12191999"/>
              <a:gd name="connsiteY65" fmla="*/ 6694697 h 6854824"/>
              <a:gd name="connsiteX66" fmla="*/ 11559014 w 12191999"/>
              <a:gd name="connsiteY66" fmla="*/ 6702036 h 6854824"/>
              <a:gd name="connsiteX67" fmla="*/ 11561219 w 12191999"/>
              <a:gd name="connsiteY67" fmla="*/ 6709989 h 6854824"/>
              <a:gd name="connsiteX68" fmla="*/ 11567693 w 12191999"/>
              <a:gd name="connsiteY68" fmla="*/ 6715626 h 6854824"/>
              <a:gd name="connsiteX69" fmla="*/ 11583013 w 12191999"/>
              <a:gd name="connsiteY69" fmla="*/ 6720454 h 6854824"/>
              <a:gd name="connsiteX70" fmla="*/ 11593282 w 12191999"/>
              <a:gd name="connsiteY70" fmla="*/ 6723858 h 6854824"/>
              <a:gd name="connsiteX71" fmla="*/ 11596240 w 12191999"/>
              <a:gd name="connsiteY71" fmla="*/ 6729216 h 6854824"/>
              <a:gd name="connsiteX72" fmla="*/ 11592891 w 12191999"/>
              <a:gd name="connsiteY72" fmla="*/ 6735829 h 6854824"/>
              <a:gd name="connsiteX73" fmla="*/ 11582622 w 12191999"/>
              <a:gd name="connsiteY73" fmla="*/ 6738648 h 6854824"/>
              <a:gd name="connsiteX74" fmla="*/ 11571935 w 12191999"/>
              <a:gd name="connsiteY74" fmla="*/ 6735467 h 6854824"/>
              <a:gd name="connsiteX75" fmla="*/ 11567274 w 12191999"/>
              <a:gd name="connsiteY75" fmla="*/ 6726314 h 6854824"/>
              <a:gd name="connsiteX76" fmla="*/ 11557340 w 12191999"/>
              <a:gd name="connsiteY76" fmla="*/ 6727876 h 6854824"/>
              <a:gd name="connsiteX77" fmla="*/ 11565070 w 12191999"/>
              <a:gd name="connsiteY77" fmla="*/ 6742108 h 6854824"/>
              <a:gd name="connsiteX78" fmla="*/ 11582678 w 12191999"/>
              <a:gd name="connsiteY78" fmla="*/ 6746908 h 6854824"/>
              <a:gd name="connsiteX79" fmla="*/ 11595180 w 12191999"/>
              <a:gd name="connsiteY79" fmla="*/ 6744480 h 6854824"/>
              <a:gd name="connsiteX80" fmla="*/ 11603635 w 12191999"/>
              <a:gd name="connsiteY80" fmla="*/ 6737615 h 6854824"/>
              <a:gd name="connsiteX81" fmla="*/ 11606565 w 12191999"/>
              <a:gd name="connsiteY81" fmla="*/ 6728155 h 6854824"/>
              <a:gd name="connsiteX82" fmla="*/ 11604165 w 12191999"/>
              <a:gd name="connsiteY82" fmla="*/ 6719561 h 6854824"/>
              <a:gd name="connsiteX83" fmla="*/ 11597552 w 12191999"/>
              <a:gd name="connsiteY83" fmla="*/ 6714286 h 6854824"/>
              <a:gd name="connsiteX84" fmla="*/ 11582678 w 12191999"/>
              <a:gd name="connsiteY84" fmla="*/ 6709626 h 6854824"/>
              <a:gd name="connsiteX85" fmla="*/ 11573804 w 12191999"/>
              <a:gd name="connsiteY85" fmla="*/ 6707059 h 6854824"/>
              <a:gd name="connsiteX86" fmla="*/ 11569953 w 12191999"/>
              <a:gd name="connsiteY86" fmla="*/ 6704380 h 6854824"/>
              <a:gd name="connsiteX87" fmla="*/ 11568725 w 12191999"/>
              <a:gd name="connsiteY87" fmla="*/ 6700864 h 6854824"/>
              <a:gd name="connsiteX88" fmla="*/ 11571683 w 12191999"/>
              <a:gd name="connsiteY88" fmla="*/ 6695506 h 6854824"/>
              <a:gd name="connsiteX89" fmla="*/ 11581562 w 12191999"/>
              <a:gd name="connsiteY89" fmla="*/ 6693218 h 6854824"/>
              <a:gd name="connsiteX90" fmla="*/ 11590631 w 12191999"/>
              <a:gd name="connsiteY90" fmla="*/ 6695785 h 6854824"/>
              <a:gd name="connsiteX91" fmla="*/ 11594510 w 12191999"/>
              <a:gd name="connsiteY91" fmla="*/ 6702929 h 6854824"/>
              <a:gd name="connsiteX92" fmla="*/ 11604333 w 12191999"/>
              <a:gd name="connsiteY92" fmla="*/ 6701590 h 6854824"/>
              <a:gd name="connsiteX93" fmla="*/ 11600872 w 12191999"/>
              <a:gd name="connsiteY93" fmla="*/ 6692409 h 6854824"/>
              <a:gd name="connsiteX94" fmla="*/ 11593087 w 12191999"/>
              <a:gd name="connsiteY94" fmla="*/ 6686967 h 6854824"/>
              <a:gd name="connsiteX95" fmla="*/ 11580836 w 12191999"/>
              <a:gd name="connsiteY95" fmla="*/ 6684958 h 6854824"/>
              <a:gd name="connsiteX96" fmla="*/ 11523407 w 12191999"/>
              <a:gd name="connsiteY96" fmla="*/ 6684958 h 6854824"/>
              <a:gd name="connsiteX97" fmla="*/ 11513529 w 12191999"/>
              <a:gd name="connsiteY97" fmla="*/ 6687218 h 6854824"/>
              <a:gd name="connsiteX98" fmla="*/ 11506217 w 12191999"/>
              <a:gd name="connsiteY98" fmla="*/ 6693999 h 6854824"/>
              <a:gd name="connsiteX99" fmla="*/ 11506217 w 12191999"/>
              <a:gd name="connsiteY99" fmla="*/ 6686297 h 6854824"/>
              <a:gd name="connsiteX100" fmla="*/ 11497064 w 12191999"/>
              <a:gd name="connsiteY100" fmla="*/ 6686297 h 6854824"/>
              <a:gd name="connsiteX101" fmla="*/ 11497064 w 12191999"/>
              <a:gd name="connsiteY101" fmla="*/ 6768283 h 6854824"/>
              <a:gd name="connsiteX102" fmla="*/ 11507110 w 12191999"/>
              <a:gd name="connsiteY102" fmla="*/ 6768283 h 6854824"/>
              <a:gd name="connsiteX103" fmla="*/ 11507110 w 12191999"/>
              <a:gd name="connsiteY103" fmla="*/ 6739429 h 6854824"/>
              <a:gd name="connsiteX104" fmla="*/ 11513668 w 12191999"/>
              <a:gd name="connsiteY104" fmla="*/ 6744787 h 6854824"/>
              <a:gd name="connsiteX105" fmla="*/ 11522681 w 12191999"/>
              <a:gd name="connsiteY105" fmla="*/ 6746908 h 6854824"/>
              <a:gd name="connsiteX106" fmla="*/ 11535769 w 12191999"/>
              <a:gd name="connsiteY106" fmla="*/ 6743029 h 6854824"/>
              <a:gd name="connsiteX107" fmla="*/ 11545257 w 12191999"/>
              <a:gd name="connsiteY107" fmla="*/ 6731867 h 6854824"/>
              <a:gd name="connsiteX108" fmla="*/ 11548522 w 12191999"/>
              <a:gd name="connsiteY108" fmla="*/ 6715486 h 6854824"/>
              <a:gd name="connsiteX109" fmla="*/ 11545564 w 12191999"/>
              <a:gd name="connsiteY109" fmla="*/ 6699887 h 6854824"/>
              <a:gd name="connsiteX110" fmla="*/ 11536802 w 12191999"/>
              <a:gd name="connsiteY110" fmla="*/ 6688865 h 6854824"/>
              <a:gd name="connsiteX111" fmla="*/ 11523407 w 12191999"/>
              <a:gd name="connsiteY111" fmla="*/ 6684958 h 6854824"/>
              <a:gd name="connsiteX112" fmla="*/ 11387081 w 12191999"/>
              <a:gd name="connsiteY112" fmla="*/ 6678447 h 6854824"/>
              <a:gd name="connsiteX113" fmla="*/ 11375277 w 12191999"/>
              <a:gd name="connsiteY113" fmla="*/ 6681210 h 6854824"/>
              <a:gd name="connsiteX114" fmla="*/ 11367324 w 12191999"/>
              <a:gd name="connsiteY114" fmla="*/ 6689414 h 6854824"/>
              <a:gd name="connsiteX115" fmla="*/ 11364533 w 12191999"/>
              <a:gd name="connsiteY115" fmla="*/ 6702222 h 6854824"/>
              <a:gd name="connsiteX116" fmla="*/ 11370672 w 12191999"/>
              <a:gd name="connsiteY116" fmla="*/ 6719858 h 6854824"/>
              <a:gd name="connsiteX117" fmla="*/ 11386634 w 12191999"/>
              <a:gd name="connsiteY117" fmla="*/ 6726221 h 6854824"/>
              <a:gd name="connsiteX118" fmla="*/ 11399833 w 12191999"/>
              <a:gd name="connsiteY118" fmla="*/ 6722063 h 6854824"/>
              <a:gd name="connsiteX119" fmla="*/ 11406949 w 12191999"/>
              <a:gd name="connsiteY119" fmla="*/ 6710929 h 6854824"/>
              <a:gd name="connsiteX120" fmla="*/ 11400085 w 12191999"/>
              <a:gd name="connsiteY120" fmla="*/ 6708920 h 6854824"/>
              <a:gd name="connsiteX121" fmla="*/ 11395062 w 12191999"/>
              <a:gd name="connsiteY121" fmla="*/ 6716789 h 6854824"/>
              <a:gd name="connsiteX122" fmla="*/ 11386244 w 12191999"/>
              <a:gd name="connsiteY122" fmla="*/ 6719691 h 6854824"/>
              <a:gd name="connsiteX123" fmla="*/ 11376058 w 12191999"/>
              <a:gd name="connsiteY123" fmla="*/ 6715310 h 6854824"/>
              <a:gd name="connsiteX124" fmla="*/ 11372123 w 12191999"/>
              <a:gd name="connsiteY124" fmla="*/ 6702390 h 6854824"/>
              <a:gd name="connsiteX125" fmla="*/ 11376281 w 12191999"/>
              <a:gd name="connsiteY125" fmla="*/ 6689274 h 6854824"/>
              <a:gd name="connsiteX126" fmla="*/ 11386857 w 12191999"/>
              <a:gd name="connsiteY126" fmla="*/ 6684698 h 6854824"/>
              <a:gd name="connsiteX127" fmla="*/ 11394531 w 12191999"/>
              <a:gd name="connsiteY127" fmla="*/ 6686902 h 6854824"/>
              <a:gd name="connsiteX128" fmla="*/ 11399471 w 12191999"/>
              <a:gd name="connsiteY128" fmla="*/ 6693237 h 6854824"/>
              <a:gd name="connsiteX129" fmla="*/ 11406112 w 12191999"/>
              <a:gd name="connsiteY129" fmla="*/ 6691618 h 6854824"/>
              <a:gd name="connsiteX130" fmla="*/ 11399415 w 12191999"/>
              <a:gd name="connsiteY130" fmla="*/ 6681991 h 6854824"/>
              <a:gd name="connsiteX131" fmla="*/ 11387081 w 12191999"/>
              <a:gd name="connsiteY131" fmla="*/ 6678447 h 6854824"/>
              <a:gd name="connsiteX132" fmla="*/ 11386578 w 12191999"/>
              <a:gd name="connsiteY132" fmla="*/ 6669331 h 6854824"/>
              <a:gd name="connsiteX133" fmla="*/ 11403824 w 12191999"/>
              <a:gd name="connsiteY133" fmla="*/ 6673880 h 6854824"/>
              <a:gd name="connsiteX134" fmla="*/ 11416967 w 12191999"/>
              <a:gd name="connsiteY134" fmla="*/ 6686883 h 6854824"/>
              <a:gd name="connsiteX135" fmla="*/ 11421683 w 12191999"/>
              <a:gd name="connsiteY135" fmla="*/ 6704492 h 6854824"/>
              <a:gd name="connsiteX136" fmla="*/ 11417051 w 12191999"/>
              <a:gd name="connsiteY136" fmla="*/ 6721932 h 6854824"/>
              <a:gd name="connsiteX137" fmla="*/ 11404047 w 12191999"/>
              <a:gd name="connsiteY137" fmla="*/ 6734936 h 6854824"/>
              <a:gd name="connsiteX138" fmla="*/ 11386578 w 12191999"/>
              <a:gd name="connsiteY138" fmla="*/ 6739597 h 6854824"/>
              <a:gd name="connsiteX139" fmla="*/ 11369110 w 12191999"/>
              <a:gd name="connsiteY139" fmla="*/ 6734936 h 6854824"/>
              <a:gd name="connsiteX140" fmla="*/ 11356078 w 12191999"/>
              <a:gd name="connsiteY140" fmla="*/ 6721932 h 6854824"/>
              <a:gd name="connsiteX141" fmla="*/ 11351418 w 12191999"/>
              <a:gd name="connsiteY141" fmla="*/ 6704492 h 6854824"/>
              <a:gd name="connsiteX142" fmla="*/ 11356162 w 12191999"/>
              <a:gd name="connsiteY142" fmla="*/ 6686883 h 6854824"/>
              <a:gd name="connsiteX143" fmla="*/ 11369305 w 12191999"/>
              <a:gd name="connsiteY143" fmla="*/ 6673880 h 6854824"/>
              <a:gd name="connsiteX144" fmla="*/ 11386578 w 12191999"/>
              <a:gd name="connsiteY144" fmla="*/ 6669331 h 6854824"/>
              <a:gd name="connsiteX145" fmla="*/ 11469234 w 12191999"/>
              <a:gd name="connsiteY145" fmla="*/ 6663750 h 6854824"/>
              <a:gd name="connsiteX146" fmla="*/ 11469234 w 12191999"/>
              <a:gd name="connsiteY146" fmla="*/ 6745568 h 6854824"/>
              <a:gd name="connsiteX147" fmla="*/ 11480061 w 12191999"/>
              <a:gd name="connsiteY147" fmla="*/ 6745568 h 6854824"/>
              <a:gd name="connsiteX148" fmla="*/ 11480061 w 12191999"/>
              <a:gd name="connsiteY148" fmla="*/ 6663750 h 6854824"/>
              <a:gd name="connsiteX149" fmla="*/ 11386578 w 12191999"/>
              <a:gd name="connsiteY149" fmla="*/ 6662355 h 6854824"/>
              <a:gd name="connsiteX150" fmla="*/ 11365873 w 12191999"/>
              <a:gd name="connsiteY150" fmla="*/ 6667796 h 6854824"/>
              <a:gd name="connsiteX151" fmla="*/ 11350106 w 12191999"/>
              <a:gd name="connsiteY151" fmla="*/ 6683367 h 6854824"/>
              <a:gd name="connsiteX152" fmla="*/ 11344441 w 12191999"/>
              <a:gd name="connsiteY152" fmla="*/ 6704492 h 6854824"/>
              <a:gd name="connsiteX153" fmla="*/ 11350022 w 12191999"/>
              <a:gd name="connsiteY153" fmla="*/ 6725421 h 6854824"/>
              <a:gd name="connsiteX154" fmla="*/ 11365622 w 12191999"/>
              <a:gd name="connsiteY154" fmla="*/ 6741020 h 6854824"/>
              <a:gd name="connsiteX155" fmla="*/ 11386578 w 12191999"/>
              <a:gd name="connsiteY155" fmla="*/ 6746573 h 6854824"/>
              <a:gd name="connsiteX156" fmla="*/ 11407535 w 12191999"/>
              <a:gd name="connsiteY156" fmla="*/ 6741020 h 6854824"/>
              <a:gd name="connsiteX157" fmla="*/ 11423106 w 12191999"/>
              <a:gd name="connsiteY157" fmla="*/ 6725421 h 6854824"/>
              <a:gd name="connsiteX158" fmla="*/ 11428660 w 12191999"/>
              <a:gd name="connsiteY158" fmla="*/ 6704492 h 6854824"/>
              <a:gd name="connsiteX159" fmla="*/ 11423023 w 12191999"/>
              <a:gd name="connsiteY159" fmla="*/ 6683367 h 6854824"/>
              <a:gd name="connsiteX160" fmla="*/ 11407284 w 12191999"/>
              <a:gd name="connsiteY160" fmla="*/ 6667796 h 6854824"/>
              <a:gd name="connsiteX161" fmla="*/ 11386578 w 12191999"/>
              <a:gd name="connsiteY161" fmla="*/ 6662355 h 6854824"/>
              <a:gd name="connsiteX162" fmla="*/ 818352 w 12191999"/>
              <a:gd name="connsiteY162" fmla="*/ 6201649 h 6854824"/>
              <a:gd name="connsiteX163" fmla="*/ 818352 w 12191999"/>
              <a:gd name="connsiteY163" fmla="*/ 6597649 h 6854824"/>
              <a:gd name="connsiteX164" fmla="*/ 824702 w 12191999"/>
              <a:gd name="connsiteY164" fmla="*/ 6597649 h 6854824"/>
              <a:gd name="connsiteX165" fmla="*/ 824702 w 12191999"/>
              <a:gd name="connsiteY165" fmla="*/ 6201649 h 6854824"/>
              <a:gd name="connsiteX166" fmla="*/ 11344275 w 12191999"/>
              <a:gd name="connsiteY166" fmla="*/ 6196639 h 6854824"/>
              <a:gd name="connsiteX167" fmla="*/ 11344275 w 12191999"/>
              <a:gd name="connsiteY167" fmla="*/ 6534644 h 6854824"/>
              <a:gd name="connsiteX168" fmla="*/ 11344275 w 12191999"/>
              <a:gd name="connsiteY168" fmla="*/ 6605968 h 6854824"/>
              <a:gd name="connsiteX169" fmla="*/ 11737507 w 12191999"/>
              <a:gd name="connsiteY169" fmla="*/ 6605968 h 6854824"/>
              <a:gd name="connsiteX170" fmla="*/ 11755855 w 12191999"/>
              <a:gd name="connsiteY170" fmla="*/ 6553660 h 6854824"/>
              <a:gd name="connsiteX171" fmla="*/ 11780876 w 12191999"/>
              <a:gd name="connsiteY171" fmla="*/ 6196639 h 6854824"/>
              <a:gd name="connsiteX172" fmla="*/ 11344275 w 12191999"/>
              <a:gd name="connsiteY172" fmla="*/ 6196639 h 6854824"/>
              <a:gd name="connsiteX173" fmla="*/ 0 w 12191999"/>
              <a:gd name="connsiteY173" fmla="*/ 0 h 6854824"/>
              <a:gd name="connsiteX174" fmla="*/ 12191999 w 12191999"/>
              <a:gd name="connsiteY174" fmla="*/ 0 h 6854824"/>
              <a:gd name="connsiteX175" fmla="*/ 12191999 w 12191999"/>
              <a:gd name="connsiteY175" fmla="*/ 6854824 h 6854824"/>
              <a:gd name="connsiteX176" fmla="*/ 0 w 12191999"/>
              <a:gd name="connsiteY176" fmla="*/ 6854824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2191999" h="6854824">
                <a:moveTo>
                  <a:pt x="11642564" y="6693274"/>
                </a:moveTo>
                <a:cubicBezTo>
                  <a:pt x="11647512" y="6693274"/>
                  <a:pt x="11651652" y="6695162"/>
                  <a:pt x="11654982" y="6698939"/>
                </a:cubicBezTo>
                <a:cubicBezTo>
                  <a:pt x="11658312" y="6702715"/>
                  <a:pt x="11659977" y="6708268"/>
                  <a:pt x="11659977" y="6715598"/>
                </a:cubicBezTo>
                <a:cubicBezTo>
                  <a:pt x="11659977" y="6723374"/>
                  <a:pt x="11658321" y="6729160"/>
                  <a:pt x="11655010" y="6732955"/>
                </a:cubicBezTo>
                <a:cubicBezTo>
                  <a:pt x="11651698" y="6736750"/>
                  <a:pt x="11647549" y="6738648"/>
                  <a:pt x="11642564" y="6738648"/>
                </a:cubicBezTo>
                <a:cubicBezTo>
                  <a:pt x="11637541" y="6738648"/>
                  <a:pt x="11633374" y="6736759"/>
                  <a:pt x="11630062" y="6732983"/>
                </a:cubicBezTo>
                <a:cubicBezTo>
                  <a:pt x="11626751" y="6729206"/>
                  <a:pt x="11625095" y="6723523"/>
                  <a:pt x="11625095" y="6715933"/>
                </a:cubicBezTo>
                <a:cubicBezTo>
                  <a:pt x="11625095" y="6708343"/>
                  <a:pt x="11626751" y="6702669"/>
                  <a:pt x="11630062" y="6698911"/>
                </a:cubicBezTo>
                <a:cubicBezTo>
                  <a:pt x="11633374" y="6695153"/>
                  <a:pt x="11637541" y="6693274"/>
                  <a:pt x="11642564" y="6693274"/>
                </a:cubicBezTo>
                <a:close/>
                <a:moveTo>
                  <a:pt x="11522458" y="6692827"/>
                </a:moveTo>
                <a:cubicBezTo>
                  <a:pt x="11526774" y="6692827"/>
                  <a:pt x="11530486" y="6694706"/>
                  <a:pt x="11533592" y="6698464"/>
                </a:cubicBezTo>
                <a:cubicBezTo>
                  <a:pt x="11536699" y="6702222"/>
                  <a:pt x="11538253" y="6707878"/>
                  <a:pt x="11538253" y="6715431"/>
                </a:cubicBezTo>
                <a:cubicBezTo>
                  <a:pt x="11538253" y="6723356"/>
                  <a:pt x="11536662" y="6729206"/>
                  <a:pt x="11533481" y="6732983"/>
                </a:cubicBezTo>
                <a:cubicBezTo>
                  <a:pt x="11530300" y="6736759"/>
                  <a:pt x="11526477" y="6738648"/>
                  <a:pt x="11522012" y="6738648"/>
                </a:cubicBezTo>
                <a:cubicBezTo>
                  <a:pt x="11517621" y="6738648"/>
                  <a:pt x="11513882" y="6736825"/>
                  <a:pt x="11510794" y="6733178"/>
                </a:cubicBezTo>
                <a:cubicBezTo>
                  <a:pt x="11507706" y="6729532"/>
                  <a:pt x="11506162" y="6723895"/>
                  <a:pt x="11506162" y="6716268"/>
                </a:cubicBezTo>
                <a:cubicBezTo>
                  <a:pt x="11506162" y="6708640"/>
                  <a:pt x="11507808" y="6702827"/>
                  <a:pt x="11511101" y="6698827"/>
                </a:cubicBezTo>
                <a:cubicBezTo>
                  <a:pt x="11514394" y="6694827"/>
                  <a:pt x="11518179" y="6692827"/>
                  <a:pt x="11522458" y="6692827"/>
                </a:cubicBezTo>
                <a:close/>
                <a:moveTo>
                  <a:pt x="11704662" y="6684958"/>
                </a:moveTo>
                <a:cubicBezTo>
                  <a:pt x="11701574" y="6684958"/>
                  <a:pt x="11698681" y="6685358"/>
                  <a:pt x="11695984" y="6686158"/>
                </a:cubicBezTo>
                <a:cubicBezTo>
                  <a:pt x="11693286" y="6686958"/>
                  <a:pt x="11691156" y="6687935"/>
                  <a:pt x="11689593" y="6689088"/>
                </a:cubicBezTo>
                <a:cubicBezTo>
                  <a:pt x="11687510" y="6690576"/>
                  <a:pt x="11685863" y="6692446"/>
                  <a:pt x="11684654" y="6694697"/>
                </a:cubicBezTo>
                <a:cubicBezTo>
                  <a:pt x="11683445" y="6696948"/>
                  <a:pt x="11682840" y="6699394"/>
                  <a:pt x="11682840" y="6702036"/>
                </a:cubicBezTo>
                <a:cubicBezTo>
                  <a:pt x="11682840" y="6704938"/>
                  <a:pt x="11683575" y="6707589"/>
                  <a:pt x="11685045" y="6709989"/>
                </a:cubicBezTo>
                <a:cubicBezTo>
                  <a:pt x="11686515" y="6712389"/>
                  <a:pt x="11688673" y="6714268"/>
                  <a:pt x="11691519" y="6715626"/>
                </a:cubicBezTo>
                <a:cubicBezTo>
                  <a:pt x="11694365" y="6716984"/>
                  <a:pt x="11699472" y="6718593"/>
                  <a:pt x="11706839" y="6720454"/>
                </a:cubicBezTo>
                <a:cubicBezTo>
                  <a:pt x="11712308" y="6721830"/>
                  <a:pt x="11715731" y="6722965"/>
                  <a:pt x="11717108" y="6723858"/>
                </a:cubicBezTo>
                <a:cubicBezTo>
                  <a:pt x="11719080" y="6725160"/>
                  <a:pt x="11720066" y="6726946"/>
                  <a:pt x="11720066" y="6729216"/>
                </a:cubicBezTo>
                <a:cubicBezTo>
                  <a:pt x="11720066" y="6731746"/>
                  <a:pt x="11718950" y="6733950"/>
                  <a:pt x="11716717" y="6735829"/>
                </a:cubicBezTo>
                <a:cubicBezTo>
                  <a:pt x="11714485" y="6737708"/>
                  <a:pt x="11711062" y="6738648"/>
                  <a:pt x="11706448" y="6738648"/>
                </a:cubicBezTo>
                <a:cubicBezTo>
                  <a:pt x="11701872" y="6738648"/>
                  <a:pt x="11698309" y="6737587"/>
                  <a:pt x="11695761" y="6735467"/>
                </a:cubicBezTo>
                <a:cubicBezTo>
                  <a:pt x="11693212" y="6733346"/>
                  <a:pt x="11691658" y="6730295"/>
                  <a:pt x="11691100" y="6726314"/>
                </a:cubicBezTo>
                <a:lnTo>
                  <a:pt x="11681166" y="6727876"/>
                </a:lnTo>
                <a:cubicBezTo>
                  <a:pt x="11682282" y="6734164"/>
                  <a:pt x="11684859" y="6738908"/>
                  <a:pt x="11688896" y="6742108"/>
                </a:cubicBezTo>
                <a:cubicBezTo>
                  <a:pt x="11692933" y="6745308"/>
                  <a:pt x="11698802" y="6746908"/>
                  <a:pt x="11706504" y="6746908"/>
                </a:cubicBezTo>
                <a:cubicBezTo>
                  <a:pt x="11711155" y="6746908"/>
                  <a:pt x="11715322" y="6746098"/>
                  <a:pt x="11719006" y="6744480"/>
                </a:cubicBezTo>
                <a:cubicBezTo>
                  <a:pt x="11722689" y="6742861"/>
                  <a:pt x="11725508" y="6740573"/>
                  <a:pt x="11727461" y="6737615"/>
                </a:cubicBezTo>
                <a:cubicBezTo>
                  <a:pt x="11729414" y="6734657"/>
                  <a:pt x="11730391" y="6731504"/>
                  <a:pt x="11730391" y="6728155"/>
                </a:cubicBezTo>
                <a:cubicBezTo>
                  <a:pt x="11730391" y="6724732"/>
                  <a:pt x="11729591" y="6721867"/>
                  <a:pt x="11727991" y="6719561"/>
                </a:cubicBezTo>
                <a:cubicBezTo>
                  <a:pt x="11726391" y="6717254"/>
                  <a:pt x="11724187" y="6715496"/>
                  <a:pt x="11721378" y="6714286"/>
                </a:cubicBezTo>
                <a:cubicBezTo>
                  <a:pt x="11718568" y="6713077"/>
                  <a:pt x="11713611" y="6711524"/>
                  <a:pt x="11706504" y="6709626"/>
                </a:cubicBezTo>
                <a:cubicBezTo>
                  <a:pt x="11701593" y="6708287"/>
                  <a:pt x="11698635" y="6707431"/>
                  <a:pt x="11697630" y="6707059"/>
                </a:cubicBezTo>
                <a:cubicBezTo>
                  <a:pt x="11695881" y="6706352"/>
                  <a:pt x="11694598" y="6705459"/>
                  <a:pt x="11693779" y="6704380"/>
                </a:cubicBezTo>
                <a:cubicBezTo>
                  <a:pt x="11692961" y="6703338"/>
                  <a:pt x="11692551" y="6702166"/>
                  <a:pt x="11692551" y="6700864"/>
                </a:cubicBezTo>
                <a:cubicBezTo>
                  <a:pt x="11692551" y="6698818"/>
                  <a:pt x="11693537" y="6697032"/>
                  <a:pt x="11695509" y="6695506"/>
                </a:cubicBezTo>
                <a:cubicBezTo>
                  <a:pt x="11697481" y="6693981"/>
                  <a:pt x="11700774" y="6693218"/>
                  <a:pt x="11705388" y="6693218"/>
                </a:cubicBezTo>
                <a:cubicBezTo>
                  <a:pt x="11709295" y="6693218"/>
                  <a:pt x="11712318" y="6694074"/>
                  <a:pt x="11714457" y="6695785"/>
                </a:cubicBezTo>
                <a:cubicBezTo>
                  <a:pt x="11716596" y="6697497"/>
                  <a:pt x="11717889" y="6699878"/>
                  <a:pt x="11718336" y="6702929"/>
                </a:cubicBezTo>
                <a:lnTo>
                  <a:pt x="11728159" y="6701590"/>
                </a:lnTo>
                <a:cubicBezTo>
                  <a:pt x="11727526" y="6697757"/>
                  <a:pt x="11726373" y="6694697"/>
                  <a:pt x="11724698" y="6692409"/>
                </a:cubicBezTo>
                <a:cubicBezTo>
                  <a:pt x="11723024" y="6690120"/>
                  <a:pt x="11720429" y="6688307"/>
                  <a:pt x="11716913" y="6686967"/>
                </a:cubicBezTo>
                <a:cubicBezTo>
                  <a:pt x="11713397" y="6685628"/>
                  <a:pt x="11709313" y="6684958"/>
                  <a:pt x="11704662" y="6684958"/>
                </a:cubicBezTo>
                <a:close/>
                <a:moveTo>
                  <a:pt x="11642564" y="6684958"/>
                </a:moveTo>
                <a:cubicBezTo>
                  <a:pt x="11635234" y="6684958"/>
                  <a:pt x="11629020" y="6687153"/>
                  <a:pt x="11623923" y="6691544"/>
                </a:cubicBezTo>
                <a:cubicBezTo>
                  <a:pt x="11617821" y="6696827"/>
                  <a:pt x="11614770" y="6704957"/>
                  <a:pt x="11614770" y="6715933"/>
                </a:cubicBezTo>
                <a:cubicBezTo>
                  <a:pt x="11614770" y="6725942"/>
                  <a:pt x="11617328" y="6733606"/>
                  <a:pt x="11622444" y="6738927"/>
                </a:cubicBezTo>
                <a:cubicBezTo>
                  <a:pt x="11627560" y="6744247"/>
                  <a:pt x="11634267" y="6746908"/>
                  <a:pt x="11642564" y="6746908"/>
                </a:cubicBezTo>
                <a:cubicBezTo>
                  <a:pt x="11647736" y="6746908"/>
                  <a:pt x="11652507" y="6745698"/>
                  <a:pt x="11656879" y="6743280"/>
                </a:cubicBezTo>
                <a:cubicBezTo>
                  <a:pt x="11661251" y="6740862"/>
                  <a:pt x="11664581" y="6737466"/>
                  <a:pt x="11666869" y="6733095"/>
                </a:cubicBezTo>
                <a:cubicBezTo>
                  <a:pt x="11669157" y="6728723"/>
                  <a:pt x="11670302" y="6722723"/>
                  <a:pt x="11670302" y="6715096"/>
                </a:cubicBezTo>
                <a:cubicBezTo>
                  <a:pt x="11670302" y="6705682"/>
                  <a:pt x="11667716" y="6698306"/>
                  <a:pt x="11662544" y="6692967"/>
                </a:cubicBezTo>
                <a:cubicBezTo>
                  <a:pt x="11657372" y="6687628"/>
                  <a:pt x="11650712" y="6684958"/>
                  <a:pt x="11642564" y="6684958"/>
                </a:cubicBezTo>
                <a:close/>
                <a:moveTo>
                  <a:pt x="11580836" y="6684958"/>
                </a:moveTo>
                <a:cubicBezTo>
                  <a:pt x="11577748" y="6684958"/>
                  <a:pt x="11574855" y="6685358"/>
                  <a:pt x="11572158" y="6686158"/>
                </a:cubicBezTo>
                <a:cubicBezTo>
                  <a:pt x="11569460" y="6686958"/>
                  <a:pt x="11567330" y="6687935"/>
                  <a:pt x="11565767" y="6689088"/>
                </a:cubicBezTo>
                <a:cubicBezTo>
                  <a:pt x="11563684" y="6690576"/>
                  <a:pt x="11562037" y="6692446"/>
                  <a:pt x="11560828" y="6694697"/>
                </a:cubicBezTo>
                <a:cubicBezTo>
                  <a:pt x="11559619" y="6696948"/>
                  <a:pt x="11559014" y="6699394"/>
                  <a:pt x="11559014" y="6702036"/>
                </a:cubicBezTo>
                <a:cubicBezTo>
                  <a:pt x="11559014" y="6704938"/>
                  <a:pt x="11559749" y="6707589"/>
                  <a:pt x="11561219" y="6709989"/>
                </a:cubicBezTo>
                <a:cubicBezTo>
                  <a:pt x="11562689" y="6712389"/>
                  <a:pt x="11564847" y="6714268"/>
                  <a:pt x="11567693" y="6715626"/>
                </a:cubicBezTo>
                <a:cubicBezTo>
                  <a:pt x="11570539" y="6716984"/>
                  <a:pt x="11575646" y="6718593"/>
                  <a:pt x="11583013" y="6720454"/>
                </a:cubicBezTo>
                <a:cubicBezTo>
                  <a:pt x="11588482" y="6721830"/>
                  <a:pt x="11591905" y="6722965"/>
                  <a:pt x="11593282" y="6723858"/>
                </a:cubicBezTo>
                <a:cubicBezTo>
                  <a:pt x="11595254" y="6725160"/>
                  <a:pt x="11596240" y="6726946"/>
                  <a:pt x="11596240" y="6729216"/>
                </a:cubicBezTo>
                <a:cubicBezTo>
                  <a:pt x="11596240" y="6731746"/>
                  <a:pt x="11595124" y="6733950"/>
                  <a:pt x="11592891" y="6735829"/>
                </a:cubicBezTo>
                <a:cubicBezTo>
                  <a:pt x="11590659" y="6737708"/>
                  <a:pt x="11587236" y="6738648"/>
                  <a:pt x="11582622" y="6738648"/>
                </a:cubicBezTo>
                <a:cubicBezTo>
                  <a:pt x="11578046" y="6738648"/>
                  <a:pt x="11574483" y="6737587"/>
                  <a:pt x="11571935" y="6735467"/>
                </a:cubicBezTo>
                <a:cubicBezTo>
                  <a:pt x="11569386" y="6733346"/>
                  <a:pt x="11567832" y="6730295"/>
                  <a:pt x="11567274" y="6726314"/>
                </a:cubicBezTo>
                <a:lnTo>
                  <a:pt x="11557340" y="6727876"/>
                </a:lnTo>
                <a:cubicBezTo>
                  <a:pt x="11558456" y="6734164"/>
                  <a:pt x="11561033" y="6738908"/>
                  <a:pt x="11565070" y="6742108"/>
                </a:cubicBezTo>
                <a:cubicBezTo>
                  <a:pt x="11569107" y="6745308"/>
                  <a:pt x="11574976" y="6746908"/>
                  <a:pt x="11582678" y="6746908"/>
                </a:cubicBezTo>
                <a:cubicBezTo>
                  <a:pt x="11587329" y="6746908"/>
                  <a:pt x="11591496" y="6746098"/>
                  <a:pt x="11595180" y="6744480"/>
                </a:cubicBezTo>
                <a:cubicBezTo>
                  <a:pt x="11598863" y="6742861"/>
                  <a:pt x="11601682" y="6740573"/>
                  <a:pt x="11603635" y="6737615"/>
                </a:cubicBezTo>
                <a:cubicBezTo>
                  <a:pt x="11605588" y="6734657"/>
                  <a:pt x="11606565" y="6731504"/>
                  <a:pt x="11606565" y="6728155"/>
                </a:cubicBezTo>
                <a:cubicBezTo>
                  <a:pt x="11606565" y="6724732"/>
                  <a:pt x="11605765" y="6721867"/>
                  <a:pt x="11604165" y="6719561"/>
                </a:cubicBezTo>
                <a:cubicBezTo>
                  <a:pt x="11602565" y="6717254"/>
                  <a:pt x="11600361" y="6715496"/>
                  <a:pt x="11597552" y="6714286"/>
                </a:cubicBezTo>
                <a:cubicBezTo>
                  <a:pt x="11594742" y="6713077"/>
                  <a:pt x="11589785" y="6711524"/>
                  <a:pt x="11582678" y="6709626"/>
                </a:cubicBezTo>
                <a:cubicBezTo>
                  <a:pt x="11577767" y="6708287"/>
                  <a:pt x="11574809" y="6707431"/>
                  <a:pt x="11573804" y="6707059"/>
                </a:cubicBezTo>
                <a:cubicBezTo>
                  <a:pt x="11572055" y="6706352"/>
                  <a:pt x="11570772" y="6705459"/>
                  <a:pt x="11569953" y="6704380"/>
                </a:cubicBezTo>
                <a:cubicBezTo>
                  <a:pt x="11569135" y="6703338"/>
                  <a:pt x="11568725" y="6702166"/>
                  <a:pt x="11568725" y="6700864"/>
                </a:cubicBezTo>
                <a:cubicBezTo>
                  <a:pt x="11568725" y="6698818"/>
                  <a:pt x="11569711" y="6697032"/>
                  <a:pt x="11571683" y="6695506"/>
                </a:cubicBezTo>
                <a:cubicBezTo>
                  <a:pt x="11573655" y="6693981"/>
                  <a:pt x="11576948" y="6693218"/>
                  <a:pt x="11581562" y="6693218"/>
                </a:cubicBezTo>
                <a:cubicBezTo>
                  <a:pt x="11585469" y="6693218"/>
                  <a:pt x="11588492" y="6694074"/>
                  <a:pt x="11590631" y="6695785"/>
                </a:cubicBezTo>
                <a:cubicBezTo>
                  <a:pt x="11592770" y="6697497"/>
                  <a:pt x="11594063" y="6699878"/>
                  <a:pt x="11594510" y="6702929"/>
                </a:cubicBezTo>
                <a:lnTo>
                  <a:pt x="11604333" y="6701590"/>
                </a:lnTo>
                <a:cubicBezTo>
                  <a:pt x="11603700" y="6697757"/>
                  <a:pt x="11602547" y="6694697"/>
                  <a:pt x="11600872" y="6692409"/>
                </a:cubicBezTo>
                <a:cubicBezTo>
                  <a:pt x="11599198" y="6690120"/>
                  <a:pt x="11596603" y="6688307"/>
                  <a:pt x="11593087" y="6686967"/>
                </a:cubicBezTo>
                <a:cubicBezTo>
                  <a:pt x="11589571" y="6685628"/>
                  <a:pt x="11585487" y="6684958"/>
                  <a:pt x="11580836" y="6684958"/>
                </a:cubicBezTo>
                <a:close/>
                <a:moveTo>
                  <a:pt x="11523407" y="6684958"/>
                </a:moveTo>
                <a:cubicBezTo>
                  <a:pt x="11519537" y="6684958"/>
                  <a:pt x="11516245" y="6685711"/>
                  <a:pt x="11513529" y="6687218"/>
                </a:cubicBezTo>
                <a:cubicBezTo>
                  <a:pt x="11510812" y="6688725"/>
                  <a:pt x="11508375" y="6690986"/>
                  <a:pt x="11506217" y="6693999"/>
                </a:cubicBezTo>
                <a:lnTo>
                  <a:pt x="11506217" y="6686297"/>
                </a:lnTo>
                <a:lnTo>
                  <a:pt x="11497064" y="6686297"/>
                </a:lnTo>
                <a:lnTo>
                  <a:pt x="11497064" y="6768283"/>
                </a:lnTo>
                <a:lnTo>
                  <a:pt x="11507110" y="6768283"/>
                </a:lnTo>
                <a:lnTo>
                  <a:pt x="11507110" y="6739429"/>
                </a:lnTo>
                <a:cubicBezTo>
                  <a:pt x="11508822" y="6741587"/>
                  <a:pt x="11511008" y="6743373"/>
                  <a:pt x="11513668" y="6744787"/>
                </a:cubicBezTo>
                <a:cubicBezTo>
                  <a:pt x="11516328" y="6746201"/>
                  <a:pt x="11519333" y="6746908"/>
                  <a:pt x="11522681" y="6746908"/>
                </a:cubicBezTo>
                <a:cubicBezTo>
                  <a:pt x="11527258" y="6746908"/>
                  <a:pt x="11531620" y="6745615"/>
                  <a:pt x="11535769" y="6743029"/>
                </a:cubicBezTo>
                <a:cubicBezTo>
                  <a:pt x="11539918" y="6740443"/>
                  <a:pt x="11543080" y="6736722"/>
                  <a:pt x="11545257" y="6731867"/>
                </a:cubicBezTo>
                <a:cubicBezTo>
                  <a:pt x="11547433" y="6727011"/>
                  <a:pt x="11548522" y="6721551"/>
                  <a:pt x="11548522" y="6715486"/>
                </a:cubicBezTo>
                <a:cubicBezTo>
                  <a:pt x="11548522" y="6709831"/>
                  <a:pt x="11547536" y="6704631"/>
                  <a:pt x="11545564" y="6699887"/>
                </a:cubicBezTo>
                <a:cubicBezTo>
                  <a:pt x="11543592" y="6695143"/>
                  <a:pt x="11540671" y="6691469"/>
                  <a:pt x="11536802" y="6688865"/>
                </a:cubicBezTo>
                <a:cubicBezTo>
                  <a:pt x="11532932" y="6686260"/>
                  <a:pt x="11528467" y="6684958"/>
                  <a:pt x="11523407" y="6684958"/>
                </a:cubicBezTo>
                <a:close/>
                <a:moveTo>
                  <a:pt x="11387081" y="6678447"/>
                </a:moveTo>
                <a:cubicBezTo>
                  <a:pt x="11382653" y="6678447"/>
                  <a:pt x="11378718" y="6679368"/>
                  <a:pt x="11375277" y="6681210"/>
                </a:cubicBezTo>
                <a:cubicBezTo>
                  <a:pt x="11371835" y="6683051"/>
                  <a:pt x="11369184" y="6685786"/>
                  <a:pt x="11367324" y="6689414"/>
                </a:cubicBezTo>
                <a:cubicBezTo>
                  <a:pt x="11365463" y="6693041"/>
                  <a:pt x="11364533" y="6697311"/>
                  <a:pt x="11364533" y="6702222"/>
                </a:cubicBezTo>
                <a:cubicBezTo>
                  <a:pt x="11364533" y="6709738"/>
                  <a:pt x="11366580" y="6715617"/>
                  <a:pt x="11370672" y="6719858"/>
                </a:cubicBezTo>
                <a:cubicBezTo>
                  <a:pt x="11374765" y="6724100"/>
                  <a:pt x="11380086" y="6726221"/>
                  <a:pt x="11386634" y="6726221"/>
                </a:cubicBezTo>
                <a:cubicBezTo>
                  <a:pt x="11391806" y="6726221"/>
                  <a:pt x="11396206" y="6724835"/>
                  <a:pt x="11399833" y="6722063"/>
                </a:cubicBezTo>
                <a:cubicBezTo>
                  <a:pt x="11403461" y="6719291"/>
                  <a:pt x="11405833" y="6715580"/>
                  <a:pt x="11406949" y="6710929"/>
                </a:cubicBezTo>
                <a:lnTo>
                  <a:pt x="11400085" y="6708920"/>
                </a:lnTo>
                <a:cubicBezTo>
                  <a:pt x="11399266" y="6712231"/>
                  <a:pt x="11397592" y="6714854"/>
                  <a:pt x="11395062" y="6716789"/>
                </a:cubicBezTo>
                <a:cubicBezTo>
                  <a:pt x="11392532" y="6718724"/>
                  <a:pt x="11389592" y="6719691"/>
                  <a:pt x="11386244" y="6719691"/>
                </a:cubicBezTo>
                <a:cubicBezTo>
                  <a:pt x="11382076" y="6719691"/>
                  <a:pt x="11378681" y="6718231"/>
                  <a:pt x="11376058" y="6715310"/>
                </a:cubicBezTo>
                <a:cubicBezTo>
                  <a:pt x="11373435" y="6712389"/>
                  <a:pt x="11372123" y="6708082"/>
                  <a:pt x="11372123" y="6702390"/>
                </a:cubicBezTo>
                <a:cubicBezTo>
                  <a:pt x="11372123" y="6696697"/>
                  <a:pt x="11373509" y="6692325"/>
                  <a:pt x="11376281" y="6689274"/>
                </a:cubicBezTo>
                <a:cubicBezTo>
                  <a:pt x="11379053" y="6686223"/>
                  <a:pt x="11382579" y="6684698"/>
                  <a:pt x="11386857" y="6684698"/>
                </a:cubicBezTo>
                <a:cubicBezTo>
                  <a:pt x="11389797" y="6684698"/>
                  <a:pt x="11392355" y="6685433"/>
                  <a:pt x="11394531" y="6686902"/>
                </a:cubicBezTo>
                <a:cubicBezTo>
                  <a:pt x="11396708" y="6688372"/>
                  <a:pt x="11398354" y="6690483"/>
                  <a:pt x="11399471" y="6693237"/>
                </a:cubicBezTo>
                <a:lnTo>
                  <a:pt x="11406112" y="6691618"/>
                </a:lnTo>
                <a:cubicBezTo>
                  <a:pt x="11404921" y="6687563"/>
                  <a:pt x="11402689" y="6684354"/>
                  <a:pt x="11399415" y="6681991"/>
                </a:cubicBezTo>
                <a:cubicBezTo>
                  <a:pt x="11396141" y="6679628"/>
                  <a:pt x="11392029" y="6678447"/>
                  <a:pt x="11387081" y="6678447"/>
                </a:cubicBezTo>
                <a:close/>
                <a:moveTo>
                  <a:pt x="11386578" y="6669331"/>
                </a:moveTo>
                <a:cubicBezTo>
                  <a:pt x="11392457" y="6669331"/>
                  <a:pt x="11398206" y="6670847"/>
                  <a:pt x="11403824" y="6673880"/>
                </a:cubicBezTo>
                <a:cubicBezTo>
                  <a:pt x="11409442" y="6676912"/>
                  <a:pt x="11413823" y="6681247"/>
                  <a:pt x="11416967" y="6686883"/>
                </a:cubicBezTo>
                <a:cubicBezTo>
                  <a:pt x="11420111" y="6692520"/>
                  <a:pt x="11421683" y="6698390"/>
                  <a:pt x="11421683" y="6704492"/>
                </a:cubicBezTo>
                <a:cubicBezTo>
                  <a:pt x="11421683" y="6710556"/>
                  <a:pt x="11420139" y="6716370"/>
                  <a:pt x="11417051" y="6721932"/>
                </a:cubicBezTo>
                <a:cubicBezTo>
                  <a:pt x="11413963" y="6727495"/>
                  <a:pt x="11409628" y="6731830"/>
                  <a:pt x="11404047" y="6734936"/>
                </a:cubicBezTo>
                <a:cubicBezTo>
                  <a:pt x="11398466" y="6738043"/>
                  <a:pt x="11392643" y="6739597"/>
                  <a:pt x="11386578" y="6739597"/>
                </a:cubicBezTo>
                <a:cubicBezTo>
                  <a:pt x="11380514" y="6739597"/>
                  <a:pt x="11374691" y="6738043"/>
                  <a:pt x="11369110" y="6734936"/>
                </a:cubicBezTo>
                <a:cubicBezTo>
                  <a:pt x="11363529" y="6731830"/>
                  <a:pt x="11359185" y="6727495"/>
                  <a:pt x="11356078" y="6721932"/>
                </a:cubicBezTo>
                <a:cubicBezTo>
                  <a:pt x="11352971" y="6716370"/>
                  <a:pt x="11351418" y="6710556"/>
                  <a:pt x="11351418" y="6704492"/>
                </a:cubicBezTo>
                <a:cubicBezTo>
                  <a:pt x="11351418" y="6698390"/>
                  <a:pt x="11352999" y="6692520"/>
                  <a:pt x="11356162" y="6686883"/>
                </a:cubicBezTo>
                <a:cubicBezTo>
                  <a:pt x="11359324" y="6681247"/>
                  <a:pt x="11363705" y="6676912"/>
                  <a:pt x="11369305" y="6673880"/>
                </a:cubicBezTo>
                <a:cubicBezTo>
                  <a:pt x="11374905" y="6670847"/>
                  <a:pt x="11380662" y="6669331"/>
                  <a:pt x="11386578" y="6669331"/>
                </a:cubicBezTo>
                <a:close/>
                <a:moveTo>
                  <a:pt x="11469234" y="6663750"/>
                </a:moveTo>
                <a:lnTo>
                  <a:pt x="11469234" y="6745568"/>
                </a:lnTo>
                <a:lnTo>
                  <a:pt x="11480061" y="6745568"/>
                </a:lnTo>
                <a:lnTo>
                  <a:pt x="11480061" y="6663750"/>
                </a:lnTo>
                <a:close/>
                <a:moveTo>
                  <a:pt x="11386578" y="6662355"/>
                </a:moveTo>
                <a:cubicBezTo>
                  <a:pt x="11379509" y="6662355"/>
                  <a:pt x="11372607" y="6664169"/>
                  <a:pt x="11365873" y="6667796"/>
                </a:cubicBezTo>
                <a:cubicBezTo>
                  <a:pt x="11359138" y="6671424"/>
                  <a:pt x="11353883" y="6676614"/>
                  <a:pt x="11350106" y="6683367"/>
                </a:cubicBezTo>
                <a:cubicBezTo>
                  <a:pt x="11346330" y="6690120"/>
                  <a:pt x="11344441" y="6697162"/>
                  <a:pt x="11344441" y="6704492"/>
                </a:cubicBezTo>
                <a:cubicBezTo>
                  <a:pt x="11344441" y="6711747"/>
                  <a:pt x="11346302" y="6718723"/>
                  <a:pt x="11350022" y="6725421"/>
                </a:cubicBezTo>
                <a:cubicBezTo>
                  <a:pt x="11353743" y="6732118"/>
                  <a:pt x="11358943" y="6737318"/>
                  <a:pt x="11365622" y="6741020"/>
                </a:cubicBezTo>
                <a:cubicBezTo>
                  <a:pt x="11372300" y="6744722"/>
                  <a:pt x="11379286" y="6746573"/>
                  <a:pt x="11386578" y="6746573"/>
                </a:cubicBezTo>
                <a:cubicBezTo>
                  <a:pt x="11393871" y="6746573"/>
                  <a:pt x="11400857" y="6744722"/>
                  <a:pt x="11407535" y="6741020"/>
                </a:cubicBezTo>
                <a:cubicBezTo>
                  <a:pt x="11414214" y="6737318"/>
                  <a:pt x="11419404" y="6732118"/>
                  <a:pt x="11423106" y="6725421"/>
                </a:cubicBezTo>
                <a:cubicBezTo>
                  <a:pt x="11426809" y="6718723"/>
                  <a:pt x="11428660" y="6711747"/>
                  <a:pt x="11428660" y="6704492"/>
                </a:cubicBezTo>
                <a:cubicBezTo>
                  <a:pt x="11428660" y="6697162"/>
                  <a:pt x="11426781" y="6690120"/>
                  <a:pt x="11423023" y="6683367"/>
                </a:cubicBezTo>
                <a:cubicBezTo>
                  <a:pt x="11419265" y="6676614"/>
                  <a:pt x="11414019" y="6671424"/>
                  <a:pt x="11407284" y="6667796"/>
                </a:cubicBezTo>
                <a:cubicBezTo>
                  <a:pt x="11400550" y="6664169"/>
                  <a:pt x="11393648" y="6662355"/>
                  <a:pt x="11386578" y="6662355"/>
                </a:cubicBezTo>
                <a:close/>
                <a:moveTo>
                  <a:pt x="818352" y="6201649"/>
                </a:moveTo>
                <a:lnTo>
                  <a:pt x="818352" y="6597649"/>
                </a:lnTo>
                <a:lnTo>
                  <a:pt x="824702" y="6597649"/>
                </a:lnTo>
                <a:lnTo>
                  <a:pt x="824702" y="6201649"/>
                </a:lnTo>
                <a:close/>
                <a:moveTo>
                  <a:pt x="11344275" y="6196639"/>
                </a:moveTo>
                <a:cubicBezTo>
                  <a:pt x="11344275" y="6196639"/>
                  <a:pt x="11344275" y="6196639"/>
                  <a:pt x="11344275" y="6534644"/>
                </a:cubicBezTo>
                <a:lnTo>
                  <a:pt x="11344275" y="6605968"/>
                </a:lnTo>
                <a:lnTo>
                  <a:pt x="11737507" y="6605968"/>
                </a:lnTo>
                <a:lnTo>
                  <a:pt x="11755855" y="6553660"/>
                </a:lnTo>
                <a:cubicBezTo>
                  <a:pt x="11794321" y="6430829"/>
                  <a:pt x="11797956" y="6316342"/>
                  <a:pt x="11780876" y="6196639"/>
                </a:cubicBezTo>
                <a:cubicBezTo>
                  <a:pt x="11780876" y="6196639"/>
                  <a:pt x="11780876" y="6196639"/>
                  <a:pt x="11344275" y="6196639"/>
                </a:cubicBezTo>
                <a:close/>
                <a:moveTo>
                  <a:pt x="0" y="0"/>
                </a:moveTo>
                <a:lnTo>
                  <a:pt x="12191999" y="0"/>
                </a:lnTo>
                <a:lnTo>
                  <a:pt x="12191999" y="6854824"/>
                </a:lnTo>
                <a:lnTo>
                  <a:pt x="0" y="6854824"/>
                </a:lnTo>
                <a:close/>
              </a:path>
            </a:pathLst>
          </a:custGeom>
          <a:solidFill>
            <a:schemeClr val="bg1">
              <a:lumMod val="75000"/>
            </a:schemeClr>
          </a:solidFill>
        </p:spPr>
        <p:txBody>
          <a:bodyPr wrap="square" anchor="ctr">
            <a:noAutofit/>
          </a:bodyPr>
          <a:lstStyle>
            <a:lvl1pPr algn="ctr">
              <a:defRPr/>
            </a:lvl1pPr>
          </a:lstStyle>
          <a:p>
            <a:r>
              <a:rPr lang="en-GB" noProof="0"/>
              <a:t>Click icon to add picture</a:t>
            </a:r>
            <a:endParaRPr lang="en-GB" noProof="0" dirty="0"/>
          </a:p>
        </p:txBody>
      </p:sp>
      <p:sp>
        <p:nvSpPr>
          <p:cNvPr id="4" name="strSlideNumber">
            <a:extLst>
              <a:ext uri="{FF2B5EF4-FFF2-40B4-BE49-F238E27FC236}">
                <a16:creationId xmlns:a16="http://schemas.microsoft.com/office/drawing/2014/main" id="{FA4C842B-27DD-4F5E-87E3-6EBC0097FD43}"/>
              </a:ext>
            </a:extLst>
          </p:cNvPr>
          <p:cNvSpPr>
            <a:spLocks noGrp="1"/>
          </p:cNvSpPr>
          <p:nvPr>
            <p:ph type="sldNum" sz="quarter" idx="14"/>
          </p:nvPr>
        </p:nvSpPr>
        <p:spPr>
          <a:xfrm>
            <a:off x="407988" y="6200775"/>
            <a:ext cx="413538" cy="396875"/>
          </a:xfrm>
        </p:spPr>
        <p:txBody>
          <a:bodyPr/>
          <a:lstStyle>
            <a:lvl1pPr>
              <a:defRPr>
                <a:solidFill>
                  <a:schemeClr val="bg1"/>
                </a:solidFill>
              </a:defRPr>
            </a:lvl1pPr>
          </a:lstStyle>
          <a:p>
            <a:fld id="{D61AABEC-672F-4B68-B914-690DA978312C}" type="slidenum">
              <a:rPr lang="en-GB" noProof="0" smtClean="0"/>
              <a:pPr/>
              <a:t>‹#›</a:t>
            </a:fld>
            <a:r>
              <a:rPr lang="en-GB" noProof="0"/>
              <a:t> </a:t>
            </a:r>
            <a:endParaRPr lang="en-GB" noProof="0" dirty="0"/>
          </a:p>
        </p:txBody>
      </p:sp>
      <p:cxnSp>
        <p:nvCxnSpPr>
          <p:cNvPr id="16" name="SlideNumberLine">
            <a:extLst>
              <a:ext uri="{FF2B5EF4-FFF2-40B4-BE49-F238E27FC236}">
                <a16:creationId xmlns:a16="http://schemas.microsoft.com/office/drawing/2014/main" id="{6AA612DE-4EA7-42A2-B8BA-634FFB30C3C7}"/>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Line cutout">
            <a:extLst>
              <a:ext uri="{FF2B5EF4-FFF2-40B4-BE49-F238E27FC236}">
                <a16:creationId xmlns:a16="http://schemas.microsoft.com/office/drawing/2014/main" id="{08308E15-7231-4058-A330-6E17FED2D367}"/>
              </a:ext>
            </a:extLst>
          </p:cNvPr>
          <p:cNvSpPr/>
          <p:nvPr userDrawn="1"/>
        </p:nvSpPr>
        <p:spPr>
          <a:xfrm>
            <a:off x="818354" y="6201650"/>
            <a:ext cx="635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nvGrpSpPr>
          <p:cNvPr id="44" name="(c) Ipsos cutout" hidden="1">
            <a:extLst>
              <a:ext uri="{FF2B5EF4-FFF2-40B4-BE49-F238E27FC236}">
                <a16:creationId xmlns:a16="http://schemas.microsoft.com/office/drawing/2014/main" id="{0E42189F-7BBA-4D6E-BA81-CEE0BF050273}"/>
              </a:ext>
            </a:extLst>
          </p:cNvPr>
          <p:cNvGrpSpPr/>
          <p:nvPr userDrawn="1"/>
        </p:nvGrpSpPr>
        <p:grpSpPr>
          <a:xfrm>
            <a:off x="11344442" y="6662356"/>
            <a:ext cx="385950" cy="105928"/>
            <a:chOff x="11344442" y="6662356"/>
            <a:chExt cx="385950" cy="105928"/>
          </a:xfrm>
        </p:grpSpPr>
        <p:sp>
          <p:nvSpPr>
            <p:cNvPr id="45" name="Freeform: Shape 44">
              <a:extLst>
                <a:ext uri="{FF2B5EF4-FFF2-40B4-BE49-F238E27FC236}">
                  <a16:creationId xmlns:a16="http://schemas.microsoft.com/office/drawing/2014/main" id="{FD843A2F-F2BC-4D5B-A0E3-ACBDFDC0016F}"/>
                </a:ext>
              </a:extLst>
            </p:cNvPr>
            <p:cNvSpPr/>
            <p:nvPr userDrawn="1"/>
          </p:nvSpPr>
          <p:spPr>
            <a:xfrm>
              <a:off x="11344442" y="6662356"/>
              <a:ext cx="84219" cy="84218"/>
            </a:xfrm>
            <a:custGeom>
              <a:avLst/>
              <a:gdLst/>
              <a:ahLst/>
              <a:cxnLst/>
              <a:rect l="l" t="t" r="r" b="b"/>
              <a:pathLst>
                <a:path w="84219" h="84218">
                  <a:moveTo>
                    <a:pt x="42137" y="0"/>
                  </a:moveTo>
                  <a:cubicBezTo>
                    <a:pt x="49207" y="0"/>
                    <a:pt x="56109" y="1814"/>
                    <a:pt x="62843" y="5441"/>
                  </a:cubicBezTo>
                  <a:cubicBezTo>
                    <a:pt x="69578" y="9069"/>
                    <a:pt x="74824" y="14259"/>
                    <a:pt x="78582" y="21012"/>
                  </a:cubicBezTo>
                  <a:cubicBezTo>
                    <a:pt x="82340" y="27765"/>
                    <a:pt x="84219" y="34807"/>
                    <a:pt x="84219" y="42137"/>
                  </a:cubicBezTo>
                  <a:cubicBezTo>
                    <a:pt x="84219" y="49392"/>
                    <a:pt x="82368" y="56368"/>
                    <a:pt x="78665" y="63066"/>
                  </a:cubicBezTo>
                  <a:cubicBezTo>
                    <a:pt x="74963" y="69763"/>
                    <a:pt x="69773" y="74963"/>
                    <a:pt x="63094" y="78665"/>
                  </a:cubicBezTo>
                  <a:cubicBezTo>
                    <a:pt x="56416" y="82367"/>
                    <a:pt x="49430" y="84218"/>
                    <a:pt x="42137" y="84218"/>
                  </a:cubicBezTo>
                  <a:cubicBezTo>
                    <a:pt x="34845" y="84218"/>
                    <a:pt x="27859" y="82367"/>
                    <a:pt x="21181" y="78665"/>
                  </a:cubicBezTo>
                  <a:cubicBezTo>
                    <a:pt x="14502" y="74963"/>
                    <a:pt x="9302" y="69763"/>
                    <a:pt x="5581" y="63066"/>
                  </a:cubicBezTo>
                  <a:cubicBezTo>
                    <a:pt x="1861" y="56368"/>
                    <a:pt x="0" y="49392"/>
                    <a:pt x="0" y="42137"/>
                  </a:cubicBezTo>
                  <a:cubicBezTo>
                    <a:pt x="0" y="34807"/>
                    <a:pt x="1889" y="27765"/>
                    <a:pt x="5665" y="21012"/>
                  </a:cubicBezTo>
                  <a:cubicBezTo>
                    <a:pt x="9442" y="14259"/>
                    <a:pt x="14697" y="9069"/>
                    <a:pt x="21432" y="5441"/>
                  </a:cubicBezTo>
                  <a:cubicBezTo>
                    <a:pt x="28166" y="1814"/>
                    <a:pt x="35068" y="0"/>
                    <a:pt x="42137" y="0"/>
                  </a:cubicBezTo>
                  <a:close/>
                  <a:moveTo>
                    <a:pt x="42137" y="6976"/>
                  </a:moveTo>
                  <a:cubicBezTo>
                    <a:pt x="36221" y="6976"/>
                    <a:pt x="30464" y="8492"/>
                    <a:pt x="24864" y="11525"/>
                  </a:cubicBezTo>
                  <a:cubicBezTo>
                    <a:pt x="19264" y="14557"/>
                    <a:pt x="14883" y="18892"/>
                    <a:pt x="11721" y="24528"/>
                  </a:cubicBezTo>
                  <a:cubicBezTo>
                    <a:pt x="8558" y="30165"/>
                    <a:pt x="6977" y="36035"/>
                    <a:pt x="6977" y="42137"/>
                  </a:cubicBezTo>
                  <a:cubicBezTo>
                    <a:pt x="6977" y="48201"/>
                    <a:pt x="8530" y="54015"/>
                    <a:pt x="11637" y="59577"/>
                  </a:cubicBezTo>
                  <a:cubicBezTo>
                    <a:pt x="14744" y="65140"/>
                    <a:pt x="19088" y="69475"/>
                    <a:pt x="24669" y="72581"/>
                  </a:cubicBezTo>
                  <a:cubicBezTo>
                    <a:pt x="30250" y="75688"/>
                    <a:pt x="36073" y="77242"/>
                    <a:pt x="42137" y="77242"/>
                  </a:cubicBezTo>
                  <a:cubicBezTo>
                    <a:pt x="48202" y="77242"/>
                    <a:pt x="54025" y="75688"/>
                    <a:pt x="59606" y="72581"/>
                  </a:cubicBezTo>
                  <a:cubicBezTo>
                    <a:pt x="65187" y="69475"/>
                    <a:pt x="69522" y="65140"/>
                    <a:pt x="72610" y="59577"/>
                  </a:cubicBezTo>
                  <a:cubicBezTo>
                    <a:pt x="75698" y="54015"/>
                    <a:pt x="77242" y="48201"/>
                    <a:pt x="77242" y="42137"/>
                  </a:cubicBezTo>
                  <a:cubicBezTo>
                    <a:pt x="77242" y="36035"/>
                    <a:pt x="75670" y="30165"/>
                    <a:pt x="72526" y="24528"/>
                  </a:cubicBezTo>
                  <a:cubicBezTo>
                    <a:pt x="69382" y="18892"/>
                    <a:pt x="65001" y="14557"/>
                    <a:pt x="59383" y="11525"/>
                  </a:cubicBezTo>
                  <a:cubicBezTo>
                    <a:pt x="53765" y="8492"/>
                    <a:pt x="48016" y="6976"/>
                    <a:pt x="42137" y="697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46" name="Freeform: Shape 45">
              <a:extLst>
                <a:ext uri="{FF2B5EF4-FFF2-40B4-BE49-F238E27FC236}">
                  <a16:creationId xmlns:a16="http://schemas.microsoft.com/office/drawing/2014/main" id="{E67FD06E-22DF-4522-8A29-F144FF6904A9}"/>
                </a:ext>
              </a:extLst>
            </p:cNvPr>
            <p:cNvSpPr/>
            <p:nvPr userDrawn="1"/>
          </p:nvSpPr>
          <p:spPr>
            <a:xfrm>
              <a:off x="11469235" y="6663751"/>
              <a:ext cx="10827" cy="81818"/>
            </a:xfrm>
            <a:custGeom>
              <a:avLst/>
              <a:gdLst/>
              <a:ahLst/>
              <a:cxnLst/>
              <a:rect l="l" t="t" r="r" b="b"/>
              <a:pathLst>
                <a:path w="10827" h="81818">
                  <a:moveTo>
                    <a:pt x="0" y="0"/>
                  </a:moveTo>
                  <a:lnTo>
                    <a:pt x="10827" y="0"/>
                  </a:lnTo>
                  <a:lnTo>
                    <a:pt x="10827" y="81818"/>
                  </a:lnTo>
                  <a:lnTo>
                    <a:pt x="0" y="81818"/>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47" name="Freeform: Shape 46">
              <a:extLst>
                <a:ext uri="{FF2B5EF4-FFF2-40B4-BE49-F238E27FC236}">
                  <a16:creationId xmlns:a16="http://schemas.microsoft.com/office/drawing/2014/main" id="{A5467A32-28C1-437D-B6BB-5BEC023E5EBB}"/>
                </a:ext>
              </a:extLst>
            </p:cNvPr>
            <p:cNvSpPr/>
            <p:nvPr userDrawn="1"/>
          </p:nvSpPr>
          <p:spPr>
            <a:xfrm>
              <a:off x="11364534" y="6678448"/>
              <a:ext cx="42416" cy="47774"/>
            </a:xfrm>
            <a:custGeom>
              <a:avLst/>
              <a:gdLst/>
              <a:ahLst/>
              <a:cxnLst/>
              <a:rect l="l" t="t" r="r" b="b"/>
              <a:pathLst>
                <a:path w="42416" h="47774">
                  <a:moveTo>
                    <a:pt x="22548" y="0"/>
                  </a:moveTo>
                  <a:cubicBezTo>
                    <a:pt x="27496" y="0"/>
                    <a:pt x="31608" y="1181"/>
                    <a:pt x="34882" y="3544"/>
                  </a:cubicBezTo>
                  <a:cubicBezTo>
                    <a:pt x="38156" y="5907"/>
                    <a:pt x="40388" y="9116"/>
                    <a:pt x="41579" y="13171"/>
                  </a:cubicBezTo>
                  <a:lnTo>
                    <a:pt x="34938" y="14790"/>
                  </a:lnTo>
                  <a:cubicBezTo>
                    <a:pt x="33821" y="12036"/>
                    <a:pt x="32175" y="9925"/>
                    <a:pt x="29998" y="8455"/>
                  </a:cubicBezTo>
                  <a:cubicBezTo>
                    <a:pt x="27822" y="6986"/>
                    <a:pt x="25264" y="6251"/>
                    <a:pt x="22324" y="6251"/>
                  </a:cubicBezTo>
                  <a:cubicBezTo>
                    <a:pt x="18046" y="6251"/>
                    <a:pt x="14520" y="7776"/>
                    <a:pt x="11748" y="10827"/>
                  </a:cubicBezTo>
                  <a:cubicBezTo>
                    <a:pt x="8976" y="13878"/>
                    <a:pt x="7590" y="18250"/>
                    <a:pt x="7590" y="23943"/>
                  </a:cubicBezTo>
                  <a:cubicBezTo>
                    <a:pt x="7590" y="29635"/>
                    <a:pt x="8902" y="33942"/>
                    <a:pt x="11525" y="36863"/>
                  </a:cubicBezTo>
                  <a:cubicBezTo>
                    <a:pt x="14148" y="39784"/>
                    <a:pt x="17543" y="41244"/>
                    <a:pt x="21711" y="41244"/>
                  </a:cubicBezTo>
                  <a:cubicBezTo>
                    <a:pt x="25059" y="41244"/>
                    <a:pt x="27999" y="40277"/>
                    <a:pt x="30529" y="38342"/>
                  </a:cubicBezTo>
                  <a:cubicBezTo>
                    <a:pt x="33059" y="36407"/>
                    <a:pt x="34733" y="33784"/>
                    <a:pt x="35552" y="30473"/>
                  </a:cubicBezTo>
                  <a:lnTo>
                    <a:pt x="42416" y="32482"/>
                  </a:lnTo>
                  <a:cubicBezTo>
                    <a:pt x="41300" y="37133"/>
                    <a:pt x="38928" y="40844"/>
                    <a:pt x="35300" y="43616"/>
                  </a:cubicBezTo>
                  <a:cubicBezTo>
                    <a:pt x="31673" y="46388"/>
                    <a:pt x="27273" y="47774"/>
                    <a:pt x="22101" y="47774"/>
                  </a:cubicBezTo>
                  <a:cubicBezTo>
                    <a:pt x="15553" y="47774"/>
                    <a:pt x="10232" y="45653"/>
                    <a:pt x="6139" y="41411"/>
                  </a:cubicBezTo>
                  <a:cubicBezTo>
                    <a:pt x="2047" y="37170"/>
                    <a:pt x="0" y="31291"/>
                    <a:pt x="0" y="23775"/>
                  </a:cubicBezTo>
                  <a:cubicBezTo>
                    <a:pt x="0" y="18864"/>
                    <a:pt x="930" y="14594"/>
                    <a:pt x="2791" y="10967"/>
                  </a:cubicBezTo>
                  <a:cubicBezTo>
                    <a:pt x="4651" y="7339"/>
                    <a:pt x="7302" y="4604"/>
                    <a:pt x="10744" y="2763"/>
                  </a:cubicBezTo>
                  <a:cubicBezTo>
                    <a:pt x="14185" y="921"/>
                    <a:pt x="18120" y="0"/>
                    <a:pt x="22548"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48" name="Freeform: Shape 47">
              <a:extLst>
                <a:ext uri="{FF2B5EF4-FFF2-40B4-BE49-F238E27FC236}">
                  <a16:creationId xmlns:a16="http://schemas.microsoft.com/office/drawing/2014/main" id="{36B0E33D-E4BE-47AA-AF1E-B18A001F15F5}"/>
                </a:ext>
              </a:extLst>
            </p:cNvPr>
            <p:cNvSpPr/>
            <p:nvPr userDrawn="1"/>
          </p:nvSpPr>
          <p:spPr>
            <a:xfrm>
              <a:off x="11497065" y="6684959"/>
              <a:ext cx="51458" cy="83325"/>
            </a:xfrm>
            <a:custGeom>
              <a:avLst/>
              <a:gdLst/>
              <a:ahLst/>
              <a:cxnLst/>
              <a:rect l="l" t="t" r="r" b="b"/>
              <a:pathLst>
                <a:path w="51458" h="83325">
                  <a:moveTo>
                    <a:pt x="26343" y="0"/>
                  </a:moveTo>
                  <a:cubicBezTo>
                    <a:pt x="31403" y="0"/>
                    <a:pt x="35868" y="1302"/>
                    <a:pt x="39738" y="3907"/>
                  </a:cubicBezTo>
                  <a:cubicBezTo>
                    <a:pt x="43607" y="6511"/>
                    <a:pt x="46528" y="10185"/>
                    <a:pt x="48500" y="14929"/>
                  </a:cubicBezTo>
                  <a:cubicBezTo>
                    <a:pt x="50472" y="19673"/>
                    <a:pt x="51458" y="24873"/>
                    <a:pt x="51458" y="30528"/>
                  </a:cubicBezTo>
                  <a:cubicBezTo>
                    <a:pt x="51458" y="36593"/>
                    <a:pt x="50369" y="42053"/>
                    <a:pt x="48193" y="46909"/>
                  </a:cubicBezTo>
                  <a:cubicBezTo>
                    <a:pt x="46016" y="51764"/>
                    <a:pt x="42854" y="55485"/>
                    <a:pt x="38705" y="58071"/>
                  </a:cubicBezTo>
                  <a:cubicBezTo>
                    <a:pt x="34556" y="60657"/>
                    <a:pt x="30194" y="61950"/>
                    <a:pt x="25617" y="61950"/>
                  </a:cubicBezTo>
                  <a:cubicBezTo>
                    <a:pt x="22269" y="61950"/>
                    <a:pt x="19264" y="61243"/>
                    <a:pt x="16604" y="59829"/>
                  </a:cubicBezTo>
                  <a:cubicBezTo>
                    <a:pt x="13944" y="58415"/>
                    <a:pt x="11758" y="56629"/>
                    <a:pt x="10046" y="54471"/>
                  </a:cubicBezTo>
                  <a:lnTo>
                    <a:pt x="10046" y="83325"/>
                  </a:lnTo>
                  <a:lnTo>
                    <a:pt x="0" y="83325"/>
                  </a:lnTo>
                  <a:lnTo>
                    <a:pt x="0" y="1339"/>
                  </a:lnTo>
                  <a:lnTo>
                    <a:pt x="9153" y="1339"/>
                  </a:lnTo>
                  <a:lnTo>
                    <a:pt x="9153" y="9041"/>
                  </a:lnTo>
                  <a:cubicBezTo>
                    <a:pt x="11311" y="6028"/>
                    <a:pt x="13748" y="3767"/>
                    <a:pt x="16465" y="2260"/>
                  </a:cubicBezTo>
                  <a:cubicBezTo>
                    <a:pt x="19181" y="753"/>
                    <a:pt x="22473" y="0"/>
                    <a:pt x="26343" y="0"/>
                  </a:cubicBezTo>
                  <a:close/>
                  <a:moveTo>
                    <a:pt x="25394" y="7869"/>
                  </a:moveTo>
                  <a:cubicBezTo>
                    <a:pt x="21115" y="7869"/>
                    <a:pt x="17330" y="9869"/>
                    <a:pt x="14037" y="13869"/>
                  </a:cubicBezTo>
                  <a:cubicBezTo>
                    <a:pt x="10744" y="17869"/>
                    <a:pt x="9098" y="23682"/>
                    <a:pt x="9098" y="31310"/>
                  </a:cubicBezTo>
                  <a:cubicBezTo>
                    <a:pt x="9098" y="38937"/>
                    <a:pt x="10642" y="44574"/>
                    <a:pt x="13730" y="48220"/>
                  </a:cubicBezTo>
                  <a:cubicBezTo>
                    <a:pt x="16818" y="51867"/>
                    <a:pt x="20557" y="53690"/>
                    <a:pt x="24948" y="53690"/>
                  </a:cubicBezTo>
                  <a:cubicBezTo>
                    <a:pt x="29413" y="53690"/>
                    <a:pt x="33236" y="51801"/>
                    <a:pt x="36417" y="48025"/>
                  </a:cubicBezTo>
                  <a:cubicBezTo>
                    <a:pt x="39598" y="44248"/>
                    <a:pt x="41189" y="38398"/>
                    <a:pt x="41189" y="30473"/>
                  </a:cubicBezTo>
                  <a:cubicBezTo>
                    <a:pt x="41189" y="22920"/>
                    <a:pt x="39635" y="17264"/>
                    <a:pt x="36528" y="13506"/>
                  </a:cubicBezTo>
                  <a:cubicBezTo>
                    <a:pt x="33422" y="9748"/>
                    <a:pt x="29710" y="7869"/>
                    <a:pt x="25394" y="7869"/>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49" name="Freeform: Shape 48">
              <a:extLst>
                <a:ext uri="{FF2B5EF4-FFF2-40B4-BE49-F238E27FC236}">
                  <a16:creationId xmlns:a16="http://schemas.microsoft.com/office/drawing/2014/main" id="{73EB7E36-506C-4D0A-94E7-59405FE2BB09}"/>
                </a:ext>
              </a:extLst>
            </p:cNvPr>
            <p:cNvSpPr/>
            <p:nvPr userDrawn="1"/>
          </p:nvSpPr>
          <p:spPr>
            <a:xfrm>
              <a:off x="11557341" y="6684959"/>
              <a:ext cx="49225" cy="61950"/>
            </a:xfrm>
            <a:custGeom>
              <a:avLst/>
              <a:gdLst/>
              <a:ahLst/>
              <a:cxnLst/>
              <a:rect l="l" t="t" r="r" b="b"/>
              <a:pathLst>
                <a:path w="49225" h="61950">
                  <a:moveTo>
                    <a:pt x="23496" y="0"/>
                  </a:moveTo>
                  <a:cubicBezTo>
                    <a:pt x="28147" y="0"/>
                    <a:pt x="32231" y="670"/>
                    <a:pt x="35747" y="2009"/>
                  </a:cubicBezTo>
                  <a:cubicBezTo>
                    <a:pt x="39263" y="3349"/>
                    <a:pt x="41858" y="5162"/>
                    <a:pt x="43532" y="7451"/>
                  </a:cubicBezTo>
                  <a:cubicBezTo>
                    <a:pt x="45207" y="9739"/>
                    <a:pt x="46360" y="12799"/>
                    <a:pt x="46993" y="16632"/>
                  </a:cubicBezTo>
                  <a:lnTo>
                    <a:pt x="37170" y="17971"/>
                  </a:lnTo>
                  <a:cubicBezTo>
                    <a:pt x="36723" y="14920"/>
                    <a:pt x="35430" y="12539"/>
                    <a:pt x="33291" y="10827"/>
                  </a:cubicBezTo>
                  <a:cubicBezTo>
                    <a:pt x="31152" y="9116"/>
                    <a:pt x="28129" y="8260"/>
                    <a:pt x="24222" y="8260"/>
                  </a:cubicBezTo>
                  <a:cubicBezTo>
                    <a:pt x="19608" y="8260"/>
                    <a:pt x="16315" y="9023"/>
                    <a:pt x="14343" y="10548"/>
                  </a:cubicBezTo>
                  <a:cubicBezTo>
                    <a:pt x="12371" y="12074"/>
                    <a:pt x="11385" y="13860"/>
                    <a:pt x="11385" y="15906"/>
                  </a:cubicBezTo>
                  <a:cubicBezTo>
                    <a:pt x="11385" y="17208"/>
                    <a:pt x="11795" y="18380"/>
                    <a:pt x="12613" y="19422"/>
                  </a:cubicBezTo>
                  <a:cubicBezTo>
                    <a:pt x="13432" y="20501"/>
                    <a:pt x="14715" y="21394"/>
                    <a:pt x="16464" y="22101"/>
                  </a:cubicBezTo>
                  <a:cubicBezTo>
                    <a:pt x="17469" y="22473"/>
                    <a:pt x="20427" y="23329"/>
                    <a:pt x="25338" y="24668"/>
                  </a:cubicBezTo>
                  <a:cubicBezTo>
                    <a:pt x="32445" y="26566"/>
                    <a:pt x="37402" y="28119"/>
                    <a:pt x="40212" y="29328"/>
                  </a:cubicBezTo>
                  <a:cubicBezTo>
                    <a:pt x="43021" y="30538"/>
                    <a:pt x="45225" y="32296"/>
                    <a:pt x="46825" y="34603"/>
                  </a:cubicBezTo>
                  <a:cubicBezTo>
                    <a:pt x="48425" y="36909"/>
                    <a:pt x="49225" y="39774"/>
                    <a:pt x="49225" y="43197"/>
                  </a:cubicBezTo>
                  <a:cubicBezTo>
                    <a:pt x="49225" y="46546"/>
                    <a:pt x="48248" y="49699"/>
                    <a:pt x="46295" y="52657"/>
                  </a:cubicBezTo>
                  <a:cubicBezTo>
                    <a:pt x="44342" y="55615"/>
                    <a:pt x="41523" y="57903"/>
                    <a:pt x="37840" y="59522"/>
                  </a:cubicBezTo>
                  <a:cubicBezTo>
                    <a:pt x="34156" y="61140"/>
                    <a:pt x="29989" y="61950"/>
                    <a:pt x="25338" y="61950"/>
                  </a:cubicBezTo>
                  <a:cubicBezTo>
                    <a:pt x="17636" y="61950"/>
                    <a:pt x="11767" y="60350"/>
                    <a:pt x="7730" y="57150"/>
                  </a:cubicBezTo>
                  <a:cubicBezTo>
                    <a:pt x="3693" y="53950"/>
                    <a:pt x="1116" y="49206"/>
                    <a:pt x="0" y="42918"/>
                  </a:cubicBezTo>
                  <a:lnTo>
                    <a:pt x="9934" y="41356"/>
                  </a:lnTo>
                  <a:cubicBezTo>
                    <a:pt x="10492" y="45337"/>
                    <a:pt x="12046" y="48388"/>
                    <a:pt x="14595" y="50509"/>
                  </a:cubicBezTo>
                  <a:cubicBezTo>
                    <a:pt x="17143" y="52629"/>
                    <a:pt x="20706" y="53690"/>
                    <a:pt x="25282" y="53690"/>
                  </a:cubicBezTo>
                  <a:cubicBezTo>
                    <a:pt x="29896" y="53690"/>
                    <a:pt x="33319" y="52750"/>
                    <a:pt x="35551" y="50871"/>
                  </a:cubicBezTo>
                  <a:cubicBezTo>
                    <a:pt x="37784" y="48992"/>
                    <a:pt x="38900" y="46788"/>
                    <a:pt x="38900" y="44258"/>
                  </a:cubicBezTo>
                  <a:cubicBezTo>
                    <a:pt x="38900" y="41988"/>
                    <a:pt x="37914" y="40202"/>
                    <a:pt x="35942" y="38900"/>
                  </a:cubicBezTo>
                  <a:cubicBezTo>
                    <a:pt x="34565" y="38007"/>
                    <a:pt x="31142" y="36872"/>
                    <a:pt x="25673" y="35496"/>
                  </a:cubicBezTo>
                  <a:cubicBezTo>
                    <a:pt x="18306" y="33635"/>
                    <a:pt x="13199" y="32026"/>
                    <a:pt x="10353" y="30668"/>
                  </a:cubicBezTo>
                  <a:cubicBezTo>
                    <a:pt x="7507" y="29310"/>
                    <a:pt x="5349" y="27431"/>
                    <a:pt x="3879" y="25031"/>
                  </a:cubicBezTo>
                  <a:cubicBezTo>
                    <a:pt x="2409" y="22631"/>
                    <a:pt x="1674" y="19980"/>
                    <a:pt x="1674" y="17078"/>
                  </a:cubicBezTo>
                  <a:cubicBezTo>
                    <a:pt x="1674" y="14436"/>
                    <a:pt x="2279" y="11990"/>
                    <a:pt x="3488" y="9739"/>
                  </a:cubicBezTo>
                  <a:cubicBezTo>
                    <a:pt x="4697" y="7488"/>
                    <a:pt x="6344" y="5618"/>
                    <a:pt x="8427" y="4130"/>
                  </a:cubicBezTo>
                  <a:cubicBezTo>
                    <a:pt x="9990" y="2977"/>
                    <a:pt x="12120" y="2000"/>
                    <a:pt x="14818" y="1200"/>
                  </a:cubicBezTo>
                  <a:cubicBezTo>
                    <a:pt x="17515" y="400"/>
                    <a:pt x="20408" y="0"/>
                    <a:pt x="2349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50" name="Freeform: Shape 49">
              <a:extLst>
                <a:ext uri="{FF2B5EF4-FFF2-40B4-BE49-F238E27FC236}">
                  <a16:creationId xmlns:a16="http://schemas.microsoft.com/office/drawing/2014/main" id="{F614AAA0-7179-4F00-B7D6-9FA582B3E437}"/>
                </a:ext>
              </a:extLst>
            </p:cNvPr>
            <p:cNvSpPr/>
            <p:nvPr userDrawn="1"/>
          </p:nvSpPr>
          <p:spPr>
            <a:xfrm>
              <a:off x="11614771" y="6684959"/>
              <a:ext cx="55532" cy="61950"/>
            </a:xfrm>
            <a:custGeom>
              <a:avLst/>
              <a:gdLst/>
              <a:ahLst/>
              <a:cxnLst/>
              <a:rect l="l" t="t" r="r" b="b"/>
              <a:pathLst>
                <a:path w="55532" h="61950">
                  <a:moveTo>
                    <a:pt x="27794" y="0"/>
                  </a:moveTo>
                  <a:cubicBezTo>
                    <a:pt x="35942" y="0"/>
                    <a:pt x="42602" y="2670"/>
                    <a:pt x="47774" y="8009"/>
                  </a:cubicBezTo>
                  <a:cubicBezTo>
                    <a:pt x="52946" y="13348"/>
                    <a:pt x="55532" y="20724"/>
                    <a:pt x="55532" y="30138"/>
                  </a:cubicBezTo>
                  <a:cubicBezTo>
                    <a:pt x="55532" y="37765"/>
                    <a:pt x="54387" y="43765"/>
                    <a:pt x="52099" y="48137"/>
                  </a:cubicBezTo>
                  <a:cubicBezTo>
                    <a:pt x="49811" y="52508"/>
                    <a:pt x="46481" y="55904"/>
                    <a:pt x="42109" y="58322"/>
                  </a:cubicBezTo>
                  <a:cubicBezTo>
                    <a:pt x="37737" y="60740"/>
                    <a:pt x="32966" y="61950"/>
                    <a:pt x="27794" y="61950"/>
                  </a:cubicBezTo>
                  <a:cubicBezTo>
                    <a:pt x="19497" y="61950"/>
                    <a:pt x="12790" y="59289"/>
                    <a:pt x="7674" y="53969"/>
                  </a:cubicBezTo>
                  <a:cubicBezTo>
                    <a:pt x="2558" y="48648"/>
                    <a:pt x="0" y="40984"/>
                    <a:pt x="0" y="30975"/>
                  </a:cubicBezTo>
                  <a:cubicBezTo>
                    <a:pt x="0" y="19999"/>
                    <a:pt x="3051" y="11869"/>
                    <a:pt x="9153" y="6586"/>
                  </a:cubicBezTo>
                  <a:cubicBezTo>
                    <a:pt x="14250" y="2195"/>
                    <a:pt x="20464" y="0"/>
                    <a:pt x="27794" y="0"/>
                  </a:cubicBezTo>
                  <a:close/>
                  <a:moveTo>
                    <a:pt x="27794" y="8316"/>
                  </a:moveTo>
                  <a:cubicBezTo>
                    <a:pt x="22771" y="8316"/>
                    <a:pt x="18604" y="10195"/>
                    <a:pt x="15292" y="13953"/>
                  </a:cubicBezTo>
                  <a:cubicBezTo>
                    <a:pt x="11981" y="17711"/>
                    <a:pt x="10325" y="23385"/>
                    <a:pt x="10325" y="30975"/>
                  </a:cubicBezTo>
                  <a:cubicBezTo>
                    <a:pt x="10325" y="38565"/>
                    <a:pt x="11981" y="44248"/>
                    <a:pt x="15292" y="48025"/>
                  </a:cubicBezTo>
                  <a:cubicBezTo>
                    <a:pt x="18604" y="51801"/>
                    <a:pt x="22771" y="53690"/>
                    <a:pt x="27794" y="53690"/>
                  </a:cubicBezTo>
                  <a:cubicBezTo>
                    <a:pt x="32779" y="53690"/>
                    <a:pt x="36928" y="51792"/>
                    <a:pt x="40240" y="47997"/>
                  </a:cubicBezTo>
                  <a:cubicBezTo>
                    <a:pt x="43551" y="44202"/>
                    <a:pt x="45207" y="38416"/>
                    <a:pt x="45207" y="30640"/>
                  </a:cubicBezTo>
                  <a:cubicBezTo>
                    <a:pt x="45207" y="23310"/>
                    <a:pt x="43542" y="17757"/>
                    <a:pt x="40212" y="13981"/>
                  </a:cubicBezTo>
                  <a:cubicBezTo>
                    <a:pt x="36882" y="10204"/>
                    <a:pt x="32742" y="8316"/>
                    <a:pt x="27794" y="831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51" name="Freeform: Shape 50">
              <a:extLst>
                <a:ext uri="{FF2B5EF4-FFF2-40B4-BE49-F238E27FC236}">
                  <a16:creationId xmlns:a16="http://schemas.microsoft.com/office/drawing/2014/main" id="{BBF84D52-5F14-4C29-9119-B378FB71813D}"/>
                </a:ext>
              </a:extLst>
            </p:cNvPr>
            <p:cNvSpPr/>
            <p:nvPr userDrawn="1"/>
          </p:nvSpPr>
          <p:spPr>
            <a:xfrm>
              <a:off x="11681167" y="6684959"/>
              <a:ext cx="49225" cy="61950"/>
            </a:xfrm>
            <a:custGeom>
              <a:avLst/>
              <a:gdLst/>
              <a:ahLst/>
              <a:cxnLst/>
              <a:rect l="l" t="t" r="r" b="b"/>
              <a:pathLst>
                <a:path w="49225" h="61950">
                  <a:moveTo>
                    <a:pt x="23496" y="0"/>
                  </a:moveTo>
                  <a:cubicBezTo>
                    <a:pt x="28147" y="0"/>
                    <a:pt x="32231" y="670"/>
                    <a:pt x="35747" y="2009"/>
                  </a:cubicBezTo>
                  <a:cubicBezTo>
                    <a:pt x="39263" y="3349"/>
                    <a:pt x="41858" y="5162"/>
                    <a:pt x="43532" y="7451"/>
                  </a:cubicBezTo>
                  <a:cubicBezTo>
                    <a:pt x="45207" y="9739"/>
                    <a:pt x="46360" y="12799"/>
                    <a:pt x="46993" y="16632"/>
                  </a:cubicBezTo>
                  <a:lnTo>
                    <a:pt x="37170" y="17971"/>
                  </a:lnTo>
                  <a:cubicBezTo>
                    <a:pt x="36723" y="14920"/>
                    <a:pt x="35430" y="12539"/>
                    <a:pt x="33291" y="10827"/>
                  </a:cubicBezTo>
                  <a:cubicBezTo>
                    <a:pt x="31152" y="9116"/>
                    <a:pt x="28129" y="8260"/>
                    <a:pt x="24222" y="8260"/>
                  </a:cubicBezTo>
                  <a:cubicBezTo>
                    <a:pt x="19608" y="8260"/>
                    <a:pt x="16315" y="9023"/>
                    <a:pt x="14343" y="10548"/>
                  </a:cubicBezTo>
                  <a:cubicBezTo>
                    <a:pt x="12371" y="12074"/>
                    <a:pt x="11385" y="13860"/>
                    <a:pt x="11385" y="15906"/>
                  </a:cubicBezTo>
                  <a:cubicBezTo>
                    <a:pt x="11385" y="17208"/>
                    <a:pt x="11795" y="18380"/>
                    <a:pt x="12613" y="19422"/>
                  </a:cubicBezTo>
                  <a:cubicBezTo>
                    <a:pt x="13432" y="20501"/>
                    <a:pt x="14715" y="21394"/>
                    <a:pt x="16464" y="22101"/>
                  </a:cubicBezTo>
                  <a:cubicBezTo>
                    <a:pt x="17469" y="22473"/>
                    <a:pt x="20427" y="23329"/>
                    <a:pt x="25338" y="24668"/>
                  </a:cubicBezTo>
                  <a:cubicBezTo>
                    <a:pt x="32445" y="26566"/>
                    <a:pt x="37402" y="28119"/>
                    <a:pt x="40212" y="29328"/>
                  </a:cubicBezTo>
                  <a:cubicBezTo>
                    <a:pt x="43021" y="30538"/>
                    <a:pt x="45225" y="32296"/>
                    <a:pt x="46825" y="34603"/>
                  </a:cubicBezTo>
                  <a:cubicBezTo>
                    <a:pt x="48425" y="36909"/>
                    <a:pt x="49225" y="39774"/>
                    <a:pt x="49225" y="43197"/>
                  </a:cubicBezTo>
                  <a:cubicBezTo>
                    <a:pt x="49225" y="46546"/>
                    <a:pt x="48248" y="49699"/>
                    <a:pt x="46295" y="52657"/>
                  </a:cubicBezTo>
                  <a:cubicBezTo>
                    <a:pt x="44342" y="55615"/>
                    <a:pt x="41523" y="57903"/>
                    <a:pt x="37840" y="59522"/>
                  </a:cubicBezTo>
                  <a:cubicBezTo>
                    <a:pt x="34156" y="61140"/>
                    <a:pt x="29989" y="61950"/>
                    <a:pt x="25338" y="61950"/>
                  </a:cubicBezTo>
                  <a:cubicBezTo>
                    <a:pt x="17636" y="61950"/>
                    <a:pt x="11767" y="60350"/>
                    <a:pt x="7730" y="57150"/>
                  </a:cubicBezTo>
                  <a:cubicBezTo>
                    <a:pt x="3693" y="53950"/>
                    <a:pt x="1116" y="49206"/>
                    <a:pt x="0" y="42918"/>
                  </a:cubicBezTo>
                  <a:lnTo>
                    <a:pt x="9934" y="41356"/>
                  </a:lnTo>
                  <a:cubicBezTo>
                    <a:pt x="10492" y="45337"/>
                    <a:pt x="12046" y="48388"/>
                    <a:pt x="14595" y="50509"/>
                  </a:cubicBezTo>
                  <a:cubicBezTo>
                    <a:pt x="17143" y="52629"/>
                    <a:pt x="20706" y="53690"/>
                    <a:pt x="25282" y="53690"/>
                  </a:cubicBezTo>
                  <a:cubicBezTo>
                    <a:pt x="29896" y="53690"/>
                    <a:pt x="33319" y="52750"/>
                    <a:pt x="35551" y="50871"/>
                  </a:cubicBezTo>
                  <a:cubicBezTo>
                    <a:pt x="37784" y="48992"/>
                    <a:pt x="38900" y="46788"/>
                    <a:pt x="38900" y="44258"/>
                  </a:cubicBezTo>
                  <a:cubicBezTo>
                    <a:pt x="38900" y="41988"/>
                    <a:pt x="37914" y="40202"/>
                    <a:pt x="35942" y="38900"/>
                  </a:cubicBezTo>
                  <a:cubicBezTo>
                    <a:pt x="34565" y="38007"/>
                    <a:pt x="31142" y="36872"/>
                    <a:pt x="25673" y="35496"/>
                  </a:cubicBezTo>
                  <a:cubicBezTo>
                    <a:pt x="18306" y="33635"/>
                    <a:pt x="13199" y="32026"/>
                    <a:pt x="10353" y="30668"/>
                  </a:cubicBezTo>
                  <a:cubicBezTo>
                    <a:pt x="7507" y="29310"/>
                    <a:pt x="5349" y="27431"/>
                    <a:pt x="3879" y="25031"/>
                  </a:cubicBezTo>
                  <a:cubicBezTo>
                    <a:pt x="2409" y="22631"/>
                    <a:pt x="1674" y="19980"/>
                    <a:pt x="1674" y="17078"/>
                  </a:cubicBezTo>
                  <a:cubicBezTo>
                    <a:pt x="1674" y="14436"/>
                    <a:pt x="2279" y="11990"/>
                    <a:pt x="3488" y="9739"/>
                  </a:cubicBezTo>
                  <a:cubicBezTo>
                    <a:pt x="4697" y="7488"/>
                    <a:pt x="6344" y="5618"/>
                    <a:pt x="8427" y="4130"/>
                  </a:cubicBezTo>
                  <a:cubicBezTo>
                    <a:pt x="9990" y="2977"/>
                    <a:pt x="12120" y="2000"/>
                    <a:pt x="14818" y="1200"/>
                  </a:cubicBezTo>
                  <a:cubicBezTo>
                    <a:pt x="17515" y="400"/>
                    <a:pt x="20408" y="0"/>
                    <a:pt x="2349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sp>
        <p:nvSpPr>
          <p:cNvPr id="53" name="Logo shape cutout" hidden="1">
            <a:extLst>
              <a:ext uri="{FF2B5EF4-FFF2-40B4-BE49-F238E27FC236}">
                <a16:creationId xmlns:a16="http://schemas.microsoft.com/office/drawing/2014/main" id="{07B5C8FF-30B3-4ED3-865D-0966557F2896}"/>
              </a:ext>
            </a:extLst>
          </p:cNvPr>
          <p:cNvSpPr>
            <a:spLocks/>
          </p:cNvSpPr>
          <p:nvPr userDrawn="1"/>
        </p:nvSpPr>
        <p:spPr bwMode="auto">
          <a:xfrm>
            <a:off x="11344276" y="6196640"/>
            <a:ext cx="446338" cy="409329"/>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GB" noProof="0" dirty="0"/>
          </a:p>
        </p:txBody>
      </p:sp>
      <p:sp>
        <p:nvSpPr>
          <p:cNvPr id="13" name="(c)Ipsos">
            <a:extLst>
              <a:ext uri="{FF2B5EF4-FFF2-40B4-BE49-F238E27FC236}">
                <a16:creationId xmlns:a16="http://schemas.microsoft.com/office/drawing/2014/main" id="{03AB80D6-18F7-4D93-942E-F3F63CB8C8C4}"/>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en-GB" sz="900">
                <a:solidFill>
                  <a:schemeClr val="bg1"/>
                </a:solidFill>
              </a:rPr>
              <a:t>© Ipsos</a:t>
            </a:r>
            <a:endParaRPr lang="en-GB" sz="900" dirty="0">
              <a:solidFill>
                <a:schemeClr val="bg1"/>
              </a:solidFill>
            </a:endParaRPr>
          </a:p>
        </p:txBody>
      </p:sp>
      <p:pic>
        <p:nvPicPr>
          <p:cNvPr id="20" name="IpsosLogo">
            <a:extLst>
              <a:ext uri="{FF2B5EF4-FFF2-40B4-BE49-F238E27FC236}">
                <a16:creationId xmlns:a16="http://schemas.microsoft.com/office/drawing/2014/main" id="{BDDC34AF-9BFB-4CFB-8025-0331A178D8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2918856572"/>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ull Visual &amp; Diagonal Strip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28FE8A-97AF-4BD0-A672-A699E68D4B9B}"/>
              </a:ext>
            </a:extLst>
          </p:cNvPr>
          <p:cNvSpPr>
            <a:spLocks noGrp="1"/>
          </p:cNvSpPr>
          <p:nvPr>
            <p:ph type="pic" sz="quarter" idx="15"/>
          </p:nvPr>
        </p:nvSpPr>
        <p:spPr>
          <a:xfrm>
            <a:off x="2" y="1"/>
            <a:ext cx="12191999" cy="6858000"/>
          </a:xfrm>
          <a:custGeom>
            <a:avLst/>
            <a:gdLst>
              <a:gd name="connsiteX0" fmla="*/ 11642564 w 12191999"/>
              <a:gd name="connsiteY0" fmla="*/ 6696375 h 6858000"/>
              <a:gd name="connsiteX1" fmla="*/ 11654982 w 12191999"/>
              <a:gd name="connsiteY1" fmla="*/ 6702043 h 6858000"/>
              <a:gd name="connsiteX2" fmla="*/ 11659977 w 12191999"/>
              <a:gd name="connsiteY2" fmla="*/ 6718710 h 6858000"/>
              <a:gd name="connsiteX3" fmla="*/ 11655010 w 12191999"/>
              <a:gd name="connsiteY3" fmla="*/ 6736075 h 6858000"/>
              <a:gd name="connsiteX4" fmla="*/ 11642564 w 12191999"/>
              <a:gd name="connsiteY4" fmla="*/ 6741770 h 6858000"/>
              <a:gd name="connsiteX5" fmla="*/ 11630062 w 12191999"/>
              <a:gd name="connsiteY5" fmla="*/ 6736103 h 6858000"/>
              <a:gd name="connsiteX6" fmla="*/ 11625095 w 12191999"/>
              <a:gd name="connsiteY6" fmla="*/ 6719045 h 6858000"/>
              <a:gd name="connsiteX7" fmla="*/ 11630062 w 12191999"/>
              <a:gd name="connsiteY7" fmla="*/ 6702015 h 6858000"/>
              <a:gd name="connsiteX8" fmla="*/ 11642564 w 12191999"/>
              <a:gd name="connsiteY8" fmla="*/ 6696375 h 6858000"/>
              <a:gd name="connsiteX9" fmla="*/ 11522458 w 12191999"/>
              <a:gd name="connsiteY9" fmla="*/ 6695928 h 6858000"/>
              <a:gd name="connsiteX10" fmla="*/ 11533592 w 12191999"/>
              <a:gd name="connsiteY10" fmla="*/ 6701568 h 6858000"/>
              <a:gd name="connsiteX11" fmla="*/ 11538253 w 12191999"/>
              <a:gd name="connsiteY11" fmla="*/ 6718543 h 6858000"/>
              <a:gd name="connsiteX12" fmla="*/ 11533481 w 12191999"/>
              <a:gd name="connsiteY12" fmla="*/ 6736103 h 6858000"/>
              <a:gd name="connsiteX13" fmla="*/ 11522012 w 12191999"/>
              <a:gd name="connsiteY13" fmla="*/ 6741770 h 6858000"/>
              <a:gd name="connsiteX14" fmla="*/ 11510794 w 12191999"/>
              <a:gd name="connsiteY14" fmla="*/ 6736298 h 6858000"/>
              <a:gd name="connsiteX15" fmla="*/ 11506162 w 12191999"/>
              <a:gd name="connsiteY15" fmla="*/ 6719380 h 6858000"/>
              <a:gd name="connsiteX16" fmla="*/ 11511101 w 12191999"/>
              <a:gd name="connsiteY16" fmla="*/ 6701931 h 6858000"/>
              <a:gd name="connsiteX17" fmla="*/ 11522458 w 12191999"/>
              <a:gd name="connsiteY17" fmla="*/ 6695928 h 6858000"/>
              <a:gd name="connsiteX18" fmla="*/ 11704662 w 12191999"/>
              <a:gd name="connsiteY18" fmla="*/ 6688056 h 6858000"/>
              <a:gd name="connsiteX19" fmla="*/ 11695984 w 12191999"/>
              <a:gd name="connsiteY19" fmla="*/ 6689256 h 6858000"/>
              <a:gd name="connsiteX20" fmla="*/ 11689593 w 12191999"/>
              <a:gd name="connsiteY20" fmla="*/ 6692187 h 6858000"/>
              <a:gd name="connsiteX21" fmla="*/ 11684654 w 12191999"/>
              <a:gd name="connsiteY21" fmla="*/ 6697799 h 6858000"/>
              <a:gd name="connsiteX22" fmla="*/ 11682840 w 12191999"/>
              <a:gd name="connsiteY22" fmla="*/ 6705141 h 6858000"/>
              <a:gd name="connsiteX23" fmla="*/ 11685045 w 12191999"/>
              <a:gd name="connsiteY23" fmla="*/ 6713098 h 6858000"/>
              <a:gd name="connsiteX24" fmla="*/ 11691519 w 12191999"/>
              <a:gd name="connsiteY24" fmla="*/ 6718738 h 6858000"/>
              <a:gd name="connsiteX25" fmla="*/ 11706839 w 12191999"/>
              <a:gd name="connsiteY25" fmla="*/ 6723568 h 6858000"/>
              <a:gd name="connsiteX26" fmla="*/ 11717108 w 12191999"/>
              <a:gd name="connsiteY26" fmla="*/ 6726974 h 6858000"/>
              <a:gd name="connsiteX27" fmla="*/ 11720066 w 12191999"/>
              <a:gd name="connsiteY27" fmla="*/ 6732334 h 6858000"/>
              <a:gd name="connsiteX28" fmla="*/ 11716717 w 12191999"/>
              <a:gd name="connsiteY28" fmla="*/ 6738950 h 6858000"/>
              <a:gd name="connsiteX29" fmla="*/ 11706448 w 12191999"/>
              <a:gd name="connsiteY29" fmla="*/ 6741770 h 6858000"/>
              <a:gd name="connsiteX30" fmla="*/ 11695761 w 12191999"/>
              <a:gd name="connsiteY30" fmla="*/ 6738588 h 6858000"/>
              <a:gd name="connsiteX31" fmla="*/ 11691100 w 12191999"/>
              <a:gd name="connsiteY31" fmla="*/ 6729431 h 6858000"/>
              <a:gd name="connsiteX32" fmla="*/ 11681166 w 12191999"/>
              <a:gd name="connsiteY32" fmla="*/ 6730993 h 6858000"/>
              <a:gd name="connsiteX33" fmla="*/ 11688896 w 12191999"/>
              <a:gd name="connsiteY33" fmla="*/ 6745232 h 6858000"/>
              <a:gd name="connsiteX34" fmla="*/ 11706504 w 12191999"/>
              <a:gd name="connsiteY34" fmla="*/ 6750034 h 6858000"/>
              <a:gd name="connsiteX35" fmla="*/ 11719006 w 12191999"/>
              <a:gd name="connsiteY35" fmla="*/ 6747605 h 6858000"/>
              <a:gd name="connsiteX36" fmla="*/ 11727461 w 12191999"/>
              <a:gd name="connsiteY36" fmla="*/ 6740737 h 6858000"/>
              <a:gd name="connsiteX37" fmla="*/ 11730391 w 12191999"/>
              <a:gd name="connsiteY37" fmla="*/ 6731273 h 6858000"/>
              <a:gd name="connsiteX38" fmla="*/ 11727991 w 12191999"/>
              <a:gd name="connsiteY38" fmla="*/ 6722675 h 6858000"/>
              <a:gd name="connsiteX39" fmla="*/ 11721378 w 12191999"/>
              <a:gd name="connsiteY39" fmla="*/ 6717397 h 6858000"/>
              <a:gd name="connsiteX40" fmla="*/ 11706504 w 12191999"/>
              <a:gd name="connsiteY40" fmla="*/ 6712735 h 6858000"/>
              <a:gd name="connsiteX41" fmla="*/ 11697630 w 12191999"/>
              <a:gd name="connsiteY41" fmla="*/ 6710167 h 6858000"/>
              <a:gd name="connsiteX42" fmla="*/ 11693779 w 12191999"/>
              <a:gd name="connsiteY42" fmla="*/ 6707487 h 6858000"/>
              <a:gd name="connsiteX43" fmla="*/ 11692551 w 12191999"/>
              <a:gd name="connsiteY43" fmla="*/ 6703969 h 6858000"/>
              <a:gd name="connsiteX44" fmla="*/ 11695509 w 12191999"/>
              <a:gd name="connsiteY44" fmla="*/ 6698608 h 6858000"/>
              <a:gd name="connsiteX45" fmla="*/ 11705388 w 12191999"/>
              <a:gd name="connsiteY45" fmla="*/ 6696319 h 6858000"/>
              <a:gd name="connsiteX46" fmla="*/ 11714457 w 12191999"/>
              <a:gd name="connsiteY46" fmla="*/ 6698888 h 6858000"/>
              <a:gd name="connsiteX47" fmla="*/ 11718336 w 12191999"/>
              <a:gd name="connsiteY47" fmla="*/ 6706035 h 6858000"/>
              <a:gd name="connsiteX48" fmla="*/ 11728159 w 12191999"/>
              <a:gd name="connsiteY48" fmla="*/ 6704695 h 6858000"/>
              <a:gd name="connsiteX49" fmla="*/ 11724698 w 12191999"/>
              <a:gd name="connsiteY49" fmla="*/ 6695510 h 6858000"/>
              <a:gd name="connsiteX50" fmla="*/ 11716913 w 12191999"/>
              <a:gd name="connsiteY50" fmla="*/ 6690065 h 6858000"/>
              <a:gd name="connsiteX51" fmla="*/ 11704662 w 12191999"/>
              <a:gd name="connsiteY51" fmla="*/ 6688056 h 6858000"/>
              <a:gd name="connsiteX52" fmla="*/ 11642564 w 12191999"/>
              <a:gd name="connsiteY52" fmla="*/ 6688056 h 6858000"/>
              <a:gd name="connsiteX53" fmla="*/ 11623923 w 12191999"/>
              <a:gd name="connsiteY53" fmla="*/ 6694645 h 6858000"/>
              <a:gd name="connsiteX54" fmla="*/ 11614770 w 12191999"/>
              <a:gd name="connsiteY54" fmla="*/ 6719045 h 6858000"/>
              <a:gd name="connsiteX55" fmla="*/ 11622444 w 12191999"/>
              <a:gd name="connsiteY55" fmla="*/ 6742050 h 6858000"/>
              <a:gd name="connsiteX56" fmla="*/ 11642564 w 12191999"/>
              <a:gd name="connsiteY56" fmla="*/ 6750034 h 6858000"/>
              <a:gd name="connsiteX57" fmla="*/ 11656879 w 12191999"/>
              <a:gd name="connsiteY57" fmla="*/ 6746405 h 6858000"/>
              <a:gd name="connsiteX58" fmla="*/ 11666869 w 12191999"/>
              <a:gd name="connsiteY58" fmla="*/ 6736215 h 6858000"/>
              <a:gd name="connsiteX59" fmla="*/ 11670302 w 12191999"/>
              <a:gd name="connsiteY59" fmla="*/ 6718208 h 6858000"/>
              <a:gd name="connsiteX60" fmla="*/ 11662544 w 12191999"/>
              <a:gd name="connsiteY60" fmla="*/ 6696068 h 6858000"/>
              <a:gd name="connsiteX61" fmla="*/ 11642564 w 12191999"/>
              <a:gd name="connsiteY61" fmla="*/ 6688056 h 6858000"/>
              <a:gd name="connsiteX62" fmla="*/ 11580836 w 12191999"/>
              <a:gd name="connsiteY62" fmla="*/ 6688056 h 6858000"/>
              <a:gd name="connsiteX63" fmla="*/ 11572158 w 12191999"/>
              <a:gd name="connsiteY63" fmla="*/ 6689256 h 6858000"/>
              <a:gd name="connsiteX64" fmla="*/ 11565767 w 12191999"/>
              <a:gd name="connsiteY64" fmla="*/ 6692187 h 6858000"/>
              <a:gd name="connsiteX65" fmla="*/ 11560828 w 12191999"/>
              <a:gd name="connsiteY65" fmla="*/ 6697799 h 6858000"/>
              <a:gd name="connsiteX66" fmla="*/ 11559014 w 12191999"/>
              <a:gd name="connsiteY66" fmla="*/ 6705141 h 6858000"/>
              <a:gd name="connsiteX67" fmla="*/ 11561219 w 12191999"/>
              <a:gd name="connsiteY67" fmla="*/ 6713098 h 6858000"/>
              <a:gd name="connsiteX68" fmla="*/ 11567693 w 12191999"/>
              <a:gd name="connsiteY68" fmla="*/ 6718738 h 6858000"/>
              <a:gd name="connsiteX69" fmla="*/ 11583013 w 12191999"/>
              <a:gd name="connsiteY69" fmla="*/ 6723568 h 6858000"/>
              <a:gd name="connsiteX70" fmla="*/ 11593282 w 12191999"/>
              <a:gd name="connsiteY70" fmla="*/ 6726974 h 6858000"/>
              <a:gd name="connsiteX71" fmla="*/ 11596240 w 12191999"/>
              <a:gd name="connsiteY71" fmla="*/ 6732334 h 6858000"/>
              <a:gd name="connsiteX72" fmla="*/ 11592891 w 12191999"/>
              <a:gd name="connsiteY72" fmla="*/ 6738950 h 6858000"/>
              <a:gd name="connsiteX73" fmla="*/ 11582622 w 12191999"/>
              <a:gd name="connsiteY73" fmla="*/ 6741770 h 6858000"/>
              <a:gd name="connsiteX74" fmla="*/ 11571935 w 12191999"/>
              <a:gd name="connsiteY74" fmla="*/ 6738588 h 6858000"/>
              <a:gd name="connsiteX75" fmla="*/ 11567274 w 12191999"/>
              <a:gd name="connsiteY75" fmla="*/ 6729431 h 6858000"/>
              <a:gd name="connsiteX76" fmla="*/ 11557340 w 12191999"/>
              <a:gd name="connsiteY76" fmla="*/ 6730993 h 6858000"/>
              <a:gd name="connsiteX77" fmla="*/ 11565070 w 12191999"/>
              <a:gd name="connsiteY77" fmla="*/ 6745232 h 6858000"/>
              <a:gd name="connsiteX78" fmla="*/ 11582678 w 12191999"/>
              <a:gd name="connsiteY78" fmla="*/ 6750034 h 6858000"/>
              <a:gd name="connsiteX79" fmla="*/ 11595180 w 12191999"/>
              <a:gd name="connsiteY79" fmla="*/ 6747605 h 6858000"/>
              <a:gd name="connsiteX80" fmla="*/ 11603635 w 12191999"/>
              <a:gd name="connsiteY80" fmla="*/ 6740737 h 6858000"/>
              <a:gd name="connsiteX81" fmla="*/ 11606565 w 12191999"/>
              <a:gd name="connsiteY81" fmla="*/ 6731273 h 6858000"/>
              <a:gd name="connsiteX82" fmla="*/ 11604165 w 12191999"/>
              <a:gd name="connsiteY82" fmla="*/ 6722675 h 6858000"/>
              <a:gd name="connsiteX83" fmla="*/ 11597552 w 12191999"/>
              <a:gd name="connsiteY83" fmla="*/ 6717397 h 6858000"/>
              <a:gd name="connsiteX84" fmla="*/ 11582678 w 12191999"/>
              <a:gd name="connsiteY84" fmla="*/ 6712735 h 6858000"/>
              <a:gd name="connsiteX85" fmla="*/ 11573804 w 12191999"/>
              <a:gd name="connsiteY85" fmla="*/ 6710167 h 6858000"/>
              <a:gd name="connsiteX86" fmla="*/ 11569953 w 12191999"/>
              <a:gd name="connsiteY86" fmla="*/ 6707487 h 6858000"/>
              <a:gd name="connsiteX87" fmla="*/ 11568725 w 12191999"/>
              <a:gd name="connsiteY87" fmla="*/ 6703969 h 6858000"/>
              <a:gd name="connsiteX88" fmla="*/ 11571683 w 12191999"/>
              <a:gd name="connsiteY88" fmla="*/ 6698608 h 6858000"/>
              <a:gd name="connsiteX89" fmla="*/ 11581562 w 12191999"/>
              <a:gd name="connsiteY89" fmla="*/ 6696319 h 6858000"/>
              <a:gd name="connsiteX90" fmla="*/ 11590631 w 12191999"/>
              <a:gd name="connsiteY90" fmla="*/ 6698888 h 6858000"/>
              <a:gd name="connsiteX91" fmla="*/ 11594510 w 12191999"/>
              <a:gd name="connsiteY91" fmla="*/ 6706035 h 6858000"/>
              <a:gd name="connsiteX92" fmla="*/ 11604333 w 12191999"/>
              <a:gd name="connsiteY92" fmla="*/ 6704695 h 6858000"/>
              <a:gd name="connsiteX93" fmla="*/ 11600872 w 12191999"/>
              <a:gd name="connsiteY93" fmla="*/ 6695510 h 6858000"/>
              <a:gd name="connsiteX94" fmla="*/ 11593087 w 12191999"/>
              <a:gd name="connsiteY94" fmla="*/ 6690065 h 6858000"/>
              <a:gd name="connsiteX95" fmla="*/ 11580836 w 12191999"/>
              <a:gd name="connsiteY95" fmla="*/ 6688056 h 6858000"/>
              <a:gd name="connsiteX96" fmla="*/ 11523407 w 12191999"/>
              <a:gd name="connsiteY96" fmla="*/ 6688056 h 6858000"/>
              <a:gd name="connsiteX97" fmla="*/ 11513529 w 12191999"/>
              <a:gd name="connsiteY97" fmla="*/ 6690317 h 6858000"/>
              <a:gd name="connsiteX98" fmla="*/ 11506217 w 12191999"/>
              <a:gd name="connsiteY98" fmla="*/ 6697101 h 6858000"/>
              <a:gd name="connsiteX99" fmla="*/ 11506217 w 12191999"/>
              <a:gd name="connsiteY99" fmla="*/ 6689395 h 6858000"/>
              <a:gd name="connsiteX100" fmla="*/ 11497064 w 12191999"/>
              <a:gd name="connsiteY100" fmla="*/ 6689395 h 6858000"/>
              <a:gd name="connsiteX101" fmla="*/ 11497064 w 12191999"/>
              <a:gd name="connsiteY101" fmla="*/ 6771419 h 6858000"/>
              <a:gd name="connsiteX102" fmla="*/ 11507110 w 12191999"/>
              <a:gd name="connsiteY102" fmla="*/ 6771419 h 6858000"/>
              <a:gd name="connsiteX103" fmla="*/ 11507110 w 12191999"/>
              <a:gd name="connsiteY103" fmla="*/ 6742552 h 6858000"/>
              <a:gd name="connsiteX104" fmla="*/ 11513668 w 12191999"/>
              <a:gd name="connsiteY104" fmla="*/ 6747912 h 6858000"/>
              <a:gd name="connsiteX105" fmla="*/ 11522681 w 12191999"/>
              <a:gd name="connsiteY105" fmla="*/ 6750034 h 6858000"/>
              <a:gd name="connsiteX106" fmla="*/ 11535769 w 12191999"/>
              <a:gd name="connsiteY106" fmla="*/ 6746153 h 6858000"/>
              <a:gd name="connsiteX107" fmla="*/ 11545257 w 12191999"/>
              <a:gd name="connsiteY107" fmla="*/ 6734986 h 6858000"/>
              <a:gd name="connsiteX108" fmla="*/ 11548522 w 12191999"/>
              <a:gd name="connsiteY108" fmla="*/ 6718598 h 6858000"/>
              <a:gd name="connsiteX109" fmla="*/ 11545564 w 12191999"/>
              <a:gd name="connsiteY109" fmla="*/ 6702991 h 6858000"/>
              <a:gd name="connsiteX110" fmla="*/ 11536802 w 12191999"/>
              <a:gd name="connsiteY110" fmla="*/ 6691964 h 6858000"/>
              <a:gd name="connsiteX111" fmla="*/ 11523407 w 12191999"/>
              <a:gd name="connsiteY111" fmla="*/ 6688056 h 6858000"/>
              <a:gd name="connsiteX112" fmla="*/ 11387081 w 12191999"/>
              <a:gd name="connsiteY112" fmla="*/ 6681542 h 6858000"/>
              <a:gd name="connsiteX113" fmla="*/ 11375277 w 12191999"/>
              <a:gd name="connsiteY113" fmla="*/ 6684306 h 6858000"/>
              <a:gd name="connsiteX114" fmla="*/ 11367324 w 12191999"/>
              <a:gd name="connsiteY114" fmla="*/ 6692514 h 6858000"/>
              <a:gd name="connsiteX115" fmla="*/ 11364533 w 12191999"/>
              <a:gd name="connsiteY115" fmla="*/ 6705328 h 6858000"/>
              <a:gd name="connsiteX116" fmla="*/ 11370672 w 12191999"/>
              <a:gd name="connsiteY116" fmla="*/ 6722972 h 6858000"/>
              <a:gd name="connsiteX117" fmla="*/ 11386634 w 12191999"/>
              <a:gd name="connsiteY117" fmla="*/ 6729338 h 6858000"/>
              <a:gd name="connsiteX118" fmla="*/ 11399833 w 12191999"/>
              <a:gd name="connsiteY118" fmla="*/ 6725178 h 6858000"/>
              <a:gd name="connsiteX119" fmla="*/ 11406949 w 12191999"/>
              <a:gd name="connsiteY119" fmla="*/ 6714039 h 6858000"/>
              <a:gd name="connsiteX120" fmla="*/ 11400085 w 12191999"/>
              <a:gd name="connsiteY120" fmla="*/ 6712029 h 6858000"/>
              <a:gd name="connsiteX121" fmla="*/ 11395062 w 12191999"/>
              <a:gd name="connsiteY121" fmla="*/ 6719901 h 6858000"/>
              <a:gd name="connsiteX122" fmla="*/ 11386244 w 12191999"/>
              <a:gd name="connsiteY122" fmla="*/ 6722805 h 6858000"/>
              <a:gd name="connsiteX123" fmla="*/ 11376058 w 12191999"/>
              <a:gd name="connsiteY123" fmla="*/ 6718422 h 6858000"/>
              <a:gd name="connsiteX124" fmla="*/ 11372123 w 12191999"/>
              <a:gd name="connsiteY124" fmla="*/ 6705496 h 6858000"/>
              <a:gd name="connsiteX125" fmla="*/ 11376281 w 12191999"/>
              <a:gd name="connsiteY125" fmla="*/ 6692374 h 6858000"/>
              <a:gd name="connsiteX126" fmla="*/ 11386857 w 12191999"/>
              <a:gd name="connsiteY126" fmla="*/ 6687795 h 6858000"/>
              <a:gd name="connsiteX127" fmla="*/ 11394531 w 12191999"/>
              <a:gd name="connsiteY127" fmla="*/ 6690000 h 6858000"/>
              <a:gd name="connsiteX128" fmla="*/ 11399471 w 12191999"/>
              <a:gd name="connsiteY128" fmla="*/ 6696338 h 6858000"/>
              <a:gd name="connsiteX129" fmla="*/ 11406112 w 12191999"/>
              <a:gd name="connsiteY129" fmla="*/ 6694719 h 6858000"/>
              <a:gd name="connsiteX130" fmla="*/ 11399415 w 12191999"/>
              <a:gd name="connsiteY130" fmla="*/ 6685087 h 6858000"/>
              <a:gd name="connsiteX131" fmla="*/ 11387081 w 12191999"/>
              <a:gd name="connsiteY131" fmla="*/ 6681542 h 6858000"/>
              <a:gd name="connsiteX132" fmla="*/ 11386578 w 12191999"/>
              <a:gd name="connsiteY132" fmla="*/ 6672421 h 6858000"/>
              <a:gd name="connsiteX133" fmla="*/ 11403824 w 12191999"/>
              <a:gd name="connsiteY133" fmla="*/ 6676972 h 6858000"/>
              <a:gd name="connsiteX134" fmla="*/ 11416967 w 12191999"/>
              <a:gd name="connsiteY134" fmla="*/ 6689981 h 6858000"/>
              <a:gd name="connsiteX135" fmla="*/ 11421683 w 12191999"/>
              <a:gd name="connsiteY135" fmla="*/ 6707599 h 6858000"/>
              <a:gd name="connsiteX136" fmla="*/ 11417051 w 12191999"/>
              <a:gd name="connsiteY136" fmla="*/ 6725047 h 6858000"/>
              <a:gd name="connsiteX137" fmla="*/ 11404047 w 12191999"/>
              <a:gd name="connsiteY137" fmla="*/ 6738057 h 6858000"/>
              <a:gd name="connsiteX138" fmla="*/ 11386578 w 12191999"/>
              <a:gd name="connsiteY138" fmla="*/ 6742720 h 6858000"/>
              <a:gd name="connsiteX139" fmla="*/ 11369110 w 12191999"/>
              <a:gd name="connsiteY139" fmla="*/ 6738057 h 6858000"/>
              <a:gd name="connsiteX140" fmla="*/ 11356078 w 12191999"/>
              <a:gd name="connsiteY140" fmla="*/ 6725047 h 6858000"/>
              <a:gd name="connsiteX141" fmla="*/ 11351418 w 12191999"/>
              <a:gd name="connsiteY141" fmla="*/ 6707599 h 6858000"/>
              <a:gd name="connsiteX142" fmla="*/ 11356162 w 12191999"/>
              <a:gd name="connsiteY142" fmla="*/ 6689981 h 6858000"/>
              <a:gd name="connsiteX143" fmla="*/ 11369305 w 12191999"/>
              <a:gd name="connsiteY143" fmla="*/ 6676972 h 6858000"/>
              <a:gd name="connsiteX144" fmla="*/ 11386578 w 12191999"/>
              <a:gd name="connsiteY144" fmla="*/ 6672421 h 6858000"/>
              <a:gd name="connsiteX145" fmla="*/ 11469234 w 12191999"/>
              <a:gd name="connsiteY145" fmla="*/ 6666838 h 6858000"/>
              <a:gd name="connsiteX146" fmla="*/ 11469234 w 12191999"/>
              <a:gd name="connsiteY146" fmla="*/ 6748694 h 6858000"/>
              <a:gd name="connsiteX147" fmla="*/ 11480061 w 12191999"/>
              <a:gd name="connsiteY147" fmla="*/ 6748694 h 6858000"/>
              <a:gd name="connsiteX148" fmla="*/ 11480061 w 12191999"/>
              <a:gd name="connsiteY148" fmla="*/ 6666838 h 6858000"/>
              <a:gd name="connsiteX149" fmla="*/ 11386578 w 12191999"/>
              <a:gd name="connsiteY149" fmla="*/ 6665442 h 6858000"/>
              <a:gd name="connsiteX150" fmla="*/ 11365873 w 12191999"/>
              <a:gd name="connsiteY150" fmla="*/ 6670886 h 6858000"/>
              <a:gd name="connsiteX151" fmla="*/ 11350106 w 12191999"/>
              <a:gd name="connsiteY151" fmla="*/ 6686464 h 6858000"/>
              <a:gd name="connsiteX152" fmla="*/ 11344441 w 12191999"/>
              <a:gd name="connsiteY152" fmla="*/ 6707599 h 6858000"/>
              <a:gd name="connsiteX153" fmla="*/ 11350022 w 12191999"/>
              <a:gd name="connsiteY153" fmla="*/ 6728537 h 6858000"/>
              <a:gd name="connsiteX154" fmla="*/ 11365622 w 12191999"/>
              <a:gd name="connsiteY154" fmla="*/ 6744144 h 6858000"/>
              <a:gd name="connsiteX155" fmla="*/ 11386578 w 12191999"/>
              <a:gd name="connsiteY155" fmla="*/ 6749699 h 6858000"/>
              <a:gd name="connsiteX156" fmla="*/ 11407535 w 12191999"/>
              <a:gd name="connsiteY156" fmla="*/ 6744144 h 6858000"/>
              <a:gd name="connsiteX157" fmla="*/ 11423106 w 12191999"/>
              <a:gd name="connsiteY157" fmla="*/ 6728537 h 6858000"/>
              <a:gd name="connsiteX158" fmla="*/ 11428660 w 12191999"/>
              <a:gd name="connsiteY158" fmla="*/ 6707599 h 6858000"/>
              <a:gd name="connsiteX159" fmla="*/ 11423023 w 12191999"/>
              <a:gd name="connsiteY159" fmla="*/ 6686464 h 6858000"/>
              <a:gd name="connsiteX160" fmla="*/ 11407284 w 12191999"/>
              <a:gd name="connsiteY160" fmla="*/ 6670886 h 6858000"/>
              <a:gd name="connsiteX161" fmla="*/ 11386578 w 12191999"/>
              <a:gd name="connsiteY161" fmla="*/ 6665442 h 6858000"/>
              <a:gd name="connsiteX162" fmla="*/ 818352 w 12191999"/>
              <a:gd name="connsiteY162" fmla="*/ 6204523 h 6858000"/>
              <a:gd name="connsiteX163" fmla="*/ 818352 w 12191999"/>
              <a:gd name="connsiteY163" fmla="*/ 6600706 h 6858000"/>
              <a:gd name="connsiteX164" fmla="*/ 824702 w 12191999"/>
              <a:gd name="connsiteY164" fmla="*/ 6600706 h 6858000"/>
              <a:gd name="connsiteX165" fmla="*/ 824702 w 12191999"/>
              <a:gd name="connsiteY165" fmla="*/ 6204523 h 6858000"/>
              <a:gd name="connsiteX166" fmla="*/ 11344275 w 12191999"/>
              <a:gd name="connsiteY166" fmla="*/ 6199510 h 6858000"/>
              <a:gd name="connsiteX167" fmla="*/ 11344275 w 12191999"/>
              <a:gd name="connsiteY167" fmla="*/ 6537672 h 6858000"/>
              <a:gd name="connsiteX168" fmla="*/ 11344275 w 12191999"/>
              <a:gd name="connsiteY168" fmla="*/ 6609029 h 6858000"/>
              <a:gd name="connsiteX169" fmla="*/ 11737507 w 12191999"/>
              <a:gd name="connsiteY169" fmla="*/ 6609029 h 6858000"/>
              <a:gd name="connsiteX170" fmla="*/ 11755855 w 12191999"/>
              <a:gd name="connsiteY170" fmla="*/ 6556697 h 6858000"/>
              <a:gd name="connsiteX171" fmla="*/ 11780876 w 12191999"/>
              <a:gd name="connsiteY171" fmla="*/ 6199510 h 6858000"/>
              <a:gd name="connsiteX172" fmla="*/ 11344275 w 12191999"/>
              <a:gd name="connsiteY172" fmla="*/ 6199510 h 6858000"/>
              <a:gd name="connsiteX173" fmla="*/ 3834807 w 12191999"/>
              <a:gd name="connsiteY173" fmla="*/ 0 h 6858000"/>
              <a:gd name="connsiteX174" fmla="*/ 12191999 w 12191999"/>
              <a:gd name="connsiteY174" fmla="*/ 0 h 6858000"/>
              <a:gd name="connsiteX175" fmla="*/ 12191999 w 12191999"/>
              <a:gd name="connsiteY175" fmla="*/ 6858000 h 6858000"/>
              <a:gd name="connsiteX176" fmla="*/ 0 w 12191999"/>
              <a:gd name="connsiteY176" fmla="*/ 6858000 h 6858000"/>
              <a:gd name="connsiteX177" fmla="*/ 0 w 12191999"/>
              <a:gd name="connsiteY177" fmla="*/ 3763145 h 6858000"/>
              <a:gd name="connsiteX178" fmla="*/ 2739380 w 12191999"/>
              <a:gd name="connsiteY178" fmla="*/ 0 h 6858000"/>
              <a:gd name="connsiteX179" fmla="*/ 3077455 w 12191999"/>
              <a:gd name="connsiteY179" fmla="*/ 0 h 6858000"/>
              <a:gd name="connsiteX180" fmla="*/ 0 w 12191999"/>
              <a:gd name="connsiteY180" fmla="*/ 3019946 h 6858000"/>
              <a:gd name="connsiteX181" fmla="*/ 0 w 12191999"/>
              <a:gd name="connsiteY181" fmla="*/ 2688189 h 6858000"/>
              <a:gd name="connsiteX182" fmla="*/ 0 w 12191999"/>
              <a:gd name="connsiteY182" fmla="*/ 0 h 6858000"/>
              <a:gd name="connsiteX183" fmla="*/ 1982028 w 12191999"/>
              <a:gd name="connsiteY183" fmla="*/ 0 h 6858000"/>
              <a:gd name="connsiteX184" fmla="*/ 0 w 12191999"/>
              <a:gd name="connsiteY184" fmla="*/ 19449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2191999" h="6858000">
                <a:moveTo>
                  <a:pt x="11642564" y="6696375"/>
                </a:moveTo>
                <a:cubicBezTo>
                  <a:pt x="11647512" y="6696375"/>
                  <a:pt x="11651652" y="6698264"/>
                  <a:pt x="11654982" y="6702043"/>
                </a:cubicBezTo>
                <a:cubicBezTo>
                  <a:pt x="11658312" y="6705821"/>
                  <a:pt x="11659977" y="6711376"/>
                  <a:pt x="11659977" y="6718710"/>
                </a:cubicBezTo>
                <a:cubicBezTo>
                  <a:pt x="11659977" y="6726489"/>
                  <a:pt x="11658321" y="6732278"/>
                  <a:pt x="11655010" y="6736075"/>
                </a:cubicBezTo>
                <a:cubicBezTo>
                  <a:pt x="11651698" y="6739872"/>
                  <a:pt x="11647549" y="6741770"/>
                  <a:pt x="11642564" y="6741770"/>
                </a:cubicBezTo>
                <a:cubicBezTo>
                  <a:pt x="11637541" y="6741770"/>
                  <a:pt x="11633374" y="6739881"/>
                  <a:pt x="11630062" y="6736103"/>
                </a:cubicBezTo>
                <a:cubicBezTo>
                  <a:pt x="11626751" y="6732324"/>
                  <a:pt x="11625095" y="6726638"/>
                  <a:pt x="11625095" y="6719045"/>
                </a:cubicBezTo>
                <a:cubicBezTo>
                  <a:pt x="11625095" y="6711451"/>
                  <a:pt x="11626751" y="6705775"/>
                  <a:pt x="11630062" y="6702015"/>
                </a:cubicBezTo>
                <a:cubicBezTo>
                  <a:pt x="11633374" y="6698255"/>
                  <a:pt x="11637541" y="6696375"/>
                  <a:pt x="11642564" y="6696375"/>
                </a:cubicBezTo>
                <a:close/>
                <a:moveTo>
                  <a:pt x="11522458" y="6695928"/>
                </a:moveTo>
                <a:cubicBezTo>
                  <a:pt x="11526774" y="6695928"/>
                  <a:pt x="11530486" y="6697808"/>
                  <a:pt x="11533592" y="6701568"/>
                </a:cubicBezTo>
                <a:cubicBezTo>
                  <a:pt x="11536699" y="6705328"/>
                  <a:pt x="11538253" y="6710986"/>
                  <a:pt x="11538253" y="6718543"/>
                </a:cubicBezTo>
                <a:cubicBezTo>
                  <a:pt x="11538253" y="6726471"/>
                  <a:pt x="11536662" y="6732324"/>
                  <a:pt x="11533481" y="6736103"/>
                </a:cubicBezTo>
                <a:cubicBezTo>
                  <a:pt x="11530300" y="6739881"/>
                  <a:pt x="11526477" y="6741770"/>
                  <a:pt x="11522012" y="6741770"/>
                </a:cubicBezTo>
                <a:cubicBezTo>
                  <a:pt x="11517621" y="6741770"/>
                  <a:pt x="11513882" y="6739947"/>
                  <a:pt x="11510794" y="6736298"/>
                </a:cubicBezTo>
                <a:cubicBezTo>
                  <a:pt x="11507706" y="6732650"/>
                  <a:pt x="11506162" y="6727011"/>
                  <a:pt x="11506162" y="6719380"/>
                </a:cubicBezTo>
                <a:cubicBezTo>
                  <a:pt x="11506162" y="6711749"/>
                  <a:pt x="11507808" y="6705933"/>
                  <a:pt x="11511101" y="6701931"/>
                </a:cubicBezTo>
                <a:cubicBezTo>
                  <a:pt x="11514394" y="6697929"/>
                  <a:pt x="11518179" y="6695928"/>
                  <a:pt x="11522458" y="6695928"/>
                </a:cubicBezTo>
                <a:close/>
                <a:moveTo>
                  <a:pt x="11704662" y="6688056"/>
                </a:moveTo>
                <a:cubicBezTo>
                  <a:pt x="11701574" y="6688056"/>
                  <a:pt x="11698681" y="6688456"/>
                  <a:pt x="11695984" y="6689256"/>
                </a:cubicBezTo>
                <a:cubicBezTo>
                  <a:pt x="11693286" y="6690056"/>
                  <a:pt x="11691156" y="6691034"/>
                  <a:pt x="11689593" y="6692187"/>
                </a:cubicBezTo>
                <a:cubicBezTo>
                  <a:pt x="11687510" y="6693676"/>
                  <a:pt x="11685863" y="6695547"/>
                  <a:pt x="11684654" y="6697799"/>
                </a:cubicBezTo>
                <a:cubicBezTo>
                  <a:pt x="11683445" y="6700051"/>
                  <a:pt x="11682840" y="6702498"/>
                  <a:pt x="11682840" y="6705141"/>
                </a:cubicBezTo>
                <a:cubicBezTo>
                  <a:pt x="11682840" y="6708045"/>
                  <a:pt x="11683575" y="6710697"/>
                  <a:pt x="11685045" y="6713098"/>
                </a:cubicBezTo>
                <a:cubicBezTo>
                  <a:pt x="11686515" y="6715499"/>
                  <a:pt x="11688673" y="6717379"/>
                  <a:pt x="11691519" y="6718738"/>
                </a:cubicBezTo>
                <a:cubicBezTo>
                  <a:pt x="11694365" y="6720096"/>
                  <a:pt x="11699472" y="6721706"/>
                  <a:pt x="11706839" y="6723568"/>
                </a:cubicBezTo>
                <a:cubicBezTo>
                  <a:pt x="11712308" y="6724945"/>
                  <a:pt x="11715731" y="6726080"/>
                  <a:pt x="11717108" y="6726974"/>
                </a:cubicBezTo>
                <a:cubicBezTo>
                  <a:pt x="11719080" y="6728276"/>
                  <a:pt x="11720066" y="6730063"/>
                  <a:pt x="11720066" y="6732334"/>
                </a:cubicBezTo>
                <a:cubicBezTo>
                  <a:pt x="11720066" y="6734865"/>
                  <a:pt x="11718950" y="6737070"/>
                  <a:pt x="11716717" y="6738950"/>
                </a:cubicBezTo>
                <a:cubicBezTo>
                  <a:pt x="11714485" y="6740830"/>
                  <a:pt x="11711062" y="6741770"/>
                  <a:pt x="11706448" y="6741770"/>
                </a:cubicBezTo>
                <a:cubicBezTo>
                  <a:pt x="11701872" y="6741770"/>
                  <a:pt x="11698309" y="6740709"/>
                  <a:pt x="11695761" y="6738588"/>
                </a:cubicBezTo>
                <a:cubicBezTo>
                  <a:pt x="11693212" y="6736466"/>
                  <a:pt x="11691658" y="6733414"/>
                  <a:pt x="11691100" y="6729431"/>
                </a:cubicBezTo>
                <a:lnTo>
                  <a:pt x="11681166" y="6730993"/>
                </a:lnTo>
                <a:cubicBezTo>
                  <a:pt x="11682282" y="6737284"/>
                  <a:pt x="11684859" y="6742031"/>
                  <a:pt x="11688896" y="6745232"/>
                </a:cubicBezTo>
                <a:cubicBezTo>
                  <a:pt x="11692933" y="6748434"/>
                  <a:pt x="11698802" y="6750034"/>
                  <a:pt x="11706504" y="6750034"/>
                </a:cubicBezTo>
                <a:cubicBezTo>
                  <a:pt x="11711155" y="6750034"/>
                  <a:pt x="11715322" y="6749224"/>
                  <a:pt x="11719006" y="6747605"/>
                </a:cubicBezTo>
                <a:cubicBezTo>
                  <a:pt x="11722689" y="6745985"/>
                  <a:pt x="11725508" y="6743696"/>
                  <a:pt x="11727461" y="6740737"/>
                </a:cubicBezTo>
                <a:cubicBezTo>
                  <a:pt x="11729414" y="6737778"/>
                  <a:pt x="11730391" y="6734623"/>
                  <a:pt x="11730391" y="6731273"/>
                </a:cubicBezTo>
                <a:cubicBezTo>
                  <a:pt x="11730391" y="6727848"/>
                  <a:pt x="11729591" y="6724982"/>
                  <a:pt x="11727991" y="6722675"/>
                </a:cubicBezTo>
                <a:cubicBezTo>
                  <a:pt x="11726391" y="6720367"/>
                  <a:pt x="11724187" y="6718608"/>
                  <a:pt x="11721378" y="6717397"/>
                </a:cubicBezTo>
                <a:cubicBezTo>
                  <a:pt x="11718568" y="6716188"/>
                  <a:pt x="11713611" y="6714634"/>
                  <a:pt x="11706504" y="6712735"/>
                </a:cubicBezTo>
                <a:cubicBezTo>
                  <a:pt x="11701593" y="6711395"/>
                  <a:pt x="11698635" y="6710539"/>
                  <a:pt x="11697630" y="6710167"/>
                </a:cubicBezTo>
                <a:cubicBezTo>
                  <a:pt x="11695881" y="6709459"/>
                  <a:pt x="11694598" y="6708566"/>
                  <a:pt x="11693779" y="6707487"/>
                </a:cubicBezTo>
                <a:cubicBezTo>
                  <a:pt x="11692961" y="6706444"/>
                  <a:pt x="11692551" y="6705272"/>
                  <a:pt x="11692551" y="6703969"/>
                </a:cubicBezTo>
                <a:cubicBezTo>
                  <a:pt x="11692551" y="6701922"/>
                  <a:pt x="11693537" y="6700135"/>
                  <a:pt x="11695509" y="6698608"/>
                </a:cubicBezTo>
                <a:cubicBezTo>
                  <a:pt x="11697481" y="6697083"/>
                  <a:pt x="11700774" y="6696319"/>
                  <a:pt x="11705388" y="6696319"/>
                </a:cubicBezTo>
                <a:cubicBezTo>
                  <a:pt x="11709295" y="6696319"/>
                  <a:pt x="11712318" y="6697176"/>
                  <a:pt x="11714457" y="6698888"/>
                </a:cubicBezTo>
                <a:cubicBezTo>
                  <a:pt x="11716596" y="6700600"/>
                  <a:pt x="11717889" y="6702982"/>
                  <a:pt x="11718336" y="6706035"/>
                </a:cubicBezTo>
                <a:lnTo>
                  <a:pt x="11728159" y="6704695"/>
                </a:lnTo>
                <a:cubicBezTo>
                  <a:pt x="11727526" y="6700860"/>
                  <a:pt x="11726373" y="6697799"/>
                  <a:pt x="11724698" y="6695510"/>
                </a:cubicBezTo>
                <a:cubicBezTo>
                  <a:pt x="11723024" y="6693220"/>
                  <a:pt x="11720429" y="6691406"/>
                  <a:pt x="11716913" y="6690065"/>
                </a:cubicBezTo>
                <a:cubicBezTo>
                  <a:pt x="11713397" y="6688726"/>
                  <a:pt x="11709313" y="6688056"/>
                  <a:pt x="11704662" y="6688056"/>
                </a:cubicBezTo>
                <a:close/>
                <a:moveTo>
                  <a:pt x="11642564" y="6688056"/>
                </a:moveTo>
                <a:cubicBezTo>
                  <a:pt x="11635234" y="6688056"/>
                  <a:pt x="11629020" y="6690252"/>
                  <a:pt x="11623923" y="6694645"/>
                </a:cubicBezTo>
                <a:cubicBezTo>
                  <a:pt x="11617821" y="6699930"/>
                  <a:pt x="11614770" y="6708064"/>
                  <a:pt x="11614770" y="6719045"/>
                </a:cubicBezTo>
                <a:cubicBezTo>
                  <a:pt x="11614770" y="6729059"/>
                  <a:pt x="11617328" y="6736726"/>
                  <a:pt x="11622444" y="6742050"/>
                </a:cubicBezTo>
                <a:cubicBezTo>
                  <a:pt x="11627560" y="6747372"/>
                  <a:pt x="11634267" y="6750034"/>
                  <a:pt x="11642564" y="6750034"/>
                </a:cubicBezTo>
                <a:cubicBezTo>
                  <a:pt x="11647736" y="6750034"/>
                  <a:pt x="11652507" y="6748824"/>
                  <a:pt x="11656879" y="6746405"/>
                </a:cubicBezTo>
                <a:cubicBezTo>
                  <a:pt x="11661251" y="6743985"/>
                  <a:pt x="11664581" y="6740588"/>
                  <a:pt x="11666869" y="6736215"/>
                </a:cubicBezTo>
                <a:cubicBezTo>
                  <a:pt x="11669157" y="6731841"/>
                  <a:pt x="11670302" y="6725838"/>
                  <a:pt x="11670302" y="6718208"/>
                </a:cubicBezTo>
                <a:cubicBezTo>
                  <a:pt x="11670302" y="6708789"/>
                  <a:pt x="11667716" y="6701410"/>
                  <a:pt x="11662544" y="6696068"/>
                </a:cubicBezTo>
                <a:cubicBezTo>
                  <a:pt x="11657372" y="6690727"/>
                  <a:pt x="11650712" y="6688056"/>
                  <a:pt x="11642564" y="6688056"/>
                </a:cubicBezTo>
                <a:close/>
                <a:moveTo>
                  <a:pt x="11580836" y="6688056"/>
                </a:moveTo>
                <a:cubicBezTo>
                  <a:pt x="11577748" y="6688056"/>
                  <a:pt x="11574855" y="6688456"/>
                  <a:pt x="11572158" y="6689256"/>
                </a:cubicBezTo>
                <a:cubicBezTo>
                  <a:pt x="11569460" y="6690056"/>
                  <a:pt x="11567330" y="6691034"/>
                  <a:pt x="11565767" y="6692187"/>
                </a:cubicBezTo>
                <a:cubicBezTo>
                  <a:pt x="11563684" y="6693676"/>
                  <a:pt x="11562037" y="6695547"/>
                  <a:pt x="11560828" y="6697799"/>
                </a:cubicBezTo>
                <a:cubicBezTo>
                  <a:pt x="11559619" y="6700051"/>
                  <a:pt x="11559014" y="6702498"/>
                  <a:pt x="11559014" y="6705141"/>
                </a:cubicBezTo>
                <a:cubicBezTo>
                  <a:pt x="11559014" y="6708045"/>
                  <a:pt x="11559749" y="6710697"/>
                  <a:pt x="11561219" y="6713098"/>
                </a:cubicBezTo>
                <a:cubicBezTo>
                  <a:pt x="11562689" y="6715499"/>
                  <a:pt x="11564847" y="6717379"/>
                  <a:pt x="11567693" y="6718738"/>
                </a:cubicBezTo>
                <a:cubicBezTo>
                  <a:pt x="11570539" y="6720096"/>
                  <a:pt x="11575646" y="6721706"/>
                  <a:pt x="11583013" y="6723568"/>
                </a:cubicBezTo>
                <a:cubicBezTo>
                  <a:pt x="11588482" y="6724945"/>
                  <a:pt x="11591905" y="6726080"/>
                  <a:pt x="11593282" y="6726974"/>
                </a:cubicBezTo>
                <a:cubicBezTo>
                  <a:pt x="11595254" y="6728276"/>
                  <a:pt x="11596240" y="6730063"/>
                  <a:pt x="11596240" y="6732334"/>
                </a:cubicBezTo>
                <a:cubicBezTo>
                  <a:pt x="11596240" y="6734865"/>
                  <a:pt x="11595124" y="6737070"/>
                  <a:pt x="11592891" y="6738950"/>
                </a:cubicBezTo>
                <a:cubicBezTo>
                  <a:pt x="11590659" y="6740830"/>
                  <a:pt x="11587236" y="6741770"/>
                  <a:pt x="11582622" y="6741770"/>
                </a:cubicBezTo>
                <a:cubicBezTo>
                  <a:pt x="11578046" y="6741770"/>
                  <a:pt x="11574483" y="6740709"/>
                  <a:pt x="11571935" y="6738588"/>
                </a:cubicBezTo>
                <a:cubicBezTo>
                  <a:pt x="11569386" y="6736466"/>
                  <a:pt x="11567832" y="6733414"/>
                  <a:pt x="11567274" y="6729431"/>
                </a:cubicBezTo>
                <a:lnTo>
                  <a:pt x="11557340" y="6730993"/>
                </a:lnTo>
                <a:cubicBezTo>
                  <a:pt x="11558456" y="6737284"/>
                  <a:pt x="11561033" y="6742031"/>
                  <a:pt x="11565070" y="6745232"/>
                </a:cubicBezTo>
                <a:cubicBezTo>
                  <a:pt x="11569107" y="6748434"/>
                  <a:pt x="11574976" y="6750034"/>
                  <a:pt x="11582678" y="6750034"/>
                </a:cubicBezTo>
                <a:cubicBezTo>
                  <a:pt x="11587329" y="6750034"/>
                  <a:pt x="11591496" y="6749224"/>
                  <a:pt x="11595180" y="6747605"/>
                </a:cubicBezTo>
                <a:cubicBezTo>
                  <a:pt x="11598863" y="6745985"/>
                  <a:pt x="11601682" y="6743696"/>
                  <a:pt x="11603635" y="6740737"/>
                </a:cubicBezTo>
                <a:cubicBezTo>
                  <a:pt x="11605588" y="6737778"/>
                  <a:pt x="11606565" y="6734623"/>
                  <a:pt x="11606565" y="6731273"/>
                </a:cubicBezTo>
                <a:cubicBezTo>
                  <a:pt x="11606565" y="6727848"/>
                  <a:pt x="11605765" y="6724982"/>
                  <a:pt x="11604165" y="6722675"/>
                </a:cubicBezTo>
                <a:cubicBezTo>
                  <a:pt x="11602565" y="6720367"/>
                  <a:pt x="11600361" y="6718608"/>
                  <a:pt x="11597552" y="6717397"/>
                </a:cubicBezTo>
                <a:cubicBezTo>
                  <a:pt x="11594742" y="6716188"/>
                  <a:pt x="11589785" y="6714634"/>
                  <a:pt x="11582678" y="6712735"/>
                </a:cubicBezTo>
                <a:cubicBezTo>
                  <a:pt x="11577767" y="6711395"/>
                  <a:pt x="11574809" y="6710539"/>
                  <a:pt x="11573804" y="6710167"/>
                </a:cubicBezTo>
                <a:cubicBezTo>
                  <a:pt x="11572055" y="6709459"/>
                  <a:pt x="11570772" y="6708566"/>
                  <a:pt x="11569953" y="6707487"/>
                </a:cubicBezTo>
                <a:cubicBezTo>
                  <a:pt x="11569135" y="6706444"/>
                  <a:pt x="11568725" y="6705272"/>
                  <a:pt x="11568725" y="6703969"/>
                </a:cubicBezTo>
                <a:cubicBezTo>
                  <a:pt x="11568725" y="6701922"/>
                  <a:pt x="11569711" y="6700135"/>
                  <a:pt x="11571683" y="6698608"/>
                </a:cubicBezTo>
                <a:cubicBezTo>
                  <a:pt x="11573655" y="6697083"/>
                  <a:pt x="11576948" y="6696319"/>
                  <a:pt x="11581562" y="6696319"/>
                </a:cubicBezTo>
                <a:cubicBezTo>
                  <a:pt x="11585469" y="6696319"/>
                  <a:pt x="11588492" y="6697176"/>
                  <a:pt x="11590631" y="6698888"/>
                </a:cubicBezTo>
                <a:cubicBezTo>
                  <a:pt x="11592770" y="6700600"/>
                  <a:pt x="11594063" y="6702982"/>
                  <a:pt x="11594510" y="6706035"/>
                </a:cubicBezTo>
                <a:lnTo>
                  <a:pt x="11604333" y="6704695"/>
                </a:lnTo>
                <a:cubicBezTo>
                  <a:pt x="11603700" y="6700860"/>
                  <a:pt x="11602547" y="6697799"/>
                  <a:pt x="11600872" y="6695510"/>
                </a:cubicBezTo>
                <a:cubicBezTo>
                  <a:pt x="11599198" y="6693220"/>
                  <a:pt x="11596603" y="6691406"/>
                  <a:pt x="11593087" y="6690065"/>
                </a:cubicBezTo>
                <a:cubicBezTo>
                  <a:pt x="11589571" y="6688726"/>
                  <a:pt x="11585487" y="6688056"/>
                  <a:pt x="11580836" y="6688056"/>
                </a:cubicBezTo>
                <a:close/>
                <a:moveTo>
                  <a:pt x="11523407" y="6688056"/>
                </a:moveTo>
                <a:cubicBezTo>
                  <a:pt x="11519537" y="6688056"/>
                  <a:pt x="11516245" y="6688809"/>
                  <a:pt x="11513529" y="6690317"/>
                </a:cubicBezTo>
                <a:cubicBezTo>
                  <a:pt x="11510812" y="6691824"/>
                  <a:pt x="11508375" y="6694086"/>
                  <a:pt x="11506217" y="6697101"/>
                </a:cubicBezTo>
                <a:lnTo>
                  <a:pt x="11506217" y="6689395"/>
                </a:lnTo>
                <a:lnTo>
                  <a:pt x="11497064" y="6689395"/>
                </a:lnTo>
                <a:lnTo>
                  <a:pt x="11497064" y="6771419"/>
                </a:lnTo>
                <a:lnTo>
                  <a:pt x="11507110" y="6771419"/>
                </a:lnTo>
                <a:lnTo>
                  <a:pt x="11507110" y="6742552"/>
                </a:lnTo>
                <a:cubicBezTo>
                  <a:pt x="11508822" y="6744711"/>
                  <a:pt x="11511008" y="6746498"/>
                  <a:pt x="11513668" y="6747912"/>
                </a:cubicBezTo>
                <a:cubicBezTo>
                  <a:pt x="11516328" y="6749327"/>
                  <a:pt x="11519333" y="6750034"/>
                  <a:pt x="11522681" y="6750034"/>
                </a:cubicBezTo>
                <a:cubicBezTo>
                  <a:pt x="11527258" y="6750034"/>
                  <a:pt x="11531620" y="6748741"/>
                  <a:pt x="11535769" y="6746153"/>
                </a:cubicBezTo>
                <a:cubicBezTo>
                  <a:pt x="11539918" y="6743566"/>
                  <a:pt x="11543080" y="6739844"/>
                  <a:pt x="11545257" y="6734986"/>
                </a:cubicBezTo>
                <a:cubicBezTo>
                  <a:pt x="11547433" y="6730128"/>
                  <a:pt x="11548522" y="6724666"/>
                  <a:pt x="11548522" y="6718598"/>
                </a:cubicBezTo>
                <a:cubicBezTo>
                  <a:pt x="11548522" y="6712940"/>
                  <a:pt x="11547536" y="6707738"/>
                  <a:pt x="11545564" y="6702991"/>
                </a:cubicBezTo>
                <a:cubicBezTo>
                  <a:pt x="11543592" y="6698245"/>
                  <a:pt x="11540671" y="6694570"/>
                  <a:pt x="11536802" y="6691964"/>
                </a:cubicBezTo>
                <a:cubicBezTo>
                  <a:pt x="11532932" y="6689358"/>
                  <a:pt x="11528467" y="6688056"/>
                  <a:pt x="11523407" y="6688056"/>
                </a:cubicBezTo>
                <a:close/>
                <a:moveTo>
                  <a:pt x="11387081" y="6681542"/>
                </a:moveTo>
                <a:cubicBezTo>
                  <a:pt x="11382653" y="6681542"/>
                  <a:pt x="11378718" y="6682463"/>
                  <a:pt x="11375277" y="6684306"/>
                </a:cubicBezTo>
                <a:cubicBezTo>
                  <a:pt x="11371835" y="6686148"/>
                  <a:pt x="11369184" y="6688884"/>
                  <a:pt x="11367324" y="6692514"/>
                </a:cubicBezTo>
                <a:cubicBezTo>
                  <a:pt x="11365463" y="6696142"/>
                  <a:pt x="11364533" y="6700414"/>
                  <a:pt x="11364533" y="6705328"/>
                </a:cubicBezTo>
                <a:cubicBezTo>
                  <a:pt x="11364533" y="6712847"/>
                  <a:pt x="11366580" y="6718729"/>
                  <a:pt x="11370672" y="6722972"/>
                </a:cubicBezTo>
                <a:cubicBezTo>
                  <a:pt x="11374765" y="6727216"/>
                  <a:pt x="11380086" y="6729338"/>
                  <a:pt x="11386634" y="6729338"/>
                </a:cubicBezTo>
                <a:cubicBezTo>
                  <a:pt x="11391806" y="6729338"/>
                  <a:pt x="11396206" y="6727951"/>
                  <a:pt x="11399833" y="6725178"/>
                </a:cubicBezTo>
                <a:cubicBezTo>
                  <a:pt x="11403461" y="6722404"/>
                  <a:pt x="11405833" y="6718692"/>
                  <a:pt x="11406949" y="6714039"/>
                </a:cubicBezTo>
                <a:lnTo>
                  <a:pt x="11400085" y="6712029"/>
                </a:lnTo>
                <a:cubicBezTo>
                  <a:pt x="11399266" y="6715341"/>
                  <a:pt x="11397592" y="6717965"/>
                  <a:pt x="11395062" y="6719901"/>
                </a:cubicBezTo>
                <a:cubicBezTo>
                  <a:pt x="11392532" y="6721837"/>
                  <a:pt x="11389592" y="6722805"/>
                  <a:pt x="11386244" y="6722805"/>
                </a:cubicBezTo>
                <a:cubicBezTo>
                  <a:pt x="11382076" y="6722805"/>
                  <a:pt x="11378681" y="6721344"/>
                  <a:pt x="11376058" y="6718422"/>
                </a:cubicBezTo>
                <a:cubicBezTo>
                  <a:pt x="11373435" y="6715499"/>
                  <a:pt x="11372123" y="6711190"/>
                  <a:pt x="11372123" y="6705496"/>
                </a:cubicBezTo>
                <a:cubicBezTo>
                  <a:pt x="11372123" y="6699800"/>
                  <a:pt x="11373509" y="6695426"/>
                  <a:pt x="11376281" y="6692374"/>
                </a:cubicBezTo>
                <a:cubicBezTo>
                  <a:pt x="11379053" y="6689321"/>
                  <a:pt x="11382579" y="6687795"/>
                  <a:pt x="11386857" y="6687795"/>
                </a:cubicBezTo>
                <a:cubicBezTo>
                  <a:pt x="11389797" y="6687795"/>
                  <a:pt x="11392355" y="6688531"/>
                  <a:pt x="11394531" y="6690000"/>
                </a:cubicBezTo>
                <a:cubicBezTo>
                  <a:pt x="11396708" y="6691471"/>
                  <a:pt x="11398354" y="6693583"/>
                  <a:pt x="11399471" y="6696338"/>
                </a:cubicBezTo>
                <a:lnTo>
                  <a:pt x="11406112" y="6694719"/>
                </a:lnTo>
                <a:cubicBezTo>
                  <a:pt x="11404921" y="6690662"/>
                  <a:pt x="11402689" y="6687451"/>
                  <a:pt x="11399415" y="6685087"/>
                </a:cubicBezTo>
                <a:cubicBezTo>
                  <a:pt x="11396141" y="6682723"/>
                  <a:pt x="11392029" y="6681542"/>
                  <a:pt x="11387081" y="6681542"/>
                </a:cubicBezTo>
                <a:close/>
                <a:moveTo>
                  <a:pt x="11386578" y="6672421"/>
                </a:moveTo>
                <a:cubicBezTo>
                  <a:pt x="11392457" y="6672421"/>
                  <a:pt x="11398206" y="6673938"/>
                  <a:pt x="11403824" y="6676972"/>
                </a:cubicBezTo>
                <a:cubicBezTo>
                  <a:pt x="11409442" y="6680006"/>
                  <a:pt x="11413823" y="6684343"/>
                  <a:pt x="11416967" y="6689981"/>
                </a:cubicBezTo>
                <a:cubicBezTo>
                  <a:pt x="11420111" y="6695621"/>
                  <a:pt x="11421683" y="6701494"/>
                  <a:pt x="11421683" y="6707599"/>
                </a:cubicBezTo>
                <a:cubicBezTo>
                  <a:pt x="11421683" y="6713665"/>
                  <a:pt x="11420139" y="6719482"/>
                  <a:pt x="11417051" y="6725047"/>
                </a:cubicBezTo>
                <a:cubicBezTo>
                  <a:pt x="11413963" y="6730612"/>
                  <a:pt x="11409628" y="6734949"/>
                  <a:pt x="11404047" y="6738057"/>
                </a:cubicBezTo>
                <a:cubicBezTo>
                  <a:pt x="11398466" y="6741165"/>
                  <a:pt x="11392643" y="6742720"/>
                  <a:pt x="11386578" y="6742720"/>
                </a:cubicBezTo>
                <a:cubicBezTo>
                  <a:pt x="11380514" y="6742720"/>
                  <a:pt x="11374691" y="6741165"/>
                  <a:pt x="11369110" y="6738057"/>
                </a:cubicBezTo>
                <a:cubicBezTo>
                  <a:pt x="11363529" y="6734949"/>
                  <a:pt x="11359185" y="6730612"/>
                  <a:pt x="11356078" y="6725047"/>
                </a:cubicBezTo>
                <a:cubicBezTo>
                  <a:pt x="11352971" y="6719482"/>
                  <a:pt x="11351418" y="6713665"/>
                  <a:pt x="11351418" y="6707599"/>
                </a:cubicBezTo>
                <a:cubicBezTo>
                  <a:pt x="11351418" y="6701494"/>
                  <a:pt x="11352999" y="6695621"/>
                  <a:pt x="11356162" y="6689981"/>
                </a:cubicBezTo>
                <a:cubicBezTo>
                  <a:pt x="11359324" y="6684343"/>
                  <a:pt x="11363705" y="6680006"/>
                  <a:pt x="11369305" y="6676972"/>
                </a:cubicBezTo>
                <a:cubicBezTo>
                  <a:pt x="11374905" y="6673938"/>
                  <a:pt x="11380662" y="6672421"/>
                  <a:pt x="11386578" y="6672421"/>
                </a:cubicBezTo>
                <a:close/>
                <a:moveTo>
                  <a:pt x="11469234" y="6666838"/>
                </a:moveTo>
                <a:lnTo>
                  <a:pt x="11469234" y="6748694"/>
                </a:lnTo>
                <a:lnTo>
                  <a:pt x="11480061" y="6748694"/>
                </a:lnTo>
                <a:lnTo>
                  <a:pt x="11480061" y="6666838"/>
                </a:lnTo>
                <a:close/>
                <a:moveTo>
                  <a:pt x="11386578" y="6665442"/>
                </a:moveTo>
                <a:cubicBezTo>
                  <a:pt x="11379509" y="6665442"/>
                  <a:pt x="11372607" y="6667257"/>
                  <a:pt x="11365873" y="6670886"/>
                </a:cubicBezTo>
                <a:cubicBezTo>
                  <a:pt x="11359138" y="6674515"/>
                  <a:pt x="11353883" y="6679708"/>
                  <a:pt x="11350106" y="6686464"/>
                </a:cubicBezTo>
                <a:cubicBezTo>
                  <a:pt x="11346330" y="6693220"/>
                  <a:pt x="11344441" y="6700265"/>
                  <a:pt x="11344441" y="6707599"/>
                </a:cubicBezTo>
                <a:cubicBezTo>
                  <a:pt x="11344441" y="6714857"/>
                  <a:pt x="11346302" y="6721836"/>
                  <a:pt x="11350022" y="6728537"/>
                </a:cubicBezTo>
                <a:cubicBezTo>
                  <a:pt x="11353743" y="6735237"/>
                  <a:pt x="11358943" y="6740440"/>
                  <a:pt x="11365622" y="6744144"/>
                </a:cubicBezTo>
                <a:cubicBezTo>
                  <a:pt x="11372300" y="6747847"/>
                  <a:pt x="11379286" y="6749699"/>
                  <a:pt x="11386578" y="6749699"/>
                </a:cubicBezTo>
                <a:cubicBezTo>
                  <a:pt x="11393871" y="6749699"/>
                  <a:pt x="11400857" y="6747847"/>
                  <a:pt x="11407535" y="6744144"/>
                </a:cubicBezTo>
                <a:cubicBezTo>
                  <a:pt x="11414214" y="6740440"/>
                  <a:pt x="11419404" y="6735237"/>
                  <a:pt x="11423106" y="6728537"/>
                </a:cubicBezTo>
                <a:cubicBezTo>
                  <a:pt x="11426809" y="6721836"/>
                  <a:pt x="11428660" y="6714857"/>
                  <a:pt x="11428660" y="6707599"/>
                </a:cubicBezTo>
                <a:cubicBezTo>
                  <a:pt x="11428660" y="6700265"/>
                  <a:pt x="11426781" y="6693220"/>
                  <a:pt x="11423023" y="6686464"/>
                </a:cubicBezTo>
                <a:cubicBezTo>
                  <a:pt x="11419265" y="6679708"/>
                  <a:pt x="11414019" y="6674515"/>
                  <a:pt x="11407284" y="6670886"/>
                </a:cubicBezTo>
                <a:cubicBezTo>
                  <a:pt x="11400550" y="6667257"/>
                  <a:pt x="11393648" y="6665442"/>
                  <a:pt x="11386578" y="6665442"/>
                </a:cubicBezTo>
                <a:close/>
                <a:moveTo>
                  <a:pt x="818352" y="6204523"/>
                </a:moveTo>
                <a:lnTo>
                  <a:pt x="818352" y="6600706"/>
                </a:lnTo>
                <a:lnTo>
                  <a:pt x="824702" y="6600706"/>
                </a:lnTo>
                <a:lnTo>
                  <a:pt x="824702" y="6204523"/>
                </a:lnTo>
                <a:close/>
                <a:moveTo>
                  <a:pt x="11344275" y="6199510"/>
                </a:moveTo>
                <a:cubicBezTo>
                  <a:pt x="11344275" y="6199510"/>
                  <a:pt x="11344275" y="6199510"/>
                  <a:pt x="11344275" y="6537672"/>
                </a:cubicBezTo>
                <a:lnTo>
                  <a:pt x="11344275" y="6609029"/>
                </a:lnTo>
                <a:lnTo>
                  <a:pt x="11737507" y="6609029"/>
                </a:lnTo>
                <a:lnTo>
                  <a:pt x="11755855" y="6556697"/>
                </a:lnTo>
                <a:cubicBezTo>
                  <a:pt x="11794321" y="6433809"/>
                  <a:pt x="11797956" y="6319269"/>
                  <a:pt x="11780876" y="6199510"/>
                </a:cubicBezTo>
                <a:cubicBezTo>
                  <a:pt x="11780876" y="6199510"/>
                  <a:pt x="11780876" y="6199510"/>
                  <a:pt x="11344275" y="6199510"/>
                </a:cubicBezTo>
                <a:close/>
                <a:moveTo>
                  <a:pt x="3834807" y="0"/>
                </a:moveTo>
                <a:lnTo>
                  <a:pt x="12191999" y="0"/>
                </a:lnTo>
                <a:lnTo>
                  <a:pt x="12191999" y="6858000"/>
                </a:lnTo>
                <a:lnTo>
                  <a:pt x="0" y="6858000"/>
                </a:lnTo>
                <a:lnTo>
                  <a:pt x="0" y="3763145"/>
                </a:lnTo>
                <a:close/>
                <a:moveTo>
                  <a:pt x="2739380" y="0"/>
                </a:moveTo>
                <a:lnTo>
                  <a:pt x="3077455" y="0"/>
                </a:lnTo>
                <a:lnTo>
                  <a:pt x="0" y="3019946"/>
                </a:lnTo>
                <a:lnTo>
                  <a:pt x="0" y="2688189"/>
                </a:lnTo>
                <a:close/>
                <a:moveTo>
                  <a:pt x="0" y="0"/>
                </a:moveTo>
                <a:lnTo>
                  <a:pt x="1982028" y="0"/>
                </a:lnTo>
                <a:lnTo>
                  <a:pt x="0" y="1944990"/>
                </a:lnTo>
                <a:close/>
              </a:path>
            </a:pathLst>
          </a:custGeom>
          <a:solidFill>
            <a:schemeClr val="bg1">
              <a:lumMod val="75000"/>
            </a:schemeClr>
          </a:solidFill>
        </p:spPr>
        <p:txBody>
          <a:bodyPr wrap="square" anchor="ctr">
            <a:noAutofit/>
          </a:bodyPr>
          <a:lstStyle>
            <a:lvl1pPr algn="ctr">
              <a:defRPr/>
            </a:lvl1pPr>
          </a:lstStyle>
          <a:p>
            <a:r>
              <a:rPr lang="en-GB" noProof="0"/>
              <a:t>Click icon to add picture</a:t>
            </a:r>
            <a:endParaRPr lang="en-GB" noProof="0"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lvl1pPr>
              <a:defRPr>
                <a:solidFill>
                  <a:schemeClr val="bg1"/>
                </a:solidFill>
              </a:defRPr>
            </a:lvl1pPr>
          </a:lstStyle>
          <a:p>
            <a:fld id="{D61AABEC-672F-4B68-B914-690DA978312C}" type="slidenum">
              <a:rPr lang="en-GB" smtClean="0"/>
              <a:pPr/>
              <a:t>‹#›</a:t>
            </a:fld>
            <a:r>
              <a:rPr lang="en-GB"/>
              <a:t> </a:t>
            </a:r>
            <a:endParaRPr lang="en-GB" dirty="0"/>
          </a:p>
        </p:txBody>
      </p:sp>
      <p:grpSp>
        <p:nvGrpSpPr>
          <p:cNvPr id="13" name="Angled stripes">
            <a:extLst>
              <a:ext uri="{FF2B5EF4-FFF2-40B4-BE49-F238E27FC236}">
                <a16:creationId xmlns:a16="http://schemas.microsoft.com/office/drawing/2014/main" id="{65EB0BC4-55DB-4A06-B213-A1C044FFD4B2}"/>
              </a:ext>
            </a:extLst>
          </p:cNvPr>
          <p:cNvGrpSpPr/>
          <p:nvPr userDrawn="1"/>
        </p:nvGrpSpPr>
        <p:grpSpPr>
          <a:xfrm>
            <a:off x="0" y="1"/>
            <a:ext cx="3834809" cy="3763146"/>
            <a:chOff x="0" y="1"/>
            <a:chExt cx="3834809" cy="3763146"/>
          </a:xfrm>
        </p:grpSpPr>
        <p:sp>
          <p:nvSpPr>
            <p:cNvPr id="14" name="Angled stripe 2">
              <a:extLst>
                <a:ext uri="{FF2B5EF4-FFF2-40B4-BE49-F238E27FC236}">
                  <a16:creationId xmlns:a16="http://schemas.microsoft.com/office/drawing/2014/main" id="{814DDFBA-3806-40B1-A5D0-D2CAC9A7F1CD}"/>
                </a:ext>
              </a:extLst>
            </p:cNvPr>
            <p:cNvSpPr/>
            <p:nvPr userDrawn="1"/>
          </p:nvSpPr>
          <p:spPr>
            <a:xfrm>
              <a:off x="0" y="1"/>
              <a:ext cx="3834809" cy="3763146"/>
            </a:xfrm>
            <a:custGeom>
              <a:avLst/>
              <a:gdLst>
                <a:gd name="connsiteX0" fmla="*/ 3077457 w 3834809"/>
                <a:gd name="connsiteY0" fmla="*/ 0 h 3763146"/>
                <a:gd name="connsiteX1" fmla="*/ 3834809 w 3834809"/>
                <a:gd name="connsiteY1" fmla="*/ 0 h 3763146"/>
                <a:gd name="connsiteX2" fmla="*/ 1 w 3834809"/>
                <a:gd name="connsiteY2" fmla="*/ 3763146 h 3763146"/>
                <a:gd name="connsiteX3" fmla="*/ 0 w 3834809"/>
                <a:gd name="connsiteY3" fmla="*/ 3019948 h 3763146"/>
              </a:gdLst>
              <a:ahLst/>
              <a:cxnLst>
                <a:cxn ang="0">
                  <a:pos x="connsiteX0" y="connsiteY0"/>
                </a:cxn>
                <a:cxn ang="0">
                  <a:pos x="connsiteX1" y="connsiteY1"/>
                </a:cxn>
                <a:cxn ang="0">
                  <a:pos x="connsiteX2" y="connsiteY2"/>
                </a:cxn>
                <a:cxn ang="0">
                  <a:pos x="connsiteX3" y="connsiteY3"/>
                </a:cxn>
              </a:cxnLst>
              <a:rect l="l" t="t" r="r" b="b"/>
              <a:pathLst>
                <a:path w="3834809" h="3763146">
                  <a:moveTo>
                    <a:pt x="3077457" y="0"/>
                  </a:moveTo>
                  <a:lnTo>
                    <a:pt x="3834809" y="0"/>
                  </a:lnTo>
                  <a:lnTo>
                    <a:pt x="1" y="3763146"/>
                  </a:lnTo>
                  <a:lnTo>
                    <a:pt x="0" y="301994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15" name="Angled stripe 1">
              <a:extLst>
                <a:ext uri="{FF2B5EF4-FFF2-40B4-BE49-F238E27FC236}">
                  <a16:creationId xmlns:a16="http://schemas.microsoft.com/office/drawing/2014/main" id="{2F8D39F7-DAA5-4663-891E-E8B7D92D1080}"/>
                </a:ext>
              </a:extLst>
            </p:cNvPr>
            <p:cNvSpPr/>
            <p:nvPr userDrawn="1"/>
          </p:nvSpPr>
          <p:spPr>
            <a:xfrm>
              <a:off x="0" y="1"/>
              <a:ext cx="2739382" cy="2688191"/>
            </a:xfrm>
            <a:custGeom>
              <a:avLst/>
              <a:gdLst>
                <a:gd name="connsiteX0" fmla="*/ 1982030 w 2739382"/>
                <a:gd name="connsiteY0" fmla="*/ 0 h 2688191"/>
                <a:gd name="connsiteX1" fmla="*/ 2739382 w 2739382"/>
                <a:gd name="connsiteY1" fmla="*/ 0 h 2688191"/>
                <a:gd name="connsiteX2" fmla="*/ 0 w 2739382"/>
                <a:gd name="connsiteY2" fmla="*/ 2688191 h 2688191"/>
                <a:gd name="connsiteX3" fmla="*/ 0 w 2739382"/>
                <a:gd name="connsiteY3" fmla="*/ 1944992 h 2688191"/>
              </a:gdLst>
              <a:ahLst/>
              <a:cxnLst>
                <a:cxn ang="0">
                  <a:pos x="connsiteX0" y="connsiteY0"/>
                </a:cxn>
                <a:cxn ang="0">
                  <a:pos x="connsiteX1" y="connsiteY1"/>
                </a:cxn>
                <a:cxn ang="0">
                  <a:pos x="connsiteX2" y="connsiteY2"/>
                </a:cxn>
                <a:cxn ang="0">
                  <a:pos x="connsiteX3" y="connsiteY3"/>
                </a:cxn>
              </a:cxnLst>
              <a:rect l="l" t="t" r="r" b="b"/>
              <a:pathLst>
                <a:path w="2739382" h="2688191">
                  <a:moveTo>
                    <a:pt x="1982030" y="0"/>
                  </a:moveTo>
                  <a:lnTo>
                    <a:pt x="2739382" y="0"/>
                  </a:lnTo>
                  <a:lnTo>
                    <a:pt x="0" y="2688191"/>
                  </a:lnTo>
                  <a:lnTo>
                    <a:pt x="0" y="194499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sp>
        <p:nvSpPr>
          <p:cNvPr id="20" name="(c) Ipsos">
            <a:extLst>
              <a:ext uri="{FF2B5EF4-FFF2-40B4-BE49-F238E27FC236}">
                <a16:creationId xmlns:a16="http://schemas.microsoft.com/office/drawing/2014/main" id="{00D35275-11E0-4644-9115-1DF307DE6031}"/>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en-GB" sz="900">
                <a:solidFill>
                  <a:schemeClr val="bg1"/>
                </a:solidFill>
              </a:rPr>
              <a:t>© Ipsos</a:t>
            </a:r>
            <a:endParaRPr lang="en-GB" sz="900" dirty="0">
              <a:solidFill>
                <a:schemeClr val="bg1"/>
              </a:solidFill>
            </a:endParaRPr>
          </a:p>
        </p:txBody>
      </p:sp>
      <p:pic>
        <p:nvPicPr>
          <p:cNvPr id="23" name="Graphique 8">
            <a:extLst>
              <a:ext uri="{FF2B5EF4-FFF2-40B4-BE49-F238E27FC236}">
                <a16:creationId xmlns:a16="http://schemas.microsoft.com/office/drawing/2014/main" id="{B38B4E8A-A152-4625-B90B-FEE7CCF1221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cxnSp>
        <p:nvCxnSpPr>
          <p:cNvPr id="17" name="Straight Connector 16">
            <a:extLst>
              <a:ext uri="{FF2B5EF4-FFF2-40B4-BE49-F238E27FC236}">
                <a16:creationId xmlns:a16="http://schemas.microsoft.com/office/drawing/2014/main" id="{2970B436-F1D7-483C-A712-0CEE46EA547E}"/>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Line cutout">
            <a:extLst>
              <a:ext uri="{FF2B5EF4-FFF2-40B4-BE49-F238E27FC236}">
                <a16:creationId xmlns:a16="http://schemas.microsoft.com/office/drawing/2014/main" id="{5CD17D11-DA27-4236-A758-83D8CE55EC91}"/>
              </a:ext>
            </a:extLst>
          </p:cNvPr>
          <p:cNvSpPr/>
          <p:nvPr userDrawn="1"/>
        </p:nvSpPr>
        <p:spPr>
          <a:xfrm>
            <a:off x="818354" y="6201650"/>
            <a:ext cx="635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Tree>
    <p:extLst>
      <p:ext uri="{BB962C8B-B14F-4D97-AF65-F5344CB8AC3E}">
        <p14:creationId xmlns:p14="http://schemas.microsoft.com/office/powerpoint/2010/main" val="3857583436"/>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30CA53-698F-485C-95DE-2FF6E6AF579C}"/>
              </a:ext>
            </a:extLst>
          </p:cNvPr>
          <p:cNvSpPr>
            <a:spLocks noGrp="1"/>
          </p:cNvSpPr>
          <p:nvPr>
            <p:ph type="sldNum" sz="quarter" idx="10"/>
          </p:nvPr>
        </p:nvSpPr>
        <p:spPr/>
        <p:txBody>
          <a:bodyPr/>
          <a:lstStyle/>
          <a:p>
            <a:fld id="{D61AABEC-672F-4B68-B914-690DA978312C}" type="slidenum">
              <a:rPr lang="en-GB" smtClean="0"/>
              <a:pPr/>
              <a:t>‹#›</a:t>
            </a:fld>
            <a:r>
              <a:rPr lang="en-GB"/>
              <a:t> </a:t>
            </a:r>
            <a:endParaRPr lang="en-GB" dirty="0"/>
          </a:p>
        </p:txBody>
      </p:sp>
    </p:spTree>
    <p:extLst>
      <p:ext uri="{BB962C8B-B14F-4D97-AF65-F5344CB8AC3E}">
        <p14:creationId xmlns:p14="http://schemas.microsoft.com/office/powerpoint/2010/main" val="3079198075"/>
      </p:ext>
    </p:extLst>
  </p:cSld>
  <p:clrMapOvr>
    <a:masterClrMapping/>
  </p:clrMapOvr>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0)">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2" name="Angled stripes">
            <a:extLst>
              <a:ext uri="{FF2B5EF4-FFF2-40B4-BE49-F238E27FC236}">
                <a16:creationId xmlns:a16="http://schemas.microsoft.com/office/drawing/2014/main" id="{EEC4DFB3-BEFE-416D-A1C5-C0940A3809BA}"/>
              </a:ext>
            </a:extLst>
          </p:cNvPr>
          <p:cNvGrpSpPr/>
          <p:nvPr userDrawn="1"/>
        </p:nvGrpSpPr>
        <p:grpSpPr>
          <a:xfrm>
            <a:off x="2101012" y="2821242"/>
            <a:ext cx="11833943" cy="1855206"/>
            <a:chOff x="2101012" y="2821242"/>
            <a:chExt cx="11833943" cy="1855206"/>
          </a:xfrm>
        </p:grpSpPr>
        <p:sp>
          <p:nvSpPr>
            <p:cNvPr id="29" name="Angled stripe 1">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Angled stripe 2">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7" name="GameChangers">
            <a:extLst>
              <a:ext uri="{FF2B5EF4-FFF2-40B4-BE49-F238E27FC236}">
                <a16:creationId xmlns:a16="http://schemas.microsoft.com/office/drawing/2014/main" id="{FB7FEBB2-1ED6-4A73-9FD0-14F04828ED4B}"/>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en-GB" noProof="0" dirty="0"/>
          </a:p>
        </p:txBody>
      </p:sp>
      <p:pic>
        <p:nvPicPr>
          <p:cNvPr id="28" name="IpsosLogo">
            <a:extLst>
              <a:ext uri="{FF2B5EF4-FFF2-40B4-BE49-F238E27FC236}">
                <a16:creationId xmlns:a16="http://schemas.microsoft.com/office/drawing/2014/main" id="{766306CE-117B-4980-B6FE-E25BE04BFE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9" name="Ipsos Copyright">
            <a:extLst>
              <a:ext uri="{FF2B5EF4-FFF2-40B4-BE49-F238E27FC236}">
                <a16:creationId xmlns:a16="http://schemas.microsoft.com/office/drawing/2014/main" id="{FA5A380A-E186-4B0C-B3BC-70BC6B1F67CD}"/>
              </a:ext>
            </a:extLst>
          </p:cNvPr>
          <p:cNvSpPr txBox="1"/>
          <p:nvPr userDrawn="1"/>
        </p:nvSpPr>
        <p:spPr>
          <a:xfrm>
            <a:off x="7000150" y="6368649"/>
            <a:ext cx="4593853" cy="276999"/>
          </a:xfrm>
          <a:prstGeom prst="rect">
            <a:avLst/>
          </a:prstGeom>
        </p:spPr>
        <p:txBody>
          <a:bodyPr vert="horz" wrap="square" lIns="0" tIns="0" rIns="0" bIns="0" rtlCol="0">
            <a:spAutoFit/>
          </a:bodyPr>
          <a:lstStyle/>
          <a:p>
            <a:pPr algn="r"/>
            <a:r>
              <a:rPr lang="en-GB" sz="900">
                <a:solidFill>
                  <a:schemeClr val="bg1"/>
                </a:solidFill>
              </a:rPr>
              <a:t>© 2021 Ipsos. All rights reserved. Contains Ipsos' Confidential and Proprietary information and may not be disclosed or reproduced without the prior written consent of Ipsos.</a:t>
            </a:r>
            <a:endParaRPr lang="en-GB" sz="900" dirty="0">
              <a:solidFill>
                <a:schemeClr val="bg1"/>
              </a:solidFill>
            </a:endParaRPr>
          </a:p>
        </p:txBody>
      </p:sp>
      <p:sp>
        <p:nvSpPr>
          <p:cNvPr id="46" name="Thank">
            <a:extLst>
              <a:ext uri="{FF2B5EF4-FFF2-40B4-BE49-F238E27FC236}">
                <a16:creationId xmlns:a16="http://schemas.microsoft.com/office/drawing/2014/main" id="{601BBF54-2EA0-4535-B5C7-3E533B5AB9A4}"/>
              </a:ext>
            </a:extLst>
          </p:cNvPr>
          <p:cNvSpPr txBox="1"/>
          <p:nvPr userDrawn="1"/>
        </p:nvSpPr>
        <p:spPr>
          <a:xfrm>
            <a:off x="631150" y="534745"/>
            <a:ext cx="3231654" cy="1107996"/>
          </a:xfrm>
          <a:prstGeom prst="rect">
            <a:avLst/>
          </a:prstGeom>
          <a:noFill/>
        </p:spPr>
        <p:txBody>
          <a:bodyPr wrap="none" lIns="0" tIns="0" rIns="0" bIns="0" rtlCol="0">
            <a:spAutoFit/>
          </a:bodyPr>
          <a:lstStyle/>
          <a:p>
            <a:r>
              <a:rPr lang="en-GB" sz="7200" b="1">
                <a:solidFill>
                  <a:schemeClr val="bg1"/>
                </a:solidFill>
                <a:latin typeface="+mn-lt"/>
              </a:rPr>
              <a:t>THANK</a:t>
            </a:r>
            <a:endParaRPr lang="en-GB" sz="7200" b="1" dirty="0">
              <a:solidFill>
                <a:schemeClr val="bg1"/>
              </a:solidFill>
              <a:latin typeface="+mn-lt"/>
            </a:endParaRPr>
          </a:p>
        </p:txBody>
      </p:sp>
      <p:sp>
        <p:nvSpPr>
          <p:cNvPr id="47" name="You">
            <a:extLst>
              <a:ext uri="{FF2B5EF4-FFF2-40B4-BE49-F238E27FC236}">
                <a16:creationId xmlns:a16="http://schemas.microsoft.com/office/drawing/2014/main" id="{D0D4156D-3B20-4A9F-8188-B689789B85AD}"/>
              </a:ext>
            </a:extLst>
          </p:cNvPr>
          <p:cNvSpPr txBox="1"/>
          <p:nvPr userDrawn="1"/>
        </p:nvSpPr>
        <p:spPr>
          <a:xfrm>
            <a:off x="631150" y="1605008"/>
            <a:ext cx="3232800" cy="1090066"/>
          </a:xfrm>
          <a:prstGeom prst="rect">
            <a:avLst/>
          </a:prstGeom>
          <a:solidFill>
            <a:schemeClr val="tx2"/>
          </a:solidFill>
        </p:spPr>
        <p:txBody>
          <a:bodyPr wrap="square" lIns="0" tIns="0" rIns="0" bIns="0" rtlCol="0" anchor="ctr">
            <a:noAutofit/>
          </a:bodyPr>
          <a:lstStyle/>
          <a:p>
            <a:pPr algn="ctr"/>
            <a:r>
              <a:rPr lang="en-GB" sz="7200" b="1">
                <a:solidFill>
                  <a:schemeClr val="bg1"/>
                </a:solidFill>
                <a:latin typeface="+mn-lt"/>
              </a:rPr>
              <a:t>YOU!</a:t>
            </a:r>
            <a:endParaRPr lang="en-GB" sz="7200" b="1" dirty="0">
              <a:solidFill>
                <a:schemeClr val="bg1"/>
              </a:solidFill>
              <a:latin typeface="+mn-lt"/>
            </a:endParaRPr>
          </a:p>
        </p:txBody>
      </p:sp>
    </p:spTree>
    <p:extLst>
      <p:ext uri="{BB962C8B-B14F-4D97-AF65-F5344CB8AC3E}">
        <p14:creationId xmlns:p14="http://schemas.microsoft.com/office/powerpoint/2010/main" val="3197851467"/>
      </p:ext>
    </p:extLst>
  </p:cSld>
  <p:clrMapOvr>
    <a:masterClrMapping/>
  </p:clrMapOvr>
  <p:extLst>
    <p:ext uri="{DCECCB84-F9BA-43D5-87BE-67443E8EF086}">
      <p15:sldGuideLst xmlns:p15="http://schemas.microsoft.com/office/powerpoint/2012/main">
        <p15:guide id="1" pos="393">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1)">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30" name="Angled stripes">
            <a:extLst>
              <a:ext uri="{FF2B5EF4-FFF2-40B4-BE49-F238E27FC236}">
                <a16:creationId xmlns:a16="http://schemas.microsoft.com/office/drawing/2014/main" id="{C8B8AF00-7F29-4059-919A-34AB8FF761EE}"/>
              </a:ext>
            </a:extLst>
          </p:cNvPr>
          <p:cNvGrpSpPr/>
          <p:nvPr userDrawn="1"/>
        </p:nvGrpSpPr>
        <p:grpSpPr>
          <a:xfrm>
            <a:off x="2101012" y="2821242"/>
            <a:ext cx="11833943" cy="1855206"/>
            <a:chOff x="2101012" y="2821242"/>
            <a:chExt cx="11833943" cy="1855206"/>
          </a:xfrm>
        </p:grpSpPr>
        <p:sp>
          <p:nvSpPr>
            <p:cNvPr id="32" name="Angled stripe 1">
              <a:extLst>
                <a:ext uri="{FF2B5EF4-FFF2-40B4-BE49-F238E27FC236}">
                  <a16:creationId xmlns:a16="http://schemas.microsoft.com/office/drawing/2014/main" id="{DADD97D1-C55F-4E52-9379-40C2C5016806}"/>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Angled stripe 2">
              <a:extLst>
                <a:ext uri="{FF2B5EF4-FFF2-40B4-BE49-F238E27FC236}">
                  <a16:creationId xmlns:a16="http://schemas.microsoft.com/office/drawing/2014/main" id="{28F4E720-20CB-4FAB-A8EA-39AC17295C41}"/>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6" name="GameChangers">
            <a:extLst>
              <a:ext uri="{FF2B5EF4-FFF2-40B4-BE49-F238E27FC236}">
                <a16:creationId xmlns:a16="http://schemas.microsoft.com/office/drawing/2014/main" id="{61907518-2C9D-4916-A2E9-4FD5F5977DA8}"/>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en-GB" noProof="0" dirty="0"/>
          </a:p>
        </p:txBody>
      </p:sp>
      <p:pic>
        <p:nvPicPr>
          <p:cNvPr id="37" name="IpsosLogo">
            <a:extLst>
              <a:ext uri="{FF2B5EF4-FFF2-40B4-BE49-F238E27FC236}">
                <a16:creationId xmlns:a16="http://schemas.microsoft.com/office/drawing/2014/main" id="{5D4E1E8D-6AD1-4899-83B2-AC2F32DCC0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28" name="Ipsos Copyright">
            <a:extLst>
              <a:ext uri="{FF2B5EF4-FFF2-40B4-BE49-F238E27FC236}">
                <a16:creationId xmlns:a16="http://schemas.microsoft.com/office/drawing/2014/main" id="{A1D3A889-780A-494A-A28B-80878790CB22}"/>
              </a:ext>
            </a:extLst>
          </p:cNvPr>
          <p:cNvSpPr txBox="1"/>
          <p:nvPr userDrawn="1"/>
        </p:nvSpPr>
        <p:spPr>
          <a:xfrm>
            <a:off x="7000150" y="6368649"/>
            <a:ext cx="4593853" cy="276999"/>
          </a:xfrm>
          <a:prstGeom prst="rect">
            <a:avLst/>
          </a:prstGeom>
        </p:spPr>
        <p:txBody>
          <a:bodyPr vert="horz" wrap="square" lIns="0" tIns="0" rIns="0" bIns="0" rtlCol="0">
            <a:spAutoFit/>
          </a:bodyPr>
          <a:lstStyle/>
          <a:p>
            <a:pPr algn="r"/>
            <a:r>
              <a:rPr lang="en-GB" sz="900">
                <a:solidFill>
                  <a:schemeClr val="bg1"/>
                </a:solidFill>
              </a:rPr>
              <a:t>© 2021 Ipsos. All rights reserved. Contains Ipsos' Confidential and Proprietary information and may not be disclosed or reproduced without the prior written consent of Ipsos.</a:t>
            </a:r>
            <a:endParaRPr lang="en-GB" sz="900" dirty="0">
              <a:solidFill>
                <a:schemeClr val="bg1"/>
              </a:solidFill>
            </a:endParaRPr>
          </a:p>
        </p:txBody>
      </p:sp>
      <p:sp>
        <p:nvSpPr>
          <p:cNvPr id="34" name="Thank">
            <a:extLst>
              <a:ext uri="{FF2B5EF4-FFF2-40B4-BE49-F238E27FC236}">
                <a16:creationId xmlns:a16="http://schemas.microsoft.com/office/drawing/2014/main" id="{37CA2F33-CA02-4A71-AC54-076BCBA7FE3A}"/>
              </a:ext>
            </a:extLst>
          </p:cNvPr>
          <p:cNvSpPr txBox="1"/>
          <p:nvPr userDrawn="1"/>
        </p:nvSpPr>
        <p:spPr>
          <a:xfrm>
            <a:off x="631150" y="534745"/>
            <a:ext cx="3231654" cy="1107996"/>
          </a:xfrm>
          <a:prstGeom prst="rect">
            <a:avLst/>
          </a:prstGeom>
          <a:noFill/>
        </p:spPr>
        <p:txBody>
          <a:bodyPr wrap="none" lIns="0" tIns="0" rIns="0" bIns="0" rtlCol="0">
            <a:spAutoFit/>
          </a:bodyPr>
          <a:lstStyle/>
          <a:p>
            <a:r>
              <a:rPr lang="en-GB" sz="7200" b="1">
                <a:solidFill>
                  <a:schemeClr val="bg1"/>
                </a:solidFill>
                <a:latin typeface="+mn-lt"/>
              </a:rPr>
              <a:t>THANK</a:t>
            </a:r>
            <a:endParaRPr lang="en-GB" sz="7200" b="1" dirty="0">
              <a:solidFill>
                <a:schemeClr val="bg1"/>
              </a:solidFill>
              <a:latin typeface="+mn-lt"/>
            </a:endParaRPr>
          </a:p>
        </p:txBody>
      </p:sp>
      <p:sp>
        <p:nvSpPr>
          <p:cNvPr id="35" name="You">
            <a:extLst>
              <a:ext uri="{FF2B5EF4-FFF2-40B4-BE49-F238E27FC236}">
                <a16:creationId xmlns:a16="http://schemas.microsoft.com/office/drawing/2014/main" id="{B309B63E-1974-4C2D-95EE-5527D5578F0E}"/>
              </a:ext>
            </a:extLst>
          </p:cNvPr>
          <p:cNvSpPr txBox="1"/>
          <p:nvPr userDrawn="1"/>
        </p:nvSpPr>
        <p:spPr>
          <a:xfrm>
            <a:off x="631150" y="1605008"/>
            <a:ext cx="3232800" cy="1090066"/>
          </a:xfrm>
          <a:prstGeom prst="rect">
            <a:avLst/>
          </a:prstGeom>
          <a:solidFill>
            <a:schemeClr val="tx2"/>
          </a:solidFill>
        </p:spPr>
        <p:txBody>
          <a:bodyPr wrap="square" lIns="0" tIns="0" rIns="0" bIns="0" rtlCol="0" anchor="ctr">
            <a:noAutofit/>
          </a:bodyPr>
          <a:lstStyle/>
          <a:p>
            <a:pPr algn="ctr"/>
            <a:r>
              <a:rPr lang="en-GB" sz="7200" b="1">
                <a:solidFill>
                  <a:schemeClr val="bg1"/>
                </a:solidFill>
                <a:latin typeface="+mn-lt"/>
              </a:rPr>
              <a:t>YOU!</a:t>
            </a:r>
            <a:endParaRPr lang="en-GB" sz="7200" b="1" dirty="0">
              <a:solidFill>
                <a:schemeClr val="bg1"/>
              </a:solidFill>
              <a:latin typeface="+mn-lt"/>
            </a:endParaRPr>
          </a:p>
        </p:txBody>
      </p:sp>
      <p:grpSp>
        <p:nvGrpSpPr>
          <p:cNvPr id="2" name="Icons01">
            <a:extLst>
              <a:ext uri="{FF2B5EF4-FFF2-40B4-BE49-F238E27FC236}">
                <a16:creationId xmlns:a16="http://schemas.microsoft.com/office/drawing/2014/main" id="{82E6D07F-FEB2-4872-95FF-B60FAAF2C0F3}"/>
              </a:ext>
            </a:extLst>
          </p:cNvPr>
          <p:cNvGrpSpPr/>
          <p:nvPr userDrawn="1"/>
        </p:nvGrpSpPr>
        <p:grpSpPr>
          <a:xfrm>
            <a:off x="631150" y="4043586"/>
            <a:ext cx="464690" cy="562031"/>
            <a:chOff x="631150" y="4043586"/>
            <a:chExt cx="464690" cy="562031"/>
          </a:xfrm>
        </p:grpSpPr>
        <p:cxnSp>
          <p:nvCxnSpPr>
            <p:cNvPr id="139" name="Hline">
              <a:extLst>
                <a:ext uri="{FF2B5EF4-FFF2-40B4-BE49-F238E27FC236}">
                  <a16:creationId xmlns:a16="http://schemas.microsoft.com/office/drawing/2014/main" id="{F9951622-9DCB-4EDE-AB06-074072E00F89}"/>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0" name="IconPhone">
              <a:extLst>
                <a:ext uri="{FF2B5EF4-FFF2-40B4-BE49-F238E27FC236}">
                  <a16:creationId xmlns:a16="http://schemas.microsoft.com/office/drawing/2014/main" id="{046E5E11-DA76-4BF9-BB1E-D012E1C45F4A}"/>
                </a:ext>
              </a:extLst>
            </p:cNvPr>
            <p:cNvGrpSpPr>
              <a:grpSpLocks noChangeAspect="1"/>
            </p:cNvGrpSpPr>
            <p:nvPr/>
          </p:nvGrpSpPr>
          <p:grpSpPr>
            <a:xfrm>
              <a:off x="631150" y="4425617"/>
              <a:ext cx="180000" cy="180000"/>
              <a:chOff x="2703390" y="3158472"/>
              <a:chExt cx="960114" cy="960114"/>
            </a:xfrm>
          </p:grpSpPr>
          <p:sp>
            <p:nvSpPr>
              <p:cNvPr id="148" name="Ellipse 125">
                <a:extLst>
                  <a:ext uri="{FF2B5EF4-FFF2-40B4-BE49-F238E27FC236}">
                    <a16:creationId xmlns:a16="http://schemas.microsoft.com/office/drawing/2014/main" id="{704E232E-2D88-4FA0-8D7C-847AB2B049A4}"/>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9" name="Group 4">
                <a:extLst>
                  <a:ext uri="{FF2B5EF4-FFF2-40B4-BE49-F238E27FC236}">
                    <a16:creationId xmlns:a16="http://schemas.microsoft.com/office/drawing/2014/main" id="{8E8604C7-3C6A-44CD-8D0C-4D5FDC00209D}"/>
                  </a:ext>
                </a:extLst>
              </p:cNvPr>
              <p:cNvGrpSpPr>
                <a:grpSpLocks noChangeAspect="1"/>
              </p:cNvGrpSpPr>
              <p:nvPr/>
            </p:nvGrpSpPr>
            <p:grpSpPr bwMode="auto">
              <a:xfrm>
                <a:off x="2912386" y="3366720"/>
                <a:ext cx="542122" cy="543618"/>
                <a:chOff x="2638" y="958"/>
                <a:chExt cx="1087" cy="1090"/>
              </a:xfrm>
              <a:noFill/>
            </p:grpSpPr>
            <p:sp>
              <p:nvSpPr>
                <p:cNvPr id="150" name="Freeform 5">
                  <a:extLst>
                    <a:ext uri="{FF2B5EF4-FFF2-40B4-BE49-F238E27FC236}">
                      <a16:creationId xmlns:a16="http://schemas.microsoft.com/office/drawing/2014/main" id="{A1251870-40E2-4515-A610-BF01C39E829D}"/>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Freeform 6">
                  <a:extLst>
                    <a:ext uri="{FF2B5EF4-FFF2-40B4-BE49-F238E27FC236}">
                      <a16:creationId xmlns:a16="http://schemas.microsoft.com/office/drawing/2014/main" id="{4C4A893C-D6DC-4344-B313-868E83D22170}"/>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Freeform 7">
                  <a:extLst>
                    <a:ext uri="{FF2B5EF4-FFF2-40B4-BE49-F238E27FC236}">
                      <a16:creationId xmlns:a16="http://schemas.microsoft.com/office/drawing/2014/main" id="{399334B6-F29A-4A81-907E-E6D193F4900F}"/>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41" name="IconEmail">
              <a:extLst>
                <a:ext uri="{FF2B5EF4-FFF2-40B4-BE49-F238E27FC236}">
                  <a16:creationId xmlns:a16="http://schemas.microsoft.com/office/drawing/2014/main" id="{5CFB9EFF-3059-4F2C-B758-010039D4BF75}"/>
                </a:ext>
              </a:extLst>
            </p:cNvPr>
            <p:cNvGrpSpPr>
              <a:grpSpLocks noChangeAspect="1"/>
            </p:cNvGrpSpPr>
            <p:nvPr/>
          </p:nvGrpSpPr>
          <p:grpSpPr>
            <a:xfrm>
              <a:off x="631150" y="4162565"/>
              <a:ext cx="180000" cy="180000"/>
              <a:chOff x="2703390" y="4365085"/>
              <a:chExt cx="960114" cy="960114"/>
            </a:xfrm>
          </p:grpSpPr>
          <p:sp>
            <p:nvSpPr>
              <p:cNvPr id="142" name="Ellipse 125">
                <a:extLst>
                  <a:ext uri="{FF2B5EF4-FFF2-40B4-BE49-F238E27FC236}">
                    <a16:creationId xmlns:a16="http://schemas.microsoft.com/office/drawing/2014/main" id="{8220BC8E-FDC7-4EE7-8700-6A81DF6C710E}"/>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3" name="Group 142">
                <a:extLst>
                  <a:ext uri="{FF2B5EF4-FFF2-40B4-BE49-F238E27FC236}">
                    <a16:creationId xmlns:a16="http://schemas.microsoft.com/office/drawing/2014/main" id="{7957A88D-0B53-4533-B4C3-F852FD44E0F4}"/>
                  </a:ext>
                </a:extLst>
              </p:cNvPr>
              <p:cNvGrpSpPr>
                <a:grpSpLocks noChangeAspect="1"/>
              </p:cNvGrpSpPr>
              <p:nvPr/>
            </p:nvGrpSpPr>
            <p:grpSpPr>
              <a:xfrm>
                <a:off x="2886170" y="4635603"/>
                <a:ext cx="594554" cy="419078"/>
                <a:chOff x="4562584" y="4650255"/>
                <a:chExt cx="457200" cy="322263"/>
              </a:xfrm>
            </p:grpSpPr>
            <p:sp>
              <p:nvSpPr>
                <p:cNvPr id="144" name="Line 20">
                  <a:extLst>
                    <a:ext uri="{FF2B5EF4-FFF2-40B4-BE49-F238E27FC236}">
                      <a16:creationId xmlns:a16="http://schemas.microsoft.com/office/drawing/2014/main" id="{46123D2C-3CE7-418B-86E8-B94232A4B2F5}"/>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5" name="Freeform 21">
                  <a:extLst>
                    <a:ext uri="{FF2B5EF4-FFF2-40B4-BE49-F238E27FC236}">
                      <a16:creationId xmlns:a16="http://schemas.microsoft.com/office/drawing/2014/main" id="{E7108A6A-3513-4C31-8E9D-0D113FC55EF0}"/>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6" name="Freeform 22">
                  <a:extLst>
                    <a:ext uri="{FF2B5EF4-FFF2-40B4-BE49-F238E27FC236}">
                      <a16:creationId xmlns:a16="http://schemas.microsoft.com/office/drawing/2014/main" id="{5D067D68-68ED-45AE-81B5-EC33DF7DF4F7}"/>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7" name="Line 23">
                  <a:extLst>
                    <a:ext uri="{FF2B5EF4-FFF2-40B4-BE49-F238E27FC236}">
                      <a16:creationId xmlns:a16="http://schemas.microsoft.com/office/drawing/2014/main" id="{DD24D061-0E07-469E-939B-7D83B25A057A}"/>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grpSp>
      <p:sp>
        <p:nvSpPr>
          <p:cNvPr id="155" name="strPhone01">
            <a:extLst>
              <a:ext uri="{FF2B5EF4-FFF2-40B4-BE49-F238E27FC236}">
                <a16:creationId xmlns:a16="http://schemas.microsoft.com/office/drawing/2014/main" id="{BCB534B6-09EA-44D3-BFF9-551B320259F0}"/>
              </a:ext>
            </a:extLst>
          </p:cNvPr>
          <p:cNvSpPr>
            <a:spLocks noGrp="1"/>
          </p:cNvSpPr>
          <p:nvPr userDrawn="1">
            <p:ph type="body" sz="quarter" idx="12" hasCustomPrompt="1"/>
          </p:nvPr>
        </p:nvSpPr>
        <p:spPr>
          <a:xfrm>
            <a:off x="900707" y="4417541"/>
            <a:ext cx="4050443" cy="246221"/>
          </a:xfrm>
        </p:spPr>
        <p:txBody>
          <a:bodyPr>
            <a:noAutofit/>
          </a:bodyPr>
          <a:lstStyle>
            <a:lvl1pPr>
              <a:spcBef>
                <a:spcPts val="0"/>
              </a:spcBef>
              <a:defRPr sz="1200" cap="none" baseline="0">
                <a:solidFill>
                  <a:schemeClr val="bg1"/>
                </a:solidFill>
                <a:latin typeface="+mn-lt"/>
              </a:defRPr>
            </a:lvl1pPr>
          </a:lstStyle>
          <a:p>
            <a:pPr lvl="0"/>
            <a:r>
              <a:rPr lang="en-GB" sz="1200">
                <a:solidFill>
                  <a:schemeClr val="bg1"/>
                </a:solidFill>
              </a:rPr>
              <a:t>+32 # ### ## ##</a:t>
            </a:r>
            <a:endParaRPr lang="en-GB" dirty="0"/>
          </a:p>
        </p:txBody>
      </p:sp>
      <p:sp>
        <p:nvSpPr>
          <p:cNvPr id="156" name="strEmail01">
            <a:extLst>
              <a:ext uri="{FF2B5EF4-FFF2-40B4-BE49-F238E27FC236}">
                <a16:creationId xmlns:a16="http://schemas.microsoft.com/office/drawing/2014/main" id="{888684B9-CD4A-4886-8509-C2567DBF6773}"/>
              </a:ext>
            </a:extLst>
          </p:cNvPr>
          <p:cNvSpPr>
            <a:spLocks noGrp="1"/>
          </p:cNvSpPr>
          <p:nvPr userDrawn="1">
            <p:ph type="body" sz="quarter" idx="13" hasCustomPrompt="1"/>
          </p:nvPr>
        </p:nvSpPr>
        <p:spPr>
          <a:xfrm>
            <a:off x="900707" y="4159760"/>
            <a:ext cx="4050443" cy="246221"/>
          </a:xfrm>
        </p:spPr>
        <p:txBody>
          <a:bodyPr>
            <a:noAutofit/>
          </a:bodyPr>
          <a:lstStyle>
            <a:lvl1pPr>
              <a:spcBef>
                <a:spcPts val="0"/>
              </a:spcBef>
              <a:defRPr sz="1200" cap="none" baseline="0">
                <a:solidFill>
                  <a:schemeClr val="bg1"/>
                </a:solidFill>
                <a:latin typeface="+mn-lt"/>
              </a:defRPr>
            </a:lvl1pPr>
          </a:lstStyle>
          <a:p>
            <a:pPr lvl="0"/>
            <a:r>
              <a:rPr lang="en-GB" sz="1200">
                <a:solidFill>
                  <a:schemeClr val="bg1"/>
                </a:solidFill>
              </a:rPr>
              <a:t>firstname.lastname@ipsos.com</a:t>
            </a:r>
            <a:endParaRPr lang="en-GB" dirty="0"/>
          </a:p>
        </p:txBody>
      </p:sp>
      <p:sp>
        <p:nvSpPr>
          <p:cNvPr id="154" name="strFunction01">
            <a:extLst>
              <a:ext uri="{FF2B5EF4-FFF2-40B4-BE49-F238E27FC236}">
                <a16:creationId xmlns:a16="http://schemas.microsoft.com/office/drawing/2014/main" id="{F43C5EB0-96D8-4896-92BB-154617B4019D}"/>
              </a:ext>
            </a:extLst>
          </p:cNvPr>
          <p:cNvSpPr>
            <a:spLocks noGrp="1"/>
          </p:cNvSpPr>
          <p:nvPr userDrawn="1">
            <p:ph type="body" sz="quarter" idx="11" hasCustomPrompt="1"/>
          </p:nvPr>
        </p:nvSpPr>
        <p:spPr>
          <a:xfrm>
            <a:off x="631150" y="3715634"/>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en-GB"/>
              <a:t>Function Title</a:t>
            </a:r>
            <a:endParaRPr lang="en-GB" dirty="0"/>
          </a:p>
        </p:txBody>
      </p:sp>
      <p:sp>
        <p:nvSpPr>
          <p:cNvPr id="153" name="strName01">
            <a:extLst>
              <a:ext uri="{FF2B5EF4-FFF2-40B4-BE49-F238E27FC236}">
                <a16:creationId xmlns:a16="http://schemas.microsoft.com/office/drawing/2014/main" id="{CA6EDA0F-2CDC-4422-81EB-FBC0023609D5}"/>
              </a:ext>
            </a:extLst>
          </p:cNvPr>
          <p:cNvSpPr>
            <a:spLocks noGrp="1"/>
          </p:cNvSpPr>
          <p:nvPr userDrawn="1">
            <p:ph type="body" sz="quarter" idx="10" hasCustomPrompt="1"/>
          </p:nvPr>
        </p:nvSpPr>
        <p:spPr>
          <a:xfrm>
            <a:off x="631150" y="3475694"/>
            <a:ext cx="4320000" cy="246221"/>
          </a:xfrm>
        </p:spPr>
        <p:txBody>
          <a:bodyPr>
            <a:noAutofit/>
          </a:bodyPr>
          <a:lstStyle>
            <a:lvl1pPr>
              <a:spcBef>
                <a:spcPts val="0"/>
              </a:spcBef>
              <a:defRPr cap="all" baseline="0">
                <a:solidFill>
                  <a:schemeClr val="bg1"/>
                </a:solidFill>
                <a:latin typeface="+mj-lt"/>
              </a:defRPr>
            </a:lvl1pPr>
          </a:lstStyle>
          <a:p>
            <a:pPr lvl="0"/>
            <a:r>
              <a:rPr lang="en-GB"/>
              <a:t>Firstname Lastname</a:t>
            </a:r>
            <a:endParaRPr lang="en-GB" dirty="0"/>
          </a:p>
        </p:txBody>
      </p:sp>
    </p:spTree>
    <p:extLst>
      <p:ext uri="{BB962C8B-B14F-4D97-AF65-F5344CB8AC3E}">
        <p14:creationId xmlns:p14="http://schemas.microsoft.com/office/powerpoint/2010/main" val="4183269078"/>
      </p:ext>
    </p:extLst>
  </p:cSld>
  <p:clrMapOvr>
    <a:masterClrMapping/>
  </p:clrMapOvr>
  <p:extLst>
    <p:ext uri="{DCECCB84-F9BA-43D5-87BE-67443E8EF086}">
      <p15:sldGuideLst xmlns:p15="http://schemas.microsoft.com/office/powerpoint/2012/main">
        <p15:guide id="1" pos="393">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2)">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48" name="Angled stripes">
            <a:extLst>
              <a:ext uri="{FF2B5EF4-FFF2-40B4-BE49-F238E27FC236}">
                <a16:creationId xmlns:a16="http://schemas.microsoft.com/office/drawing/2014/main" id="{6474FC46-18DA-4146-BB5E-A715CEC0A659}"/>
              </a:ext>
            </a:extLst>
          </p:cNvPr>
          <p:cNvGrpSpPr/>
          <p:nvPr userDrawn="1"/>
        </p:nvGrpSpPr>
        <p:grpSpPr>
          <a:xfrm>
            <a:off x="2101012" y="2821242"/>
            <a:ext cx="11833943" cy="1855206"/>
            <a:chOff x="2101012" y="2821242"/>
            <a:chExt cx="11833943" cy="1855206"/>
          </a:xfrm>
        </p:grpSpPr>
        <p:sp>
          <p:nvSpPr>
            <p:cNvPr id="49" name="Angled stripe 1">
              <a:extLst>
                <a:ext uri="{FF2B5EF4-FFF2-40B4-BE49-F238E27FC236}">
                  <a16:creationId xmlns:a16="http://schemas.microsoft.com/office/drawing/2014/main" id="{F787226F-625E-4C84-98E0-F63299370DC9}"/>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Angled stripe 2">
              <a:extLst>
                <a:ext uri="{FF2B5EF4-FFF2-40B4-BE49-F238E27FC236}">
                  <a16:creationId xmlns:a16="http://schemas.microsoft.com/office/drawing/2014/main" id="{C25B7367-1252-49A7-AFA7-FD5450E0891A}"/>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3" name="GameChangers">
            <a:extLst>
              <a:ext uri="{FF2B5EF4-FFF2-40B4-BE49-F238E27FC236}">
                <a16:creationId xmlns:a16="http://schemas.microsoft.com/office/drawing/2014/main" id="{B6B2605B-766D-4848-B404-F000387F9598}"/>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en-GB" noProof="0" dirty="0"/>
          </a:p>
        </p:txBody>
      </p:sp>
      <p:pic>
        <p:nvPicPr>
          <p:cNvPr id="54" name="IpsosLogo">
            <a:extLst>
              <a:ext uri="{FF2B5EF4-FFF2-40B4-BE49-F238E27FC236}">
                <a16:creationId xmlns:a16="http://schemas.microsoft.com/office/drawing/2014/main" id="{467B23F8-2D0F-4AF1-8CD0-EA8EAC8708E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47" name="Ipsos Copyright">
            <a:extLst>
              <a:ext uri="{FF2B5EF4-FFF2-40B4-BE49-F238E27FC236}">
                <a16:creationId xmlns:a16="http://schemas.microsoft.com/office/drawing/2014/main" id="{78B5927F-2B8B-43EA-BC02-9A706AF888A4}"/>
              </a:ext>
            </a:extLst>
          </p:cNvPr>
          <p:cNvSpPr txBox="1"/>
          <p:nvPr userDrawn="1"/>
        </p:nvSpPr>
        <p:spPr>
          <a:xfrm>
            <a:off x="7000150" y="6368649"/>
            <a:ext cx="4593853" cy="276999"/>
          </a:xfrm>
          <a:prstGeom prst="rect">
            <a:avLst/>
          </a:prstGeom>
        </p:spPr>
        <p:txBody>
          <a:bodyPr vert="horz" wrap="square" lIns="0" tIns="0" rIns="0" bIns="0" rtlCol="0">
            <a:spAutoFit/>
          </a:bodyPr>
          <a:lstStyle/>
          <a:p>
            <a:pPr algn="r"/>
            <a:r>
              <a:rPr lang="en-GB" sz="900">
                <a:solidFill>
                  <a:schemeClr val="bg1"/>
                </a:solidFill>
              </a:rPr>
              <a:t>© 2021 Ipsos. All rights reserved. Contains Ipsos' Confidential and Proprietary information and may not be disclosed or reproduced without the prior written consent of Ipsos.</a:t>
            </a:r>
            <a:endParaRPr lang="en-GB" sz="900" dirty="0">
              <a:solidFill>
                <a:schemeClr val="bg1"/>
              </a:solidFill>
            </a:endParaRPr>
          </a:p>
        </p:txBody>
      </p:sp>
      <p:sp>
        <p:nvSpPr>
          <p:cNvPr id="51" name="Thank">
            <a:extLst>
              <a:ext uri="{FF2B5EF4-FFF2-40B4-BE49-F238E27FC236}">
                <a16:creationId xmlns:a16="http://schemas.microsoft.com/office/drawing/2014/main" id="{FC815069-EF86-4562-8A14-D32195775E50}"/>
              </a:ext>
            </a:extLst>
          </p:cNvPr>
          <p:cNvSpPr txBox="1"/>
          <p:nvPr userDrawn="1"/>
        </p:nvSpPr>
        <p:spPr>
          <a:xfrm>
            <a:off x="631150" y="534745"/>
            <a:ext cx="3231654" cy="1107996"/>
          </a:xfrm>
          <a:prstGeom prst="rect">
            <a:avLst/>
          </a:prstGeom>
          <a:noFill/>
        </p:spPr>
        <p:txBody>
          <a:bodyPr wrap="none" lIns="0" tIns="0" rIns="0" bIns="0" rtlCol="0">
            <a:spAutoFit/>
          </a:bodyPr>
          <a:lstStyle/>
          <a:p>
            <a:r>
              <a:rPr lang="en-GB" sz="7200" b="1">
                <a:solidFill>
                  <a:schemeClr val="bg1"/>
                </a:solidFill>
                <a:latin typeface="+mn-lt"/>
              </a:rPr>
              <a:t>THANK</a:t>
            </a:r>
            <a:endParaRPr lang="en-GB" sz="7200" b="1" dirty="0">
              <a:solidFill>
                <a:schemeClr val="bg1"/>
              </a:solidFill>
              <a:latin typeface="+mn-lt"/>
            </a:endParaRPr>
          </a:p>
        </p:txBody>
      </p:sp>
      <p:sp>
        <p:nvSpPr>
          <p:cNvPr id="52" name="You">
            <a:extLst>
              <a:ext uri="{FF2B5EF4-FFF2-40B4-BE49-F238E27FC236}">
                <a16:creationId xmlns:a16="http://schemas.microsoft.com/office/drawing/2014/main" id="{79A7CBD7-0426-41BC-B6D6-47AE9AC69E87}"/>
              </a:ext>
            </a:extLst>
          </p:cNvPr>
          <p:cNvSpPr txBox="1"/>
          <p:nvPr userDrawn="1"/>
        </p:nvSpPr>
        <p:spPr>
          <a:xfrm>
            <a:off x="631150" y="1605008"/>
            <a:ext cx="3232800" cy="1090066"/>
          </a:xfrm>
          <a:prstGeom prst="rect">
            <a:avLst/>
          </a:prstGeom>
          <a:solidFill>
            <a:schemeClr val="tx2"/>
          </a:solidFill>
        </p:spPr>
        <p:txBody>
          <a:bodyPr wrap="square" lIns="0" tIns="0" rIns="0" bIns="0" rtlCol="0" anchor="ctr">
            <a:noAutofit/>
          </a:bodyPr>
          <a:lstStyle/>
          <a:p>
            <a:pPr algn="ctr"/>
            <a:r>
              <a:rPr lang="en-GB" sz="7200" b="1">
                <a:solidFill>
                  <a:schemeClr val="bg1"/>
                </a:solidFill>
                <a:latin typeface="+mn-lt"/>
              </a:rPr>
              <a:t>YOU!</a:t>
            </a:r>
            <a:endParaRPr lang="en-GB" sz="7200" b="1" dirty="0">
              <a:solidFill>
                <a:schemeClr val="bg1"/>
              </a:solidFill>
              <a:latin typeface="+mn-lt"/>
            </a:endParaRPr>
          </a:p>
        </p:txBody>
      </p:sp>
      <p:grpSp>
        <p:nvGrpSpPr>
          <p:cNvPr id="171" name="Icons02">
            <a:extLst>
              <a:ext uri="{FF2B5EF4-FFF2-40B4-BE49-F238E27FC236}">
                <a16:creationId xmlns:a16="http://schemas.microsoft.com/office/drawing/2014/main" id="{3E9DA0FE-B996-4592-A145-6B29589E46DF}"/>
              </a:ext>
            </a:extLst>
          </p:cNvPr>
          <p:cNvGrpSpPr/>
          <p:nvPr userDrawn="1"/>
        </p:nvGrpSpPr>
        <p:grpSpPr>
          <a:xfrm>
            <a:off x="5267422" y="4043586"/>
            <a:ext cx="464690" cy="562031"/>
            <a:chOff x="631150" y="4043586"/>
            <a:chExt cx="464690" cy="562031"/>
          </a:xfrm>
        </p:grpSpPr>
        <p:cxnSp>
          <p:nvCxnSpPr>
            <p:cNvPr id="172" name="Hline">
              <a:extLst>
                <a:ext uri="{FF2B5EF4-FFF2-40B4-BE49-F238E27FC236}">
                  <a16:creationId xmlns:a16="http://schemas.microsoft.com/office/drawing/2014/main" id="{E0820381-BA9F-4292-B89B-326958559A6A}"/>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3" name="IconPhone">
              <a:extLst>
                <a:ext uri="{FF2B5EF4-FFF2-40B4-BE49-F238E27FC236}">
                  <a16:creationId xmlns:a16="http://schemas.microsoft.com/office/drawing/2014/main" id="{09A41851-6783-4747-90A0-401C39D757A9}"/>
                </a:ext>
              </a:extLst>
            </p:cNvPr>
            <p:cNvGrpSpPr>
              <a:grpSpLocks noChangeAspect="1"/>
            </p:cNvGrpSpPr>
            <p:nvPr/>
          </p:nvGrpSpPr>
          <p:grpSpPr>
            <a:xfrm>
              <a:off x="631150" y="4425617"/>
              <a:ext cx="180000" cy="180000"/>
              <a:chOff x="2703390" y="3158472"/>
              <a:chExt cx="960114" cy="960114"/>
            </a:xfrm>
          </p:grpSpPr>
          <p:sp>
            <p:nvSpPr>
              <p:cNvPr id="181" name="Ellipse 125">
                <a:extLst>
                  <a:ext uri="{FF2B5EF4-FFF2-40B4-BE49-F238E27FC236}">
                    <a16:creationId xmlns:a16="http://schemas.microsoft.com/office/drawing/2014/main" id="{AFF510ED-E0BF-4FF1-960C-4F4B53F3CE7F}"/>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82" name="Group 4">
                <a:extLst>
                  <a:ext uri="{FF2B5EF4-FFF2-40B4-BE49-F238E27FC236}">
                    <a16:creationId xmlns:a16="http://schemas.microsoft.com/office/drawing/2014/main" id="{9022AFBF-0B63-4399-B3E3-61288A731917}"/>
                  </a:ext>
                </a:extLst>
              </p:cNvPr>
              <p:cNvGrpSpPr>
                <a:grpSpLocks noChangeAspect="1"/>
              </p:cNvGrpSpPr>
              <p:nvPr/>
            </p:nvGrpSpPr>
            <p:grpSpPr bwMode="auto">
              <a:xfrm>
                <a:off x="2912386" y="3366720"/>
                <a:ext cx="542122" cy="543618"/>
                <a:chOff x="2638" y="958"/>
                <a:chExt cx="1087" cy="1090"/>
              </a:xfrm>
              <a:noFill/>
            </p:grpSpPr>
            <p:sp>
              <p:nvSpPr>
                <p:cNvPr id="183" name="Freeform 5">
                  <a:extLst>
                    <a:ext uri="{FF2B5EF4-FFF2-40B4-BE49-F238E27FC236}">
                      <a16:creationId xmlns:a16="http://schemas.microsoft.com/office/drawing/2014/main" id="{4546AA30-17B8-4CD4-8A87-000ACCE4FC36}"/>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Freeform 6">
                  <a:extLst>
                    <a:ext uri="{FF2B5EF4-FFF2-40B4-BE49-F238E27FC236}">
                      <a16:creationId xmlns:a16="http://schemas.microsoft.com/office/drawing/2014/main" id="{A4FF0471-B4FD-4855-8CEB-DFBE53DD41BA}"/>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Freeform 7">
                  <a:extLst>
                    <a:ext uri="{FF2B5EF4-FFF2-40B4-BE49-F238E27FC236}">
                      <a16:creationId xmlns:a16="http://schemas.microsoft.com/office/drawing/2014/main" id="{AEC9BCE8-FF8D-4CA9-91E0-55B5FD0FD40A}"/>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74" name="IconEmail">
              <a:extLst>
                <a:ext uri="{FF2B5EF4-FFF2-40B4-BE49-F238E27FC236}">
                  <a16:creationId xmlns:a16="http://schemas.microsoft.com/office/drawing/2014/main" id="{6FD409C9-ACEA-47E6-8F0F-C91625D113B3}"/>
                </a:ext>
              </a:extLst>
            </p:cNvPr>
            <p:cNvGrpSpPr>
              <a:grpSpLocks noChangeAspect="1"/>
            </p:cNvGrpSpPr>
            <p:nvPr/>
          </p:nvGrpSpPr>
          <p:grpSpPr>
            <a:xfrm>
              <a:off x="631150" y="4162565"/>
              <a:ext cx="180000" cy="180000"/>
              <a:chOff x="2703390" y="4365085"/>
              <a:chExt cx="960114" cy="960114"/>
            </a:xfrm>
          </p:grpSpPr>
          <p:sp>
            <p:nvSpPr>
              <p:cNvPr id="175" name="Ellipse 125">
                <a:extLst>
                  <a:ext uri="{FF2B5EF4-FFF2-40B4-BE49-F238E27FC236}">
                    <a16:creationId xmlns:a16="http://schemas.microsoft.com/office/drawing/2014/main" id="{95BFDFC8-049D-49B7-8633-58549208D35A}"/>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76" name="Group 175">
                <a:extLst>
                  <a:ext uri="{FF2B5EF4-FFF2-40B4-BE49-F238E27FC236}">
                    <a16:creationId xmlns:a16="http://schemas.microsoft.com/office/drawing/2014/main" id="{43694B27-068A-4EE7-810A-7491B1866B54}"/>
                  </a:ext>
                </a:extLst>
              </p:cNvPr>
              <p:cNvGrpSpPr>
                <a:grpSpLocks noChangeAspect="1"/>
              </p:cNvGrpSpPr>
              <p:nvPr/>
            </p:nvGrpSpPr>
            <p:grpSpPr>
              <a:xfrm>
                <a:off x="2886170" y="4635603"/>
                <a:ext cx="594554" cy="419078"/>
                <a:chOff x="4562584" y="4650255"/>
                <a:chExt cx="457200" cy="322263"/>
              </a:xfrm>
            </p:grpSpPr>
            <p:sp>
              <p:nvSpPr>
                <p:cNvPr id="177" name="Line 20">
                  <a:extLst>
                    <a:ext uri="{FF2B5EF4-FFF2-40B4-BE49-F238E27FC236}">
                      <a16:creationId xmlns:a16="http://schemas.microsoft.com/office/drawing/2014/main" id="{9BA386E5-6C14-4C84-8361-BB05371DA895}"/>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8" name="Freeform 21">
                  <a:extLst>
                    <a:ext uri="{FF2B5EF4-FFF2-40B4-BE49-F238E27FC236}">
                      <a16:creationId xmlns:a16="http://schemas.microsoft.com/office/drawing/2014/main" id="{CD606574-A038-4115-912B-96D833B660EF}"/>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9" name="Freeform 22">
                  <a:extLst>
                    <a:ext uri="{FF2B5EF4-FFF2-40B4-BE49-F238E27FC236}">
                      <a16:creationId xmlns:a16="http://schemas.microsoft.com/office/drawing/2014/main" id="{4C227C4F-FF53-4A45-A019-67CF6AA6D354}"/>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80" name="Line 23">
                  <a:extLst>
                    <a:ext uri="{FF2B5EF4-FFF2-40B4-BE49-F238E27FC236}">
                      <a16:creationId xmlns:a16="http://schemas.microsoft.com/office/drawing/2014/main" id="{52E3DD9F-0B48-48BA-8F4A-95FC0C8E0869}"/>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grpSp>
      <p:sp>
        <p:nvSpPr>
          <p:cNvPr id="186" name="strPhone02">
            <a:extLst>
              <a:ext uri="{FF2B5EF4-FFF2-40B4-BE49-F238E27FC236}">
                <a16:creationId xmlns:a16="http://schemas.microsoft.com/office/drawing/2014/main" id="{E2C0C522-12E4-4EF0-833F-E0F37D5F3D02}"/>
              </a:ext>
            </a:extLst>
          </p:cNvPr>
          <p:cNvSpPr>
            <a:spLocks noGrp="1"/>
          </p:cNvSpPr>
          <p:nvPr>
            <p:ph type="body" sz="quarter" idx="26" hasCustomPrompt="1"/>
          </p:nvPr>
        </p:nvSpPr>
        <p:spPr>
          <a:xfrm>
            <a:off x="5536979" y="4417541"/>
            <a:ext cx="4050443" cy="246221"/>
          </a:xfrm>
        </p:spPr>
        <p:txBody>
          <a:bodyPr>
            <a:noAutofit/>
          </a:bodyPr>
          <a:lstStyle>
            <a:lvl1pPr>
              <a:spcBef>
                <a:spcPts val="0"/>
              </a:spcBef>
              <a:defRPr sz="1200" cap="none" baseline="0">
                <a:solidFill>
                  <a:schemeClr val="bg1"/>
                </a:solidFill>
                <a:latin typeface="+mn-lt"/>
              </a:defRPr>
            </a:lvl1pPr>
          </a:lstStyle>
          <a:p>
            <a:pPr lvl="0"/>
            <a:r>
              <a:rPr lang="en-GB" sz="1200">
                <a:solidFill>
                  <a:schemeClr val="bg1"/>
                </a:solidFill>
              </a:rPr>
              <a:t>+32 # ### ## ##</a:t>
            </a:r>
            <a:endParaRPr lang="en-GB" dirty="0"/>
          </a:p>
        </p:txBody>
      </p:sp>
      <p:sp>
        <p:nvSpPr>
          <p:cNvPr id="187" name="strEmail02">
            <a:extLst>
              <a:ext uri="{FF2B5EF4-FFF2-40B4-BE49-F238E27FC236}">
                <a16:creationId xmlns:a16="http://schemas.microsoft.com/office/drawing/2014/main" id="{DE941389-73A0-43C7-9DBA-C71D9024DCFC}"/>
              </a:ext>
            </a:extLst>
          </p:cNvPr>
          <p:cNvSpPr>
            <a:spLocks noGrp="1"/>
          </p:cNvSpPr>
          <p:nvPr>
            <p:ph type="body" sz="quarter" idx="27" hasCustomPrompt="1"/>
          </p:nvPr>
        </p:nvSpPr>
        <p:spPr>
          <a:xfrm>
            <a:off x="5536979" y="4159760"/>
            <a:ext cx="4050443" cy="246221"/>
          </a:xfrm>
        </p:spPr>
        <p:txBody>
          <a:bodyPr>
            <a:noAutofit/>
          </a:bodyPr>
          <a:lstStyle>
            <a:lvl1pPr>
              <a:spcBef>
                <a:spcPts val="0"/>
              </a:spcBef>
              <a:defRPr sz="1200" cap="none" baseline="0">
                <a:solidFill>
                  <a:schemeClr val="bg1"/>
                </a:solidFill>
                <a:latin typeface="+mn-lt"/>
              </a:defRPr>
            </a:lvl1pPr>
          </a:lstStyle>
          <a:p>
            <a:pPr lvl="0"/>
            <a:r>
              <a:rPr lang="en-GB" sz="1200">
                <a:solidFill>
                  <a:schemeClr val="bg1"/>
                </a:solidFill>
              </a:rPr>
              <a:t>firstname.lastname@ipsos.com</a:t>
            </a:r>
            <a:endParaRPr lang="en-GB" dirty="0"/>
          </a:p>
        </p:txBody>
      </p:sp>
      <p:sp>
        <p:nvSpPr>
          <p:cNvPr id="188" name="strFunction02">
            <a:extLst>
              <a:ext uri="{FF2B5EF4-FFF2-40B4-BE49-F238E27FC236}">
                <a16:creationId xmlns:a16="http://schemas.microsoft.com/office/drawing/2014/main" id="{D8CBC902-433C-4313-98FA-5AA1866EC939}"/>
              </a:ext>
            </a:extLst>
          </p:cNvPr>
          <p:cNvSpPr>
            <a:spLocks noGrp="1"/>
          </p:cNvSpPr>
          <p:nvPr>
            <p:ph type="body" sz="quarter" idx="28" hasCustomPrompt="1"/>
          </p:nvPr>
        </p:nvSpPr>
        <p:spPr>
          <a:xfrm>
            <a:off x="5267422" y="3715634"/>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en-GB"/>
              <a:t>Function Title</a:t>
            </a:r>
            <a:endParaRPr lang="en-GB" dirty="0"/>
          </a:p>
        </p:txBody>
      </p:sp>
      <p:sp>
        <p:nvSpPr>
          <p:cNvPr id="189" name="strName02">
            <a:extLst>
              <a:ext uri="{FF2B5EF4-FFF2-40B4-BE49-F238E27FC236}">
                <a16:creationId xmlns:a16="http://schemas.microsoft.com/office/drawing/2014/main" id="{B7CAD57A-FEFC-47FA-AF95-5D0511D06A8D}"/>
              </a:ext>
            </a:extLst>
          </p:cNvPr>
          <p:cNvSpPr>
            <a:spLocks noGrp="1"/>
          </p:cNvSpPr>
          <p:nvPr>
            <p:ph type="body" sz="quarter" idx="29" hasCustomPrompt="1"/>
          </p:nvPr>
        </p:nvSpPr>
        <p:spPr>
          <a:xfrm>
            <a:off x="5267422" y="3475694"/>
            <a:ext cx="4320000" cy="246221"/>
          </a:xfrm>
        </p:spPr>
        <p:txBody>
          <a:bodyPr>
            <a:noAutofit/>
          </a:bodyPr>
          <a:lstStyle>
            <a:lvl1pPr>
              <a:spcBef>
                <a:spcPts val="0"/>
              </a:spcBef>
              <a:defRPr cap="all" baseline="0">
                <a:solidFill>
                  <a:schemeClr val="bg1"/>
                </a:solidFill>
                <a:latin typeface="+mj-lt"/>
              </a:defRPr>
            </a:lvl1pPr>
          </a:lstStyle>
          <a:p>
            <a:pPr lvl="0"/>
            <a:r>
              <a:rPr lang="en-GB"/>
              <a:t>Firstname Lastname</a:t>
            </a:r>
            <a:endParaRPr lang="en-GB" dirty="0"/>
          </a:p>
        </p:txBody>
      </p:sp>
      <p:grpSp>
        <p:nvGrpSpPr>
          <p:cNvPr id="93" name="Icons01">
            <a:extLst>
              <a:ext uri="{FF2B5EF4-FFF2-40B4-BE49-F238E27FC236}">
                <a16:creationId xmlns:a16="http://schemas.microsoft.com/office/drawing/2014/main" id="{239DD276-DDB8-44F0-9FC0-D73680DA20F5}"/>
              </a:ext>
            </a:extLst>
          </p:cNvPr>
          <p:cNvGrpSpPr/>
          <p:nvPr userDrawn="1"/>
        </p:nvGrpSpPr>
        <p:grpSpPr>
          <a:xfrm>
            <a:off x="631150" y="4043586"/>
            <a:ext cx="464690" cy="562031"/>
            <a:chOff x="631150" y="4043586"/>
            <a:chExt cx="464690" cy="562031"/>
          </a:xfrm>
        </p:grpSpPr>
        <p:cxnSp>
          <p:nvCxnSpPr>
            <p:cNvPr id="94" name="Hline">
              <a:extLst>
                <a:ext uri="{FF2B5EF4-FFF2-40B4-BE49-F238E27FC236}">
                  <a16:creationId xmlns:a16="http://schemas.microsoft.com/office/drawing/2014/main" id="{2DC9BDF0-2FC5-46F1-A7B2-0ED11725DFD2}"/>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5" name="IconPhone">
              <a:extLst>
                <a:ext uri="{FF2B5EF4-FFF2-40B4-BE49-F238E27FC236}">
                  <a16:creationId xmlns:a16="http://schemas.microsoft.com/office/drawing/2014/main" id="{2F25269A-1C55-473F-BE66-A61B5F63959D}"/>
                </a:ext>
              </a:extLst>
            </p:cNvPr>
            <p:cNvGrpSpPr>
              <a:grpSpLocks noChangeAspect="1"/>
            </p:cNvGrpSpPr>
            <p:nvPr/>
          </p:nvGrpSpPr>
          <p:grpSpPr>
            <a:xfrm>
              <a:off x="631150" y="4425617"/>
              <a:ext cx="180000" cy="180000"/>
              <a:chOff x="2703390" y="3158472"/>
              <a:chExt cx="960114" cy="960114"/>
            </a:xfrm>
          </p:grpSpPr>
          <p:sp>
            <p:nvSpPr>
              <p:cNvPr id="122" name="Ellipse 125">
                <a:extLst>
                  <a:ext uri="{FF2B5EF4-FFF2-40B4-BE49-F238E27FC236}">
                    <a16:creationId xmlns:a16="http://schemas.microsoft.com/office/drawing/2014/main" id="{211F23FB-69E5-44C4-A18C-3C2073E5B11A}"/>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3" name="Group 4">
                <a:extLst>
                  <a:ext uri="{FF2B5EF4-FFF2-40B4-BE49-F238E27FC236}">
                    <a16:creationId xmlns:a16="http://schemas.microsoft.com/office/drawing/2014/main" id="{A2277612-0C18-4E4A-9946-5BDF503C9ACE}"/>
                  </a:ext>
                </a:extLst>
              </p:cNvPr>
              <p:cNvGrpSpPr>
                <a:grpSpLocks noChangeAspect="1"/>
              </p:cNvGrpSpPr>
              <p:nvPr/>
            </p:nvGrpSpPr>
            <p:grpSpPr bwMode="auto">
              <a:xfrm>
                <a:off x="2912386" y="3366720"/>
                <a:ext cx="542122" cy="543618"/>
                <a:chOff x="2638" y="958"/>
                <a:chExt cx="1087" cy="1090"/>
              </a:xfrm>
              <a:noFill/>
            </p:grpSpPr>
            <p:sp>
              <p:nvSpPr>
                <p:cNvPr id="124" name="Freeform 5">
                  <a:extLst>
                    <a:ext uri="{FF2B5EF4-FFF2-40B4-BE49-F238E27FC236}">
                      <a16:creationId xmlns:a16="http://schemas.microsoft.com/office/drawing/2014/main" id="{E539A085-2A56-42BA-8876-ECBA47781E5C}"/>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Freeform 6">
                  <a:extLst>
                    <a:ext uri="{FF2B5EF4-FFF2-40B4-BE49-F238E27FC236}">
                      <a16:creationId xmlns:a16="http://schemas.microsoft.com/office/drawing/2014/main" id="{E3319C81-CAB2-4C55-9262-EE060FC47B6E}"/>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Freeform 7">
                  <a:extLst>
                    <a:ext uri="{FF2B5EF4-FFF2-40B4-BE49-F238E27FC236}">
                      <a16:creationId xmlns:a16="http://schemas.microsoft.com/office/drawing/2014/main" id="{A7339AEE-CBCF-47AB-A9A5-1CD86F751448}"/>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96" name="IconEmail">
              <a:extLst>
                <a:ext uri="{FF2B5EF4-FFF2-40B4-BE49-F238E27FC236}">
                  <a16:creationId xmlns:a16="http://schemas.microsoft.com/office/drawing/2014/main" id="{6F1632F9-B621-4C38-960C-DA5E6F85B343}"/>
                </a:ext>
              </a:extLst>
            </p:cNvPr>
            <p:cNvGrpSpPr>
              <a:grpSpLocks noChangeAspect="1"/>
            </p:cNvGrpSpPr>
            <p:nvPr/>
          </p:nvGrpSpPr>
          <p:grpSpPr>
            <a:xfrm>
              <a:off x="631150" y="4162565"/>
              <a:ext cx="180000" cy="180000"/>
              <a:chOff x="2703390" y="4365085"/>
              <a:chExt cx="960114" cy="960114"/>
            </a:xfrm>
          </p:grpSpPr>
          <p:sp>
            <p:nvSpPr>
              <p:cNvPr id="97" name="Ellipse 125">
                <a:extLst>
                  <a:ext uri="{FF2B5EF4-FFF2-40B4-BE49-F238E27FC236}">
                    <a16:creationId xmlns:a16="http://schemas.microsoft.com/office/drawing/2014/main" id="{F11AD308-C899-4373-B00C-56D77249A081}"/>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17" name="Group 116">
                <a:extLst>
                  <a:ext uri="{FF2B5EF4-FFF2-40B4-BE49-F238E27FC236}">
                    <a16:creationId xmlns:a16="http://schemas.microsoft.com/office/drawing/2014/main" id="{3DC56136-2549-4CAD-A095-EA048E8BEC24}"/>
                  </a:ext>
                </a:extLst>
              </p:cNvPr>
              <p:cNvGrpSpPr>
                <a:grpSpLocks noChangeAspect="1"/>
              </p:cNvGrpSpPr>
              <p:nvPr/>
            </p:nvGrpSpPr>
            <p:grpSpPr>
              <a:xfrm>
                <a:off x="2886170" y="4635603"/>
                <a:ext cx="594554" cy="419078"/>
                <a:chOff x="4562584" y="4650255"/>
                <a:chExt cx="457200" cy="322263"/>
              </a:xfrm>
            </p:grpSpPr>
            <p:sp>
              <p:nvSpPr>
                <p:cNvPr id="118" name="Line 20">
                  <a:extLst>
                    <a:ext uri="{FF2B5EF4-FFF2-40B4-BE49-F238E27FC236}">
                      <a16:creationId xmlns:a16="http://schemas.microsoft.com/office/drawing/2014/main" id="{7465CE6F-AB4D-45E4-959F-77A21B0A5DB3}"/>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9" name="Freeform 21">
                  <a:extLst>
                    <a:ext uri="{FF2B5EF4-FFF2-40B4-BE49-F238E27FC236}">
                      <a16:creationId xmlns:a16="http://schemas.microsoft.com/office/drawing/2014/main" id="{46D4B8F3-8C14-40EC-A063-FE3AF5C0750D}"/>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0" name="Freeform 22">
                  <a:extLst>
                    <a:ext uri="{FF2B5EF4-FFF2-40B4-BE49-F238E27FC236}">
                      <a16:creationId xmlns:a16="http://schemas.microsoft.com/office/drawing/2014/main" id="{ECED9814-E13C-4C80-8880-0AD48CA1BB7B}"/>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1" name="Line 23">
                  <a:extLst>
                    <a:ext uri="{FF2B5EF4-FFF2-40B4-BE49-F238E27FC236}">
                      <a16:creationId xmlns:a16="http://schemas.microsoft.com/office/drawing/2014/main" id="{71D7ACFC-25B1-447D-B302-221A7C9AB7C7}"/>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grpSp>
      <p:sp>
        <p:nvSpPr>
          <p:cNvPr id="127" name="strPhone01">
            <a:extLst>
              <a:ext uri="{FF2B5EF4-FFF2-40B4-BE49-F238E27FC236}">
                <a16:creationId xmlns:a16="http://schemas.microsoft.com/office/drawing/2014/main" id="{A51A564F-A374-4B3F-BD79-1C67B6213137}"/>
              </a:ext>
            </a:extLst>
          </p:cNvPr>
          <p:cNvSpPr>
            <a:spLocks noGrp="1"/>
          </p:cNvSpPr>
          <p:nvPr>
            <p:ph type="body" sz="quarter" idx="12" hasCustomPrompt="1"/>
          </p:nvPr>
        </p:nvSpPr>
        <p:spPr>
          <a:xfrm>
            <a:off x="900707" y="4417541"/>
            <a:ext cx="4050443" cy="246221"/>
          </a:xfrm>
        </p:spPr>
        <p:txBody>
          <a:bodyPr>
            <a:noAutofit/>
          </a:bodyPr>
          <a:lstStyle>
            <a:lvl1pPr>
              <a:spcBef>
                <a:spcPts val="0"/>
              </a:spcBef>
              <a:defRPr sz="1200" cap="none" baseline="0">
                <a:solidFill>
                  <a:schemeClr val="bg1"/>
                </a:solidFill>
                <a:latin typeface="+mn-lt"/>
              </a:defRPr>
            </a:lvl1pPr>
          </a:lstStyle>
          <a:p>
            <a:pPr lvl="0"/>
            <a:r>
              <a:rPr lang="en-GB" sz="1200">
                <a:solidFill>
                  <a:schemeClr val="bg1"/>
                </a:solidFill>
              </a:rPr>
              <a:t>+32 # ### ## ##</a:t>
            </a:r>
            <a:endParaRPr lang="en-GB" dirty="0"/>
          </a:p>
        </p:txBody>
      </p:sp>
      <p:sp>
        <p:nvSpPr>
          <p:cNvPr id="128" name="strEmail01">
            <a:extLst>
              <a:ext uri="{FF2B5EF4-FFF2-40B4-BE49-F238E27FC236}">
                <a16:creationId xmlns:a16="http://schemas.microsoft.com/office/drawing/2014/main" id="{60B11F2F-B4E3-40EE-85D3-A30C1802A8E5}"/>
              </a:ext>
            </a:extLst>
          </p:cNvPr>
          <p:cNvSpPr>
            <a:spLocks noGrp="1"/>
          </p:cNvSpPr>
          <p:nvPr>
            <p:ph type="body" sz="quarter" idx="13" hasCustomPrompt="1"/>
          </p:nvPr>
        </p:nvSpPr>
        <p:spPr>
          <a:xfrm>
            <a:off x="900707" y="4159760"/>
            <a:ext cx="4050443" cy="246221"/>
          </a:xfrm>
        </p:spPr>
        <p:txBody>
          <a:bodyPr>
            <a:noAutofit/>
          </a:bodyPr>
          <a:lstStyle>
            <a:lvl1pPr>
              <a:spcBef>
                <a:spcPts val="0"/>
              </a:spcBef>
              <a:defRPr sz="1200" cap="none" baseline="0">
                <a:solidFill>
                  <a:schemeClr val="bg1"/>
                </a:solidFill>
                <a:latin typeface="+mn-lt"/>
              </a:defRPr>
            </a:lvl1pPr>
          </a:lstStyle>
          <a:p>
            <a:pPr lvl="0"/>
            <a:r>
              <a:rPr lang="en-GB" sz="1200">
                <a:solidFill>
                  <a:schemeClr val="bg1"/>
                </a:solidFill>
              </a:rPr>
              <a:t>firstname.lastname@ipsos.com</a:t>
            </a:r>
            <a:endParaRPr lang="en-GB" dirty="0"/>
          </a:p>
        </p:txBody>
      </p:sp>
      <p:sp>
        <p:nvSpPr>
          <p:cNvPr id="129" name="strFunction01">
            <a:extLst>
              <a:ext uri="{FF2B5EF4-FFF2-40B4-BE49-F238E27FC236}">
                <a16:creationId xmlns:a16="http://schemas.microsoft.com/office/drawing/2014/main" id="{3C49658E-3019-4D0B-9138-33C7142625B7}"/>
              </a:ext>
            </a:extLst>
          </p:cNvPr>
          <p:cNvSpPr>
            <a:spLocks noGrp="1"/>
          </p:cNvSpPr>
          <p:nvPr>
            <p:ph type="body" sz="quarter" idx="11" hasCustomPrompt="1"/>
          </p:nvPr>
        </p:nvSpPr>
        <p:spPr>
          <a:xfrm>
            <a:off x="631150" y="3715634"/>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en-GB"/>
              <a:t>Function Title</a:t>
            </a:r>
            <a:endParaRPr lang="en-GB" dirty="0"/>
          </a:p>
        </p:txBody>
      </p:sp>
      <p:sp>
        <p:nvSpPr>
          <p:cNvPr id="130" name="strName01">
            <a:extLst>
              <a:ext uri="{FF2B5EF4-FFF2-40B4-BE49-F238E27FC236}">
                <a16:creationId xmlns:a16="http://schemas.microsoft.com/office/drawing/2014/main" id="{7409FF92-ACE7-46CA-9665-B23428452C4D}"/>
              </a:ext>
            </a:extLst>
          </p:cNvPr>
          <p:cNvSpPr>
            <a:spLocks noGrp="1"/>
          </p:cNvSpPr>
          <p:nvPr>
            <p:ph type="body" sz="quarter" idx="10" hasCustomPrompt="1"/>
          </p:nvPr>
        </p:nvSpPr>
        <p:spPr>
          <a:xfrm>
            <a:off x="631150" y="3475694"/>
            <a:ext cx="4320000" cy="246221"/>
          </a:xfrm>
        </p:spPr>
        <p:txBody>
          <a:bodyPr>
            <a:noAutofit/>
          </a:bodyPr>
          <a:lstStyle>
            <a:lvl1pPr>
              <a:spcBef>
                <a:spcPts val="0"/>
              </a:spcBef>
              <a:defRPr cap="all" baseline="0">
                <a:solidFill>
                  <a:schemeClr val="bg1"/>
                </a:solidFill>
                <a:latin typeface="+mj-lt"/>
              </a:defRPr>
            </a:lvl1pPr>
          </a:lstStyle>
          <a:p>
            <a:pPr lvl="0"/>
            <a:r>
              <a:rPr lang="en-GB"/>
              <a:t>Firstname Lastname</a:t>
            </a:r>
            <a:endParaRPr lang="en-GB" dirty="0"/>
          </a:p>
        </p:txBody>
      </p:sp>
    </p:spTree>
    <p:extLst>
      <p:ext uri="{BB962C8B-B14F-4D97-AF65-F5344CB8AC3E}">
        <p14:creationId xmlns:p14="http://schemas.microsoft.com/office/powerpoint/2010/main" val="650699373"/>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3)">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67" name="Angled stripes">
            <a:extLst>
              <a:ext uri="{FF2B5EF4-FFF2-40B4-BE49-F238E27FC236}">
                <a16:creationId xmlns:a16="http://schemas.microsoft.com/office/drawing/2014/main" id="{F533E234-6025-4C47-A002-B53D3206A9BC}"/>
              </a:ext>
            </a:extLst>
          </p:cNvPr>
          <p:cNvGrpSpPr/>
          <p:nvPr userDrawn="1"/>
        </p:nvGrpSpPr>
        <p:grpSpPr>
          <a:xfrm>
            <a:off x="2101012" y="2821242"/>
            <a:ext cx="11833943" cy="1855206"/>
            <a:chOff x="2101012" y="2821242"/>
            <a:chExt cx="11833943" cy="1855206"/>
          </a:xfrm>
        </p:grpSpPr>
        <p:sp>
          <p:nvSpPr>
            <p:cNvPr id="68" name="Angled stripe 1">
              <a:extLst>
                <a:ext uri="{FF2B5EF4-FFF2-40B4-BE49-F238E27FC236}">
                  <a16:creationId xmlns:a16="http://schemas.microsoft.com/office/drawing/2014/main" id="{D9A50C02-45F5-4790-A2D6-F634706348FB}"/>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Angled stripe 2">
              <a:extLst>
                <a:ext uri="{FF2B5EF4-FFF2-40B4-BE49-F238E27FC236}">
                  <a16:creationId xmlns:a16="http://schemas.microsoft.com/office/drawing/2014/main" id="{8AAA1F8F-0343-4487-8E8A-70290DE2986B}"/>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0" name="GameChangers">
            <a:extLst>
              <a:ext uri="{FF2B5EF4-FFF2-40B4-BE49-F238E27FC236}">
                <a16:creationId xmlns:a16="http://schemas.microsoft.com/office/drawing/2014/main" id="{4012E296-F82D-4B97-9EFD-8CB7483F8C78}"/>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en-GB" noProof="0" dirty="0"/>
          </a:p>
        </p:txBody>
      </p:sp>
      <p:pic>
        <p:nvPicPr>
          <p:cNvPr id="71" name="IpsosLogo">
            <a:extLst>
              <a:ext uri="{FF2B5EF4-FFF2-40B4-BE49-F238E27FC236}">
                <a16:creationId xmlns:a16="http://schemas.microsoft.com/office/drawing/2014/main" id="{FC641C7B-CDED-49C1-9507-5D12793BAA9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66" name="Ipsos Copyright">
            <a:extLst>
              <a:ext uri="{FF2B5EF4-FFF2-40B4-BE49-F238E27FC236}">
                <a16:creationId xmlns:a16="http://schemas.microsoft.com/office/drawing/2014/main" id="{9C1E8FB8-53C6-4B29-92BE-13CA7B6A885A}"/>
              </a:ext>
            </a:extLst>
          </p:cNvPr>
          <p:cNvSpPr txBox="1"/>
          <p:nvPr userDrawn="1"/>
        </p:nvSpPr>
        <p:spPr>
          <a:xfrm>
            <a:off x="7000150" y="6368649"/>
            <a:ext cx="4593853" cy="276999"/>
          </a:xfrm>
          <a:prstGeom prst="rect">
            <a:avLst/>
          </a:prstGeom>
        </p:spPr>
        <p:txBody>
          <a:bodyPr vert="horz" wrap="square" lIns="0" tIns="0" rIns="0" bIns="0" rtlCol="0">
            <a:spAutoFit/>
          </a:bodyPr>
          <a:lstStyle/>
          <a:p>
            <a:pPr algn="r"/>
            <a:r>
              <a:rPr lang="en-GB" sz="900">
                <a:solidFill>
                  <a:schemeClr val="bg1"/>
                </a:solidFill>
              </a:rPr>
              <a:t>© 2021 Ipsos. All rights reserved. Contains Ipsos' Confidential and Proprietary information and may not be disclosed or reproduced without the prior written consent of Ipsos.</a:t>
            </a:r>
            <a:endParaRPr lang="en-GB" sz="900" dirty="0">
              <a:solidFill>
                <a:schemeClr val="bg1"/>
              </a:solidFill>
            </a:endParaRPr>
          </a:p>
        </p:txBody>
      </p:sp>
      <p:sp>
        <p:nvSpPr>
          <p:cNvPr id="136" name="Thank">
            <a:extLst>
              <a:ext uri="{FF2B5EF4-FFF2-40B4-BE49-F238E27FC236}">
                <a16:creationId xmlns:a16="http://schemas.microsoft.com/office/drawing/2014/main" id="{C0820950-AE2F-4837-88D3-A2C0A532DA63}"/>
              </a:ext>
            </a:extLst>
          </p:cNvPr>
          <p:cNvSpPr txBox="1"/>
          <p:nvPr userDrawn="1"/>
        </p:nvSpPr>
        <p:spPr>
          <a:xfrm>
            <a:off x="631150" y="156304"/>
            <a:ext cx="3231654" cy="1107996"/>
          </a:xfrm>
          <a:prstGeom prst="rect">
            <a:avLst/>
          </a:prstGeom>
          <a:noFill/>
        </p:spPr>
        <p:txBody>
          <a:bodyPr wrap="none" lIns="0" tIns="0" rIns="0" bIns="0" rtlCol="0">
            <a:spAutoFit/>
          </a:bodyPr>
          <a:lstStyle/>
          <a:p>
            <a:r>
              <a:rPr lang="en-GB" sz="7200" b="1">
                <a:solidFill>
                  <a:schemeClr val="bg1"/>
                </a:solidFill>
                <a:latin typeface="+mn-lt"/>
              </a:rPr>
              <a:t>THANK</a:t>
            </a:r>
            <a:endParaRPr lang="en-GB" sz="7200" b="1" dirty="0">
              <a:solidFill>
                <a:schemeClr val="bg1"/>
              </a:solidFill>
              <a:latin typeface="+mn-lt"/>
            </a:endParaRPr>
          </a:p>
        </p:txBody>
      </p:sp>
      <p:sp>
        <p:nvSpPr>
          <p:cNvPr id="137" name="You">
            <a:extLst>
              <a:ext uri="{FF2B5EF4-FFF2-40B4-BE49-F238E27FC236}">
                <a16:creationId xmlns:a16="http://schemas.microsoft.com/office/drawing/2014/main" id="{DDDC6352-A020-4B44-92AD-FF8486AAAF22}"/>
              </a:ext>
            </a:extLst>
          </p:cNvPr>
          <p:cNvSpPr txBox="1"/>
          <p:nvPr userDrawn="1"/>
        </p:nvSpPr>
        <p:spPr>
          <a:xfrm>
            <a:off x="631150" y="1226567"/>
            <a:ext cx="3232800" cy="1090066"/>
          </a:xfrm>
          <a:prstGeom prst="rect">
            <a:avLst/>
          </a:prstGeom>
          <a:solidFill>
            <a:schemeClr val="tx2"/>
          </a:solidFill>
        </p:spPr>
        <p:txBody>
          <a:bodyPr wrap="square" lIns="0" tIns="0" rIns="0" bIns="0" rtlCol="0" anchor="ctr">
            <a:noAutofit/>
          </a:bodyPr>
          <a:lstStyle/>
          <a:p>
            <a:pPr algn="ctr"/>
            <a:r>
              <a:rPr lang="en-GB" sz="7200" b="1">
                <a:solidFill>
                  <a:schemeClr val="bg1"/>
                </a:solidFill>
                <a:latin typeface="+mn-lt"/>
              </a:rPr>
              <a:t>YOU!</a:t>
            </a:r>
            <a:endParaRPr lang="en-GB" sz="7200" b="1" dirty="0">
              <a:solidFill>
                <a:schemeClr val="bg1"/>
              </a:solidFill>
              <a:latin typeface="+mn-lt"/>
            </a:endParaRPr>
          </a:p>
        </p:txBody>
      </p:sp>
      <p:grpSp>
        <p:nvGrpSpPr>
          <p:cNvPr id="129" name="Icons03">
            <a:extLst>
              <a:ext uri="{FF2B5EF4-FFF2-40B4-BE49-F238E27FC236}">
                <a16:creationId xmlns:a16="http://schemas.microsoft.com/office/drawing/2014/main" id="{055A0E85-3AC3-44F9-AFC0-413406BC8A0D}"/>
              </a:ext>
            </a:extLst>
          </p:cNvPr>
          <p:cNvGrpSpPr/>
          <p:nvPr userDrawn="1"/>
        </p:nvGrpSpPr>
        <p:grpSpPr>
          <a:xfrm>
            <a:off x="631150" y="4875303"/>
            <a:ext cx="464690" cy="562031"/>
            <a:chOff x="631150" y="4043586"/>
            <a:chExt cx="464690" cy="562031"/>
          </a:xfrm>
        </p:grpSpPr>
        <p:cxnSp>
          <p:nvCxnSpPr>
            <p:cNvPr id="130" name="Hline">
              <a:extLst>
                <a:ext uri="{FF2B5EF4-FFF2-40B4-BE49-F238E27FC236}">
                  <a16:creationId xmlns:a16="http://schemas.microsoft.com/office/drawing/2014/main" id="{0B493B13-6310-4532-8D70-14DF5181577D}"/>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1" name="IconPhone">
              <a:extLst>
                <a:ext uri="{FF2B5EF4-FFF2-40B4-BE49-F238E27FC236}">
                  <a16:creationId xmlns:a16="http://schemas.microsoft.com/office/drawing/2014/main" id="{C264DE80-C3BE-4825-82E5-9E5D10344CF5}"/>
                </a:ext>
              </a:extLst>
            </p:cNvPr>
            <p:cNvGrpSpPr>
              <a:grpSpLocks noChangeAspect="1"/>
            </p:cNvGrpSpPr>
            <p:nvPr/>
          </p:nvGrpSpPr>
          <p:grpSpPr>
            <a:xfrm>
              <a:off x="631150" y="4425617"/>
              <a:ext cx="180000" cy="180000"/>
              <a:chOff x="2703390" y="3158472"/>
              <a:chExt cx="960114" cy="960114"/>
            </a:xfrm>
          </p:grpSpPr>
          <p:sp>
            <p:nvSpPr>
              <p:cNvPr id="179" name="Ellipse 125">
                <a:extLst>
                  <a:ext uri="{FF2B5EF4-FFF2-40B4-BE49-F238E27FC236}">
                    <a16:creationId xmlns:a16="http://schemas.microsoft.com/office/drawing/2014/main" id="{A99E3C81-C18C-4543-B3E9-28AE383CFDBA}"/>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80" name="Group 4">
                <a:extLst>
                  <a:ext uri="{FF2B5EF4-FFF2-40B4-BE49-F238E27FC236}">
                    <a16:creationId xmlns:a16="http://schemas.microsoft.com/office/drawing/2014/main" id="{BEFDBF85-D60B-465B-83F8-C7AA401FE432}"/>
                  </a:ext>
                </a:extLst>
              </p:cNvPr>
              <p:cNvGrpSpPr>
                <a:grpSpLocks noChangeAspect="1"/>
              </p:cNvGrpSpPr>
              <p:nvPr/>
            </p:nvGrpSpPr>
            <p:grpSpPr bwMode="auto">
              <a:xfrm>
                <a:off x="2912386" y="3366720"/>
                <a:ext cx="542122" cy="543618"/>
                <a:chOff x="2638" y="958"/>
                <a:chExt cx="1087" cy="1090"/>
              </a:xfrm>
              <a:noFill/>
            </p:grpSpPr>
            <p:sp>
              <p:nvSpPr>
                <p:cNvPr id="181" name="Freeform 5">
                  <a:extLst>
                    <a:ext uri="{FF2B5EF4-FFF2-40B4-BE49-F238E27FC236}">
                      <a16:creationId xmlns:a16="http://schemas.microsoft.com/office/drawing/2014/main" id="{0F38E2D4-F771-4307-ABC2-225D51553132}"/>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Freeform 6">
                  <a:extLst>
                    <a:ext uri="{FF2B5EF4-FFF2-40B4-BE49-F238E27FC236}">
                      <a16:creationId xmlns:a16="http://schemas.microsoft.com/office/drawing/2014/main" id="{50445445-65F2-4A6E-93F6-C7A9C7DD15FB}"/>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Freeform 7">
                  <a:extLst>
                    <a:ext uri="{FF2B5EF4-FFF2-40B4-BE49-F238E27FC236}">
                      <a16:creationId xmlns:a16="http://schemas.microsoft.com/office/drawing/2014/main" id="{4CC16278-D44C-4F82-98F8-DEBB385DA041}"/>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32" name="IconEmail">
              <a:extLst>
                <a:ext uri="{FF2B5EF4-FFF2-40B4-BE49-F238E27FC236}">
                  <a16:creationId xmlns:a16="http://schemas.microsoft.com/office/drawing/2014/main" id="{331B4872-807C-4379-97C6-53689A75D751}"/>
                </a:ext>
              </a:extLst>
            </p:cNvPr>
            <p:cNvGrpSpPr>
              <a:grpSpLocks noChangeAspect="1"/>
            </p:cNvGrpSpPr>
            <p:nvPr/>
          </p:nvGrpSpPr>
          <p:grpSpPr>
            <a:xfrm>
              <a:off x="631150" y="4162565"/>
              <a:ext cx="180000" cy="180000"/>
              <a:chOff x="2703390" y="4365085"/>
              <a:chExt cx="960114" cy="960114"/>
            </a:xfrm>
          </p:grpSpPr>
          <p:sp>
            <p:nvSpPr>
              <p:cNvPr id="133" name="Ellipse 125">
                <a:extLst>
                  <a:ext uri="{FF2B5EF4-FFF2-40B4-BE49-F238E27FC236}">
                    <a16:creationId xmlns:a16="http://schemas.microsoft.com/office/drawing/2014/main" id="{A930A622-053F-452E-B5F6-031BAFB90E6F}"/>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34" name="Group 133">
                <a:extLst>
                  <a:ext uri="{FF2B5EF4-FFF2-40B4-BE49-F238E27FC236}">
                    <a16:creationId xmlns:a16="http://schemas.microsoft.com/office/drawing/2014/main" id="{02FA7EAC-36B9-48B6-ADDA-0F65DB912255}"/>
                  </a:ext>
                </a:extLst>
              </p:cNvPr>
              <p:cNvGrpSpPr>
                <a:grpSpLocks noChangeAspect="1"/>
              </p:cNvGrpSpPr>
              <p:nvPr/>
            </p:nvGrpSpPr>
            <p:grpSpPr>
              <a:xfrm>
                <a:off x="2886170" y="4635603"/>
                <a:ext cx="594554" cy="419078"/>
                <a:chOff x="4562584" y="4650255"/>
                <a:chExt cx="457200" cy="322263"/>
              </a:xfrm>
            </p:grpSpPr>
            <p:sp>
              <p:nvSpPr>
                <p:cNvPr id="135" name="Line 20">
                  <a:extLst>
                    <a:ext uri="{FF2B5EF4-FFF2-40B4-BE49-F238E27FC236}">
                      <a16:creationId xmlns:a16="http://schemas.microsoft.com/office/drawing/2014/main" id="{FF846325-933B-476A-9E17-BDF59CE33510}"/>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6" name="Freeform 21">
                  <a:extLst>
                    <a:ext uri="{FF2B5EF4-FFF2-40B4-BE49-F238E27FC236}">
                      <a16:creationId xmlns:a16="http://schemas.microsoft.com/office/drawing/2014/main" id="{733F03C0-1270-48C2-A528-AC9C168A9D41}"/>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7" name="Freeform 22">
                  <a:extLst>
                    <a:ext uri="{FF2B5EF4-FFF2-40B4-BE49-F238E27FC236}">
                      <a16:creationId xmlns:a16="http://schemas.microsoft.com/office/drawing/2014/main" id="{4D9F742A-4052-40CD-A1AD-D80115BD1F66}"/>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8" name="Line 23">
                  <a:extLst>
                    <a:ext uri="{FF2B5EF4-FFF2-40B4-BE49-F238E27FC236}">
                      <a16:creationId xmlns:a16="http://schemas.microsoft.com/office/drawing/2014/main" id="{EEF11BE7-B4BD-47B3-A2DA-E0CDBF0A15F8}"/>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grpSp>
      <p:sp>
        <p:nvSpPr>
          <p:cNvPr id="184" name="strPhone03">
            <a:extLst>
              <a:ext uri="{FF2B5EF4-FFF2-40B4-BE49-F238E27FC236}">
                <a16:creationId xmlns:a16="http://schemas.microsoft.com/office/drawing/2014/main" id="{0FA7984E-A31A-4A09-BCE9-F73EF3FF56B6}"/>
              </a:ext>
            </a:extLst>
          </p:cNvPr>
          <p:cNvSpPr>
            <a:spLocks noGrp="1"/>
          </p:cNvSpPr>
          <p:nvPr>
            <p:ph type="body" sz="quarter" idx="30" hasCustomPrompt="1"/>
          </p:nvPr>
        </p:nvSpPr>
        <p:spPr>
          <a:xfrm>
            <a:off x="900707" y="5249258"/>
            <a:ext cx="4050443" cy="246221"/>
          </a:xfrm>
        </p:spPr>
        <p:txBody>
          <a:bodyPr>
            <a:noAutofit/>
          </a:bodyPr>
          <a:lstStyle>
            <a:lvl1pPr>
              <a:spcBef>
                <a:spcPts val="0"/>
              </a:spcBef>
              <a:defRPr sz="1200" cap="none" baseline="0">
                <a:solidFill>
                  <a:schemeClr val="bg1"/>
                </a:solidFill>
                <a:latin typeface="+mn-lt"/>
              </a:defRPr>
            </a:lvl1pPr>
          </a:lstStyle>
          <a:p>
            <a:pPr lvl="0"/>
            <a:r>
              <a:rPr lang="en-GB" sz="1200">
                <a:solidFill>
                  <a:schemeClr val="bg1"/>
                </a:solidFill>
              </a:rPr>
              <a:t>+32 # ### ## ##</a:t>
            </a:r>
            <a:endParaRPr lang="en-GB" dirty="0"/>
          </a:p>
        </p:txBody>
      </p:sp>
      <p:sp>
        <p:nvSpPr>
          <p:cNvPr id="185" name="strEmail03">
            <a:extLst>
              <a:ext uri="{FF2B5EF4-FFF2-40B4-BE49-F238E27FC236}">
                <a16:creationId xmlns:a16="http://schemas.microsoft.com/office/drawing/2014/main" id="{876761D3-0A7B-4039-8F63-E82555A04BDA}"/>
              </a:ext>
            </a:extLst>
          </p:cNvPr>
          <p:cNvSpPr>
            <a:spLocks noGrp="1"/>
          </p:cNvSpPr>
          <p:nvPr>
            <p:ph type="body" sz="quarter" idx="31" hasCustomPrompt="1"/>
          </p:nvPr>
        </p:nvSpPr>
        <p:spPr>
          <a:xfrm>
            <a:off x="900707" y="4991477"/>
            <a:ext cx="4050443" cy="246221"/>
          </a:xfrm>
        </p:spPr>
        <p:txBody>
          <a:bodyPr>
            <a:noAutofit/>
          </a:bodyPr>
          <a:lstStyle>
            <a:lvl1pPr>
              <a:spcBef>
                <a:spcPts val="0"/>
              </a:spcBef>
              <a:defRPr sz="1200" cap="none" baseline="0">
                <a:solidFill>
                  <a:schemeClr val="bg1"/>
                </a:solidFill>
                <a:latin typeface="+mn-lt"/>
              </a:defRPr>
            </a:lvl1pPr>
          </a:lstStyle>
          <a:p>
            <a:pPr lvl="0"/>
            <a:r>
              <a:rPr lang="en-GB" sz="1200">
                <a:solidFill>
                  <a:schemeClr val="bg1"/>
                </a:solidFill>
              </a:rPr>
              <a:t>firstname.lastname@ipsos.com</a:t>
            </a:r>
            <a:endParaRPr lang="en-GB" dirty="0"/>
          </a:p>
        </p:txBody>
      </p:sp>
      <p:sp>
        <p:nvSpPr>
          <p:cNvPr id="186" name="strFunction03">
            <a:extLst>
              <a:ext uri="{FF2B5EF4-FFF2-40B4-BE49-F238E27FC236}">
                <a16:creationId xmlns:a16="http://schemas.microsoft.com/office/drawing/2014/main" id="{49339CAA-799A-4F59-8B2E-168CCCCC27FA}"/>
              </a:ext>
            </a:extLst>
          </p:cNvPr>
          <p:cNvSpPr>
            <a:spLocks noGrp="1"/>
          </p:cNvSpPr>
          <p:nvPr>
            <p:ph type="body" sz="quarter" idx="32" hasCustomPrompt="1"/>
          </p:nvPr>
        </p:nvSpPr>
        <p:spPr>
          <a:xfrm>
            <a:off x="631150" y="4547351"/>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en-GB"/>
              <a:t>Function Title</a:t>
            </a:r>
            <a:endParaRPr lang="en-GB" dirty="0"/>
          </a:p>
        </p:txBody>
      </p:sp>
      <p:sp>
        <p:nvSpPr>
          <p:cNvPr id="187" name="strName03">
            <a:extLst>
              <a:ext uri="{FF2B5EF4-FFF2-40B4-BE49-F238E27FC236}">
                <a16:creationId xmlns:a16="http://schemas.microsoft.com/office/drawing/2014/main" id="{4AE8191A-FDF2-4461-94D2-2DE1FFACF130}"/>
              </a:ext>
            </a:extLst>
          </p:cNvPr>
          <p:cNvSpPr>
            <a:spLocks noGrp="1"/>
          </p:cNvSpPr>
          <p:nvPr>
            <p:ph type="body" sz="quarter" idx="33" hasCustomPrompt="1"/>
          </p:nvPr>
        </p:nvSpPr>
        <p:spPr>
          <a:xfrm>
            <a:off x="631150" y="4307411"/>
            <a:ext cx="4320000" cy="246221"/>
          </a:xfrm>
        </p:spPr>
        <p:txBody>
          <a:bodyPr>
            <a:noAutofit/>
          </a:bodyPr>
          <a:lstStyle>
            <a:lvl1pPr>
              <a:spcBef>
                <a:spcPts val="0"/>
              </a:spcBef>
              <a:defRPr cap="all" baseline="0">
                <a:solidFill>
                  <a:schemeClr val="bg1"/>
                </a:solidFill>
                <a:latin typeface="+mj-lt"/>
              </a:defRPr>
            </a:lvl1pPr>
          </a:lstStyle>
          <a:p>
            <a:pPr lvl="0"/>
            <a:r>
              <a:rPr lang="en-GB"/>
              <a:t>Firstname Lastname</a:t>
            </a:r>
            <a:endParaRPr lang="en-GB" dirty="0"/>
          </a:p>
        </p:txBody>
      </p:sp>
      <p:grpSp>
        <p:nvGrpSpPr>
          <p:cNvPr id="91" name="Icons02">
            <a:extLst>
              <a:ext uri="{FF2B5EF4-FFF2-40B4-BE49-F238E27FC236}">
                <a16:creationId xmlns:a16="http://schemas.microsoft.com/office/drawing/2014/main" id="{B6DC9096-7FD6-4FB3-9D20-67A919B792AB}"/>
              </a:ext>
            </a:extLst>
          </p:cNvPr>
          <p:cNvGrpSpPr/>
          <p:nvPr userDrawn="1"/>
        </p:nvGrpSpPr>
        <p:grpSpPr>
          <a:xfrm>
            <a:off x="5267422" y="3434914"/>
            <a:ext cx="464690" cy="562031"/>
            <a:chOff x="631150" y="4043586"/>
            <a:chExt cx="464690" cy="562031"/>
          </a:xfrm>
        </p:grpSpPr>
        <p:cxnSp>
          <p:nvCxnSpPr>
            <p:cNvPr id="92" name="Hline">
              <a:extLst>
                <a:ext uri="{FF2B5EF4-FFF2-40B4-BE49-F238E27FC236}">
                  <a16:creationId xmlns:a16="http://schemas.microsoft.com/office/drawing/2014/main" id="{93F99D81-58D4-4264-88A5-10A2BF53EB98}"/>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3" name="IconPhone">
              <a:extLst>
                <a:ext uri="{FF2B5EF4-FFF2-40B4-BE49-F238E27FC236}">
                  <a16:creationId xmlns:a16="http://schemas.microsoft.com/office/drawing/2014/main" id="{DADE0FF6-FC95-4A15-AF1B-CB71BF8FFA42}"/>
                </a:ext>
              </a:extLst>
            </p:cNvPr>
            <p:cNvGrpSpPr>
              <a:grpSpLocks noChangeAspect="1"/>
            </p:cNvGrpSpPr>
            <p:nvPr/>
          </p:nvGrpSpPr>
          <p:grpSpPr>
            <a:xfrm>
              <a:off x="631150" y="4425617"/>
              <a:ext cx="180000" cy="180000"/>
              <a:chOff x="2703390" y="3158472"/>
              <a:chExt cx="960114" cy="960114"/>
            </a:xfrm>
          </p:grpSpPr>
          <p:sp>
            <p:nvSpPr>
              <p:cNvPr id="120" name="Ellipse 125">
                <a:extLst>
                  <a:ext uri="{FF2B5EF4-FFF2-40B4-BE49-F238E27FC236}">
                    <a16:creationId xmlns:a16="http://schemas.microsoft.com/office/drawing/2014/main" id="{46B73F5C-64CC-4C77-A19A-DA83AABA06D2}"/>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1" name="Group 4">
                <a:extLst>
                  <a:ext uri="{FF2B5EF4-FFF2-40B4-BE49-F238E27FC236}">
                    <a16:creationId xmlns:a16="http://schemas.microsoft.com/office/drawing/2014/main" id="{1A7BB1E3-81AD-44A1-B561-56E4BBC312CB}"/>
                  </a:ext>
                </a:extLst>
              </p:cNvPr>
              <p:cNvGrpSpPr>
                <a:grpSpLocks noChangeAspect="1"/>
              </p:cNvGrpSpPr>
              <p:nvPr/>
            </p:nvGrpSpPr>
            <p:grpSpPr bwMode="auto">
              <a:xfrm>
                <a:off x="2912386" y="3366720"/>
                <a:ext cx="542122" cy="543618"/>
                <a:chOff x="2638" y="958"/>
                <a:chExt cx="1087" cy="1090"/>
              </a:xfrm>
              <a:noFill/>
            </p:grpSpPr>
            <p:sp>
              <p:nvSpPr>
                <p:cNvPr id="122" name="Freeform 5">
                  <a:extLst>
                    <a:ext uri="{FF2B5EF4-FFF2-40B4-BE49-F238E27FC236}">
                      <a16:creationId xmlns:a16="http://schemas.microsoft.com/office/drawing/2014/main" id="{29DC8E66-4A58-4646-8894-9325D9171B26}"/>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Freeform 6">
                  <a:extLst>
                    <a:ext uri="{FF2B5EF4-FFF2-40B4-BE49-F238E27FC236}">
                      <a16:creationId xmlns:a16="http://schemas.microsoft.com/office/drawing/2014/main" id="{A030FD74-6444-4B03-A286-94B54756460D}"/>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Freeform 7">
                  <a:extLst>
                    <a:ext uri="{FF2B5EF4-FFF2-40B4-BE49-F238E27FC236}">
                      <a16:creationId xmlns:a16="http://schemas.microsoft.com/office/drawing/2014/main" id="{E2E8DCD2-0E64-4E9E-9521-55486B06D704}"/>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94" name="IconEmail">
              <a:extLst>
                <a:ext uri="{FF2B5EF4-FFF2-40B4-BE49-F238E27FC236}">
                  <a16:creationId xmlns:a16="http://schemas.microsoft.com/office/drawing/2014/main" id="{55126D8F-201E-490F-956C-814D5F1B04C5}"/>
                </a:ext>
              </a:extLst>
            </p:cNvPr>
            <p:cNvGrpSpPr>
              <a:grpSpLocks noChangeAspect="1"/>
            </p:cNvGrpSpPr>
            <p:nvPr/>
          </p:nvGrpSpPr>
          <p:grpSpPr>
            <a:xfrm>
              <a:off x="631150" y="4162565"/>
              <a:ext cx="180000" cy="180000"/>
              <a:chOff x="2703390" y="4365085"/>
              <a:chExt cx="960114" cy="960114"/>
            </a:xfrm>
          </p:grpSpPr>
          <p:sp>
            <p:nvSpPr>
              <p:cNvPr id="95" name="Ellipse 125">
                <a:extLst>
                  <a:ext uri="{FF2B5EF4-FFF2-40B4-BE49-F238E27FC236}">
                    <a16:creationId xmlns:a16="http://schemas.microsoft.com/office/drawing/2014/main" id="{788EBCF2-F0AF-4E52-877C-2E01596F4903}"/>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96" name="Group 95">
                <a:extLst>
                  <a:ext uri="{FF2B5EF4-FFF2-40B4-BE49-F238E27FC236}">
                    <a16:creationId xmlns:a16="http://schemas.microsoft.com/office/drawing/2014/main" id="{F8486C9E-E4A7-4DC0-8B3A-99B29683F845}"/>
                  </a:ext>
                </a:extLst>
              </p:cNvPr>
              <p:cNvGrpSpPr>
                <a:grpSpLocks noChangeAspect="1"/>
              </p:cNvGrpSpPr>
              <p:nvPr/>
            </p:nvGrpSpPr>
            <p:grpSpPr>
              <a:xfrm>
                <a:off x="2886170" y="4635603"/>
                <a:ext cx="594554" cy="419078"/>
                <a:chOff x="4562584" y="4650255"/>
                <a:chExt cx="457200" cy="322263"/>
              </a:xfrm>
            </p:grpSpPr>
            <p:sp>
              <p:nvSpPr>
                <p:cNvPr id="97" name="Line 20">
                  <a:extLst>
                    <a:ext uri="{FF2B5EF4-FFF2-40B4-BE49-F238E27FC236}">
                      <a16:creationId xmlns:a16="http://schemas.microsoft.com/office/drawing/2014/main" id="{F23299BA-0701-40FC-8A23-99A6B3C145B7}"/>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7" name="Freeform 21">
                  <a:extLst>
                    <a:ext uri="{FF2B5EF4-FFF2-40B4-BE49-F238E27FC236}">
                      <a16:creationId xmlns:a16="http://schemas.microsoft.com/office/drawing/2014/main" id="{ECB7160E-97F3-4FAB-A9E6-E1DAC69EFD5B}"/>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8" name="Freeform 22">
                  <a:extLst>
                    <a:ext uri="{FF2B5EF4-FFF2-40B4-BE49-F238E27FC236}">
                      <a16:creationId xmlns:a16="http://schemas.microsoft.com/office/drawing/2014/main" id="{CC42A356-62B5-4F4F-9D52-23A94DE03653}"/>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9" name="Line 23">
                  <a:extLst>
                    <a:ext uri="{FF2B5EF4-FFF2-40B4-BE49-F238E27FC236}">
                      <a16:creationId xmlns:a16="http://schemas.microsoft.com/office/drawing/2014/main" id="{364545FE-E6FC-41B4-B975-9B1F3E01C752}"/>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grpSp>
      <p:sp>
        <p:nvSpPr>
          <p:cNvPr id="125" name="strPhone02">
            <a:extLst>
              <a:ext uri="{FF2B5EF4-FFF2-40B4-BE49-F238E27FC236}">
                <a16:creationId xmlns:a16="http://schemas.microsoft.com/office/drawing/2014/main" id="{5414B8D4-BCF6-40B6-B3C8-C9134D491D28}"/>
              </a:ext>
            </a:extLst>
          </p:cNvPr>
          <p:cNvSpPr>
            <a:spLocks noGrp="1"/>
          </p:cNvSpPr>
          <p:nvPr>
            <p:ph type="body" sz="quarter" idx="26" hasCustomPrompt="1"/>
          </p:nvPr>
        </p:nvSpPr>
        <p:spPr>
          <a:xfrm>
            <a:off x="5536979" y="3808869"/>
            <a:ext cx="4050443" cy="246221"/>
          </a:xfrm>
        </p:spPr>
        <p:txBody>
          <a:bodyPr>
            <a:noAutofit/>
          </a:bodyPr>
          <a:lstStyle>
            <a:lvl1pPr>
              <a:spcBef>
                <a:spcPts val="0"/>
              </a:spcBef>
              <a:defRPr sz="1200" cap="none" baseline="0">
                <a:solidFill>
                  <a:schemeClr val="bg1"/>
                </a:solidFill>
                <a:latin typeface="+mn-lt"/>
              </a:defRPr>
            </a:lvl1pPr>
          </a:lstStyle>
          <a:p>
            <a:pPr lvl="0"/>
            <a:r>
              <a:rPr lang="en-GB" sz="1200">
                <a:solidFill>
                  <a:schemeClr val="bg1"/>
                </a:solidFill>
              </a:rPr>
              <a:t>+32 # ### ## ##</a:t>
            </a:r>
            <a:endParaRPr lang="en-GB" dirty="0"/>
          </a:p>
        </p:txBody>
      </p:sp>
      <p:sp>
        <p:nvSpPr>
          <p:cNvPr id="126" name="strEmail02">
            <a:extLst>
              <a:ext uri="{FF2B5EF4-FFF2-40B4-BE49-F238E27FC236}">
                <a16:creationId xmlns:a16="http://schemas.microsoft.com/office/drawing/2014/main" id="{29E66FDC-4CB3-42C1-92A4-8864A54C4390}"/>
              </a:ext>
            </a:extLst>
          </p:cNvPr>
          <p:cNvSpPr>
            <a:spLocks noGrp="1"/>
          </p:cNvSpPr>
          <p:nvPr>
            <p:ph type="body" sz="quarter" idx="27" hasCustomPrompt="1"/>
          </p:nvPr>
        </p:nvSpPr>
        <p:spPr>
          <a:xfrm>
            <a:off x="5536979" y="3551088"/>
            <a:ext cx="4050443" cy="246221"/>
          </a:xfrm>
        </p:spPr>
        <p:txBody>
          <a:bodyPr>
            <a:noAutofit/>
          </a:bodyPr>
          <a:lstStyle>
            <a:lvl1pPr>
              <a:spcBef>
                <a:spcPts val="0"/>
              </a:spcBef>
              <a:defRPr sz="1200" cap="none" baseline="0">
                <a:solidFill>
                  <a:schemeClr val="bg1"/>
                </a:solidFill>
                <a:latin typeface="+mn-lt"/>
              </a:defRPr>
            </a:lvl1pPr>
          </a:lstStyle>
          <a:p>
            <a:pPr lvl="0"/>
            <a:r>
              <a:rPr lang="en-GB" sz="1200">
                <a:solidFill>
                  <a:schemeClr val="bg1"/>
                </a:solidFill>
              </a:rPr>
              <a:t>firstname.lastname@ipsos.com</a:t>
            </a:r>
            <a:endParaRPr lang="en-GB" dirty="0"/>
          </a:p>
        </p:txBody>
      </p:sp>
      <p:sp>
        <p:nvSpPr>
          <p:cNvPr id="127" name="strFunction02">
            <a:extLst>
              <a:ext uri="{FF2B5EF4-FFF2-40B4-BE49-F238E27FC236}">
                <a16:creationId xmlns:a16="http://schemas.microsoft.com/office/drawing/2014/main" id="{C501075B-B9C3-4ABD-AE6E-796D7E8EECCB}"/>
              </a:ext>
            </a:extLst>
          </p:cNvPr>
          <p:cNvSpPr>
            <a:spLocks noGrp="1"/>
          </p:cNvSpPr>
          <p:nvPr>
            <p:ph type="body" sz="quarter" idx="28" hasCustomPrompt="1"/>
          </p:nvPr>
        </p:nvSpPr>
        <p:spPr>
          <a:xfrm>
            <a:off x="5267422" y="3106962"/>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en-GB"/>
              <a:t>Function Title</a:t>
            </a:r>
            <a:endParaRPr lang="en-GB" dirty="0"/>
          </a:p>
        </p:txBody>
      </p:sp>
      <p:sp>
        <p:nvSpPr>
          <p:cNvPr id="128" name="strName02">
            <a:extLst>
              <a:ext uri="{FF2B5EF4-FFF2-40B4-BE49-F238E27FC236}">
                <a16:creationId xmlns:a16="http://schemas.microsoft.com/office/drawing/2014/main" id="{B9974B91-433C-4F72-9831-9FCB1EB4819F}"/>
              </a:ext>
            </a:extLst>
          </p:cNvPr>
          <p:cNvSpPr>
            <a:spLocks noGrp="1"/>
          </p:cNvSpPr>
          <p:nvPr>
            <p:ph type="body" sz="quarter" idx="29" hasCustomPrompt="1"/>
          </p:nvPr>
        </p:nvSpPr>
        <p:spPr>
          <a:xfrm>
            <a:off x="5267422" y="2867022"/>
            <a:ext cx="4320000" cy="246221"/>
          </a:xfrm>
        </p:spPr>
        <p:txBody>
          <a:bodyPr>
            <a:noAutofit/>
          </a:bodyPr>
          <a:lstStyle>
            <a:lvl1pPr>
              <a:spcBef>
                <a:spcPts val="0"/>
              </a:spcBef>
              <a:defRPr cap="all" baseline="0">
                <a:solidFill>
                  <a:schemeClr val="bg1"/>
                </a:solidFill>
                <a:latin typeface="+mj-lt"/>
              </a:defRPr>
            </a:lvl1pPr>
          </a:lstStyle>
          <a:p>
            <a:pPr lvl="0"/>
            <a:r>
              <a:rPr lang="en-GB"/>
              <a:t>Firstname Lastname</a:t>
            </a:r>
            <a:endParaRPr lang="en-GB" dirty="0"/>
          </a:p>
        </p:txBody>
      </p:sp>
      <p:grpSp>
        <p:nvGrpSpPr>
          <p:cNvPr id="72" name="Icons01">
            <a:extLst>
              <a:ext uri="{FF2B5EF4-FFF2-40B4-BE49-F238E27FC236}">
                <a16:creationId xmlns:a16="http://schemas.microsoft.com/office/drawing/2014/main" id="{8A0F3568-B33E-4AB7-B2D2-F8FFA1E6354B}"/>
              </a:ext>
            </a:extLst>
          </p:cNvPr>
          <p:cNvGrpSpPr/>
          <p:nvPr userDrawn="1"/>
        </p:nvGrpSpPr>
        <p:grpSpPr>
          <a:xfrm>
            <a:off x="631150" y="3434914"/>
            <a:ext cx="464690" cy="562031"/>
            <a:chOff x="631150" y="4043586"/>
            <a:chExt cx="464690" cy="562031"/>
          </a:xfrm>
        </p:grpSpPr>
        <p:cxnSp>
          <p:nvCxnSpPr>
            <p:cNvPr id="73" name="Hline">
              <a:extLst>
                <a:ext uri="{FF2B5EF4-FFF2-40B4-BE49-F238E27FC236}">
                  <a16:creationId xmlns:a16="http://schemas.microsoft.com/office/drawing/2014/main" id="{42FACEC7-2DCA-4A8C-9A75-2787CC631AF2}"/>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4" name="IconPhone">
              <a:extLst>
                <a:ext uri="{FF2B5EF4-FFF2-40B4-BE49-F238E27FC236}">
                  <a16:creationId xmlns:a16="http://schemas.microsoft.com/office/drawing/2014/main" id="{A18F2019-899E-4BE7-80ED-6763FD08FBD4}"/>
                </a:ext>
              </a:extLst>
            </p:cNvPr>
            <p:cNvGrpSpPr>
              <a:grpSpLocks noChangeAspect="1"/>
            </p:cNvGrpSpPr>
            <p:nvPr/>
          </p:nvGrpSpPr>
          <p:grpSpPr>
            <a:xfrm>
              <a:off x="631150" y="4425617"/>
              <a:ext cx="180000" cy="180000"/>
              <a:chOff x="2703390" y="3158472"/>
              <a:chExt cx="960114" cy="960114"/>
            </a:xfrm>
          </p:grpSpPr>
          <p:sp>
            <p:nvSpPr>
              <p:cNvPr id="82" name="Ellipse 125">
                <a:extLst>
                  <a:ext uri="{FF2B5EF4-FFF2-40B4-BE49-F238E27FC236}">
                    <a16:creationId xmlns:a16="http://schemas.microsoft.com/office/drawing/2014/main" id="{54094797-3ED7-4CB2-A842-069A044339E6}"/>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83" name="Group 4">
                <a:extLst>
                  <a:ext uri="{FF2B5EF4-FFF2-40B4-BE49-F238E27FC236}">
                    <a16:creationId xmlns:a16="http://schemas.microsoft.com/office/drawing/2014/main" id="{AC9BA8FF-35F1-4AC1-A9AB-D66AB5107C6A}"/>
                  </a:ext>
                </a:extLst>
              </p:cNvPr>
              <p:cNvGrpSpPr>
                <a:grpSpLocks noChangeAspect="1"/>
              </p:cNvGrpSpPr>
              <p:nvPr/>
            </p:nvGrpSpPr>
            <p:grpSpPr bwMode="auto">
              <a:xfrm>
                <a:off x="2912386" y="3366720"/>
                <a:ext cx="542122" cy="543618"/>
                <a:chOff x="2638" y="958"/>
                <a:chExt cx="1087" cy="1090"/>
              </a:xfrm>
              <a:noFill/>
            </p:grpSpPr>
            <p:sp>
              <p:nvSpPr>
                <p:cNvPr id="84" name="Freeform 5">
                  <a:extLst>
                    <a:ext uri="{FF2B5EF4-FFF2-40B4-BE49-F238E27FC236}">
                      <a16:creationId xmlns:a16="http://schemas.microsoft.com/office/drawing/2014/main" id="{DC05699D-04B5-4051-A4F3-3933E6DAA1B7}"/>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Freeform 6">
                  <a:extLst>
                    <a:ext uri="{FF2B5EF4-FFF2-40B4-BE49-F238E27FC236}">
                      <a16:creationId xmlns:a16="http://schemas.microsoft.com/office/drawing/2014/main" id="{84DFB0A7-6AB0-4C80-98BC-4A905E218EB2}"/>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Freeform 7">
                  <a:extLst>
                    <a:ext uri="{FF2B5EF4-FFF2-40B4-BE49-F238E27FC236}">
                      <a16:creationId xmlns:a16="http://schemas.microsoft.com/office/drawing/2014/main" id="{CBA2FB83-1315-449A-AC8B-C21E87C4166C}"/>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75" name="IconEmail">
              <a:extLst>
                <a:ext uri="{FF2B5EF4-FFF2-40B4-BE49-F238E27FC236}">
                  <a16:creationId xmlns:a16="http://schemas.microsoft.com/office/drawing/2014/main" id="{C68E7CFF-20C3-4344-82D2-7C8DFC307723}"/>
                </a:ext>
              </a:extLst>
            </p:cNvPr>
            <p:cNvGrpSpPr>
              <a:grpSpLocks noChangeAspect="1"/>
            </p:cNvGrpSpPr>
            <p:nvPr/>
          </p:nvGrpSpPr>
          <p:grpSpPr>
            <a:xfrm>
              <a:off x="631150" y="4162565"/>
              <a:ext cx="180000" cy="180000"/>
              <a:chOff x="2703390" y="4365085"/>
              <a:chExt cx="960114" cy="960114"/>
            </a:xfrm>
          </p:grpSpPr>
          <p:sp>
            <p:nvSpPr>
              <p:cNvPr id="76" name="Ellipse 125">
                <a:extLst>
                  <a:ext uri="{FF2B5EF4-FFF2-40B4-BE49-F238E27FC236}">
                    <a16:creationId xmlns:a16="http://schemas.microsoft.com/office/drawing/2014/main" id="{A711CEBD-01A8-4469-809D-448B4EDC1619}"/>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77" name="Group 76">
                <a:extLst>
                  <a:ext uri="{FF2B5EF4-FFF2-40B4-BE49-F238E27FC236}">
                    <a16:creationId xmlns:a16="http://schemas.microsoft.com/office/drawing/2014/main" id="{559C101B-6E9B-4B39-95A4-4ED0AB92B284}"/>
                  </a:ext>
                </a:extLst>
              </p:cNvPr>
              <p:cNvGrpSpPr>
                <a:grpSpLocks noChangeAspect="1"/>
              </p:cNvGrpSpPr>
              <p:nvPr/>
            </p:nvGrpSpPr>
            <p:grpSpPr>
              <a:xfrm>
                <a:off x="2886170" y="4635603"/>
                <a:ext cx="594554" cy="419078"/>
                <a:chOff x="4562584" y="4650255"/>
                <a:chExt cx="457200" cy="322263"/>
              </a:xfrm>
            </p:grpSpPr>
            <p:sp>
              <p:nvSpPr>
                <p:cNvPr id="78" name="Line 20">
                  <a:extLst>
                    <a:ext uri="{FF2B5EF4-FFF2-40B4-BE49-F238E27FC236}">
                      <a16:creationId xmlns:a16="http://schemas.microsoft.com/office/drawing/2014/main" id="{C3A11E7E-DB0C-460A-BF79-805917BE8F5B}"/>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9" name="Freeform 21">
                  <a:extLst>
                    <a:ext uri="{FF2B5EF4-FFF2-40B4-BE49-F238E27FC236}">
                      <a16:creationId xmlns:a16="http://schemas.microsoft.com/office/drawing/2014/main" id="{93AE8609-E5BB-4218-AEBF-5BB4A4574B73}"/>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0" name="Freeform 22">
                  <a:extLst>
                    <a:ext uri="{FF2B5EF4-FFF2-40B4-BE49-F238E27FC236}">
                      <a16:creationId xmlns:a16="http://schemas.microsoft.com/office/drawing/2014/main" id="{BD6EA324-EE69-4BAD-AEA3-20062BFD7646}"/>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1" name="Line 23">
                  <a:extLst>
                    <a:ext uri="{FF2B5EF4-FFF2-40B4-BE49-F238E27FC236}">
                      <a16:creationId xmlns:a16="http://schemas.microsoft.com/office/drawing/2014/main" id="{DA1DD74B-6D27-417D-8514-C4E5D3D69A2B}"/>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grpSp>
      <p:sp>
        <p:nvSpPr>
          <p:cNvPr id="87" name="strPhone01">
            <a:extLst>
              <a:ext uri="{FF2B5EF4-FFF2-40B4-BE49-F238E27FC236}">
                <a16:creationId xmlns:a16="http://schemas.microsoft.com/office/drawing/2014/main" id="{37EC606E-18B9-40F3-8C86-ADD0FC2B3FCF}"/>
              </a:ext>
            </a:extLst>
          </p:cNvPr>
          <p:cNvSpPr>
            <a:spLocks noGrp="1"/>
          </p:cNvSpPr>
          <p:nvPr>
            <p:ph type="body" sz="quarter" idx="12" hasCustomPrompt="1"/>
          </p:nvPr>
        </p:nvSpPr>
        <p:spPr>
          <a:xfrm>
            <a:off x="900707" y="3808869"/>
            <a:ext cx="4050443" cy="246221"/>
          </a:xfrm>
        </p:spPr>
        <p:txBody>
          <a:bodyPr>
            <a:noAutofit/>
          </a:bodyPr>
          <a:lstStyle>
            <a:lvl1pPr>
              <a:spcBef>
                <a:spcPts val="0"/>
              </a:spcBef>
              <a:defRPr sz="1200" cap="none" baseline="0">
                <a:solidFill>
                  <a:schemeClr val="bg1"/>
                </a:solidFill>
                <a:latin typeface="+mn-lt"/>
              </a:defRPr>
            </a:lvl1pPr>
          </a:lstStyle>
          <a:p>
            <a:pPr lvl="0"/>
            <a:r>
              <a:rPr lang="en-GB" sz="1200">
                <a:solidFill>
                  <a:schemeClr val="bg1"/>
                </a:solidFill>
              </a:rPr>
              <a:t>+32 # ### ## ##</a:t>
            </a:r>
            <a:endParaRPr lang="en-GB" dirty="0"/>
          </a:p>
        </p:txBody>
      </p:sp>
      <p:sp>
        <p:nvSpPr>
          <p:cNvPr id="88" name="strEmail01">
            <a:extLst>
              <a:ext uri="{FF2B5EF4-FFF2-40B4-BE49-F238E27FC236}">
                <a16:creationId xmlns:a16="http://schemas.microsoft.com/office/drawing/2014/main" id="{A0500F8C-76F6-4B82-9BB9-85B1E7E418B1}"/>
              </a:ext>
            </a:extLst>
          </p:cNvPr>
          <p:cNvSpPr>
            <a:spLocks noGrp="1"/>
          </p:cNvSpPr>
          <p:nvPr>
            <p:ph type="body" sz="quarter" idx="13" hasCustomPrompt="1"/>
          </p:nvPr>
        </p:nvSpPr>
        <p:spPr>
          <a:xfrm>
            <a:off x="900707" y="3551088"/>
            <a:ext cx="4050443" cy="246221"/>
          </a:xfrm>
        </p:spPr>
        <p:txBody>
          <a:bodyPr>
            <a:noAutofit/>
          </a:bodyPr>
          <a:lstStyle>
            <a:lvl1pPr>
              <a:spcBef>
                <a:spcPts val="0"/>
              </a:spcBef>
              <a:defRPr sz="1200" cap="none" baseline="0">
                <a:solidFill>
                  <a:schemeClr val="bg1"/>
                </a:solidFill>
                <a:latin typeface="+mn-lt"/>
              </a:defRPr>
            </a:lvl1pPr>
          </a:lstStyle>
          <a:p>
            <a:pPr lvl="0"/>
            <a:r>
              <a:rPr lang="en-GB" sz="1200">
                <a:solidFill>
                  <a:schemeClr val="bg1"/>
                </a:solidFill>
              </a:rPr>
              <a:t>firstname.lastname@ipsos.com</a:t>
            </a:r>
            <a:endParaRPr lang="en-GB" dirty="0"/>
          </a:p>
        </p:txBody>
      </p:sp>
      <p:sp>
        <p:nvSpPr>
          <p:cNvPr id="89" name="strFunction01">
            <a:extLst>
              <a:ext uri="{FF2B5EF4-FFF2-40B4-BE49-F238E27FC236}">
                <a16:creationId xmlns:a16="http://schemas.microsoft.com/office/drawing/2014/main" id="{D3536E06-792C-4C44-AB98-6CE5B5AA4138}"/>
              </a:ext>
            </a:extLst>
          </p:cNvPr>
          <p:cNvSpPr>
            <a:spLocks noGrp="1"/>
          </p:cNvSpPr>
          <p:nvPr>
            <p:ph type="body" sz="quarter" idx="11" hasCustomPrompt="1"/>
          </p:nvPr>
        </p:nvSpPr>
        <p:spPr>
          <a:xfrm>
            <a:off x="631150" y="3106962"/>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en-GB"/>
              <a:t>Function Title</a:t>
            </a:r>
            <a:endParaRPr lang="en-GB" dirty="0"/>
          </a:p>
        </p:txBody>
      </p:sp>
      <p:sp>
        <p:nvSpPr>
          <p:cNvPr id="90" name="strName01">
            <a:extLst>
              <a:ext uri="{FF2B5EF4-FFF2-40B4-BE49-F238E27FC236}">
                <a16:creationId xmlns:a16="http://schemas.microsoft.com/office/drawing/2014/main" id="{DF103A4B-5191-4B3D-982C-72CFBAB89CD2}"/>
              </a:ext>
            </a:extLst>
          </p:cNvPr>
          <p:cNvSpPr>
            <a:spLocks noGrp="1"/>
          </p:cNvSpPr>
          <p:nvPr>
            <p:ph type="body" sz="quarter" idx="10" hasCustomPrompt="1"/>
          </p:nvPr>
        </p:nvSpPr>
        <p:spPr>
          <a:xfrm>
            <a:off x="631150" y="2867022"/>
            <a:ext cx="4320000" cy="246221"/>
          </a:xfrm>
        </p:spPr>
        <p:txBody>
          <a:bodyPr>
            <a:noAutofit/>
          </a:bodyPr>
          <a:lstStyle>
            <a:lvl1pPr>
              <a:spcBef>
                <a:spcPts val="0"/>
              </a:spcBef>
              <a:defRPr cap="all" baseline="0">
                <a:solidFill>
                  <a:schemeClr val="bg1"/>
                </a:solidFill>
                <a:latin typeface="+mj-lt"/>
              </a:defRPr>
            </a:lvl1pPr>
          </a:lstStyle>
          <a:p>
            <a:pPr lvl="0"/>
            <a:r>
              <a:rPr lang="en-GB"/>
              <a:t>Firstname Lastname</a:t>
            </a:r>
            <a:endParaRPr lang="en-GB" dirty="0"/>
          </a:p>
        </p:txBody>
      </p:sp>
    </p:spTree>
    <p:extLst>
      <p:ext uri="{BB962C8B-B14F-4D97-AF65-F5344CB8AC3E}">
        <p14:creationId xmlns:p14="http://schemas.microsoft.com/office/powerpoint/2010/main" val="3630574720"/>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4)">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138" name="Angled stripes">
            <a:extLst>
              <a:ext uri="{FF2B5EF4-FFF2-40B4-BE49-F238E27FC236}">
                <a16:creationId xmlns:a16="http://schemas.microsoft.com/office/drawing/2014/main" id="{7439B137-4B0F-48A6-A47B-F73316486CB1}"/>
              </a:ext>
            </a:extLst>
          </p:cNvPr>
          <p:cNvGrpSpPr/>
          <p:nvPr userDrawn="1"/>
        </p:nvGrpSpPr>
        <p:grpSpPr>
          <a:xfrm>
            <a:off x="2101012" y="2821242"/>
            <a:ext cx="11833943" cy="1855206"/>
            <a:chOff x="2101012" y="2821242"/>
            <a:chExt cx="11833943" cy="1855206"/>
          </a:xfrm>
        </p:grpSpPr>
        <p:sp>
          <p:nvSpPr>
            <p:cNvPr id="139" name="Angled stripe 1">
              <a:extLst>
                <a:ext uri="{FF2B5EF4-FFF2-40B4-BE49-F238E27FC236}">
                  <a16:creationId xmlns:a16="http://schemas.microsoft.com/office/drawing/2014/main" id="{5FCC569E-A5EF-403E-9F3F-D4BAEF09FC7C}"/>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0" name="Angled stripe 2">
              <a:extLst>
                <a:ext uri="{FF2B5EF4-FFF2-40B4-BE49-F238E27FC236}">
                  <a16:creationId xmlns:a16="http://schemas.microsoft.com/office/drawing/2014/main" id="{6A6BD387-A349-42F4-AF27-DD2728F4A91A}"/>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GameChangers">
            <a:extLst>
              <a:ext uri="{FF2B5EF4-FFF2-40B4-BE49-F238E27FC236}">
                <a16:creationId xmlns:a16="http://schemas.microsoft.com/office/drawing/2014/main" id="{DDDD4BDF-ADE4-4FFF-A8F8-5E8314248DEA}"/>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en-GB" noProof="0" dirty="0"/>
          </a:p>
        </p:txBody>
      </p:sp>
      <p:pic>
        <p:nvPicPr>
          <p:cNvPr id="142" name="IpsosLogo">
            <a:extLst>
              <a:ext uri="{FF2B5EF4-FFF2-40B4-BE49-F238E27FC236}">
                <a16:creationId xmlns:a16="http://schemas.microsoft.com/office/drawing/2014/main" id="{1DB47704-D745-431D-A16C-802163D087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85" name="Ipsos Copyright">
            <a:extLst>
              <a:ext uri="{FF2B5EF4-FFF2-40B4-BE49-F238E27FC236}">
                <a16:creationId xmlns:a16="http://schemas.microsoft.com/office/drawing/2014/main" id="{F93510CD-33D1-4CD5-B595-D271C60E587A}"/>
              </a:ext>
            </a:extLst>
          </p:cNvPr>
          <p:cNvSpPr txBox="1"/>
          <p:nvPr userDrawn="1"/>
        </p:nvSpPr>
        <p:spPr>
          <a:xfrm>
            <a:off x="7000150" y="6368649"/>
            <a:ext cx="4593853" cy="276999"/>
          </a:xfrm>
          <a:prstGeom prst="rect">
            <a:avLst/>
          </a:prstGeom>
        </p:spPr>
        <p:txBody>
          <a:bodyPr vert="horz" wrap="square" lIns="0" tIns="0" rIns="0" bIns="0" rtlCol="0">
            <a:spAutoFit/>
          </a:bodyPr>
          <a:lstStyle/>
          <a:p>
            <a:pPr algn="r"/>
            <a:r>
              <a:rPr lang="en-GB" sz="900">
                <a:solidFill>
                  <a:schemeClr val="bg1"/>
                </a:solidFill>
              </a:rPr>
              <a:t>© 2021 Ipsos. All rights reserved. Contains Ipsos' Confidential and Proprietary information and may not be disclosed or reproduced without the prior written consent of Ipsos.</a:t>
            </a:r>
            <a:endParaRPr lang="en-GB" sz="900" dirty="0">
              <a:solidFill>
                <a:schemeClr val="bg1"/>
              </a:solidFill>
            </a:endParaRPr>
          </a:p>
        </p:txBody>
      </p:sp>
      <p:sp>
        <p:nvSpPr>
          <p:cNvPr id="143" name="Thank">
            <a:extLst>
              <a:ext uri="{FF2B5EF4-FFF2-40B4-BE49-F238E27FC236}">
                <a16:creationId xmlns:a16="http://schemas.microsoft.com/office/drawing/2014/main" id="{1A3A6828-A207-47ED-B01B-C61279E8A409}"/>
              </a:ext>
            </a:extLst>
          </p:cNvPr>
          <p:cNvSpPr txBox="1"/>
          <p:nvPr userDrawn="1"/>
        </p:nvSpPr>
        <p:spPr>
          <a:xfrm>
            <a:off x="631150" y="156304"/>
            <a:ext cx="3231654" cy="1107996"/>
          </a:xfrm>
          <a:prstGeom prst="rect">
            <a:avLst/>
          </a:prstGeom>
          <a:noFill/>
        </p:spPr>
        <p:txBody>
          <a:bodyPr wrap="none" lIns="0" tIns="0" rIns="0" bIns="0" rtlCol="0">
            <a:spAutoFit/>
          </a:bodyPr>
          <a:lstStyle/>
          <a:p>
            <a:r>
              <a:rPr lang="en-GB" sz="7200" b="1">
                <a:solidFill>
                  <a:schemeClr val="bg1"/>
                </a:solidFill>
                <a:latin typeface="+mn-lt"/>
              </a:rPr>
              <a:t>THANK</a:t>
            </a:r>
            <a:endParaRPr lang="en-GB" sz="7200" b="1" dirty="0">
              <a:solidFill>
                <a:schemeClr val="bg1"/>
              </a:solidFill>
              <a:latin typeface="+mn-lt"/>
            </a:endParaRPr>
          </a:p>
        </p:txBody>
      </p:sp>
      <p:sp>
        <p:nvSpPr>
          <p:cNvPr id="144" name="You">
            <a:extLst>
              <a:ext uri="{FF2B5EF4-FFF2-40B4-BE49-F238E27FC236}">
                <a16:creationId xmlns:a16="http://schemas.microsoft.com/office/drawing/2014/main" id="{0BA29790-54EF-4F09-9996-A8A16E559564}"/>
              </a:ext>
            </a:extLst>
          </p:cNvPr>
          <p:cNvSpPr txBox="1"/>
          <p:nvPr userDrawn="1"/>
        </p:nvSpPr>
        <p:spPr>
          <a:xfrm>
            <a:off x="631150" y="1226567"/>
            <a:ext cx="3232800" cy="1090066"/>
          </a:xfrm>
          <a:prstGeom prst="rect">
            <a:avLst/>
          </a:prstGeom>
          <a:solidFill>
            <a:schemeClr val="tx2"/>
          </a:solidFill>
        </p:spPr>
        <p:txBody>
          <a:bodyPr wrap="square" lIns="0" tIns="0" rIns="0" bIns="0" rtlCol="0" anchor="ctr">
            <a:noAutofit/>
          </a:bodyPr>
          <a:lstStyle/>
          <a:p>
            <a:pPr algn="ctr"/>
            <a:r>
              <a:rPr lang="en-GB" sz="7200" b="1">
                <a:solidFill>
                  <a:schemeClr val="bg1"/>
                </a:solidFill>
                <a:latin typeface="+mn-lt"/>
              </a:rPr>
              <a:t>YOU!</a:t>
            </a:r>
            <a:endParaRPr lang="en-GB" sz="7200" b="1" dirty="0">
              <a:solidFill>
                <a:schemeClr val="bg1"/>
              </a:solidFill>
              <a:latin typeface="+mn-lt"/>
            </a:endParaRPr>
          </a:p>
        </p:txBody>
      </p:sp>
      <p:grpSp>
        <p:nvGrpSpPr>
          <p:cNvPr id="202" name="Icons04">
            <a:extLst>
              <a:ext uri="{FF2B5EF4-FFF2-40B4-BE49-F238E27FC236}">
                <a16:creationId xmlns:a16="http://schemas.microsoft.com/office/drawing/2014/main" id="{E4FCDA43-2282-4A8F-A7FE-FAAEC5C0B33D}"/>
              </a:ext>
            </a:extLst>
          </p:cNvPr>
          <p:cNvGrpSpPr/>
          <p:nvPr userDrawn="1"/>
        </p:nvGrpSpPr>
        <p:grpSpPr>
          <a:xfrm>
            <a:off x="5267422" y="4875303"/>
            <a:ext cx="464690" cy="562031"/>
            <a:chOff x="631150" y="4043586"/>
            <a:chExt cx="464690" cy="562031"/>
          </a:xfrm>
        </p:grpSpPr>
        <p:cxnSp>
          <p:nvCxnSpPr>
            <p:cNvPr id="203" name="Hline">
              <a:extLst>
                <a:ext uri="{FF2B5EF4-FFF2-40B4-BE49-F238E27FC236}">
                  <a16:creationId xmlns:a16="http://schemas.microsoft.com/office/drawing/2014/main" id="{3611D117-49D9-4843-A11C-F3A3F18E82F9}"/>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4" name="IconPhone">
              <a:extLst>
                <a:ext uri="{FF2B5EF4-FFF2-40B4-BE49-F238E27FC236}">
                  <a16:creationId xmlns:a16="http://schemas.microsoft.com/office/drawing/2014/main" id="{501137B8-7E91-49D5-826A-B2654A476575}"/>
                </a:ext>
              </a:extLst>
            </p:cNvPr>
            <p:cNvGrpSpPr>
              <a:grpSpLocks noChangeAspect="1"/>
            </p:cNvGrpSpPr>
            <p:nvPr/>
          </p:nvGrpSpPr>
          <p:grpSpPr>
            <a:xfrm>
              <a:off x="631150" y="4425617"/>
              <a:ext cx="180000" cy="180000"/>
              <a:chOff x="2703390" y="3158472"/>
              <a:chExt cx="960114" cy="960114"/>
            </a:xfrm>
          </p:grpSpPr>
          <p:sp>
            <p:nvSpPr>
              <p:cNvPr id="212" name="Ellipse 125">
                <a:extLst>
                  <a:ext uri="{FF2B5EF4-FFF2-40B4-BE49-F238E27FC236}">
                    <a16:creationId xmlns:a16="http://schemas.microsoft.com/office/drawing/2014/main" id="{3B8A5292-316D-44AF-9FC2-85637FD9291F}"/>
                  </a:ext>
                </a:extLst>
              </p:cNvPr>
              <p:cNvSpPr/>
              <p:nvPr/>
            </p:nvSpPr>
            <p:spPr>
              <a:xfrm>
                <a:off x="2703390" y="3158472"/>
                <a:ext cx="960114" cy="960114"/>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13" name="Group 4">
                <a:extLst>
                  <a:ext uri="{FF2B5EF4-FFF2-40B4-BE49-F238E27FC236}">
                    <a16:creationId xmlns:a16="http://schemas.microsoft.com/office/drawing/2014/main" id="{AEFFA674-A388-4E20-9B1F-BF88AE876176}"/>
                  </a:ext>
                </a:extLst>
              </p:cNvPr>
              <p:cNvGrpSpPr>
                <a:grpSpLocks noChangeAspect="1"/>
              </p:cNvGrpSpPr>
              <p:nvPr/>
            </p:nvGrpSpPr>
            <p:grpSpPr bwMode="auto">
              <a:xfrm>
                <a:off x="2912386" y="3366720"/>
                <a:ext cx="542122" cy="543618"/>
                <a:chOff x="2638" y="958"/>
                <a:chExt cx="1087" cy="1090"/>
              </a:xfrm>
              <a:noFill/>
            </p:grpSpPr>
            <p:sp>
              <p:nvSpPr>
                <p:cNvPr id="214" name="Freeform 5">
                  <a:extLst>
                    <a:ext uri="{FF2B5EF4-FFF2-40B4-BE49-F238E27FC236}">
                      <a16:creationId xmlns:a16="http://schemas.microsoft.com/office/drawing/2014/main" id="{FEBC34DB-113D-43A7-8C06-22C12B7C88E7}"/>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Freeform 6">
                  <a:extLst>
                    <a:ext uri="{FF2B5EF4-FFF2-40B4-BE49-F238E27FC236}">
                      <a16:creationId xmlns:a16="http://schemas.microsoft.com/office/drawing/2014/main" id="{796E2262-33A9-40F4-9E81-022677F13D44}"/>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Freeform 7">
                  <a:extLst>
                    <a:ext uri="{FF2B5EF4-FFF2-40B4-BE49-F238E27FC236}">
                      <a16:creationId xmlns:a16="http://schemas.microsoft.com/office/drawing/2014/main" id="{A6AF8913-8B91-47AD-8F2A-1D02E467A76E}"/>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05" name="IconEmail">
              <a:extLst>
                <a:ext uri="{FF2B5EF4-FFF2-40B4-BE49-F238E27FC236}">
                  <a16:creationId xmlns:a16="http://schemas.microsoft.com/office/drawing/2014/main" id="{BD1FAC7E-C760-494E-AAE7-71E43DE6F31E}"/>
                </a:ext>
              </a:extLst>
            </p:cNvPr>
            <p:cNvGrpSpPr>
              <a:grpSpLocks noChangeAspect="1"/>
            </p:cNvGrpSpPr>
            <p:nvPr/>
          </p:nvGrpSpPr>
          <p:grpSpPr>
            <a:xfrm>
              <a:off x="631150" y="4162565"/>
              <a:ext cx="180000" cy="180000"/>
              <a:chOff x="2703390" y="4365085"/>
              <a:chExt cx="960114" cy="960114"/>
            </a:xfrm>
          </p:grpSpPr>
          <p:sp>
            <p:nvSpPr>
              <p:cNvPr id="206" name="Ellipse 125">
                <a:extLst>
                  <a:ext uri="{FF2B5EF4-FFF2-40B4-BE49-F238E27FC236}">
                    <a16:creationId xmlns:a16="http://schemas.microsoft.com/office/drawing/2014/main" id="{4A4FCD1B-0193-4D75-8698-F3279E0CF24A}"/>
                  </a:ext>
                </a:extLst>
              </p:cNvPr>
              <p:cNvSpPr/>
              <p:nvPr/>
            </p:nvSpPr>
            <p:spPr>
              <a:xfrm>
                <a:off x="2703390" y="4365085"/>
                <a:ext cx="960114" cy="960114"/>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07" name="Group 206">
                <a:extLst>
                  <a:ext uri="{FF2B5EF4-FFF2-40B4-BE49-F238E27FC236}">
                    <a16:creationId xmlns:a16="http://schemas.microsoft.com/office/drawing/2014/main" id="{25BFD7AB-B859-4313-9D34-82465D7FB512}"/>
                  </a:ext>
                </a:extLst>
              </p:cNvPr>
              <p:cNvGrpSpPr>
                <a:grpSpLocks noChangeAspect="1"/>
              </p:cNvGrpSpPr>
              <p:nvPr/>
            </p:nvGrpSpPr>
            <p:grpSpPr>
              <a:xfrm>
                <a:off x="2886170" y="4635603"/>
                <a:ext cx="594554" cy="419078"/>
                <a:chOff x="4562584" y="4650255"/>
                <a:chExt cx="457200" cy="322263"/>
              </a:xfrm>
            </p:grpSpPr>
            <p:sp>
              <p:nvSpPr>
                <p:cNvPr id="208" name="Line 20">
                  <a:extLst>
                    <a:ext uri="{FF2B5EF4-FFF2-40B4-BE49-F238E27FC236}">
                      <a16:creationId xmlns:a16="http://schemas.microsoft.com/office/drawing/2014/main" id="{50DDE18F-EE4B-493E-81D2-9247309F24EC}"/>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9" name="Freeform 21">
                  <a:extLst>
                    <a:ext uri="{FF2B5EF4-FFF2-40B4-BE49-F238E27FC236}">
                      <a16:creationId xmlns:a16="http://schemas.microsoft.com/office/drawing/2014/main" id="{9815CE9F-52D2-4364-9343-8E9D5781A6A4}"/>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10" name="Freeform 22">
                  <a:extLst>
                    <a:ext uri="{FF2B5EF4-FFF2-40B4-BE49-F238E27FC236}">
                      <a16:creationId xmlns:a16="http://schemas.microsoft.com/office/drawing/2014/main" id="{970254B2-4B4B-4668-9075-98479A738CE7}"/>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11" name="Line 23">
                  <a:extLst>
                    <a:ext uri="{FF2B5EF4-FFF2-40B4-BE49-F238E27FC236}">
                      <a16:creationId xmlns:a16="http://schemas.microsoft.com/office/drawing/2014/main" id="{3A201282-6849-4481-976D-5E3027653C09}"/>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grpSp>
      <p:sp>
        <p:nvSpPr>
          <p:cNvPr id="217" name="strPhone04">
            <a:extLst>
              <a:ext uri="{FF2B5EF4-FFF2-40B4-BE49-F238E27FC236}">
                <a16:creationId xmlns:a16="http://schemas.microsoft.com/office/drawing/2014/main" id="{A70F63FA-0A47-4E91-A38F-7987208E95FB}"/>
              </a:ext>
            </a:extLst>
          </p:cNvPr>
          <p:cNvSpPr>
            <a:spLocks noGrp="1"/>
          </p:cNvSpPr>
          <p:nvPr>
            <p:ph type="body" sz="quarter" idx="34" hasCustomPrompt="1"/>
          </p:nvPr>
        </p:nvSpPr>
        <p:spPr>
          <a:xfrm>
            <a:off x="5536979" y="5249258"/>
            <a:ext cx="4050443" cy="246221"/>
          </a:xfrm>
        </p:spPr>
        <p:txBody>
          <a:bodyPr>
            <a:noAutofit/>
          </a:bodyPr>
          <a:lstStyle>
            <a:lvl1pPr>
              <a:spcBef>
                <a:spcPts val="0"/>
              </a:spcBef>
              <a:defRPr sz="1200" cap="none" baseline="0">
                <a:solidFill>
                  <a:schemeClr val="bg1"/>
                </a:solidFill>
                <a:latin typeface="+mn-lt"/>
              </a:defRPr>
            </a:lvl1pPr>
          </a:lstStyle>
          <a:p>
            <a:pPr lvl="0"/>
            <a:r>
              <a:rPr lang="en-GB" sz="1200">
                <a:solidFill>
                  <a:schemeClr val="bg1"/>
                </a:solidFill>
              </a:rPr>
              <a:t>+32 # ### ## ##</a:t>
            </a:r>
            <a:endParaRPr lang="en-GB" dirty="0"/>
          </a:p>
        </p:txBody>
      </p:sp>
      <p:sp>
        <p:nvSpPr>
          <p:cNvPr id="218" name="strEmail04">
            <a:extLst>
              <a:ext uri="{FF2B5EF4-FFF2-40B4-BE49-F238E27FC236}">
                <a16:creationId xmlns:a16="http://schemas.microsoft.com/office/drawing/2014/main" id="{9784B1A9-0EF5-43DA-99E1-0CAA5C2DDF0A}"/>
              </a:ext>
            </a:extLst>
          </p:cNvPr>
          <p:cNvSpPr>
            <a:spLocks noGrp="1"/>
          </p:cNvSpPr>
          <p:nvPr>
            <p:ph type="body" sz="quarter" idx="35" hasCustomPrompt="1"/>
          </p:nvPr>
        </p:nvSpPr>
        <p:spPr>
          <a:xfrm>
            <a:off x="5536979" y="4991477"/>
            <a:ext cx="4050443" cy="246221"/>
          </a:xfrm>
        </p:spPr>
        <p:txBody>
          <a:bodyPr>
            <a:noAutofit/>
          </a:bodyPr>
          <a:lstStyle>
            <a:lvl1pPr>
              <a:spcBef>
                <a:spcPts val="0"/>
              </a:spcBef>
              <a:defRPr sz="1200" cap="none" baseline="0">
                <a:solidFill>
                  <a:schemeClr val="bg1"/>
                </a:solidFill>
                <a:latin typeface="+mn-lt"/>
              </a:defRPr>
            </a:lvl1pPr>
          </a:lstStyle>
          <a:p>
            <a:pPr lvl="0"/>
            <a:r>
              <a:rPr lang="en-GB" sz="1200">
                <a:solidFill>
                  <a:schemeClr val="bg1"/>
                </a:solidFill>
              </a:rPr>
              <a:t>firstname.lastname@ipsos.com</a:t>
            </a:r>
            <a:endParaRPr lang="en-GB" dirty="0"/>
          </a:p>
        </p:txBody>
      </p:sp>
      <p:sp>
        <p:nvSpPr>
          <p:cNvPr id="219" name="strFunction04">
            <a:extLst>
              <a:ext uri="{FF2B5EF4-FFF2-40B4-BE49-F238E27FC236}">
                <a16:creationId xmlns:a16="http://schemas.microsoft.com/office/drawing/2014/main" id="{E0298BA4-9CDC-4684-9CB9-4726376419CD}"/>
              </a:ext>
            </a:extLst>
          </p:cNvPr>
          <p:cNvSpPr>
            <a:spLocks noGrp="1"/>
          </p:cNvSpPr>
          <p:nvPr>
            <p:ph type="body" sz="quarter" idx="36" hasCustomPrompt="1"/>
          </p:nvPr>
        </p:nvSpPr>
        <p:spPr>
          <a:xfrm>
            <a:off x="5267422" y="4547351"/>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en-GB"/>
              <a:t>Function Title</a:t>
            </a:r>
            <a:endParaRPr lang="en-GB" dirty="0"/>
          </a:p>
        </p:txBody>
      </p:sp>
      <p:sp>
        <p:nvSpPr>
          <p:cNvPr id="220" name="strName04">
            <a:extLst>
              <a:ext uri="{FF2B5EF4-FFF2-40B4-BE49-F238E27FC236}">
                <a16:creationId xmlns:a16="http://schemas.microsoft.com/office/drawing/2014/main" id="{E7982998-4C09-40B0-963F-43910CA3A33C}"/>
              </a:ext>
            </a:extLst>
          </p:cNvPr>
          <p:cNvSpPr>
            <a:spLocks noGrp="1"/>
          </p:cNvSpPr>
          <p:nvPr>
            <p:ph type="body" sz="quarter" idx="37" hasCustomPrompt="1"/>
          </p:nvPr>
        </p:nvSpPr>
        <p:spPr>
          <a:xfrm>
            <a:off x="5267422" y="4307411"/>
            <a:ext cx="4320000" cy="246221"/>
          </a:xfrm>
        </p:spPr>
        <p:txBody>
          <a:bodyPr>
            <a:noAutofit/>
          </a:bodyPr>
          <a:lstStyle>
            <a:lvl1pPr>
              <a:spcBef>
                <a:spcPts val="0"/>
              </a:spcBef>
              <a:defRPr cap="all" baseline="0">
                <a:solidFill>
                  <a:schemeClr val="bg1"/>
                </a:solidFill>
                <a:latin typeface="+mj-lt"/>
              </a:defRPr>
            </a:lvl1pPr>
          </a:lstStyle>
          <a:p>
            <a:pPr lvl="0"/>
            <a:r>
              <a:rPr lang="en-GB"/>
              <a:t>Firstname Lastname</a:t>
            </a:r>
            <a:endParaRPr lang="en-GB" dirty="0"/>
          </a:p>
        </p:txBody>
      </p:sp>
      <p:grpSp>
        <p:nvGrpSpPr>
          <p:cNvPr id="145" name="Icons03">
            <a:extLst>
              <a:ext uri="{FF2B5EF4-FFF2-40B4-BE49-F238E27FC236}">
                <a16:creationId xmlns:a16="http://schemas.microsoft.com/office/drawing/2014/main" id="{29187A81-AC58-49E9-897F-20AB4C1E88D8}"/>
              </a:ext>
            </a:extLst>
          </p:cNvPr>
          <p:cNvGrpSpPr/>
          <p:nvPr userDrawn="1"/>
        </p:nvGrpSpPr>
        <p:grpSpPr>
          <a:xfrm>
            <a:off x="631150" y="4875303"/>
            <a:ext cx="464690" cy="562031"/>
            <a:chOff x="631150" y="4043586"/>
            <a:chExt cx="464690" cy="562031"/>
          </a:xfrm>
        </p:grpSpPr>
        <p:cxnSp>
          <p:nvCxnSpPr>
            <p:cNvPr id="146" name="Hline">
              <a:extLst>
                <a:ext uri="{FF2B5EF4-FFF2-40B4-BE49-F238E27FC236}">
                  <a16:creationId xmlns:a16="http://schemas.microsoft.com/office/drawing/2014/main" id="{7B5BE796-BE3A-48EE-87B2-1BBBDEB9265A}"/>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7" name="IconPhone">
              <a:extLst>
                <a:ext uri="{FF2B5EF4-FFF2-40B4-BE49-F238E27FC236}">
                  <a16:creationId xmlns:a16="http://schemas.microsoft.com/office/drawing/2014/main" id="{F28BB052-5668-4C0C-A26A-9C9207A4945F}"/>
                </a:ext>
              </a:extLst>
            </p:cNvPr>
            <p:cNvGrpSpPr>
              <a:grpSpLocks noChangeAspect="1"/>
            </p:cNvGrpSpPr>
            <p:nvPr/>
          </p:nvGrpSpPr>
          <p:grpSpPr>
            <a:xfrm>
              <a:off x="631150" y="4425617"/>
              <a:ext cx="180000" cy="180000"/>
              <a:chOff x="2703390" y="3158472"/>
              <a:chExt cx="960114" cy="960114"/>
            </a:xfrm>
          </p:grpSpPr>
          <p:sp>
            <p:nvSpPr>
              <p:cNvPr id="155" name="Ellipse 125">
                <a:extLst>
                  <a:ext uri="{FF2B5EF4-FFF2-40B4-BE49-F238E27FC236}">
                    <a16:creationId xmlns:a16="http://schemas.microsoft.com/office/drawing/2014/main" id="{94D6C45F-83F7-4278-B360-84E7F88CF083}"/>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56" name="Group 4">
                <a:extLst>
                  <a:ext uri="{FF2B5EF4-FFF2-40B4-BE49-F238E27FC236}">
                    <a16:creationId xmlns:a16="http://schemas.microsoft.com/office/drawing/2014/main" id="{1E3441B7-9263-4F25-AE59-5CC5D004A18F}"/>
                  </a:ext>
                </a:extLst>
              </p:cNvPr>
              <p:cNvGrpSpPr>
                <a:grpSpLocks noChangeAspect="1"/>
              </p:cNvGrpSpPr>
              <p:nvPr/>
            </p:nvGrpSpPr>
            <p:grpSpPr bwMode="auto">
              <a:xfrm>
                <a:off x="2912386" y="3366720"/>
                <a:ext cx="542122" cy="543618"/>
                <a:chOff x="2638" y="958"/>
                <a:chExt cx="1087" cy="1090"/>
              </a:xfrm>
              <a:noFill/>
            </p:grpSpPr>
            <p:sp>
              <p:nvSpPr>
                <p:cNvPr id="157" name="Freeform 5">
                  <a:extLst>
                    <a:ext uri="{FF2B5EF4-FFF2-40B4-BE49-F238E27FC236}">
                      <a16:creationId xmlns:a16="http://schemas.microsoft.com/office/drawing/2014/main" id="{53DDFAB0-76D4-4114-BA71-9F05DF2387CE}"/>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Freeform 6">
                  <a:extLst>
                    <a:ext uri="{FF2B5EF4-FFF2-40B4-BE49-F238E27FC236}">
                      <a16:creationId xmlns:a16="http://schemas.microsoft.com/office/drawing/2014/main" id="{A497E1A4-B728-47F8-B2E9-50E20738ACBB}"/>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Freeform 7">
                  <a:extLst>
                    <a:ext uri="{FF2B5EF4-FFF2-40B4-BE49-F238E27FC236}">
                      <a16:creationId xmlns:a16="http://schemas.microsoft.com/office/drawing/2014/main" id="{BB65988D-1D1C-4C08-9818-19DBFB5C21C6}"/>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48" name="IconEmail">
              <a:extLst>
                <a:ext uri="{FF2B5EF4-FFF2-40B4-BE49-F238E27FC236}">
                  <a16:creationId xmlns:a16="http://schemas.microsoft.com/office/drawing/2014/main" id="{7002F6AD-F708-4629-A994-A3CA206B8D8D}"/>
                </a:ext>
              </a:extLst>
            </p:cNvPr>
            <p:cNvGrpSpPr>
              <a:grpSpLocks noChangeAspect="1"/>
            </p:cNvGrpSpPr>
            <p:nvPr/>
          </p:nvGrpSpPr>
          <p:grpSpPr>
            <a:xfrm>
              <a:off x="631150" y="4162565"/>
              <a:ext cx="180000" cy="180000"/>
              <a:chOff x="2703390" y="4365085"/>
              <a:chExt cx="960114" cy="960114"/>
            </a:xfrm>
          </p:grpSpPr>
          <p:sp>
            <p:nvSpPr>
              <p:cNvPr id="149" name="Ellipse 125">
                <a:extLst>
                  <a:ext uri="{FF2B5EF4-FFF2-40B4-BE49-F238E27FC236}">
                    <a16:creationId xmlns:a16="http://schemas.microsoft.com/office/drawing/2014/main" id="{69A288FF-044C-4232-A68F-5DE056D28D85}"/>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50" name="Group 149">
                <a:extLst>
                  <a:ext uri="{FF2B5EF4-FFF2-40B4-BE49-F238E27FC236}">
                    <a16:creationId xmlns:a16="http://schemas.microsoft.com/office/drawing/2014/main" id="{4C0555CD-AEF6-40D3-BDC8-8321854D3251}"/>
                  </a:ext>
                </a:extLst>
              </p:cNvPr>
              <p:cNvGrpSpPr>
                <a:grpSpLocks noChangeAspect="1"/>
              </p:cNvGrpSpPr>
              <p:nvPr/>
            </p:nvGrpSpPr>
            <p:grpSpPr>
              <a:xfrm>
                <a:off x="2886170" y="4635603"/>
                <a:ext cx="594554" cy="419078"/>
                <a:chOff x="4562584" y="4650255"/>
                <a:chExt cx="457200" cy="322263"/>
              </a:xfrm>
            </p:grpSpPr>
            <p:sp>
              <p:nvSpPr>
                <p:cNvPr id="151" name="Line 20">
                  <a:extLst>
                    <a:ext uri="{FF2B5EF4-FFF2-40B4-BE49-F238E27FC236}">
                      <a16:creationId xmlns:a16="http://schemas.microsoft.com/office/drawing/2014/main" id="{54898FC4-6F84-4FFF-8888-574363D631C8}"/>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2" name="Freeform 21">
                  <a:extLst>
                    <a:ext uri="{FF2B5EF4-FFF2-40B4-BE49-F238E27FC236}">
                      <a16:creationId xmlns:a16="http://schemas.microsoft.com/office/drawing/2014/main" id="{DDF59620-DF2A-4507-AD51-ADBA432DD543}"/>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3" name="Freeform 22">
                  <a:extLst>
                    <a:ext uri="{FF2B5EF4-FFF2-40B4-BE49-F238E27FC236}">
                      <a16:creationId xmlns:a16="http://schemas.microsoft.com/office/drawing/2014/main" id="{E4D9C1DB-DF7B-4F6F-B812-1407802A6AF9}"/>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4" name="Line 23">
                  <a:extLst>
                    <a:ext uri="{FF2B5EF4-FFF2-40B4-BE49-F238E27FC236}">
                      <a16:creationId xmlns:a16="http://schemas.microsoft.com/office/drawing/2014/main" id="{CB8F31FC-55C4-4D5D-8C65-47461120D67E}"/>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grpSp>
      <p:sp>
        <p:nvSpPr>
          <p:cNvPr id="160" name="strPhone03">
            <a:extLst>
              <a:ext uri="{FF2B5EF4-FFF2-40B4-BE49-F238E27FC236}">
                <a16:creationId xmlns:a16="http://schemas.microsoft.com/office/drawing/2014/main" id="{14057E29-E071-4559-B979-8D757A051529}"/>
              </a:ext>
            </a:extLst>
          </p:cNvPr>
          <p:cNvSpPr>
            <a:spLocks noGrp="1"/>
          </p:cNvSpPr>
          <p:nvPr>
            <p:ph type="body" sz="quarter" idx="30" hasCustomPrompt="1"/>
          </p:nvPr>
        </p:nvSpPr>
        <p:spPr>
          <a:xfrm>
            <a:off x="900707" y="5249258"/>
            <a:ext cx="4050443" cy="246221"/>
          </a:xfrm>
        </p:spPr>
        <p:txBody>
          <a:bodyPr>
            <a:noAutofit/>
          </a:bodyPr>
          <a:lstStyle>
            <a:lvl1pPr>
              <a:spcBef>
                <a:spcPts val="0"/>
              </a:spcBef>
              <a:defRPr sz="1200" cap="none" baseline="0">
                <a:solidFill>
                  <a:schemeClr val="bg1"/>
                </a:solidFill>
                <a:latin typeface="+mn-lt"/>
              </a:defRPr>
            </a:lvl1pPr>
          </a:lstStyle>
          <a:p>
            <a:pPr lvl="0"/>
            <a:r>
              <a:rPr lang="en-GB" sz="1200">
                <a:solidFill>
                  <a:schemeClr val="bg1"/>
                </a:solidFill>
              </a:rPr>
              <a:t>+32 # ### ## ##</a:t>
            </a:r>
            <a:endParaRPr lang="en-GB" dirty="0"/>
          </a:p>
        </p:txBody>
      </p:sp>
      <p:sp>
        <p:nvSpPr>
          <p:cNvPr id="161" name="strEmail03">
            <a:extLst>
              <a:ext uri="{FF2B5EF4-FFF2-40B4-BE49-F238E27FC236}">
                <a16:creationId xmlns:a16="http://schemas.microsoft.com/office/drawing/2014/main" id="{816064E9-A637-4815-B0B7-EF922F3C42F0}"/>
              </a:ext>
            </a:extLst>
          </p:cNvPr>
          <p:cNvSpPr>
            <a:spLocks noGrp="1"/>
          </p:cNvSpPr>
          <p:nvPr>
            <p:ph type="body" sz="quarter" idx="31" hasCustomPrompt="1"/>
          </p:nvPr>
        </p:nvSpPr>
        <p:spPr>
          <a:xfrm>
            <a:off x="900707" y="4991477"/>
            <a:ext cx="4050443" cy="246221"/>
          </a:xfrm>
        </p:spPr>
        <p:txBody>
          <a:bodyPr>
            <a:noAutofit/>
          </a:bodyPr>
          <a:lstStyle>
            <a:lvl1pPr>
              <a:spcBef>
                <a:spcPts val="0"/>
              </a:spcBef>
              <a:defRPr sz="1200" cap="none" baseline="0">
                <a:solidFill>
                  <a:schemeClr val="bg1"/>
                </a:solidFill>
                <a:latin typeface="+mn-lt"/>
              </a:defRPr>
            </a:lvl1pPr>
          </a:lstStyle>
          <a:p>
            <a:pPr lvl="0"/>
            <a:r>
              <a:rPr lang="en-GB" sz="1200">
                <a:solidFill>
                  <a:schemeClr val="bg1"/>
                </a:solidFill>
              </a:rPr>
              <a:t>firstname.lastname@ipsos.com</a:t>
            </a:r>
            <a:endParaRPr lang="en-GB" dirty="0"/>
          </a:p>
        </p:txBody>
      </p:sp>
      <p:sp>
        <p:nvSpPr>
          <p:cNvPr id="162" name="strFunction03">
            <a:extLst>
              <a:ext uri="{FF2B5EF4-FFF2-40B4-BE49-F238E27FC236}">
                <a16:creationId xmlns:a16="http://schemas.microsoft.com/office/drawing/2014/main" id="{E019BC75-09C5-4FE6-91A7-9E90327D0CAA}"/>
              </a:ext>
            </a:extLst>
          </p:cNvPr>
          <p:cNvSpPr>
            <a:spLocks noGrp="1"/>
          </p:cNvSpPr>
          <p:nvPr>
            <p:ph type="body" sz="quarter" idx="32" hasCustomPrompt="1"/>
          </p:nvPr>
        </p:nvSpPr>
        <p:spPr>
          <a:xfrm>
            <a:off x="631150" y="4547351"/>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en-GB"/>
              <a:t>Function Title</a:t>
            </a:r>
            <a:endParaRPr lang="en-GB" dirty="0"/>
          </a:p>
        </p:txBody>
      </p:sp>
      <p:sp>
        <p:nvSpPr>
          <p:cNvPr id="163" name="strName03">
            <a:extLst>
              <a:ext uri="{FF2B5EF4-FFF2-40B4-BE49-F238E27FC236}">
                <a16:creationId xmlns:a16="http://schemas.microsoft.com/office/drawing/2014/main" id="{7FDC1C83-BF00-42E2-A7C6-D5BC4CE301D5}"/>
              </a:ext>
            </a:extLst>
          </p:cNvPr>
          <p:cNvSpPr>
            <a:spLocks noGrp="1"/>
          </p:cNvSpPr>
          <p:nvPr>
            <p:ph type="body" sz="quarter" idx="33" hasCustomPrompt="1"/>
          </p:nvPr>
        </p:nvSpPr>
        <p:spPr>
          <a:xfrm>
            <a:off x="631150" y="4307411"/>
            <a:ext cx="4320000" cy="246221"/>
          </a:xfrm>
        </p:spPr>
        <p:txBody>
          <a:bodyPr>
            <a:noAutofit/>
          </a:bodyPr>
          <a:lstStyle>
            <a:lvl1pPr>
              <a:spcBef>
                <a:spcPts val="0"/>
              </a:spcBef>
              <a:defRPr cap="all" baseline="0">
                <a:solidFill>
                  <a:schemeClr val="bg1"/>
                </a:solidFill>
                <a:latin typeface="+mj-lt"/>
              </a:defRPr>
            </a:lvl1pPr>
          </a:lstStyle>
          <a:p>
            <a:pPr lvl="0"/>
            <a:r>
              <a:rPr lang="en-GB"/>
              <a:t>Firstname Lastname</a:t>
            </a:r>
            <a:endParaRPr lang="en-GB" dirty="0"/>
          </a:p>
        </p:txBody>
      </p:sp>
      <p:grpSp>
        <p:nvGrpSpPr>
          <p:cNvPr id="164" name="Icons02">
            <a:extLst>
              <a:ext uri="{FF2B5EF4-FFF2-40B4-BE49-F238E27FC236}">
                <a16:creationId xmlns:a16="http://schemas.microsoft.com/office/drawing/2014/main" id="{17F41577-7488-42A3-8B0F-3C3C4EF04601}"/>
              </a:ext>
            </a:extLst>
          </p:cNvPr>
          <p:cNvGrpSpPr/>
          <p:nvPr userDrawn="1"/>
        </p:nvGrpSpPr>
        <p:grpSpPr>
          <a:xfrm>
            <a:off x="5267422" y="3434914"/>
            <a:ext cx="464690" cy="562031"/>
            <a:chOff x="631150" y="4043586"/>
            <a:chExt cx="464690" cy="562031"/>
          </a:xfrm>
        </p:grpSpPr>
        <p:cxnSp>
          <p:nvCxnSpPr>
            <p:cNvPr id="165" name="Hline">
              <a:extLst>
                <a:ext uri="{FF2B5EF4-FFF2-40B4-BE49-F238E27FC236}">
                  <a16:creationId xmlns:a16="http://schemas.microsoft.com/office/drawing/2014/main" id="{F14E9C41-1003-478B-B8E6-0C106F2E6FA5}"/>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6" name="IconPhone">
              <a:extLst>
                <a:ext uri="{FF2B5EF4-FFF2-40B4-BE49-F238E27FC236}">
                  <a16:creationId xmlns:a16="http://schemas.microsoft.com/office/drawing/2014/main" id="{15D0D93D-577C-418E-9E49-2D5D4D6D553E}"/>
                </a:ext>
              </a:extLst>
            </p:cNvPr>
            <p:cNvGrpSpPr>
              <a:grpSpLocks noChangeAspect="1"/>
            </p:cNvGrpSpPr>
            <p:nvPr/>
          </p:nvGrpSpPr>
          <p:grpSpPr>
            <a:xfrm>
              <a:off x="631150" y="4425617"/>
              <a:ext cx="180000" cy="180000"/>
              <a:chOff x="2703390" y="3158472"/>
              <a:chExt cx="960114" cy="960114"/>
            </a:xfrm>
          </p:grpSpPr>
          <p:sp>
            <p:nvSpPr>
              <p:cNvPr id="174" name="Ellipse 125">
                <a:extLst>
                  <a:ext uri="{FF2B5EF4-FFF2-40B4-BE49-F238E27FC236}">
                    <a16:creationId xmlns:a16="http://schemas.microsoft.com/office/drawing/2014/main" id="{DF2D3F19-8418-4AB3-A9D8-5820037C2C68}"/>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75" name="Group 4">
                <a:extLst>
                  <a:ext uri="{FF2B5EF4-FFF2-40B4-BE49-F238E27FC236}">
                    <a16:creationId xmlns:a16="http://schemas.microsoft.com/office/drawing/2014/main" id="{55AA84D0-E733-4C67-A589-DACA464CB897}"/>
                  </a:ext>
                </a:extLst>
              </p:cNvPr>
              <p:cNvGrpSpPr>
                <a:grpSpLocks noChangeAspect="1"/>
              </p:cNvGrpSpPr>
              <p:nvPr/>
            </p:nvGrpSpPr>
            <p:grpSpPr bwMode="auto">
              <a:xfrm>
                <a:off x="2912386" y="3366720"/>
                <a:ext cx="542122" cy="543618"/>
                <a:chOff x="2638" y="958"/>
                <a:chExt cx="1087" cy="1090"/>
              </a:xfrm>
              <a:noFill/>
            </p:grpSpPr>
            <p:sp>
              <p:nvSpPr>
                <p:cNvPr id="176" name="Freeform 5">
                  <a:extLst>
                    <a:ext uri="{FF2B5EF4-FFF2-40B4-BE49-F238E27FC236}">
                      <a16:creationId xmlns:a16="http://schemas.microsoft.com/office/drawing/2014/main" id="{45DB1C7D-80D4-4A70-B8CC-30F7895833FA}"/>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Freeform 6">
                  <a:extLst>
                    <a:ext uri="{FF2B5EF4-FFF2-40B4-BE49-F238E27FC236}">
                      <a16:creationId xmlns:a16="http://schemas.microsoft.com/office/drawing/2014/main" id="{18F5EF59-9D04-4A49-BA12-C893C0505139}"/>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Freeform 7">
                  <a:extLst>
                    <a:ext uri="{FF2B5EF4-FFF2-40B4-BE49-F238E27FC236}">
                      <a16:creationId xmlns:a16="http://schemas.microsoft.com/office/drawing/2014/main" id="{0599A071-A4E3-400F-8EB5-3523352BB90B}"/>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67" name="IconEmail">
              <a:extLst>
                <a:ext uri="{FF2B5EF4-FFF2-40B4-BE49-F238E27FC236}">
                  <a16:creationId xmlns:a16="http://schemas.microsoft.com/office/drawing/2014/main" id="{AA0A29D3-1A95-4159-8550-FD8457F9C2CC}"/>
                </a:ext>
              </a:extLst>
            </p:cNvPr>
            <p:cNvGrpSpPr>
              <a:grpSpLocks noChangeAspect="1"/>
            </p:cNvGrpSpPr>
            <p:nvPr/>
          </p:nvGrpSpPr>
          <p:grpSpPr>
            <a:xfrm>
              <a:off x="631150" y="4162565"/>
              <a:ext cx="180000" cy="180000"/>
              <a:chOff x="2703390" y="4365085"/>
              <a:chExt cx="960114" cy="960114"/>
            </a:xfrm>
          </p:grpSpPr>
          <p:sp>
            <p:nvSpPr>
              <p:cNvPr id="168" name="Ellipse 125">
                <a:extLst>
                  <a:ext uri="{FF2B5EF4-FFF2-40B4-BE49-F238E27FC236}">
                    <a16:creationId xmlns:a16="http://schemas.microsoft.com/office/drawing/2014/main" id="{120A94C0-9853-4B6E-BAF4-020C6D1D721D}"/>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69" name="Group 168">
                <a:extLst>
                  <a:ext uri="{FF2B5EF4-FFF2-40B4-BE49-F238E27FC236}">
                    <a16:creationId xmlns:a16="http://schemas.microsoft.com/office/drawing/2014/main" id="{46796286-10AF-416B-AFB5-B7A955AB4B7F}"/>
                  </a:ext>
                </a:extLst>
              </p:cNvPr>
              <p:cNvGrpSpPr>
                <a:grpSpLocks noChangeAspect="1"/>
              </p:cNvGrpSpPr>
              <p:nvPr/>
            </p:nvGrpSpPr>
            <p:grpSpPr>
              <a:xfrm>
                <a:off x="2886170" y="4635603"/>
                <a:ext cx="594554" cy="419078"/>
                <a:chOff x="4562584" y="4650255"/>
                <a:chExt cx="457200" cy="322263"/>
              </a:xfrm>
            </p:grpSpPr>
            <p:sp>
              <p:nvSpPr>
                <p:cNvPr id="170" name="Line 20">
                  <a:extLst>
                    <a:ext uri="{FF2B5EF4-FFF2-40B4-BE49-F238E27FC236}">
                      <a16:creationId xmlns:a16="http://schemas.microsoft.com/office/drawing/2014/main" id="{83AAD9B9-3876-4D27-89B9-0D6A879A3993}"/>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1" name="Freeform 21">
                  <a:extLst>
                    <a:ext uri="{FF2B5EF4-FFF2-40B4-BE49-F238E27FC236}">
                      <a16:creationId xmlns:a16="http://schemas.microsoft.com/office/drawing/2014/main" id="{825A81FE-407F-4E2D-96A5-7C6D9AD422B7}"/>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2" name="Freeform 22">
                  <a:extLst>
                    <a:ext uri="{FF2B5EF4-FFF2-40B4-BE49-F238E27FC236}">
                      <a16:creationId xmlns:a16="http://schemas.microsoft.com/office/drawing/2014/main" id="{6C1B3F95-D7AB-48D5-BDBD-878D5C26D61C}"/>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3" name="Line 23">
                  <a:extLst>
                    <a:ext uri="{FF2B5EF4-FFF2-40B4-BE49-F238E27FC236}">
                      <a16:creationId xmlns:a16="http://schemas.microsoft.com/office/drawing/2014/main" id="{7784D739-A8C9-4FDD-B028-22857AC3DA51}"/>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grpSp>
      <p:sp>
        <p:nvSpPr>
          <p:cNvPr id="179" name="strPhone02">
            <a:extLst>
              <a:ext uri="{FF2B5EF4-FFF2-40B4-BE49-F238E27FC236}">
                <a16:creationId xmlns:a16="http://schemas.microsoft.com/office/drawing/2014/main" id="{F4E8A020-6F75-4DA6-AE60-AC6CA5D5220B}"/>
              </a:ext>
            </a:extLst>
          </p:cNvPr>
          <p:cNvSpPr>
            <a:spLocks noGrp="1"/>
          </p:cNvSpPr>
          <p:nvPr>
            <p:ph type="body" sz="quarter" idx="26" hasCustomPrompt="1"/>
          </p:nvPr>
        </p:nvSpPr>
        <p:spPr>
          <a:xfrm>
            <a:off x="5536979" y="3808869"/>
            <a:ext cx="4050443" cy="246221"/>
          </a:xfrm>
        </p:spPr>
        <p:txBody>
          <a:bodyPr>
            <a:noAutofit/>
          </a:bodyPr>
          <a:lstStyle>
            <a:lvl1pPr>
              <a:spcBef>
                <a:spcPts val="0"/>
              </a:spcBef>
              <a:defRPr sz="1200" cap="none" baseline="0">
                <a:solidFill>
                  <a:schemeClr val="bg1"/>
                </a:solidFill>
                <a:latin typeface="+mn-lt"/>
              </a:defRPr>
            </a:lvl1pPr>
          </a:lstStyle>
          <a:p>
            <a:pPr lvl="0"/>
            <a:r>
              <a:rPr lang="en-GB" sz="1200">
                <a:solidFill>
                  <a:schemeClr val="bg1"/>
                </a:solidFill>
              </a:rPr>
              <a:t>+32 # ### ## ##</a:t>
            </a:r>
            <a:endParaRPr lang="en-GB" dirty="0"/>
          </a:p>
        </p:txBody>
      </p:sp>
      <p:sp>
        <p:nvSpPr>
          <p:cNvPr id="180" name="strEmail02">
            <a:extLst>
              <a:ext uri="{FF2B5EF4-FFF2-40B4-BE49-F238E27FC236}">
                <a16:creationId xmlns:a16="http://schemas.microsoft.com/office/drawing/2014/main" id="{8970B6E8-761C-45B3-8AF4-3DA1244032CC}"/>
              </a:ext>
            </a:extLst>
          </p:cNvPr>
          <p:cNvSpPr>
            <a:spLocks noGrp="1"/>
          </p:cNvSpPr>
          <p:nvPr>
            <p:ph type="body" sz="quarter" idx="27" hasCustomPrompt="1"/>
          </p:nvPr>
        </p:nvSpPr>
        <p:spPr>
          <a:xfrm>
            <a:off x="5536979" y="3551088"/>
            <a:ext cx="4050443" cy="246221"/>
          </a:xfrm>
        </p:spPr>
        <p:txBody>
          <a:bodyPr>
            <a:noAutofit/>
          </a:bodyPr>
          <a:lstStyle>
            <a:lvl1pPr>
              <a:spcBef>
                <a:spcPts val="0"/>
              </a:spcBef>
              <a:defRPr sz="1200" cap="none" baseline="0">
                <a:solidFill>
                  <a:schemeClr val="bg1"/>
                </a:solidFill>
                <a:latin typeface="+mn-lt"/>
              </a:defRPr>
            </a:lvl1pPr>
          </a:lstStyle>
          <a:p>
            <a:pPr lvl="0"/>
            <a:r>
              <a:rPr lang="en-GB" sz="1200">
                <a:solidFill>
                  <a:schemeClr val="bg1"/>
                </a:solidFill>
              </a:rPr>
              <a:t>firstname.lastname@ipsos.com</a:t>
            </a:r>
            <a:endParaRPr lang="en-GB" dirty="0"/>
          </a:p>
        </p:txBody>
      </p:sp>
      <p:sp>
        <p:nvSpPr>
          <p:cNvPr id="181" name="strFunction02">
            <a:extLst>
              <a:ext uri="{FF2B5EF4-FFF2-40B4-BE49-F238E27FC236}">
                <a16:creationId xmlns:a16="http://schemas.microsoft.com/office/drawing/2014/main" id="{1DF59D34-2064-417F-94E1-4605A2DF018C}"/>
              </a:ext>
            </a:extLst>
          </p:cNvPr>
          <p:cNvSpPr>
            <a:spLocks noGrp="1"/>
          </p:cNvSpPr>
          <p:nvPr>
            <p:ph type="body" sz="quarter" idx="28" hasCustomPrompt="1"/>
          </p:nvPr>
        </p:nvSpPr>
        <p:spPr>
          <a:xfrm>
            <a:off x="5267422" y="3106962"/>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en-GB"/>
              <a:t>Function Title</a:t>
            </a:r>
            <a:endParaRPr lang="en-GB" dirty="0"/>
          </a:p>
        </p:txBody>
      </p:sp>
      <p:sp>
        <p:nvSpPr>
          <p:cNvPr id="182" name="strName02">
            <a:extLst>
              <a:ext uri="{FF2B5EF4-FFF2-40B4-BE49-F238E27FC236}">
                <a16:creationId xmlns:a16="http://schemas.microsoft.com/office/drawing/2014/main" id="{BE97F47A-E462-40A5-8B31-82EB5FBDEBBC}"/>
              </a:ext>
            </a:extLst>
          </p:cNvPr>
          <p:cNvSpPr>
            <a:spLocks noGrp="1"/>
          </p:cNvSpPr>
          <p:nvPr>
            <p:ph type="body" sz="quarter" idx="29" hasCustomPrompt="1"/>
          </p:nvPr>
        </p:nvSpPr>
        <p:spPr>
          <a:xfrm>
            <a:off x="5267422" y="2867022"/>
            <a:ext cx="4320000" cy="246221"/>
          </a:xfrm>
        </p:spPr>
        <p:txBody>
          <a:bodyPr>
            <a:noAutofit/>
          </a:bodyPr>
          <a:lstStyle>
            <a:lvl1pPr>
              <a:spcBef>
                <a:spcPts val="0"/>
              </a:spcBef>
              <a:defRPr cap="all" baseline="0">
                <a:solidFill>
                  <a:schemeClr val="bg1"/>
                </a:solidFill>
                <a:latin typeface="+mj-lt"/>
              </a:defRPr>
            </a:lvl1pPr>
          </a:lstStyle>
          <a:p>
            <a:pPr lvl="0"/>
            <a:r>
              <a:rPr lang="en-GB"/>
              <a:t>Firstname Lastname</a:t>
            </a:r>
            <a:endParaRPr lang="en-GB" dirty="0"/>
          </a:p>
        </p:txBody>
      </p:sp>
      <p:grpSp>
        <p:nvGrpSpPr>
          <p:cNvPr id="183" name="Icons01">
            <a:extLst>
              <a:ext uri="{FF2B5EF4-FFF2-40B4-BE49-F238E27FC236}">
                <a16:creationId xmlns:a16="http://schemas.microsoft.com/office/drawing/2014/main" id="{6FCDB661-4CC4-49CA-ABB9-79E996A68F0E}"/>
              </a:ext>
            </a:extLst>
          </p:cNvPr>
          <p:cNvGrpSpPr/>
          <p:nvPr userDrawn="1"/>
        </p:nvGrpSpPr>
        <p:grpSpPr>
          <a:xfrm>
            <a:off x="631150" y="3434914"/>
            <a:ext cx="464690" cy="562031"/>
            <a:chOff x="631150" y="4043586"/>
            <a:chExt cx="464690" cy="562031"/>
          </a:xfrm>
        </p:grpSpPr>
        <p:cxnSp>
          <p:nvCxnSpPr>
            <p:cNvPr id="184" name="Hline">
              <a:extLst>
                <a:ext uri="{FF2B5EF4-FFF2-40B4-BE49-F238E27FC236}">
                  <a16:creationId xmlns:a16="http://schemas.microsoft.com/office/drawing/2014/main" id="{B85FE1D4-15B2-478B-A874-FCB227FBFE4D}"/>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5" name="IconPhone">
              <a:extLst>
                <a:ext uri="{FF2B5EF4-FFF2-40B4-BE49-F238E27FC236}">
                  <a16:creationId xmlns:a16="http://schemas.microsoft.com/office/drawing/2014/main" id="{ED7BE4EC-1A60-43AE-86B4-0BDD623FD05C}"/>
                </a:ext>
              </a:extLst>
            </p:cNvPr>
            <p:cNvGrpSpPr>
              <a:grpSpLocks noChangeAspect="1"/>
            </p:cNvGrpSpPr>
            <p:nvPr/>
          </p:nvGrpSpPr>
          <p:grpSpPr>
            <a:xfrm>
              <a:off x="631150" y="4425617"/>
              <a:ext cx="180000" cy="180000"/>
              <a:chOff x="2703390" y="3158472"/>
              <a:chExt cx="960114" cy="960114"/>
            </a:xfrm>
          </p:grpSpPr>
          <p:sp>
            <p:nvSpPr>
              <p:cNvPr id="193" name="Ellipse 125">
                <a:extLst>
                  <a:ext uri="{FF2B5EF4-FFF2-40B4-BE49-F238E27FC236}">
                    <a16:creationId xmlns:a16="http://schemas.microsoft.com/office/drawing/2014/main" id="{9525C37E-B775-4966-A42D-B8918D3EB2F0}"/>
                  </a:ext>
                </a:extLst>
              </p:cNvPr>
              <p:cNvSpPr/>
              <p:nvPr/>
            </p:nvSpPr>
            <p:spPr>
              <a:xfrm>
                <a:off x="2703390" y="3158472"/>
                <a:ext cx="960114" cy="960114"/>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94" name="Group 4">
                <a:extLst>
                  <a:ext uri="{FF2B5EF4-FFF2-40B4-BE49-F238E27FC236}">
                    <a16:creationId xmlns:a16="http://schemas.microsoft.com/office/drawing/2014/main" id="{4F17C34E-A87B-4426-B69E-308B5BF79BF8}"/>
                  </a:ext>
                </a:extLst>
              </p:cNvPr>
              <p:cNvGrpSpPr>
                <a:grpSpLocks noChangeAspect="1"/>
              </p:cNvGrpSpPr>
              <p:nvPr/>
            </p:nvGrpSpPr>
            <p:grpSpPr bwMode="auto">
              <a:xfrm>
                <a:off x="2912386" y="3366720"/>
                <a:ext cx="542122" cy="543618"/>
                <a:chOff x="2638" y="958"/>
                <a:chExt cx="1087" cy="1090"/>
              </a:xfrm>
              <a:noFill/>
            </p:grpSpPr>
            <p:sp>
              <p:nvSpPr>
                <p:cNvPr id="195" name="Freeform 5">
                  <a:extLst>
                    <a:ext uri="{FF2B5EF4-FFF2-40B4-BE49-F238E27FC236}">
                      <a16:creationId xmlns:a16="http://schemas.microsoft.com/office/drawing/2014/main" id="{31E29092-1DB2-49C1-98A0-DBFA363E5A0B}"/>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Freeform 6">
                  <a:extLst>
                    <a:ext uri="{FF2B5EF4-FFF2-40B4-BE49-F238E27FC236}">
                      <a16:creationId xmlns:a16="http://schemas.microsoft.com/office/drawing/2014/main" id="{CCCDFE6D-3370-4A92-9C79-12D20A38FA8D}"/>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Freeform 7">
                  <a:extLst>
                    <a:ext uri="{FF2B5EF4-FFF2-40B4-BE49-F238E27FC236}">
                      <a16:creationId xmlns:a16="http://schemas.microsoft.com/office/drawing/2014/main" id="{7BFC2256-49A5-4449-9E76-F716D6DDEB24}"/>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86" name="IconEmail">
              <a:extLst>
                <a:ext uri="{FF2B5EF4-FFF2-40B4-BE49-F238E27FC236}">
                  <a16:creationId xmlns:a16="http://schemas.microsoft.com/office/drawing/2014/main" id="{852D1758-A85B-488E-A877-FD31DFD19387}"/>
                </a:ext>
              </a:extLst>
            </p:cNvPr>
            <p:cNvGrpSpPr>
              <a:grpSpLocks noChangeAspect="1"/>
            </p:cNvGrpSpPr>
            <p:nvPr/>
          </p:nvGrpSpPr>
          <p:grpSpPr>
            <a:xfrm>
              <a:off x="631150" y="4162565"/>
              <a:ext cx="180000" cy="180000"/>
              <a:chOff x="2703390" y="4365085"/>
              <a:chExt cx="960114" cy="960114"/>
            </a:xfrm>
          </p:grpSpPr>
          <p:sp>
            <p:nvSpPr>
              <p:cNvPr id="187" name="Ellipse 125">
                <a:extLst>
                  <a:ext uri="{FF2B5EF4-FFF2-40B4-BE49-F238E27FC236}">
                    <a16:creationId xmlns:a16="http://schemas.microsoft.com/office/drawing/2014/main" id="{6FC3A3E6-BDB5-499F-8B4C-7A9FA1A0416C}"/>
                  </a:ext>
                </a:extLst>
              </p:cNvPr>
              <p:cNvSpPr/>
              <p:nvPr/>
            </p:nvSpPr>
            <p:spPr>
              <a:xfrm>
                <a:off x="2703390" y="4365085"/>
                <a:ext cx="960114" cy="960114"/>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88" name="Group 187">
                <a:extLst>
                  <a:ext uri="{FF2B5EF4-FFF2-40B4-BE49-F238E27FC236}">
                    <a16:creationId xmlns:a16="http://schemas.microsoft.com/office/drawing/2014/main" id="{2AA8AB62-83ED-4A43-9060-390A0AE450B8}"/>
                  </a:ext>
                </a:extLst>
              </p:cNvPr>
              <p:cNvGrpSpPr>
                <a:grpSpLocks noChangeAspect="1"/>
              </p:cNvGrpSpPr>
              <p:nvPr/>
            </p:nvGrpSpPr>
            <p:grpSpPr>
              <a:xfrm>
                <a:off x="2886170" y="4635603"/>
                <a:ext cx="594554" cy="419078"/>
                <a:chOff x="4562584" y="4650255"/>
                <a:chExt cx="457200" cy="322263"/>
              </a:xfrm>
            </p:grpSpPr>
            <p:sp>
              <p:nvSpPr>
                <p:cNvPr id="189" name="Line 20">
                  <a:extLst>
                    <a:ext uri="{FF2B5EF4-FFF2-40B4-BE49-F238E27FC236}">
                      <a16:creationId xmlns:a16="http://schemas.microsoft.com/office/drawing/2014/main" id="{621805C5-E723-4163-9597-3A75AC086534}"/>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0" name="Freeform 21">
                  <a:extLst>
                    <a:ext uri="{FF2B5EF4-FFF2-40B4-BE49-F238E27FC236}">
                      <a16:creationId xmlns:a16="http://schemas.microsoft.com/office/drawing/2014/main" id="{0EA59778-FDED-42CD-9513-FCA5D2789C8B}"/>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1" name="Freeform 22">
                  <a:extLst>
                    <a:ext uri="{FF2B5EF4-FFF2-40B4-BE49-F238E27FC236}">
                      <a16:creationId xmlns:a16="http://schemas.microsoft.com/office/drawing/2014/main" id="{B1F20495-C2A9-42EC-B1F3-E9B0A543C02E}"/>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2" name="Line 23">
                  <a:extLst>
                    <a:ext uri="{FF2B5EF4-FFF2-40B4-BE49-F238E27FC236}">
                      <a16:creationId xmlns:a16="http://schemas.microsoft.com/office/drawing/2014/main" id="{79E3FE13-29E8-4D57-980A-B4744E4BCB69}"/>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grpSp>
      <p:sp>
        <p:nvSpPr>
          <p:cNvPr id="198" name="strPhone01">
            <a:extLst>
              <a:ext uri="{FF2B5EF4-FFF2-40B4-BE49-F238E27FC236}">
                <a16:creationId xmlns:a16="http://schemas.microsoft.com/office/drawing/2014/main" id="{2B78352A-2DB0-42ED-B4CC-25C447E76308}"/>
              </a:ext>
            </a:extLst>
          </p:cNvPr>
          <p:cNvSpPr>
            <a:spLocks noGrp="1"/>
          </p:cNvSpPr>
          <p:nvPr>
            <p:ph type="body" sz="quarter" idx="12" hasCustomPrompt="1"/>
          </p:nvPr>
        </p:nvSpPr>
        <p:spPr>
          <a:xfrm>
            <a:off x="900707" y="3808869"/>
            <a:ext cx="4050443" cy="246221"/>
          </a:xfrm>
        </p:spPr>
        <p:txBody>
          <a:bodyPr>
            <a:noAutofit/>
          </a:bodyPr>
          <a:lstStyle>
            <a:lvl1pPr>
              <a:spcBef>
                <a:spcPts val="0"/>
              </a:spcBef>
              <a:defRPr sz="1200" cap="none" baseline="0">
                <a:solidFill>
                  <a:schemeClr val="bg1"/>
                </a:solidFill>
                <a:latin typeface="+mn-lt"/>
              </a:defRPr>
            </a:lvl1pPr>
          </a:lstStyle>
          <a:p>
            <a:pPr lvl="0"/>
            <a:r>
              <a:rPr lang="en-GB" sz="1200">
                <a:solidFill>
                  <a:schemeClr val="bg1"/>
                </a:solidFill>
              </a:rPr>
              <a:t>+32 # ### ## ##</a:t>
            </a:r>
            <a:endParaRPr lang="en-GB" dirty="0"/>
          </a:p>
        </p:txBody>
      </p:sp>
      <p:sp>
        <p:nvSpPr>
          <p:cNvPr id="199" name="strEmail01">
            <a:extLst>
              <a:ext uri="{FF2B5EF4-FFF2-40B4-BE49-F238E27FC236}">
                <a16:creationId xmlns:a16="http://schemas.microsoft.com/office/drawing/2014/main" id="{7B808EA4-564C-4339-B276-14F0B11E1AF3}"/>
              </a:ext>
            </a:extLst>
          </p:cNvPr>
          <p:cNvSpPr>
            <a:spLocks noGrp="1"/>
          </p:cNvSpPr>
          <p:nvPr>
            <p:ph type="body" sz="quarter" idx="13" hasCustomPrompt="1"/>
          </p:nvPr>
        </p:nvSpPr>
        <p:spPr>
          <a:xfrm>
            <a:off x="900707" y="3551088"/>
            <a:ext cx="4050443" cy="246221"/>
          </a:xfrm>
        </p:spPr>
        <p:txBody>
          <a:bodyPr>
            <a:noAutofit/>
          </a:bodyPr>
          <a:lstStyle>
            <a:lvl1pPr>
              <a:spcBef>
                <a:spcPts val="0"/>
              </a:spcBef>
              <a:defRPr sz="1200" cap="none" baseline="0">
                <a:solidFill>
                  <a:schemeClr val="bg1"/>
                </a:solidFill>
                <a:latin typeface="+mn-lt"/>
              </a:defRPr>
            </a:lvl1pPr>
          </a:lstStyle>
          <a:p>
            <a:pPr lvl="0"/>
            <a:r>
              <a:rPr lang="en-GB" sz="1200">
                <a:solidFill>
                  <a:schemeClr val="bg1"/>
                </a:solidFill>
              </a:rPr>
              <a:t>firstname.lastname@ipsos.com</a:t>
            </a:r>
            <a:endParaRPr lang="en-GB" dirty="0"/>
          </a:p>
        </p:txBody>
      </p:sp>
      <p:sp>
        <p:nvSpPr>
          <p:cNvPr id="200" name="strFunction01">
            <a:extLst>
              <a:ext uri="{FF2B5EF4-FFF2-40B4-BE49-F238E27FC236}">
                <a16:creationId xmlns:a16="http://schemas.microsoft.com/office/drawing/2014/main" id="{AA1447AC-4185-41D6-962B-6F4A08D889E8}"/>
              </a:ext>
            </a:extLst>
          </p:cNvPr>
          <p:cNvSpPr>
            <a:spLocks noGrp="1"/>
          </p:cNvSpPr>
          <p:nvPr>
            <p:ph type="body" sz="quarter" idx="11" hasCustomPrompt="1"/>
          </p:nvPr>
        </p:nvSpPr>
        <p:spPr>
          <a:xfrm>
            <a:off x="631150" y="3106962"/>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en-GB"/>
              <a:t>Function Title</a:t>
            </a:r>
            <a:endParaRPr lang="en-GB" dirty="0"/>
          </a:p>
        </p:txBody>
      </p:sp>
      <p:sp>
        <p:nvSpPr>
          <p:cNvPr id="201" name="strName01">
            <a:extLst>
              <a:ext uri="{FF2B5EF4-FFF2-40B4-BE49-F238E27FC236}">
                <a16:creationId xmlns:a16="http://schemas.microsoft.com/office/drawing/2014/main" id="{843068E5-7BFD-48E0-B26B-1EFB59D9A2D1}"/>
              </a:ext>
            </a:extLst>
          </p:cNvPr>
          <p:cNvSpPr>
            <a:spLocks noGrp="1"/>
          </p:cNvSpPr>
          <p:nvPr>
            <p:ph type="body" sz="quarter" idx="10" hasCustomPrompt="1"/>
          </p:nvPr>
        </p:nvSpPr>
        <p:spPr>
          <a:xfrm>
            <a:off x="631150" y="2867022"/>
            <a:ext cx="4320000" cy="246221"/>
          </a:xfrm>
        </p:spPr>
        <p:txBody>
          <a:bodyPr>
            <a:noAutofit/>
          </a:bodyPr>
          <a:lstStyle>
            <a:lvl1pPr>
              <a:spcBef>
                <a:spcPts val="0"/>
              </a:spcBef>
              <a:defRPr cap="all" baseline="0">
                <a:solidFill>
                  <a:schemeClr val="bg1"/>
                </a:solidFill>
                <a:latin typeface="+mj-lt"/>
              </a:defRPr>
            </a:lvl1pPr>
          </a:lstStyle>
          <a:p>
            <a:pPr lvl="0"/>
            <a:r>
              <a:rPr lang="en-GB"/>
              <a:t>Firstname Lastname</a:t>
            </a:r>
            <a:endParaRPr lang="en-GB" dirty="0"/>
          </a:p>
        </p:txBody>
      </p:sp>
    </p:spTree>
    <p:extLst>
      <p:ext uri="{BB962C8B-B14F-4D97-AF65-F5344CB8AC3E}">
        <p14:creationId xmlns:p14="http://schemas.microsoft.com/office/powerpoint/2010/main" val="3076585023"/>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ackCover">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7" name="Angled stripes">
            <a:extLst>
              <a:ext uri="{FF2B5EF4-FFF2-40B4-BE49-F238E27FC236}">
                <a16:creationId xmlns:a16="http://schemas.microsoft.com/office/drawing/2014/main" id="{4E731B71-5650-4C30-97B0-4057911655A6}"/>
              </a:ext>
            </a:extLst>
          </p:cNvPr>
          <p:cNvGrpSpPr/>
          <p:nvPr userDrawn="1"/>
        </p:nvGrpSpPr>
        <p:grpSpPr>
          <a:xfrm>
            <a:off x="2101012" y="2821242"/>
            <a:ext cx="11833943" cy="1855206"/>
            <a:chOff x="2101012" y="2821242"/>
            <a:chExt cx="11833943" cy="1855206"/>
          </a:xfrm>
        </p:grpSpPr>
        <p:sp>
          <p:nvSpPr>
            <p:cNvPr id="9" name="Angled stripe 1">
              <a:extLst>
                <a:ext uri="{FF2B5EF4-FFF2-40B4-BE49-F238E27FC236}">
                  <a16:creationId xmlns:a16="http://schemas.microsoft.com/office/drawing/2014/main" id="{6661A596-05F4-42F3-B61C-DC7028F8CAD8}"/>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ngled stripe 2">
              <a:extLst>
                <a:ext uri="{FF2B5EF4-FFF2-40B4-BE49-F238E27FC236}">
                  <a16:creationId xmlns:a16="http://schemas.microsoft.com/office/drawing/2014/main" id="{E92F2EB7-C25E-4DBB-B49D-88374BC93E28}"/>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GameChangers">
            <a:extLst>
              <a:ext uri="{FF2B5EF4-FFF2-40B4-BE49-F238E27FC236}">
                <a16:creationId xmlns:a16="http://schemas.microsoft.com/office/drawing/2014/main" id="{26B8CB77-607B-4512-89C5-9851231EE864}"/>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en-GB" noProof="0" dirty="0"/>
          </a:p>
        </p:txBody>
      </p:sp>
      <p:pic>
        <p:nvPicPr>
          <p:cNvPr id="12" name="IpsosLogo">
            <a:extLst>
              <a:ext uri="{FF2B5EF4-FFF2-40B4-BE49-F238E27FC236}">
                <a16:creationId xmlns:a16="http://schemas.microsoft.com/office/drawing/2014/main" id="{CF6DDE30-F945-4D4E-8F34-AB449811E7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2015381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_Light">
    <p:spTree>
      <p:nvGrpSpPr>
        <p:cNvPr id="1" name=""/>
        <p:cNvGrpSpPr/>
        <p:nvPr/>
      </p:nvGrpSpPr>
      <p:grpSpPr>
        <a:xfrm>
          <a:off x="0" y="0"/>
          <a:ext cx="0" cy="0"/>
          <a:chOff x="0" y="0"/>
          <a:chExt cx="0" cy="0"/>
        </a:xfrm>
      </p:grpSpPr>
      <p:grpSp>
        <p:nvGrpSpPr>
          <p:cNvPr id="24" name="Angled stripes">
            <a:extLst>
              <a:ext uri="{FF2B5EF4-FFF2-40B4-BE49-F238E27FC236}">
                <a16:creationId xmlns:a16="http://schemas.microsoft.com/office/drawing/2014/main" id="{B54D0A87-510C-4422-B002-B30C04A1C896}"/>
              </a:ext>
            </a:extLst>
          </p:cNvPr>
          <p:cNvGrpSpPr/>
          <p:nvPr userDrawn="1"/>
        </p:nvGrpSpPr>
        <p:grpSpPr>
          <a:xfrm>
            <a:off x="3254052" y="0"/>
            <a:ext cx="8937949" cy="6858001"/>
            <a:chOff x="3254052" y="0"/>
            <a:chExt cx="8937949" cy="6858001"/>
          </a:xfrm>
          <a:solidFill>
            <a:schemeClr val="bg1">
              <a:lumMod val="95000"/>
            </a:schemeClr>
          </a:solidFill>
        </p:grpSpPr>
        <p:sp>
          <p:nvSpPr>
            <p:cNvPr id="25" name="Angled stripe 1">
              <a:extLst>
                <a:ext uri="{FF2B5EF4-FFF2-40B4-BE49-F238E27FC236}">
                  <a16:creationId xmlns:a16="http://schemas.microsoft.com/office/drawing/2014/main" id="{6EEF63EE-081E-49F2-A2F0-A289035E6BA6}"/>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26" name="Angled stripe 2">
              <a:extLst>
                <a:ext uri="{FF2B5EF4-FFF2-40B4-BE49-F238E27FC236}">
                  <a16:creationId xmlns:a16="http://schemas.microsoft.com/office/drawing/2014/main" id="{0229A645-67DD-44BA-AA0E-4A08B3B79B23}"/>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sp>
        <p:nvSpPr>
          <p:cNvPr id="3" name="Slide Number Placeholder 2">
            <a:extLst>
              <a:ext uri="{FF2B5EF4-FFF2-40B4-BE49-F238E27FC236}">
                <a16:creationId xmlns:a16="http://schemas.microsoft.com/office/drawing/2014/main" id="{130E4126-5247-46D6-AA2C-63AA262DD9CA}"/>
              </a:ext>
            </a:extLst>
          </p:cNvPr>
          <p:cNvSpPr>
            <a:spLocks noGrp="1"/>
          </p:cNvSpPr>
          <p:nvPr>
            <p:ph type="sldNum" sz="quarter" idx="14"/>
          </p:nvPr>
        </p:nvSpPr>
        <p:spPr/>
        <p:txBody>
          <a:bodyPr/>
          <a:lstStyle/>
          <a:p>
            <a:fld id="{D61AABEC-672F-4B68-B914-690DA978312C}" type="slidenum">
              <a:rPr lang="en-GB" smtClean="0"/>
              <a:pPr/>
              <a:t>‹#›</a:t>
            </a:fld>
            <a:r>
              <a:rPr lang="en-GB"/>
              <a:t> </a:t>
            </a:r>
            <a:endParaRPr lang="en-GB" dirty="0"/>
          </a:p>
        </p:txBody>
      </p:sp>
      <p:sp>
        <p:nvSpPr>
          <p:cNvPr id="9" name="strTableOfContents">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414473" y="1593561"/>
            <a:ext cx="11369540" cy="4535777"/>
          </a:xfrm>
        </p:spPr>
        <p:txBody>
          <a:bodyPr wrap="square" lIns="0" rIns="0" numCol="2" spcCol="576000">
            <a:noAutofit/>
          </a:bodyPr>
          <a:lstStyle>
            <a:lvl1pPr marL="0" marR="0" indent="0" algn="l" defTabSz="447675" rtl="0" eaLnBrk="1" fontAlgn="auto" latinLnBrk="0" hangingPunct="1">
              <a:lnSpc>
                <a:spcPct val="100000"/>
              </a:lnSpc>
              <a:spcBef>
                <a:spcPts val="1800"/>
              </a:spcBef>
              <a:spcAft>
                <a:spcPts val="0"/>
              </a:spcAft>
              <a:buClrTx/>
              <a:buSzPct val="100000"/>
              <a:buFont typeface="+mj-lt"/>
              <a:buNone/>
              <a:tabLst/>
              <a:defRPr sz="1600" b="1">
                <a:solidFill>
                  <a:schemeClr val="tx2"/>
                </a:solidFill>
                <a:latin typeface="+mn-lt"/>
              </a:defRPr>
            </a:lvl1pPr>
            <a:lvl2pPr marL="447675" indent="0" defTabSz="447675">
              <a:lnSpc>
                <a:spcPct val="100000"/>
              </a:lnSpc>
              <a:buFont typeface="Arial" panose="020B0604020202020204" pitchFamily="34" charset="0"/>
              <a:buNone/>
              <a:defRPr sz="1600">
                <a:solidFill>
                  <a:schemeClr val="tx2"/>
                </a:solidFill>
              </a:defRPr>
            </a:lvl2pPr>
            <a:lvl3pPr marL="895350" indent="0" defTabSz="447675">
              <a:buNone/>
              <a:defRPr>
                <a:solidFill>
                  <a:schemeClr val="tx2"/>
                </a:solidFill>
              </a:defRPr>
            </a:lvl3pPr>
            <a:lvl4pPr>
              <a:defRPr>
                <a:solidFill>
                  <a:schemeClr val="bg1"/>
                </a:solidFill>
              </a:defRPr>
            </a:lvl4pPr>
            <a:lvl5pPr>
              <a:defRPr>
                <a:solidFill>
                  <a:schemeClr val="bg1"/>
                </a:solidFill>
              </a:defRPr>
            </a:lvl5pPr>
          </a:lstStyle>
          <a:p>
            <a:pPr lvl="0"/>
            <a:r>
              <a:rPr lang="en-GB" noProof="0"/>
              <a:t>1. 	CHAPTER TITLE</a:t>
            </a:r>
          </a:p>
          <a:p>
            <a:pPr lvl="1"/>
            <a:r>
              <a:rPr lang="en-GB" noProof="0"/>
              <a:t>1.1	Section title</a:t>
            </a:r>
          </a:p>
          <a:p>
            <a:pPr lvl="1"/>
            <a:r>
              <a:rPr lang="en-GB" noProof="0"/>
              <a:t>1.2	Section title</a:t>
            </a:r>
          </a:p>
          <a:p>
            <a:pPr lvl="2"/>
            <a:r>
              <a:rPr lang="en-GB" noProof="0"/>
              <a:t>1.2.1	Subsection title</a:t>
            </a:r>
          </a:p>
          <a:p>
            <a:pPr lvl="2"/>
            <a:r>
              <a:rPr lang="en-GB" noProof="0"/>
              <a:t>1.2.2	Subsection title</a:t>
            </a:r>
          </a:p>
          <a:p>
            <a:pPr lvl="0"/>
            <a:r>
              <a:rPr lang="en-GB" noProof="0"/>
              <a:t>2. 	CHAPTER TITLE</a:t>
            </a:r>
          </a:p>
          <a:p>
            <a:pPr lvl="1"/>
            <a:r>
              <a:rPr lang="en-GB" noProof="0"/>
              <a:t>2.1	Section title</a:t>
            </a:r>
          </a:p>
          <a:p>
            <a:pPr lvl="1"/>
            <a:r>
              <a:rPr lang="en-GB" noProof="0"/>
              <a:t>2.2	Section title</a:t>
            </a:r>
          </a:p>
          <a:p>
            <a:pPr lvl="0"/>
            <a:r>
              <a:rPr lang="en-GB" noProof="0"/>
              <a:t>3.	CHAPTER TITLE</a:t>
            </a:r>
          </a:p>
          <a:p>
            <a:pPr marL="0" marR="0" lvl="0" indent="0" algn="l" defTabSz="447675" rtl="0" eaLnBrk="1" fontAlgn="auto" latinLnBrk="0" hangingPunct="1">
              <a:lnSpc>
                <a:spcPct val="100000"/>
              </a:lnSpc>
              <a:spcBef>
                <a:spcPts val="1800"/>
              </a:spcBef>
              <a:spcAft>
                <a:spcPts val="0"/>
              </a:spcAft>
              <a:buClrTx/>
              <a:buSzPct val="100000"/>
              <a:buFont typeface="+mj-lt"/>
              <a:buNone/>
              <a:tabLst/>
              <a:defRPr/>
            </a:pPr>
            <a:r>
              <a:rPr lang="en-GB" noProof="0"/>
              <a:t>4.	CHAPTER TITLE</a:t>
            </a:r>
            <a:endParaRPr lang="en-GB" noProof="0" dirty="0"/>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08692" y="512763"/>
            <a:ext cx="7551996" cy="738664"/>
          </a:xfrm>
        </p:spPr>
        <p:txBody>
          <a:bodyPr lIns="0" anchor="b">
            <a:noAutofit/>
          </a:bodyPr>
          <a:lstStyle>
            <a:lvl1pPr>
              <a:lnSpc>
                <a:spcPct val="80000"/>
              </a:lnSpc>
              <a:defRPr sz="6000" spc="-200" baseline="0">
                <a:solidFill>
                  <a:schemeClr val="bg2"/>
                </a:solidFill>
              </a:defRPr>
            </a:lvl1pPr>
          </a:lstStyle>
          <a:p>
            <a:r>
              <a:rPr lang="en-GB" noProof="0"/>
              <a:t>SUMMARY</a:t>
            </a:r>
            <a:endParaRPr lang="en-GB" noProof="0" dirty="0"/>
          </a:p>
        </p:txBody>
      </p:sp>
    </p:spTree>
    <p:extLst>
      <p:ext uri="{BB962C8B-B14F-4D97-AF65-F5344CB8AC3E}">
        <p14:creationId xmlns:p14="http://schemas.microsoft.com/office/powerpoint/2010/main" val="906195979"/>
      </p:ext>
    </p:extLst>
  </p:cSld>
  <p:clrMapOvr>
    <a:masterClrMapping/>
  </p:clrMapOvr>
  <p:extLst>
    <p:ext uri="{DCECCB84-F9BA-43D5-87BE-67443E8EF086}">
      <p15:sldGuideLst xmlns:p15="http://schemas.microsoft.com/office/powerpoint/2012/main">
        <p15:guide id="1" orient="horz" pos="323">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bout Ipso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1">
            <a:extLst>
              <a:ext uri="{FF2B5EF4-FFF2-40B4-BE49-F238E27FC236}">
                <a16:creationId xmlns:a16="http://schemas.microsoft.com/office/drawing/2014/main" id="{47F634C5-9F96-45B9-BD58-344CAD7F5456}"/>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endParaRPr lang="en-GB" dirty="0"/>
          </a:p>
        </p:txBody>
      </p:sp>
      <p:cxnSp>
        <p:nvCxnSpPr>
          <p:cNvPr id="10" name="Straight Connector 9">
            <a:extLst>
              <a:ext uri="{FF2B5EF4-FFF2-40B4-BE49-F238E27FC236}">
                <a16:creationId xmlns:a16="http://schemas.microsoft.com/office/drawing/2014/main" id="{ACCC9E81-92EB-4F8F-AC7F-CECE11C1EAFB}"/>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8946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_Ligh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08691" y="5125819"/>
            <a:ext cx="11375321" cy="738664"/>
          </a:xfrm>
        </p:spPr>
        <p:txBody>
          <a:bodyPr lIns="0" anchor="b">
            <a:noAutofit/>
          </a:bodyPr>
          <a:lstStyle>
            <a:lvl1pPr>
              <a:lnSpc>
                <a:spcPct val="80000"/>
              </a:lnSpc>
              <a:defRPr sz="6000" spc="-200" baseline="0">
                <a:solidFill>
                  <a:schemeClr val="bg2"/>
                </a:solidFill>
              </a:defRPr>
            </a:lvl1pPr>
          </a:lstStyle>
          <a:p>
            <a:r>
              <a:rPr lang="en-GB" noProof="0"/>
              <a:t>SUMMARY</a:t>
            </a:r>
            <a:endParaRPr lang="en-GB" noProof="0" dirty="0"/>
          </a:p>
        </p:txBody>
      </p:sp>
      <p:sp>
        <p:nvSpPr>
          <p:cNvPr id="3" name="Slide Number Placeholder 2">
            <a:extLst>
              <a:ext uri="{FF2B5EF4-FFF2-40B4-BE49-F238E27FC236}">
                <a16:creationId xmlns:a16="http://schemas.microsoft.com/office/drawing/2014/main" id="{130E4126-5247-46D6-AA2C-63AA262DD9CA}"/>
              </a:ext>
            </a:extLst>
          </p:cNvPr>
          <p:cNvSpPr>
            <a:spLocks noGrp="1"/>
          </p:cNvSpPr>
          <p:nvPr>
            <p:ph type="sldNum" sz="quarter" idx="14"/>
          </p:nvPr>
        </p:nvSpPr>
        <p:spPr/>
        <p:txBody>
          <a:bodyPr/>
          <a:lstStyle/>
          <a:p>
            <a:fld id="{D61AABEC-672F-4B68-B914-690DA978312C}" type="slidenum">
              <a:rPr lang="en-GB" smtClean="0"/>
              <a:pPr/>
              <a:t>‹#›</a:t>
            </a:fld>
            <a:r>
              <a:rPr lang="en-GB"/>
              <a:t> </a:t>
            </a:r>
            <a:endParaRPr lang="en-GB" dirty="0"/>
          </a:p>
        </p:txBody>
      </p:sp>
      <p:grpSp>
        <p:nvGrpSpPr>
          <p:cNvPr id="5" name="Group 4">
            <a:extLst>
              <a:ext uri="{FF2B5EF4-FFF2-40B4-BE49-F238E27FC236}">
                <a16:creationId xmlns:a16="http://schemas.microsoft.com/office/drawing/2014/main" id="{45446653-A1D8-4E73-8A70-5B844AF68F5F}"/>
              </a:ext>
            </a:extLst>
          </p:cNvPr>
          <p:cNvGrpSpPr/>
          <p:nvPr userDrawn="1"/>
        </p:nvGrpSpPr>
        <p:grpSpPr>
          <a:xfrm>
            <a:off x="-954765" y="889565"/>
            <a:ext cx="5372804" cy="1067932"/>
            <a:chOff x="-954765" y="889565"/>
            <a:chExt cx="5372804" cy="1067932"/>
          </a:xfrm>
        </p:grpSpPr>
        <p:sp>
          <p:nvSpPr>
            <p:cNvPr id="11" name="Forme libre : forme 22">
              <a:extLst>
                <a:ext uri="{FF2B5EF4-FFF2-40B4-BE49-F238E27FC236}">
                  <a16:creationId xmlns:a16="http://schemas.microsoft.com/office/drawing/2014/main" id="{35713389-3714-432A-ACF7-ED376D4DE1F8}"/>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Forme libre : forme 20">
              <a:extLst>
                <a:ext uri="{FF2B5EF4-FFF2-40B4-BE49-F238E27FC236}">
                  <a16:creationId xmlns:a16="http://schemas.microsoft.com/office/drawing/2014/main" id="{313A3C77-5424-4810-8AE7-0FD7B7AF2747}"/>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Tree>
    <p:extLst>
      <p:ext uri="{BB962C8B-B14F-4D97-AF65-F5344CB8AC3E}">
        <p14:creationId xmlns:p14="http://schemas.microsoft.com/office/powerpoint/2010/main" val="1043584404"/>
      </p:ext>
    </p:extLst>
  </p:cSld>
  <p:clrMapOvr>
    <a:masterClrMapping/>
  </p:clrMapOvr>
  <p:extLst>
    <p:ext uri="{DCECCB84-F9BA-43D5-87BE-67443E8EF086}">
      <p15:sldGuideLst xmlns:p15="http://schemas.microsoft.com/office/powerpoint/2012/main">
        <p15:guide id="1" orient="horz" pos="32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_Default">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16" name="Angled stripes">
            <a:extLst>
              <a:ext uri="{FF2B5EF4-FFF2-40B4-BE49-F238E27FC236}">
                <a16:creationId xmlns:a16="http://schemas.microsoft.com/office/drawing/2014/main" id="{2C4B8BAF-AE5A-4D99-B44E-CE24F999213A}"/>
              </a:ext>
            </a:extLst>
          </p:cNvPr>
          <p:cNvGrpSpPr/>
          <p:nvPr userDrawn="1"/>
        </p:nvGrpSpPr>
        <p:grpSpPr>
          <a:xfrm>
            <a:off x="3254052" y="0"/>
            <a:ext cx="8937949" cy="6858001"/>
            <a:chOff x="3254052" y="0"/>
            <a:chExt cx="8937949" cy="6858001"/>
          </a:xfrm>
        </p:grpSpPr>
        <p:sp>
          <p:nvSpPr>
            <p:cNvPr id="17" name="Angled stripe 1">
              <a:extLst>
                <a:ext uri="{FF2B5EF4-FFF2-40B4-BE49-F238E27FC236}">
                  <a16:creationId xmlns:a16="http://schemas.microsoft.com/office/drawing/2014/main" id="{85C70DEE-01A2-4BB4-AF39-A9D287892963}"/>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18" name="Angled stripe 2">
              <a:extLst>
                <a:ext uri="{FF2B5EF4-FFF2-40B4-BE49-F238E27FC236}">
                  <a16:creationId xmlns:a16="http://schemas.microsoft.com/office/drawing/2014/main" id="{7C56B406-5C6C-42AB-952E-A67FF85931D1}"/>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sp>
        <p:nvSpPr>
          <p:cNvPr id="12" name="strTitlePosition">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en-GB" noProof="0"/>
              <a:t>0</a:t>
            </a:r>
            <a:endParaRPr lang="en-GB" noProof="0" dirty="0"/>
          </a:p>
        </p:txBody>
      </p:sp>
      <p:sp>
        <p:nvSpPr>
          <p:cNvPr id="4" name="strSubtitle">
            <a:extLst>
              <a:ext uri="{FF2B5EF4-FFF2-40B4-BE49-F238E27FC236}">
                <a16:creationId xmlns:a16="http://schemas.microsoft.com/office/drawing/2014/main" id="{C2E513F1-2D63-478C-B341-4B95DCCDE07F}"/>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en-GB"/>
              <a:t>Subtitle of the chapter</a:t>
            </a:r>
            <a:endParaRPr lang="en-GB" dirty="0"/>
          </a:p>
        </p:txBody>
      </p:sp>
      <p:sp>
        <p:nvSpPr>
          <p:cNvPr id="15" name="strTitle">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en-GB" noProof="0"/>
              <a:t>TITLE OF THE CHapter</a:t>
            </a:r>
            <a:endParaRPr lang="en-GB" noProof="0" dirty="0"/>
          </a:p>
        </p:txBody>
      </p:sp>
      <p:sp>
        <p:nvSpPr>
          <p:cNvPr id="2" name="strSlideNumber">
            <a:extLst>
              <a:ext uri="{FF2B5EF4-FFF2-40B4-BE49-F238E27FC236}">
                <a16:creationId xmlns:a16="http://schemas.microsoft.com/office/drawing/2014/main" id="{FB118F43-5A71-4406-A46A-98998AD722B4}"/>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a:t>
            </a:r>
            <a:endParaRPr lang="en-GB" dirty="0"/>
          </a:p>
        </p:txBody>
      </p:sp>
      <p:cxnSp>
        <p:nvCxnSpPr>
          <p:cNvPr id="22" name="SlideNumberLine">
            <a:extLst>
              <a:ext uri="{FF2B5EF4-FFF2-40B4-BE49-F238E27FC236}">
                <a16:creationId xmlns:a16="http://schemas.microsoft.com/office/drawing/2014/main" id="{8F97C3CD-7788-44F6-A410-986B00DD6249}"/>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Ipsos">
            <a:extLst>
              <a:ext uri="{FF2B5EF4-FFF2-40B4-BE49-F238E27FC236}">
                <a16:creationId xmlns:a16="http://schemas.microsoft.com/office/drawing/2014/main" id="{CFE675CD-A586-4D36-9E02-4FB267583B92}"/>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en-GB" sz="900">
                <a:solidFill>
                  <a:schemeClr val="bg1"/>
                </a:solidFill>
              </a:rPr>
              <a:t>© Ipsos</a:t>
            </a:r>
            <a:endParaRPr lang="en-GB" sz="900" dirty="0">
              <a:solidFill>
                <a:schemeClr val="bg1"/>
              </a:solidFill>
            </a:endParaRPr>
          </a:p>
        </p:txBody>
      </p:sp>
      <p:pic>
        <p:nvPicPr>
          <p:cNvPr id="13" name="IpsosLogo">
            <a:extLst>
              <a:ext uri="{FF2B5EF4-FFF2-40B4-BE49-F238E27FC236}">
                <a16:creationId xmlns:a16="http://schemas.microsoft.com/office/drawing/2014/main" id="{61F9706F-5333-46C4-B539-E29F7BDE8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197409800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_Default">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nvGrpSpPr>
          <p:cNvPr id="6" name="Angled stripes">
            <a:extLst>
              <a:ext uri="{FF2B5EF4-FFF2-40B4-BE49-F238E27FC236}">
                <a16:creationId xmlns:a16="http://schemas.microsoft.com/office/drawing/2014/main" id="{7879DBC7-A314-40E7-97A8-8683CC8095F4}"/>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sp>
        <p:nvSpPr>
          <p:cNvPr id="11" name="strTitlePosition">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en-GB" noProof="0"/>
              <a:t>0.0</a:t>
            </a:r>
            <a:endParaRPr lang="en-GB" noProof="0" dirty="0"/>
          </a:p>
        </p:txBody>
      </p:sp>
      <p:sp>
        <p:nvSpPr>
          <p:cNvPr id="5" name="strChapterNumber">
            <a:extLst>
              <a:ext uri="{FF2B5EF4-FFF2-40B4-BE49-F238E27FC236}">
                <a16:creationId xmlns:a16="http://schemas.microsoft.com/office/drawing/2014/main" id="{2182497A-A9CD-4B73-98C8-BBA11B48CAEC}"/>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en-GB"/>
              <a:t>0. Chapter Title</a:t>
            </a:r>
            <a:endParaRPr lang="en-GB" dirty="0"/>
          </a:p>
        </p:txBody>
      </p:sp>
      <p:sp>
        <p:nvSpPr>
          <p:cNvPr id="15" name="strSectionTitle">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en-GB" noProof="0"/>
              <a:t>TITLE OF THE Section</a:t>
            </a:r>
            <a:endParaRPr lang="en-GB"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en-GB" smtClean="0"/>
              <a:pPr/>
              <a:t>‹#›</a:t>
            </a:fld>
            <a:r>
              <a:rPr lang="en-GB"/>
              <a:t> </a:t>
            </a:r>
            <a:endParaRPr lang="en-GB" dirty="0"/>
          </a:p>
        </p:txBody>
      </p:sp>
    </p:spTree>
    <p:extLst>
      <p:ext uri="{BB962C8B-B14F-4D97-AF65-F5344CB8AC3E}">
        <p14:creationId xmlns:p14="http://schemas.microsoft.com/office/powerpoint/2010/main" val="40639094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section_Default">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nvGrpSpPr>
          <p:cNvPr id="2" name="Angled stripes">
            <a:extLst>
              <a:ext uri="{FF2B5EF4-FFF2-40B4-BE49-F238E27FC236}">
                <a16:creationId xmlns:a16="http://schemas.microsoft.com/office/drawing/2014/main" id="{059B2BEC-F583-4FA5-9AE6-57357B295FCE}"/>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solidFill>
                  <a:schemeClr val="bg1"/>
                </a:solidFill>
              </a:endParaRPr>
            </a:p>
          </p:txBody>
        </p:sp>
      </p:grpSp>
      <p:sp>
        <p:nvSpPr>
          <p:cNvPr id="11" name="strTitlePosition">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en-GB" noProof="0"/>
              <a:t>a</a:t>
            </a:r>
            <a:endParaRPr lang="en-GB" noProof="0" dirty="0"/>
          </a:p>
        </p:txBody>
      </p:sp>
      <p:sp>
        <p:nvSpPr>
          <p:cNvPr id="12" name="strSectionNumber">
            <a:extLst>
              <a:ext uri="{FF2B5EF4-FFF2-40B4-BE49-F238E27FC236}">
                <a16:creationId xmlns:a16="http://schemas.microsoft.com/office/drawing/2014/main" id="{0C5D9885-14DA-471D-BC6C-44EF4CFAA74B}"/>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en-GB" noProof="0"/>
              <a:t>0.0 Section Title</a:t>
            </a:r>
            <a:endParaRPr lang="en-GB" noProof="0" dirty="0"/>
          </a:p>
        </p:txBody>
      </p:sp>
      <p:sp>
        <p:nvSpPr>
          <p:cNvPr id="15" name="strSubsectionTitle">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en-GB" noProof="0"/>
              <a:t>TITLE OF THE SubSection</a:t>
            </a:r>
            <a:endParaRPr lang="en-GB"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en-GB" smtClean="0"/>
              <a:pPr/>
              <a:t>‹#›</a:t>
            </a:fld>
            <a:r>
              <a:rPr lang="en-GB"/>
              <a:t> </a:t>
            </a:r>
            <a:endParaRPr lang="en-GB" dirty="0"/>
          </a:p>
        </p:txBody>
      </p:sp>
    </p:spTree>
    <p:extLst>
      <p:ext uri="{BB962C8B-B14F-4D97-AF65-F5344CB8AC3E}">
        <p14:creationId xmlns:p14="http://schemas.microsoft.com/office/powerpoint/2010/main" val="236106620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4.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5.emf"/><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51F5451-CC20-46A2-802F-F9D60C2A61E7}"/>
              </a:ext>
            </a:extLst>
          </p:cNvPr>
          <p:cNvSpPr>
            <a:spLocks noGrp="1"/>
          </p:cNvSpPr>
          <p:nvPr>
            <p:ph type="title"/>
          </p:nvPr>
        </p:nvSpPr>
        <p:spPr>
          <a:xfrm>
            <a:off x="407988" y="368300"/>
            <a:ext cx="11376023" cy="387798"/>
          </a:xfrm>
          <a:prstGeom prst="rect">
            <a:avLst/>
          </a:prstGeom>
        </p:spPr>
        <p:txBody>
          <a:bodyPr vert="horz" wrap="square" lIns="0" tIns="0" rIns="0" bIns="0" rtlCol="0" anchor="t">
            <a:noAutofit/>
          </a:bodyPr>
          <a:lstStyle/>
          <a:p>
            <a:r>
              <a:rPr lang="en-GB" noProof="0"/>
              <a:t>TITLE OF THE SLIDE – one line</a:t>
            </a:r>
            <a:endParaRPr lang="en-GB" noProof="0" dirty="0"/>
          </a:p>
        </p:txBody>
      </p:sp>
      <p:sp>
        <p:nvSpPr>
          <p:cNvPr id="3" name="Text">
            <a:extLst>
              <a:ext uri="{FF2B5EF4-FFF2-40B4-BE49-F238E27FC236}">
                <a16:creationId xmlns:a16="http://schemas.microsoft.com/office/drawing/2014/main" id="{41F54BE0-878D-4EDE-9290-206FC15489D4}"/>
              </a:ext>
            </a:extLst>
          </p:cNvPr>
          <p:cNvSpPr>
            <a:spLocks noGrp="1"/>
          </p:cNvSpPr>
          <p:nvPr>
            <p:ph type="body" idx="1"/>
          </p:nvPr>
        </p:nvSpPr>
        <p:spPr>
          <a:xfrm>
            <a:off x="411892" y="1196975"/>
            <a:ext cx="11372119" cy="4662805"/>
          </a:xfrm>
          <a:prstGeom prst="rect">
            <a:avLst/>
          </a:prstGeom>
        </p:spPr>
        <p:txBody>
          <a:bodyPr vert="horz" lIns="0" tIns="0" rIns="0" bIns="0" rtlCol="0">
            <a:noAutofit/>
          </a:bodyPr>
          <a:lstStyle/>
          <a:p>
            <a:pPr lvl="0"/>
            <a:r>
              <a:rPr lang="en-GB" noProof="0"/>
              <a:t>Click to change the text styles on the slide master</a:t>
            </a:r>
          </a:p>
          <a:p>
            <a:pPr lvl="0"/>
            <a:r>
              <a:rPr lang="en-GB" noProof="0"/>
              <a:t>First level</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6" name="SlideNumber">
            <a:extLst>
              <a:ext uri="{FF2B5EF4-FFF2-40B4-BE49-F238E27FC236}">
                <a16:creationId xmlns:a16="http://schemas.microsoft.com/office/drawing/2014/main" id="{82FC3E58-D3FF-4715-9A44-E12BDE0AE046}"/>
              </a:ext>
            </a:extLst>
          </p:cNvPr>
          <p:cNvSpPr>
            <a:spLocks noGrp="1"/>
          </p:cNvSpPr>
          <p:nvPr>
            <p:ph type="sldNum" sz="quarter" idx="4"/>
          </p:nvPr>
        </p:nvSpPr>
        <p:spPr>
          <a:xfrm>
            <a:off x="407988" y="6200775"/>
            <a:ext cx="413543" cy="396875"/>
          </a:xfrm>
          <a:prstGeom prst="rect">
            <a:avLst/>
          </a:prstGeom>
        </p:spPr>
        <p:txBody>
          <a:bodyPr vert="horz" lIns="0" tIns="0" rIns="108000" bIns="0" rtlCol="0" anchor="ctr"/>
          <a:lstStyle>
            <a:lvl1pPr algn="r">
              <a:defRPr sz="900" b="1">
                <a:solidFill>
                  <a:schemeClr val="bg2">
                    <a:lumMod val="75000"/>
                  </a:schemeClr>
                </a:solidFill>
                <a:latin typeface="+mj-lt"/>
              </a:defRPr>
            </a:lvl1pPr>
          </a:lstStyle>
          <a:p>
            <a:fld id="{D61AABEC-672F-4B68-B914-690DA978312C}" type="slidenum">
              <a:rPr lang="en-GB" smtClean="0"/>
              <a:pPr/>
              <a:t>‹#›</a:t>
            </a:fld>
            <a:r>
              <a:rPr lang="en-GB"/>
              <a:t> </a:t>
            </a:r>
            <a:endParaRPr lang="en-GB" dirty="0"/>
          </a:p>
        </p:txBody>
      </p:sp>
      <p:cxnSp>
        <p:nvCxnSpPr>
          <p:cNvPr id="9" name="SlideNumberSeparatorLine">
            <a:extLst>
              <a:ext uri="{FF2B5EF4-FFF2-40B4-BE49-F238E27FC236}">
                <a16:creationId xmlns:a16="http://schemas.microsoft.com/office/drawing/2014/main" id="{C7DC0234-AE1D-4E4F-9B36-FF599DB26CBB}"/>
              </a:ext>
            </a:extLst>
          </p:cNvPr>
          <p:cNvCxnSpPr/>
          <p:nvPr userDrawn="1"/>
        </p:nvCxnSpPr>
        <p:spPr>
          <a:xfrm>
            <a:off x="821531" y="6200775"/>
            <a:ext cx="0" cy="39687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c) Ipsos">
            <a:extLst>
              <a:ext uri="{FF2B5EF4-FFF2-40B4-BE49-F238E27FC236}">
                <a16:creationId xmlns:a16="http://schemas.microsoft.com/office/drawing/2014/main" id="{6ECE0C9D-E763-459F-AAF6-674D699E3022}"/>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en-GB" sz="900">
                <a:solidFill>
                  <a:schemeClr val="bg2">
                    <a:lumMod val="75000"/>
                  </a:schemeClr>
                </a:solidFill>
              </a:rPr>
              <a:t>© Ipsos</a:t>
            </a:r>
            <a:endParaRPr lang="en-GB" sz="900" dirty="0">
              <a:solidFill>
                <a:schemeClr val="bg2">
                  <a:lumMod val="75000"/>
                </a:schemeClr>
              </a:solidFill>
            </a:endParaRPr>
          </a:p>
        </p:txBody>
      </p:sp>
      <p:pic>
        <p:nvPicPr>
          <p:cNvPr id="8" name="Ipsos Logo">
            <a:extLst>
              <a:ext uri="{FF2B5EF4-FFF2-40B4-BE49-F238E27FC236}">
                <a16:creationId xmlns:a16="http://schemas.microsoft.com/office/drawing/2014/main" id="{3A546AA0-C6B3-42C0-8186-4347A8A4C660}"/>
              </a:ext>
            </a:extLst>
          </p:cNvPr>
          <p:cNvPicPr>
            <a:picLocks noChangeAspect="1"/>
          </p:cNvPicPr>
          <p:nvPr userDrawn="1"/>
        </p:nvPicPr>
        <p:blipFill>
          <a:blip r:embed="rId5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graphicFrame>
        <p:nvGraphicFramePr>
          <p:cNvPr id="54" name="IpsosToolbar_Briefing_General" hidden="1">
            <a:extLst>
              <a:ext uri="{FF2B5EF4-FFF2-40B4-BE49-F238E27FC236}">
                <a16:creationId xmlns:a16="http://schemas.microsoft.com/office/drawing/2014/main" id="{A41F1F25-68FB-43C0-A28D-09190F1F6EFC}"/>
              </a:ext>
            </a:extLst>
          </p:cNvPr>
          <p:cNvGraphicFramePr>
            <a:graphicFrameLocks noGrp="1"/>
          </p:cNvGraphicFramePr>
          <p:nvPr userDrawn="1">
            <p:extLst>
              <p:ext uri="{D42A27DB-BD31-4B8C-83A1-F6EECF244321}">
                <p14:modId xmlns:p14="http://schemas.microsoft.com/office/powerpoint/2010/main" val="3172571560"/>
              </p:ext>
            </p:extLst>
          </p:nvPr>
        </p:nvGraphicFramePr>
        <p:xfrm>
          <a:off x="0" y="-1"/>
          <a:ext cx="4320000" cy="2700000"/>
        </p:xfrm>
        <a:graphic>
          <a:graphicData uri="http://schemas.openxmlformats.org/drawingml/2006/table">
            <a:tbl>
              <a:tblPr firstRow="1" bandRow="1">
                <a:tableStyleId>{2D5ABB26-0587-4C30-8999-92F81FD0307C}</a:tableStyleId>
              </a:tblPr>
              <a:tblGrid>
                <a:gridCol w="1584000">
                  <a:extLst>
                    <a:ext uri="{9D8B030D-6E8A-4147-A177-3AD203B41FA5}">
                      <a16:colId xmlns:a16="http://schemas.microsoft.com/office/drawing/2014/main" val="680429793"/>
                    </a:ext>
                  </a:extLst>
                </a:gridCol>
                <a:gridCol w="2736000">
                  <a:extLst>
                    <a:ext uri="{9D8B030D-6E8A-4147-A177-3AD203B41FA5}">
                      <a16:colId xmlns:a16="http://schemas.microsoft.com/office/drawing/2014/main" val="1717690144"/>
                    </a:ext>
                  </a:extLst>
                </a:gridCol>
              </a:tblGrid>
              <a:tr h="18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292929"/>
                          </a:solidFill>
                          <a:latin typeface="Arial" panose="020B0604020202020204" pitchFamily="34" charset="0"/>
                          <a:cs typeface="Arial" panose="020B0604020202020204" pitchFamily="34" charset="0"/>
                        </a:rPr>
                        <a:t>PROJECT TIMINGS &amp; BATCHES </a:t>
                      </a:r>
                      <a:r>
                        <a:rPr lang="en-GB" sz="900" dirty="0">
                          <a:solidFill>
                            <a:srgbClr val="292929"/>
                          </a:solidFill>
                          <a:latin typeface="Arial" panose="020B0604020202020204" pitchFamily="34" charset="0"/>
                          <a:cs typeface="Arial" panose="020B0604020202020204" pitchFamily="34" charset="0"/>
                        </a:rPr>
                        <a:t>(intermediate deadlines)</a:t>
                      </a:r>
                      <a:r>
                        <a:rPr lang="en-GB" sz="900" b="1" dirty="0">
                          <a:solidFill>
                            <a:srgbClr val="292929"/>
                          </a:solidFill>
                          <a:latin typeface="Arial" panose="020B0604020202020204" pitchFamily="34" charset="0"/>
                          <a:cs typeface="Arial" panose="020B0604020202020204" pitchFamily="34" charset="0"/>
                        </a:rPr>
                        <a:t>:</a:t>
                      </a:r>
                      <a:endParaRPr lang="en-GB" sz="1000" b="1" dirty="0">
                        <a:solidFill>
                          <a:srgbClr val="292929"/>
                        </a:solidFill>
                        <a:latin typeface="Arial" panose="020B0604020202020204" pitchFamily="34" charset="0"/>
                        <a:cs typeface="Arial" panose="020B0604020202020204" pitchFamily="34" charset="0"/>
                      </a:endParaRPr>
                    </a:p>
                  </a:txBody>
                  <a:tcPr marL="36000" marR="36000" marT="0" marB="0" anchor="ctr">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hMerge="1">
                  <a:txBody>
                    <a:bodyPr/>
                    <a:lstStyle/>
                    <a:p>
                      <a:endParaRPr lang="en-US" sz="900" dirty="0">
                        <a:solidFill>
                          <a:schemeClr val="tx1"/>
                        </a:solidFill>
                      </a:endParaRPr>
                    </a:p>
                  </a:txBody>
                  <a:tcPr marL="0" marR="0" marT="0" marB="0">
                    <a:lnL w="28575" cap="flat" cmpd="sng" algn="ctr">
                      <a:solidFill>
                        <a:srgbClr val="FF0000"/>
                      </a:solidFill>
                      <a:prstDash val="sysDash"/>
                      <a:round/>
                      <a:headEnd type="none" w="med" len="med"/>
                      <a:tailEnd type="none" w="med" len="med"/>
                    </a:lnL>
                  </a:tcPr>
                </a:tc>
                <a:extLst>
                  <a:ext uri="{0D108BD9-81ED-4DB2-BD59-A6C34878D82A}">
                    <a16:rowId xmlns:a16="http://schemas.microsoft.com/office/drawing/2014/main" val="3540381696"/>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First review moment</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2158922941"/>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Batch 1, 2, ...</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926179011"/>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Deadline full report</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AE4D3"/>
                    </a:solidFill>
                  </a:tcPr>
                </a:tc>
                <a:extLst>
                  <a:ext uri="{0D108BD9-81ED-4DB2-BD59-A6C34878D82A}">
                    <a16:rowId xmlns:a16="http://schemas.microsoft.com/office/drawing/2014/main" val="589288394"/>
                  </a:ext>
                </a:extLst>
              </a:tr>
              <a:tr h="18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292929"/>
                          </a:solidFill>
                          <a:latin typeface="Arial" panose="020B0604020202020204" pitchFamily="34" charset="0"/>
                          <a:cs typeface="Arial" panose="020B0604020202020204" pitchFamily="34" charset="0"/>
                        </a:rPr>
                        <a:t>PROJECT INFO</a:t>
                      </a:r>
                    </a:p>
                  </a:txBody>
                  <a:tcPr marL="36000" marR="36000" marT="0" marB="0" anchor="ctr">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9525" cap="flat" cmpd="sng" algn="ctr">
                      <a:solidFill>
                        <a:srgbClr val="FF000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hMerge="1">
                  <a:txBody>
                    <a:bodyPr/>
                    <a:lstStyle/>
                    <a:p>
                      <a:endParaRPr lang="en-US" sz="900" dirty="0">
                        <a:solidFill>
                          <a:schemeClr val="tx1"/>
                        </a:solidFill>
                      </a:endParaRPr>
                    </a:p>
                  </a:txBody>
                  <a:tcPr marL="0" marR="0" marT="0" marB="0">
                    <a:lnL w="28575" cap="flat" cmpd="sng" algn="ctr">
                      <a:solidFill>
                        <a:srgbClr val="FF0000"/>
                      </a:solidFill>
                      <a:prstDash val="sysDash"/>
                      <a:round/>
                      <a:headEnd type="none" w="med" len="med"/>
                      <a:tailEnd type="none" w="med" len="med"/>
                    </a:lnL>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404247477"/>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PN</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1794224127"/>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Project title</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4119806022"/>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Client</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903503531"/>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Project leader</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AE4D3"/>
                    </a:solidFill>
                  </a:tcPr>
                </a:tc>
                <a:extLst>
                  <a:ext uri="{0D108BD9-81ED-4DB2-BD59-A6C34878D82A}">
                    <a16:rowId xmlns:a16="http://schemas.microsoft.com/office/drawing/2014/main" val="2012447535"/>
                  </a:ext>
                </a:extLst>
              </a:tr>
              <a:tr h="18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292929"/>
                          </a:solidFill>
                          <a:latin typeface="Arial" panose="020B0604020202020204" pitchFamily="34" charset="0"/>
                          <a:cs typeface="Arial" panose="020B0604020202020204" pitchFamily="34" charset="0"/>
                        </a:rPr>
                        <a:t>BRIEFING INSTRUCTIONS</a:t>
                      </a:r>
                    </a:p>
                  </a:txBody>
                  <a:tcPr marL="36000" marR="36000" marT="0" marB="0" anchor="ctr">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9525" cap="flat" cmpd="sng" algn="ctr">
                      <a:solidFill>
                        <a:srgbClr val="FF000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hMerge="1">
                  <a:txBody>
                    <a:bodyPr/>
                    <a:lstStyle/>
                    <a:p>
                      <a:endParaRPr lang="en-US" sz="900" dirty="0">
                        <a:solidFill>
                          <a:schemeClr val="tx1"/>
                        </a:solidFill>
                      </a:endParaRPr>
                    </a:p>
                  </a:txBody>
                  <a:tcPr marL="0" marR="0" marT="0" marB="0">
                    <a:lnL w="28575" cap="flat" cmpd="sng" algn="ctr">
                      <a:solidFill>
                        <a:srgbClr val="FF0000"/>
                      </a:solidFill>
                      <a:prstDash val="sysDash"/>
                      <a:round/>
                      <a:headEnd type="none" w="med" len="med"/>
                      <a:tailEnd type="none" w="med" len="med"/>
                    </a:lnL>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281120632"/>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Overall project instruction</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816729115"/>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Conclusion layout</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2775208648"/>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Report language</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3620477378"/>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Low base size indication</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1265250029"/>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Extra instruction</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AE4D3"/>
                    </a:solidFill>
                  </a:tcPr>
                </a:tc>
                <a:extLst>
                  <a:ext uri="{0D108BD9-81ED-4DB2-BD59-A6C34878D82A}">
                    <a16:rowId xmlns:a16="http://schemas.microsoft.com/office/drawing/2014/main" val="3782981876"/>
                  </a:ext>
                </a:extLst>
              </a:tr>
            </a:tbl>
          </a:graphicData>
        </a:graphic>
      </p:graphicFrame>
      <p:graphicFrame>
        <p:nvGraphicFramePr>
          <p:cNvPr id="55" name="IpsosToolbar_Briefing_Slide" hidden="1">
            <a:extLst>
              <a:ext uri="{FF2B5EF4-FFF2-40B4-BE49-F238E27FC236}">
                <a16:creationId xmlns:a16="http://schemas.microsoft.com/office/drawing/2014/main" id="{9A321B04-4097-41BF-ACC3-83D4F3241026}"/>
              </a:ext>
            </a:extLst>
          </p:cNvPr>
          <p:cNvGraphicFramePr>
            <a:graphicFrameLocks noGrp="1"/>
          </p:cNvGraphicFramePr>
          <p:nvPr userDrawn="1">
            <p:extLst>
              <p:ext uri="{D42A27DB-BD31-4B8C-83A1-F6EECF244321}">
                <p14:modId xmlns:p14="http://schemas.microsoft.com/office/powerpoint/2010/main" val="2515666389"/>
              </p:ext>
            </p:extLst>
          </p:nvPr>
        </p:nvGraphicFramePr>
        <p:xfrm>
          <a:off x="0" y="679520"/>
          <a:ext cx="4320000" cy="1440000"/>
        </p:xfrm>
        <a:graphic>
          <a:graphicData uri="http://schemas.openxmlformats.org/drawingml/2006/table">
            <a:tbl>
              <a:tblPr firstRow="1" bandRow="1">
                <a:tableStyleId>{2D5ABB26-0587-4C30-8999-92F81FD0307C}</a:tableStyleId>
              </a:tblPr>
              <a:tblGrid>
                <a:gridCol w="1584000">
                  <a:extLst>
                    <a:ext uri="{9D8B030D-6E8A-4147-A177-3AD203B41FA5}">
                      <a16:colId xmlns:a16="http://schemas.microsoft.com/office/drawing/2014/main" val="680429793"/>
                    </a:ext>
                  </a:extLst>
                </a:gridCol>
                <a:gridCol w="2736000">
                  <a:extLst>
                    <a:ext uri="{9D8B030D-6E8A-4147-A177-3AD203B41FA5}">
                      <a16:colId xmlns:a16="http://schemas.microsoft.com/office/drawing/2014/main" val="1717690144"/>
                    </a:ext>
                  </a:extLst>
                </a:gridCol>
              </a:tblGrid>
              <a:tr h="180000">
                <a:tc>
                  <a:txBody>
                    <a:bodyPr/>
                    <a:lstStyle/>
                    <a:p>
                      <a:r>
                        <a:rPr lang="en-US" sz="900" b="1" dirty="0">
                          <a:solidFill>
                            <a:srgbClr val="292929"/>
                          </a:solidFill>
                          <a:latin typeface="Arial" panose="020B0604020202020204" pitchFamily="34" charset="0"/>
                          <a:cs typeface="Arial" panose="020B0604020202020204" pitchFamily="34" charset="0"/>
                        </a:rPr>
                        <a:t>Base description (filter)</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28575" cap="flat" cmpd="sng" algn="ctr">
                      <a:solidFill>
                        <a:srgbClr val="FF0000"/>
                      </a:solidFill>
                      <a:prstDash val="sysDash"/>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2158922941"/>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Banner info</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926179011"/>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Table/Question number/title</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589288394"/>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Break</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1794224127"/>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Slide/Chart </a:t>
                      </a:r>
                      <a:r>
                        <a:rPr lang="en-US" sz="900" b="0" i="0" dirty="0">
                          <a:solidFill>
                            <a:srgbClr val="292929"/>
                          </a:solidFill>
                          <a:latin typeface="Arial" panose="020B0604020202020204" pitchFamily="34" charset="0"/>
                          <a:cs typeface="Arial" panose="020B0604020202020204" pitchFamily="34" charset="0"/>
                        </a:rPr>
                        <a:t>(if not in library!)</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4119806022"/>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Ranking</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903503531"/>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Sigs</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2012447535"/>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292929"/>
                          </a:solidFill>
                          <a:latin typeface="Arial" panose="020B0604020202020204" pitchFamily="34" charset="0"/>
                          <a:cs typeface="Arial" panose="020B0604020202020204" pitchFamily="34" charset="0"/>
                        </a:rPr>
                        <a:t>Extra instruction</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AE4D3"/>
                    </a:solidFill>
                  </a:tcPr>
                </a:tc>
                <a:extLst>
                  <a:ext uri="{0D108BD9-81ED-4DB2-BD59-A6C34878D82A}">
                    <a16:rowId xmlns:a16="http://schemas.microsoft.com/office/drawing/2014/main" val="3782981876"/>
                  </a:ext>
                </a:extLst>
              </a:tr>
            </a:tbl>
          </a:graphicData>
        </a:graphic>
      </p:graphicFrame>
      <p:pic>
        <p:nvPicPr>
          <p:cNvPr id="13" name="Revision_img_PEND" descr="A close up of a clock&#10;&#10;Description automatically generated" hidden="1">
            <a:extLst>
              <a:ext uri="{FF2B5EF4-FFF2-40B4-BE49-F238E27FC236}">
                <a16:creationId xmlns:a16="http://schemas.microsoft.com/office/drawing/2014/main" id="{D4C9F46A-6DF0-4394-AED2-E263E37EA84E}"/>
              </a:ext>
            </a:extLst>
          </p:cNvPr>
          <p:cNvPicPr>
            <a:picLocks noChangeAspect="1"/>
          </p:cNvPicPr>
          <p:nvPr userDrawn="1"/>
        </p:nvPicPr>
        <p:blipFill>
          <a:blip r:embed="rId53">
            <a:extLst>
              <a:ext uri="{28A0092B-C50C-407E-A947-70E740481C1C}">
                <a14:useLocalDpi xmlns:a14="http://schemas.microsoft.com/office/drawing/2010/main" val="0"/>
              </a:ext>
            </a:extLst>
          </a:blip>
          <a:stretch>
            <a:fillRect/>
          </a:stretch>
        </p:blipFill>
        <p:spPr>
          <a:xfrm>
            <a:off x="11472000" y="0"/>
            <a:ext cx="720000" cy="720000"/>
          </a:xfrm>
          <a:prstGeom prst="rect">
            <a:avLst/>
          </a:prstGeom>
        </p:spPr>
      </p:pic>
      <p:pic>
        <p:nvPicPr>
          <p:cNvPr id="15" name="Revision_img_OK" descr="A picture containing object, clock&#10;&#10;Description automatically generated" hidden="1">
            <a:extLst>
              <a:ext uri="{FF2B5EF4-FFF2-40B4-BE49-F238E27FC236}">
                <a16:creationId xmlns:a16="http://schemas.microsoft.com/office/drawing/2014/main" id="{FD17A96F-4177-435A-9D24-55F9479D5AF7}"/>
              </a:ext>
            </a:extLst>
          </p:cNvPr>
          <p:cNvPicPr>
            <a:picLocks noChangeAspect="1"/>
          </p:cNvPicPr>
          <p:nvPr userDrawn="1"/>
        </p:nvPicPr>
        <p:blipFill>
          <a:blip r:embed="rId54">
            <a:extLst>
              <a:ext uri="{28A0092B-C50C-407E-A947-70E740481C1C}">
                <a14:useLocalDpi xmlns:a14="http://schemas.microsoft.com/office/drawing/2010/main" val="0"/>
              </a:ext>
            </a:extLst>
          </a:blip>
          <a:stretch>
            <a:fillRect/>
          </a:stretch>
        </p:blipFill>
        <p:spPr>
          <a:xfrm>
            <a:off x="11472000" y="0"/>
            <a:ext cx="720000" cy="720000"/>
          </a:xfrm>
          <a:prstGeom prst="rect">
            <a:avLst/>
          </a:prstGeom>
        </p:spPr>
      </p:pic>
      <p:pic>
        <p:nvPicPr>
          <p:cNvPr id="16" name="Revision_img_REV" descr="A picture containing object, clock&#10;&#10;Description automatically generated" hidden="1">
            <a:extLst>
              <a:ext uri="{FF2B5EF4-FFF2-40B4-BE49-F238E27FC236}">
                <a16:creationId xmlns:a16="http://schemas.microsoft.com/office/drawing/2014/main" id="{04539F39-F53E-48C7-809D-A8C6001EAF80}"/>
              </a:ext>
            </a:extLst>
          </p:cNvPr>
          <p:cNvPicPr>
            <a:picLocks noChangeAspect="1"/>
          </p:cNvPicPr>
          <p:nvPr userDrawn="1"/>
        </p:nvPicPr>
        <p:blipFill>
          <a:blip r:embed="rId55">
            <a:extLst>
              <a:ext uri="{28A0092B-C50C-407E-A947-70E740481C1C}">
                <a14:useLocalDpi xmlns:a14="http://schemas.microsoft.com/office/drawing/2010/main" val="0"/>
              </a:ext>
            </a:extLst>
          </a:blip>
          <a:stretch>
            <a:fillRect/>
          </a:stretch>
        </p:blipFill>
        <p:spPr>
          <a:xfrm>
            <a:off x="11472000" y="0"/>
            <a:ext cx="720000" cy="720000"/>
          </a:xfrm>
          <a:prstGeom prst="rect">
            <a:avLst/>
          </a:prstGeom>
        </p:spPr>
      </p:pic>
      <p:sp>
        <p:nvSpPr>
          <p:cNvPr id="14" name="strVersion" hidden="1">
            <a:extLst>
              <a:ext uri="{FF2B5EF4-FFF2-40B4-BE49-F238E27FC236}">
                <a16:creationId xmlns:a16="http://schemas.microsoft.com/office/drawing/2014/main" id="{0A9555C8-BBE0-4755-B53A-AA4D731412DA}"/>
              </a:ext>
            </a:extLst>
          </p:cNvPr>
          <p:cNvSpPr txBox="1"/>
          <p:nvPr userDrawn="1"/>
        </p:nvSpPr>
        <p:spPr>
          <a:xfrm>
            <a:off x="12192000" y="-359807"/>
            <a:ext cx="771525" cy="369332"/>
          </a:xfrm>
          <a:prstGeom prst="rect">
            <a:avLst/>
          </a:prstGeom>
          <a:noFill/>
        </p:spPr>
        <p:txBody>
          <a:bodyPr wrap="square" rtlCol="0">
            <a:spAutoFit/>
          </a:bodyPr>
          <a:lstStyle/>
          <a:p>
            <a:r>
              <a:rPr lang="en-GB"/>
              <a:t>V2</a:t>
            </a:r>
            <a:endParaRPr lang="en-GB" dirty="0"/>
          </a:p>
        </p:txBody>
      </p:sp>
      <p:sp>
        <p:nvSpPr>
          <p:cNvPr id="56" name="SigLetters" hidden="1">
            <a:extLst>
              <a:ext uri="{FF2B5EF4-FFF2-40B4-BE49-F238E27FC236}">
                <a16:creationId xmlns:a16="http://schemas.microsoft.com/office/drawing/2014/main" id="{E0D2085C-B811-40EF-8AAD-F059E79A7859}"/>
              </a:ext>
            </a:extLst>
          </p:cNvPr>
          <p:cNvSpPr txBox="1"/>
          <p:nvPr userDrawn="1"/>
        </p:nvSpPr>
        <p:spPr>
          <a:xfrm>
            <a:off x="12269749" y="592722"/>
            <a:ext cx="175295" cy="184666"/>
          </a:xfrm>
          <a:prstGeom prst="rect">
            <a:avLst/>
          </a:prstGeom>
          <a:noFill/>
        </p:spPr>
        <p:txBody>
          <a:bodyPr wrap="none" lIns="36000" tIns="0" rIns="36000" bIns="0" rtlCol="0" anchor="ctr">
            <a:spAutoFit/>
          </a:bodyPr>
          <a:lstStyle/>
          <a:p>
            <a:pPr algn="l"/>
            <a:r>
              <a:rPr lang="en-US" sz="1200" dirty="0">
                <a:solidFill>
                  <a:schemeClr val="bg2"/>
                </a:solidFill>
              </a:rPr>
              <a:t>A</a:t>
            </a:r>
          </a:p>
        </p:txBody>
      </p:sp>
      <p:sp>
        <p:nvSpPr>
          <p:cNvPr id="57" name="SigLettersWhite" hidden="1">
            <a:extLst>
              <a:ext uri="{FF2B5EF4-FFF2-40B4-BE49-F238E27FC236}">
                <a16:creationId xmlns:a16="http://schemas.microsoft.com/office/drawing/2014/main" id="{E38A0495-6C8E-4D0F-B7EC-609F4D360975}"/>
              </a:ext>
            </a:extLst>
          </p:cNvPr>
          <p:cNvSpPr txBox="1"/>
          <p:nvPr userDrawn="1"/>
        </p:nvSpPr>
        <p:spPr>
          <a:xfrm>
            <a:off x="12567513" y="592722"/>
            <a:ext cx="175295" cy="184666"/>
          </a:xfrm>
          <a:prstGeom prst="rect">
            <a:avLst/>
          </a:prstGeom>
          <a:noFill/>
        </p:spPr>
        <p:txBody>
          <a:bodyPr wrap="none" lIns="36000" tIns="0" rIns="36000" bIns="0" rtlCol="0" anchor="ctr">
            <a:spAutoFit/>
          </a:bodyPr>
          <a:lstStyle/>
          <a:p>
            <a:pPr algn="ctr"/>
            <a:r>
              <a:rPr lang="en-US" sz="1200" dirty="0">
                <a:solidFill>
                  <a:schemeClr val="bg1"/>
                </a:solidFill>
              </a:rPr>
              <a:t>A</a:t>
            </a:r>
          </a:p>
        </p:txBody>
      </p:sp>
      <p:grpSp>
        <p:nvGrpSpPr>
          <p:cNvPr id="58" name="SigEvoPos" hidden="1">
            <a:extLst>
              <a:ext uri="{FF2B5EF4-FFF2-40B4-BE49-F238E27FC236}">
                <a16:creationId xmlns:a16="http://schemas.microsoft.com/office/drawing/2014/main" id="{E8752B2F-9DB0-418A-9013-BE30F99BD9D3}"/>
              </a:ext>
            </a:extLst>
          </p:cNvPr>
          <p:cNvGrpSpPr/>
          <p:nvPr userDrawn="1"/>
        </p:nvGrpSpPr>
        <p:grpSpPr>
          <a:xfrm>
            <a:off x="12251885" y="0"/>
            <a:ext cx="216000" cy="216000"/>
            <a:chOff x="7716328" y="2107098"/>
            <a:chExt cx="216000" cy="216000"/>
          </a:xfrm>
        </p:grpSpPr>
        <p:sp>
          <p:nvSpPr>
            <p:cNvPr id="59" name="Oval 58">
              <a:extLst>
                <a:ext uri="{FF2B5EF4-FFF2-40B4-BE49-F238E27FC236}">
                  <a16:creationId xmlns:a16="http://schemas.microsoft.com/office/drawing/2014/main" id="{29062EB7-9BC2-43B1-AED8-9DE076E0F5E6}"/>
                </a:ext>
              </a:extLst>
            </p:cNvPr>
            <p:cNvSpPr/>
            <p:nvPr/>
          </p:nvSpPr>
          <p:spPr>
            <a:xfrm>
              <a:off x="7716328" y="2107098"/>
              <a:ext cx="216000" cy="216000"/>
            </a:xfrm>
            <a:prstGeom prst="ellipse">
              <a:avLst/>
            </a:prstGeom>
            <a:gradFill flip="none" rotWithShape="1">
              <a:gsLst>
                <a:gs pos="50000">
                  <a:schemeClr val="tx2"/>
                </a:gs>
                <a:gs pos="50000">
                  <a:schemeClr val="tx2">
                    <a:lumMod val="75000"/>
                  </a:schemeClr>
                </a:gs>
              </a:gsLst>
              <a:lin ang="2700000" scaled="1"/>
              <a:tileRect/>
            </a:gradFill>
            <a:ln>
              <a:solidFill>
                <a:schemeClr val="bg1"/>
              </a:solid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dirty="0"/>
            </a:p>
          </p:txBody>
        </p:sp>
        <p:grpSp>
          <p:nvGrpSpPr>
            <p:cNvPr id="60" name="Group 59">
              <a:extLst>
                <a:ext uri="{FF2B5EF4-FFF2-40B4-BE49-F238E27FC236}">
                  <a16:creationId xmlns:a16="http://schemas.microsoft.com/office/drawing/2014/main" id="{60E89B4B-8C38-47FC-8C5F-C14BF295B04D}"/>
                </a:ext>
              </a:extLst>
            </p:cNvPr>
            <p:cNvGrpSpPr>
              <a:grpSpLocks noChangeAspect="1"/>
            </p:cNvGrpSpPr>
            <p:nvPr/>
          </p:nvGrpSpPr>
          <p:grpSpPr>
            <a:xfrm rot="18900000">
              <a:off x="7758327" y="2179098"/>
              <a:ext cx="132003" cy="72000"/>
              <a:chOff x="10144608" y="897887"/>
              <a:chExt cx="326542" cy="178110"/>
            </a:xfrm>
          </p:grpSpPr>
          <p:sp>
            <p:nvSpPr>
              <p:cNvPr id="61" name="Line 34">
                <a:extLst>
                  <a:ext uri="{FF2B5EF4-FFF2-40B4-BE49-F238E27FC236}">
                    <a16:creationId xmlns:a16="http://schemas.microsoft.com/office/drawing/2014/main" id="{BB0BE5DC-57EE-47DF-A25A-6E1630CD69A8}"/>
                  </a:ext>
                </a:extLst>
              </p:cNvPr>
              <p:cNvSpPr>
                <a:spLocks noChangeShapeType="1"/>
              </p:cNvSpPr>
              <p:nvPr/>
            </p:nvSpPr>
            <p:spPr bwMode="auto">
              <a:xfrm flipH="1">
                <a:off x="10144608" y="986942"/>
                <a:ext cx="326542" cy="0"/>
              </a:xfrm>
              <a:prstGeom prst="line">
                <a:avLst/>
              </a:pr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Rectangle 11">
                <a:extLst>
                  <a:ext uri="{FF2B5EF4-FFF2-40B4-BE49-F238E27FC236}">
                    <a16:creationId xmlns:a16="http://schemas.microsoft.com/office/drawing/2014/main" id="{36C4D229-EC1E-4E05-B57F-88265D0B7225}"/>
                  </a:ext>
                </a:extLst>
              </p:cNvPr>
              <p:cNvSpPr>
                <a:spLocks noChangeAspect="1"/>
              </p:cNvSpPr>
              <p:nvPr/>
            </p:nvSpPr>
            <p:spPr>
              <a:xfrm rot="2700000">
                <a:off x="10256152" y="897887"/>
                <a:ext cx="178110" cy="178110"/>
              </a:xfrm>
              <a:custGeom>
                <a:avLst/>
                <a:gdLst>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0 w 583134"/>
                  <a:gd name="connsiteY4" fmla="*/ 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91440 w 583134"/>
                  <a:gd name="connsiteY4" fmla="*/ 9144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0" fmla="*/ 0 w 583134"/>
                  <a:gd name="connsiteY0" fmla="*/ 0 h 510909"/>
                  <a:gd name="connsiteX1" fmla="*/ 583134 w 583134"/>
                  <a:gd name="connsiteY1" fmla="*/ 0 h 510909"/>
                  <a:gd name="connsiteX2" fmla="*/ 583134 w 583134"/>
                  <a:gd name="connsiteY2" fmla="*/ 510909 h 510909"/>
                </a:gdLst>
                <a:ahLst/>
                <a:cxnLst>
                  <a:cxn ang="0">
                    <a:pos x="connsiteX0" y="connsiteY0"/>
                  </a:cxn>
                  <a:cxn ang="0">
                    <a:pos x="connsiteX1" y="connsiteY1"/>
                  </a:cxn>
                  <a:cxn ang="0">
                    <a:pos x="connsiteX2" y="connsiteY2"/>
                  </a:cxn>
                </a:cxnLst>
                <a:rect l="l" t="t" r="r" b="b"/>
                <a:pathLst>
                  <a:path w="583134" h="510909">
                    <a:moveTo>
                      <a:pt x="0" y="0"/>
                    </a:moveTo>
                    <a:lnTo>
                      <a:pt x="583134" y="0"/>
                    </a:lnTo>
                    <a:lnTo>
                      <a:pt x="583134" y="510909"/>
                    </a:ln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grpSp>
      <p:grpSp>
        <p:nvGrpSpPr>
          <p:cNvPr id="63" name="SigEvoNeg" hidden="1">
            <a:extLst>
              <a:ext uri="{FF2B5EF4-FFF2-40B4-BE49-F238E27FC236}">
                <a16:creationId xmlns:a16="http://schemas.microsoft.com/office/drawing/2014/main" id="{148DEAB8-90CA-4AA9-B9D7-F14FD2E7CDD2}"/>
              </a:ext>
            </a:extLst>
          </p:cNvPr>
          <p:cNvGrpSpPr/>
          <p:nvPr userDrawn="1"/>
        </p:nvGrpSpPr>
        <p:grpSpPr>
          <a:xfrm>
            <a:off x="12547160" y="0"/>
            <a:ext cx="216000" cy="216000"/>
            <a:chOff x="8011603" y="2107098"/>
            <a:chExt cx="216000" cy="216000"/>
          </a:xfrm>
        </p:grpSpPr>
        <p:sp>
          <p:nvSpPr>
            <p:cNvPr id="64" name="Oval 63">
              <a:extLst>
                <a:ext uri="{FF2B5EF4-FFF2-40B4-BE49-F238E27FC236}">
                  <a16:creationId xmlns:a16="http://schemas.microsoft.com/office/drawing/2014/main" id="{B0E5FF67-7B38-4BF8-9676-A2B65F0E8B3B}"/>
                </a:ext>
              </a:extLst>
            </p:cNvPr>
            <p:cNvSpPr/>
            <p:nvPr/>
          </p:nvSpPr>
          <p:spPr>
            <a:xfrm rot="5400000">
              <a:off x="8011603" y="2107098"/>
              <a:ext cx="216000" cy="216000"/>
            </a:xfrm>
            <a:prstGeom prst="ellipse">
              <a:avLst/>
            </a:prstGeom>
            <a:gradFill flip="none" rotWithShape="1">
              <a:gsLst>
                <a:gs pos="50000">
                  <a:srgbClr val="D26464"/>
                </a:gs>
                <a:gs pos="50000">
                  <a:schemeClr val="accent5"/>
                </a:gs>
              </a:gsLst>
              <a:lin ang="2700000" scaled="1"/>
              <a:tileRect/>
            </a:gradFill>
            <a:ln>
              <a:solidFill>
                <a:schemeClr val="bg1"/>
              </a:solid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dirty="0"/>
            </a:p>
          </p:txBody>
        </p:sp>
        <p:grpSp>
          <p:nvGrpSpPr>
            <p:cNvPr id="65" name="Group 64">
              <a:extLst>
                <a:ext uri="{FF2B5EF4-FFF2-40B4-BE49-F238E27FC236}">
                  <a16:creationId xmlns:a16="http://schemas.microsoft.com/office/drawing/2014/main" id="{A00D9357-4488-4FCB-B24C-B781ACDA52E8}"/>
                </a:ext>
              </a:extLst>
            </p:cNvPr>
            <p:cNvGrpSpPr>
              <a:grpSpLocks noChangeAspect="1"/>
            </p:cNvGrpSpPr>
            <p:nvPr/>
          </p:nvGrpSpPr>
          <p:grpSpPr>
            <a:xfrm rot="2700000">
              <a:off x="8053602" y="2179098"/>
              <a:ext cx="132003" cy="72000"/>
              <a:chOff x="10144608" y="897887"/>
              <a:chExt cx="326542" cy="178110"/>
            </a:xfrm>
          </p:grpSpPr>
          <p:sp>
            <p:nvSpPr>
              <p:cNvPr id="66" name="Line 34">
                <a:extLst>
                  <a:ext uri="{FF2B5EF4-FFF2-40B4-BE49-F238E27FC236}">
                    <a16:creationId xmlns:a16="http://schemas.microsoft.com/office/drawing/2014/main" id="{4083E0F6-F82A-42F0-B870-07E92C5FA68A}"/>
                  </a:ext>
                </a:extLst>
              </p:cNvPr>
              <p:cNvSpPr>
                <a:spLocks noChangeShapeType="1"/>
              </p:cNvSpPr>
              <p:nvPr/>
            </p:nvSpPr>
            <p:spPr bwMode="auto">
              <a:xfrm flipH="1">
                <a:off x="10144608" y="986942"/>
                <a:ext cx="326542" cy="0"/>
              </a:xfrm>
              <a:prstGeom prst="line">
                <a:avLst/>
              </a:pr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Rectangle 11">
                <a:extLst>
                  <a:ext uri="{FF2B5EF4-FFF2-40B4-BE49-F238E27FC236}">
                    <a16:creationId xmlns:a16="http://schemas.microsoft.com/office/drawing/2014/main" id="{C433146C-569A-4C87-B020-613A9B8DFC68}"/>
                  </a:ext>
                </a:extLst>
              </p:cNvPr>
              <p:cNvSpPr>
                <a:spLocks noChangeAspect="1"/>
              </p:cNvSpPr>
              <p:nvPr/>
            </p:nvSpPr>
            <p:spPr>
              <a:xfrm rot="2700000">
                <a:off x="10256152" y="897887"/>
                <a:ext cx="178110" cy="178110"/>
              </a:xfrm>
              <a:custGeom>
                <a:avLst/>
                <a:gdLst>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0 w 583134"/>
                  <a:gd name="connsiteY4" fmla="*/ 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91440 w 583134"/>
                  <a:gd name="connsiteY4" fmla="*/ 9144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0" fmla="*/ 0 w 583134"/>
                  <a:gd name="connsiteY0" fmla="*/ 0 h 510909"/>
                  <a:gd name="connsiteX1" fmla="*/ 583134 w 583134"/>
                  <a:gd name="connsiteY1" fmla="*/ 0 h 510909"/>
                  <a:gd name="connsiteX2" fmla="*/ 583134 w 583134"/>
                  <a:gd name="connsiteY2" fmla="*/ 510909 h 510909"/>
                </a:gdLst>
                <a:ahLst/>
                <a:cxnLst>
                  <a:cxn ang="0">
                    <a:pos x="connsiteX0" y="connsiteY0"/>
                  </a:cxn>
                  <a:cxn ang="0">
                    <a:pos x="connsiteX1" y="connsiteY1"/>
                  </a:cxn>
                  <a:cxn ang="0">
                    <a:pos x="connsiteX2" y="connsiteY2"/>
                  </a:cxn>
                </a:cxnLst>
                <a:rect l="l" t="t" r="r" b="b"/>
                <a:pathLst>
                  <a:path w="583134" h="510909">
                    <a:moveTo>
                      <a:pt x="0" y="0"/>
                    </a:moveTo>
                    <a:lnTo>
                      <a:pt x="583134" y="0"/>
                    </a:lnTo>
                    <a:lnTo>
                      <a:pt x="583134" y="510909"/>
                    </a:ln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grpSp>
      <p:grpSp>
        <p:nvGrpSpPr>
          <p:cNvPr id="68" name="SigEvoNeutral1" hidden="1">
            <a:extLst>
              <a:ext uri="{FF2B5EF4-FFF2-40B4-BE49-F238E27FC236}">
                <a16:creationId xmlns:a16="http://schemas.microsoft.com/office/drawing/2014/main" id="{2D263365-5DCB-40F8-BF1F-45E74CDD061C}"/>
              </a:ext>
            </a:extLst>
          </p:cNvPr>
          <p:cNvGrpSpPr/>
          <p:nvPr userDrawn="1"/>
        </p:nvGrpSpPr>
        <p:grpSpPr>
          <a:xfrm>
            <a:off x="12249396" y="293335"/>
            <a:ext cx="216000" cy="216000"/>
            <a:chOff x="4721041" y="2107098"/>
            <a:chExt cx="216000" cy="216000"/>
          </a:xfrm>
        </p:grpSpPr>
        <p:sp>
          <p:nvSpPr>
            <p:cNvPr id="69" name="Oval 68">
              <a:extLst>
                <a:ext uri="{FF2B5EF4-FFF2-40B4-BE49-F238E27FC236}">
                  <a16:creationId xmlns:a16="http://schemas.microsoft.com/office/drawing/2014/main" id="{BD484531-6199-4EBB-8D8F-AA45B5815EBA}"/>
                </a:ext>
              </a:extLst>
            </p:cNvPr>
            <p:cNvSpPr/>
            <p:nvPr/>
          </p:nvSpPr>
          <p:spPr>
            <a:xfrm>
              <a:off x="4721041" y="2107098"/>
              <a:ext cx="216000" cy="216000"/>
            </a:xfrm>
            <a:prstGeom prst="ellipse">
              <a:avLst/>
            </a:prstGeom>
            <a:gradFill flip="none" rotWithShape="1">
              <a:gsLst>
                <a:gs pos="50000">
                  <a:schemeClr val="tx1">
                    <a:lumMod val="75000"/>
                    <a:lumOff val="25000"/>
                  </a:schemeClr>
                </a:gs>
                <a:gs pos="50000">
                  <a:schemeClr val="tx1">
                    <a:lumMod val="90000"/>
                    <a:lumOff val="10000"/>
                  </a:schemeClr>
                </a:gs>
              </a:gsLst>
              <a:lin ang="2700000" scaled="1"/>
              <a:tileRect/>
            </a:gradFill>
            <a:ln>
              <a:solidFill>
                <a:schemeClr val="bg1"/>
              </a:solid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dirty="0"/>
            </a:p>
          </p:txBody>
        </p:sp>
        <p:grpSp>
          <p:nvGrpSpPr>
            <p:cNvPr id="70" name="Group 69">
              <a:extLst>
                <a:ext uri="{FF2B5EF4-FFF2-40B4-BE49-F238E27FC236}">
                  <a16:creationId xmlns:a16="http://schemas.microsoft.com/office/drawing/2014/main" id="{62D815F9-7FF6-4F9A-BE2A-CC1AD1C85BE1}"/>
                </a:ext>
              </a:extLst>
            </p:cNvPr>
            <p:cNvGrpSpPr>
              <a:grpSpLocks noChangeAspect="1"/>
            </p:cNvGrpSpPr>
            <p:nvPr/>
          </p:nvGrpSpPr>
          <p:grpSpPr>
            <a:xfrm rot="18900000">
              <a:off x="4763040" y="2179098"/>
              <a:ext cx="132003" cy="72000"/>
              <a:chOff x="10144608" y="897887"/>
              <a:chExt cx="326542" cy="178110"/>
            </a:xfrm>
          </p:grpSpPr>
          <p:sp>
            <p:nvSpPr>
              <p:cNvPr id="71" name="Line 34">
                <a:extLst>
                  <a:ext uri="{FF2B5EF4-FFF2-40B4-BE49-F238E27FC236}">
                    <a16:creationId xmlns:a16="http://schemas.microsoft.com/office/drawing/2014/main" id="{06D78A84-57F7-4E1A-BF02-F9A83C5015D6}"/>
                  </a:ext>
                </a:extLst>
              </p:cNvPr>
              <p:cNvSpPr>
                <a:spLocks noChangeShapeType="1"/>
              </p:cNvSpPr>
              <p:nvPr/>
            </p:nvSpPr>
            <p:spPr bwMode="auto">
              <a:xfrm flipH="1">
                <a:off x="10144608" y="986942"/>
                <a:ext cx="326542" cy="0"/>
              </a:xfrm>
              <a:prstGeom prst="line">
                <a:avLst/>
              </a:pr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Rectangle 11">
                <a:extLst>
                  <a:ext uri="{FF2B5EF4-FFF2-40B4-BE49-F238E27FC236}">
                    <a16:creationId xmlns:a16="http://schemas.microsoft.com/office/drawing/2014/main" id="{A44DA67A-FAB6-44E4-BF03-C0517CD88F07}"/>
                  </a:ext>
                </a:extLst>
              </p:cNvPr>
              <p:cNvSpPr>
                <a:spLocks noChangeAspect="1"/>
              </p:cNvSpPr>
              <p:nvPr/>
            </p:nvSpPr>
            <p:spPr>
              <a:xfrm rot="2700000">
                <a:off x="10256152" y="897887"/>
                <a:ext cx="178110" cy="178110"/>
              </a:xfrm>
              <a:custGeom>
                <a:avLst/>
                <a:gdLst>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0 w 583134"/>
                  <a:gd name="connsiteY4" fmla="*/ 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91440 w 583134"/>
                  <a:gd name="connsiteY4" fmla="*/ 9144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0" fmla="*/ 0 w 583134"/>
                  <a:gd name="connsiteY0" fmla="*/ 0 h 510909"/>
                  <a:gd name="connsiteX1" fmla="*/ 583134 w 583134"/>
                  <a:gd name="connsiteY1" fmla="*/ 0 h 510909"/>
                  <a:gd name="connsiteX2" fmla="*/ 583134 w 583134"/>
                  <a:gd name="connsiteY2" fmla="*/ 510909 h 510909"/>
                </a:gdLst>
                <a:ahLst/>
                <a:cxnLst>
                  <a:cxn ang="0">
                    <a:pos x="connsiteX0" y="connsiteY0"/>
                  </a:cxn>
                  <a:cxn ang="0">
                    <a:pos x="connsiteX1" y="connsiteY1"/>
                  </a:cxn>
                  <a:cxn ang="0">
                    <a:pos x="connsiteX2" y="connsiteY2"/>
                  </a:cxn>
                </a:cxnLst>
                <a:rect l="l" t="t" r="r" b="b"/>
                <a:pathLst>
                  <a:path w="583134" h="510909">
                    <a:moveTo>
                      <a:pt x="0" y="0"/>
                    </a:moveTo>
                    <a:lnTo>
                      <a:pt x="583134" y="0"/>
                    </a:lnTo>
                    <a:lnTo>
                      <a:pt x="583134" y="510909"/>
                    </a:ln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grpSp>
      <p:grpSp>
        <p:nvGrpSpPr>
          <p:cNvPr id="73" name="SigEvoNeutral2" hidden="1">
            <a:extLst>
              <a:ext uri="{FF2B5EF4-FFF2-40B4-BE49-F238E27FC236}">
                <a16:creationId xmlns:a16="http://schemas.microsoft.com/office/drawing/2014/main" id="{6393F68C-76D3-4DCB-861C-F64DD7957C2B}"/>
              </a:ext>
            </a:extLst>
          </p:cNvPr>
          <p:cNvGrpSpPr/>
          <p:nvPr userDrawn="1"/>
        </p:nvGrpSpPr>
        <p:grpSpPr>
          <a:xfrm>
            <a:off x="12547160" y="293335"/>
            <a:ext cx="216000" cy="216000"/>
            <a:chOff x="5016316" y="2107098"/>
            <a:chExt cx="216000" cy="216000"/>
          </a:xfrm>
        </p:grpSpPr>
        <p:sp>
          <p:nvSpPr>
            <p:cNvPr id="74" name="Oval 73">
              <a:extLst>
                <a:ext uri="{FF2B5EF4-FFF2-40B4-BE49-F238E27FC236}">
                  <a16:creationId xmlns:a16="http://schemas.microsoft.com/office/drawing/2014/main" id="{DFF5DD7E-E99C-4FD2-BFD0-099E30580825}"/>
                </a:ext>
              </a:extLst>
            </p:cNvPr>
            <p:cNvSpPr/>
            <p:nvPr/>
          </p:nvSpPr>
          <p:spPr>
            <a:xfrm rot="5400000">
              <a:off x="5016316" y="2107098"/>
              <a:ext cx="216000" cy="216000"/>
            </a:xfrm>
            <a:prstGeom prst="ellipse">
              <a:avLst/>
            </a:prstGeom>
            <a:gradFill flip="none" rotWithShape="1">
              <a:gsLst>
                <a:gs pos="50000">
                  <a:schemeClr val="tx1">
                    <a:lumMod val="75000"/>
                    <a:lumOff val="25000"/>
                  </a:schemeClr>
                </a:gs>
                <a:gs pos="50000">
                  <a:schemeClr val="tx1">
                    <a:lumMod val="90000"/>
                    <a:lumOff val="10000"/>
                  </a:schemeClr>
                </a:gs>
              </a:gsLst>
              <a:lin ang="2700000" scaled="1"/>
              <a:tileRect/>
            </a:gradFill>
            <a:ln>
              <a:solidFill>
                <a:schemeClr val="bg1"/>
              </a:solid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dirty="0"/>
            </a:p>
          </p:txBody>
        </p:sp>
        <p:grpSp>
          <p:nvGrpSpPr>
            <p:cNvPr id="75" name="Group 74">
              <a:extLst>
                <a:ext uri="{FF2B5EF4-FFF2-40B4-BE49-F238E27FC236}">
                  <a16:creationId xmlns:a16="http://schemas.microsoft.com/office/drawing/2014/main" id="{40B2CB26-4094-428F-96F4-A16D1FC7D474}"/>
                </a:ext>
              </a:extLst>
            </p:cNvPr>
            <p:cNvGrpSpPr>
              <a:grpSpLocks noChangeAspect="1"/>
            </p:cNvGrpSpPr>
            <p:nvPr/>
          </p:nvGrpSpPr>
          <p:grpSpPr>
            <a:xfrm rot="2700000">
              <a:off x="5058315" y="2179098"/>
              <a:ext cx="132003" cy="72000"/>
              <a:chOff x="10144608" y="897887"/>
              <a:chExt cx="326542" cy="178110"/>
            </a:xfrm>
          </p:grpSpPr>
          <p:sp>
            <p:nvSpPr>
              <p:cNvPr id="76" name="Line 34">
                <a:extLst>
                  <a:ext uri="{FF2B5EF4-FFF2-40B4-BE49-F238E27FC236}">
                    <a16:creationId xmlns:a16="http://schemas.microsoft.com/office/drawing/2014/main" id="{E2398762-F732-4406-9621-625A906669F6}"/>
                  </a:ext>
                </a:extLst>
              </p:cNvPr>
              <p:cNvSpPr>
                <a:spLocks noChangeShapeType="1"/>
              </p:cNvSpPr>
              <p:nvPr/>
            </p:nvSpPr>
            <p:spPr bwMode="auto">
              <a:xfrm flipH="1">
                <a:off x="10144608" y="986942"/>
                <a:ext cx="326542" cy="0"/>
              </a:xfrm>
              <a:prstGeom prst="line">
                <a:avLst/>
              </a:pr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Rectangle 11">
                <a:extLst>
                  <a:ext uri="{FF2B5EF4-FFF2-40B4-BE49-F238E27FC236}">
                    <a16:creationId xmlns:a16="http://schemas.microsoft.com/office/drawing/2014/main" id="{CC965E86-3B83-430B-9EFC-4F03E81FB99F}"/>
                  </a:ext>
                </a:extLst>
              </p:cNvPr>
              <p:cNvSpPr>
                <a:spLocks noChangeAspect="1"/>
              </p:cNvSpPr>
              <p:nvPr/>
            </p:nvSpPr>
            <p:spPr>
              <a:xfrm rot="2700000">
                <a:off x="10256152" y="897887"/>
                <a:ext cx="178110" cy="178110"/>
              </a:xfrm>
              <a:custGeom>
                <a:avLst/>
                <a:gdLst>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0 w 583134"/>
                  <a:gd name="connsiteY4" fmla="*/ 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91440 w 583134"/>
                  <a:gd name="connsiteY4" fmla="*/ 9144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0" fmla="*/ 0 w 583134"/>
                  <a:gd name="connsiteY0" fmla="*/ 0 h 510909"/>
                  <a:gd name="connsiteX1" fmla="*/ 583134 w 583134"/>
                  <a:gd name="connsiteY1" fmla="*/ 0 h 510909"/>
                  <a:gd name="connsiteX2" fmla="*/ 583134 w 583134"/>
                  <a:gd name="connsiteY2" fmla="*/ 510909 h 510909"/>
                </a:gdLst>
                <a:ahLst/>
                <a:cxnLst>
                  <a:cxn ang="0">
                    <a:pos x="connsiteX0" y="connsiteY0"/>
                  </a:cxn>
                  <a:cxn ang="0">
                    <a:pos x="connsiteX1" y="connsiteY1"/>
                  </a:cxn>
                  <a:cxn ang="0">
                    <a:pos x="connsiteX2" y="connsiteY2"/>
                  </a:cxn>
                </a:cxnLst>
                <a:rect l="l" t="t" r="r" b="b"/>
                <a:pathLst>
                  <a:path w="583134" h="510909">
                    <a:moveTo>
                      <a:pt x="0" y="0"/>
                    </a:moveTo>
                    <a:lnTo>
                      <a:pt x="583134" y="0"/>
                    </a:lnTo>
                    <a:lnTo>
                      <a:pt x="583134" y="510909"/>
                    </a:ln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grpSp>
      <p:sp>
        <p:nvSpPr>
          <p:cNvPr id="78" name="LowBase" hidden="1">
            <a:extLst>
              <a:ext uri="{FF2B5EF4-FFF2-40B4-BE49-F238E27FC236}">
                <a16:creationId xmlns:a16="http://schemas.microsoft.com/office/drawing/2014/main" id="{4EF90C1F-4BF7-4F27-BC48-9EDB1C407A19}"/>
              </a:ext>
            </a:extLst>
          </p:cNvPr>
          <p:cNvSpPr txBox="1"/>
          <p:nvPr userDrawn="1"/>
        </p:nvSpPr>
        <p:spPr>
          <a:xfrm>
            <a:off x="12827705" y="608111"/>
            <a:ext cx="122397" cy="153888"/>
          </a:xfrm>
          <a:prstGeom prst="rect">
            <a:avLst/>
          </a:prstGeom>
        </p:spPr>
        <p:txBody>
          <a:bodyPr vert="horz" wrap="none" lIns="36000" tIns="0" rIns="36000" bIns="0" rtlCol="0" anchor="ctr">
            <a:spAutoFit/>
          </a:bodyPr>
          <a:lstStyle/>
          <a:p>
            <a:pPr algn="l"/>
            <a:r>
              <a:rPr lang="en-US" sz="1000" dirty="0">
                <a:solidFill>
                  <a:schemeClr val="accent5"/>
                </a:solidFill>
              </a:rPr>
              <a:t>*</a:t>
            </a:r>
          </a:p>
        </p:txBody>
      </p:sp>
      <p:sp>
        <p:nvSpPr>
          <p:cNvPr id="79" name="LowBaseNote" hidden="1">
            <a:extLst>
              <a:ext uri="{FF2B5EF4-FFF2-40B4-BE49-F238E27FC236}">
                <a16:creationId xmlns:a16="http://schemas.microsoft.com/office/drawing/2014/main" id="{75C5D269-5942-4CBB-893F-D03E7B92CD52}"/>
              </a:ext>
            </a:extLst>
          </p:cNvPr>
          <p:cNvSpPr txBox="1"/>
          <p:nvPr userDrawn="1"/>
        </p:nvSpPr>
        <p:spPr>
          <a:xfrm>
            <a:off x="10735647" y="5960061"/>
            <a:ext cx="1048365" cy="169277"/>
          </a:xfrm>
          <a:prstGeom prst="rect">
            <a:avLst/>
          </a:prstGeom>
        </p:spPr>
        <p:txBody>
          <a:bodyPr vert="horz" wrap="none" lIns="0" tIns="0" rIns="0" bIns="0" rtlCol="0" anchor="b">
            <a:spAutoFit/>
          </a:bodyPr>
          <a:lstStyle/>
          <a:p>
            <a:pPr algn="r"/>
            <a:r>
              <a:rPr lang="en-US" sz="1100" b="1" dirty="0">
                <a:solidFill>
                  <a:schemeClr val="accent5"/>
                </a:solidFill>
              </a:rPr>
              <a:t>*Low base size!</a:t>
            </a:r>
          </a:p>
        </p:txBody>
      </p:sp>
      <p:sp>
        <p:nvSpPr>
          <p:cNvPr id="80" name="BaseTooLow" hidden="1">
            <a:extLst>
              <a:ext uri="{FF2B5EF4-FFF2-40B4-BE49-F238E27FC236}">
                <a16:creationId xmlns:a16="http://schemas.microsoft.com/office/drawing/2014/main" id="{52EF43EB-A8B2-4F37-BC72-EDF5470ABBE8}"/>
              </a:ext>
            </a:extLst>
          </p:cNvPr>
          <p:cNvSpPr/>
          <p:nvPr userDrawn="1"/>
        </p:nvSpPr>
        <p:spPr>
          <a:xfrm>
            <a:off x="12269749" y="860775"/>
            <a:ext cx="1080000" cy="108000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100" dirty="0">
                <a:solidFill>
                  <a:schemeClr val="tx1">
                    <a:lumMod val="50000"/>
                    <a:lumOff val="50000"/>
                  </a:schemeClr>
                </a:solidFill>
              </a:rPr>
              <a:t>Base too low</a:t>
            </a:r>
          </a:p>
        </p:txBody>
      </p:sp>
      <p:grpSp>
        <p:nvGrpSpPr>
          <p:cNvPr id="81" name="NoteFoot" hidden="1">
            <a:extLst>
              <a:ext uri="{FF2B5EF4-FFF2-40B4-BE49-F238E27FC236}">
                <a16:creationId xmlns:a16="http://schemas.microsoft.com/office/drawing/2014/main" id="{73767CB9-A0AD-44B8-9F22-9DEF9533979A}"/>
              </a:ext>
            </a:extLst>
          </p:cNvPr>
          <p:cNvGrpSpPr/>
          <p:nvPr userDrawn="1"/>
        </p:nvGrpSpPr>
        <p:grpSpPr>
          <a:xfrm>
            <a:off x="407988" y="5914897"/>
            <a:ext cx="3386846" cy="226591"/>
            <a:chOff x="3580280" y="5914897"/>
            <a:chExt cx="3386846" cy="226591"/>
          </a:xfrm>
        </p:grpSpPr>
        <p:sp>
          <p:nvSpPr>
            <p:cNvPr id="82" name="Rectangle 81">
              <a:extLst>
                <a:ext uri="{FF2B5EF4-FFF2-40B4-BE49-F238E27FC236}">
                  <a16:creationId xmlns:a16="http://schemas.microsoft.com/office/drawing/2014/main" id="{5045AFE3-F3A3-4DED-B8B1-F94A310A06CA}"/>
                </a:ext>
              </a:extLst>
            </p:cNvPr>
            <p:cNvSpPr/>
            <p:nvPr/>
          </p:nvSpPr>
          <p:spPr>
            <a:xfrm>
              <a:off x="3672853" y="5914897"/>
              <a:ext cx="3294273" cy="226591"/>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72000" bIns="36000" rtlCol="0" anchor="b">
              <a:spAutoFit/>
            </a:bodyPr>
            <a:lstStyle/>
            <a:p>
              <a:r>
                <a:rPr lang="en-US" sz="1000" dirty="0">
                  <a:solidFill>
                    <a:schemeClr val="bg1">
                      <a:lumMod val="50000"/>
                    </a:schemeClr>
                  </a:solidFill>
                </a:rPr>
                <a:t>[A single line of text here. Lorem ipsum dolor sit </a:t>
              </a:r>
              <a:r>
                <a:rPr lang="en-US" sz="1000" dirty="0" err="1">
                  <a:solidFill>
                    <a:schemeClr val="bg1">
                      <a:lumMod val="50000"/>
                    </a:schemeClr>
                  </a:solidFill>
                </a:rPr>
                <a:t>amet</a:t>
              </a:r>
              <a:r>
                <a:rPr lang="en-US" sz="1000" dirty="0">
                  <a:solidFill>
                    <a:schemeClr val="bg1">
                      <a:lumMod val="50000"/>
                    </a:schemeClr>
                  </a:solidFill>
                </a:rPr>
                <a:t>.]</a:t>
              </a:r>
            </a:p>
          </p:txBody>
        </p:sp>
        <p:grpSp>
          <p:nvGrpSpPr>
            <p:cNvPr id="83" name="Group 82">
              <a:extLst>
                <a:ext uri="{FF2B5EF4-FFF2-40B4-BE49-F238E27FC236}">
                  <a16:creationId xmlns:a16="http://schemas.microsoft.com/office/drawing/2014/main" id="{2013B3D7-FAAD-4D0F-B47C-E142F14DA2E3}"/>
                </a:ext>
              </a:extLst>
            </p:cNvPr>
            <p:cNvGrpSpPr/>
            <p:nvPr/>
          </p:nvGrpSpPr>
          <p:grpSpPr>
            <a:xfrm>
              <a:off x="3580280" y="5928668"/>
              <a:ext cx="180000" cy="180000"/>
              <a:chOff x="3084430" y="5367461"/>
              <a:chExt cx="180000" cy="180000"/>
            </a:xfrm>
            <a:effectLst>
              <a:outerShdw dist="25400" dir="2700000" algn="tl" rotWithShape="0">
                <a:schemeClr val="tx1">
                  <a:alpha val="40000"/>
                </a:schemeClr>
              </a:outerShdw>
            </a:effectLst>
          </p:grpSpPr>
          <p:sp>
            <p:nvSpPr>
              <p:cNvPr id="84" name="Ellipse 87">
                <a:extLst>
                  <a:ext uri="{FF2B5EF4-FFF2-40B4-BE49-F238E27FC236}">
                    <a16:creationId xmlns:a16="http://schemas.microsoft.com/office/drawing/2014/main" id="{32A57309-DEDA-4662-B603-B1B506CE8171}"/>
                  </a:ext>
                </a:extLst>
              </p:cNvPr>
              <p:cNvSpPr/>
              <p:nvPr/>
            </p:nvSpPr>
            <p:spPr>
              <a:xfrm>
                <a:off x="3084430" y="5367461"/>
                <a:ext cx="180000" cy="180000"/>
              </a:xfrm>
              <a:prstGeom prst="ellipse">
                <a:avLst/>
              </a:prstGeom>
              <a:solidFill>
                <a:schemeClr val="tx2"/>
              </a:solidFill>
              <a:ln w="127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85" name="Group 84">
                <a:extLst>
                  <a:ext uri="{FF2B5EF4-FFF2-40B4-BE49-F238E27FC236}">
                    <a16:creationId xmlns:a16="http://schemas.microsoft.com/office/drawing/2014/main" id="{4B62D4F5-8F36-4B52-AB9F-DB24C7E4BEF8}"/>
                  </a:ext>
                </a:extLst>
              </p:cNvPr>
              <p:cNvGrpSpPr/>
              <p:nvPr/>
            </p:nvGrpSpPr>
            <p:grpSpPr>
              <a:xfrm>
                <a:off x="3172630" y="5420532"/>
                <a:ext cx="3600" cy="92906"/>
                <a:chOff x="3172630" y="5421189"/>
                <a:chExt cx="3600" cy="92906"/>
              </a:xfrm>
            </p:grpSpPr>
            <p:sp>
              <p:nvSpPr>
                <p:cNvPr id="86" name="Line 37">
                  <a:extLst>
                    <a:ext uri="{FF2B5EF4-FFF2-40B4-BE49-F238E27FC236}">
                      <a16:creationId xmlns:a16="http://schemas.microsoft.com/office/drawing/2014/main" id="{40C1E77A-640E-4C15-A172-CFE4495DE555}"/>
                    </a:ext>
                  </a:extLst>
                </p:cNvPr>
                <p:cNvSpPr>
                  <a:spLocks noChangeShapeType="1"/>
                </p:cNvSpPr>
                <p:nvPr/>
              </p:nvSpPr>
              <p:spPr bwMode="auto">
                <a:xfrm>
                  <a:off x="3174430" y="5454747"/>
                  <a:ext cx="0" cy="59348"/>
                </a:xfrm>
                <a:prstGeom prst="lin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Oval 38">
                  <a:extLst>
                    <a:ext uri="{FF2B5EF4-FFF2-40B4-BE49-F238E27FC236}">
                      <a16:creationId xmlns:a16="http://schemas.microsoft.com/office/drawing/2014/main" id="{018D6A36-A480-4AB4-AF84-CA7ACAC9132E}"/>
                    </a:ext>
                  </a:extLst>
                </p:cNvPr>
                <p:cNvSpPr>
                  <a:spLocks noChangeAspect="1" noChangeArrowheads="1"/>
                </p:cNvSpPr>
                <p:nvPr/>
              </p:nvSpPr>
              <p:spPr bwMode="auto">
                <a:xfrm>
                  <a:off x="3172630" y="5421189"/>
                  <a:ext cx="3600" cy="3600"/>
                </a:xfrm>
                <a:prstGeom prst="ellips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grpSp>
        <p:nvGrpSpPr>
          <p:cNvPr id="88" name="NoteSide" hidden="1">
            <a:extLst>
              <a:ext uri="{FF2B5EF4-FFF2-40B4-BE49-F238E27FC236}">
                <a16:creationId xmlns:a16="http://schemas.microsoft.com/office/drawing/2014/main" id="{5A210087-D9E0-4B8B-A6BD-2736C7D48480}"/>
              </a:ext>
            </a:extLst>
          </p:cNvPr>
          <p:cNvGrpSpPr/>
          <p:nvPr userDrawn="1"/>
        </p:nvGrpSpPr>
        <p:grpSpPr>
          <a:xfrm>
            <a:off x="9696449" y="2130188"/>
            <a:ext cx="2087563" cy="1758901"/>
            <a:chOff x="9696450" y="1976796"/>
            <a:chExt cx="2087563" cy="1758901"/>
          </a:xfrm>
        </p:grpSpPr>
        <p:sp>
          <p:nvSpPr>
            <p:cNvPr id="89" name="Rectangle 88">
              <a:extLst>
                <a:ext uri="{FF2B5EF4-FFF2-40B4-BE49-F238E27FC236}">
                  <a16:creationId xmlns:a16="http://schemas.microsoft.com/office/drawing/2014/main" id="{64C4B86C-9F27-4938-8C8F-C73855C38FE4}"/>
                </a:ext>
              </a:extLst>
            </p:cNvPr>
            <p:cNvSpPr/>
            <p:nvPr/>
          </p:nvSpPr>
          <p:spPr>
            <a:xfrm>
              <a:off x="9784080" y="2066797"/>
              <a:ext cx="1999933" cy="1668900"/>
            </a:xfrm>
            <a:prstGeom prst="rect">
              <a:avLst/>
            </a:prstGeom>
            <a:solidFill>
              <a:schemeClr val="tx1">
                <a:lumMod val="10000"/>
                <a:lumOff val="90000"/>
              </a:schemeClr>
            </a:solidFill>
            <a:ln>
              <a:no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72000" bIns="72000" rtlCol="0" anchor="t">
              <a:spAutoFit/>
            </a:bodyPr>
            <a:lstStyle/>
            <a:p>
              <a:r>
                <a:rPr lang="en-US" sz="1100" dirty="0">
                  <a:solidFill>
                    <a:schemeClr val="bg1">
                      <a:lumMod val="50000"/>
                    </a:schemeClr>
                  </a:solidFill>
                </a:rPr>
                <a:t>(A few sentences of text.) Lorem ipsum dolor sit amet, consectetuer adipiscing elit. Maecenas porttitor congue massa. Fusce posuere, magna sed pulvinar </a:t>
              </a:r>
              <a:r>
                <a:rPr lang="en-US" sz="1100" dirty="0" err="1">
                  <a:solidFill>
                    <a:schemeClr val="bg1">
                      <a:lumMod val="50000"/>
                    </a:schemeClr>
                  </a:solidFill>
                </a:rPr>
                <a:t>ultricies</a:t>
              </a:r>
              <a:r>
                <a:rPr lang="en-US" sz="1100" dirty="0">
                  <a:solidFill>
                    <a:schemeClr val="bg1">
                      <a:lumMod val="50000"/>
                    </a:schemeClr>
                  </a:solidFill>
                </a:rPr>
                <a:t>.</a:t>
              </a:r>
            </a:p>
            <a:p>
              <a:endParaRPr lang="en-US" sz="1100" dirty="0">
                <a:solidFill>
                  <a:schemeClr val="bg1">
                    <a:lumMod val="50000"/>
                  </a:schemeClr>
                </a:solidFill>
              </a:endParaRPr>
            </a:p>
            <a:p>
              <a:r>
                <a:rPr lang="en-US" sz="1100" dirty="0">
                  <a:solidFill>
                    <a:schemeClr val="bg1">
                      <a:lumMod val="50000"/>
                    </a:schemeClr>
                  </a:solidFill>
                </a:rPr>
                <a:t>Nunc viverra imperdiet enim. Fusce est. Vivamus a </a:t>
              </a:r>
              <a:r>
                <a:rPr lang="en-US" sz="1100" dirty="0" err="1">
                  <a:solidFill>
                    <a:schemeClr val="bg1">
                      <a:lumMod val="50000"/>
                    </a:schemeClr>
                  </a:solidFill>
                </a:rPr>
                <a:t>tellus</a:t>
              </a:r>
              <a:r>
                <a:rPr lang="en-US" sz="1100" dirty="0">
                  <a:solidFill>
                    <a:schemeClr val="bg1">
                      <a:lumMod val="50000"/>
                    </a:schemeClr>
                  </a:solidFill>
                </a:rPr>
                <a:t>.</a:t>
              </a:r>
            </a:p>
          </p:txBody>
        </p:sp>
        <p:grpSp>
          <p:nvGrpSpPr>
            <p:cNvPr id="90" name="Group 89">
              <a:extLst>
                <a:ext uri="{FF2B5EF4-FFF2-40B4-BE49-F238E27FC236}">
                  <a16:creationId xmlns:a16="http://schemas.microsoft.com/office/drawing/2014/main" id="{B3989317-BA89-4B55-91DC-BF9F1E0462D9}"/>
                </a:ext>
              </a:extLst>
            </p:cNvPr>
            <p:cNvGrpSpPr/>
            <p:nvPr/>
          </p:nvGrpSpPr>
          <p:grpSpPr>
            <a:xfrm>
              <a:off x="9696450" y="1976796"/>
              <a:ext cx="180000" cy="180000"/>
              <a:chOff x="3084430" y="5376985"/>
              <a:chExt cx="180000" cy="180000"/>
            </a:xfrm>
            <a:effectLst>
              <a:outerShdw dist="25400" dir="2700000" algn="tl" rotWithShape="0">
                <a:schemeClr val="tx1">
                  <a:alpha val="40000"/>
                </a:schemeClr>
              </a:outerShdw>
            </a:effectLst>
          </p:grpSpPr>
          <p:sp>
            <p:nvSpPr>
              <p:cNvPr id="91" name="Ellipse 87">
                <a:extLst>
                  <a:ext uri="{FF2B5EF4-FFF2-40B4-BE49-F238E27FC236}">
                    <a16:creationId xmlns:a16="http://schemas.microsoft.com/office/drawing/2014/main" id="{B43D8AEE-4C89-4465-B3A5-C07AE860E44D}"/>
                  </a:ext>
                </a:extLst>
              </p:cNvPr>
              <p:cNvSpPr/>
              <p:nvPr/>
            </p:nvSpPr>
            <p:spPr>
              <a:xfrm>
                <a:off x="3084430" y="5376985"/>
                <a:ext cx="180000" cy="180000"/>
              </a:xfrm>
              <a:prstGeom prst="ellipse">
                <a:avLst/>
              </a:prstGeom>
              <a:solidFill>
                <a:schemeClr val="tx2"/>
              </a:solidFill>
              <a:ln w="127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92" name="Group 91">
                <a:extLst>
                  <a:ext uri="{FF2B5EF4-FFF2-40B4-BE49-F238E27FC236}">
                    <a16:creationId xmlns:a16="http://schemas.microsoft.com/office/drawing/2014/main" id="{0DE0414B-2D52-4446-B431-B296E21269BF}"/>
                  </a:ext>
                </a:extLst>
              </p:cNvPr>
              <p:cNvGrpSpPr/>
              <p:nvPr/>
            </p:nvGrpSpPr>
            <p:grpSpPr>
              <a:xfrm>
                <a:off x="3172630" y="5420532"/>
                <a:ext cx="3600" cy="92906"/>
                <a:chOff x="3172630" y="5421189"/>
                <a:chExt cx="3600" cy="92906"/>
              </a:xfrm>
            </p:grpSpPr>
            <p:sp>
              <p:nvSpPr>
                <p:cNvPr id="93" name="Line 37">
                  <a:extLst>
                    <a:ext uri="{FF2B5EF4-FFF2-40B4-BE49-F238E27FC236}">
                      <a16:creationId xmlns:a16="http://schemas.microsoft.com/office/drawing/2014/main" id="{EED9636D-59C2-48FB-963D-9005DBC2DF83}"/>
                    </a:ext>
                  </a:extLst>
                </p:cNvPr>
                <p:cNvSpPr>
                  <a:spLocks noChangeShapeType="1"/>
                </p:cNvSpPr>
                <p:nvPr/>
              </p:nvSpPr>
              <p:spPr bwMode="auto">
                <a:xfrm>
                  <a:off x="3174430" y="5454747"/>
                  <a:ext cx="0" cy="59348"/>
                </a:xfrm>
                <a:prstGeom prst="lin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Oval 38">
                  <a:extLst>
                    <a:ext uri="{FF2B5EF4-FFF2-40B4-BE49-F238E27FC236}">
                      <a16:creationId xmlns:a16="http://schemas.microsoft.com/office/drawing/2014/main" id="{29F43DA9-BA3F-47D5-B0D1-537DE6D2EB02}"/>
                    </a:ext>
                  </a:extLst>
                </p:cNvPr>
                <p:cNvSpPr>
                  <a:spLocks noChangeAspect="1" noChangeArrowheads="1"/>
                </p:cNvSpPr>
                <p:nvPr/>
              </p:nvSpPr>
              <p:spPr bwMode="auto">
                <a:xfrm>
                  <a:off x="3172630" y="5421189"/>
                  <a:ext cx="3600" cy="3600"/>
                </a:xfrm>
                <a:prstGeom prst="ellips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sp>
        <p:nvSpPr>
          <p:cNvPr id="95" name="N/A" hidden="1">
            <a:extLst>
              <a:ext uri="{FF2B5EF4-FFF2-40B4-BE49-F238E27FC236}">
                <a16:creationId xmlns:a16="http://schemas.microsoft.com/office/drawing/2014/main" id="{FCD763B7-F6A7-44F3-8911-C636BF948E2C}"/>
              </a:ext>
            </a:extLst>
          </p:cNvPr>
          <p:cNvSpPr txBox="1"/>
          <p:nvPr userDrawn="1"/>
        </p:nvSpPr>
        <p:spPr>
          <a:xfrm>
            <a:off x="13034999" y="608111"/>
            <a:ext cx="285903" cy="153888"/>
          </a:xfrm>
          <a:prstGeom prst="rect">
            <a:avLst/>
          </a:prstGeom>
        </p:spPr>
        <p:txBody>
          <a:bodyPr vert="horz" wrap="none" lIns="36000" tIns="0" rIns="36000" bIns="0" rtlCol="0" anchor="ctr">
            <a:spAutoFit/>
          </a:bodyPr>
          <a:lstStyle/>
          <a:p>
            <a:pPr algn="l"/>
            <a:r>
              <a:rPr lang="en-US" sz="1000" dirty="0">
                <a:solidFill>
                  <a:schemeClr val="tx1">
                    <a:lumMod val="50000"/>
                    <a:lumOff val="50000"/>
                  </a:schemeClr>
                </a:solidFill>
              </a:rPr>
              <a:t>N/A</a:t>
            </a:r>
          </a:p>
        </p:txBody>
      </p:sp>
    </p:spTree>
    <p:extLst>
      <p:ext uri="{BB962C8B-B14F-4D97-AF65-F5344CB8AC3E}">
        <p14:creationId xmlns:p14="http://schemas.microsoft.com/office/powerpoint/2010/main" val="2089693720"/>
      </p:ext>
    </p:extLst>
  </p:cSld>
  <p:clrMap bg1="lt1" tx1="dk1" bg2="lt2" tx2="dk2" accent1="accent1" accent2="accent2" accent3="accent3" accent4="accent4" accent5="accent5" accent6="accent6" hlink="hlink" folHlink="folHlink"/>
  <p:sldLayoutIdLst>
    <p:sldLayoutId id="2147483649" r:id="rId1"/>
    <p:sldLayoutId id="2147483766" r:id="rId2"/>
    <p:sldLayoutId id="2147483787" r:id="rId3"/>
    <p:sldLayoutId id="2147483664" r:id="rId4"/>
    <p:sldLayoutId id="2147483776" r:id="rId5"/>
    <p:sldLayoutId id="2147483801" r:id="rId6"/>
    <p:sldLayoutId id="2147483651" r:id="rId7"/>
    <p:sldLayoutId id="2147483771" r:id="rId8"/>
    <p:sldLayoutId id="2147483772" r:id="rId9"/>
    <p:sldLayoutId id="2147483767" r:id="rId10"/>
    <p:sldLayoutId id="2147483788" r:id="rId11"/>
    <p:sldLayoutId id="2147483789" r:id="rId12"/>
    <p:sldLayoutId id="2147483683" r:id="rId13"/>
    <p:sldLayoutId id="2147483790" r:id="rId14"/>
    <p:sldLayoutId id="2147483791" r:id="rId15"/>
    <p:sldLayoutId id="2147483684" r:id="rId16"/>
    <p:sldLayoutId id="2147483792" r:id="rId17"/>
    <p:sldLayoutId id="2147483793" r:id="rId18"/>
    <p:sldLayoutId id="2147483707" r:id="rId19"/>
    <p:sldLayoutId id="2147483794" r:id="rId20"/>
    <p:sldLayoutId id="2147483795" r:id="rId21"/>
    <p:sldLayoutId id="2147483685" r:id="rId22"/>
    <p:sldLayoutId id="2147483796" r:id="rId23"/>
    <p:sldLayoutId id="2147483797" r:id="rId24"/>
    <p:sldLayoutId id="2147483764" r:id="rId25"/>
    <p:sldLayoutId id="2147483650" r:id="rId26"/>
    <p:sldLayoutId id="2147483802" r:id="rId27"/>
    <p:sldLayoutId id="2147483784" r:id="rId28"/>
    <p:sldLayoutId id="2147483783" r:id="rId29"/>
    <p:sldLayoutId id="2147483803" r:id="rId30"/>
    <p:sldLayoutId id="2147483804" r:id="rId31"/>
    <p:sldLayoutId id="2147483805" r:id="rId32"/>
    <p:sldLayoutId id="2147483806" r:id="rId33"/>
    <p:sldLayoutId id="2147483765" r:id="rId34"/>
    <p:sldLayoutId id="2147483763" r:id="rId35"/>
    <p:sldLayoutId id="2147483798" r:id="rId36"/>
    <p:sldLayoutId id="2147483786" r:id="rId37"/>
    <p:sldLayoutId id="2147483807" r:id="rId38"/>
    <p:sldLayoutId id="2147483808" r:id="rId39"/>
    <p:sldLayoutId id="2147483809" r:id="rId40"/>
    <p:sldLayoutId id="2147483800" r:id="rId41"/>
    <p:sldLayoutId id="2147483810" r:id="rId42"/>
    <p:sldLayoutId id="2147483655" r:id="rId43"/>
    <p:sldLayoutId id="2147483799" r:id="rId44"/>
    <p:sldLayoutId id="2147483781" r:id="rId45"/>
    <p:sldLayoutId id="2147483779" r:id="rId46"/>
    <p:sldLayoutId id="2147483780" r:id="rId47"/>
    <p:sldLayoutId id="2147483778" r:id="rId48"/>
    <p:sldLayoutId id="2147483777" r:id="rId49"/>
    <p:sldLayoutId id="2147483720" r:id="rId50"/>
  </p:sldLayoutIdLst>
  <p:hf hdr="0" ftr="0" dt="0"/>
  <p:txStyles>
    <p:titleStyle>
      <a:lvl1pPr algn="l" defTabSz="914400" rtl="0" eaLnBrk="1" latinLnBrk="0" hangingPunct="1">
        <a:lnSpc>
          <a:spcPct val="90000"/>
        </a:lnSpc>
        <a:spcBef>
          <a:spcPct val="0"/>
        </a:spcBef>
        <a:buNone/>
        <a:defRPr sz="2400" b="0" kern="1200" cap="all" spc="0" baseline="0">
          <a:solidFill>
            <a:schemeClr val="bg2"/>
          </a:solidFill>
          <a:latin typeface="+mn-lt"/>
          <a:ea typeface="+mj-ea"/>
          <a:cs typeface="+mj-cs"/>
        </a:defRPr>
      </a:lvl1pPr>
    </p:titleStyle>
    <p:bodyStyle>
      <a:lvl1pPr marL="0" indent="0" algn="l" defTabSz="914400" rtl="0" eaLnBrk="1" latinLnBrk="0" hangingPunct="1">
        <a:lnSpc>
          <a:spcPct val="100000"/>
        </a:lnSpc>
        <a:spcBef>
          <a:spcPts val="800"/>
        </a:spcBef>
        <a:buSzPct val="50000"/>
        <a:buFont typeface="Arial" panose="020B0406020202030204" pitchFamily="34" charset="0"/>
        <a:buNone/>
        <a:defRPr sz="1600" b="0" kern="1200">
          <a:solidFill>
            <a:schemeClr val="tx1"/>
          </a:solidFill>
          <a:latin typeface="+mn-lt"/>
          <a:ea typeface="+mn-ea"/>
          <a:cs typeface="+mn-cs"/>
        </a:defRPr>
      </a:lvl1pPr>
      <a:lvl2pPr marL="266700" indent="-219075" algn="l" defTabSz="898525" rtl="0" eaLnBrk="1" latinLnBrk="0" hangingPunct="1">
        <a:lnSpc>
          <a:spcPct val="100000"/>
        </a:lnSpc>
        <a:spcBef>
          <a:spcPts val="600"/>
        </a:spcBef>
        <a:buSzPct val="80000"/>
        <a:buFontTx/>
        <a:buBlip>
          <a:blip r:embed="rId56"/>
        </a:buBlip>
        <a:tabLst/>
        <a:defRPr sz="1600" kern="1200">
          <a:solidFill>
            <a:schemeClr val="tx1"/>
          </a:solidFill>
          <a:latin typeface="+mn-lt"/>
          <a:ea typeface="+mn-ea"/>
          <a:cs typeface="+mn-cs"/>
        </a:defRPr>
      </a:lvl2pPr>
      <a:lvl3pPr marL="539750" indent="-180975" algn="l" defTabSz="898525"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808038" indent="-176213" algn="l" defTabSz="898525"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996950" indent="-146050" algn="l" defTabSz="898525" rtl="0" eaLnBrk="1" latinLnBrk="0" hangingPunct="1">
        <a:lnSpc>
          <a:spcPct val="90000"/>
        </a:lnSpc>
        <a:spcBef>
          <a:spcPts val="500"/>
        </a:spcBef>
        <a:buFont typeface="Arial" panose="020B040602020203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3840" userDrawn="1">
          <p15:clr>
            <a:srgbClr val="FBAE40"/>
          </p15:clr>
        </p15:guide>
        <p15:guide id="3" pos="257" userDrawn="1">
          <p15:clr>
            <a:srgbClr val="F26B43"/>
          </p15:clr>
        </p15:guide>
        <p15:guide id="4" pos="7423" userDrawn="1">
          <p15:clr>
            <a:srgbClr val="F26B43"/>
          </p15:clr>
        </p15:guide>
        <p15:guide id="5" orient="horz" pos="3906" userDrawn="1">
          <p15:clr>
            <a:srgbClr val="F26B43"/>
          </p15:clr>
        </p15:guide>
        <p15:guide id="6" orient="horz" pos="4156" userDrawn="1">
          <p15:clr>
            <a:srgbClr val="F26B43"/>
          </p15:clr>
        </p15:guide>
        <p15:guide id="7" orient="horz" pos="3861" userDrawn="1">
          <p15:clr>
            <a:srgbClr val="F26B43"/>
          </p15:clr>
        </p15:guide>
        <p15:guide id="8" orient="horz" pos="75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5.jp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5.jp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hyperlink" Target="https://www.ipsos.com/" TargetMode="Externa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emf"/><Relationship Id="rId1" Type="http://schemas.openxmlformats.org/officeDocument/2006/relationships/slideLayout" Target="../slideLayouts/slideLayout28.xml"/><Relationship Id="rId5" Type="http://schemas.microsoft.com/office/2007/relationships/hdphoto" Target="../media/hdphoto1.wdp"/><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32900C12-A5E4-4051-BA5B-940EC6D6132B}"/>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820" b="7820"/>
          <a:stretch>
            <a:fillRect/>
          </a:stretch>
        </p:blipFill>
        <p:spPr/>
      </p:pic>
      <p:sp>
        <p:nvSpPr>
          <p:cNvPr id="2" name="strTitle">
            <a:extLst>
              <a:ext uri="{FF2B5EF4-FFF2-40B4-BE49-F238E27FC236}">
                <a16:creationId xmlns:a16="http://schemas.microsoft.com/office/drawing/2014/main" id="{03B6F63B-3C5A-4F3A-8067-2C69A669D3CD}"/>
              </a:ext>
            </a:extLst>
          </p:cNvPr>
          <p:cNvSpPr>
            <a:spLocks noGrp="1"/>
          </p:cNvSpPr>
          <p:nvPr>
            <p:ph type="ctrTitle"/>
          </p:nvPr>
        </p:nvSpPr>
        <p:spPr>
          <a:xfrm>
            <a:off x="407988" y="521852"/>
            <a:ext cx="10882864" cy="2475348"/>
          </a:xfrm>
        </p:spPr>
        <p:txBody>
          <a:bodyPr/>
          <a:lstStyle/>
          <a:p>
            <a:r>
              <a:rPr lang="en-GB" sz="4800" dirty="0"/>
              <a:t>OPINION SURVEY:</a:t>
            </a:r>
            <a:br>
              <a:rPr lang="en-GB" sz="4800" dirty="0"/>
            </a:br>
            <a:r>
              <a:rPr lang="en-GB" sz="4800" dirty="0"/>
              <a:t>European Commissioner </a:t>
            </a:r>
            <a:br>
              <a:rPr lang="en-GB" sz="4800" dirty="0"/>
            </a:br>
            <a:r>
              <a:rPr lang="en-GB" sz="4800" dirty="0"/>
              <a:t>for animal welfare</a:t>
            </a:r>
            <a:endParaRPr lang="nl-BE" sz="4800" dirty="0"/>
          </a:p>
        </p:txBody>
      </p:sp>
      <p:sp>
        <p:nvSpPr>
          <p:cNvPr id="3" name="Subtitle 2">
            <a:extLst>
              <a:ext uri="{FF2B5EF4-FFF2-40B4-BE49-F238E27FC236}">
                <a16:creationId xmlns:a16="http://schemas.microsoft.com/office/drawing/2014/main" id="{BFF359FA-AD82-4A88-B2FF-D6F58513EAEC}"/>
              </a:ext>
            </a:extLst>
          </p:cNvPr>
          <p:cNvSpPr>
            <a:spLocks noGrp="1"/>
          </p:cNvSpPr>
          <p:nvPr>
            <p:ph type="subTitle" idx="1"/>
          </p:nvPr>
        </p:nvSpPr>
        <p:spPr/>
        <p:txBody>
          <a:bodyPr/>
          <a:lstStyle/>
          <a:p>
            <a:r>
              <a:rPr lang="en-GB" dirty="0"/>
              <a:t>European study</a:t>
            </a:r>
          </a:p>
        </p:txBody>
      </p:sp>
      <p:sp>
        <p:nvSpPr>
          <p:cNvPr id="11" name="strDate">
            <a:extLst>
              <a:ext uri="{FF2B5EF4-FFF2-40B4-BE49-F238E27FC236}">
                <a16:creationId xmlns:a16="http://schemas.microsoft.com/office/drawing/2014/main" id="{7FF30BEB-F925-4446-9D0B-87E406C3A5B4}"/>
              </a:ext>
            </a:extLst>
          </p:cNvPr>
          <p:cNvSpPr>
            <a:spLocks noGrp="1"/>
          </p:cNvSpPr>
          <p:nvPr>
            <p:ph type="body" sz="quarter" idx="12"/>
          </p:nvPr>
        </p:nvSpPr>
        <p:spPr/>
        <p:txBody>
          <a:bodyPr/>
          <a:lstStyle/>
          <a:p>
            <a:r>
              <a:rPr lang="en-US" dirty="0"/>
              <a:t>June 2024</a:t>
            </a:r>
          </a:p>
        </p:txBody>
      </p:sp>
      <p:grpSp>
        <p:nvGrpSpPr>
          <p:cNvPr id="17" name="ClientLogoBG">
            <a:extLst>
              <a:ext uri="{FF2B5EF4-FFF2-40B4-BE49-F238E27FC236}">
                <a16:creationId xmlns:a16="http://schemas.microsoft.com/office/drawing/2014/main" id="{D1D6BC8E-360E-4322-A998-E3CDB0655D20}"/>
              </a:ext>
            </a:extLst>
          </p:cNvPr>
          <p:cNvGrpSpPr/>
          <p:nvPr/>
        </p:nvGrpSpPr>
        <p:grpSpPr>
          <a:xfrm>
            <a:off x="-2" y="5016618"/>
            <a:ext cx="4219663" cy="1367024"/>
            <a:chOff x="-1" y="5265734"/>
            <a:chExt cx="3308594" cy="935041"/>
          </a:xfrm>
          <a:solidFill>
            <a:schemeClr val="bg1"/>
          </a:solidFill>
        </p:grpSpPr>
        <p:sp>
          <p:nvSpPr>
            <p:cNvPr id="14" name="Rectangle 13">
              <a:extLst>
                <a:ext uri="{FF2B5EF4-FFF2-40B4-BE49-F238E27FC236}">
                  <a16:creationId xmlns:a16="http://schemas.microsoft.com/office/drawing/2014/main" id="{AA4A23B6-5699-41F6-92F9-78A991665D00}"/>
                </a:ext>
              </a:extLst>
            </p:cNvPr>
            <p:cNvSpPr/>
            <p:nvPr/>
          </p:nvSpPr>
          <p:spPr>
            <a:xfrm>
              <a:off x="-1" y="5265738"/>
              <a:ext cx="2356917" cy="9350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200" dirty="0">
                <a:solidFill>
                  <a:schemeClr val="bg1"/>
                </a:solidFill>
              </a:endParaRPr>
            </a:p>
          </p:txBody>
        </p:sp>
        <p:sp>
          <p:nvSpPr>
            <p:cNvPr id="16" name="Right Triangle 15">
              <a:extLst>
                <a:ext uri="{FF2B5EF4-FFF2-40B4-BE49-F238E27FC236}">
                  <a16:creationId xmlns:a16="http://schemas.microsoft.com/office/drawing/2014/main" id="{5E936D6D-5923-4E52-BFF4-E6379DCDC299}"/>
                </a:ext>
              </a:extLst>
            </p:cNvPr>
            <p:cNvSpPr/>
            <p:nvPr/>
          </p:nvSpPr>
          <p:spPr>
            <a:xfrm flipV="1">
              <a:off x="2356916" y="5265734"/>
              <a:ext cx="951677" cy="93503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200" dirty="0">
                <a:solidFill>
                  <a:schemeClr val="bg1"/>
                </a:solidFill>
              </a:endParaRPr>
            </a:p>
          </p:txBody>
        </p:sp>
      </p:grpSp>
      <p:pic>
        <p:nvPicPr>
          <p:cNvPr id="10" name="Picture 2" descr="GAIA - Voice of the Voiceless | Kinder World">
            <a:extLst>
              <a:ext uri="{FF2B5EF4-FFF2-40B4-BE49-F238E27FC236}">
                <a16:creationId xmlns:a16="http://schemas.microsoft.com/office/drawing/2014/main" id="{6F83B168-26C0-4BBD-B063-2328BFF51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15" y="5246265"/>
            <a:ext cx="935036" cy="9350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lag van Europa - Wikipedia">
            <a:extLst>
              <a:ext uri="{FF2B5EF4-FFF2-40B4-BE49-F238E27FC236}">
                <a16:creationId xmlns:a16="http://schemas.microsoft.com/office/drawing/2014/main" id="{68C0EE00-2FF6-4B6B-A3A8-2BB3A9ECA0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2308" y="0"/>
            <a:ext cx="1909692" cy="12707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animals in the center&#10;&#10;Description automatically generated">
            <a:extLst>
              <a:ext uri="{FF2B5EF4-FFF2-40B4-BE49-F238E27FC236}">
                <a16:creationId xmlns:a16="http://schemas.microsoft.com/office/drawing/2014/main" id="{33C9BDE8-8C04-E010-046F-71D93C5A6E32}"/>
              </a:ext>
            </a:extLst>
          </p:cNvPr>
          <p:cNvPicPr>
            <a:picLocks noChangeAspect="1"/>
          </p:cNvPicPr>
          <p:nvPr/>
        </p:nvPicPr>
        <p:blipFill>
          <a:blip r:embed="rId5"/>
          <a:stretch>
            <a:fillRect/>
          </a:stretch>
        </p:blipFill>
        <p:spPr>
          <a:xfrm>
            <a:off x="1864770" y="5135727"/>
            <a:ext cx="986806" cy="1156112"/>
          </a:xfrm>
          <a:prstGeom prst="rect">
            <a:avLst/>
          </a:prstGeom>
        </p:spPr>
      </p:pic>
    </p:spTree>
    <p:extLst>
      <p:ext uri="{BB962C8B-B14F-4D97-AF65-F5344CB8AC3E}">
        <p14:creationId xmlns:p14="http://schemas.microsoft.com/office/powerpoint/2010/main" val="2820697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261" name="Rectangle 11">
            <a:extLst>
              <a:ext uri="{FF2B5EF4-FFF2-40B4-BE49-F238E27FC236}">
                <a16:creationId xmlns:a16="http://schemas.microsoft.com/office/drawing/2014/main" id="{ABAD18A3-C947-49E9-B3AE-31F13AB3B6D3}"/>
              </a:ext>
            </a:extLst>
          </p:cNvPr>
          <p:cNvSpPr/>
          <p:nvPr/>
        </p:nvSpPr>
        <p:spPr>
          <a:xfrm rot="10800000">
            <a:off x="-3" y="0"/>
            <a:ext cx="10807245" cy="6858000"/>
          </a:xfrm>
          <a:prstGeom prst="rect">
            <a:avLst/>
          </a:prstGeom>
          <a:gradFill flip="none" rotWithShape="1">
            <a:gsLst>
              <a:gs pos="25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36">
              <a:defRPr/>
            </a:pPr>
            <a:endParaRPr lang="en-GB" dirty="0">
              <a:solidFill>
                <a:srgbClr val="F1BE48">
                  <a:lumMod val="20000"/>
                  <a:lumOff val="80000"/>
                </a:srgbClr>
              </a:solidFill>
              <a:latin typeface="Calibri"/>
            </a:endParaRPr>
          </a:p>
        </p:txBody>
      </p:sp>
      <p:graphicFrame>
        <p:nvGraphicFramePr>
          <p:cNvPr id="110" name="Table 109">
            <a:extLst>
              <a:ext uri="{FF2B5EF4-FFF2-40B4-BE49-F238E27FC236}">
                <a16:creationId xmlns:a16="http://schemas.microsoft.com/office/drawing/2014/main" id="{2C10CEEF-29C3-4CD4-AD30-B50FC78DC200}"/>
              </a:ext>
            </a:extLst>
          </p:cNvPr>
          <p:cNvGraphicFramePr>
            <a:graphicFrameLocks noGrp="1"/>
          </p:cNvGraphicFramePr>
          <p:nvPr>
            <p:extLst>
              <p:ext uri="{D42A27DB-BD31-4B8C-83A1-F6EECF244321}">
                <p14:modId xmlns:p14="http://schemas.microsoft.com/office/powerpoint/2010/main" val="1313632058"/>
              </p:ext>
            </p:extLst>
          </p:nvPr>
        </p:nvGraphicFramePr>
        <p:xfrm>
          <a:off x="7211635" y="5955481"/>
          <a:ext cx="3365293" cy="569517"/>
        </p:xfrm>
        <a:graphic>
          <a:graphicData uri="http://schemas.openxmlformats.org/drawingml/2006/table">
            <a:tbl>
              <a:tblPr>
                <a:tableStyleId>{2D5ABB26-0587-4C30-8999-92F81FD0307C}</a:tableStyleId>
              </a:tblPr>
              <a:tblGrid>
                <a:gridCol w="302498">
                  <a:extLst>
                    <a:ext uri="{9D8B030D-6E8A-4147-A177-3AD203B41FA5}">
                      <a16:colId xmlns:a16="http://schemas.microsoft.com/office/drawing/2014/main" val="2354454430"/>
                    </a:ext>
                  </a:extLst>
                </a:gridCol>
                <a:gridCol w="3062795">
                  <a:extLst>
                    <a:ext uri="{9D8B030D-6E8A-4147-A177-3AD203B41FA5}">
                      <a16:colId xmlns:a16="http://schemas.microsoft.com/office/drawing/2014/main" val="2015932734"/>
                    </a:ext>
                  </a:extLst>
                </a:gridCol>
              </a:tblGrid>
              <a:tr h="189839">
                <a:tc>
                  <a:txBody>
                    <a:bodyPr/>
                    <a:lstStyle/>
                    <a:p>
                      <a:pPr algn="r"/>
                      <a:r>
                        <a:rPr lang="en-GB" sz="1200" dirty="0">
                          <a:solidFill>
                            <a:schemeClr val="accent1"/>
                          </a:solidFill>
                          <a:latin typeface="+mn-lt"/>
                          <a:sym typeface="Wingdings 2" panose="05020102010507070707" pitchFamily="18" charset="2"/>
                        </a:rPr>
                        <a:t></a:t>
                      </a:r>
                      <a:endParaRPr lang="en-GB" sz="1200" dirty="0">
                        <a:solidFill>
                          <a:schemeClr val="accent1"/>
                        </a:solidFill>
                        <a:latin typeface="+mn-lt"/>
                      </a:endParaRPr>
                    </a:p>
                  </a:txBody>
                  <a:tcPr marL="36000" marR="36000" marT="0" marB="0" anchor="ctr">
                    <a:noFill/>
                  </a:tcPr>
                </a:tc>
                <a:tc>
                  <a:txBody>
                    <a:bodyPr/>
                    <a:lstStyle/>
                    <a:p>
                      <a:r>
                        <a:rPr lang="en-GB" sz="900" kern="1200" dirty="0">
                          <a:solidFill>
                            <a:schemeClr val="accent6">
                              <a:lumMod val="75000"/>
                            </a:schemeClr>
                          </a:solidFill>
                          <a:latin typeface="+mn-lt"/>
                          <a:ea typeface="+mn-ea"/>
                          <a:cs typeface="+mn-cs"/>
                        </a:rPr>
                        <a:t>&gt;85% think</a:t>
                      </a:r>
                      <a:r>
                        <a:rPr lang="en-GB" sz="900" dirty="0">
                          <a:solidFill>
                            <a:schemeClr val="accent6">
                              <a:lumMod val="75000"/>
                            </a:schemeClr>
                          </a:solidFill>
                        </a:rPr>
                        <a:t> there is no commissioner for Animal Welfare</a:t>
                      </a:r>
                    </a:p>
                  </a:txBody>
                  <a:tcPr marL="36000" marR="36000" marT="0" marB="0" anchor="ctr">
                    <a:noFill/>
                  </a:tcPr>
                </a:tc>
                <a:extLst>
                  <a:ext uri="{0D108BD9-81ED-4DB2-BD59-A6C34878D82A}">
                    <a16:rowId xmlns:a16="http://schemas.microsoft.com/office/drawing/2014/main" val="2428566398"/>
                  </a:ext>
                </a:extLst>
              </a:tr>
              <a:tr h="189839">
                <a:tc>
                  <a:txBody>
                    <a:bodyPr/>
                    <a:lstStyle/>
                    <a:p>
                      <a:pPr algn="r"/>
                      <a:r>
                        <a:rPr lang="en-GB" sz="1200" dirty="0">
                          <a:solidFill>
                            <a:schemeClr val="bg2"/>
                          </a:solidFill>
                          <a:latin typeface="+mn-lt"/>
                          <a:sym typeface="Wingdings 2" panose="05020102010507070707" pitchFamily="18" charset="2"/>
                        </a:rPr>
                        <a:t></a:t>
                      </a:r>
                      <a:endParaRPr lang="en-GB" sz="1200" dirty="0">
                        <a:solidFill>
                          <a:schemeClr val="bg2"/>
                        </a:solidFill>
                        <a:latin typeface="+mn-lt"/>
                      </a:endParaRPr>
                    </a:p>
                  </a:txBody>
                  <a:tcPr marL="36000" marR="36000" marT="0" marB="0" anchor="ctr">
                    <a:noFill/>
                  </a:tcPr>
                </a:tc>
                <a:tc>
                  <a:txBody>
                    <a:bodyPr/>
                    <a:lstStyle/>
                    <a:p>
                      <a:r>
                        <a:rPr lang="en-GB" sz="900" kern="1200" dirty="0">
                          <a:solidFill>
                            <a:schemeClr val="accent6">
                              <a:lumMod val="75000"/>
                            </a:schemeClr>
                          </a:solidFill>
                          <a:latin typeface="+mn-lt"/>
                          <a:ea typeface="+mn-ea"/>
                          <a:cs typeface="+mn-cs"/>
                        </a:rPr>
                        <a:t>75-85% think</a:t>
                      </a:r>
                      <a:r>
                        <a:rPr lang="en-GB" sz="900" dirty="0">
                          <a:solidFill>
                            <a:schemeClr val="accent6">
                              <a:lumMod val="75000"/>
                            </a:schemeClr>
                          </a:solidFill>
                        </a:rPr>
                        <a:t> there is no commissioner for Animal Welfare</a:t>
                      </a:r>
                    </a:p>
                  </a:txBody>
                  <a:tcPr marL="36000" marR="36000" marT="0" marB="0" anchor="ctr">
                    <a:noFill/>
                  </a:tcPr>
                </a:tc>
                <a:extLst>
                  <a:ext uri="{0D108BD9-81ED-4DB2-BD59-A6C34878D82A}">
                    <a16:rowId xmlns:a16="http://schemas.microsoft.com/office/drawing/2014/main" val="2426978870"/>
                  </a:ext>
                </a:extLst>
              </a:tr>
              <a:tr h="189839">
                <a:tc>
                  <a:txBody>
                    <a:bodyPr/>
                    <a:lstStyle/>
                    <a:p>
                      <a:pPr algn="r"/>
                      <a:r>
                        <a:rPr lang="en-GB" sz="1200" dirty="0">
                          <a:solidFill>
                            <a:schemeClr val="bg2">
                              <a:lumMod val="40000"/>
                              <a:lumOff val="60000"/>
                            </a:schemeClr>
                          </a:solidFill>
                          <a:latin typeface="+mn-lt"/>
                          <a:sym typeface="Wingdings 2" panose="05020102010507070707" pitchFamily="18" charset="2"/>
                        </a:rPr>
                        <a:t></a:t>
                      </a:r>
                      <a:endParaRPr lang="en-GB" sz="1200" dirty="0">
                        <a:solidFill>
                          <a:schemeClr val="bg2">
                            <a:lumMod val="40000"/>
                            <a:lumOff val="60000"/>
                          </a:schemeClr>
                        </a:solidFill>
                        <a:latin typeface="+mn-lt"/>
                      </a:endParaRPr>
                    </a:p>
                  </a:txBody>
                  <a:tcPr marL="36000" marR="36000" marT="0" marB="0" anchor="ctr">
                    <a:noFill/>
                  </a:tcPr>
                </a:tc>
                <a:tc>
                  <a:txBody>
                    <a:bodyPr/>
                    <a:lstStyle/>
                    <a:p>
                      <a:r>
                        <a:rPr lang="en-GB" sz="900" kern="1200" dirty="0">
                          <a:solidFill>
                            <a:schemeClr val="accent6">
                              <a:lumMod val="75000"/>
                            </a:schemeClr>
                          </a:solidFill>
                          <a:latin typeface="+mn-lt"/>
                          <a:ea typeface="+mn-ea"/>
                          <a:cs typeface="+mn-cs"/>
                        </a:rPr>
                        <a:t>&lt;75% think</a:t>
                      </a:r>
                      <a:r>
                        <a:rPr lang="en-GB" sz="900" dirty="0">
                          <a:solidFill>
                            <a:schemeClr val="accent6">
                              <a:lumMod val="75000"/>
                            </a:schemeClr>
                          </a:solidFill>
                        </a:rPr>
                        <a:t> there is no commissioner for Animal Welfare</a:t>
                      </a:r>
                    </a:p>
                  </a:txBody>
                  <a:tcPr marL="36000" marR="36000" marT="0" marB="0" anchor="ctr">
                    <a:noFill/>
                  </a:tcPr>
                </a:tc>
                <a:extLst>
                  <a:ext uri="{0D108BD9-81ED-4DB2-BD59-A6C34878D82A}">
                    <a16:rowId xmlns:a16="http://schemas.microsoft.com/office/drawing/2014/main" val="15591479"/>
                  </a:ext>
                </a:extLst>
              </a:tr>
            </a:tbl>
          </a:graphicData>
        </a:graphic>
      </p:graphicFrame>
      <p:sp>
        <p:nvSpPr>
          <p:cNvPr id="111" name="Text Placeholder 4">
            <a:extLst>
              <a:ext uri="{FF2B5EF4-FFF2-40B4-BE49-F238E27FC236}">
                <a16:creationId xmlns:a16="http://schemas.microsoft.com/office/drawing/2014/main" id="{F2FA6A2B-9ABD-4AA2-9346-79C9AAEF6963}"/>
              </a:ext>
            </a:extLst>
          </p:cNvPr>
          <p:cNvSpPr>
            <a:spLocks noGrp="1"/>
          </p:cNvSpPr>
          <p:nvPr>
            <p:ph type="body" sz="quarter" idx="15"/>
          </p:nvPr>
        </p:nvSpPr>
        <p:spPr>
          <a:xfrm>
            <a:off x="407987" y="765175"/>
            <a:ext cx="8127298" cy="719138"/>
          </a:xfrm>
        </p:spPr>
        <p:txBody>
          <a:bodyPr/>
          <a:lstStyle/>
          <a:p>
            <a:r>
              <a:rPr lang="en-GB" dirty="0"/>
              <a:t>The large majority of Europeans know that there is currently not a European commissioner for Animal Welfare. </a:t>
            </a:r>
          </a:p>
        </p:txBody>
      </p:sp>
      <p:sp>
        <p:nvSpPr>
          <p:cNvPr id="112" name="Text Placeholder 5">
            <a:extLst>
              <a:ext uri="{FF2B5EF4-FFF2-40B4-BE49-F238E27FC236}">
                <a16:creationId xmlns:a16="http://schemas.microsoft.com/office/drawing/2014/main" id="{935C3AE3-C2EB-4856-A86B-C926EE72D2E8}"/>
              </a:ext>
            </a:extLst>
          </p:cNvPr>
          <p:cNvSpPr>
            <a:spLocks noGrp="1"/>
          </p:cNvSpPr>
          <p:nvPr>
            <p:ph type="body" sz="quarter" idx="17"/>
          </p:nvPr>
        </p:nvSpPr>
        <p:spPr>
          <a:xfrm>
            <a:off x="950887" y="6200774"/>
            <a:ext cx="10080000" cy="396875"/>
          </a:xfrm>
        </p:spPr>
        <p:txBody>
          <a:bodyPr/>
          <a:lstStyle/>
          <a:p>
            <a:r>
              <a:rPr lang="en-GB" dirty="0"/>
              <a:t>Base:	Top 10 largest EU countries 2024 (n=3500) </a:t>
            </a:r>
          </a:p>
          <a:p>
            <a:r>
              <a:rPr lang="en-GB" dirty="0"/>
              <a:t>Question:	Q1. Of which of the following topics do you think the European Commission has a commissioner?</a:t>
            </a:r>
          </a:p>
          <a:p>
            <a:endParaRPr lang="en-GB" dirty="0"/>
          </a:p>
        </p:txBody>
      </p:sp>
      <p:sp>
        <p:nvSpPr>
          <p:cNvPr id="113" name="Slide Number Placeholder 1">
            <a:extLst>
              <a:ext uri="{FF2B5EF4-FFF2-40B4-BE49-F238E27FC236}">
                <a16:creationId xmlns:a16="http://schemas.microsoft.com/office/drawing/2014/main" id="{258EDA69-9764-4C3F-A731-434EFF3C96F9}"/>
              </a:ext>
            </a:extLst>
          </p:cNvPr>
          <p:cNvSpPr>
            <a:spLocks noGrp="1"/>
          </p:cNvSpPr>
          <p:nvPr>
            <p:ph type="sldNum" sz="quarter" idx="18"/>
          </p:nvPr>
        </p:nvSpPr>
        <p:spPr>
          <a:xfrm>
            <a:off x="407988" y="6200775"/>
            <a:ext cx="413543" cy="396875"/>
          </a:xfrm>
        </p:spPr>
        <p:txBody>
          <a:bodyPr/>
          <a:lstStyle/>
          <a:p>
            <a:fld id="{D61AABEC-672F-4B68-B914-690DA978312C}" type="slidenum">
              <a:rPr lang="en-GB" smtClean="0"/>
              <a:pPr/>
              <a:t>10</a:t>
            </a:fld>
            <a:r>
              <a:rPr lang="en-GB" dirty="0"/>
              <a:t> </a:t>
            </a:r>
          </a:p>
        </p:txBody>
      </p:sp>
      <p:sp>
        <p:nvSpPr>
          <p:cNvPr id="115" name="Title 57">
            <a:extLst>
              <a:ext uri="{FF2B5EF4-FFF2-40B4-BE49-F238E27FC236}">
                <a16:creationId xmlns:a16="http://schemas.microsoft.com/office/drawing/2014/main" id="{294150C6-1384-41BF-B76B-A22F97939DAC}"/>
              </a:ext>
            </a:extLst>
          </p:cNvPr>
          <p:cNvSpPr>
            <a:spLocks noGrp="1"/>
          </p:cNvSpPr>
          <p:nvPr>
            <p:ph type="title"/>
          </p:nvPr>
        </p:nvSpPr>
        <p:spPr>
          <a:xfrm>
            <a:off x="407988" y="368300"/>
            <a:ext cx="11376023" cy="387798"/>
          </a:xfrm>
        </p:spPr>
        <p:txBody>
          <a:bodyPr/>
          <a:lstStyle/>
          <a:p>
            <a:r>
              <a:rPr lang="en-GB" dirty="0"/>
              <a:t>AWARENESS European commissioner for animal welfare</a:t>
            </a:r>
          </a:p>
        </p:txBody>
      </p:sp>
      <p:grpSp>
        <p:nvGrpSpPr>
          <p:cNvPr id="116" name="Group 115">
            <a:extLst>
              <a:ext uri="{FF2B5EF4-FFF2-40B4-BE49-F238E27FC236}">
                <a16:creationId xmlns:a16="http://schemas.microsoft.com/office/drawing/2014/main" id="{D6EBC68C-AAF9-497A-BCF2-80FDDC4024EB}"/>
              </a:ext>
            </a:extLst>
          </p:cNvPr>
          <p:cNvGrpSpPr>
            <a:grpSpLocks noChangeAspect="1"/>
          </p:cNvGrpSpPr>
          <p:nvPr/>
        </p:nvGrpSpPr>
        <p:grpSpPr>
          <a:xfrm>
            <a:off x="5701300" y="464185"/>
            <a:ext cx="6082529" cy="5903059"/>
            <a:chOff x="4515194" y="203200"/>
            <a:chExt cx="4340252" cy="4212190"/>
          </a:xfrm>
        </p:grpSpPr>
        <p:sp>
          <p:nvSpPr>
            <p:cNvPr id="117" name="Freeform: Shape 116">
              <a:extLst>
                <a:ext uri="{FF2B5EF4-FFF2-40B4-BE49-F238E27FC236}">
                  <a16:creationId xmlns:a16="http://schemas.microsoft.com/office/drawing/2014/main" id="{4D2CA973-0B4E-4D3B-94D3-EC2F7F0F387C}"/>
                </a:ext>
              </a:extLst>
            </p:cNvPr>
            <p:cNvSpPr/>
            <p:nvPr/>
          </p:nvSpPr>
          <p:spPr>
            <a:xfrm>
              <a:off x="6386540" y="3381364"/>
              <a:ext cx="20392" cy="20392"/>
            </a:xfrm>
            <a:custGeom>
              <a:avLst/>
              <a:gdLst>
                <a:gd name="connsiteX0" fmla="*/ 7782 w 0"/>
                <a:gd name="connsiteY0" fmla="*/ 5039 h 0"/>
                <a:gd name="connsiteX1" fmla="*/ 7048 w 0"/>
                <a:gd name="connsiteY1" fmla="*/ 5277 h 0"/>
                <a:gd name="connsiteX2" fmla="*/ 4591 w 0"/>
                <a:gd name="connsiteY2" fmla="*/ 6753 h 0"/>
                <a:gd name="connsiteX3" fmla="*/ 3191 w 0"/>
                <a:gd name="connsiteY3" fmla="*/ 7268 h 0"/>
                <a:gd name="connsiteX4" fmla="*/ 1914 w 0"/>
                <a:gd name="connsiteY4" fmla="*/ 7525 h 0"/>
                <a:gd name="connsiteX5" fmla="*/ 914 w 0"/>
                <a:gd name="connsiteY5" fmla="*/ 7420 h 0"/>
                <a:gd name="connsiteX6" fmla="*/ 362 w 0"/>
                <a:gd name="connsiteY6" fmla="*/ 6553 h 0"/>
                <a:gd name="connsiteX7" fmla="*/ 419 w 0"/>
                <a:gd name="connsiteY7" fmla="*/ 5229 h 0"/>
                <a:gd name="connsiteX8" fmla="*/ 190 w 0"/>
                <a:gd name="connsiteY8" fmla="*/ 4048 h 0"/>
                <a:gd name="connsiteX9" fmla="*/ 0 w 0"/>
                <a:gd name="connsiteY9" fmla="*/ 3410 h 0"/>
                <a:gd name="connsiteX10" fmla="*/ 362 w 0"/>
                <a:gd name="connsiteY10" fmla="*/ 1686 h 0"/>
                <a:gd name="connsiteX11" fmla="*/ 1181 w 0"/>
                <a:gd name="connsiteY11" fmla="*/ 762 h 0"/>
                <a:gd name="connsiteX12" fmla="*/ 2314 w 0"/>
                <a:gd name="connsiteY12" fmla="*/ 0 h 0"/>
                <a:gd name="connsiteX13" fmla="*/ 4105 w 0"/>
                <a:gd name="connsiteY13" fmla="*/ 276 h 0"/>
                <a:gd name="connsiteX14" fmla="*/ 7896 w 0"/>
                <a:gd name="connsiteY14" fmla="*/ 1381 h 0"/>
                <a:gd name="connsiteX15" fmla="*/ 8687 w 0"/>
                <a:gd name="connsiteY15" fmla="*/ 2420 h 0"/>
                <a:gd name="connsiteX16" fmla="*/ 8696 w 0"/>
                <a:gd name="connsiteY16" fmla="*/ 3105 h 0"/>
                <a:gd name="connsiteX17" fmla="*/ 8001 w 0"/>
                <a:gd name="connsiteY17" fmla="*/ 423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a:moveTo>
                    <a:pt x="7782" y="5039"/>
                  </a:moveTo>
                  <a:lnTo>
                    <a:pt x="7048" y="5277"/>
                  </a:lnTo>
                  <a:lnTo>
                    <a:pt x="4591" y="6753"/>
                  </a:lnTo>
                  <a:lnTo>
                    <a:pt x="3191" y="7268"/>
                  </a:lnTo>
                  <a:lnTo>
                    <a:pt x="1914" y="7525"/>
                  </a:lnTo>
                  <a:lnTo>
                    <a:pt x="914" y="7420"/>
                  </a:lnTo>
                  <a:lnTo>
                    <a:pt x="362" y="6553"/>
                  </a:lnTo>
                  <a:lnTo>
                    <a:pt x="419" y="5229"/>
                  </a:lnTo>
                  <a:lnTo>
                    <a:pt x="190" y="4048"/>
                  </a:lnTo>
                  <a:lnTo>
                    <a:pt x="0" y="3410"/>
                  </a:lnTo>
                  <a:lnTo>
                    <a:pt x="362" y="1686"/>
                  </a:lnTo>
                  <a:lnTo>
                    <a:pt x="1181" y="762"/>
                  </a:lnTo>
                  <a:lnTo>
                    <a:pt x="2314" y="0"/>
                  </a:lnTo>
                  <a:lnTo>
                    <a:pt x="4105" y="276"/>
                  </a:lnTo>
                  <a:lnTo>
                    <a:pt x="7896" y="1381"/>
                  </a:lnTo>
                  <a:lnTo>
                    <a:pt x="8687" y="2420"/>
                  </a:lnTo>
                  <a:lnTo>
                    <a:pt x="8696" y="3105"/>
                  </a:lnTo>
                  <a:lnTo>
                    <a:pt x="8001" y="4239"/>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18" name="Freeform: Shape 117">
              <a:extLst>
                <a:ext uri="{FF2B5EF4-FFF2-40B4-BE49-F238E27FC236}">
                  <a16:creationId xmlns:a16="http://schemas.microsoft.com/office/drawing/2014/main" id="{14A0265D-50F6-467F-8E21-B7EB08DFA5FB}"/>
                </a:ext>
              </a:extLst>
            </p:cNvPr>
            <p:cNvSpPr/>
            <p:nvPr/>
          </p:nvSpPr>
          <p:spPr>
            <a:xfrm>
              <a:off x="7409042" y="3380955"/>
              <a:ext cx="81570" cy="224320"/>
            </a:xfrm>
            <a:custGeom>
              <a:avLst/>
              <a:gdLst>
                <a:gd name="connsiteX0" fmla="*/ 20936 w 38100"/>
                <a:gd name="connsiteY0" fmla="*/ 3639 h 104775"/>
                <a:gd name="connsiteX1" fmla="*/ 21993 w 38100"/>
                <a:gd name="connsiteY1" fmla="*/ 4458 h 104775"/>
                <a:gd name="connsiteX2" fmla="*/ 24194 w 38100"/>
                <a:gd name="connsiteY2" fmla="*/ 8020 h 104775"/>
                <a:gd name="connsiteX3" fmla="*/ 25651 w 38100"/>
                <a:gd name="connsiteY3" fmla="*/ 11163 h 104775"/>
                <a:gd name="connsiteX4" fmla="*/ 28537 w 38100"/>
                <a:gd name="connsiteY4" fmla="*/ 12249 h 104775"/>
                <a:gd name="connsiteX5" fmla="*/ 30137 w 38100"/>
                <a:gd name="connsiteY5" fmla="*/ 13468 h 104775"/>
                <a:gd name="connsiteX6" fmla="*/ 32204 w 38100"/>
                <a:gd name="connsiteY6" fmla="*/ 15326 h 104775"/>
                <a:gd name="connsiteX7" fmla="*/ 33195 w 38100"/>
                <a:gd name="connsiteY7" fmla="*/ 17183 h 104775"/>
                <a:gd name="connsiteX8" fmla="*/ 34604 w 38100"/>
                <a:gd name="connsiteY8" fmla="*/ 22870 h 104775"/>
                <a:gd name="connsiteX9" fmla="*/ 34766 w 38100"/>
                <a:gd name="connsiteY9" fmla="*/ 26299 h 104775"/>
                <a:gd name="connsiteX10" fmla="*/ 34357 w 38100"/>
                <a:gd name="connsiteY10" fmla="*/ 27861 h 104775"/>
                <a:gd name="connsiteX11" fmla="*/ 34014 w 38100"/>
                <a:gd name="connsiteY11" fmla="*/ 28270 h 104775"/>
                <a:gd name="connsiteX12" fmla="*/ 32728 w 38100"/>
                <a:gd name="connsiteY12" fmla="*/ 33833 h 104775"/>
                <a:gd name="connsiteX13" fmla="*/ 33033 w 38100"/>
                <a:gd name="connsiteY13" fmla="*/ 36662 h 104775"/>
                <a:gd name="connsiteX14" fmla="*/ 33024 w 38100"/>
                <a:gd name="connsiteY14" fmla="*/ 38529 h 104775"/>
                <a:gd name="connsiteX15" fmla="*/ 31938 w 38100"/>
                <a:gd name="connsiteY15" fmla="*/ 39262 h 104775"/>
                <a:gd name="connsiteX16" fmla="*/ 31214 w 38100"/>
                <a:gd name="connsiteY16" fmla="*/ 40434 h 104775"/>
                <a:gd name="connsiteX17" fmla="*/ 32385 w 38100"/>
                <a:gd name="connsiteY17" fmla="*/ 45044 h 104775"/>
                <a:gd name="connsiteX18" fmla="*/ 32242 w 38100"/>
                <a:gd name="connsiteY18" fmla="*/ 47015 h 104775"/>
                <a:gd name="connsiteX19" fmla="*/ 32300 w 38100"/>
                <a:gd name="connsiteY19" fmla="*/ 49263 h 104775"/>
                <a:gd name="connsiteX20" fmla="*/ 34404 w 38100"/>
                <a:gd name="connsiteY20" fmla="*/ 54388 h 104775"/>
                <a:gd name="connsiteX21" fmla="*/ 35652 w 38100"/>
                <a:gd name="connsiteY21" fmla="*/ 55969 h 104775"/>
                <a:gd name="connsiteX22" fmla="*/ 36757 w 38100"/>
                <a:gd name="connsiteY22" fmla="*/ 56722 h 104775"/>
                <a:gd name="connsiteX23" fmla="*/ 38186 w 38100"/>
                <a:gd name="connsiteY23" fmla="*/ 61427 h 104775"/>
                <a:gd name="connsiteX24" fmla="*/ 39024 w 38100"/>
                <a:gd name="connsiteY24" fmla="*/ 62236 h 104775"/>
                <a:gd name="connsiteX25" fmla="*/ 42482 w 38100"/>
                <a:gd name="connsiteY25" fmla="*/ 61789 h 104775"/>
                <a:gd name="connsiteX26" fmla="*/ 44177 w 38100"/>
                <a:gd name="connsiteY26" fmla="*/ 62312 h 104775"/>
                <a:gd name="connsiteX27" fmla="*/ 44854 w 38100"/>
                <a:gd name="connsiteY27" fmla="*/ 63427 h 104775"/>
                <a:gd name="connsiteX28" fmla="*/ 45006 w 38100"/>
                <a:gd name="connsiteY28" fmla="*/ 64189 h 104775"/>
                <a:gd name="connsiteX29" fmla="*/ 44778 w 38100"/>
                <a:gd name="connsiteY29" fmla="*/ 66818 h 104775"/>
                <a:gd name="connsiteX30" fmla="*/ 45634 w 38100"/>
                <a:gd name="connsiteY30" fmla="*/ 68837 h 104775"/>
                <a:gd name="connsiteX31" fmla="*/ 46787 w 38100"/>
                <a:gd name="connsiteY31" fmla="*/ 70914 h 104775"/>
                <a:gd name="connsiteX32" fmla="*/ 46787 w 38100"/>
                <a:gd name="connsiteY32" fmla="*/ 72180 h 104775"/>
                <a:gd name="connsiteX33" fmla="*/ 46006 w 38100"/>
                <a:gd name="connsiteY33" fmla="*/ 74257 h 104775"/>
                <a:gd name="connsiteX34" fmla="*/ 44625 w 38100"/>
                <a:gd name="connsiteY34" fmla="*/ 76667 h 104775"/>
                <a:gd name="connsiteX35" fmla="*/ 42796 w 38100"/>
                <a:gd name="connsiteY35" fmla="*/ 77600 h 104775"/>
                <a:gd name="connsiteX36" fmla="*/ 40777 w 38100"/>
                <a:gd name="connsiteY36" fmla="*/ 78381 h 104775"/>
                <a:gd name="connsiteX37" fmla="*/ 39805 w 38100"/>
                <a:gd name="connsiteY37" fmla="*/ 80258 h 104775"/>
                <a:gd name="connsiteX38" fmla="*/ 39320 w 38100"/>
                <a:gd name="connsiteY38" fmla="*/ 82248 h 104775"/>
                <a:gd name="connsiteX39" fmla="*/ 38415 w 38100"/>
                <a:gd name="connsiteY39" fmla="*/ 83725 h 104775"/>
                <a:gd name="connsiteX40" fmla="*/ 37862 w 38100"/>
                <a:gd name="connsiteY40" fmla="*/ 85344 h 104775"/>
                <a:gd name="connsiteX41" fmla="*/ 36995 w 38100"/>
                <a:gd name="connsiteY41" fmla="*/ 88640 h 104775"/>
                <a:gd name="connsiteX42" fmla="*/ 36795 w 38100"/>
                <a:gd name="connsiteY42" fmla="*/ 89830 h 104775"/>
                <a:gd name="connsiteX43" fmla="*/ 35433 w 38100"/>
                <a:gd name="connsiteY43" fmla="*/ 91040 h 104775"/>
                <a:gd name="connsiteX44" fmla="*/ 33319 w 38100"/>
                <a:gd name="connsiteY44" fmla="*/ 91535 h 104775"/>
                <a:gd name="connsiteX45" fmla="*/ 31414 w 38100"/>
                <a:gd name="connsiteY45" fmla="*/ 91640 h 104775"/>
                <a:gd name="connsiteX46" fmla="*/ 30137 w 38100"/>
                <a:gd name="connsiteY46" fmla="*/ 92202 h 104775"/>
                <a:gd name="connsiteX47" fmla="*/ 29480 w 38100"/>
                <a:gd name="connsiteY47" fmla="*/ 93326 h 104775"/>
                <a:gd name="connsiteX48" fmla="*/ 28270 w 38100"/>
                <a:gd name="connsiteY48" fmla="*/ 94231 h 104775"/>
                <a:gd name="connsiteX49" fmla="*/ 27547 w 38100"/>
                <a:gd name="connsiteY49" fmla="*/ 94631 h 104775"/>
                <a:gd name="connsiteX50" fmla="*/ 27547 w 38100"/>
                <a:gd name="connsiteY50" fmla="*/ 95631 h 104775"/>
                <a:gd name="connsiteX51" fmla="*/ 28423 w 38100"/>
                <a:gd name="connsiteY51" fmla="*/ 97717 h 104775"/>
                <a:gd name="connsiteX52" fmla="*/ 29423 w 38100"/>
                <a:gd name="connsiteY52" fmla="*/ 99413 h 104775"/>
                <a:gd name="connsiteX53" fmla="*/ 29452 w 38100"/>
                <a:gd name="connsiteY53" fmla="*/ 100765 h 104775"/>
                <a:gd name="connsiteX54" fmla="*/ 28956 w 38100"/>
                <a:gd name="connsiteY54" fmla="*/ 101146 h 104775"/>
                <a:gd name="connsiteX55" fmla="*/ 27404 w 38100"/>
                <a:gd name="connsiteY55" fmla="*/ 100975 h 104775"/>
                <a:gd name="connsiteX56" fmla="*/ 27080 w 38100"/>
                <a:gd name="connsiteY56" fmla="*/ 101470 h 104775"/>
                <a:gd name="connsiteX57" fmla="*/ 26908 w 38100"/>
                <a:gd name="connsiteY57" fmla="*/ 102994 h 104775"/>
                <a:gd name="connsiteX58" fmla="*/ 26499 w 38100"/>
                <a:gd name="connsiteY58" fmla="*/ 104280 h 104775"/>
                <a:gd name="connsiteX59" fmla="*/ 25861 w 38100"/>
                <a:gd name="connsiteY59" fmla="*/ 105070 h 104775"/>
                <a:gd name="connsiteX60" fmla="*/ 24755 w 38100"/>
                <a:gd name="connsiteY60" fmla="*/ 105928 h 104775"/>
                <a:gd name="connsiteX61" fmla="*/ 22727 w 38100"/>
                <a:gd name="connsiteY61" fmla="*/ 105651 h 104775"/>
                <a:gd name="connsiteX62" fmla="*/ 20822 w 38100"/>
                <a:gd name="connsiteY62" fmla="*/ 104356 h 104775"/>
                <a:gd name="connsiteX63" fmla="*/ 19831 w 38100"/>
                <a:gd name="connsiteY63" fmla="*/ 103956 h 104775"/>
                <a:gd name="connsiteX64" fmla="*/ 19260 w 38100"/>
                <a:gd name="connsiteY64" fmla="*/ 103994 h 104775"/>
                <a:gd name="connsiteX65" fmla="*/ 19108 w 38100"/>
                <a:gd name="connsiteY65" fmla="*/ 100822 h 104775"/>
                <a:gd name="connsiteX66" fmla="*/ 18279 w 38100"/>
                <a:gd name="connsiteY66" fmla="*/ 98355 h 104775"/>
                <a:gd name="connsiteX67" fmla="*/ 15269 w 38100"/>
                <a:gd name="connsiteY67" fmla="*/ 92402 h 104775"/>
                <a:gd name="connsiteX68" fmla="*/ 5449 w 38100"/>
                <a:gd name="connsiteY68" fmla="*/ 86611 h 104775"/>
                <a:gd name="connsiteX69" fmla="*/ 3134 w 38100"/>
                <a:gd name="connsiteY69" fmla="*/ 84001 h 104775"/>
                <a:gd name="connsiteX70" fmla="*/ 2124 w 38100"/>
                <a:gd name="connsiteY70" fmla="*/ 81801 h 104775"/>
                <a:gd name="connsiteX71" fmla="*/ 1105 w 38100"/>
                <a:gd name="connsiteY71" fmla="*/ 79724 h 104775"/>
                <a:gd name="connsiteX72" fmla="*/ 2077 w 38100"/>
                <a:gd name="connsiteY72" fmla="*/ 79667 h 104775"/>
                <a:gd name="connsiteX73" fmla="*/ 3039 w 38100"/>
                <a:gd name="connsiteY73" fmla="*/ 80191 h 104775"/>
                <a:gd name="connsiteX74" fmla="*/ 4267 w 38100"/>
                <a:gd name="connsiteY74" fmla="*/ 80829 h 104775"/>
                <a:gd name="connsiteX75" fmla="*/ 4772 w 38100"/>
                <a:gd name="connsiteY75" fmla="*/ 79791 h 104775"/>
                <a:gd name="connsiteX76" fmla="*/ 4239 w 38100"/>
                <a:gd name="connsiteY76" fmla="*/ 77514 h 104775"/>
                <a:gd name="connsiteX77" fmla="*/ 1705 w 38100"/>
                <a:gd name="connsiteY77" fmla="*/ 72200 h 104775"/>
                <a:gd name="connsiteX78" fmla="*/ 1514 w 38100"/>
                <a:gd name="connsiteY78" fmla="*/ 70733 h 104775"/>
                <a:gd name="connsiteX79" fmla="*/ 2753 w 38100"/>
                <a:gd name="connsiteY79" fmla="*/ 66275 h 104775"/>
                <a:gd name="connsiteX80" fmla="*/ 4820 w 38100"/>
                <a:gd name="connsiteY80" fmla="*/ 61255 h 104775"/>
                <a:gd name="connsiteX81" fmla="*/ 4686 w 38100"/>
                <a:gd name="connsiteY81" fmla="*/ 55159 h 104775"/>
                <a:gd name="connsiteX82" fmla="*/ 5325 w 38100"/>
                <a:gd name="connsiteY82" fmla="*/ 50540 h 104775"/>
                <a:gd name="connsiteX83" fmla="*/ 4610 w 38100"/>
                <a:gd name="connsiteY83" fmla="*/ 47539 h 104775"/>
                <a:gd name="connsiteX84" fmla="*/ 4267 w 38100"/>
                <a:gd name="connsiteY84" fmla="*/ 43863 h 104775"/>
                <a:gd name="connsiteX85" fmla="*/ 5782 w 38100"/>
                <a:gd name="connsiteY85" fmla="*/ 38957 h 104775"/>
                <a:gd name="connsiteX86" fmla="*/ 7087 w 38100"/>
                <a:gd name="connsiteY86" fmla="*/ 37748 h 104775"/>
                <a:gd name="connsiteX87" fmla="*/ 7887 w 38100"/>
                <a:gd name="connsiteY87" fmla="*/ 36186 h 104775"/>
                <a:gd name="connsiteX88" fmla="*/ 7934 w 38100"/>
                <a:gd name="connsiteY88" fmla="*/ 30947 h 104775"/>
                <a:gd name="connsiteX89" fmla="*/ 5010 w 38100"/>
                <a:gd name="connsiteY89" fmla="*/ 28489 h 104775"/>
                <a:gd name="connsiteX90" fmla="*/ 1648 w 38100"/>
                <a:gd name="connsiteY90" fmla="*/ 28032 h 104775"/>
                <a:gd name="connsiteX91" fmla="*/ 1724 w 38100"/>
                <a:gd name="connsiteY91" fmla="*/ 26251 h 104775"/>
                <a:gd name="connsiteX92" fmla="*/ 2143 w 38100"/>
                <a:gd name="connsiteY92" fmla="*/ 23422 h 104775"/>
                <a:gd name="connsiteX93" fmla="*/ 1905 w 38100"/>
                <a:gd name="connsiteY93" fmla="*/ 22479 h 104775"/>
                <a:gd name="connsiteX94" fmla="*/ 2153 w 38100"/>
                <a:gd name="connsiteY94" fmla="*/ 20860 h 104775"/>
                <a:gd name="connsiteX95" fmla="*/ 1334 w 38100"/>
                <a:gd name="connsiteY95" fmla="*/ 18707 h 104775"/>
                <a:gd name="connsiteX96" fmla="*/ 0 w 38100"/>
                <a:gd name="connsiteY96" fmla="*/ 17145 h 104775"/>
                <a:gd name="connsiteX97" fmla="*/ 1286 w 38100"/>
                <a:gd name="connsiteY97" fmla="*/ 14392 h 104775"/>
                <a:gd name="connsiteX98" fmla="*/ 3172 w 38100"/>
                <a:gd name="connsiteY98" fmla="*/ 11049 h 104775"/>
                <a:gd name="connsiteX99" fmla="*/ 4925 w 38100"/>
                <a:gd name="connsiteY99" fmla="*/ 8401 h 104775"/>
                <a:gd name="connsiteX100" fmla="*/ 7049 w 38100"/>
                <a:gd name="connsiteY100" fmla="*/ 5639 h 104775"/>
                <a:gd name="connsiteX101" fmla="*/ 8468 w 38100"/>
                <a:gd name="connsiteY101" fmla="*/ 2991 h 104775"/>
                <a:gd name="connsiteX102" fmla="*/ 9983 w 38100"/>
                <a:gd name="connsiteY102" fmla="*/ 695 h 104775"/>
                <a:gd name="connsiteX103" fmla="*/ 11297 w 38100"/>
                <a:gd name="connsiteY103" fmla="*/ 0 h 104775"/>
                <a:gd name="connsiteX104" fmla="*/ 11945 w 38100"/>
                <a:gd name="connsiteY104" fmla="*/ 486 h 104775"/>
                <a:gd name="connsiteX105" fmla="*/ 12297 w 38100"/>
                <a:gd name="connsiteY105" fmla="*/ 1486 h 104775"/>
                <a:gd name="connsiteX106" fmla="*/ 12211 w 38100"/>
                <a:gd name="connsiteY106" fmla="*/ 4439 h 104775"/>
                <a:gd name="connsiteX107" fmla="*/ 12659 w 38100"/>
                <a:gd name="connsiteY107" fmla="*/ 5458 h 104775"/>
                <a:gd name="connsiteX108" fmla="*/ 13564 w 38100"/>
                <a:gd name="connsiteY108" fmla="*/ 6210 h 104775"/>
                <a:gd name="connsiteX109" fmla="*/ 15478 w 38100"/>
                <a:gd name="connsiteY109" fmla="*/ 5839 h 104775"/>
                <a:gd name="connsiteX110" fmla="*/ 17593 w 38100"/>
                <a:gd name="connsiteY110" fmla="*/ 5106 h 104775"/>
                <a:gd name="connsiteX111" fmla="*/ 20450 w 38100"/>
                <a:gd name="connsiteY111" fmla="*/ 354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8100" h="104775">
                  <a:moveTo>
                    <a:pt x="20936" y="3639"/>
                  </a:moveTo>
                  <a:lnTo>
                    <a:pt x="21993" y="4458"/>
                  </a:lnTo>
                  <a:lnTo>
                    <a:pt x="24194" y="8020"/>
                  </a:lnTo>
                  <a:lnTo>
                    <a:pt x="25651" y="11163"/>
                  </a:lnTo>
                  <a:lnTo>
                    <a:pt x="28537" y="12249"/>
                  </a:lnTo>
                  <a:lnTo>
                    <a:pt x="30137" y="13468"/>
                  </a:lnTo>
                  <a:lnTo>
                    <a:pt x="32204" y="15326"/>
                  </a:lnTo>
                  <a:lnTo>
                    <a:pt x="33195" y="17183"/>
                  </a:lnTo>
                  <a:lnTo>
                    <a:pt x="34604" y="22870"/>
                  </a:lnTo>
                  <a:lnTo>
                    <a:pt x="34766" y="26299"/>
                  </a:lnTo>
                  <a:lnTo>
                    <a:pt x="34357" y="27861"/>
                  </a:lnTo>
                  <a:lnTo>
                    <a:pt x="34014" y="28270"/>
                  </a:lnTo>
                  <a:lnTo>
                    <a:pt x="32728" y="33833"/>
                  </a:lnTo>
                  <a:lnTo>
                    <a:pt x="33033" y="36662"/>
                  </a:lnTo>
                  <a:lnTo>
                    <a:pt x="33024" y="38529"/>
                  </a:lnTo>
                  <a:lnTo>
                    <a:pt x="31938" y="39262"/>
                  </a:lnTo>
                  <a:lnTo>
                    <a:pt x="31214" y="40434"/>
                  </a:lnTo>
                  <a:lnTo>
                    <a:pt x="32385" y="45044"/>
                  </a:lnTo>
                  <a:lnTo>
                    <a:pt x="32242" y="47015"/>
                  </a:lnTo>
                  <a:lnTo>
                    <a:pt x="32300" y="49263"/>
                  </a:lnTo>
                  <a:lnTo>
                    <a:pt x="34404" y="54388"/>
                  </a:lnTo>
                  <a:lnTo>
                    <a:pt x="35652" y="55969"/>
                  </a:lnTo>
                  <a:lnTo>
                    <a:pt x="36757" y="56722"/>
                  </a:lnTo>
                  <a:lnTo>
                    <a:pt x="38186" y="61427"/>
                  </a:lnTo>
                  <a:lnTo>
                    <a:pt x="39024" y="62236"/>
                  </a:lnTo>
                  <a:lnTo>
                    <a:pt x="42482" y="61789"/>
                  </a:lnTo>
                  <a:lnTo>
                    <a:pt x="44177" y="62312"/>
                  </a:lnTo>
                  <a:lnTo>
                    <a:pt x="44854" y="63427"/>
                  </a:lnTo>
                  <a:lnTo>
                    <a:pt x="45006" y="64189"/>
                  </a:lnTo>
                  <a:lnTo>
                    <a:pt x="44778" y="66818"/>
                  </a:lnTo>
                  <a:lnTo>
                    <a:pt x="45634" y="68837"/>
                  </a:lnTo>
                  <a:lnTo>
                    <a:pt x="46787" y="70914"/>
                  </a:lnTo>
                  <a:lnTo>
                    <a:pt x="46787" y="72180"/>
                  </a:lnTo>
                  <a:lnTo>
                    <a:pt x="46006" y="74257"/>
                  </a:lnTo>
                  <a:lnTo>
                    <a:pt x="44625" y="76667"/>
                  </a:lnTo>
                  <a:lnTo>
                    <a:pt x="42796" y="77600"/>
                  </a:lnTo>
                  <a:lnTo>
                    <a:pt x="40777" y="78381"/>
                  </a:lnTo>
                  <a:lnTo>
                    <a:pt x="39805" y="80258"/>
                  </a:lnTo>
                  <a:lnTo>
                    <a:pt x="39320" y="82248"/>
                  </a:lnTo>
                  <a:lnTo>
                    <a:pt x="38415" y="83725"/>
                  </a:lnTo>
                  <a:lnTo>
                    <a:pt x="37862" y="85344"/>
                  </a:lnTo>
                  <a:lnTo>
                    <a:pt x="36995" y="88640"/>
                  </a:lnTo>
                  <a:lnTo>
                    <a:pt x="36795" y="89830"/>
                  </a:lnTo>
                  <a:lnTo>
                    <a:pt x="35433" y="91040"/>
                  </a:lnTo>
                  <a:lnTo>
                    <a:pt x="33319" y="91535"/>
                  </a:lnTo>
                  <a:lnTo>
                    <a:pt x="31414" y="91640"/>
                  </a:lnTo>
                  <a:lnTo>
                    <a:pt x="30137" y="92202"/>
                  </a:lnTo>
                  <a:lnTo>
                    <a:pt x="29480" y="93326"/>
                  </a:lnTo>
                  <a:lnTo>
                    <a:pt x="28270" y="94231"/>
                  </a:lnTo>
                  <a:lnTo>
                    <a:pt x="27547" y="94631"/>
                  </a:lnTo>
                  <a:lnTo>
                    <a:pt x="27547" y="95631"/>
                  </a:lnTo>
                  <a:lnTo>
                    <a:pt x="28423" y="97717"/>
                  </a:lnTo>
                  <a:lnTo>
                    <a:pt x="29423" y="99413"/>
                  </a:lnTo>
                  <a:lnTo>
                    <a:pt x="29452" y="100765"/>
                  </a:lnTo>
                  <a:lnTo>
                    <a:pt x="28956" y="101146"/>
                  </a:lnTo>
                  <a:lnTo>
                    <a:pt x="27404" y="100975"/>
                  </a:lnTo>
                  <a:lnTo>
                    <a:pt x="27080" y="101470"/>
                  </a:lnTo>
                  <a:lnTo>
                    <a:pt x="26908" y="102994"/>
                  </a:lnTo>
                  <a:lnTo>
                    <a:pt x="26499" y="104280"/>
                  </a:lnTo>
                  <a:lnTo>
                    <a:pt x="25861" y="105070"/>
                  </a:lnTo>
                  <a:lnTo>
                    <a:pt x="24755" y="105928"/>
                  </a:lnTo>
                  <a:lnTo>
                    <a:pt x="22727" y="105651"/>
                  </a:lnTo>
                  <a:lnTo>
                    <a:pt x="20822" y="104356"/>
                  </a:lnTo>
                  <a:lnTo>
                    <a:pt x="19831" y="103956"/>
                  </a:lnTo>
                  <a:lnTo>
                    <a:pt x="19260" y="103994"/>
                  </a:lnTo>
                  <a:lnTo>
                    <a:pt x="19108" y="100822"/>
                  </a:lnTo>
                  <a:lnTo>
                    <a:pt x="18279" y="98355"/>
                  </a:lnTo>
                  <a:lnTo>
                    <a:pt x="15269" y="92402"/>
                  </a:lnTo>
                  <a:lnTo>
                    <a:pt x="5449" y="86611"/>
                  </a:lnTo>
                  <a:lnTo>
                    <a:pt x="3134" y="84001"/>
                  </a:lnTo>
                  <a:lnTo>
                    <a:pt x="2124" y="81801"/>
                  </a:lnTo>
                  <a:lnTo>
                    <a:pt x="1105" y="79724"/>
                  </a:lnTo>
                  <a:lnTo>
                    <a:pt x="2077" y="79667"/>
                  </a:lnTo>
                  <a:lnTo>
                    <a:pt x="3039" y="80191"/>
                  </a:lnTo>
                  <a:lnTo>
                    <a:pt x="4267" y="80829"/>
                  </a:lnTo>
                  <a:lnTo>
                    <a:pt x="4772" y="79791"/>
                  </a:lnTo>
                  <a:lnTo>
                    <a:pt x="4239" y="77514"/>
                  </a:lnTo>
                  <a:lnTo>
                    <a:pt x="1705" y="72200"/>
                  </a:lnTo>
                  <a:lnTo>
                    <a:pt x="1514" y="70733"/>
                  </a:lnTo>
                  <a:lnTo>
                    <a:pt x="2753" y="66275"/>
                  </a:lnTo>
                  <a:lnTo>
                    <a:pt x="4820" y="61255"/>
                  </a:lnTo>
                  <a:lnTo>
                    <a:pt x="4686" y="55159"/>
                  </a:lnTo>
                  <a:lnTo>
                    <a:pt x="5325" y="50540"/>
                  </a:lnTo>
                  <a:lnTo>
                    <a:pt x="4610" y="47539"/>
                  </a:lnTo>
                  <a:lnTo>
                    <a:pt x="4267" y="43863"/>
                  </a:lnTo>
                  <a:lnTo>
                    <a:pt x="5782" y="38957"/>
                  </a:lnTo>
                  <a:lnTo>
                    <a:pt x="7087" y="37748"/>
                  </a:lnTo>
                  <a:lnTo>
                    <a:pt x="7887" y="36186"/>
                  </a:lnTo>
                  <a:lnTo>
                    <a:pt x="7934" y="30947"/>
                  </a:lnTo>
                  <a:lnTo>
                    <a:pt x="5010" y="28489"/>
                  </a:lnTo>
                  <a:lnTo>
                    <a:pt x="1648" y="28032"/>
                  </a:lnTo>
                  <a:lnTo>
                    <a:pt x="1724" y="26251"/>
                  </a:lnTo>
                  <a:lnTo>
                    <a:pt x="2143" y="23422"/>
                  </a:lnTo>
                  <a:lnTo>
                    <a:pt x="1905" y="22479"/>
                  </a:lnTo>
                  <a:lnTo>
                    <a:pt x="2153" y="20860"/>
                  </a:lnTo>
                  <a:lnTo>
                    <a:pt x="1334" y="18707"/>
                  </a:lnTo>
                  <a:lnTo>
                    <a:pt x="0" y="17145"/>
                  </a:lnTo>
                  <a:lnTo>
                    <a:pt x="1286" y="14392"/>
                  </a:lnTo>
                  <a:lnTo>
                    <a:pt x="3172" y="11049"/>
                  </a:lnTo>
                  <a:lnTo>
                    <a:pt x="4925" y="8401"/>
                  </a:lnTo>
                  <a:lnTo>
                    <a:pt x="7049" y="5639"/>
                  </a:lnTo>
                  <a:lnTo>
                    <a:pt x="8468" y="2991"/>
                  </a:lnTo>
                  <a:lnTo>
                    <a:pt x="9983" y="695"/>
                  </a:lnTo>
                  <a:lnTo>
                    <a:pt x="11297" y="0"/>
                  </a:lnTo>
                  <a:lnTo>
                    <a:pt x="11945" y="486"/>
                  </a:lnTo>
                  <a:lnTo>
                    <a:pt x="12297" y="1486"/>
                  </a:lnTo>
                  <a:lnTo>
                    <a:pt x="12211" y="4439"/>
                  </a:lnTo>
                  <a:lnTo>
                    <a:pt x="12659" y="5458"/>
                  </a:lnTo>
                  <a:lnTo>
                    <a:pt x="13564" y="6210"/>
                  </a:lnTo>
                  <a:lnTo>
                    <a:pt x="15478" y="5839"/>
                  </a:lnTo>
                  <a:lnTo>
                    <a:pt x="17593" y="5106"/>
                  </a:lnTo>
                  <a:lnTo>
                    <a:pt x="20450" y="3543"/>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19" name="Freeform: Shape 118">
              <a:extLst>
                <a:ext uri="{FF2B5EF4-FFF2-40B4-BE49-F238E27FC236}">
                  <a16:creationId xmlns:a16="http://schemas.microsoft.com/office/drawing/2014/main" id="{7C89ABF5-AE39-4750-B066-8BE78668BC8E}"/>
                </a:ext>
              </a:extLst>
            </p:cNvPr>
            <p:cNvSpPr/>
            <p:nvPr/>
          </p:nvSpPr>
          <p:spPr>
            <a:xfrm>
              <a:off x="6850652" y="2860048"/>
              <a:ext cx="428244" cy="203927"/>
            </a:xfrm>
            <a:custGeom>
              <a:avLst/>
              <a:gdLst>
                <a:gd name="connsiteX0" fmla="*/ 198587 w 200025"/>
                <a:gd name="connsiteY0" fmla="*/ 16278 h 95250"/>
                <a:gd name="connsiteX1" fmla="*/ 198482 w 200025"/>
                <a:gd name="connsiteY1" fmla="*/ 16688 h 95250"/>
                <a:gd name="connsiteX2" fmla="*/ 198329 w 200025"/>
                <a:gd name="connsiteY2" fmla="*/ 18202 h 95250"/>
                <a:gd name="connsiteX3" fmla="*/ 197292 w 200025"/>
                <a:gd name="connsiteY3" fmla="*/ 20117 h 95250"/>
                <a:gd name="connsiteX4" fmla="*/ 196167 w 200025"/>
                <a:gd name="connsiteY4" fmla="*/ 22613 h 95250"/>
                <a:gd name="connsiteX5" fmla="*/ 196244 w 200025"/>
                <a:gd name="connsiteY5" fmla="*/ 24803 h 95250"/>
                <a:gd name="connsiteX6" fmla="*/ 199111 w 200025"/>
                <a:gd name="connsiteY6" fmla="*/ 32366 h 95250"/>
                <a:gd name="connsiteX7" fmla="*/ 201664 w 200025"/>
                <a:gd name="connsiteY7" fmla="*/ 36947 h 95250"/>
                <a:gd name="connsiteX8" fmla="*/ 202140 w 200025"/>
                <a:gd name="connsiteY8" fmla="*/ 38691 h 95250"/>
                <a:gd name="connsiteX9" fmla="*/ 203778 w 200025"/>
                <a:gd name="connsiteY9" fmla="*/ 40034 h 95250"/>
                <a:gd name="connsiteX10" fmla="*/ 202225 w 200025"/>
                <a:gd name="connsiteY10" fmla="*/ 41720 h 95250"/>
                <a:gd name="connsiteX11" fmla="*/ 201921 w 200025"/>
                <a:gd name="connsiteY11" fmla="*/ 44215 h 95250"/>
                <a:gd name="connsiteX12" fmla="*/ 200911 w 200025"/>
                <a:gd name="connsiteY12" fmla="*/ 45330 h 95250"/>
                <a:gd name="connsiteX13" fmla="*/ 200644 w 200025"/>
                <a:gd name="connsiteY13" fmla="*/ 46749 h 95250"/>
                <a:gd name="connsiteX14" fmla="*/ 201073 w 200025"/>
                <a:gd name="connsiteY14" fmla="*/ 48044 h 95250"/>
                <a:gd name="connsiteX15" fmla="*/ 201064 w 200025"/>
                <a:gd name="connsiteY15" fmla="*/ 49664 h 95250"/>
                <a:gd name="connsiteX16" fmla="*/ 201625 w 200025"/>
                <a:gd name="connsiteY16" fmla="*/ 51883 h 95250"/>
                <a:gd name="connsiteX17" fmla="*/ 199130 w 200025"/>
                <a:gd name="connsiteY17" fmla="*/ 52369 h 95250"/>
                <a:gd name="connsiteX18" fmla="*/ 196167 w 200025"/>
                <a:gd name="connsiteY18" fmla="*/ 52292 h 95250"/>
                <a:gd name="connsiteX19" fmla="*/ 195110 w 200025"/>
                <a:gd name="connsiteY19" fmla="*/ 52426 h 95250"/>
                <a:gd name="connsiteX20" fmla="*/ 194120 w 200025"/>
                <a:gd name="connsiteY20" fmla="*/ 53035 h 95250"/>
                <a:gd name="connsiteX21" fmla="*/ 193101 w 200025"/>
                <a:gd name="connsiteY21" fmla="*/ 52731 h 95250"/>
                <a:gd name="connsiteX22" fmla="*/ 190414 w 200025"/>
                <a:gd name="connsiteY22" fmla="*/ 50645 h 95250"/>
                <a:gd name="connsiteX23" fmla="*/ 188910 w 200025"/>
                <a:gd name="connsiteY23" fmla="*/ 50178 h 95250"/>
                <a:gd name="connsiteX24" fmla="*/ 187843 w 200025"/>
                <a:gd name="connsiteY24" fmla="*/ 50302 h 95250"/>
                <a:gd name="connsiteX25" fmla="*/ 187042 w 200025"/>
                <a:gd name="connsiteY25" fmla="*/ 51216 h 95250"/>
                <a:gd name="connsiteX26" fmla="*/ 185662 w 200025"/>
                <a:gd name="connsiteY26" fmla="*/ 52378 h 95250"/>
                <a:gd name="connsiteX27" fmla="*/ 184376 w 200025"/>
                <a:gd name="connsiteY27" fmla="*/ 53197 h 95250"/>
                <a:gd name="connsiteX28" fmla="*/ 184661 w 200025"/>
                <a:gd name="connsiteY28" fmla="*/ 53912 h 95250"/>
                <a:gd name="connsiteX29" fmla="*/ 190214 w 200025"/>
                <a:gd name="connsiteY29" fmla="*/ 55788 h 95250"/>
                <a:gd name="connsiteX30" fmla="*/ 191196 w 200025"/>
                <a:gd name="connsiteY30" fmla="*/ 58664 h 95250"/>
                <a:gd name="connsiteX31" fmla="*/ 190129 w 200025"/>
                <a:gd name="connsiteY31" fmla="*/ 61008 h 95250"/>
                <a:gd name="connsiteX32" fmla="*/ 189767 w 200025"/>
                <a:gd name="connsiteY32" fmla="*/ 62160 h 95250"/>
                <a:gd name="connsiteX33" fmla="*/ 188462 w 200025"/>
                <a:gd name="connsiteY33" fmla="*/ 63056 h 95250"/>
                <a:gd name="connsiteX34" fmla="*/ 186871 w 200025"/>
                <a:gd name="connsiteY34" fmla="*/ 63846 h 95250"/>
                <a:gd name="connsiteX35" fmla="*/ 184947 w 200025"/>
                <a:gd name="connsiteY35" fmla="*/ 64046 h 95250"/>
                <a:gd name="connsiteX36" fmla="*/ 184719 w 200025"/>
                <a:gd name="connsiteY36" fmla="*/ 65313 h 95250"/>
                <a:gd name="connsiteX37" fmla="*/ 185471 w 200025"/>
                <a:gd name="connsiteY37" fmla="*/ 69018 h 95250"/>
                <a:gd name="connsiteX38" fmla="*/ 184861 w 200025"/>
                <a:gd name="connsiteY38" fmla="*/ 69818 h 95250"/>
                <a:gd name="connsiteX39" fmla="*/ 184252 w 200025"/>
                <a:gd name="connsiteY39" fmla="*/ 70971 h 95250"/>
                <a:gd name="connsiteX40" fmla="*/ 184823 w 200025"/>
                <a:gd name="connsiteY40" fmla="*/ 74009 h 95250"/>
                <a:gd name="connsiteX41" fmla="*/ 186014 w 200025"/>
                <a:gd name="connsiteY41" fmla="*/ 74228 h 95250"/>
                <a:gd name="connsiteX42" fmla="*/ 186281 w 200025"/>
                <a:gd name="connsiteY42" fmla="*/ 74914 h 95250"/>
                <a:gd name="connsiteX43" fmla="*/ 186071 w 200025"/>
                <a:gd name="connsiteY43" fmla="*/ 76153 h 95250"/>
                <a:gd name="connsiteX44" fmla="*/ 185862 w 200025"/>
                <a:gd name="connsiteY44" fmla="*/ 77457 h 95250"/>
                <a:gd name="connsiteX45" fmla="*/ 185442 w 200025"/>
                <a:gd name="connsiteY45" fmla="*/ 78839 h 95250"/>
                <a:gd name="connsiteX46" fmla="*/ 185233 w 200025"/>
                <a:gd name="connsiteY46" fmla="*/ 79458 h 95250"/>
                <a:gd name="connsiteX47" fmla="*/ 184443 w 200025"/>
                <a:gd name="connsiteY47" fmla="*/ 79839 h 95250"/>
                <a:gd name="connsiteX48" fmla="*/ 181985 w 200025"/>
                <a:gd name="connsiteY48" fmla="*/ 79639 h 95250"/>
                <a:gd name="connsiteX49" fmla="*/ 179861 w 200025"/>
                <a:gd name="connsiteY49" fmla="*/ 80820 h 95250"/>
                <a:gd name="connsiteX50" fmla="*/ 175594 w 200025"/>
                <a:gd name="connsiteY50" fmla="*/ 85049 h 95250"/>
                <a:gd name="connsiteX51" fmla="*/ 174108 w 200025"/>
                <a:gd name="connsiteY51" fmla="*/ 85773 h 95250"/>
                <a:gd name="connsiteX52" fmla="*/ 172489 w 200025"/>
                <a:gd name="connsiteY52" fmla="*/ 87468 h 95250"/>
                <a:gd name="connsiteX53" fmla="*/ 172583 w 200025"/>
                <a:gd name="connsiteY53" fmla="*/ 91174 h 95250"/>
                <a:gd name="connsiteX54" fmla="*/ 172365 w 200025"/>
                <a:gd name="connsiteY54" fmla="*/ 91516 h 95250"/>
                <a:gd name="connsiteX55" fmla="*/ 171974 w 200025"/>
                <a:gd name="connsiteY55" fmla="*/ 92278 h 95250"/>
                <a:gd name="connsiteX56" fmla="*/ 166878 w 200025"/>
                <a:gd name="connsiteY56" fmla="*/ 90964 h 95250"/>
                <a:gd name="connsiteX57" fmla="*/ 166707 w 200025"/>
                <a:gd name="connsiteY57" fmla="*/ 90992 h 95250"/>
                <a:gd name="connsiteX58" fmla="*/ 163287 w 200025"/>
                <a:gd name="connsiteY58" fmla="*/ 91469 h 95250"/>
                <a:gd name="connsiteX59" fmla="*/ 160954 w 200025"/>
                <a:gd name="connsiteY59" fmla="*/ 93164 h 95250"/>
                <a:gd name="connsiteX60" fmla="*/ 158125 w 200025"/>
                <a:gd name="connsiteY60" fmla="*/ 94145 h 95250"/>
                <a:gd name="connsiteX61" fmla="*/ 152181 w 200025"/>
                <a:gd name="connsiteY61" fmla="*/ 93621 h 95250"/>
                <a:gd name="connsiteX62" fmla="*/ 146400 w 200025"/>
                <a:gd name="connsiteY62" fmla="*/ 94279 h 95250"/>
                <a:gd name="connsiteX63" fmla="*/ 145028 w 200025"/>
                <a:gd name="connsiteY63" fmla="*/ 94774 h 95250"/>
                <a:gd name="connsiteX64" fmla="*/ 143532 w 200025"/>
                <a:gd name="connsiteY64" fmla="*/ 95060 h 95250"/>
                <a:gd name="connsiteX65" fmla="*/ 142122 w 200025"/>
                <a:gd name="connsiteY65" fmla="*/ 96050 h 95250"/>
                <a:gd name="connsiteX66" fmla="*/ 141313 w 200025"/>
                <a:gd name="connsiteY66" fmla="*/ 97441 h 95250"/>
                <a:gd name="connsiteX67" fmla="*/ 139875 w 200025"/>
                <a:gd name="connsiteY67" fmla="*/ 99193 h 95250"/>
                <a:gd name="connsiteX68" fmla="*/ 137827 w 200025"/>
                <a:gd name="connsiteY68" fmla="*/ 100575 h 95250"/>
                <a:gd name="connsiteX69" fmla="*/ 135608 w 200025"/>
                <a:gd name="connsiteY69" fmla="*/ 101641 h 95250"/>
                <a:gd name="connsiteX70" fmla="*/ 135074 w 200025"/>
                <a:gd name="connsiteY70" fmla="*/ 102527 h 95250"/>
                <a:gd name="connsiteX71" fmla="*/ 134350 w 200025"/>
                <a:gd name="connsiteY71" fmla="*/ 103042 h 95250"/>
                <a:gd name="connsiteX72" fmla="*/ 133103 w 200025"/>
                <a:gd name="connsiteY72" fmla="*/ 102375 h 95250"/>
                <a:gd name="connsiteX73" fmla="*/ 132102 w 200025"/>
                <a:gd name="connsiteY73" fmla="*/ 102413 h 95250"/>
                <a:gd name="connsiteX74" fmla="*/ 130874 w 200025"/>
                <a:gd name="connsiteY74" fmla="*/ 101956 h 95250"/>
                <a:gd name="connsiteX75" fmla="*/ 126787 w 200025"/>
                <a:gd name="connsiteY75" fmla="*/ 101460 h 95250"/>
                <a:gd name="connsiteX76" fmla="*/ 122311 w 200025"/>
                <a:gd name="connsiteY76" fmla="*/ 100641 h 95250"/>
                <a:gd name="connsiteX77" fmla="*/ 120167 w 200025"/>
                <a:gd name="connsiteY77" fmla="*/ 99860 h 95250"/>
                <a:gd name="connsiteX78" fmla="*/ 117748 w 200025"/>
                <a:gd name="connsiteY78" fmla="*/ 99231 h 95250"/>
                <a:gd name="connsiteX79" fmla="*/ 115139 w 200025"/>
                <a:gd name="connsiteY79" fmla="*/ 98727 h 95250"/>
                <a:gd name="connsiteX80" fmla="*/ 112804 w 200025"/>
                <a:gd name="connsiteY80" fmla="*/ 98612 h 95250"/>
                <a:gd name="connsiteX81" fmla="*/ 111624 w 200025"/>
                <a:gd name="connsiteY81" fmla="*/ 98374 h 95250"/>
                <a:gd name="connsiteX82" fmla="*/ 106014 w 200025"/>
                <a:gd name="connsiteY82" fmla="*/ 97012 h 95250"/>
                <a:gd name="connsiteX83" fmla="*/ 102308 w 200025"/>
                <a:gd name="connsiteY83" fmla="*/ 96917 h 95250"/>
                <a:gd name="connsiteX84" fmla="*/ 97422 w 200025"/>
                <a:gd name="connsiteY84" fmla="*/ 96346 h 95250"/>
                <a:gd name="connsiteX85" fmla="*/ 87716 w 200025"/>
                <a:gd name="connsiteY85" fmla="*/ 94288 h 95250"/>
                <a:gd name="connsiteX86" fmla="*/ 84887 w 200025"/>
                <a:gd name="connsiteY86" fmla="*/ 93450 h 95250"/>
                <a:gd name="connsiteX87" fmla="*/ 82191 w 200025"/>
                <a:gd name="connsiteY87" fmla="*/ 93193 h 95250"/>
                <a:gd name="connsiteX88" fmla="*/ 78991 w 200025"/>
                <a:gd name="connsiteY88" fmla="*/ 92478 h 95250"/>
                <a:gd name="connsiteX89" fmla="*/ 76562 w 200025"/>
                <a:gd name="connsiteY89" fmla="*/ 91307 h 95250"/>
                <a:gd name="connsiteX90" fmla="*/ 75009 w 200025"/>
                <a:gd name="connsiteY90" fmla="*/ 89078 h 95250"/>
                <a:gd name="connsiteX91" fmla="*/ 73343 w 200025"/>
                <a:gd name="connsiteY91" fmla="*/ 86125 h 95250"/>
                <a:gd name="connsiteX92" fmla="*/ 70304 w 200025"/>
                <a:gd name="connsiteY92" fmla="*/ 82248 h 95250"/>
                <a:gd name="connsiteX93" fmla="*/ 69675 w 200025"/>
                <a:gd name="connsiteY93" fmla="*/ 80315 h 95250"/>
                <a:gd name="connsiteX94" fmla="*/ 70609 w 200025"/>
                <a:gd name="connsiteY94" fmla="*/ 78619 h 95250"/>
                <a:gd name="connsiteX95" fmla="*/ 71561 w 200025"/>
                <a:gd name="connsiteY95" fmla="*/ 77334 h 95250"/>
                <a:gd name="connsiteX96" fmla="*/ 71457 w 200025"/>
                <a:gd name="connsiteY96" fmla="*/ 76791 h 95250"/>
                <a:gd name="connsiteX97" fmla="*/ 70714 w 200025"/>
                <a:gd name="connsiteY97" fmla="*/ 76505 h 95250"/>
                <a:gd name="connsiteX98" fmla="*/ 65370 w 200025"/>
                <a:gd name="connsiteY98" fmla="*/ 78162 h 95250"/>
                <a:gd name="connsiteX99" fmla="*/ 60188 w 200025"/>
                <a:gd name="connsiteY99" fmla="*/ 80258 h 95250"/>
                <a:gd name="connsiteX100" fmla="*/ 58150 w 200025"/>
                <a:gd name="connsiteY100" fmla="*/ 80315 h 95250"/>
                <a:gd name="connsiteX101" fmla="*/ 56179 w 200025"/>
                <a:gd name="connsiteY101" fmla="*/ 79858 h 95250"/>
                <a:gd name="connsiteX102" fmla="*/ 53550 w 200025"/>
                <a:gd name="connsiteY102" fmla="*/ 79820 h 95250"/>
                <a:gd name="connsiteX103" fmla="*/ 51035 w 200025"/>
                <a:gd name="connsiteY103" fmla="*/ 80381 h 95250"/>
                <a:gd name="connsiteX104" fmla="*/ 45987 w 200025"/>
                <a:gd name="connsiteY104" fmla="*/ 80667 h 95250"/>
                <a:gd name="connsiteX105" fmla="*/ 43034 w 200025"/>
                <a:gd name="connsiteY105" fmla="*/ 82210 h 95250"/>
                <a:gd name="connsiteX106" fmla="*/ 41148 w 200025"/>
                <a:gd name="connsiteY106" fmla="*/ 85211 h 95250"/>
                <a:gd name="connsiteX107" fmla="*/ 40129 w 200025"/>
                <a:gd name="connsiteY107" fmla="*/ 87630 h 95250"/>
                <a:gd name="connsiteX108" fmla="*/ 39272 w 200025"/>
                <a:gd name="connsiteY108" fmla="*/ 88411 h 95250"/>
                <a:gd name="connsiteX109" fmla="*/ 37510 w 200025"/>
                <a:gd name="connsiteY109" fmla="*/ 88707 h 95250"/>
                <a:gd name="connsiteX110" fmla="*/ 34881 w 200025"/>
                <a:gd name="connsiteY110" fmla="*/ 88478 h 95250"/>
                <a:gd name="connsiteX111" fmla="*/ 33033 w 200025"/>
                <a:gd name="connsiteY111" fmla="*/ 87782 h 95250"/>
                <a:gd name="connsiteX112" fmla="*/ 31147 w 200025"/>
                <a:gd name="connsiteY112" fmla="*/ 85716 h 95250"/>
                <a:gd name="connsiteX113" fmla="*/ 28223 w 200025"/>
                <a:gd name="connsiteY113" fmla="*/ 85420 h 95250"/>
                <a:gd name="connsiteX114" fmla="*/ 25537 w 200025"/>
                <a:gd name="connsiteY114" fmla="*/ 85373 h 95250"/>
                <a:gd name="connsiteX115" fmla="*/ 24822 w 200025"/>
                <a:gd name="connsiteY115" fmla="*/ 84992 h 95250"/>
                <a:gd name="connsiteX116" fmla="*/ 24870 w 200025"/>
                <a:gd name="connsiteY116" fmla="*/ 83639 h 95250"/>
                <a:gd name="connsiteX117" fmla="*/ 23813 w 200025"/>
                <a:gd name="connsiteY117" fmla="*/ 81106 h 95250"/>
                <a:gd name="connsiteX118" fmla="*/ 22060 w 200025"/>
                <a:gd name="connsiteY118" fmla="*/ 80315 h 95250"/>
                <a:gd name="connsiteX119" fmla="*/ 17526 w 200025"/>
                <a:gd name="connsiteY119" fmla="*/ 85087 h 95250"/>
                <a:gd name="connsiteX120" fmla="*/ 16288 w 200025"/>
                <a:gd name="connsiteY120" fmla="*/ 85515 h 95250"/>
                <a:gd name="connsiteX121" fmla="*/ 12640 w 200025"/>
                <a:gd name="connsiteY121" fmla="*/ 84192 h 95250"/>
                <a:gd name="connsiteX122" fmla="*/ 9449 w 200025"/>
                <a:gd name="connsiteY122" fmla="*/ 82153 h 95250"/>
                <a:gd name="connsiteX123" fmla="*/ 9106 w 200025"/>
                <a:gd name="connsiteY123" fmla="*/ 80658 h 95250"/>
                <a:gd name="connsiteX124" fmla="*/ 8582 w 200025"/>
                <a:gd name="connsiteY124" fmla="*/ 79429 h 95250"/>
                <a:gd name="connsiteX125" fmla="*/ 5906 w 200025"/>
                <a:gd name="connsiteY125" fmla="*/ 78267 h 95250"/>
                <a:gd name="connsiteX126" fmla="*/ 2562 w 200025"/>
                <a:gd name="connsiteY126" fmla="*/ 77476 h 95250"/>
                <a:gd name="connsiteX127" fmla="*/ 1496 w 200025"/>
                <a:gd name="connsiteY127" fmla="*/ 77476 h 95250"/>
                <a:gd name="connsiteX128" fmla="*/ 1915 w 200025"/>
                <a:gd name="connsiteY128" fmla="*/ 76753 h 95250"/>
                <a:gd name="connsiteX129" fmla="*/ 2305 w 200025"/>
                <a:gd name="connsiteY129" fmla="*/ 75524 h 95250"/>
                <a:gd name="connsiteX130" fmla="*/ 2057 w 200025"/>
                <a:gd name="connsiteY130" fmla="*/ 74552 h 95250"/>
                <a:gd name="connsiteX131" fmla="*/ 1276 w 200025"/>
                <a:gd name="connsiteY131" fmla="*/ 73533 h 95250"/>
                <a:gd name="connsiteX132" fmla="*/ 848 w 200025"/>
                <a:gd name="connsiteY132" fmla="*/ 72457 h 95250"/>
                <a:gd name="connsiteX133" fmla="*/ 714 w 200025"/>
                <a:gd name="connsiteY133" fmla="*/ 71409 h 95250"/>
                <a:gd name="connsiteX134" fmla="*/ 476 w 200025"/>
                <a:gd name="connsiteY134" fmla="*/ 70552 h 95250"/>
                <a:gd name="connsiteX135" fmla="*/ 333 w 200025"/>
                <a:gd name="connsiteY135" fmla="*/ 69742 h 95250"/>
                <a:gd name="connsiteX136" fmla="*/ 86 w 200025"/>
                <a:gd name="connsiteY136" fmla="*/ 69114 h 95250"/>
                <a:gd name="connsiteX137" fmla="*/ 2267 w 200025"/>
                <a:gd name="connsiteY137" fmla="*/ 64351 h 95250"/>
                <a:gd name="connsiteX138" fmla="*/ 2715 w 200025"/>
                <a:gd name="connsiteY138" fmla="*/ 61389 h 95250"/>
                <a:gd name="connsiteX139" fmla="*/ 810 w 200025"/>
                <a:gd name="connsiteY139" fmla="*/ 59646 h 95250"/>
                <a:gd name="connsiteX140" fmla="*/ 0 w 200025"/>
                <a:gd name="connsiteY140" fmla="*/ 59131 h 95250"/>
                <a:gd name="connsiteX141" fmla="*/ 667 w 200025"/>
                <a:gd name="connsiteY141" fmla="*/ 58741 h 95250"/>
                <a:gd name="connsiteX142" fmla="*/ 3381 w 200025"/>
                <a:gd name="connsiteY142" fmla="*/ 59065 h 95250"/>
                <a:gd name="connsiteX143" fmla="*/ 5106 w 200025"/>
                <a:gd name="connsiteY143" fmla="*/ 58084 h 95250"/>
                <a:gd name="connsiteX144" fmla="*/ 6010 w 200025"/>
                <a:gd name="connsiteY144" fmla="*/ 57103 h 95250"/>
                <a:gd name="connsiteX145" fmla="*/ 8420 w 200025"/>
                <a:gd name="connsiteY145" fmla="*/ 58026 h 95250"/>
                <a:gd name="connsiteX146" fmla="*/ 11964 w 200025"/>
                <a:gd name="connsiteY146" fmla="*/ 59874 h 95250"/>
                <a:gd name="connsiteX147" fmla="*/ 13630 w 200025"/>
                <a:gd name="connsiteY147" fmla="*/ 61131 h 95250"/>
                <a:gd name="connsiteX148" fmla="*/ 14316 w 200025"/>
                <a:gd name="connsiteY148" fmla="*/ 62094 h 95250"/>
                <a:gd name="connsiteX149" fmla="*/ 14707 w 200025"/>
                <a:gd name="connsiteY149" fmla="*/ 62903 h 95250"/>
                <a:gd name="connsiteX150" fmla="*/ 14497 w 200025"/>
                <a:gd name="connsiteY150" fmla="*/ 64294 h 95250"/>
                <a:gd name="connsiteX151" fmla="*/ 15297 w 200025"/>
                <a:gd name="connsiteY151" fmla="*/ 64837 h 95250"/>
                <a:gd name="connsiteX152" fmla="*/ 16964 w 200025"/>
                <a:gd name="connsiteY152" fmla="*/ 65037 h 95250"/>
                <a:gd name="connsiteX153" fmla="*/ 18079 w 200025"/>
                <a:gd name="connsiteY153" fmla="*/ 65465 h 95250"/>
                <a:gd name="connsiteX154" fmla="*/ 17688 w 200025"/>
                <a:gd name="connsiteY154" fmla="*/ 67294 h 95250"/>
                <a:gd name="connsiteX155" fmla="*/ 17612 w 200025"/>
                <a:gd name="connsiteY155" fmla="*/ 68790 h 95250"/>
                <a:gd name="connsiteX156" fmla="*/ 19145 w 200025"/>
                <a:gd name="connsiteY156" fmla="*/ 68580 h 95250"/>
                <a:gd name="connsiteX157" fmla="*/ 21079 w 200025"/>
                <a:gd name="connsiteY157" fmla="*/ 67437 h 95250"/>
                <a:gd name="connsiteX158" fmla="*/ 22584 w 200025"/>
                <a:gd name="connsiteY158" fmla="*/ 65370 h 95250"/>
                <a:gd name="connsiteX159" fmla="*/ 23517 w 200025"/>
                <a:gd name="connsiteY159" fmla="*/ 63360 h 95250"/>
                <a:gd name="connsiteX160" fmla="*/ 24222 w 200025"/>
                <a:gd name="connsiteY160" fmla="*/ 58464 h 95250"/>
                <a:gd name="connsiteX161" fmla="*/ 24470 w 200025"/>
                <a:gd name="connsiteY161" fmla="*/ 58055 h 95250"/>
                <a:gd name="connsiteX162" fmla="*/ 25632 w 200025"/>
                <a:gd name="connsiteY162" fmla="*/ 58436 h 95250"/>
                <a:gd name="connsiteX163" fmla="*/ 30328 w 200025"/>
                <a:gd name="connsiteY163" fmla="*/ 58226 h 95250"/>
                <a:gd name="connsiteX164" fmla="*/ 32547 w 200025"/>
                <a:gd name="connsiteY164" fmla="*/ 59141 h 95250"/>
                <a:gd name="connsiteX165" fmla="*/ 36062 w 200025"/>
                <a:gd name="connsiteY165" fmla="*/ 59293 h 95250"/>
                <a:gd name="connsiteX166" fmla="*/ 35995 w 200025"/>
                <a:gd name="connsiteY166" fmla="*/ 60055 h 95250"/>
                <a:gd name="connsiteX167" fmla="*/ 36614 w 200025"/>
                <a:gd name="connsiteY167" fmla="*/ 61255 h 95250"/>
                <a:gd name="connsiteX168" fmla="*/ 38176 w 200025"/>
                <a:gd name="connsiteY168" fmla="*/ 62979 h 95250"/>
                <a:gd name="connsiteX169" fmla="*/ 38938 w 200025"/>
                <a:gd name="connsiteY169" fmla="*/ 64103 h 95250"/>
                <a:gd name="connsiteX170" fmla="*/ 40567 w 200025"/>
                <a:gd name="connsiteY170" fmla="*/ 64303 h 95250"/>
                <a:gd name="connsiteX171" fmla="*/ 43091 w 200025"/>
                <a:gd name="connsiteY171" fmla="*/ 63684 h 95250"/>
                <a:gd name="connsiteX172" fmla="*/ 44558 w 200025"/>
                <a:gd name="connsiteY172" fmla="*/ 63037 h 95250"/>
                <a:gd name="connsiteX173" fmla="*/ 45120 w 200025"/>
                <a:gd name="connsiteY173" fmla="*/ 63494 h 95250"/>
                <a:gd name="connsiteX174" fmla="*/ 47416 w 200025"/>
                <a:gd name="connsiteY174" fmla="*/ 63046 h 95250"/>
                <a:gd name="connsiteX175" fmla="*/ 49454 w 200025"/>
                <a:gd name="connsiteY175" fmla="*/ 61656 h 95250"/>
                <a:gd name="connsiteX176" fmla="*/ 49959 w 200025"/>
                <a:gd name="connsiteY176" fmla="*/ 60598 h 95250"/>
                <a:gd name="connsiteX177" fmla="*/ 52016 w 200025"/>
                <a:gd name="connsiteY177" fmla="*/ 59846 h 95250"/>
                <a:gd name="connsiteX178" fmla="*/ 54798 w 200025"/>
                <a:gd name="connsiteY178" fmla="*/ 58122 h 95250"/>
                <a:gd name="connsiteX179" fmla="*/ 58617 w 200025"/>
                <a:gd name="connsiteY179" fmla="*/ 56798 h 95250"/>
                <a:gd name="connsiteX180" fmla="*/ 71142 w 200025"/>
                <a:gd name="connsiteY180" fmla="*/ 55369 h 95250"/>
                <a:gd name="connsiteX181" fmla="*/ 71628 w 200025"/>
                <a:gd name="connsiteY181" fmla="*/ 54293 h 95250"/>
                <a:gd name="connsiteX182" fmla="*/ 71447 w 200025"/>
                <a:gd name="connsiteY182" fmla="*/ 51826 h 95250"/>
                <a:gd name="connsiteX183" fmla="*/ 71781 w 200025"/>
                <a:gd name="connsiteY183" fmla="*/ 51464 h 95250"/>
                <a:gd name="connsiteX184" fmla="*/ 73352 w 200025"/>
                <a:gd name="connsiteY184" fmla="*/ 52073 h 95250"/>
                <a:gd name="connsiteX185" fmla="*/ 75886 w 200025"/>
                <a:gd name="connsiteY185" fmla="*/ 52654 h 95250"/>
                <a:gd name="connsiteX186" fmla="*/ 77839 w 200025"/>
                <a:gd name="connsiteY186" fmla="*/ 53521 h 95250"/>
                <a:gd name="connsiteX187" fmla="*/ 79086 w 200025"/>
                <a:gd name="connsiteY187" fmla="*/ 54664 h 95250"/>
                <a:gd name="connsiteX188" fmla="*/ 80258 w 200025"/>
                <a:gd name="connsiteY188" fmla="*/ 54712 h 95250"/>
                <a:gd name="connsiteX189" fmla="*/ 82068 w 200025"/>
                <a:gd name="connsiteY189" fmla="*/ 53912 h 95250"/>
                <a:gd name="connsiteX190" fmla="*/ 84515 w 200025"/>
                <a:gd name="connsiteY190" fmla="*/ 53397 h 95250"/>
                <a:gd name="connsiteX191" fmla="*/ 86801 w 200025"/>
                <a:gd name="connsiteY191" fmla="*/ 54588 h 95250"/>
                <a:gd name="connsiteX192" fmla="*/ 87468 w 200025"/>
                <a:gd name="connsiteY192" fmla="*/ 55864 h 95250"/>
                <a:gd name="connsiteX193" fmla="*/ 87068 w 200025"/>
                <a:gd name="connsiteY193" fmla="*/ 56522 h 95250"/>
                <a:gd name="connsiteX194" fmla="*/ 87106 w 200025"/>
                <a:gd name="connsiteY194" fmla="*/ 57560 h 95250"/>
                <a:gd name="connsiteX195" fmla="*/ 87821 w 200025"/>
                <a:gd name="connsiteY195" fmla="*/ 58426 h 95250"/>
                <a:gd name="connsiteX196" fmla="*/ 89678 w 200025"/>
                <a:gd name="connsiteY196" fmla="*/ 59836 h 95250"/>
                <a:gd name="connsiteX197" fmla="*/ 92059 w 200025"/>
                <a:gd name="connsiteY197" fmla="*/ 61046 h 95250"/>
                <a:gd name="connsiteX198" fmla="*/ 93298 w 200025"/>
                <a:gd name="connsiteY198" fmla="*/ 60951 h 95250"/>
                <a:gd name="connsiteX199" fmla="*/ 93754 w 200025"/>
                <a:gd name="connsiteY199" fmla="*/ 59779 h 95250"/>
                <a:gd name="connsiteX200" fmla="*/ 94193 w 200025"/>
                <a:gd name="connsiteY200" fmla="*/ 56969 h 95250"/>
                <a:gd name="connsiteX201" fmla="*/ 94355 w 200025"/>
                <a:gd name="connsiteY201" fmla="*/ 53959 h 95250"/>
                <a:gd name="connsiteX202" fmla="*/ 93812 w 200025"/>
                <a:gd name="connsiteY202" fmla="*/ 52235 h 95250"/>
                <a:gd name="connsiteX203" fmla="*/ 92526 w 200025"/>
                <a:gd name="connsiteY203" fmla="*/ 51816 h 95250"/>
                <a:gd name="connsiteX204" fmla="*/ 90992 w 200025"/>
                <a:gd name="connsiteY204" fmla="*/ 51673 h 95250"/>
                <a:gd name="connsiteX205" fmla="*/ 90173 w 200025"/>
                <a:gd name="connsiteY205" fmla="*/ 51311 h 95250"/>
                <a:gd name="connsiteX206" fmla="*/ 90469 w 200025"/>
                <a:gd name="connsiteY206" fmla="*/ 50368 h 95250"/>
                <a:gd name="connsiteX207" fmla="*/ 91688 w 200025"/>
                <a:gd name="connsiteY207" fmla="*/ 47911 h 95250"/>
                <a:gd name="connsiteX208" fmla="*/ 91678 w 200025"/>
                <a:gd name="connsiteY208" fmla="*/ 44625 h 95250"/>
                <a:gd name="connsiteX209" fmla="*/ 88906 w 200025"/>
                <a:gd name="connsiteY209" fmla="*/ 40872 h 95250"/>
                <a:gd name="connsiteX210" fmla="*/ 86497 w 200025"/>
                <a:gd name="connsiteY210" fmla="*/ 37243 h 95250"/>
                <a:gd name="connsiteX211" fmla="*/ 86506 w 200025"/>
                <a:gd name="connsiteY211" fmla="*/ 36004 h 95250"/>
                <a:gd name="connsiteX212" fmla="*/ 87954 w 200025"/>
                <a:gd name="connsiteY212" fmla="*/ 33852 h 95250"/>
                <a:gd name="connsiteX213" fmla="*/ 90173 w 200025"/>
                <a:gd name="connsiteY213" fmla="*/ 32138 h 95250"/>
                <a:gd name="connsiteX214" fmla="*/ 95117 w 200025"/>
                <a:gd name="connsiteY214" fmla="*/ 29280 h 95250"/>
                <a:gd name="connsiteX215" fmla="*/ 96669 w 200025"/>
                <a:gd name="connsiteY215" fmla="*/ 28690 h 95250"/>
                <a:gd name="connsiteX216" fmla="*/ 98670 w 200025"/>
                <a:gd name="connsiteY216" fmla="*/ 28213 h 95250"/>
                <a:gd name="connsiteX217" fmla="*/ 101546 w 200025"/>
                <a:gd name="connsiteY217" fmla="*/ 27032 h 95250"/>
                <a:gd name="connsiteX218" fmla="*/ 102927 w 200025"/>
                <a:gd name="connsiteY218" fmla="*/ 25822 h 95250"/>
                <a:gd name="connsiteX219" fmla="*/ 103861 w 200025"/>
                <a:gd name="connsiteY219" fmla="*/ 24508 h 95250"/>
                <a:gd name="connsiteX220" fmla="*/ 105213 w 200025"/>
                <a:gd name="connsiteY220" fmla="*/ 17659 h 95250"/>
                <a:gd name="connsiteX221" fmla="*/ 105528 w 200025"/>
                <a:gd name="connsiteY221" fmla="*/ 17364 h 95250"/>
                <a:gd name="connsiteX222" fmla="*/ 105928 w 200025"/>
                <a:gd name="connsiteY222" fmla="*/ 16964 h 95250"/>
                <a:gd name="connsiteX223" fmla="*/ 110966 w 200025"/>
                <a:gd name="connsiteY223" fmla="*/ 19336 h 95250"/>
                <a:gd name="connsiteX224" fmla="*/ 111414 w 200025"/>
                <a:gd name="connsiteY224" fmla="*/ 18936 h 95250"/>
                <a:gd name="connsiteX225" fmla="*/ 112271 w 200025"/>
                <a:gd name="connsiteY225" fmla="*/ 18555 h 95250"/>
                <a:gd name="connsiteX226" fmla="*/ 113910 w 200025"/>
                <a:gd name="connsiteY226" fmla="*/ 16736 h 95250"/>
                <a:gd name="connsiteX227" fmla="*/ 114272 w 200025"/>
                <a:gd name="connsiteY227" fmla="*/ 15364 h 95250"/>
                <a:gd name="connsiteX228" fmla="*/ 114233 w 200025"/>
                <a:gd name="connsiteY228" fmla="*/ 12745 h 95250"/>
                <a:gd name="connsiteX229" fmla="*/ 114386 w 200025"/>
                <a:gd name="connsiteY229" fmla="*/ 10278 h 95250"/>
                <a:gd name="connsiteX230" fmla="*/ 114700 w 200025"/>
                <a:gd name="connsiteY230" fmla="*/ 9487 h 95250"/>
                <a:gd name="connsiteX231" fmla="*/ 115453 w 200025"/>
                <a:gd name="connsiteY231" fmla="*/ 9782 h 95250"/>
                <a:gd name="connsiteX232" fmla="*/ 117625 w 200025"/>
                <a:gd name="connsiteY232" fmla="*/ 11059 h 95250"/>
                <a:gd name="connsiteX233" fmla="*/ 119348 w 200025"/>
                <a:gd name="connsiteY233" fmla="*/ 12507 h 95250"/>
                <a:gd name="connsiteX234" fmla="*/ 120958 w 200025"/>
                <a:gd name="connsiteY234" fmla="*/ 16135 h 95250"/>
                <a:gd name="connsiteX235" fmla="*/ 124721 w 200025"/>
                <a:gd name="connsiteY235" fmla="*/ 17098 h 95250"/>
                <a:gd name="connsiteX236" fmla="*/ 129473 w 200025"/>
                <a:gd name="connsiteY236" fmla="*/ 17193 h 95250"/>
                <a:gd name="connsiteX237" fmla="*/ 131169 w 200025"/>
                <a:gd name="connsiteY237" fmla="*/ 15573 h 95250"/>
                <a:gd name="connsiteX238" fmla="*/ 132712 w 200025"/>
                <a:gd name="connsiteY238" fmla="*/ 15202 h 95250"/>
                <a:gd name="connsiteX239" fmla="*/ 134455 w 200025"/>
                <a:gd name="connsiteY239" fmla="*/ 15697 h 95250"/>
                <a:gd name="connsiteX240" fmla="*/ 138132 w 200025"/>
                <a:gd name="connsiteY240" fmla="*/ 16259 h 95250"/>
                <a:gd name="connsiteX241" fmla="*/ 138541 w 200025"/>
                <a:gd name="connsiteY241" fmla="*/ 13335 h 95250"/>
                <a:gd name="connsiteX242" fmla="*/ 140656 w 200025"/>
                <a:gd name="connsiteY242" fmla="*/ 10278 h 95250"/>
                <a:gd name="connsiteX243" fmla="*/ 141618 w 200025"/>
                <a:gd name="connsiteY243" fmla="*/ 9211 h 95250"/>
                <a:gd name="connsiteX244" fmla="*/ 144314 w 200025"/>
                <a:gd name="connsiteY244" fmla="*/ 9315 h 95250"/>
                <a:gd name="connsiteX245" fmla="*/ 144971 w 200025"/>
                <a:gd name="connsiteY245" fmla="*/ 7030 h 95250"/>
                <a:gd name="connsiteX246" fmla="*/ 145637 w 200025"/>
                <a:gd name="connsiteY246" fmla="*/ 695 h 95250"/>
                <a:gd name="connsiteX247" fmla="*/ 146200 w 200025"/>
                <a:gd name="connsiteY247" fmla="*/ 0 h 95250"/>
                <a:gd name="connsiteX248" fmla="*/ 148162 w 200025"/>
                <a:gd name="connsiteY248" fmla="*/ 133 h 95250"/>
                <a:gd name="connsiteX249" fmla="*/ 150114 w 200025"/>
                <a:gd name="connsiteY249" fmla="*/ 1286 h 95250"/>
                <a:gd name="connsiteX250" fmla="*/ 150695 w 200025"/>
                <a:gd name="connsiteY250" fmla="*/ 2229 h 95250"/>
                <a:gd name="connsiteX251" fmla="*/ 151714 w 200025"/>
                <a:gd name="connsiteY251" fmla="*/ 2153 h 95250"/>
                <a:gd name="connsiteX252" fmla="*/ 153133 w 200025"/>
                <a:gd name="connsiteY252" fmla="*/ 1505 h 95250"/>
                <a:gd name="connsiteX253" fmla="*/ 154686 w 200025"/>
                <a:gd name="connsiteY253" fmla="*/ 1096 h 95250"/>
                <a:gd name="connsiteX254" fmla="*/ 157153 w 200025"/>
                <a:gd name="connsiteY254" fmla="*/ 1772 h 95250"/>
                <a:gd name="connsiteX255" fmla="*/ 162401 w 200025"/>
                <a:gd name="connsiteY255" fmla="*/ 4648 h 95250"/>
                <a:gd name="connsiteX256" fmla="*/ 165116 w 200025"/>
                <a:gd name="connsiteY256" fmla="*/ 5705 h 95250"/>
                <a:gd name="connsiteX257" fmla="*/ 166830 w 200025"/>
                <a:gd name="connsiteY257" fmla="*/ 5505 h 95250"/>
                <a:gd name="connsiteX258" fmla="*/ 168440 w 200025"/>
                <a:gd name="connsiteY258" fmla="*/ 5544 h 95250"/>
                <a:gd name="connsiteX259" fmla="*/ 174641 w 200025"/>
                <a:gd name="connsiteY259" fmla="*/ 9982 h 95250"/>
                <a:gd name="connsiteX260" fmla="*/ 178975 w 200025"/>
                <a:gd name="connsiteY260" fmla="*/ 10601 h 95250"/>
                <a:gd name="connsiteX261" fmla="*/ 182928 w 200025"/>
                <a:gd name="connsiteY261" fmla="*/ 10621 h 95250"/>
                <a:gd name="connsiteX262" fmla="*/ 184204 w 200025"/>
                <a:gd name="connsiteY262" fmla="*/ 9287 h 95250"/>
                <a:gd name="connsiteX263" fmla="*/ 185880 w 200025"/>
                <a:gd name="connsiteY263" fmla="*/ 8154 h 95250"/>
                <a:gd name="connsiteX264" fmla="*/ 187643 w 200025"/>
                <a:gd name="connsiteY264" fmla="*/ 8306 h 95250"/>
                <a:gd name="connsiteX265" fmla="*/ 189176 w 200025"/>
                <a:gd name="connsiteY265" fmla="*/ 8887 h 95250"/>
                <a:gd name="connsiteX266" fmla="*/ 192167 w 200025"/>
                <a:gd name="connsiteY266" fmla="*/ 10811 h 95250"/>
                <a:gd name="connsiteX267" fmla="*/ 193548 w 200025"/>
                <a:gd name="connsiteY267" fmla="*/ 11306 h 95250"/>
                <a:gd name="connsiteX268" fmla="*/ 195387 w 200025"/>
                <a:gd name="connsiteY268" fmla="*/ 11621 h 95250"/>
                <a:gd name="connsiteX269" fmla="*/ 196730 w 200025"/>
                <a:gd name="connsiteY269" fmla="*/ 12049 h 95250"/>
                <a:gd name="connsiteX270" fmla="*/ 197920 w 200025"/>
                <a:gd name="connsiteY270" fmla="*/ 1538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200025" h="95250">
                  <a:moveTo>
                    <a:pt x="198587" y="16278"/>
                  </a:moveTo>
                  <a:lnTo>
                    <a:pt x="198482" y="16688"/>
                  </a:lnTo>
                  <a:lnTo>
                    <a:pt x="198329" y="18202"/>
                  </a:lnTo>
                  <a:lnTo>
                    <a:pt x="197292" y="20117"/>
                  </a:lnTo>
                  <a:lnTo>
                    <a:pt x="196167" y="22613"/>
                  </a:lnTo>
                  <a:lnTo>
                    <a:pt x="196244" y="24803"/>
                  </a:lnTo>
                  <a:lnTo>
                    <a:pt x="199111" y="32366"/>
                  </a:lnTo>
                  <a:lnTo>
                    <a:pt x="201664" y="36947"/>
                  </a:lnTo>
                  <a:lnTo>
                    <a:pt x="202140" y="38691"/>
                  </a:lnTo>
                  <a:lnTo>
                    <a:pt x="203778" y="40034"/>
                  </a:lnTo>
                  <a:lnTo>
                    <a:pt x="202225" y="41720"/>
                  </a:lnTo>
                  <a:lnTo>
                    <a:pt x="201921" y="44215"/>
                  </a:lnTo>
                  <a:lnTo>
                    <a:pt x="200911" y="45330"/>
                  </a:lnTo>
                  <a:lnTo>
                    <a:pt x="200644" y="46749"/>
                  </a:lnTo>
                  <a:lnTo>
                    <a:pt x="201073" y="48044"/>
                  </a:lnTo>
                  <a:lnTo>
                    <a:pt x="201064" y="49664"/>
                  </a:lnTo>
                  <a:lnTo>
                    <a:pt x="201625" y="51883"/>
                  </a:lnTo>
                  <a:lnTo>
                    <a:pt x="199130" y="52369"/>
                  </a:lnTo>
                  <a:lnTo>
                    <a:pt x="196167" y="52292"/>
                  </a:lnTo>
                  <a:lnTo>
                    <a:pt x="195110" y="52426"/>
                  </a:lnTo>
                  <a:lnTo>
                    <a:pt x="194120" y="53035"/>
                  </a:lnTo>
                  <a:lnTo>
                    <a:pt x="193101" y="52731"/>
                  </a:lnTo>
                  <a:lnTo>
                    <a:pt x="190414" y="50645"/>
                  </a:lnTo>
                  <a:lnTo>
                    <a:pt x="188910" y="50178"/>
                  </a:lnTo>
                  <a:lnTo>
                    <a:pt x="187843" y="50302"/>
                  </a:lnTo>
                  <a:lnTo>
                    <a:pt x="187042" y="51216"/>
                  </a:lnTo>
                  <a:lnTo>
                    <a:pt x="185662" y="52378"/>
                  </a:lnTo>
                  <a:lnTo>
                    <a:pt x="184376" y="53197"/>
                  </a:lnTo>
                  <a:lnTo>
                    <a:pt x="184661" y="53912"/>
                  </a:lnTo>
                  <a:lnTo>
                    <a:pt x="190214" y="55788"/>
                  </a:lnTo>
                  <a:lnTo>
                    <a:pt x="191196" y="58664"/>
                  </a:lnTo>
                  <a:lnTo>
                    <a:pt x="190129" y="61008"/>
                  </a:lnTo>
                  <a:lnTo>
                    <a:pt x="189767" y="62160"/>
                  </a:lnTo>
                  <a:lnTo>
                    <a:pt x="188462" y="63056"/>
                  </a:lnTo>
                  <a:lnTo>
                    <a:pt x="186871" y="63846"/>
                  </a:lnTo>
                  <a:lnTo>
                    <a:pt x="184947" y="64046"/>
                  </a:lnTo>
                  <a:lnTo>
                    <a:pt x="184719" y="65313"/>
                  </a:lnTo>
                  <a:lnTo>
                    <a:pt x="185471" y="69018"/>
                  </a:lnTo>
                  <a:lnTo>
                    <a:pt x="184861" y="69818"/>
                  </a:lnTo>
                  <a:lnTo>
                    <a:pt x="184252" y="70971"/>
                  </a:lnTo>
                  <a:lnTo>
                    <a:pt x="184823" y="74009"/>
                  </a:lnTo>
                  <a:lnTo>
                    <a:pt x="186014" y="74228"/>
                  </a:lnTo>
                  <a:lnTo>
                    <a:pt x="186281" y="74914"/>
                  </a:lnTo>
                  <a:lnTo>
                    <a:pt x="186071" y="76153"/>
                  </a:lnTo>
                  <a:lnTo>
                    <a:pt x="185862" y="77457"/>
                  </a:lnTo>
                  <a:lnTo>
                    <a:pt x="185442" y="78839"/>
                  </a:lnTo>
                  <a:lnTo>
                    <a:pt x="185233" y="79458"/>
                  </a:lnTo>
                  <a:lnTo>
                    <a:pt x="184443" y="79839"/>
                  </a:lnTo>
                  <a:lnTo>
                    <a:pt x="181985" y="79639"/>
                  </a:lnTo>
                  <a:lnTo>
                    <a:pt x="179861" y="80820"/>
                  </a:lnTo>
                  <a:lnTo>
                    <a:pt x="175594" y="85049"/>
                  </a:lnTo>
                  <a:lnTo>
                    <a:pt x="174108" y="85773"/>
                  </a:lnTo>
                  <a:lnTo>
                    <a:pt x="172489" y="87468"/>
                  </a:lnTo>
                  <a:lnTo>
                    <a:pt x="172583" y="91174"/>
                  </a:lnTo>
                  <a:lnTo>
                    <a:pt x="172365" y="91516"/>
                  </a:lnTo>
                  <a:lnTo>
                    <a:pt x="171974" y="92278"/>
                  </a:lnTo>
                  <a:lnTo>
                    <a:pt x="166878" y="90964"/>
                  </a:lnTo>
                  <a:lnTo>
                    <a:pt x="166707" y="90992"/>
                  </a:lnTo>
                  <a:lnTo>
                    <a:pt x="163287" y="91469"/>
                  </a:lnTo>
                  <a:lnTo>
                    <a:pt x="160954" y="93164"/>
                  </a:lnTo>
                  <a:lnTo>
                    <a:pt x="158125" y="94145"/>
                  </a:lnTo>
                  <a:lnTo>
                    <a:pt x="152181" y="93621"/>
                  </a:lnTo>
                  <a:lnTo>
                    <a:pt x="146400" y="94279"/>
                  </a:lnTo>
                  <a:lnTo>
                    <a:pt x="145028" y="94774"/>
                  </a:lnTo>
                  <a:lnTo>
                    <a:pt x="143532" y="95060"/>
                  </a:lnTo>
                  <a:lnTo>
                    <a:pt x="142122" y="96050"/>
                  </a:lnTo>
                  <a:lnTo>
                    <a:pt x="141313" y="97441"/>
                  </a:lnTo>
                  <a:lnTo>
                    <a:pt x="139875" y="99193"/>
                  </a:lnTo>
                  <a:lnTo>
                    <a:pt x="137827" y="100575"/>
                  </a:lnTo>
                  <a:lnTo>
                    <a:pt x="135608" y="101641"/>
                  </a:lnTo>
                  <a:lnTo>
                    <a:pt x="135074" y="102527"/>
                  </a:lnTo>
                  <a:lnTo>
                    <a:pt x="134350" y="103042"/>
                  </a:lnTo>
                  <a:lnTo>
                    <a:pt x="133103" y="102375"/>
                  </a:lnTo>
                  <a:lnTo>
                    <a:pt x="132102" y="102413"/>
                  </a:lnTo>
                  <a:lnTo>
                    <a:pt x="130874" y="101956"/>
                  </a:lnTo>
                  <a:lnTo>
                    <a:pt x="126787" y="101460"/>
                  </a:lnTo>
                  <a:lnTo>
                    <a:pt x="122311" y="100641"/>
                  </a:lnTo>
                  <a:lnTo>
                    <a:pt x="120167" y="99860"/>
                  </a:lnTo>
                  <a:lnTo>
                    <a:pt x="117748" y="99231"/>
                  </a:lnTo>
                  <a:lnTo>
                    <a:pt x="115139" y="98727"/>
                  </a:lnTo>
                  <a:lnTo>
                    <a:pt x="112804" y="98612"/>
                  </a:lnTo>
                  <a:lnTo>
                    <a:pt x="111624" y="98374"/>
                  </a:lnTo>
                  <a:lnTo>
                    <a:pt x="106014" y="97012"/>
                  </a:lnTo>
                  <a:lnTo>
                    <a:pt x="102308" y="96917"/>
                  </a:lnTo>
                  <a:lnTo>
                    <a:pt x="97422" y="96346"/>
                  </a:lnTo>
                  <a:lnTo>
                    <a:pt x="87716" y="94288"/>
                  </a:lnTo>
                  <a:lnTo>
                    <a:pt x="84887" y="93450"/>
                  </a:lnTo>
                  <a:lnTo>
                    <a:pt x="82191" y="93193"/>
                  </a:lnTo>
                  <a:lnTo>
                    <a:pt x="78991" y="92478"/>
                  </a:lnTo>
                  <a:lnTo>
                    <a:pt x="76562" y="91307"/>
                  </a:lnTo>
                  <a:lnTo>
                    <a:pt x="75009" y="89078"/>
                  </a:lnTo>
                  <a:lnTo>
                    <a:pt x="73343" y="86125"/>
                  </a:lnTo>
                  <a:lnTo>
                    <a:pt x="70304" y="82248"/>
                  </a:lnTo>
                  <a:lnTo>
                    <a:pt x="69675" y="80315"/>
                  </a:lnTo>
                  <a:lnTo>
                    <a:pt x="70609" y="78619"/>
                  </a:lnTo>
                  <a:lnTo>
                    <a:pt x="71561" y="77334"/>
                  </a:lnTo>
                  <a:lnTo>
                    <a:pt x="71457" y="76791"/>
                  </a:lnTo>
                  <a:lnTo>
                    <a:pt x="70714" y="76505"/>
                  </a:lnTo>
                  <a:lnTo>
                    <a:pt x="65370" y="78162"/>
                  </a:lnTo>
                  <a:lnTo>
                    <a:pt x="60188" y="80258"/>
                  </a:lnTo>
                  <a:lnTo>
                    <a:pt x="58150" y="80315"/>
                  </a:lnTo>
                  <a:lnTo>
                    <a:pt x="56179" y="79858"/>
                  </a:lnTo>
                  <a:lnTo>
                    <a:pt x="53550" y="79820"/>
                  </a:lnTo>
                  <a:lnTo>
                    <a:pt x="51035" y="80381"/>
                  </a:lnTo>
                  <a:lnTo>
                    <a:pt x="45987" y="80667"/>
                  </a:lnTo>
                  <a:lnTo>
                    <a:pt x="43034" y="82210"/>
                  </a:lnTo>
                  <a:lnTo>
                    <a:pt x="41148" y="85211"/>
                  </a:lnTo>
                  <a:lnTo>
                    <a:pt x="40129" y="87630"/>
                  </a:lnTo>
                  <a:lnTo>
                    <a:pt x="39272" y="88411"/>
                  </a:lnTo>
                  <a:lnTo>
                    <a:pt x="37510" y="88707"/>
                  </a:lnTo>
                  <a:lnTo>
                    <a:pt x="34881" y="88478"/>
                  </a:lnTo>
                  <a:lnTo>
                    <a:pt x="33033" y="87782"/>
                  </a:lnTo>
                  <a:lnTo>
                    <a:pt x="31147" y="85716"/>
                  </a:lnTo>
                  <a:lnTo>
                    <a:pt x="28223" y="85420"/>
                  </a:lnTo>
                  <a:lnTo>
                    <a:pt x="25537" y="85373"/>
                  </a:lnTo>
                  <a:lnTo>
                    <a:pt x="24822" y="84992"/>
                  </a:lnTo>
                  <a:lnTo>
                    <a:pt x="24870" y="83639"/>
                  </a:lnTo>
                  <a:lnTo>
                    <a:pt x="23813" y="81106"/>
                  </a:lnTo>
                  <a:lnTo>
                    <a:pt x="22060" y="80315"/>
                  </a:lnTo>
                  <a:lnTo>
                    <a:pt x="17526" y="85087"/>
                  </a:lnTo>
                  <a:lnTo>
                    <a:pt x="16288" y="85515"/>
                  </a:lnTo>
                  <a:lnTo>
                    <a:pt x="12640" y="84192"/>
                  </a:lnTo>
                  <a:lnTo>
                    <a:pt x="9449" y="82153"/>
                  </a:lnTo>
                  <a:lnTo>
                    <a:pt x="9106" y="80658"/>
                  </a:lnTo>
                  <a:lnTo>
                    <a:pt x="8582" y="79429"/>
                  </a:lnTo>
                  <a:lnTo>
                    <a:pt x="5906" y="78267"/>
                  </a:lnTo>
                  <a:lnTo>
                    <a:pt x="2562" y="77476"/>
                  </a:lnTo>
                  <a:lnTo>
                    <a:pt x="1496" y="77476"/>
                  </a:lnTo>
                  <a:lnTo>
                    <a:pt x="1915" y="76753"/>
                  </a:lnTo>
                  <a:lnTo>
                    <a:pt x="2305" y="75524"/>
                  </a:lnTo>
                  <a:lnTo>
                    <a:pt x="2057" y="74552"/>
                  </a:lnTo>
                  <a:lnTo>
                    <a:pt x="1276" y="73533"/>
                  </a:lnTo>
                  <a:lnTo>
                    <a:pt x="848" y="72457"/>
                  </a:lnTo>
                  <a:lnTo>
                    <a:pt x="714" y="71409"/>
                  </a:lnTo>
                  <a:lnTo>
                    <a:pt x="476" y="70552"/>
                  </a:lnTo>
                  <a:lnTo>
                    <a:pt x="333" y="69742"/>
                  </a:lnTo>
                  <a:lnTo>
                    <a:pt x="86" y="69114"/>
                  </a:lnTo>
                  <a:lnTo>
                    <a:pt x="2267" y="64351"/>
                  </a:lnTo>
                  <a:lnTo>
                    <a:pt x="2715" y="61389"/>
                  </a:lnTo>
                  <a:lnTo>
                    <a:pt x="810" y="59646"/>
                  </a:lnTo>
                  <a:lnTo>
                    <a:pt x="0" y="59131"/>
                  </a:lnTo>
                  <a:lnTo>
                    <a:pt x="667" y="58741"/>
                  </a:lnTo>
                  <a:lnTo>
                    <a:pt x="3381" y="59065"/>
                  </a:lnTo>
                  <a:lnTo>
                    <a:pt x="5106" y="58084"/>
                  </a:lnTo>
                  <a:lnTo>
                    <a:pt x="6010" y="57103"/>
                  </a:lnTo>
                  <a:lnTo>
                    <a:pt x="8420" y="58026"/>
                  </a:lnTo>
                  <a:lnTo>
                    <a:pt x="11964" y="59874"/>
                  </a:lnTo>
                  <a:lnTo>
                    <a:pt x="13630" y="61131"/>
                  </a:lnTo>
                  <a:lnTo>
                    <a:pt x="14316" y="62094"/>
                  </a:lnTo>
                  <a:lnTo>
                    <a:pt x="14707" y="62903"/>
                  </a:lnTo>
                  <a:lnTo>
                    <a:pt x="14497" y="64294"/>
                  </a:lnTo>
                  <a:lnTo>
                    <a:pt x="15297" y="64837"/>
                  </a:lnTo>
                  <a:lnTo>
                    <a:pt x="16964" y="65037"/>
                  </a:lnTo>
                  <a:lnTo>
                    <a:pt x="18079" y="65465"/>
                  </a:lnTo>
                  <a:lnTo>
                    <a:pt x="17688" y="67294"/>
                  </a:lnTo>
                  <a:lnTo>
                    <a:pt x="17612" y="68790"/>
                  </a:lnTo>
                  <a:lnTo>
                    <a:pt x="19145" y="68580"/>
                  </a:lnTo>
                  <a:lnTo>
                    <a:pt x="21079" y="67437"/>
                  </a:lnTo>
                  <a:lnTo>
                    <a:pt x="22584" y="65370"/>
                  </a:lnTo>
                  <a:lnTo>
                    <a:pt x="23517" y="63360"/>
                  </a:lnTo>
                  <a:lnTo>
                    <a:pt x="24222" y="58464"/>
                  </a:lnTo>
                  <a:lnTo>
                    <a:pt x="24470" y="58055"/>
                  </a:lnTo>
                  <a:lnTo>
                    <a:pt x="25632" y="58436"/>
                  </a:lnTo>
                  <a:lnTo>
                    <a:pt x="30328" y="58226"/>
                  </a:lnTo>
                  <a:lnTo>
                    <a:pt x="32547" y="59141"/>
                  </a:lnTo>
                  <a:lnTo>
                    <a:pt x="36062" y="59293"/>
                  </a:lnTo>
                  <a:lnTo>
                    <a:pt x="35995" y="60055"/>
                  </a:lnTo>
                  <a:lnTo>
                    <a:pt x="36614" y="61255"/>
                  </a:lnTo>
                  <a:lnTo>
                    <a:pt x="38176" y="62979"/>
                  </a:lnTo>
                  <a:lnTo>
                    <a:pt x="38938" y="64103"/>
                  </a:lnTo>
                  <a:lnTo>
                    <a:pt x="40567" y="64303"/>
                  </a:lnTo>
                  <a:lnTo>
                    <a:pt x="43091" y="63684"/>
                  </a:lnTo>
                  <a:lnTo>
                    <a:pt x="44558" y="63037"/>
                  </a:lnTo>
                  <a:lnTo>
                    <a:pt x="45120" y="63494"/>
                  </a:lnTo>
                  <a:lnTo>
                    <a:pt x="47416" y="63046"/>
                  </a:lnTo>
                  <a:lnTo>
                    <a:pt x="49454" y="61656"/>
                  </a:lnTo>
                  <a:lnTo>
                    <a:pt x="49959" y="60598"/>
                  </a:lnTo>
                  <a:lnTo>
                    <a:pt x="52016" y="59846"/>
                  </a:lnTo>
                  <a:lnTo>
                    <a:pt x="54798" y="58122"/>
                  </a:lnTo>
                  <a:lnTo>
                    <a:pt x="58617" y="56798"/>
                  </a:lnTo>
                  <a:lnTo>
                    <a:pt x="71142" y="55369"/>
                  </a:lnTo>
                  <a:lnTo>
                    <a:pt x="71628" y="54293"/>
                  </a:lnTo>
                  <a:lnTo>
                    <a:pt x="71447" y="51826"/>
                  </a:lnTo>
                  <a:lnTo>
                    <a:pt x="71781" y="51464"/>
                  </a:lnTo>
                  <a:lnTo>
                    <a:pt x="73352" y="52073"/>
                  </a:lnTo>
                  <a:lnTo>
                    <a:pt x="75886" y="52654"/>
                  </a:lnTo>
                  <a:lnTo>
                    <a:pt x="77839" y="53521"/>
                  </a:lnTo>
                  <a:lnTo>
                    <a:pt x="79086" y="54664"/>
                  </a:lnTo>
                  <a:lnTo>
                    <a:pt x="80258" y="54712"/>
                  </a:lnTo>
                  <a:lnTo>
                    <a:pt x="82068" y="53912"/>
                  </a:lnTo>
                  <a:lnTo>
                    <a:pt x="84515" y="53397"/>
                  </a:lnTo>
                  <a:lnTo>
                    <a:pt x="86801" y="54588"/>
                  </a:lnTo>
                  <a:lnTo>
                    <a:pt x="87468" y="55864"/>
                  </a:lnTo>
                  <a:lnTo>
                    <a:pt x="87068" y="56522"/>
                  </a:lnTo>
                  <a:lnTo>
                    <a:pt x="87106" y="57560"/>
                  </a:lnTo>
                  <a:lnTo>
                    <a:pt x="87821" y="58426"/>
                  </a:lnTo>
                  <a:lnTo>
                    <a:pt x="89678" y="59836"/>
                  </a:lnTo>
                  <a:lnTo>
                    <a:pt x="92059" y="61046"/>
                  </a:lnTo>
                  <a:lnTo>
                    <a:pt x="93298" y="60951"/>
                  </a:lnTo>
                  <a:lnTo>
                    <a:pt x="93754" y="59779"/>
                  </a:lnTo>
                  <a:lnTo>
                    <a:pt x="94193" y="56969"/>
                  </a:lnTo>
                  <a:lnTo>
                    <a:pt x="94355" y="53959"/>
                  </a:lnTo>
                  <a:lnTo>
                    <a:pt x="93812" y="52235"/>
                  </a:lnTo>
                  <a:lnTo>
                    <a:pt x="92526" y="51816"/>
                  </a:lnTo>
                  <a:lnTo>
                    <a:pt x="90992" y="51673"/>
                  </a:lnTo>
                  <a:lnTo>
                    <a:pt x="90173" y="51311"/>
                  </a:lnTo>
                  <a:lnTo>
                    <a:pt x="90469" y="50368"/>
                  </a:lnTo>
                  <a:lnTo>
                    <a:pt x="91688" y="47911"/>
                  </a:lnTo>
                  <a:lnTo>
                    <a:pt x="91678" y="44625"/>
                  </a:lnTo>
                  <a:lnTo>
                    <a:pt x="88906" y="40872"/>
                  </a:lnTo>
                  <a:lnTo>
                    <a:pt x="86497" y="37243"/>
                  </a:lnTo>
                  <a:lnTo>
                    <a:pt x="86506" y="36004"/>
                  </a:lnTo>
                  <a:lnTo>
                    <a:pt x="87954" y="33852"/>
                  </a:lnTo>
                  <a:lnTo>
                    <a:pt x="90173" y="32138"/>
                  </a:lnTo>
                  <a:lnTo>
                    <a:pt x="95117" y="29280"/>
                  </a:lnTo>
                  <a:lnTo>
                    <a:pt x="96669" y="28690"/>
                  </a:lnTo>
                  <a:lnTo>
                    <a:pt x="98670" y="28213"/>
                  </a:lnTo>
                  <a:lnTo>
                    <a:pt x="101546" y="27032"/>
                  </a:lnTo>
                  <a:lnTo>
                    <a:pt x="102927" y="25822"/>
                  </a:lnTo>
                  <a:lnTo>
                    <a:pt x="103861" y="24508"/>
                  </a:lnTo>
                  <a:lnTo>
                    <a:pt x="105213" y="17659"/>
                  </a:lnTo>
                  <a:lnTo>
                    <a:pt x="105528" y="17364"/>
                  </a:lnTo>
                  <a:lnTo>
                    <a:pt x="105928" y="16964"/>
                  </a:lnTo>
                  <a:lnTo>
                    <a:pt x="110966" y="19336"/>
                  </a:lnTo>
                  <a:lnTo>
                    <a:pt x="111414" y="18936"/>
                  </a:lnTo>
                  <a:lnTo>
                    <a:pt x="112271" y="18555"/>
                  </a:lnTo>
                  <a:lnTo>
                    <a:pt x="113910" y="16736"/>
                  </a:lnTo>
                  <a:lnTo>
                    <a:pt x="114272" y="15364"/>
                  </a:lnTo>
                  <a:lnTo>
                    <a:pt x="114233" y="12745"/>
                  </a:lnTo>
                  <a:lnTo>
                    <a:pt x="114386" y="10278"/>
                  </a:lnTo>
                  <a:lnTo>
                    <a:pt x="114700" y="9487"/>
                  </a:lnTo>
                  <a:lnTo>
                    <a:pt x="115453" y="9782"/>
                  </a:lnTo>
                  <a:lnTo>
                    <a:pt x="117625" y="11059"/>
                  </a:lnTo>
                  <a:lnTo>
                    <a:pt x="119348" y="12507"/>
                  </a:lnTo>
                  <a:lnTo>
                    <a:pt x="120958" y="16135"/>
                  </a:lnTo>
                  <a:lnTo>
                    <a:pt x="124721" y="17098"/>
                  </a:lnTo>
                  <a:lnTo>
                    <a:pt x="129473" y="17193"/>
                  </a:lnTo>
                  <a:lnTo>
                    <a:pt x="131169" y="15573"/>
                  </a:lnTo>
                  <a:lnTo>
                    <a:pt x="132712" y="15202"/>
                  </a:lnTo>
                  <a:lnTo>
                    <a:pt x="134455" y="15697"/>
                  </a:lnTo>
                  <a:lnTo>
                    <a:pt x="138132" y="16259"/>
                  </a:lnTo>
                  <a:lnTo>
                    <a:pt x="138541" y="13335"/>
                  </a:lnTo>
                  <a:lnTo>
                    <a:pt x="140656" y="10278"/>
                  </a:lnTo>
                  <a:lnTo>
                    <a:pt x="141618" y="9211"/>
                  </a:lnTo>
                  <a:lnTo>
                    <a:pt x="144314" y="9315"/>
                  </a:lnTo>
                  <a:lnTo>
                    <a:pt x="144971" y="7030"/>
                  </a:lnTo>
                  <a:lnTo>
                    <a:pt x="145637" y="695"/>
                  </a:lnTo>
                  <a:lnTo>
                    <a:pt x="146200" y="0"/>
                  </a:lnTo>
                  <a:lnTo>
                    <a:pt x="148162" y="133"/>
                  </a:lnTo>
                  <a:lnTo>
                    <a:pt x="150114" y="1286"/>
                  </a:lnTo>
                  <a:lnTo>
                    <a:pt x="150695" y="2229"/>
                  </a:lnTo>
                  <a:lnTo>
                    <a:pt x="151714" y="2153"/>
                  </a:lnTo>
                  <a:lnTo>
                    <a:pt x="153133" y="1505"/>
                  </a:lnTo>
                  <a:lnTo>
                    <a:pt x="154686" y="1096"/>
                  </a:lnTo>
                  <a:lnTo>
                    <a:pt x="157153" y="1772"/>
                  </a:lnTo>
                  <a:lnTo>
                    <a:pt x="162401" y="4648"/>
                  </a:lnTo>
                  <a:lnTo>
                    <a:pt x="165116" y="5705"/>
                  </a:lnTo>
                  <a:lnTo>
                    <a:pt x="166830" y="5505"/>
                  </a:lnTo>
                  <a:lnTo>
                    <a:pt x="168440" y="5544"/>
                  </a:lnTo>
                  <a:lnTo>
                    <a:pt x="174641" y="9982"/>
                  </a:lnTo>
                  <a:lnTo>
                    <a:pt x="178975" y="10601"/>
                  </a:lnTo>
                  <a:lnTo>
                    <a:pt x="182928" y="10621"/>
                  </a:lnTo>
                  <a:lnTo>
                    <a:pt x="184204" y="9287"/>
                  </a:lnTo>
                  <a:lnTo>
                    <a:pt x="185880" y="8154"/>
                  </a:lnTo>
                  <a:lnTo>
                    <a:pt x="187643" y="8306"/>
                  </a:lnTo>
                  <a:lnTo>
                    <a:pt x="189176" y="8887"/>
                  </a:lnTo>
                  <a:lnTo>
                    <a:pt x="192167" y="10811"/>
                  </a:lnTo>
                  <a:lnTo>
                    <a:pt x="193548" y="11306"/>
                  </a:lnTo>
                  <a:lnTo>
                    <a:pt x="195387" y="11621"/>
                  </a:lnTo>
                  <a:lnTo>
                    <a:pt x="196730" y="12049"/>
                  </a:lnTo>
                  <a:lnTo>
                    <a:pt x="197920" y="15383"/>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20" name="Freeform: Shape 119">
              <a:extLst>
                <a:ext uri="{FF2B5EF4-FFF2-40B4-BE49-F238E27FC236}">
                  <a16:creationId xmlns:a16="http://schemas.microsoft.com/office/drawing/2014/main" id="{4339DBDD-C7FA-4BD6-A658-30B3A72B772A}"/>
                </a:ext>
              </a:extLst>
            </p:cNvPr>
            <p:cNvSpPr/>
            <p:nvPr/>
          </p:nvSpPr>
          <p:spPr>
            <a:xfrm>
              <a:off x="7206198" y="3172628"/>
              <a:ext cx="203927" cy="203927"/>
            </a:xfrm>
            <a:custGeom>
              <a:avLst/>
              <a:gdLst>
                <a:gd name="connsiteX0" fmla="*/ 31604 w 95250"/>
                <a:gd name="connsiteY0" fmla="*/ 0 h 95250"/>
                <a:gd name="connsiteX1" fmla="*/ 37129 w 95250"/>
                <a:gd name="connsiteY1" fmla="*/ 3963 h 95250"/>
                <a:gd name="connsiteX2" fmla="*/ 39405 w 95250"/>
                <a:gd name="connsiteY2" fmla="*/ 4553 h 95250"/>
                <a:gd name="connsiteX3" fmla="*/ 40691 w 95250"/>
                <a:gd name="connsiteY3" fmla="*/ 4010 h 95250"/>
                <a:gd name="connsiteX4" fmla="*/ 42433 w 95250"/>
                <a:gd name="connsiteY4" fmla="*/ 4258 h 95250"/>
                <a:gd name="connsiteX5" fmla="*/ 46320 w 95250"/>
                <a:gd name="connsiteY5" fmla="*/ 5420 h 95250"/>
                <a:gd name="connsiteX6" fmla="*/ 47206 w 95250"/>
                <a:gd name="connsiteY6" fmla="*/ 5905 h 95250"/>
                <a:gd name="connsiteX7" fmla="*/ 48377 w 95250"/>
                <a:gd name="connsiteY7" fmla="*/ 5820 h 95250"/>
                <a:gd name="connsiteX8" fmla="*/ 51245 w 95250"/>
                <a:gd name="connsiteY8" fmla="*/ 4277 h 95250"/>
                <a:gd name="connsiteX9" fmla="*/ 52225 w 95250"/>
                <a:gd name="connsiteY9" fmla="*/ 4467 h 95250"/>
                <a:gd name="connsiteX10" fmla="*/ 55502 w 95250"/>
                <a:gd name="connsiteY10" fmla="*/ 7496 h 95250"/>
                <a:gd name="connsiteX11" fmla="*/ 57150 w 95250"/>
                <a:gd name="connsiteY11" fmla="*/ 7534 h 95250"/>
                <a:gd name="connsiteX12" fmla="*/ 59131 w 95250"/>
                <a:gd name="connsiteY12" fmla="*/ 6230 h 95250"/>
                <a:gd name="connsiteX13" fmla="*/ 60407 w 95250"/>
                <a:gd name="connsiteY13" fmla="*/ 5096 h 95250"/>
                <a:gd name="connsiteX14" fmla="*/ 64179 w 95250"/>
                <a:gd name="connsiteY14" fmla="*/ 5944 h 95250"/>
                <a:gd name="connsiteX15" fmla="*/ 66332 w 95250"/>
                <a:gd name="connsiteY15" fmla="*/ 5429 h 95250"/>
                <a:gd name="connsiteX16" fmla="*/ 68123 w 95250"/>
                <a:gd name="connsiteY16" fmla="*/ 5382 h 95250"/>
                <a:gd name="connsiteX17" fmla="*/ 70065 w 95250"/>
                <a:gd name="connsiteY17" fmla="*/ 5896 h 95250"/>
                <a:gd name="connsiteX18" fmla="*/ 71837 w 95250"/>
                <a:gd name="connsiteY18" fmla="*/ 6601 h 95250"/>
                <a:gd name="connsiteX19" fmla="*/ 73561 w 95250"/>
                <a:gd name="connsiteY19" fmla="*/ 7211 h 95250"/>
                <a:gd name="connsiteX20" fmla="*/ 78219 w 95250"/>
                <a:gd name="connsiteY20" fmla="*/ 7525 h 95250"/>
                <a:gd name="connsiteX21" fmla="*/ 80448 w 95250"/>
                <a:gd name="connsiteY21" fmla="*/ 9449 h 95250"/>
                <a:gd name="connsiteX22" fmla="*/ 81343 w 95250"/>
                <a:gd name="connsiteY22" fmla="*/ 11306 h 95250"/>
                <a:gd name="connsiteX23" fmla="*/ 81362 w 95250"/>
                <a:gd name="connsiteY23" fmla="*/ 12440 h 95250"/>
                <a:gd name="connsiteX24" fmla="*/ 81582 w 95250"/>
                <a:gd name="connsiteY24" fmla="*/ 13649 h 95250"/>
                <a:gd name="connsiteX25" fmla="*/ 82858 w 95250"/>
                <a:gd name="connsiteY25" fmla="*/ 14840 h 95250"/>
                <a:gd name="connsiteX26" fmla="*/ 85667 w 95250"/>
                <a:gd name="connsiteY26" fmla="*/ 15516 h 95250"/>
                <a:gd name="connsiteX27" fmla="*/ 87430 w 95250"/>
                <a:gd name="connsiteY27" fmla="*/ 15373 h 95250"/>
                <a:gd name="connsiteX28" fmla="*/ 88363 w 95250"/>
                <a:gd name="connsiteY28" fmla="*/ 15288 h 95250"/>
                <a:gd name="connsiteX29" fmla="*/ 90754 w 95250"/>
                <a:gd name="connsiteY29" fmla="*/ 14221 h 95250"/>
                <a:gd name="connsiteX30" fmla="*/ 93573 w 95250"/>
                <a:gd name="connsiteY30" fmla="*/ 13668 h 95250"/>
                <a:gd name="connsiteX31" fmla="*/ 95593 w 95250"/>
                <a:gd name="connsiteY31" fmla="*/ 14307 h 95250"/>
                <a:gd name="connsiteX32" fmla="*/ 96555 w 95250"/>
                <a:gd name="connsiteY32" fmla="*/ 14926 h 95250"/>
                <a:gd name="connsiteX33" fmla="*/ 96774 w 95250"/>
                <a:gd name="connsiteY33" fmla="*/ 15773 h 95250"/>
                <a:gd name="connsiteX34" fmla="*/ 96174 w 95250"/>
                <a:gd name="connsiteY34" fmla="*/ 18698 h 95250"/>
                <a:gd name="connsiteX35" fmla="*/ 95040 w 95250"/>
                <a:gd name="connsiteY35" fmla="*/ 21841 h 95250"/>
                <a:gd name="connsiteX36" fmla="*/ 93202 w 95250"/>
                <a:gd name="connsiteY36" fmla="*/ 25108 h 95250"/>
                <a:gd name="connsiteX37" fmla="*/ 91278 w 95250"/>
                <a:gd name="connsiteY37" fmla="*/ 28185 h 95250"/>
                <a:gd name="connsiteX38" fmla="*/ 90783 w 95250"/>
                <a:gd name="connsiteY38" fmla="*/ 29804 h 95250"/>
                <a:gd name="connsiteX39" fmla="*/ 90640 w 95250"/>
                <a:gd name="connsiteY39" fmla="*/ 32395 h 95250"/>
                <a:gd name="connsiteX40" fmla="*/ 90401 w 95250"/>
                <a:gd name="connsiteY40" fmla="*/ 34423 h 95250"/>
                <a:gd name="connsiteX41" fmla="*/ 90668 w 95250"/>
                <a:gd name="connsiteY41" fmla="*/ 35528 h 95250"/>
                <a:gd name="connsiteX42" fmla="*/ 91297 w 95250"/>
                <a:gd name="connsiteY42" fmla="*/ 36567 h 95250"/>
                <a:gd name="connsiteX43" fmla="*/ 93421 w 95250"/>
                <a:gd name="connsiteY43" fmla="*/ 37386 h 95250"/>
                <a:gd name="connsiteX44" fmla="*/ 96298 w 95250"/>
                <a:gd name="connsiteY44" fmla="*/ 39424 h 95250"/>
                <a:gd name="connsiteX45" fmla="*/ 98736 w 95250"/>
                <a:gd name="connsiteY45" fmla="*/ 42072 h 95250"/>
                <a:gd name="connsiteX46" fmla="*/ 101870 w 95250"/>
                <a:gd name="connsiteY46" fmla="*/ 45072 h 95250"/>
                <a:gd name="connsiteX47" fmla="*/ 102841 w 95250"/>
                <a:gd name="connsiteY47" fmla="*/ 46187 h 95250"/>
                <a:gd name="connsiteX48" fmla="*/ 102841 w 95250"/>
                <a:gd name="connsiteY48" fmla="*/ 47387 h 95250"/>
                <a:gd name="connsiteX49" fmla="*/ 101927 w 95250"/>
                <a:gd name="connsiteY49" fmla="*/ 48273 h 95250"/>
                <a:gd name="connsiteX50" fmla="*/ 99250 w 95250"/>
                <a:gd name="connsiteY50" fmla="*/ 48616 h 95250"/>
                <a:gd name="connsiteX51" fmla="*/ 96469 w 95250"/>
                <a:gd name="connsiteY51" fmla="*/ 48349 h 95250"/>
                <a:gd name="connsiteX52" fmla="*/ 95402 w 95250"/>
                <a:gd name="connsiteY52" fmla="*/ 48044 h 95250"/>
                <a:gd name="connsiteX53" fmla="*/ 94402 w 95250"/>
                <a:gd name="connsiteY53" fmla="*/ 48406 h 95250"/>
                <a:gd name="connsiteX54" fmla="*/ 93783 w 95250"/>
                <a:gd name="connsiteY54" fmla="*/ 49092 h 95250"/>
                <a:gd name="connsiteX55" fmla="*/ 94116 w 95250"/>
                <a:gd name="connsiteY55" fmla="*/ 49902 h 95250"/>
                <a:gd name="connsiteX56" fmla="*/ 96964 w 95250"/>
                <a:gd name="connsiteY56" fmla="*/ 53540 h 95250"/>
                <a:gd name="connsiteX57" fmla="*/ 100289 w 95250"/>
                <a:gd name="connsiteY57" fmla="*/ 58750 h 95250"/>
                <a:gd name="connsiteX58" fmla="*/ 100469 w 95250"/>
                <a:gd name="connsiteY58" fmla="*/ 60989 h 95250"/>
                <a:gd name="connsiteX59" fmla="*/ 100069 w 95250"/>
                <a:gd name="connsiteY59" fmla="*/ 62741 h 95250"/>
                <a:gd name="connsiteX60" fmla="*/ 99298 w 95250"/>
                <a:gd name="connsiteY60" fmla="*/ 63960 h 95250"/>
                <a:gd name="connsiteX61" fmla="*/ 97927 w 95250"/>
                <a:gd name="connsiteY61" fmla="*/ 63751 h 95250"/>
                <a:gd name="connsiteX62" fmla="*/ 96869 w 95250"/>
                <a:gd name="connsiteY62" fmla="*/ 62798 h 95250"/>
                <a:gd name="connsiteX63" fmla="*/ 95278 w 95250"/>
                <a:gd name="connsiteY63" fmla="*/ 62865 h 95250"/>
                <a:gd name="connsiteX64" fmla="*/ 94040 w 95250"/>
                <a:gd name="connsiteY64" fmla="*/ 63132 h 95250"/>
                <a:gd name="connsiteX65" fmla="*/ 92430 w 95250"/>
                <a:gd name="connsiteY65" fmla="*/ 65018 h 95250"/>
                <a:gd name="connsiteX66" fmla="*/ 91630 w 95250"/>
                <a:gd name="connsiteY66" fmla="*/ 64932 h 95250"/>
                <a:gd name="connsiteX67" fmla="*/ 90249 w 95250"/>
                <a:gd name="connsiteY67" fmla="*/ 65218 h 95250"/>
                <a:gd name="connsiteX68" fmla="*/ 89382 w 95250"/>
                <a:gd name="connsiteY68" fmla="*/ 65589 h 95250"/>
                <a:gd name="connsiteX69" fmla="*/ 88002 w 95250"/>
                <a:gd name="connsiteY69" fmla="*/ 65037 h 95250"/>
                <a:gd name="connsiteX70" fmla="*/ 86544 w 95250"/>
                <a:gd name="connsiteY70" fmla="*/ 64675 h 95250"/>
                <a:gd name="connsiteX71" fmla="*/ 85915 w 95250"/>
                <a:gd name="connsiteY71" fmla="*/ 65256 h 95250"/>
                <a:gd name="connsiteX72" fmla="*/ 85639 w 95250"/>
                <a:gd name="connsiteY72" fmla="*/ 66361 h 95250"/>
                <a:gd name="connsiteX73" fmla="*/ 86534 w 95250"/>
                <a:gd name="connsiteY73" fmla="*/ 68351 h 95250"/>
                <a:gd name="connsiteX74" fmla="*/ 88220 w 95250"/>
                <a:gd name="connsiteY74" fmla="*/ 71466 h 95250"/>
                <a:gd name="connsiteX75" fmla="*/ 87954 w 95250"/>
                <a:gd name="connsiteY75" fmla="*/ 73848 h 95250"/>
                <a:gd name="connsiteX76" fmla="*/ 86668 w 95250"/>
                <a:gd name="connsiteY76" fmla="*/ 74104 h 95250"/>
                <a:gd name="connsiteX77" fmla="*/ 85487 w 95250"/>
                <a:gd name="connsiteY77" fmla="*/ 72124 h 95250"/>
                <a:gd name="connsiteX78" fmla="*/ 84448 w 95250"/>
                <a:gd name="connsiteY78" fmla="*/ 71799 h 95250"/>
                <a:gd name="connsiteX79" fmla="*/ 83258 w 95250"/>
                <a:gd name="connsiteY79" fmla="*/ 71876 h 95250"/>
                <a:gd name="connsiteX80" fmla="*/ 80533 w 95250"/>
                <a:gd name="connsiteY80" fmla="*/ 74171 h 95250"/>
                <a:gd name="connsiteX81" fmla="*/ 78524 w 95250"/>
                <a:gd name="connsiteY81" fmla="*/ 76105 h 95250"/>
                <a:gd name="connsiteX82" fmla="*/ 78067 w 95250"/>
                <a:gd name="connsiteY82" fmla="*/ 77448 h 95250"/>
                <a:gd name="connsiteX83" fmla="*/ 77343 w 95250"/>
                <a:gd name="connsiteY83" fmla="*/ 78915 h 95250"/>
                <a:gd name="connsiteX84" fmla="*/ 77124 w 95250"/>
                <a:gd name="connsiteY84" fmla="*/ 79981 h 95250"/>
                <a:gd name="connsiteX85" fmla="*/ 77171 w 95250"/>
                <a:gd name="connsiteY85" fmla="*/ 83515 h 95250"/>
                <a:gd name="connsiteX86" fmla="*/ 73561 w 95250"/>
                <a:gd name="connsiteY86" fmla="*/ 84077 h 95250"/>
                <a:gd name="connsiteX87" fmla="*/ 72809 w 95250"/>
                <a:gd name="connsiteY87" fmla="*/ 84601 h 95250"/>
                <a:gd name="connsiteX88" fmla="*/ 72371 w 95250"/>
                <a:gd name="connsiteY88" fmla="*/ 85668 h 95250"/>
                <a:gd name="connsiteX89" fmla="*/ 72666 w 95250"/>
                <a:gd name="connsiteY89" fmla="*/ 90192 h 95250"/>
                <a:gd name="connsiteX90" fmla="*/ 72961 w 95250"/>
                <a:gd name="connsiteY90" fmla="*/ 92621 h 95250"/>
                <a:gd name="connsiteX91" fmla="*/ 75029 w 95250"/>
                <a:gd name="connsiteY91" fmla="*/ 96355 h 95250"/>
                <a:gd name="connsiteX92" fmla="*/ 75105 w 95250"/>
                <a:gd name="connsiteY92" fmla="*/ 97536 h 95250"/>
                <a:gd name="connsiteX93" fmla="*/ 74809 w 95250"/>
                <a:gd name="connsiteY93" fmla="*/ 98317 h 95250"/>
                <a:gd name="connsiteX94" fmla="*/ 73333 w 95250"/>
                <a:gd name="connsiteY94" fmla="*/ 99794 h 95250"/>
                <a:gd name="connsiteX95" fmla="*/ 72637 w 95250"/>
                <a:gd name="connsiteY95" fmla="*/ 100327 h 95250"/>
                <a:gd name="connsiteX96" fmla="*/ 72171 w 95250"/>
                <a:gd name="connsiteY96" fmla="*/ 100498 h 95250"/>
                <a:gd name="connsiteX97" fmla="*/ 69771 w 95250"/>
                <a:gd name="connsiteY97" fmla="*/ 99527 h 95250"/>
                <a:gd name="connsiteX98" fmla="*/ 68627 w 95250"/>
                <a:gd name="connsiteY98" fmla="*/ 99060 h 95250"/>
                <a:gd name="connsiteX99" fmla="*/ 63818 w 95250"/>
                <a:gd name="connsiteY99" fmla="*/ 95765 h 95250"/>
                <a:gd name="connsiteX100" fmla="*/ 61693 w 95250"/>
                <a:gd name="connsiteY100" fmla="*/ 93926 h 95250"/>
                <a:gd name="connsiteX101" fmla="*/ 58331 w 95250"/>
                <a:gd name="connsiteY101" fmla="*/ 91526 h 95250"/>
                <a:gd name="connsiteX102" fmla="*/ 56264 w 95250"/>
                <a:gd name="connsiteY102" fmla="*/ 90154 h 95250"/>
                <a:gd name="connsiteX103" fmla="*/ 55216 w 95250"/>
                <a:gd name="connsiteY103" fmla="*/ 88078 h 95250"/>
                <a:gd name="connsiteX104" fmla="*/ 53559 w 95250"/>
                <a:gd name="connsiteY104" fmla="*/ 87602 h 95250"/>
                <a:gd name="connsiteX105" fmla="*/ 51616 w 95250"/>
                <a:gd name="connsiteY105" fmla="*/ 88268 h 95250"/>
                <a:gd name="connsiteX106" fmla="*/ 49416 w 95250"/>
                <a:gd name="connsiteY106" fmla="*/ 86763 h 95250"/>
                <a:gd name="connsiteX107" fmla="*/ 50978 w 95250"/>
                <a:gd name="connsiteY107" fmla="*/ 85992 h 95250"/>
                <a:gd name="connsiteX108" fmla="*/ 51358 w 95250"/>
                <a:gd name="connsiteY108" fmla="*/ 85249 h 95250"/>
                <a:gd name="connsiteX109" fmla="*/ 51159 w 95250"/>
                <a:gd name="connsiteY109" fmla="*/ 84277 h 95250"/>
                <a:gd name="connsiteX110" fmla="*/ 50473 w 95250"/>
                <a:gd name="connsiteY110" fmla="*/ 82963 h 95250"/>
                <a:gd name="connsiteX111" fmla="*/ 44529 w 95250"/>
                <a:gd name="connsiteY111" fmla="*/ 77267 h 95250"/>
                <a:gd name="connsiteX112" fmla="*/ 41605 w 95250"/>
                <a:gd name="connsiteY112" fmla="*/ 73362 h 95250"/>
                <a:gd name="connsiteX113" fmla="*/ 41138 w 95250"/>
                <a:gd name="connsiteY113" fmla="*/ 71961 h 95250"/>
                <a:gd name="connsiteX114" fmla="*/ 41091 w 95250"/>
                <a:gd name="connsiteY114" fmla="*/ 68228 h 95250"/>
                <a:gd name="connsiteX115" fmla="*/ 40405 w 95250"/>
                <a:gd name="connsiteY115" fmla="*/ 67332 h 95250"/>
                <a:gd name="connsiteX116" fmla="*/ 36033 w 95250"/>
                <a:gd name="connsiteY116" fmla="*/ 65627 h 95250"/>
                <a:gd name="connsiteX117" fmla="*/ 31156 w 95250"/>
                <a:gd name="connsiteY117" fmla="*/ 60760 h 95250"/>
                <a:gd name="connsiteX118" fmla="*/ 26108 w 95250"/>
                <a:gd name="connsiteY118" fmla="*/ 55969 h 95250"/>
                <a:gd name="connsiteX119" fmla="*/ 25422 w 95250"/>
                <a:gd name="connsiteY119" fmla="*/ 54635 h 95250"/>
                <a:gd name="connsiteX120" fmla="*/ 22831 w 95250"/>
                <a:gd name="connsiteY120" fmla="*/ 51006 h 95250"/>
                <a:gd name="connsiteX121" fmla="*/ 19659 w 95250"/>
                <a:gd name="connsiteY121" fmla="*/ 47701 h 95250"/>
                <a:gd name="connsiteX122" fmla="*/ 17136 w 95250"/>
                <a:gd name="connsiteY122" fmla="*/ 45587 h 95250"/>
                <a:gd name="connsiteX123" fmla="*/ 15068 w 95250"/>
                <a:gd name="connsiteY123" fmla="*/ 43186 h 95250"/>
                <a:gd name="connsiteX124" fmla="*/ 12773 w 95250"/>
                <a:gd name="connsiteY124" fmla="*/ 39814 h 95250"/>
                <a:gd name="connsiteX125" fmla="*/ 11582 w 95250"/>
                <a:gd name="connsiteY125" fmla="*/ 34719 h 95250"/>
                <a:gd name="connsiteX126" fmla="*/ 10525 w 95250"/>
                <a:gd name="connsiteY126" fmla="*/ 30185 h 95250"/>
                <a:gd name="connsiteX127" fmla="*/ 9810 w 95250"/>
                <a:gd name="connsiteY127" fmla="*/ 28423 h 95250"/>
                <a:gd name="connsiteX128" fmla="*/ 8354 w 95250"/>
                <a:gd name="connsiteY128" fmla="*/ 27794 h 95250"/>
                <a:gd name="connsiteX129" fmla="*/ 3839 w 95250"/>
                <a:gd name="connsiteY129" fmla="*/ 22393 h 95250"/>
                <a:gd name="connsiteX130" fmla="*/ 0 w 95250"/>
                <a:gd name="connsiteY130" fmla="*/ 19250 h 95250"/>
                <a:gd name="connsiteX131" fmla="*/ 38 w 95250"/>
                <a:gd name="connsiteY131" fmla="*/ 15850 h 95250"/>
                <a:gd name="connsiteX132" fmla="*/ 667 w 95250"/>
                <a:gd name="connsiteY132" fmla="*/ 10163 h 95250"/>
                <a:gd name="connsiteX133" fmla="*/ 1381 w 95250"/>
                <a:gd name="connsiteY133" fmla="*/ 3696 h 95250"/>
                <a:gd name="connsiteX134" fmla="*/ 2305 w 95250"/>
                <a:gd name="connsiteY134" fmla="*/ 2791 h 95250"/>
                <a:gd name="connsiteX135" fmla="*/ 4057 w 95250"/>
                <a:gd name="connsiteY135" fmla="*/ 2305 h 95250"/>
                <a:gd name="connsiteX136" fmla="*/ 6058 w 95250"/>
                <a:gd name="connsiteY136" fmla="*/ 2486 h 95250"/>
                <a:gd name="connsiteX137" fmla="*/ 7801 w 95250"/>
                <a:gd name="connsiteY137" fmla="*/ 3296 h 95250"/>
                <a:gd name="connsiteX138" fmla="*/ 11249 w 95250"/>
                <a:gd name="connsiteY138" fmla="*/ 7725 h 95250"/>
                <a:gd name="connsiteX139" fmla="*/ 13221 w 95250"/>
                <a:gd name="connsiteY139" fmla="*/ 9449 h 95250"/>
                <a:gd name="connsiteX140" fmla="*/ 14887 w 95250"/>
                <a:gd name="connsiteY140" fmla="*/ 10116 h 95250"/>
                <a:gd name="connsiteX141" fmla="*/ 16802 w 95250"/>
                <a:gd name="connsiteY141" fmla="*/ 8249 h 95250"/>
                <a:gd name="connsiteX142" fmla="*/ 19164 w 95250"/>
                <a:gd name="connsiteY142" fmla="*/ 4334 h 95250"/>
                <a:gd name="connsiteX143" fmla="*/ 21231 w 95250"/>
                <a:gd name="connsiteY143" fmla="*/ 2267 h 95250"/>
                <a:gd name="connsiteX144" fmla="*/ 28184 w 95250"/>
                <a:gd name="connsiteY144" fmla="*/ 302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5250" h="95250">
                  <a:moveTo>
                    <a:pt x="31604" y="0"/>
                  </a:moveTo>
                  <a:lnTo>
                    <a:pt x="37129" y="3963"/>
                  </a:lnTo>
                  <a:lnTo>
                    <a:pt x="39405" y="4553"/>
                  </a:lnTo>
                  <a:lnTo>
                    <a:pt x="40691" y="4010"/>
                  </a:lnTo>
                  <a:lnTo>
                    <a:pt x="42433" y="4258"/>
                  </a:lnTo>
                  <a:lnTo>
                    <a:pt x="46320" y="5420"/>
                  </a:lnTo>
                  <a:lnTo>
                    <a:pt x="47206" y="5905"/>
                  </a:lnTo>
                  <a:lnTo>
                    <a:pt x="48377" y="5820"/>
                  </a:lnTo>
                  <a:lnTo>
                    <a:pt x="51245" y="4277"/>
                  </a:lnTo>
                  <a:lnTo>
                    <a:pt x="52225" y="4467"/>
                  </a:lnTo>
                  <a:lnTo>
                    <a:pt x="55502" y="7496"/>
                  </a:lnTo>
                  <a:lnTo>
                    <a:pt x="57150" y="7534"/>
                  </a:lnTo>
                  <a:lnTo>
                    <a:pt x="59131" y="6230"/>
                  </a:lnTo>
                  <a:lnTo>
                    <a:pt x="60407" y="5096"/>
                  </a:lnTo>
                  <a:lnTo>
                    <a:pt x="64179" y="5944"/>
                  </a:lnTo>
                  <a:lnTo>
                    <a:pt x="66332" y="5429"/>
                  </a:lnTo>
                  <a:lnTo>
                    <a:pt x="68123" y="5382"/>
                  </a:lnTo>
                  <a:lnTo>
                    <a:pt x="70065" y="5896"/>
                  </a:lnTo>
                  <a:lnTo>
                    <a:pt x="71837" y="6601"/>
                  </a:lnTo>
                  <a:lnTo>
                    <a:pt x="73561" y="7211"/>
                  </a:lnTo>
                  <a:lnTo>
                    <a:pt x="78219" y="7525"/>
                  </a:lnTo>
                  <a:lnTo>
                    <a:pt x="80448" y="9449"/>
                  </a:lnTo>
                  <a:lnTo>
                    <a:pt x="81343" y="11306"/>
                  </a:lnTo>
                  <a:lnTo>
                    <a:pt x="81362" y="12440"/>
                  </a:lnTo>
                  <a:lnTo>
                    <a:pt x="81582" y="13649"/>
                  </a:lnTo>
                  <a:lnTo>
                    <a:pt x="82858" y="14840"/>
                  </a:lnTo>
                  <a:lnTo>
                    <a:pt x="85667" y="15516"/>
                  </a:lnTo>
                  <a:lnTo>
                    <a:pt x="87430" y="15373"/>
                  </a:lnTo>
                  <a:lnTo>
                    <a:pt x="88363" y="15288"/>
                  </a:lnTo>
                  <a:lnTo>
                    <a:pt x="90754" y="14221"/>
                  </a:lnTo>
                  <a:lnTo>
                    <a:pt x="93573" y="13668"/>
                  </a:lnTo>
                  <a:lnTo>
                    <a:pt x="95593" y="14307"/>
                  </a:lnTo>
                  <a:lnTo>
                    <a:pt x="96555" y="14926"/>
                  </a:lnTo>
                  <a:lnTo>
                    <a:pt x="96774" y="15773"/>
                  </a:lnTo>
                  <a:lnTo>
                    <a:pt x="96174" y="18698"/>
                  </a:lnTo>
                  <a:lnTo>
                    <a:pt x="95040" y="21841"/>
                  </a:lnTo>
                  <a:lnTo>
                    <a:pt x="93202" y="25108"/>
                  </a:lnTo>
                  <a:lnTo>
                    <a:pt x="91278" y="28185"/>
                  </a:lnTo>
                  <a:lnTo>
                    <a:pt x="90783" y="29804"/>
                  </a:lnTo>
                  <a:lnTo>
                    <a:pt x="90640" y="32395"/>
                  </a:lnTo>
                  <a:lnTo>
                    <a:pt x="90401" y="34423"/>
                  </a:lnTo>
                  <a:lnTo>
                    <a:pt x="90668" y="35528"/>
                  </a:lnTo>
                  <a:lnTo>
                    <a:pt x="91297" y="36567"/>
                  </a:lnTo>
                  <a:lnTo>
                    <a:pt x="93421" y="37386"/>
                  </a:lnTo>
                  <a:lnTo>
                    <a:pt x="96298" y="39424"/>
                  </a:lnTo>
                  <a:lnTo>
                    <a:pt x="98736" y="42072"/>
                  </a:lnTo>
                  <a:lnTo>
                    <a:pt x="101870" y="45072"/>
                  </a:lnTo>
                  <a:lnTo>
                    <a:pt x="102841" y="46187"/>
                  </a:lnTo>
                  <a:lnTo>
                    <a:pt x="102841" y="47387"/>
                  </a:lnTo>
                  <a:lnTo>
                    <a:pt x="101927" y="48273"/>
                  </a:lnTo>
                  <a:lnTo>
                    <a:pt x="99250" y="48616"/>
                  </a:lnTo>
                  <a:lnTo>
                    <a:pt x="96469" y="48349"/>
                  </a:lnTo>
                  <a:lnTo>
                    <a:pt x="95402" y="48044"/>
                  </a:lnTo>
                  <a:lnTo>
                    <a:pt x="94402" y="48406"/>
                  </a:lnTo>
                  <a:lnTo>
                    <a:pt x="93783" y="49092"/>
                  </a:lnTo>
                  <a:lnTo>
                    <a:pt x="94116" y="49902"/>
                  </a:lnTo>
                  <a:lnTo>
                    <a:pt x="96964" y="53540"/>
                  </a:lnTo>
                  <a:lnTo>
                    <a:pt x="100289" y="58750"/>
                  </a:lnTo>
                  <a:lnTo>
                    <a:pt x="100469" y="60989"/>
                  </a:lnTo>
                  <a:lnTo>
                    <a:pt x="100069" y="62741"/>
                  </a:lnTo>
                  <a:lnTo>
                    <a:pt x="99298" y="63960"/>
                  </a:lnTo>
                  <a:lnTo>
                    <a:pt x="97927" y="63751"/>
                  </a:lnTo>
                  <a:lnTo>
                    <a:pt x="96869" y="62798"/>
                  </a:lnTo>
                  <a:lnTo>
                    <a:pt x="95278" y="62865"/>
                  </a:lnTo>
                  <a:lnTo>
                    <a:pt x="94040" y="63132"/>
                  </a:lnTo>
                  <a:lnTo>
                    <a:pt x="92430" y="65018"/>
                  </a:lnTo>
                  <a:lnTo>
                    <a:pt x="91630" y="64932"/>
                  </a:lnTo>
                  <a:lnTo>
                    <a:pt x="90249" y="65218"/>
                  </a:lnTo>
                  <a:lnTo>
                    <a:pt x="89382" y="65589"/>
                  </a:lnTo>
                  <a:lnTo>
                    <a:pt x="88002" y="65037"/>
                  </a:lnTo>
                  <a:lnTo>
                    <a:pt x="86544" y="64675"/>
                  </a:lnTo>
                  <a:lnTo>
                    <a:pt x="85915" y="65256"/>
                  </a:lnTo>
                  <a:lnTo>
                    <a:pt x="85639" y="66361"/>
                  </a:lnTo>
                  <a:lnTo>
                    <a:pt x="86534" y="68351"/>
                  </a:lnTo>
                  <a:lnTo>
                    <a:pt x="88220" y="71466"/>
                  </a:lnTo>
                  <a:lnTo>
                    <a:pt x="87954" y="73848"/>
                  </a:lnTo>
                  <a:lnTo>
                    <a:pt x="86668" y="74104"/>
                  </a:lnTo>
                  <a:lnTo>
                    <a:pt x="85487" y="72124"/>
                  </a:lnTo>
                  <a:lnTo>
                    <a:pt x="84448" y="71799"/>
                  </a:lnTo>
                  <a:lnTo>
                    <a:pt x="83258" y="71876"/>
                  </a:lnTo>
                  <a:lnTo>
                    <a:pt x="80533" y="74171"/>
                  </a:lnTo>
                  <a:lnTo>
                    <a:pt x="78524" y="76105"/>
                  </a:lnTo>
                  <a:lnTo>
                    <a:pt x="78067" y="77448"/>
                  </a:lnTo>
                  <a:lnTo>
                    <a:pt x="77343" y="78915"/>
                  </a:lnTo>
                  <a:lnTo>
                    <a:pt x="77124" y="79981"/>
                  </a:lnTo>
                  <a:lnTo>
                    <a:pt x="77171" y="83515"/>
                  </a:lnTo>
                  <a:lnTo>
                    <a:pt x="73561" y="84077"/>
                  </a:lnTo>
                  <a:lnTo>
                    <a:pt x="72809" y="84601"/>
                  </a:lnTo>
                  <a:lnTo>
                    <a:pt x="72371" y="85668"/>
                  </a:lnTo>
                  <a:lnTo>
                    <a:pt x="72666" y="90192"/>
                  </a:lnTo>
                  <a:lnTo>
                    <a:pt x="72961" y="92621"/>
                  </a:lnTo>
                  <a:lnTo>
                    <a:pt x="75029" y="96355"/>
                  </a:lnTo>
                  <a:lnTo>
                    <a:pt x="75105" y="97536"/>
                  </a:lnTo>
                  <a:lnTo>
                    <a:pt x="74809" y="98317"/>
                  </a:lnTo>
                  <a:lnTo>
                    <a:pt x="73333" y="99794"/>
                  </a:lnTo>
                  <a:lnTo>
                    <a:pt x="72637" y="100327"/>
                  </a:lnTo>
                  <a:lnTo>
                    <a:pt x="72171" y="100498"/>
                  </a:lnTo>
                  <a:lnTo>
                    <a:pt x="69771" y="99527"/>
                  </a:lnTo>
                  <a:lnTo>
                    <a:pt x="68627" y="99060"/>
                  </a:lnTo>
                  <a:lnTo>
                    <a:pt x="63818" y="95765"/>
                  </a:lnTo>
                  <a:lnTo>
                    <a:pt x="61693" y="93926"/>
                  </a:lnTo>
                  <a:lnTo>
                    <a:pt x="58331" y="91526"/>
                  </a:lnTo>
                  <a:lnTo>
                    <a:pt x="56264" y="90154"/>
                  </a:lnTo>
                  <a:lnTo>
                    <a:pt x="55216" y="88078"/>
                  </a:lnTo>
                  <a:lnTo>
                    <a:pt x="53559" y="87602"/>
                  </a:lnTo>
                  <a:lnTo>
                    <a:pt x="51616" y="88268"/>
                  </a:lnTo>
                  <a:lnTo>
                    <a:pt x="49416" y="86763"/>
                  </a:lnTo>
                  <a:lnTo>
                    <a:pt x="50978" y="85992"/>
                  </a:lnTo>
                  <a:lnTo>
                    <a:pt x="51358" y="85249"/>
                  </a:lnTo>
                  <a:lnTo>
                    <a:pt x="51159" y="84277"/>
                  </a:lnTo>
                  <a:lnTo>
                    <a:pt x="50473" y="82963"/>
                  </a:lnTo>
                  <a:lnTo>
                    <a:pt x="44529" y="77267"/>
                  </a:lnTo>
                  <a:lnTo>
                    <a:pt x="41605" y="73362"/>
                  </a:lnTo>
                  <a:lnTo>
                    <a:pt x="41138" y="71961"/>
                  </a:lnTo>
                  <a:lnTo>
                    <a:pt x="41091" y="68228"/>
                  </a:lnTo>
                  <a:lnTo>
                    <a:pt x="40405" y="67332"/>
                  </a:lnTo>
                  <a:lnTo>
                    <a:pt x="36033" y="65627"/>
                  </a:lnTo>
                  <a:lnTo>
                    <a:pt x="31156" y="60760"/>
                  </a:lnTo>
                  <a:lnTo>
                    <a:pt x="26108" y="55969"/>
                  </a:lnTo>
                  <a:lnTo>
                    <a:pt x="25422" y="54635"/>
                  </a:lnTo>
                  <a:lnTo>
                    <a:pt x="22831" y="51006"/>
                  </a:lnTo>
                  <a:lnTo>
                    <a:pt x="19659" y="47701"/>
                  </a:lnTo>
                  <a:lnTo>
                    <a:pt x="17136" y="45587"/>
                  </a:lnTo>
                  <a:lnTo>
                    <a:pt x="15068" y="43186"/>
                  </a:lnTo>
                  <a:lnTo>
                    <a:pt x="12773" y="39814"/>
                  </a:lnTo>
                  <a:lnTo>
                    <a:pt x="11582" y="34719"/>
                  </a:lnTo>
                  <a:lnTo>
                    <a:pt x="10525" y="30185"/>
                  </a:lnTo>
                  <a:lnTo>
                    <a:pt x="9810" y="28423"/>
                  </a:lnTo>
                  <a:lnTo>
                    <a:pt x="8354" y="27794"/>
                  </a:lnTo>
                  <a:lnTo>
                    <a:pt x="3839" y="22393"/>
                  </a:lnTo>
                  <a:lnTo>
                    <a:pt x="0" y="19250"/>
                  </a:lnTo>
                  <a:lnTo>
                    <a:pt x="38" y="15850"/>
                  </a:lnTo>
                  <a:lnTo>
                    <a:pt x="667" y="10163"/>
                  </a:lnTo>
                  <a:lnTo>
                    <a:pt x="1381" y="3696"/>
                  </a:lnTo>
                  <a:lnTo>
                    <a:pt x="2305" y="2791"/>
                  </a:lnTo>
                  <a:lnTo>
                    <a:pt x="4057" y="2305"/>
                  </a:lnTo>
                  <a:lnTo>
                    <a:pt x="6058" y="2486"/>
                  </a:lnTo>
                  <a:lnTo>
                    <a:pt x="7801" y="3296"/>
                  </a:lnTo>
                  <a:lnTo>
                    <a:pt x="11249" y="7725"/>
                  </a:lnTo>
                  <a:lnTo>
                    <a:pt x="13221" y="9449"/>
                  </a:lnTo>
                  <a:lnTo>
                    <a:pt x="14887" y="10116"/>
                  </a:lnTo>
                  <a:lnTo>
                    <a:pt x="16802" y="8249"/>
                  </a:lnTo>
                  <a:lnTo>
                    <a:pt x="19164" y="4334"/>
                  </a:lnTo>
                  <a:lnTo>
                    <a:pt x="21231" y="2267"/>
                  </a:lnTo>
                  <a:lnTo>
                    <a:pt x="28184" y="302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21" name="Freeform: Shape 120">
              <a:extLst>
                <a:ext uri="{FF2B5EF4-FFF2-40B4-BE49-F238E27FC236}">
                  <a16:creationId xmlns:a16="http://schemas.microsoft.com/office/drawing/2014/main" id="{DAED7660-713B-4817-9031-F169AB179E39}"/>
                </a:ext>
              </a:extLst>
            </p:cNvPr>
            <p:cNvSpPr/>
            <p:nvPr/>
          </p:nvSpPr>
          <p:spPr>
            <a:xfrm>
              <a:off x="6450080" y="2637747"/>
              <a:ext cx="203927" cy="163139"/>
            </a:xfrm>
            <a:custGeom>
              <a:avLst/>
              <a:gdLst>
                <a:gd name="connsiteX0" fmla="*/ 61246 w 95250"/>
                <a:gd name="connsiteY0" fmla="*/ 2496 h 76200"/>
                <a:gd name="connsiteX1" fmla="*/ 61370 w 95250"/>
                <a:gd name="connsiteY1" fmla="*/ 3381 h 76200"/>
                <a:gd name="connsiteX2" fmla="*/ 62103 w 95250"/>
                <a:gd name="connsiteY2" fmla="*/ 3753 h 76200"/>
                <a:gd name="connsiteX3" fmla="*/ 64665 w 95250"/>
                <a:gd name="connsiteY3" fmla="*/ 3563 h 76200"/>
                <a:gd name="connsiteX4" fmla="*/ 65961 w 95250"/>
                <a:gd name="connsiteY4" fmla="*/ 1953 h 76200"/>
                <a:gd name="connsiteX5" fmla="*/ 66989 w 95250"/>
                <a:gd name="connsiteY5" fmla="*/ 943 h 76200"/>
                <a:gd name="connsiteX6" fmla="*/ 67751 w 95250"/>
                <a:gd name="connsiteY6" fmla="*/ 1629 h 76200"/>
                <a:gd name="connsiteX7" fmla="*/ 68123 w 95250"/>
                <a:gd name="connsiteY7" fmla="*/ 3610 h 76200"/>
                <a:gd name="connsiteX8" fmla="*/ 68827 w 95250"/>
                <a:gd name="connsiteY8" fmla="*/ 6182 h 76200"/>
                <a:gd name="connsiteX9" fmla="*/ 71885 w 95250"/>
                <a:gd name="connsiteY9" fmla="*/ 9058 h 76200"/>
                <a:gd name="connsiteX10" fmla="*/ 74466 w 95250"/>
                <a:gd name="connsiteY10" fmla="*/ 9878 h 76200"/>
                <a:gd name="connsiteX11" fmla="*/ 77648 w 95250"/>
                <a:gd name="connsiteY11" fmla="*/ 9315 h 76200"/>
                <a:gd name="connsiteX12" fmla="*/ 78905 w 95250"/>
                <a:gd name="connsiteY12" fmla="*/ 8801 h 76200"/>
                <a:gd name="connsiteX13" fmla="*/ 79762 w 95250"/>
                <a:gd name="connsiteY13" fmla="*/ 9230 h 76200"/>
                <a:gd name="connsiteX14" fmla="*/ 80610 w 95250"/>
                <a:gd name="connsiteY14" fmla="*/ 10754 h 76200"/>
                <a:gd name="connsiteX15" fmla="*/ 82429 w 95250"/>
                <a:gd name="connsiteY15" fmla="*/ 12487 h 76200"/>
                <a:gd name="connsiteX16" fmla="*/ 86277 w 95250"/>
                <a:gd name="connsiteY16" fmla="*/ 13726 h 76200"/>
                <a:gd name="connsiteX17" fmla="*/ 87449 w 95250"/>
                <a:gd name="connsiteY17" fmla="*/ 14421 h 76200"/>
                <a:gd name="connsiteX18" fmla="*/ 88268 w 95250"/>
                <a:gd name="connsiteY18" fmla="*/ 15593 h 76200"/>
                <a:gd name="connsiteX19" fmla="*/ 88030 w 95250"/>
                <a:gd name="connsiteY19" fmla="*/ 17250 h 76200"/>
                <a:gd name="connsiteX20" fmla="*/ 86201 w 95250"/>
                <a:gd name="connsiteY20" fmla="*/ 21393 h 76200"/>
                <a:gd name="connsiteX21" fmla="*/ 85963 w 95250"/>
                <a:gd name="connsiteY21" fmla="*/ 22613 h 76200"/>
                <a:gd name="connsiteX22" fmla="*/ 86211 w 95250"/>
                <a:gd name="connsiteY22" fmla="*/ 23022 h 76200"/>
                <a:gd name="connsiteX23" fmla="*/ 85849 w 95250"/>
                <a:gd name="connsiteY23" fmla="*/ 23784 h 76200"/>
                <a:gd name="connsiteX24" fmla="*/ 83468 w 95250"/>
                <a:gd name="connsiteY24" fmla="*/ 26556 h 76200"/>
                <a:gd name="connsiteX25" fmla="*/ 83258 w 95250"/>
                <a:gd name="connsiteY25" fmla="*/ 27527 h 76200"/>
                <a:gd name="connsiteX26" fmla="*/ 84048 w 95250"/>
                <a:gd name="connsiteY26" fmla="*/ 29118 h 76200"/>
                <a:gd name="connsiteX27" fmla="*/ 84725 w 95250"/>
                <a:gd name="connsiteY27" fmla="*/ 30175 h 76200"/>
                <a:gd name="connsiteX28" fmla="*/ 88373 w 95250"/>
                <a:gd name="connsiteY28" fmla="*/ 28985 h 76200"/>
                <a:gd name="connsiteX29" fmla="*/ 90021 w 95250"/>
                <a:gd name="connsiteY29" fmla="*/ 31375 h 76200"/>
                <a:gd name="connsiteX30" fmla="*/ 92726 w 95250"/>
                <a:gd name="connsiteY30" fmla="*/ 31461 h 76200"/>
                <a:gd name="connsiteX31" fmla="*/ 93050 w 95250"/>
                <a:gd name="connsiteY31" fmla="*/ 32233 h 76200"/>
                <a:gd name="connsiteX32" fmla="*/ 96088 w 95250"/>
                <a:gd name="connsiteY32" fmla="*/ 34462 h 76200"/>
                <a:gd name="connsiteX33" fmla="*/ 97021 w 95250"/>
                <a:gd name="connsiteY33" fmla="*/ 36224 h 76200"/>
                <a:gd name="connsiteX34" fmla="*/ 99203 w 95250"/>
                <a:gd name="connsiteY34" fmla="*/ 37929 h 76200"/>
                <a:gd name="connsiteX35" fmla="*/ 97393 w 95250"/>
                <a:gd name="connsiteY35" fmla="*/ 40081 h 76200"/>
                <a:gd name="connsiteX36" fmla="*/ 97669 w 95250"/>
                <a:gd name="connsiteY36" fmla="*/ 41043 h 76200"/>
                <a:gd name="connsiteX37" fmla="*/ 98317 w 95250"/>
                <a:gd name="connsiteY37" fmla="*/ 42024 h 76200"/>
                <a:gd name="connsiteX38" fmla="*/ 100774 w 95250"/>
                <a:gd name="connsiteY38" fmla="*/ 42596 h 76200"/>
                <a:gd name="connsiteX39" fmla="*/ 102003 w 95250"/>
                <a:gd name="connsiteY39" fmla="*/ 44006 h 76200"/>
                <a:gd name="connsiteX40" fmla="*/ 102079 w 95250"/>
                <a:gd name="connsiteY40" fmla="*/ 46168 h 76200"/>
                <a:gd name="connsiteX41" fmla="*/ 102641 w 95250"/>
                <a:gd name="connsiteY41" fmla="*/ 49673 h 76200"/>
                <a:gd name="connsiteX42" fmla="*/ 97574 w 95250"/>
                <a:gd name="connsiteY42" fmla="*/ 53159 h 76200"/>
                <a:gd name="connsiteX43" fmla="*/ 96136 w 95250"/>
                <a:gd name="connsiteY43" fmla="*/ 57045 h 76200"/>
                <a:gd name="connsiteX44" fmla="*/ 96002 w 95250"/>
                <a:gd name="connsiteY44" fmla="*/ 57807 h 76200"/>
                <a:gd name="connsiteX45" fmla="*/ 95831 w 95250"/>
                <a:gd name="connsiteY45" fmla="*/ 57693 h 76200"/>
                <a:gd name="connsiteX46" fmla="*/ 95278 w 95250"/>
                <a:gd name="connsiteY46" fmla="*/ 56407 h 76200"/>
                <a:gd name="connsiteX47" fmla="*/ 94354 w 95250"/>
                <a:gd name="connsiteY47" fmla="*/ 56426 h 76200"/>
                <a:gd name="connsiteX48" fmla="*/ 92259 w 95250"/>
                <a:gd name="connsiteY48" fmla="*/ 55883 h 76200"/>
                <a:gd name="connsiteX49" fmla="*/ 89335 w 95250"/>
                <a:gd name="connsiteY49" fmla="*/ 59389 h 76200"/>
                <a:gd name="connsiteX50" fmla="*/ 88011 w 95250"/>
                <a:gd name="connsiteY50" fmla="*/ 62303 h 76200"/>
                <a:gd name="connsiteX51" fmla="*/ 87230 w 95250"/>
                <a:gd name="connsiteY51" fmla="*/ 64437 h 76200"/>
                <a:gd name="connsiteX52" fmla="*/ 86049 w 95250"/>
                <a:gd name="connsiteY52" fmla="*/ 66161 h 76200"/>
                <a:gd name="connsiteX53" fmla="*/ 85811 w 95250"/>
                <a:gd name="connsiteY53" fmla="*/ 67980 h 76200"/>
                <a:gd name="connsiteX54" fmla="*/ 85963 w 95250"/>
                <a:gd name="connsiteY54" fmla="*/ 68752 h 76200"/>
                <a:gd name="connsiteX55" fmla="*/ 85563 w 95250"/>
                <a:gd name="connsiteY55" fmla="*/ 69733 h 76200"/>
                <a:gd name="connsiteX56" fmla="*/ 85544 w 95250"/>
                <a:gd name="connsiteY56" fmla="*/ 70771 h 76200"/>
                <a:gd name="connsiteX57" fmla="*/ 87220 w 95250"/>
                <a:gd name="connsiteY57" fmla="*/ 72800 h 76200"/>
                <a:gd name="connsiteX58" fmla="*/ 87649 w 95250"/>
                <a:gd name="connsiteY58" fmla="*/ 73905 h 76200"/>
                <a:gd name="connsiteX59" fmla="*/ 89697 w 95250"/>
                <a:gd name="connsiteY59" fmla="*/ 77514 h 76200"/>
                <a:gd name="connsiteX60" fmla="*/ 89059 w 95250"/>
                <a:gd name="connsiteY60" fmla="*/ 78820 h 76200"/>
                <a:gd name="connsiteX61" fmla="*/ 88554 w 95250"/>
                <a:gd name="connsiteY61" fmla="*/ 80239 h 76200"/>
                <a:gd name="connsiteX62" fmla="*/ 87963 w 95250"/>
                <a:gd name="connsiteY62" fmla="*/ 81248 h 76200"/>
                <a:gd name="connsiteX63" fmla="*/ 87268 w 95250"/>
                <a:gd name="connsiteY63" fmla="*/ 81887 h 76200"/>
                <a:gd name="connsiteX64" fmla="*/ 85154 w 95250"/>
                <a:gd name="connsiteY64" fmla="*/ 81848 h 76200"/>
                <a:gd name="connsiteX65" fmla="*/ 82467 w 95250"/>
                <a:gd name="connsiteY65" fmla="*/ 82296 h 76200"/>
                <a:gd name="connsiteX66" fmla="*/ 80658 w 95250"/>
                <a:gd name="connsiteY66" fmla="*/ 83010 h 76200"/>
                <a:gd name="connsiteX67" fmla="*/ 79724 w 95250"/>
                <a:gd name="connsiteY67" fmla="*/ 83010 h 76200"/>
                <a:gd name="connsiteX68" fmla="*/ 77781 w 95250"/>
                <a:gd name="connsiteY68" fmla="*/ 81220 h 76200"/>
                <a:gd name="connsiteX69" fmla="*/ 75609 w 95250"/>
                <a:gd name="connsiteY69" fmla="*/ 78534 h 76200"/>
                <a:gd name="connsiteX70" fmla="*/ 74238 w 95250"/>
                <a:gd name="connsiteY70" fmla="*/ 77248 h 76200"/>
                <a:gd name="connsiteX71" fmla="*/ 73609 w 95250"/>
                <a:gd name="connsiteY71" fmla="*/ 76143 h 76200"/>
                <a:gd name="connsiteX72" fmla="*/ 71904 w 95250"/>
                <a:gd name="connsiteY72" fmla="*/ 75676 h 76200"/>
                <a:gd name="connsiteX73" fmla="*/ 69475 w 95250"/>
                <a:gd name="connsiteY73" fmla="*/ 74352 h 76200"/>
                <a:gd name="connsiteX74" fmla="*/ 67789 w 95250"/>
                <a:gd name="connsiteY74" fmla="*/ 72905 h 76200"/>
                <a:gd name="connsiteX75" fmla="*/ 66342 w 95250"/>
                <a:gd name="connsiteY75" fmla="*/ 72000 h 76200"/>
                <a:gd name="connsiteX76" fmla="*/ 64303 w 95250"/>
                <a:gd name="connsiteY76" fmla="*/ 71552 h 76200"/>
                <a:gd name="connsiteX77" fmla="*/ 62617 w 95250"/>
                <a:gd name="connsiteY77" fmla="*/ 71599 h 76200"/>
                <a:gd name="connsiteX78" fmla="*/ 62131 w 95250"/>
                <a:gd name="connsiteY78" fmla="*/ 69161 h 76200"/>
                <a:gd name="connsiteX79" fmla="*/ 61922 w 95250"/>
                <a:gd name="connsiteY79" fmla="*/ 66380 h 76200"/>
                <a:gd name="connsiteX80" fmla="*/ 60550 w 95250"/>
                <a:gd name="connsiteY80" fmla="*/ 64503 h 76200"/>
                <a:gd name="connsiteX81" fmla="*/ 62436 w 95250"/>
                <a:gd name="connsiteY81" fmla="*/ 57188 h 76200"/>
                <a:gd name="connsiteX82" fmla="*/ 61312 w 95250"/>
                <a:gd name="connsiteY82" fmla="*/ 56474 h 76200"/>
                <a:gd name="connsiteX83" fmla="*/ 60093 w 95250"/>
                <a:gd name="connsiteY83" fmla="*/ 57055 h 76200"/>
                <a:gd name="connsiteX84" fmla="*/ 58321 w 95250"/>
                <a:gd name="connsiteY84" fmla="*/ 58807 h 76200"/>
                <a:gd name="connsiteX85" fmla="*/ 57474 w 95250"/>
                <a:gd name="connsiteY85" fmla="*/ 60884 h 76200"/>
                <a:gd name="connsiteX86" fmla="*/ 56969 w 95250"/>
                <a:gd name="connsiteY86" fmla="*/ 62732 h 76200"/>
                <a:gd name="connsiteX87" fmla="*/ 53997 w 95250"/>
                <a:gd name="connsiteY87" fmla="*/ 64475 h 76200"/>
                <a:gd name="connsiteX88" fmla="*/ 49282 w 95250"/>
                <a:gd name="connsiteY88" fmla="*/ 65113 h 76200"/>
                <a:gd name="connsiteX89" fmla="*/ 44129 w 95250"/>
                <a:gd name="connsiteY89" fmla="*/ 64475 h 76200"/>
                <a:gd name="connsiteX90" fmla="*/ 43424 w 95250"/>
                <a:gd name="connsiteY90" fmla="*/ 64008 h 76200"/>
                <a:gd name="connsiteX91" fmla="*/ 43091 w 95250"/>
                <a:gd name="connsiteY91" fmla="*/ 63475 h 76200"/>
                <a:gd name="connsiteX92" fmla="*/ 43091 w 95250"/>
                <a:gd name="connsiteY92" fmla="*/ 62837 h 76200"/>
                <a:gd name="connsiteX93" fmla="*/ 43443 w 95250"/>
                <a:gd name="connsiteY93" fmla="*/ 61846 h 76200"/>
                <a:gd name="connsiteX94" fmla="*/ 44339 w 95250"/>
                <a:gd name="connsiteY94" fmla="*/ 60636 h 76200"/>
                <a:gd name="connsiteX95" fmla="*/ 44567 w 95250"/>
                <a:gd name="connsiteY95" fmla="*/ 58922 h 76200"/>
                <a:gd name="connsiteX96" fmla="*/ 43644 w 95250"/>
                <a:gd name="connsiteY96" fmla="*/ 57436 h 76200"/>
                <a:gd name="connsiteX97" fmla="*/ 43043 w 95250"/>
                <a:gd name="connsiteY97" fmla="*/ 56855 h 76200"/>
                <a:gd name="connsiteX98" fmla="*/ 43281 w 95250"/>
                <a:gd name="connsiteY98" fmla="*/ 55417 h 76200"/>
                <a:gd name="connsiteX99" fmla="*/ 43958 w 95250"/>
                <a:gd name="connsiteY99" fmla="*/ 53616 h 76200"/>
                <a:gd name="connsiteX100" fmla="*/ 44101 w 95250"/>
                <a:gd name="connsiteY100" fmla="*/ 52578 h 76200"/>
                <a:gd name="connsiteX101" fmla="*/ 40605 w 95250"/>
                <a:gd name="connsiteY101" fmla="*/ 49464 h 76200"/>
                <a:gd name="connsiteX102" fmla="*/ 38081 w 95250"/>
                <a:gd name="connsiteY102" fmla="*/ 48854 h 76200"/>
                <a:gd name="connsiteX103" fmla="*/ 35633 w 95250"/>
                <a:gd name="connsiteY103" fmla="*/ 48739 h 76200"/>
                <a:gd name="connsiteX104" fmla="*/ 33776 w 95250"/>
                <a:gd name="connsiteY104" fmla="*/ 48387 h 76200"/>
                <a:gd name="connsiteX105" fmla="*/ 32690 w 95250"/>
                <a:gd name="connsiteY105" fmla="*/ 48539 h 76200"/>
                <a:gd name="connsiteX106" fmla="*/ 31918 w 95250"/>
                <a:gd name="connsiteY106" fmla="*/ 49444 h 76200"/>
                <a:gd name="connsiteX107" fmla="*/ 31127 w 95250"/>
                <a:gd name="connsiteY107" fmla="*/ 50102 h 76200"/>
                <a:gd name="connsiteX108" fmla="*/ 30537 w 95250"/>
                <a:gd name="connsiteY108" fmla="*/ 49321 h 76200"/>
                <a:gd name="connsiteX109" fmla="*/ 29451 w 95250"/>
                <a:gd name="connsiteY109" fmla="*/ 43777 h 76200"/>
                <a:gd name="connsiteX110" fmla="*/ 28613 w 95250"/>
                <a:gd name="connsiteY110" fmla="*/ 42939 h 76200"/>
                <a:gd name="connsiteX111" fmla="*/ 25451 w 95250"/>
                <a:gd name="connsiteY111" fmla="*/ 42005 h 76200"/>
                <a:gd name="connsiteX112" fmla="*/ 21146 w 95250"/>
                <a:gd name="connsiteY112" fmla="*/ 41672 h 76200"/>
                <a:gd name="connsiteX113" fmla="*/ 20002 w 95250"/>
                <a:gd name="connsiteY113" fmla="*/ 40662 h 76200"/>
                <a:gd name="connsiteX114" fmla="*/ 19374 w 95250"/>
                <a:gd name="connsiteY114" fmla="*/ 38157 h 76200"/>
                <a:gd name="connsiteX115" fmla="*/ 18974 w 95250"/>
                <a:gd name="connsiteY115" fmla="*/ 35147 h 76200"/>
                <a:gd name="connsiteX116" fmla="*/ 17564 w 95250"/>
                <a:gd name="connsiteY116" fmla="*/ 32252 h 76200"/>
                <a:gd name="connsiteX117" fmla="*/ 16840 w 95250"/>
                <a:gd name="connsiteY117" fmla="*/ 31518 h 76200"/>
                <a:gd name="connsiteX118" fmla="*/ 15554 w 95250"/>
                <a:gd name="connsiteY118" fmla="*/ 30242 h 76200"/>
                <a:gd name="connsiteX119" fmla="*/ 13306 w 95250"/>
                <a:gd name="connsiteY119" fmla="*/ 30766 h 76200"/>
                <a:gd name="connsiteX120" fmla="*/ 10611 w 95250"/>
                <a:gd name="connsiteY120" fmla="*/ 32452 h 76200"/>
                <a:gd name="connsiteX121" fmla="*/ 9020 w 95250"/>
                <a:gd name="connsiteY121" fmla="*/ 32909 h 76200"/>
                <a:gd name="connsiteX122" fmla="*/ 8411 w 95250"/>
                <a:gd name="connsiteY122" fmla="*/ 33090 h 76200"/>
                <a:gd name="connsiteX123" fmla="*/ 6267 w 95250"/>
                <a:gd name="connsiteY123" fmla="*/ 31452 h 76200"/>
                <a:gd name="connsiteX124" fmla="*/ 3848 w 95250"/>
                <a:gd name="connsiteY124" fmla="*/ 28890 h 76200"/>
                <a:gd name="connsiteX125" fmla="*/ 1914 w 95250"/>
                <a:gd name="connsiteY125" fmla="*/ 26165 h 76200"/>
                <a:gd name="connsiteX126" fmla="*/ 1448 w 95250"/>
                <a:gd name="connsiteY126" fmla="*/ 24651 h 76200"/>
                <a:gd name="connsiteX127" fmla="*/ 2038 w 95250"/>
                <a:gd name="connsiteY127" fmla="*/ 22813 h 76200"/>
                <a:gd name="connsiteX128" fmla="*/ 1333 w 95250"/>
                <a:gd name="connsiteY128" fmla="*/ 21403 h 76200"/>
                <a:gd name="connsiteX129" fmla="*/ 295 w 95250"/>
                <a:gd name="connsiteY129" fmla="*/ 18822 h 76200"/>
                <a:gd name="connsiteX130" fmla="*/ 0 w 95250"/>
                <a:gd name="connsiteY130" fmla="*/ 16802 h 76200"/>
                <a:gd name="connsiteX131" fmla="*/ 11630 w 95250"/>
                <a:gd name="connsiteY131" fmla="*/ 9640 h 76200"/>
                <a:gd name="connsiteX132" fmla="*/ 18717 w 95250"/>
                <a:gd name="connsiteY132" fmla="*/ 5963 h 76200"/>
                <a:gd name="connsiteX133" fmla="*/ 22060 w 95250"/>
                <a:gd name="connsiteY133" fmla="*/ 4848 h 76200"/>
                <a:gd name="connsiteX134" fmla="*/ 22860 w 95250"/>
                <a:gd name="connsiteY134" fmla="*/ 8544 h 76200"/>
                <a:gd name="connsiteX135" fmla="*/ 23469 w 95250"/>
                <a:gd name="connsiteY135" fmla="*/ 9716 h 76200"/>
                <a:gd name="connsiteX136" fmla="*/ 24260 w 95250"/>
                <a:gd name="connsiteY136" fmla="*/ 10478 h 76200"/>
                <a:gd name="connsiteX137" fmla="*/ 25308 w 95250"/>
                <a:gd name="connsiteY137" fmla="*/ 10630 h 76200"/>
                <a:gd name="connsiteX138" fmla="*/ 26518 w 95250"/>
                <a:gd name="connsiteY138" fmla="*/ 9716 h 76200"/>
                <a:gd name="connsiteX139" fmla="*/ 28213 w 95250"/>
                <a:gd name="connsiteY139" fmla="*/ 8754 h 76200"/>
                <a:gd name="connsiteX140" fmla="*/ 30927 w 95250"/>
                <a:gd name="connsiteY140" fmla="*/ 9201 h 76200"/>
                <a:gd name="connsiteX141" fmla="*/ 32899 w 95250"/>
                <a:gd name="connsiteY141" fmla="*/ 10087 h 76200"/>
                <a:gd name="connsiteX142" fmla="*/ 33594 w 95250"/>
                <a:gd name="connsiteY142" fmla="*/ 11011 h 76200"/>
                <a:gd name="connsiteX143" fmla="*/ 34909 w 95250"/>
                <a:gd name="connsiteY143" fmla="*/ 11887 h 76200"/>
                <a:gd name="connsiteX144" fmla="*/ 36814 w 95250"/>
                <a:gd name="connsiteY144" fmla="*/ 12097 h 76200"/>
                <a:gd name="connsiteX145" fmla="*/ 40500 w 95250"/>
                <a:gd name="connsiteY145" fmla="*/ 10421 h 76200"/>
                <a:gd name="connsiteX146" fmla="*/ 44044 w 95250"/>
                <a:gd name="connsiteY146" fmla="*/ 7868 h 76200"/>
                <a:gd name="connsiteX147" fmla="*/ 45082 w 95250"/>
                <a:gd name="connsiteY147" fmla="*/ 6087 h 76200"/>
                <a:gd name="connsiteX148" fmla="*/ 45472 w 95250"/>
                <a:gd name="connsiteY148" fmla="*/ 4477 h 76200"/>
                <a:gd name="connsiteX149" fmla="*/ 47568 w 95250"/>
                <a:gd name="connsiteY149" fmla="*/ 5544 h 76200"/>
                <a:gd name="connsiteX150" fmla="*/ 49416 w 95250"/>
                <a:gd name="connsiteY150" fmla="*/ 5772 h 76200"/>
                <a:gd name="connsiteX151" fmla="*/ 50235 w 95250"/>
                <a:gd name="connsiteY151" fmla="*/ 5296 h 76200"/>
                <a:gd name="connsiteX152" fmla="*/ 49711 w 95250"/>
                <a:gd name="connsiteY152" fmla="*/ 2715 h 76200"/>
                <a:gd name="connsiteX153" fmla="*/ 51216 w 95250"/>
                <a:gd name="connsiteY153" fmla="*/ 1334 h 76200"/>
                <a:gd name="connsiteX154" fmla="*/ 52883 w 95250"/>
                <a:gd name="connsiteY154" fmla="*/ 705 h 76200"/>
                <a:gd name="connsiteX155" fmla="*/ 53635 w 95250"/>
                <a:gd name="connsiteY155" fmla="*/ 1819 h 76200"/>
                <a:gd name="connsiteX156" fmla="*/ 55169 w 95250"/>
                <a:gd name="connsiteY156" fmla="*/ 2962 h 76200"/>
                <a:gd name="connsiteX157" fmla="*/ 56378 w 95250"/>
                <a:gd name="connsiteY157" fmla="*/ 2972 h 76200"/>
                <a:gd name="connsiteX158" fmla="*/ 59626 w 95250"/>
                <a:gd name="connsiteY158" fmla="*/ 0 h 76200"/>
                <a:gd name="connsiteX159" fmla="*/ 60388 w 95250"/>
                <a:gd name="connsiteY159" fmla="*/ 591 h 76200"/>
                <a:gd name="connsiteX160" fmla="*/ 61093 w 95250"/>
                <a:gd name="connsiteY160" fmla="*/ 1648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95250" h="76200">
                  <a:moveTo>
                    <a:pt x="61246" y="2496"/>
                  </a:moveTo>
                  <a:lnTo>
                    <a:pt x="61370" y="3381"/>
                  </a:lnTo>
                  <a:lnTo>
                    <a:pt x="62103" y="3753"/>
                  </a:lnTo>
                  <a:lnTo>
                    <a:pt x="64665" y="3563"/>
                  </a:lnTo>
                  <a:lnTo>
                    <a:pt x="65961" y="1953"/>
                  </a:lnTo>
                  <a:lnTo>
                    <a:pt x="66989" y="943"/>
                  </a:lnTo>
                  <a:lnTo>
                    <a:pt x="67751" y="1629"/>
                  </a:lnTo>
                  <a:lnTo>
                    <a:pt x="68123" y="3610"/>
                  </a:lnTo>
                  <a:lnTo>
                    <a:pt x="68827" y="6182"/>
                  </a:lnTo>
                  <a:lnTo>
                    <a:pt x="71885" y="9058"/>
                  </a:lnTo>
                  <a:lnTo>
                    <a:pt x="74466" y="9878"/>
                  </a:lnTo>
                  <a:lnTo>
                    <a:pt x="77648" y="9315"/>
                  </a:lnTo>
                  <a:lnTo>
                    <a:pt x="78905" y="8801"/>
                  </a:lnTo>
                  <a:lnTo>
                    <a:pt x="79762" y="9230"/>
                  </a:lnTo>
                  <a:lnTo>
                    <a:pt x="80610" y="10754"/>
                  </a:lnTo>
                  <a:lnTo>
                    <a:pt x="82429" y="12487"/>
                  </a:lnTo>
                  <a:lnTo>
                    <a:pt x="86277" y="13726"/>
                  </a:lnTo>
                  <a:lnTo>
                    <a:pt x="87449" y="14421"/>
                  </a:lnTo>
                  <a:lnTo>
                    <a:pt x="88268" y="15593"/>
                  </a:lnTo>
                  <a:lnTo>
                    <a:pt x="88030" y="17250"/>
                  </a:lnTo>
                  <a:lnTo>
                    <a:pt x="86201" y="21393"/>
                  </a:lnTo>
                  <a:lnTo>
                    <a:pt x="85963" y="22613"/>
                  </a:lnTo>
                  <a:lnTo>
                    <a:pt x="86211" y="23022"/>
                  </a:lnTo>
                  <a:lnTo>
                    <a:pt x="85849" y="23784"/>
                  </a:lnTo>
                  <a:lnTo>
                    <a:pt x="83468" y="26556"/>
                  </a:lnTo>
                  <a:lnTo>
                    <a:pt x="83258" y="27527"/>
                  </a:lnTo>
                  <a:lnTo>
                    <a:pt x="84048" y="29118"/>
                  </a:lnTo>
                  <a:lnTo>
                    <a:pt x="84725" y="30175"/>
                  </a:lnTo>
                  <a:lnTo>
                    <a:pt x="88373" y="28985"/>
                  </a:lnTo>
                  <a:lnTo>
                    <a:pt x="90021" y="31375"/>
                  </a:lnTo>
                  <a:lnTo>
                    <a:pt x="92726" y="31461"/>
                  </a:lnTo>
                  <a:lnTo>
                    <a:pt x="93050" y="32233"/>
                  </a:lnTo>
                  <a:lnTo>
                    <a:pt x="96088" y="34462"/>
                  </a:lnTo>
                  <a:lnTo>
                    <a:pt x="97021" y="36224"/>
                  </a:lnTo>
                  <a:lnTo>
                    <a:pt x="99203" y="37929"/>
                  </a:lnTo>
                  <a:lnTo>
                    <a:pt x="97393" y="40081"/>
                  </a:lnTo>
                  <a:lnTo>
                    <a:pt x="97669" y="41043"/>
                  </a:lnTo>
                  <a:lnTo>
                    <a:pt x="98317" y="42024"/>
                  </a:lnTo>
                  <a:lnTo>
                    <a:pt x="100774" y="42596"/>
                  </a:lnTo>
                  <a:lnTo>
                    <a:pt x="102003" y="44006"/>
                  </a:lnTo>
                  <a:lnTo>
                    <a:pt x="102079" y="46168"/>
                  </a:lnTo>
                  <a:lnTo>
                    <a:pt x="102641" y="49673"/>
                  </a:lnTo>
                  <a:lnTo>
                    <a:pt x="97574" y="53159"/>
                  </a:lnTo>
                  <a:lnTo>
                    <a:pt x="96136" y="57045"/>
                  </a:lnTo>
                  <a:lnTo>
                    <a:pt x="96002" y="57807"/>
                  </a:lnTo>
                  <a:lnTo>
                    <a:pt x="95831" y="57693"/>
                  </a:lnTo>
                  <a:lnTo>
                    <a:pt x="95278" y="56407"/>
                  </a:lnTo>
                  <a:lnTo>
                    <a:pt x="94354" y="56426"/>
                  </a:lnTo>
                  <a:lnTo>
                    <a:pt x="92259" y="55883"/>
                  </a:lnTo>
                  <a:lnTo>
                    <a:pt x="89335" y="59389"/>
                  </a:lnTo>
                  <a:lnTo>
                    <a:pt x="88011" y="62303"/>
                  </a:lnTo>
                  <a:lnTo>
                    <a:pt x="87230" y="64437"/>
                  </a:lnTo>
                  <a:lnTo>
                    <a:pt x="86049" y="66161"/>
                  </a:lnTo>
                  <a:lnTo>
                    <a:pt x="85811" y="67980"/>
                  </a:lnTo>
                  <a:lnTo>
                    <a:pt x="85963" y="68752"/>
                  </a:lnTo>
                  <a:lnTo>
                    <a:pt x="85563" y="69733"/>
                  </a:lnTo>
                  <a:lnTo>
                    <a:pt x="85544" y="70771"/>
                  </a:lnTo>
                  <a:lnTo>
                    <a:pt x="87220" y="72800"/>
                  </a:lnTo>
                  <a:lnTo>
                    <a:pt x="87649" y="73905"/>
                  </a:lnTo>
                  <a:lnTo>
                    <a:pt x="89697" y="77514"/>
                  </a:lnTo>
                  <a:lnTo>
                    <a:pt x="89059" y="78820"/>
                  </a:lnTo>
                  <a:lnTo>
                    <a:pt x="88554" y="80239"/>
                  </a:lnTo>
                  <a:lnTo>
                    <a:pt x="87963" y="81248"/>
                  </a:lnTo>
                  <a:lnTo>
                    <a:pt x="87268" y="81887"/>
                  </a:lnTo>
                  <a:lnTo>
                    <a:pt x="85154" y="81848"/>
                  </a:lnTo>
                  <a:lnTo>
                    <a:pt x="82467" y="82296"/>
                  </a:lnTo>
                  <a:lnTo>
                    <a:pt x="80658" y="83010"/>
                  </a:lnTo>
                  <a:lnTo>
                    <a:pt x="79724" y="83010"/>
                  </a:lnTo>
                  <a:lnTo>
                    <a:pt x="77781" y="81220"/>
                  </a:lnTo>
                  <a:lnTo>
                    <a:pt x="75609" y="78534"/>
                  </a:lnTo>
                  <a:lnTo>
                    <a:pt x="74238" y="77248"/>
                  </a:lnTo>
                  <a:lnTo>
                    <a:pt x="73609" y="76143"/>
                  </a:lnTo>
                  <a:lnTo>
                    <a:pt x="71904" y="75676"/>
                  </a:lnTo>
                  <a:lnTo>
                    <a:pt x="69475" y="74352"/>
                  </a:lnTo>
                  <a:lnTo>
                    <a:pt x="67789" y="72905"/>
                  </a:lnTo>
                  <a:lnTo>
                    <a:pt x="66342" y="72000"/>
                  </a:lnTo>
                  <a:lnTo>
                    <a:pt x="64303" y="71552"/>
                  </a:lnTo>
                  <a:lnTo>
                    <a:pt x="62617" y="71599"/>
                  </a:lnTo>
                  <a:lnTo>
                    <a:pt x="62131" y="69161"/>
                  </a:lnTo>
                  <a:lnTo>
                    <a:pt x="61922" y="66380"/>
                  </a:lnTo>
                  <a:lnTo>
                    <a:pt x="60550" y="64503"/>
                  </a:lnTo>
                  <a:lnTo>
                    <a:pt x="62436" y="57188"/>
                  </a:lnTo>
                  <a:lnTo>
                    <a:pt x="61312" y="56474"/>
                  </a:lnTo>
                  <a:lnTo>
                    <a:pt x="60093" y="57055"/>
                  </a:lnTo>
                  <a:lnTo>
                    <a:pt x="58321" y="58807"/>
                  </a:lnTo>
                  <a:lnTo>
                    <a:pt x="57474" y="60884"/>
                  </a:lnTo>
                  <a:lnTo>
                    <a:pt x="56969" y="62732"/>
                  </a:lnTo>
                  <a:lnTo>
                    <a:pt x="53997" y="64475"/>
                  </a:lnTo>
                  <a:lnTo>
                    <a:pt x="49282" y="65113"/>
                  </a:lnTo>
                  <a:lnTo>
                    <a:pt x="44129" y="64475"/>
                  </a:lnTo>
                  <a:lnTo>
                    <a:pt x="43424" y="64008"/>
                  </a:lnTo>
                  <a:lnTo>
                    <a:pt x="43091" y="63475"/>
                  </a:lnTo>
                  <a:lnTo>
                    <a:pt x="43091" y="62837"/>
                  </a:lnTo>
                  <a:lnTo>
                    <a:pt x="43443" y="61846"/>
                  </a:lnTo>
                  <a:lnTo>
                    <a:pt x="44339" y="60636"/>
                  </a:lnTo>
                  <a:lnTo>
                    <a:pt x="44567" y="58922"/>
                  </a:lnTo>
                  <a:lnTo>
                    <a:pt x="43644" y="57436"/>
                  </a:lnTo>
                  <a:lnTo>
                    <a:pt x="43043" y="56855"/>
                  </a:lnTo>
                  <a:lnTo>
                    <a:pt x="43281" y="55417"/>
                  </a:lnTo>
                  <a:lnTo>
                    <a:pt x="43958" y="53616"/>
                  </a:lnTo>
                  <a:lnTo>
                    <a:pt x="44101" y="52578"/>
                  </a:lnTo>
                  <a:lnTo>
                    <a:pt x="40605" y="49464"/>
                  </a:lnTo>
                  <a:lnTo>
                    <a:pt x="38081" y="48854"/>
                  </a:lnTo>
                  <a:lnTo>
                    <a:pt x="35633" y="48739"/>
                  </a:lnTo>
                  <a:lnTo>
                    <a:pt x="33776" y="48387"/>
                  </a:lnTo>
                  <a:lnTo>
                    <a:pt x="32690" y="48539"/>
                  </a:lnTo>
                  <a:lnTo>
                    <a:pt x="31918" y="49444"/>
                  </a:lnTo>
                  <a:lnTo>
                    <a:pt x="31127" y="50102"/>
                  </a:lnTo>
                  <a:lnTo>
                    <a:pt x="30537" y="49321"/>
                  </a:lnTo>
                  <a:lnTo>
                    <a:pt x="29451" y="43777"/>
                  </a:lnTo>
                  <a:lnTo>
                    <a:pt x="28613" y="42939"/>
                  </a:lnTo>
                  <a:lnTo>
                    <a:pt x="25451" y="42005"/>
                  </a:lnTo>
                  <a:lnTo>
                    <a:pt x="21146" y="41672"/>
                  </a:lnTo>
                  <a:lnTo>
                    <a:pt x="20002" y="40662"/>
                  </a:lnTo>
                  <a:lnTo>
                    <a:pt x="19374" y="38157"/>
                  </a:lnTo>
                  <a:lnTo>
                    <a:pt x="18974" y="35147"/>
                  </a:lnTo>
                  <a:lnTo>
                    <a:pt x="17564" y="32252"/>
                  </a:lnTo>
                  <a:lnTo>
                    <a:pt x="16840" y="31518"/>
                  </a:lnTo>
                  <a:lnTo>
                    <a:pt x="15554" y="30242"/>
                  </a:lnTo>
                  <a:lnTo>
                    <a:pt x="13306" y="30766"/>
                  </a:lnTo>
                  <a:lnTo>
                    <a:pt x="10611" y="32452"/>
                  </a:lnTo>
                  <a:lnTo>
                    <a:pt x="9020" y="32909"/>
                  </a:lnTo>
                  <a:lnTo>
                    <a:pt x="8411" y="33090"/>
                  </a:lnTo>
                  <a:lnTo>
                    <a:pt x="6267" y="31452"/>
                  </a:lnTo>
                  <a:lnTo>
                    <a:pt x="3848" y="28890"/>
                  </a:lnTo>
                  <a:lnTo>
                    <a:pt x="1914" y="26165"/>
                  </a:lnTo>
                  <a:lnTo>
                    <a:pt x="1448" y="24651"/>
                  </a:lnTo>
                  <a:lnTo>
                    <a:pt x="2038" y="22813"/>
                  </a:lnTo>
                  <a:lnTo>
                    <a:pt x="1333" y="21403"/>
                  </a:lnTo>
                  <a:lnTo>
                    <a:pt x="295" y="18822"/>
                  </a:lnTo>
                  <a:lnTo>
                    <a:pt x="0" y="16802"/>
                  </a:lnTo>
                  <a:lnTo>
                    <a:pt x="11630" y="9640"/>
                  </a:lnTo>
                  <a:lnTo>
                    <a:pt x="18717" y="5963"/>
                  </a:lnTo>
                  <a:lnTo>
                    <a:pt x="22060" y="4848"/>
                  </a:lnTo>
                  <a:lnTo>
                    <a:pt x="22860" y="8544"/>
                  </a:lnTo>
                  <a:lnTo>
                    <a:pt x="23469" y="9716"/>
                  </a:lnTo>
                  <a:lnTo>
                    <a:pt x="24260" y="10478"/>
                  </a:lnTo>
                  <a:lnTo>
                    <a:pt x="25308" y="10630"/>
                  </a:lnTo>
                  <a:lnTo>
                    <a:pt x="26518" y="9716"/>
                  </a:lnTo>
                  <a:lnTo>
                    <a:pt x="28213" y="8754"/>
                  </a:lnTo>
                  <a:lnTo>
                    <a:pt x="30927" y="9201"/>
                  </a:lnTo>
                  <a:lnTo>
                    <a:pt x="32899" y="10087"/>
                  </a:lnTo>
                  <a:lnTo>
                    <a:pt x="33594" y="11011"/>
                  </a:lnTo>
                  <a:lnTo>
                    <a:pt x="34909" y="11887"/>
                  </a:lnTo>
                  <a:lnTo>
                    <a:pt x="36814" y="12097"/>
                  </a:lnTo>
                  <a:lnTo>
                    <a:pt x="40500" y="10421"/>
                  </a:lnTo>
                  <a:lnTo>
                    <a:pt x="44044" y="7868"/>
                  </a:lnTo>
                  <a:lnTo>
                    <a:pt x="45082" y="6087"/>
                  </a:lnTo>
                  <a:lnTo>
                    <a:pt x="45472" y="4477"/>
                  </a:lnTo>
                  <a:lnTo>
                    <a:pt x="47568" y="5544"/>
                  </a:lnTo>
                  <a:lnTo>
                    <a:pt x="49416" y="5772"/>
                  </a:lnTo>
                  <a:lnTo>
                    <a:pt x="50235" y="5296"/>
                  </a:lnTo>
                  <a:lnTo>
                    <a:pt x="49711" y="2715"/>
                  </a:lnTo>
                  <a:lnTo>
                    <a:pt x="51216" y="1334"/>
                  </a:lnTo>
                  <a:lnTo>
                    <a:pt x="52883" y="705"/>
                  </a:lnTo>
                  <a:lnTo>
                    <a:pt x="53635" y="1819"/>
                  </a:lnTo>
                  <a:lnTo>
                    <a:pt x="55169" y="2962"/>
                  </a:lnTo>
                  <a:lnTo>
                    <a:pt x="56378" y="2972"/>
                  </a:lnTo>
                  <a:lnTo>
                    <a:pt x="59626" y="0"/>
                  </a:lnTo>
                  <a:lnTo>
                    <a:pt x="60388" y="591"/>
                  </a:lnTo>
                  <a:lnTo>
                    <a:pt x="61093" y="1648"/>
                  </a:lnTo>
                  <a:close/>
                </a:path>
              </a:pathLst>
            </a:custGeom>
            <a:solidFill>
              <a:schemeClr val="bg2">
                <a:lumMod val="40000"/>
                <a:lumOff val="60000"/>
              </a:schemeClr>
            </a:solidFill>
            <a:ln w="3175" cap="flat">
              <a:solidFill>
                <a:srgbClr val="FFFFFF"/>
              </a:solidFill>
              <a:prstDash val="solid"/>
              <a:miter/>
            </a:ln>
          </p:spPr>
          <p:txBody>
            <a:bodyPr rtlCol="0" anchor="ctr"/>
            <a:lstStyle/>
            <a:p>
              <a:endParaRPr lang="en-GB" dirty="0"/>
            </a:p>
          </p:txBody>
        </p:sp>
        <p:sp>
          <p:nvSpPr>
            <p:cNvPr id="122" name="Freeform: Shape 121">
              <a:extLst>
                <a:ext uri="{FF2B5EF4-FFF2-40B4-BE49-F238E27FC236}">
                  <a16:creationId xmlns:a16="http://schemas.microsoft.com/office/drawing/2014/main" id="{5262F9D5-1B80-4E02-AAAE-080BADC114AB}"/>
                </a:ext>
              </a:extLst>
            </p:cNvPr>
            <p:cNvSpPr/>
            <p:nvPr/>
          </p:nvSpPr>
          <p:spPr>
            <a:xfrm>
              <a:off x="7584358" y="3256072"/>
              <a:ext cx="346674" cy="224320"/>
            </a:xfrm>
            <a:custGeom>
              <a:avLst/>
              <a:gdLst>
                <a:gd name="connsiteX0" fmla="*/ 166840 w 161925"/>
                <a:gd name="connsiteY0" fmla="*/ 18345 h 104775"/>
                <a:gd name="connsiteX1" fmla="*/ 166211 w 161925"/>
                <a:gd name="connsiteY1" fmla="*/ 27213 h 104775"/>
                <a:gd name="connsiteX2" fmla="*/ 163630 w 161925"/>
                <a:gd name="connsiteY2" fmla="*/ 31318 h 104775"/>
                <a:gd name="connsiteX3" fmla="*/ 159734 w 161925"/>
                <a:gd name="connsiteY3" fmla="*/ 29946 h 104775"/>
                <a:gd name="connsiteX4" fmla="*/ 154762 w 161925"/>
                <a:gd name="connsiteY4" fmla="*/ 31090 h 104775"/>
                <a:gd name="connsiteX5" fmla="*/ 152133 w 161925"/>
                <a:gd name="connsiteY5" fmla="*/ 35757 h 104775"/>
                <a:gd name="connsiteX6" fmla="*/ 150638 w 161925"/>
                <a:gd name="connsiteY6" fmla="*/ 37138 h 104775"/>
                <a:gd name="connsiteX7" fmla="*/ 149294 w 161925"/>
                <a:gd name="connsiteY7" fmla="*/ 38757 h 104775"/>
                <a:gd name="connsiteX8" fmla="*/ 148428 w 161925"/>
                <a:gd name="connsiteY8" fmla="*/ 44796 h 104775"/>
                <a:gd name="connsiteX9" fmla="*/ 148218 w 161925"/>
                <a:gd name="connsiteY9" fmla="*/ 54645 h 104775"/>
                <a:gd name="connsiteX10" fmla="*/ 146332 w 161925"/>
                <a:gd name="connsiteY10" fmla="*/ 55836 h 104775"/>
                <a:gd name="connsiteX11" fmla="*/ 144609 w 161925"/>
                <a:gd name="connsiteY11" fmla="*/ 56207 h 104775"/>
                <a:gd name="connsiteX12" fmla="*/ 137417 w 161925"/>
                <a:gd name="connsiteY12" fmla="*/ 64837 h 104775"/>
                <a:gd name="connsiteX13" fmla="*/ 141561 w 161925"/>
                <a:gd name="connsiteY13" fmla="*/ 67256 h 104775"/>
                <a:gd name="connsiteX14" fmla="*/ 143389 w 161925"/>
                <a:gd name="connsiteY14" fmla="*/ 69094 h 104775"/>
                <a:gd name="connsiteX15" fmla="*/ 146418 w 161925"/>
                <a:gd name="connsiteY15" fmla="*/ 74209 h 104775"/>
                <a:gd name="connsiteX16" fmla="*/ 150723 w 161925"/>
                <a:gd name="connsiteY16" fmla="*/ 79972 h 104775"/>
                <a:gd name="connsiteX17" fmla="*/ 151581 w 161925"/>
                <a:gd name="connsiteY17" fmla="*/ 82782 h 104775"/>
                <a:gd name="connsiteX18" fmla="*/ 147961 w 161925"/>
                <a:gd name="connsiteY18" fmla="*/ 82153 h 104775"/>
                <a:gd name="connsiteX19" fmla="*/ 146704 w 161925"/>
                <a:gd name="connsiteY19" fmla="*/ 82344 h 104775"/>
                <a:gd name="connsiteX20" fmla="*/ 145894 w 161925"/>
                <a:gd name="connsiteY20" fmla="*/ 83230 h 104775"/>
                <a:gd name="connsiteX21" fmla="*/ 144208 w 161925"/>
                <a:gd name="connsiteY21" fmla="*/ 83048 h 104775"/>
                <a:gd name="connsiteX22" fmla="*/ 142132 w 161925"/>
                <a:gd name="connsiteY22" fmla="*/ 83058 h 104775"/>
                <a:gd name="connsiteX23" fmla="*/ 139960 w 161925"/>
                <a:gd name="connsiteY23" fmla="*/ 84077 h 104775"/>
                <a:gd name="connsiteX24" fmla="*/ 138760 w 161925"/>
                <a:gd name="connsiteY24" fmla="*/ 84506 h 104775"/>
                <a:gd name="connsiteX25" fmla="*/ 137160 w 161925"/>
                <a:gd name="connsiteY25" fmla="*/ 83572 h 104775"/>
                <a:gd name="connsiteX26" fmla="*/ 134159 w 161925"/>
                <a:gd name="connsiteY26" fmla="*/ 80772 h 104775"/>
                <a:gd name="connsiteX27" fmla="*/ 132340 w 161925"/>
                <a:gd name="connsiteY27" fmla="*/ 78819 h 104775"/>
                <a:gd name="connsiteX28" fmla="*/ 130997 w 161925"/>
                <a:gd name="connsiteY28" fmla="*/ 78324 h 104775"/>
                <a:gd name="connsiteX29" fmla="*/ 129635 w 161925"/>
                <a:gd name="connsiteY29" fmla="*/ 78905 h 104775"/>
                <a:gd name="connsiteX30" fmla="*/ 124777 w 161925"/>
                <a:gd name="connsiteY30" fmla="*/ 79572 h 104775"/>
                <a:gd name="connsiteX31" fmla="*/ 123625 w 161925"/>
                <a:gd name="connsiteY31" fmla="*/ 80705 h 104775"/>
                <a:gd name="connsiteX32" fmla="*/ 121377 w 161925"/>
                <a:gd name="connsiteY32" fmla="*/ 81963 h 104775"/>
                <a:gd name="connsiteX33" fmla="*/ 119129 w 161925"/>
                <a:gd name="connsiteY33" fmla="*/ 82563 h 104775"/>
                <a:gd name="connsiteX34" fmla="*/ 115881 w 161925"/>
                <a:gd name="connsiteY34" fmla="*/ 82991 h 104775"/>
                <a:gd name="connsiteX35" fmla="*/ 114176 w 161925"/>
                <a:gd name="connsiteY35" fmla="*/ 82934 h 104775"/>
                <a:gd name="connsiteX36" fmla="*/ 113223 w 161925"/>
                <a:gd name="connsiteY36" fmla="*/ 83534 h 104775"/>
                <a:gd name="connsiteX37" fmla="*/ 112423 w 161925"/>
                <a:gd name="connsiteY37" fmla="*/ 85372 h 104775"/>
                <a:gd name="connsiteX38" fmla="*/ 111880 w 161925"/>
                <a:gd name="connsiteY38" fmla="*/ 87163 h 104775"/>
                <a:gd name="connsiteX39" fmla="*/ 111404 w 161925"/>
                <a:gd name="connsiteY39" fmla="*/ 87887 h 104775"/>
                <a:gd name="connsiteX40" fmla="*/ 107366 w 161925"/>
                <a:gd name="connsiteY40" fmla="*/ 88773 h 104775"/>
                <a:gd name="connsiteX41" fmla="*/ 106470 w 161925"/>
                <a:gd name="connsiteY41" fmla="*/ 89802 h 104775"/>
                <a:gd name="connsiteX42" fmla="*/ 106232 w 161925"/>
                <a:gd name="connsiteY42" fmla="*/ 90802 h 104775"/>
                <a:gd name="connsiteX43" fmla="*/ 106308 w 161925"/>
                <a:gd name="connsiteY43" fmla="*/ 91802 h 104775"/>
                <a:gd name="connsiteX44" fmla="*/ 103089 w 161925"/>
                <a:gd name="connsiteY44" fmla="*/ 90831 h 104775"/>
                <a:gd name="connsiteX45" fmla="*/ 100603 w 161925"/>
                <a:gd name="connsiteY45" fmla="*/ 91488 h 104775"/>
                <a:gd name="connsiteX46" fmla="*/ 100013 w 161925"/>
                <a:gd name="connsiteY46" fmla="*/ 92250 h 104775"/>
                <a:gd name="connsiteX47" fmla="*/ 99498 w 161925"/>
                <a:gd name="connsiteY47" fmla="*/ 93354 h 104775"/>
                <a:gd name="connsiteX48" fmla="*/ 99783 w 161925"/>
                <a:gd name="connsiteY48" fmla="*/ 94526 h 104775"/>
                <a:gd name="connsiteX49" fmla="*/ 100698 w 161925"/>
                <a:gd name="connsiteY49" fmla="*/ 95669 h 104775"/>
                <a:gd name="connsiteX50" fmla="*/ 101565 w 161925"/>
                <a:gd name="connsiteY50" fmla="*/ 98755 h 104775"/>
                <a:gd name="connsiteX51" fmla="*/ 101879 w 161925"/>
                <a:gd name="connsiteY51" fmla="*/ 101832 h 104775"/>
                <a:gd name="connsiteX52" fmla="*/ 101346 w 161925"/>
                <a:gd name="connsiteY52" fmla="*/ 103584 h 104775"/>
                <a:gd name="connsiteX53" fmla="*/ 99498 w 161925"/>
                <a:gd name="connsiteY53" fmla="*/ 104823 h 104775"/>
                <a:gd name="connsiteX54" fmla="*/ 95678 w 161925"/>
                <a:gd name="connsiteY54" fmla="*/ 106204 h 104775"/>
                <a:gd name="connsiteX55" fmla="*/ 91973 w 161925"/>
                <a:gd name="connsiteY55" fmla="*/ 105546 h 104775"/>
                <a:gd name="connsiteX56" fmla="*/ 90354 w 161925"/>
                <a:gd name="connsiteY56" fmla="*/ 106089 h 104775"/>
                <a:gd name="connsiteX57" fmla="*/ 87611 w 161925"/>
                <a:gd name="connsiteY57" fmla="*/ 106261 h 104775"/>
                <a:gd name="connsiteX58" fmla="*/ 85087 w 161925"/>
                <a:gd name="connsiteY58" fmla="*/ 106623 h 104775"/>
                <a:gd name="connsiteX59" fmla="*/ 81210 w 161925"/>
                <a:gd name="connsiteY59" fmla="*/ 107880 h 104775"/>
                <a:gd name="connsiteX60" fmla="*/ 77705 w 161925"/>
                <a:gd name="connsiteY60" fmla="*/ 108623 h 104775"/>
                <a:gd name="connsiteX61" fmla="*/ 74562 w 161925"/>
                <a:gd name="connsiteY61" fmla="*/ 106061 h 104775"/>
                <a:gd name="connsiteX62" fmla="*/ 70828 w 161925"/>
                <a:gd name="connsiteY62" fmla="*/ 104318 h 104775"/>
                <a:gd name="connsiteX63" fmla="*/ 66903 w 161925"/>
                <a:gd name="connsiteY63" fmla="*/ 103279 h 104775"/>
                <a:gd name="connsiteX64" fmla="*/ 65541 w 161925"/>
                <a:gd name="connsiteY64" fmla="*/ 104032 h 104775"/>
                <a:gd name="connsiteX65" fmla="*/ 64951 w 161925"/>
                <a:gd name="connsiteY65" fmla="*/ 104632 h 104775"/>
                <a:gd name="connsiteX66" fmla="*/ 61665 w 161925"/>
                <a:gd name="connsiteY66" fmla="*/ 102365 h 104775"/>
                <a:gd name="connsiteX67" fmla="*/ 60198 w 161925"/>
                <a:gd name="connsiteY67" fmla="*/ 101555 h 104775"/>
                <a:gd name="connsiteX68" fmla="*/ 59484 w 161925"/>
                <a:gd name="connsiteY68" fmla="*/ 100679 h 104775"/>
                <a:gd name="connsiteX69" fmla="*/ 58121 w 161925"/>
                <a:gd name="connsiteY69" fmla="*/ 97650 h 104775"/>
                <a:gd name="connsiteX70" fmla="*/ 57312 w 161925"/>
                <a:gd name="connsiteY70" fmla="*/ 97555 h 104775"/>
                <a:gd name="connsiteX71" fmla="*/ 54607 w 161925"/>
                <a:gd name="connsiteY71" fmla="*/ 98679 h 104775"/>
                <a:gd name="connsiteX72" fmla="*/ 51997 w 161925"/>
                <a:gd name="connsiteY72" fmla="*/ 98631 h 104775"/>
                <a:gd name="connsiteX73" fmla="*/ 50425 w 161925"/>
                <a:gd name="connsiteY73" fmla="*/ 98422 h 104775"/>
                <a:gd name="connsiteX74" fmla="*/ 45758 w 161925"/>
                <a:gd name="connsiteY74" fmla="*/ 98555 h 104775"/>
                <a:gd name="connsiteX75" fmla="*/ 45139 w 161925"/>
                <a:gd name="connsiteY75" fmla="*/ 100622 h 104775"/>
                <a:gd name="connsiteX76" fmla="*/ 44567 w 161925"/>
                <a:gd name="connsiteY76" fmla="*/ 100936 h 104775"/>
                <a:gd name="connsiteX77" fmla="*/ 43558 w 161925"/>
                <a:gd name="connsiteY77" fmla="*/ 101213 h 104775"/>
                <a:gd name="connsiteX78" fmla="*/ 41081 w 161925"/>
                <a:gd name="connsiteY78" fmla="*/ 101079 h 104775"/>
                <a:gd name="connsiteX79" fmla="*/ 37909 w 161925"/>
                <a:gd name="connsiteY79" fmla="*/ 102613 h 104775"/>
                <a:gd name="connsiteX80" fmla="*/ 34509 w 161925"/>
                <a:gd name="connsiteY80" fmla="*/ 103546 h 104775"/>
                <a:gd name="connsiteX81" fmla="*/ 31852 w 161925"/>
                <a:gd name="connsiteY81" fmla="*/ 103565 h 104775"/>
                <a:gd name="connsiteX82" fmla="*/ 29118 w 161925"/>
                <a:gd name="connsiteY82" fmla="*/ 103118 h 104775"/>
                <a:gd name="connsiteX83" fmla="*/ 27480 w 161925"/>
                <a:gd name="connsiteY83" fmla="*/ 103441 h 104775"/>
                <a:gd name="connsiteX84" fmla="*/ 23946 w 161925"/>
                <a:gd name="connsiteY84" fmla="*/ 103603 h 104775"/>
                <a:gd name="connsiteX85" fmla="*/ 21707 w 161925"/>
                <a:gd name="connsiteY85" fmla="*/ 105832 h 104775"/>
                <a:gd name="connsiteX86" fmla="*/ 18221 w 161925"/>
                <a:gd name="connsiteY86" fmla="*/ 105708 h 104775"/>
                <a:gd name="connsiteX87" fmla="*/ 15287 w 161925"/>
                <a:gd name="connsiteY87" fmla="*/ 105337 h 104775"/>
                <a:gd name="connsiteX88" fmla="*/ 15650 w 161925"/>
                <a:gd name="connsiteY88" fmla="*/ 104632 h 104775"/>
                <a:gd name="connsiteX89" fmla="*/ 16240 w 161925"/>
                <a:gd name="connsiteY89" fmla="*/ 95764 h 104775"/>
                <a:gd name="connsiteX90" fmla="*/ 17688 w 161925"/>
                <a:gd name="connsiteY90" fmla="*/ 91792 h 104775"/>
                <a:gd name="connsiteX91" fmla="*/ 17630 w 161925"/>
                <a:gd name="connsiteY91" fmla="*/ 90973 h 104775"/>
                <a:gd name="connsiteX92" fmla="*/ 17316 w 161925"/>
                <a:gd name="connsiteY92" fmla="*/ 90354 h 104775"/>
                <a:gd name="connsiteX93" fmla="*/ 16030 w 161925"/>
                <a:gd name="connsiteY93" fmla="*/ 89716 h 104775"/>
                <a:gd name="connsiteX94" fmla="*/ 15107 w 161925"/>
                <a:gd name="connsiteY94" fmla="*/ 87563 h 104775"/>
                <a:gd name="connsiteX95" fmla="*/ 13173 w 161925"/>
                <a:gd name="connsiteY95" fmla="*/ 81896 h 104775"/>
                <a:gd name="connsiteX96" fmla="*/ 12078 w 161925"/>
                <a:gd name="connsiteY96" fmla="*/ 80753 h 104775"/>
                <a:gd name="connsiteX97" fmla="*/ 9039 w 161925"/>
                <a:gd name="connsiteY97" fmla="*/ 79553 h 104775"/>
                <a:gd name="connsiteX98" fmla="*/ 6382 w 161925"/>
                <a:gd name="connsiteY98" fmla="*/ 77914 h 104775"/>
                <a:gd name="connsiteX99" fmla="*/ 4124 w 161925"/>
                <a:gd name="connsiteY99" fmla="*/ 75743 h 104775"/>
                <a:gd name="connsiteX100" fmla="*/ 0 w 161925"/>
                <a:gd name="connsiteY100" fmla="*/ 70390 h 104775"/>
                <a:gd name="connsiteX101" fmla="*/ 2086 w 161925"/>
                <a:gd name="connsiteY101" fmla="*/ 69856 h 104775"/>
                <a:gd name="connsiteX102" fmla="*/ 2714 w 161925"/>
                <a:gd name="connsiteY102" fmla="*/ 68761 h 104775"/>
                <a:gd name="connsiteX103" fmla="*/ 4800 w 161925"/>
                <a:gd name="connsiteY103" fmla="*/ 65808 h 104775"/>
                <a:gd name="connsiteX104" fmla="*/ 5039 w 161925"/>
                <a:gd name="connsiteY104" fmla="*/ 64360 h 104775"/>
                <a:gd name="connsiteX105" fmla="*/ 4819 w 161925"/>
                <a:gd name="connsiteY105" fmla="*/ 63541 h 104775"/>
                <a:gd name="connsiteX106" fmla="*/ 3420 w 161925"/>
                <a:gd name="connsiteY106" fmla="*/ 62122 h 104775"/>
                <a:gd name="connsiteX107" fmla="*/ 2467 w 161925"/>
                <a:gd name="connsiteY107" fmla="*/ 59007 h 104775"/>
                <a:gd name="connsiteX108" fmla="*/ 3181 w 161925"/>
                <a:gd name="connsiteY108" fmla="*/ 56102 h 104775"/>
                <a:gd name="connsiteX109" fmla="*/ 3248 w 161925"/>
                <a:gd name="connsiteY109" fmla="*/ 54607 h 104775"/>
                <a:gd name="connsiteX110" fmla="*/ 2543 w 161925"/>
                <a:gd name="connsiteY110" fmla="*/ 53121 h 104775"/>
                <a:gd name="connsiteX111" fmla="*/ 3277 w 161925"/>
                <a:gd name="connsiteY111" fmla="*/ 51273 h 104775"/>
                <a:gd name="connsiteX112" fmla="*/ 4781 w 161925"/>
                <a:gd name="connsiteY112" fmla="*/ 50264 h 104775"/>
                <a:gd name="connsiteX113" fmla="*/ 5724 w 161925"/>
                <a:gd name="connsiteY113" fmla="*/ 49968 h 104775"/>
                <a:gd name="connsiteX114" fmla="*/ 9677 w 161925"/>
                <a:gd name="connsiteY114" fmla="*/ 49768 h 104775"/>
                <a:gd name="connsiteX115" fmla="*/ 12182 w 161925"/>
                <a:gd name="connsiteY115" fmla="*/ 46063 h 104775"/>
                <a:gd name="connsiteX116" fmla="*/ 13706 w 161925"/>
                <a:gd name="connsiteY116" fmla="*/ 44882 h 104775"/>
                <a:gd name="connsiteX117" fmla="*/ 15268 w 161925"/>
                <a:gd name="connsiteY117" fmla="*/ 42777 h 104775"/>
                <a:gd name="connsiteX118" fmla="*/ 15992 w 161925"/>
                <a:gd name="connsiteY118" fmla="*/ 42005 h 104775"/>
                <a:gd name="connsiteX119" fmla="*/ 16678 w 161925"/>
                <a:gd name="connsiteY119" fmla="*/ 40367 h 104775"/>
                <a:gd name="connsiteX120" fmla="*/ 16916 w 161925"/>
                <a:gd name="connsiteY120" fmla="*/ 38691 h 104775"/>
                <a:gd name="connsiteX121" fmla="*/ 13782 w 161925"/>
                <a:gd name="connsiteY121" fmla="*/ 36338 h 104775"/>
                <a:gd name="connsiteX122" fmla="*/ 12716 w 161925"/>
                <a:gd name="connsiteY122" fmla="*/ 34566 h 104775"/>
                <a:gd name="connsiteX123" fmla="*/ 11316 w 161925"/>
                <a:gd name="connsiteY123" fmla="*/ 32604 h 104775"/>
                <a:gd name="connsiteX124" fmla="*/ 9430 w 161925"/>
                <a:gd name="connsiteY124" fmla="*/ 31252 h 104775"/>
                <a:gd name="connsiteX125" fmla="*/ 5629 w 161925"/>
                <a:gd name="connsiteY125" fmla="*/ 28927 h 104775"/>
                <a:gd name="connsiteX126" fmla="*/ 4143 w 161925"/>
                <a:gd name="connsiteY126" fmla="*/ 26565 h 104775"/>
                <a:gd name="connsiteX127" fmla="*/ 3477 w 161925"/>
                <a:gd name="connsiteY127" fmla="*/ 23498 h 104775"/>
                <a:gd name="connsiteX128" fmla="*/ 2467 w 161925"/>
                <a:gd name="connsiteY128" fmla="*/ 21174 h 104775"/>
                <a:gd name="connsiteX129" fmla="*/ 1352 w 161925"/>
                <a:gd name="connsiteY129" fmla="*/ 19660 h 104775"/>
                <a:gd name="connsiteX130" fmla="*/ 1143 w 161925"/>
                <a:gd name="connsiteY130" fmla="*/ 18421 h 104775"/>
                <a:gd name="connsiteX131" fmla="*/ 676 w 161925"/>
                <a:gd name="connsiteY131" fmla="*/ 16907 h 104775"/>
                <a:gd name="connsiteX132" fmla="*/ 571 w 161925"/>
                <a:gd name="connsiteY132" fmla="*/ 13926 h 104775"/>
                <a:gd name="connsiteX133" fmla="*/ 1476 w 161925"/>
                <a:gd name="connsiteY133" fmla="*/ 9953 h 104775"/>
                <a:gd name="connsiteX134" fmla="*/ 2057 w 161925"/>
                <a:gd name="connsiteY134" fmla="*/ 8544 h 104775"/>
                <a:gd name="connsiteX135" fmla="*/ 3343 w 161925"/>
                <a:gd name="connsiteY135" fmla="*/ 8153 h 104775"/>
                <a:gd name="connsiteX136" fmla="*/ 6772 w 161925"/>
                <a:gd name="connsiteY136" fmla="*/ 6029 h 104775"/>
                <a:gd name="connsiteX137" fmla="*/ 6934 w 161925"/>
                <a:gd name="connsiteY137" fmla="*/ 3315 h 104775"/>
                <a:gd name="connsiteX138" fmla="*/ 7553 w 161925"/>
                <a:gd name="connsiteY138" fmla="*/ 1619 h 104775"/>
                <a:gd name="connsiteX139" fmla="*/ 8639 w 161925"/>
                <a:gd name="connsiteY139" fmla="*/ 648 h 104775"/>
                <a:gd name="connsiteX140" fmla="*/ 9649 w 161925"/>
                <a:gd name="connsiteY140" fmla="*/ 0 h 104775"/>
                <a:gd name="connsiteX141" fmla="*/ 11525 w 161925"/>
                <a:gd name="connsiteY141" fmla="*/ 1581 h 104775"/>
                <a:gd name="connsiteX142" fmla="*/ 16078 w 161925"/>
                <a:gd name="connsiteY142" fmla="*/ 4105 h 104775"/>
                <a:gd name="connsiteX143" fmla="*/ 18297 w 161925"/>
                <a:gd name="connsiteY143" fmla="*/ 5934 h 104775"/>
                <a:gd name="connsiteX144" fmla="*/ 18183 w 161925"/>
                <a:gd name="connsiteY144" fmla="*/ 7068 h 104775"/>
                <a:gd name="connsiteX145" fmla="*/ 17145 w 161925"/>
                <a:gd name="connsiteY145" fmla="*/ 8191 h 104775"/>
                <a:gd name="connsiteX146" fmla="*/ 15164 w 161925"/>
                <a:gd name="connsiteY146" fmla="*/ 9296 h 104775"/>
                <a:gd name="connsiteX147" fmla="*/ 14011 w 161925"/>
                <a:gd name="connsiteY147" fmla="*/ 10754 h 104775"/>
                <a:gd name="connsiteX148" fmla="*/ 13697 w 161925"/>
                <a:gd name="connsiteY148" fmla="*/ 12554 h 104775"/>
                <a:gd name="connsiteX149" fmla="*/ 13992 w 161925"/>
                <a:gd name="connsiteY149" fmla="*/ 13830 h 104775"/>
                <a:gd name="connsiteX150" fmla="*/ 15364 w 161925"/>
                <a:gd name="connsiteY150" fmla="*/ 14945 h 104775"/>
                <a:gd name="connsiteX151" fmla="*/ 23536 w 161925"/>
                <a:gd name="connsiteY151" fmla="*/ 13487 h 104775"/>
                <a:gd name="connsiteX152" fmla="*/ 31823 w 161925"/>
                <a:gd name="connsiteY152" fmla="*/ 14240 h 104775"/>
                <a:gd name="connsiteX153" fmla="*/ 42948 w 161925"/>
                <a:gd name="connsiteY153" fmla="*/ 16707 h 104775"/>
                <a:gd name="connsiteX154" fmla="*/ 50320 w 161925"/>
                <a:gd name="connsiteY154" fmla="*/ 17564 h 104775"/>
                <a:gd name="connsiteX155" fmla="*/ 55778 w 161925"/>
                <a:gd name="connsiteY155" fmla="*/ 16421 h 104775"/>
                <a:gd name="connsiteX156" fmla="*/ 65865 w 161925"/>
                <a:gd name="connsiteY156" fmla="*/ 18488 h 104775"/>
                <a:gd name="connsiteX157" fmla="*/ 75266 w 161925"/>
                <a:gd name="connsiteY157" fmla="*/ 20412 h 104775"/>
                <a:gd name="connsiteX158" fmla="*/ 84287 w 161925"/>
                <a:gd name="connsiteY158" fmla="*/ 20974 h 104775"/>
                <a:gd name="connsiteX159" fmla="*/ 89335 w 161925"/>
                <a:gd name="connsiteY159" fmla="*/ 19469 h 104775"/>
                <a:gd name="connsiteX160" fmla="*/ 92887 w 161925"/>
                <a:gd name="connsiteY160" fmla="*/ 17440 h 104775"/>
                <a:gd name="connsiteX161" fmla="*/ 95945 w 161925"/>
                <a:gd name="connsiteY161" fmla="*/ 13611 h 104775"/>
                <a:gd name="connsiteX162" fmla="*/ 103498 w 161925"/>
                <a:gd name="connsiteY162" fmla="*/ 8554 h 104775"/>
                <a:gd name="connsiteX163" fmla="*/ 110804 w 161925"/>
                <a:gd name="connsiteY163" fmla="*/ 5705 h 104775"/>
                <a:gd name="connsiteX164" fmla="*/ 120386 w 161925"/>
                <a:gd name="connsiteY164" fmla="*/ 3400 h 104775"/>
                <a:gd name="connsiteX165" fmla="*/ 126787 w 161925"/>
                <a:gd name="connsiteY165" fmla="*/ 2619 h 104775"/>
                <a:gd name="connsiteX166" fmla="*/ 127682 w 161925"/>
                <a:gd name="connsiteY166" fmla="*/ 3400 h 104775"/>
                <a:gd name="connsiteX167" fmla="*/ 135827 w 161925"/>
                <a:gd name="connsiteY167" fmla="*/ 8058 h 104775"/>
                <a:gd name="connsiteX168" fmla="*/ 139455 w 161925"/>
                <a:gd name="connsiteY168" fmla="*/ 8077 h 104775"/>
                <a:gd name="connsiteX169" fmla="*/ 142389 w 161925"/>
                <a:gd name="connsiteY169" fmla="*/ 8906 h 104775"/>
                <a:gd name="connsiteX170" fmla="*/ 143465 w 161925"/>
                <a:gd name="connsiteY170" fmla="*/ 10135 h 104775"/>
                <a:gd name="connsiteX171" fmla="*/ 144199 w 161925"/>
                <a:gd name="connsiteY171" fmla="*/ 10439 h 104775"/>
                <a:gd name="connsiteX172" fmla="*/ 148104 w 161925"/>
                <a:gd name="connsiteY172" fmla="*/ 9287 h 104775"/>
                <a:gd name="connsiteX173" fmla="*/ 149828 w 161925"/>
                <a:gd name="connsiteY173" fmla="*/ 11830 h 104775"/>
                <a:gd name="connsiteX174" fmla="*/ 152524 w 161925"/>
                <a:gd name="connsiteY174" fmla="*/ 15392 h 104775"/>
                <a:gd name="connsiteX175" fmla="*/ 157124 w 161925"/>
                <a:gd name="connsiteY175" fmla="*/ 17221 h 104775"/>
                <a:gd name="connsiteX176" fmla="*/ 161220 w 161925"/>
                <a:gd name="connsiteY176" fmla="*/ 18250 h 104775"/>
                <a:gd name="connsiteX177" fmla="*/ 162515 w 161925"/>
                <a:gd name="connsiteY177" fmla="*/ 1841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61925" h="104775">
                  <a:moveTo>
                    <a:pt x="166840" y="18345"/>
                  </a:moveTo>
                  <a:lnTo>
                    <a:pt x="166211" y="27213"/>
                  </a:lnTo>
                  <a:lnTo>
                    <a:pt x="163630" y="31318"/>
                  </a:lnTo>
                  <a:lnTo>
                    <a:pt x="159734" y="29946"/>
                  </a:lnTo>
                  <a:lnTo>
                    <a:pt x="154762" y="31090"/>
                  </a:lnTo>
                  <a:lnTo>
                    <a:pt x="152133" y="35757"/>
                  </a:lnTo>
                  <a:lnTo>
                    <a:pt x="150638" y="37138"/>
                  </a:lnTo>
                  <a:lnTo>
                    <a:pt x="149294" y="38757"/>
                  </a:lnTo>
                  <a:lnTo>
                    <a:pt x="148428" y="44796"/>
                  </a:lnTo>
                  <a:lnTo>
                    <a:pt x="148218" y="54645"/>
                  </a:lnTo>
                  <a:lnTo>
                    <a:pt x="146332" y="55836"/>
                  </a:lnTo>
                  <a:lnTo>
                    <a:pt x="144609" y="56207"/>
                  </a:lnTo>
                  <a:lnTo>
                    <a:pt x="137417" y="64837"/>
                  </a:lnTo>
                  <a:lnTo>
                    <a:pt x="141561" y="67256"/>
                  </a:lnTo>
                  <a:lnTo>
                    <a:pt x="143389" y="69094"/>
                  </a:lnTo>
                  <a:lnTo>
                    <a:pt x="146418" y="74209"/>
                  </a:lnTo>
                  <a:lnTo>
                    <a:pt x="150723" y="79972"/>
                  </a:lnTo>
                  <a:lnTo>
                    <a:pt x="151581" y="82782"/>
                  </a:lnTo>
                  <a:lnTo>
                    <a:pt x="147961" y="82153"/>
                  </a:lnTo>
                  <a:lnTo>
                    <a:pt x="146704" y="82344"/>
                  </a:lnTo>
                  <a:lnTo>
                    <a:pt x="145894" y="83230"/>
                  </a:lnTo>
                  <a:lnTo>
                    <a:pt x="144208" y="83048"/>
                  </a:lnTo>
                  <a:lnTo>
                    <a:pt x="142132" y="83058"/>
                  </a:lnTo>
                  <a:lnTo>
                    <a:pt x="139960" y="84077"/>
                  </a:lnTo>
                  <a:lnTo>
                    <a:pt x="138760" y="84506"/>
                  </a:lnTo>
                  <a:lnTo>
                    <a:pt x="137160" y="83572"/>
                  </a:lnTo>
                  <a:lnTo>
                    <a:pt x="134159" y="80772"/>
                  </a:lnTo>
                  <a:lnTo>
                    <a:pt x="132340" y="78819"/>
                  </a:lnTo>
                  <a:lnTo>
                    <a:pt x="130997" y="78324"/>
                  </a:lnTo>
                  <a:lnTo>
                    <a:pt x="129635" y="78905"/>
                  </a:lnTo>
                  <a:lnTo>
                    <a:pt x="124777" y="79572"/>
                  </a:lnTo>
                  <a:lnTo>
                    <a:pt x="123625" y="80705"/>
                  </a:lnTo>
                  <a:lnTo>
                    <a:pt x="121377" y="81963"/>
                  </a:lnTo>
                  <a:lnTo>
                    <a:pt x="119129" y="82563"/>
                  </a:lnTo>
                  <a:lnTo>
                    <a:pt x="115881" y="82991"/>
                  </a:lnTo>
                  <a:lnTo>
                    <a:pt x="114176" y="82934"/>
                  </a:lnTo>
                  <a:lnTo>
                    <a:pt x="113223" y="83534"/>
                  </a:lnTo>
                  <a:lnTo>
                    <a:pt x="112423" y="85372"/>
                  </a:lnTo>
                  <a:lnTo>
                    <a:pt x="111880" y="87163"/>
                  </a:lnTo>
                  <a:lnTo>
                    <a:pt x="111404" y="87887"/>
                  </a:lnTo>
                  <a:lnTo>
                    <a:pt x="107366" y="88773"/>
                  </a:lnTo>
                  <a:lnTo>
                    <a:pt x="106470" y="89802"/>
                  </a:lnTo>
                  <a:lnTo>
                    <a:pt x="106232" y="90802"/>
                  </a:lnTo>
                  <a:lnTo>
                    <a:pt x="106308" y="91802"/>
                  </a:lnTo>
                  <a:lnTo>
                    <a:pt x="103089" y="90831"/>
                  </a:lnTo>
                  <a:lnTo>
                    <a:pt x="100603" y="91488"/>
                  </a:lnTo>
                  <a:lnTo>
                    <a:pt x="100013" y="92250"/>
                  </a:lnTo>
                  <a:lnTo>
                    <a:pt x="99498" y="93354"/>
                  </a:lnTo>
                  <a:lnTo>
                    <a:pt x="99783" y="94526"/>
                  </a:lnTo>
                  <a:lnTo>
                    <a:pt x="100698" y="95669"/>
                  </a:lnTo>
                  <a:lnTo>
                    <a:pt x="101565" y="98755"/>
                  </a:lnTo>
                  <a:lnTo>
                    <a:pt x="101879" y="101832"/>
                  </a:lnTo>
                  <a:lnTo>
                    <a:pt x="101346" y="103584"/>
                  </a:lnTo>
                  <a:lnTo>
                    <a:pt x="99498" y="104823"/>
                  </a:lnTo>
                  <a:lnTo>
                    <a:pt x="95678" y="106204"/>
                  </a:lnTo>
                  <a:lnTo>
                    <a:pt x="91973" y="105546"/>
                  </a:lnTo>
                  <a:lnTo>
                    <a:pt x="90354" y="106089"/>
                  </a:lnTo>
                  <a:lnTo>
                    <a:pt x="87611" y="106261"/>
                  </a:lnTo>
                  <a:lnTo>
                    <a:pt x="85087" y="106623"/>
                  </a:lnTo>
                  <a:lnTo>
                    <a:pt x="81210" y="107880"/>
                  </a:lnTo>
                  <a:lnTo>
                    <a:pt x="77705" y="108623"/>
                  </a:lnTo>
                  <a:lnTo>
                    <a:pt x="74562" y="106061"/>
                  </a:lnTo>
                  <a:lnTo>
                    <a:pt x="70828" y="104318"/>
                  </a:lnTo>
                  <a:lnTo>
                    <a:pt x="66903" y="103279"/>
                  </a:lnTo>
                  <a:lnTo>
                    <a:pt x="65541" y="104032"/>
                  </a:lnTo>
                  <a:lnTo>
                    <a:pt x="64951" y="104632"/>
                  </a:lnTo>
                  <a:lnTo>
                    <a:pt x="61665" y="102365"/>
                  </a:lnTo>
                  <a:lnTo>
                    <a:pt x="60198" y="101555"/>
                  </a:lnTo>
                  <a:lnTo>
                    <a:pt x="59484" y="100679"/>
                  </a:lnTo>
                  <a:lnTo>
                    <a:pt x="58121" y="97650"/>
                  </a:lnTo>
                  <a:lnTo>
                    <a:pt x="57312" y="97555"/>
                  </a:lnTo>
                  <a:lnTo>
                    <a:pt x="54607" y="98679"/>
                  </a:lnTo>
                  <a:lnTo>
                    <a:pt x="51997" y="98631"/>
                  </a:lnTo>
                  <a:lnTo>
                    <a:pt x="50425" y="98422"/>
                  </a:lnTo>
                  <a:lnTo>
                    <a:pt x="45758" y="98555"/>
                  </a:lnTo>
                  <a:lnTo>
                    <a:pt x="45139" y="100622"/>
                  </a:lnTo>
                  <a:lnTo>
                    <a:pt x="44567" y="100936"/>
                  </a:lnTo>
                  <a:lnTo>
                    <a:pt x="43558" y="101213"/>
                  </a:lnTo>
                  <a:lnTo>
                    <a:pt x="41081" y="101079"/>
                  </a:lnTo>
                  <a:lnTo>
                    <a:pt x="37909" y="102613"/>
                  </a:lnTo>
                  <a:lnTo>
                    <a:pt x="34509" y="103546"/>
                  </a:lnTo>
                  <a:lnTo>
                    <a:pt x="31852" y="103565"/>
                  </a:lnTo>
                  <a:lnTo>
                    <a:pt x="29118" y="103118"/>
                  </a:lnTo>
                  <a:lnTo>
                    <a:pt x="27480" y="103441"/>
                  </a:lnTo>
                  <a:lnTo>
                    <a:pt x="23946" y="103603"/>
                  </a:lnTo>
                  <a:lnTo>
                    <a:pt x="21707" y="105832"/>
                  </a:lnTo>
                  <a:lnTo>
                    <a:pt x="18221" y="105708"/>
                  </a:lnTo>
                  <a:lnTo>
                    <a:pt x="15287" y="105337"/>
                  </a:lnTo>
                  <a:lnTo>
                    <a:pt x="15650" y="104632"/>
                  </a:lnTo>
                  <a:lnTo>
                    <a:pt x="16240" y="95764"/>
                  </a:lnTo>
                  <a:lnTo>
                    <a:pt x="17688" y="91792"/>
                  </a:lnTo>
                  <a:lnTo>
                    <a:pt x="17630" y="90973"/>
                  </a:lnTo>
                  <a:lnTo>
                    <a:pt x="17316" y="90354"/>
                  </a:lnTo>
                  <a:lnTo>
                    <a:pt x="16030" y="89716"/>
                  </a:lnTo>
                  <a:lnTo>
                    <a:pt x="15107" y="87563"/>
                  </a:lnTo>
                  <a:lnTo>
                    <a:pt x="13173" y="81896"/>
                  </a:lnTo>
                  <a:lnTo>
                    <a:pt x="12078" y="80753"/>
                  </a:lnTo>
                  <a:lnTo>
                    <a:pt x="9039" y="79553"/>
                  </a:lnTo>
                  <a:lnTo>
                    <a:pt x="6382" y="77914"/>
                  </a:lnTo>
                  <a:lnTo>
                    <a:pt x="4124" y="75743"/>
                  </a:lnTo>
                  <a:lnTo>
                    <a:pt x="0" y="70390"/>
                  </a:lnTo>
                  <a:lnTo>
                    <a:pt x="2086" y="69856"/>
                  </a:lnTo>
                  <a:lnTo>
                    <a:pt x="2714" y="68761"/>
                  </a:lnTo>
                  <a:lnTo>
                    <a:pt x="4800" y="65808"/>
                  </a:lnTo>
                  <a:lnTo>
                    <a:pt x="5039" y="64360"/>
                  </a:lnTo>
                  <a:lnTo>
                    <a:pt x="4819" y="63541"/>
                  </a:lnTo>
                  <a:lnTo>
                    <a:pt x="3420" y="62122"/>
                  </a:lnTo>
                  <a:lnTo>
                    <a:pt x="2467" y="59007"/>
                  </a:lnTo>
                  <a:lnTo>
                    <a:pt x="3181" y="56102"/>
                  </a:lnTo>
                  <a:lnTo>
                    <a:pt x="3248" y="54607"/>
                  </a:lnTo>
                  <a:lnTo>
                    <a:pt x="2543" y="53121"/>
                  </a:lnTo>
                  <a:lnTo>
                    <a:pt x="3277" y="51273"/>
                  </a:lnTo>
                  <a:lnTo>
                    <a:pt x="4781" y="50264"/>
                  </a:lnTo>
                  <a:lnTo>
                    <a:pt x="5724" y="49968"/>
                  </a:lnTo>
                  <a:lnTo>
                    <a:pt x="9677" y="49768"/>
                  </a:lnTo>
                  <a:lnTo>
                    <a:pt x="12182" y="46063"/>
                  </a:lnTo>
                  <a:lnTo>
                    <a:pt x="13706" y="44882"/>
                  </a:lnTo>
                  <a:lnTo>
                    <a:pt x="15268" y="42777"/>
                  </a:lnTo>
                  <a:lnTo>
                    <a:pt x="15992" y="42005"/>
                  </a:lnTo>
                  <a:lnTo>
                    <a:pt x="16678" y="40367"/>
                  </a:lnTo>
                  <a:lnTo>
                    <a:pt x="16916" y="38691"/>
                  </a:lnTo>
                  <a:lnTo>
                    <a:pt x="13782" y="36338"/>
                  </a:lnTo>
                  <a:lnTo>
                    <a:pt x="12716" y="34566"/>
                  </a:lnTo>
                  <a:lnTo>
                    <a:pt x="11316" y="32604"/>
                  </a:lnTo>
                  <a:lnTo>
                    <a:pt x="9430" y="31252"/>
                  </a:lnTo>
                  <a:lnTo>
                    <a:pt x="5629" y="28927"/>
                  </a:lnTo>
                  <a:lnTo>
                    <a:pt x="4143" y="26565"/>
                  </a:lnTo>
                  <a:lnTo>
                    <a:pt x="3477" y="23498"/>
                  </a:lnTo>
                  <a:lnTo>
                    <a:pt x="2467" y="21174"/>
                  </a:lnTo>
                  <a:lnTo>
                    <a:pt x="1352" y="19660"/>
                  </a:lnTo>
                  <a:lnTo>
                    <a:pt x="1143" y="18421"/>
                  </a:lnTo>
                  <a:lnTo>
                    <a:pt x="676" y="16907"/>
                  </a:lnTo>
                  <a:lnTo>
                    <a:pt x="571" y="13926"/>
                  </a:lnTo>
                  <a:lnTo>
                    <a:pt x="1476" y="9953"/>
                  </a:lnTo>
                  <a:lnTo>
                    <a:pt x="2057" y="8544"/>
                  </a:lnTo>
                  <a:lnTo>
                    <a:pt x="3343" y="8153"/>
                  </a:lnTo>
                  <a:lnTo>
                    <a:pt x="6772" y="6029"/>
                  </a:lnTo>
                  <a:lnTo>
                    <a:pt x="6934" y="3315"/>
                  </a:lnTo>
                  <a:lnTo>
                    <a:pt x="7553" y="1619"/>
                  </a:lnTo>
                  <a:lnTo>
                    <a:pt x="8639" y="648"/>
                  </a:lnTo>
                  <a:lnTo>
                    <a:pt x="9649" y="0"/>
                  </a:lnTo>
                  <a:lnTo>
                    <a:pt x="11525" y="1581"/>
                  </a:lnTo>
                  <a:lnTo>
                    <a:pt x="16078" y="4105"/>
                  </a:lnTo>
                  <a:lnTo>
                    <a:pt x="18297" y="5934"/>
                  </a:lnTo>
                  <a:lnTo>
                    <a:pt x="18183" y="7068"/>
                  </a:lnTo>
                  <a:lnTo>
                    <a:pt x="17145" y="8191"/>
                  </a:lnTo>
                  <a:lnTo>
                    <a:pt x="15164" y="9296"/>
                  </a:lnTo>
                  <a:lnTo>
                    <a:pt x="14011" y="10754"/>
                  </a:lnTo>
                  <a:lnTo>
                    <a:pt x="13697" y="12554"/>
                  </a:lnTo>
                  <a:lnTo>
                    <a:pt x="13992" y="13830"/>
                  </a:lnTo>
                  <a:lnTo>
                    <a:pt x="15364" y="14945"/>
                  </a:lnTo>
                  <a:lnTo>
                    <a:pt x="23536" y="13487"/>
                  </a:lnTo>
                  <a:lnTo>
                    <a:pt x="31823" y="14240"/>
                  </a:lnTo>
                  <a:lnTo>
                    <a:pt x="42948" y="16707"/>
                  </a:lnTo>
                  <a:lnTo>
                    <a:pt x="50320" y="17564"/>
                  </a:lnTo>
                  <a:lnTo>
                    <a:pt x="55778" y="16421"/>
                  </a:lnTo>
                  <a:lnTo>
                    <a:pt x="65865" y="18488"/>
                  </a:lnTo>
                  <a:lnTo>
                    <a:pt x="75266" y="20412"/>
                  </a:lnTo>
                  <a:lnTo>
                    <a:pt x="84287" y="20974"/>
                  </a:lnTo>
                  <a:lnTo>
                    <a:pt x="89335" y="19469"/>
                  </a:lnTo>
                  <a:lnTo>
                    <a:pt x="92887" y="17440"/>
                  </a:lnTo>
                  <a:lnTo>
                    <a:pt x="95945" y="13611"/>
                  </a:lnTo>
                  <a:lnTo>
                    <a:pt x="103498" y="8554"/>
                  </a:lnTo>
                  <a:lnTo>
                    <a:pt x="110804" y="5705"/>
                  </a:lnTo>
                  <a:lnTo>
                    <a:pt x="120386" y="3400"/>
                  </a:lnTo>
                  <a:lnTo>
                    <a:pt x="126787" y="2619"/>
                  </a:lnTo>
                  <a:lnTo>
                    <a:pt x="127682" y="3400"/>
                  </a:lnTo>
                  <a:lnTo>
                    <a:pt x="135827" y="8058"/>
                  </a:lnTo>
                  <a:lnTo>
                    <a:pt x="139455" y="8077"/>
                  </a:lnTo>
                  <a:lnTo>
                    <a:pt x="142389" y="8906"/>
                  </a:lnTo>
                  <a:lnTo>
                    <a:pt x="143465" y="10135"/>
                  </a:lnTo>
                  <a:lnTo>
                    <a:pt x="144199" y="10439"/>
                  </a:lnTo>
                  <a:lnTo>
                    <a:pt x="148104" y="9287"/>
                  </a:lnTo>
                  <a:lnTo>
                    <a:pt x="149828" y="11830"/>
                  </a:lnTo>
                  <a:lnTo>
                    <a:pt x="152524" y="15392"/>
                  </a:lnTo>
                  <a:lnTo>
                    <a:pt x="157124" y="17221"/>
                  </a:lnTo>
                  <a:lnTo>
                    <a:pt x="161220" y="18250"/>
                  </a:lnTo>
                  <a:lnTo>
                    <a:pt x="162515" y="18412"/>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35" name="Freeform: Shape 134">
              <a:extLst>
                <a:ext uri="{FF2B5EF4-FFF2-40B4-BE49-F238E27FC236}">
                  <a16:creationId xmlns:a16="http://schemas.microsoft.com/office/drawing/2014/main" id="{DC30168C-7ED4-4226-A245-AB9CF04136F3}"/>
                </a:ext>
              </a:extLst>
            </p:cNvPr>
            <p:cNvSpPr/>
            <p:nvPr/>
          </p:nvSpPr>
          <p:spPr>
            <a:xfrm>
              <a:off x="7631913" y="2186951"/>
              <a:ext cx="530209" cy="469028"/>
            </a:xfrm>
            <a:custGeom>
              <a:avLst/>
              <a:gdLst>
                <a:gd name="connsiteX0" fmla="*/ 132931 w 247650"/>
                <a:gd name="connsiteY0" fmla="*/ 143 h 219075"/>
                <a:gd name="connsiteX1" fmla="*/ 136579 w 247650"/>
                <a:gd name="connsiteY1" fmla="*/ 4305 h 219075"/>
                <a:gd name="connsiteX2" fmla="*/ 137436 w 247650"/>
                <a:gd name="connsiteY2" fmla="*/ 4467 h 219075"/>
                <a:gd name="connsiteX3" fmla="*/ 139465 w 247650"/>
                <a:gd name="connsiteY3" fmla="*/ 2829 h 219075"/>
                <a:gd name="connsiteX4" fmla="*/ 139865 w 247650"/>
                <a:gd name="connsiteY4" fmla="*/ 2724 h 219075"/>
                <a:gd name="connsiteX5" fmla="*/ 144056 w 247650"/>
                <a:gd name="connsiteY5" fmla="*/ 2581 h 219075"/>
                <a:gd name="connsiteX6" fmla="*/ 145999 w 247650"/>
                <a:gd name="connsiteY6" fmla="*/ 4029 h 219075"/>
                <a:gd name="connsiteX7" fmla="*/ 147447 w 247650"/>
                <a:gd name="connsiteY7" fmla="*/ 6848 h 219075"/>
                <a:gd name="connsiteX8" fmla="*/ 148780 w 247650"/>
                <a:gd name="connsiteY8" fmla="*/ 9096 h 219075"/>
                <a:gd name="connsiteX9" fmla="*/ 150229 w 247650"/>
                <a:gd name="connsiteY9" fmla="*/ 9706 h 219075"/>
                <a:gd name="connsiteX10" fmla="*/ 154305 w 247650"/>
                <a:gd name="connsiteY10" fmla="*/ 6877 h 219075"/>
                <a:gd name="connsiteX11" fmla="*/ 156563 w 247650"/>
                <a:gd name="connsiteY11" fmla="*/ 5934 h 219075"/>
                <a:gd name="connsiteX12" fmla="*/ 158049 w 247650"/>
                <a:gd name="connsiteY12" fmla="*/ 5963 h 219075"/>
                <a:gd name="connsiteX13" fmla="*/ 163278 w 247650"/>
                <a:gd name="connsiteY13" fmla="*/ 8506 h 219075"/>
                <a:gd name="connsiteX14" fmla="*/ 165735 w 247650"/>
                <a:gd name="connsiteY14" fmla="*/ 9896 h 219075"/>
                <a:gd name="connsiteX15" fmla="*/ 166297 w 247650"/>
                <a:gd name="connsiteY15" fmla="*/ 11154 h 219075"/>
                <a:gd name="connsiteX16" fmla="*/ 166354 w 247650"/>
                <a:gd name="connsiteY16" fmla="*/ 12640 h 219075"/>
                <a:gd name="connsiteX17" fmla="*/ 165688 w 247650"/>
                <a:gd name="connsiteY17" fmla="*/ 14840 h 219075"/>
                <a:gd name="connsiteX18" fmla="*/ 165164 w 247650"/>
                <a:gd name="connsiteY18" fmla="*/ 17231 h 219075"/>
                <a:gd name="connsiteX19" fmla="*/ 166754 w 247650"/>
                <a:gd name="connsiteY19" fmla="*/ 20050 h 219075"/>
                <a:gd name="connsiteX20" fmla="*/ 168602 w 247650"/>
                <a:gd name="connsiteY20" fmla="*/ 21965 h 219075"/>
                <a:gd name="connsiteX21" fmla="*/ 172555 w 247650"/>
                <a:gd name="connsiteY21" fmla="*/ 18802 h 219075"/>
                <a:gd name="connsiteX22" fmla="*/ 174012 w 247650"/>
                <a:gd name="connsiteY22" fmla="*/ 17926 h 219075"/>
                <a:gd name="connsiteX23" fmla="*/ 175603 w 247650"/>
                <a:gd name="connsiteY23" fmla="*/ 17897 h 219075"/>
                <a:gd name="connsiteX24" fmla="*/ 177737 w 247650"/>
                <a:gd name="connsiteY24" fmla="*/ 16726 h 219075"/>
                <a:gd name="connsiteX25" fmla="*/ 179280 w 247650"/>
                <a:gd name="connsiteY25" fmla="*/ 14954 h 219075"/>
                <a:gd name="connsiteX26" fmla="*/ 180756 w 247650"/>
                <a:gd name="connsiteY26" fmla="*/ 14345 h 219075"/>
                <a:gd name="connsiteX27" fmla="*/ 183585 w 247650"/>
                <a:gd name="connsiteY27" fmla="*/ 14764 h 219075"/>
                <a:gd name="connsiteX28" fmla="*/ 188690 w 247650"/>
                <a:gd name="connsiteY28" fmla="*/ 14345 h 219075"/>
                <a:gd name="connsiteX29" fmla="*/ 194643 w 247650"/>
                <a:gd name="connsiteY29" fmla="*/ 17116 h 219075"/>
                <a:gd name="connsiteX30" fmla="*/ 195158 w 247650"/>
                <a:gd name="connsiteY30" fmla="*/ 17974 h 219075"/>
                <a:gd name="connsiteX31" fmla="*/ 198130 w 247650"/>
                <a:gd name="connsiteY31" fmla="*/ 21212 h 219075"/>
                <a:gd name="connsiteX32" fmla="*/ 199168 w 247650"/>
                <a:gd name="connsiteY32" fmla="*/ 22822 h 219075"/>
                <a:gd name="connsiteX33" fmla="*/ 200149 w 247650"/>
                <a:gd name="connsiteY33" fmla="*/ 23336 h 219075"/>
                <a:gd name="connsiteX34" fmla="*/ 201730 w 247650"/>
                <a:gd name="connsiteY34" fmla="*/ 24917 h 219075"/>
                <a:gd name="connsiteX35" fmla="*/ 203854 w 247650"/>
                <a:gd name="connsiteY35" fmla="*/ 25908 h 219075"/>
                <a:gd name="connsiteX36" fmla="*/ 205321 w 247650"/>
                <a:gd name="connsiteY36" fmla="*/ 25603 h 219075"/>
                <a:gd name="connsiteX37" fmla="*/ 206026 w 247650"/>
                <a:gd name="connsiteY37" fmla="*/ 26127 h 219075"/>
                <a:gd name="connsiteX38" fmla="*/ 206683 w 247650"/>
                <a:gd name="connsiteY38" fmla="*/ 27365 h 219075"/>
                <a:gd name="connsiteX39" fmla="*/ 206730 w 247650"/>
                <a:gd name="connsiteY39" fmla="*/ 29480 h 219075"/>
                <a:gd name="connsiteX40" fmla="*/ 206521 w 247650"/>
                <a:gd name="connsiteY40" fmla="*/ 35500 h 219075"/>
                <a:gd name="connsiteX41" fmla="*/ 205483 w 247650"/>
                <a:gd name="connsiteY41" fmla="*/ 37233 h 219075"/>
                <a:gd name="connsiteX42" fmla="*/ 204388 w 247650"/>
                <a:gd name="connsiteY42" fmla="*/ 38643 h 219075"/>
                <a:gd name="connsiteX43" fmla="*/ 204111 w 247650"/>
                <a:gd name="connsiteY43" fmla="*/ 39738 h 219075"/>
                <a:gd name="connsiteX44" fmla="*/ 204216 w 247650"/>
                <a:gd name="connsiteY44" fmla="*/ 41062 h 219075"/>
                <a:gd name="connsiteX45" fmla="*/ 205902 w 247650"/>
                <a:gd name="connsiteY45" fmla="*/ 43653 h 219075"/>
                <a:gd name="connsiteX46" fmla="*/ 208074 w 247650"/>
                <a:gd name="connsiteY46" fmla="*/ 47663 h 219075"/>
                <a:gd name="connsiteX47" fmla="*/ 208579 w 247650"/>
                <a:gd name="connsiteY47" fmla="*/ 49978 h 219075"/>
                <a:gd name="connsiteX48" fmla="*/ 208579 w 247650"/>
                <a:gd name="connsiteY48" fmla="*/ 51721 h 219075"/>
                <a:gd name="connsiteX49" fmla="*/ 205617 w 247650"/>
                <a:gd name="connsiteY49" fmla="*/ 56826 h 219075"/>
                <a:gd name="connsiteX50" fmla="*/ 204635 w 247650"/>
                <a:gd name="connsiteY50" fmla="*/ 58017 h 219075"/>
                <a:gd name="connsiteX51" fmla="*/ 203949 w 247650"/>
                <a:gd name="connsiteY51" fmla="*/ 60522 h 219075"/>
                <a:gd name="connsiteX52" fmla="*/ 203588 w 247650"/>
                <a:gd name="connsiteY52" fmla="*/ 63065 h 219075"/>
                <a:gd name="connsiteX53" fmla="*/ 203797 w 247650"/>
                <a:gd name="connsiteY53" fmla="*/ 64122 h 219075"/>
                <a:gd name="connsiteX54" fmla="*/ 208750 w 247650"/>
                <a:gd name="connsiteY54" fmla="*/ 68161 h 219075"/>
                <a:gd name="connsiteX55" fmla="*/ 212417 w 247650"/>
                <a:gd name="connsiteY55" fmla="*/ 70342 h 219075"/>
                <a:gd name="connsiteX56" fmla="*/ 213236 w 247650"/>
                <a:gd name="connsiteY56" fmla="*/ 71409 h 219075"/>
                <a:gd name="connsiteX57" fmla="*/ 213313 w 247650"/>
                <a:gd name="connsiteY57" fmla="*/ 72076 h 219075"/>
                <a:gd name="connsiteX58" fmla="*/ 211370 w 247650"/>
                <a:gd name="connsiteY58" fmla="*/ 76390 h 219075"/>
                <a:gd name="connsiteX59" fmla="*/ 211179 w 247650"/>
                <a:gd name="connsiteY59" fmla="*/ 77553 h 219075"/>
                <a:gd name="connsiteX60" fmla="*/ 214113 w 247650"/>
                <a:gd name="connsiteY60" fmla="*/ 79334 h 219075"/>
                <a:gd name="connsiteX61" fmla="*/ 215741 w 247650"/>
                <a:gd name="connsiteY61" fmla="*/ 82144 h 219075"/>
                <a:gd name="connsiteX62" fmla="*/ 217170 w 247650"/>
                <a:gd name="connsiteY62" fmla="*/ 86716 h 219075"/>
                <a:gd name="connsiteX63" fmla="*/ 219961 w 247650"/>
                <a:gd name="connsiteY63" fmla="*/ 91087 h 219075"/>
                <a:gd name="connsiteX64" fmla="*/ 225971 w 247650"/>
                <a:gd name="connsiteY64" fmla="*/ 94955 h 219075"/>
                <a:gd name="connsiteX65" fmla="*/ 230343 w 247650"/>
                <a:gd name="connsiteY65" fmla="*/ 97469 h 219075"/>
                <a:gd name="connsiteX66" fmla="*/ 231257 w 247650"/>
                <a:gd name="connsiteY66" fmla="*/ 98612 h 219075"/>
                <a:gd name="connsiteX67" fmla="*/ 231572 w 247650"/>
                <a:gd name="connsiteY67" fmla="*/ 99965 h 219075"/>
                <a:gd name="connsiteX68" fmla="*/ 231239 w 247650"/>
                <a:gd name="connsiteY68" fmla="*/ 102946 h 219075"/>
                <a:gd name="connsiteX69" fmla="*/ 230105 w 247650"/>
                <a:gd name="connsiteY69" fmla="*/ 106575 h 219075"/>
                <a:gd name="connsiteX70" fmla="*/ 229334 w 247650"/>
                <a:gd name="connsiteY70" fmla="*/ 108585 h 219075"/>
                <a:gd name="connsiteX71" fmla="*/ 231115 w 247650"/>
                <a:gd name="connsiteY71" fmla="*/ 109423 h 219075"/>
                <a:gd name="connsiteX72" fmla="*/ 235696 w 247650"/>
                <a:gd name="connsiteY72" fmla="*/ 109195 h 219075"/>
                <a:gd name="connsiteX73" fmla="*/ 241268 w 247650"/>
                <a:gd name="connsiteY73" fmla="*/ 109899 h 219075"/>
                <a:gd name="connsiteX74" fmla="*/ 247945 w 247650"/>
                <a:gd name="connsiteY74" fmla="*/ 113881 h 219075"/>
                <a:gd name="connsiteX75" fmla="*/ 247965 w 247650"/>
                <a:gd name="connsiteY75" fmla="*/ 115662 h 219075"/>
                <a:gd name="connsiteX76" fmla="*/ 247279 w 247650"/>
                <a:gd name="connsiteY76" fmla="*/ 117291 h 219075"/>
                <a:gd name="connsiteX77" fmla="*/ 247736 w 247650"/>
                <a:gd name="connsiteY77" fmla="*/ 118996 h 219075"/>
                <a:gd name="connsiteX78" fmla="*/ 248460 w 247650"/>
                <a:gd name="connsiteY78" fmla="*/ 120444 h 219075"/>
                <a:gd name="connsiteX79" fmla="*/ 254241 w 247650"/>
                <a:gd name="connsiteY79" fmla="*/ 124873 h 219075"/>
                <a:gd name="connsiteX80" fmla="*/ 254794 w 247650"/>
                <a:gd name="connsiteY80" fmla="*/ 126159 h 219075"/>
                <a:gd name="connsiteX81" fmla="*/ 254889 w 247650"/>
                <a:gd name="connsiteY81" fmla="*/ 128311 h 219075"/>
                <a:gd name="connsiteX82" fmla="*/ 254737 w 247650"/>
                <a:gd name="connsiteY82" fmla="*/ 129883 h 219075"/>
                <a:gd name="connsiteX83" fmla="*/ 253136 w 247650"/>
                <a:gd name="connsiteY83" fmla="*/ 130207 h 219075"/>
                <a:gd name="connsiteX84" fmla="*/ 251356 w 247650"/>
                <a:gd name="connsiteY84" fmla="*/ 130940 h 219075"/>
                <a:gd name="connsiteX85" fmla="*/ 248450 w 247650"/>
                <a:gd name="connsiteY85" fmla="*/ 132826 h 219075"/>
                <a:gd name="connsiteX86" fmla="*/ 247307 w 247650"/>
                <a:gd name="connsiteY86" fmla="*/ 135484 h 219075"/>
                <a:gd name="connsiteX87" fmla="*/ 242602 w 247650"/>
                <a:gd name="connsiteY87" fmla="*/ 139141 h 219075"/>
                <a:gd name="connsiteX88" fmla="*/ 239706 w 247650"/>
                <a:gd name="connsiteY88" fmla="*/ 140799 h 219075"/>
                <a:gd name="connsiteX89" fmla="*/ 237392 w 247650"/>
                <a:gd name="connsiteY89" fmla="*/ 140865 h 219075"/>
                <a:gd name="connsiteX90" fmla="*/ 231886 w 247650"/>
                <a:gd name="connsiteY90" fmla="*/ 140122 h 219075"/>
                <a:gd name="connsiteX91" fmla="*/ 229953 w 247650"/>
                <a:gd name="connsiteY91" fmla="*/ 138322 h 219075"/>
                <a:gd name="connsiteX92" fmla="*/ 229152 w 247650"/>
                <a:gd name="connsiteY92" fmla="*/ 136665 h 219075"/>
                <a:gd name="connsiteX93" fmla="*/ 227038 w 247650"/>
                <a:gd name="connsiteY93" fmla="*/ 135912 h 219075"/>
                <a:gd name="connsiteX94" fmla="*/ 224228 w 247650"/>
                <a:gd name="connsiteY94" fmla="*/ 135845 h 219075"/>
                <a:gd name="connsiteX95" fmla="*/ 220352 w 247650"/>
                <a:gd name="connsiteY95" fmla="*/ 136131 h 219075"/>
                <a:gd name="connsiteX96" fmla="*/ 219561 w 247650"/>
                <a:gd name="connsiteY96" fmla="*/ 136636 h 219075"/>
                <a:gd name="connsiteX97" fmla="*/ 218923 w 247650"/>
                <a:gd name="connsiteY97" fmla="*/ 138665 h 219075"/>
                <a:gd name="connsiteX98" fmla="*/ 217275 w 247650"/>
                <a:gd name="connsiteY98" fmla="*/ 142142 h 219075"/>
                <a:gd name="connsiteX99" fmla="*/ 216094 w 247650"/>
                <a:gd name="connsiteY99" fmla="*/ 144094 h 219075"/>
                <a:gd name="connsiteX100" fmla="*/ 217065 w 247650"/>
                <a:gd name="connsiteY100" fmla="*/ 145294 h 219075"/>
                <a:gd name="connsiteX101" fmla="*/ 218608 w 247650"/>
                <a:gd name="connsiteY101" fmla="*/ 147790 h 219075"/>
                <a:gd name="connsiteX102" fmla="*/ 221009 w 247650"/>
                <a:gd name="connsiteY102" fmla="*/ 150952 h 219075"/>
                <a:gd name="connsiteX103" fmla="*/ 223485 w 247650"/>
                <a:gd name="connsiteY103" fmla="*/ 153762 h 219075"/>
                <a:gd name="connsiteX104" fmla="*/ 224276 w 247650"/>
                <a:gd name="connsiteY104" fmla="*/ 155477 h 219075"/>
                <a:gd name="connsiteX105" fmla="*/ 224237 w 247650"/>
                <a:gd name="connsiteY105" fmla="*/ 156705 h 219075"/>
                <a:gd name="connsiteX106" fmla="*/ 223066 w 247650"/>
                <a:gd name="connsiteY106" fmla="*/ 158144 h 219075"/>
                <a:gd name="connsiteX107" fmla="*/ 223238 w 247650"/>
                <a:gd name="connsiteY107" fmla="*/ 161039 h 219075"/>
                <a:gd name="connsiteX108" fmla="*/ 225638 w 247650"/>
                <a:gd name="connsiteY108" fmla="*/ 164840 h 219075"/>
                <a:gd name="connsiteX109" fmla="*/ 224828 w 247650"/>
                <a:gd name="connsiteY109" fmla="*/ 165449 h 219075"/>
                <a:gd name="connsiteX110" fmla="*/ 224580 w 247650"/>
                <a:gd name="connsiteY110" fmla="*/ 170107 h 219075"/>
                <a:gd name="connsiteX111" fmla="*/ 224609 w 247650"/>
                <a:gd name="connsiteY111" fmla="*/ 175070 h 219075"/>
                <a:gd name="connsiteX112" fmla="*/ 225257 w 247650"/>
                <a:gd name="connsiteY112" fmla="*/ 176270 h 219075"/>
                <a:gd name="connsiteX113" fmla="*/ 226543 w 247650"/>
                <a:gd name="connsiteY113" fmla="*/ 177260 h 219075"/>
                <a:gd name="connsiteX114" fmla="*/ 227638 w 247650"/>
                <a:gd name="connsiteY114" fmla="*/ 179070 h 219075"/>
                <a:gd name="connsiteX115" fmla="*/ 229458 w 247650"/>
                <a:gd name="connsiteY115" fmla="*/ 183185 h 219075"/>
                <a:gd name="connsiteX116" fmla="*/ 229581 w 247650"/>
                <a:gd name="connsiteY116" fmla="*/ 184261 h 219075"/>
                <a:gd name="connsiteX117" fmla="*/ 224514 w 247650"/>
                <a:gd name="connsiteY117" fmla="*/ 183956 h 219075"/>
                <a:gd name="connsiteX118" fmla="*/ 218427 w 247650"/>
                <a:gd name="connsiteY118" fmla="*/ 184080 h 219075"/>
                <a:gd name="connsiteX119" fmla="*/ 215008 w 247650"/>
                <a:gd name="connsiteY119" fmla="*/ 186471 h 219075"/>
                <a:gd name="connsiteX120" fmla="*/ 213674 w 247650"/>
                <a:gd name="connsiteY120" fmla="*/ 185919 h 219075"/>
                <a:gd name="connsiteX121" fmla="*/ 211293 w 247650"/>
                <a:gd name="connsiteY121" fmla="*/ 185309 h 219075"/>
                <a:gd name="connsiteX122" fmla="*/ 208655 w 247650"/>
                <a:gd name="connsiteY122" fmla="*/ 186642 h 219075"/>
                <a:gd name="connsiteX123" fmla="*/ 205054 w 247650"/>
                <a:gd name="connsiteY123" fmla="*/ 190672 h 219075"/>
                <a:gd name="connsiteX124" fmla="*/ 202635 w 247650"/>
                <a:gd name="connsiteY124" fmla="*/ 193177 h 219075"/>
                <a:gd name="connsiteX125" fmla="*/ 200283 w 247650"/>
                <a:gd name="connsiteY125" fmla="*/ 196682 h 219075"/>
                <a:gd name="connsiteX126" fmla="*/ 199540 w 247650"/>
                <a:gd name="connsiteY126" fmla="*/ 198577 h 219075"/>
                <a:gd name="connsiteX127" fmla="*/ 198054 w 247650"/>
                <a:gd name="connsiteY127" fmla="*/ 202063 h 219075"/>
                <a:gd name="connsiteX128" fmla="*/ 196691 w 247650"/>
                <a:gd name="connsiteY128" fmla="*/ 206045 h 219075"/>
                <a:gd name="connsiteX129" fmla="*/ 197434 w 247650"/>
                <a:gd name="connsiteY129" fmla="*/ 208826 h 219075"/>
                <a:gd name="connsiteX130" fmla="*/ 198549 w 247650"/>
                <a:gd name="connsiteY130" fmla="*/ 211407 h 219075"/>
                <a:gd name="connsiteX131" fmla="*/ 198797 w 247650"/>
                <a:gd name="connsiteY131" fmla="*/ 214189 h 219075"/>
                <a:gd name="connsiteX132" fmla="*/ 199349 w 247650"/>
                <a:gd name="connsiteY132" fmla="*/ 216360 h 219075"/>
                <a:gd name="connsiteX133" fmla="*/ 197863 w 247650"/>
                <a:gd name="connsiteY133" fmla="*/ 217942 h 219075"/>
                <a:gd name="connsiteX134" fmla="*/ 196996 w 247650"/>
                <a:gd name="connsiteY134" fmla="*/ 220218 h 219075"/>
                <a:gd name="connsiteX135" fmla="*/ 194463 w 247650"/>
                <a:gd name="connsiteY135" fmla="*/ 219818 h 219075"/>
                <a:gd name="connsiteX136" fmla="*/ 191358 w 247650"/>
                <a:gd name="connsiteY136" fmla="*/ 217637 h 219075"/>
                <a:gd name="connsiteX137" fmla="*/ 190700 w 247650"/>
                <a:gd name="connsiteY137" fmla="*/ 214474 h 219075"/>
                <a:gd name="connsiteX138" fmla="*/ 188309 w 247650"/>
                <a:gd name="connsiteY138" fmla="*/ 212274 h 219075"/>
                <a:gd name="connsiteX139" fmla="*/ 186737 w 247650"/>
                <a:gd name="connsiteY139" fmla="*/ 211122 h 219075"/>
                <a:gd name="connsiteX140" fmla="*/ 184147 w 247650"/>
                <a:gd name="connsiteY140" fmla="*/ 210950 h 219075"/>
                <a:gd name="connsiteX141" fmla="*/ 180004 w 247650"/>
                <a:gd name="connsiteY141" fmla="*/ 211979 h 219075"/>
                <a:gd name="connsiteX142" fmla="*/ 174584 w 247650"/>
                <a:gd name="connsiteY142" fmla="*/ 212770 h 219075"/>
                <a:gd name="connsiteX143" fmla="*/ 170498 w 247650"/>
                <a:gd name="connsiteY143" fmla="*/ 212979 h 219075"/>
                <a:gd name="connsiteX144" fmla="*/ 168269 w 247650"/>
                <a:gd name="connsiteY144" fmla="*/ 214103 h 219075"/>
                <a:gd name="connsiteX145" fmla="*/ 164973 w 247650"/>
                <a:gd name="connsiteY145" fmla="*/ 215208 h 219075"/>
                <a:gd name="connsiteX146" fmla="*/ 163697 w 247650"/>
                <a:gd name="connsiteY146" fmla="*/ 213893 h 219075"/>
                <a:gd name="connsiteX147" fmla="*/ 161868 w 247650"/>
                <a:gd name="connsiteY147" fmla="*/ 210303 h 219075"/>
                <a:gd name="connsiteX148" fmla="*/ 160373 w 247650"/>
                <a:gd name="connsiteY148" fmla="*/ 206721 h 219075"/>
                <a:gd name="connsiteX149" fmla="*/ 159334 w 247650"/>
                <a:gd name="connsiteY149" fmla="*/ 205149 h 219075"/>
                <a:gd name="connsiteX150" fmla="*/ 158439 w 247650"/>
                <a:gd name="connsiteY150" fmla="*/ 204711 h 219075"/>
                <a:gd name="connsiteX151" fmla="*/ 157334 w 247650"/>
                <a:gd name="connsiteY151" fmla="*/ 204797 h 219075"/>
                <a:gd name="connsiteX152" fmla="*/ 156067 w 247650"/>
                <a:gd name="connsiteY152" fmla="*/ 205930 h 219075"/>
                <a:gd name="connsiteX153" fmla="*/ 155115 w 247650"/>
                <a:gd name="connsiteY153" fmla="*/ 207102 h 219075"/>
                <a:gd name="connsiteX154" fmla="*/ 153771 w 247650"/>
                <a:gd name="connsiteY154" fmla="*/ 207512 h 219075"/>
                <a:gd name="connsiteX155" fmla="*/ 151695 w 247650"/>
                <a:gd name="connsiteY155" fmla="*/ 208455 h 219075"/>
                <a:gd name="connsiteX156" fmla="*/ 150181 w 247650"/>
                <a:gd name="connsiteY156" fmla="*/ 209731 h 219075"/>
                <a:gd name="connsiteX157" fmla="*/ 148524 w 247650"/>
                <a:gd name="connsiteY157" fmla="*/ 213027 h 219075"/>
                <a:gd name="connsiteX158" fmla="*/ 147428 w 247650"/>
                <a:gd name="connsiteY158" fmla="*/ 212798 h 219075"/>
                <a:gd name="connsiteX159" fmla="*/ 146295 w 247650"/>
                <a:gd name="connsiteY159" fmla="*/ 212036 h 219075"/>
                <a:gd name="connsiteX160" fmla="*/ 144989 w 247650"/>
                <a:gd name="connsiteY160" fmla="*/ 208350 h 219075"/>
                <a:gd name="connsiteX161" fmla="*/ 143199 w 247650"/>
                <a:gd name="connsiteY161" fmla="*/ 207502 h 219075"/>
                <a:gd name="connsiteX162" fmla="*/ 140332 w 247650"/>
                <a:gd name="connsiteY162" fmla="*/ 207454 h 219075"/>
                <a:gd name="connsiteX163" fmla="*/ 136779 w 247650"/>
                <a:gd name="connsiteY163" fmla="*/ 206673 h 219075"/>
                <a:gd name="connsiteX164" fmla="*/ 133893 w 247650"/>
                <a:gd name="connsiteY164" fmla="*/ 205549 h 219075"/>
                <a:gd name="connsiteX165" fmla="*/ 132845 w 247650"/>
                <a:gd name="connsiteY165" fmla="*/ 205816 h 219075"/>
                <a:gd name="connsiteX166" fmla="*/ 131121 w 247650"/>
                <a:gd name="connsiteY166" fmla="*/ 207388 h 219075"/>
                <a:gd name="connsiteX167" fmla="*/ 129274 w 247650"/>
                <a:gd name="connsiteY167" fmla="*/ 207616 h 219075"/>
                <a:gd name="connsiteX168" fmla="*/ 125196 w 247650"/>
                <a:gd name="connsiteY168" fmla="*/ 206216 h 219075"/>
                <a:gd name="connsiteX169" fmla="*/ 124406 w 247650"/>
                <a:gd name="connsiteY169" fmla="*/ 206864 h 219075"/>
                <a:gd name="connsiteX170" fmla="*/ 123330 w 247650"/>
                <a:gd name="connsiteY170" fmla="*/ 208931 h 219075"/>
                <a:gd name="connsiteX171" fmla="*/ 122063 w 247650"/>
                <a:gd name="connsiteY171" fmla="*/ 210922 h 219075"/>
                <a:gd name="connsiteX172" fmla="*/ 120958 w 247650"/>
                <a:gd name="connsiteY172" fmla="*/ 211122 h 219075"/>
                <a:gd name="connsiteX173" fmla="*/ 120339 w 247650"/>
                <a:gd name="connsiteY173" fmla="*/ 210607 h 219075"/>
                <a:gd name="connsiteX174" fmla="*/ 120682 w 247650"/>
                <a:gd name="connsiteY174" fmla="*/ 207073 h 219075"/>
                <a:gd name="connsiteX175" fmla="*/ 118320 w 247650"/>
                <a:gd name="connsiteY175" fmla="*/ 205826 h 219075"/>
                <a:gd name="connsiteX176" fmla="*/ 114338 w 247650"/>
                <a:gd name="connsiteY176" fmla="*/ 205626 h 219075"/>
                <a:gd name="connsiteX177" fmla="*/ 111538 w 247650"/>
                <a:gd name="connsiteY177" fmla="*/ 206140 h 219075"/>
                <a:gd name="connsiteX178" fmla="*/ 110176 w 247650"/>
                <a:gd name="connsiteY178" fmla="*/ 205997 h 219075"/>
                <a:gd name="connsiteX179" fmla="*/ 109471 w 247650"/>
                <a:gd name="connsiteY179" fmla="*/ 205311 h 219075"/>
                <a:gd name="connsiteX180" fmla="*/ 106042 w 247650"/>
                <a:gd name="connsiteY180" fmla="*/ 199358 h 219075"/>
                <a:gd name="connsiteX181" fmla="*/ 104232 w 247650"/>
                <a:gd name="connsiteY181" fmla="*/ 198977 h 219075"/>
                <a:gd name="connsiteX182" fmla="*/ 100984 w 247650"/>
                <a:gd name="connsiteY182" fmla="*/ 199272 h 219075"/>
                <a:gd name="connsiteX183" fmla="*/ 96193 w 247650"/>
                <a:gd name="connsiteY183" fmla="*/ 198549 h 219075"/>
                <a:gd name="connsiteX184" fmla="*/ 90668 w 247650"/>
                <a:gd name="connsiteY184" fmla="*/ 197206 h 219075"/>
                <a:gd name="connsiteX185" fmla="*/ 87630 w 247650"/>
                <a:gd name="connsiteY185" fmla="*/ 196710 h 219075"/>
                <a:gd name="connsiteX186" fmla="*/ 86059 w 247650"/>
                <a:gd name="connsiteY186" fmla="*/ 195367 h 219075"/>
                <a:gd name="connsiteX187" fmla="*/ 82658 w 247650"/>
                <a:gd name="connsiteY187" fmla="*/ 194910 h 219075"/>
                <a:gd name="connsiteX188" fmla="*/ 73514 w 247650"/>
                <a:gd name="connsiteY188" fmla="*/ 192386 h 219075"/>
                <a:gd name="connsiteX189" fmla="*/ 69790 w 247650"/>
                <a:gd name="connsiteY189" fmla="*/ 191938 h 219075"/>
                <a:gd name="connsiteX190" fmla="*/ 64294 w 247650"/>
                <a:gd name="connsiteY190" fmla="*/ 191900 h 219075"/>
                <a:gd name="connsiteX191" fmla="*/ 55931 w 247650"/>
                <a:gd name="connsiteY191" fmla="*/ 191338 h 219075"/>
                <a:gd name="connsiteX192" fmla="*/ 50568 w 247650"/>
                <a:gd name="connsiteY192" fmla="*/ 191653 h 219075"/>
                <a:gd name="connsiteX193" fmla="*/ 48083 w 247650"/>
                <a:gd name="connsiteY193" fmla="*/ 192491 h 219075"/>
                <a:gd name="connsiteX194" fmla="*/ 45215 w 247650"/>
                <a:gd name="connsiteY194" fmla="*/ 193015 h 219075"/>
                <a:gd name="connsiteX195" fmla="*/ 40367 w 247650"/>
                <a:gd name="connsiteY195" fmla="*/ 193472 h 219075"/>
                <a:gd name="connsiteX196" fmla="*/ 38395 w 247650"/>
                <a:gd name="connsiteY196" fmla="*/ 193424 h 219075"/>
                <a:gd name="connsiteX197" fmla="*/ 35290 w 247650"/>
                <a:gd name="connsiteY197" fmla="*/ 193700 h 219075"/>
                <a:gd name="connsiteX198" fmla="*/ 31728 w 247650"/>
                <a:gd name="connsiteY198" fmla="*/ 194377 h 219075"/>
                <a:gd name="connsiteX199" fmla="*/ 30709 w 247650"/>
                <a:gd name="connsiteY199" fmla="*/ 195624 h 219075"/>
                <a:gd name="connsiteX200" fmla="*/ 29537 w 247650"/>
                <a:gd name="connsiteY200" fmla="*/ 198377 h 219075"/>
                <a:gd name="connsiteX201" fmla="*/ 25441 w 247650"/>
                <a:gd name="connsiteY201" fmla="*/ 203121 h 219075"/>
                <a:gd name="connsiteX202" fmla="*/ 21470 w 247650"/>
                <a:gd name="connsiteY202" fmla="*/ 206264 h 219075"/>
                <a:gd name="connsiteX203" fmla="*/ 20746 w 247650"/>
                <a:gd name="connsiteY203" fmla="*/ 206531 h 219075"/>
                <a:gd name="connsiteX204" fmla="*/ 18422 w 247650"/>
                <a:gd name="connsiteY204" fmla="*/ 204864 h 219075"/>
                <a:gd name="connsiteX205" fmla="*/ 16488 w 247650"/>
                <a:gd name="connsiteY205" fmla="*/ 204302 h 219075"/>
                <a:gd name="connsiteX206" fmla="*/ 14211 w 247650"/>
                <a:gd name="connsiteY206" fmla="*/ 204121 h 219075"/>
                <a:gd name="connsiteX207" fmla="*/ 12602 w 247650"/>
                <a:gd name="connsiteY207" fmla="*/ 204654 h 219075"/>
                <a:gd name="connsiteX208" fmla="*/ 11592 w 247650"/>
                <a:gd name="connsiteY208" fmla="*/ 205445 h 219075"/>
                <a:gd name="connsiteX209" fmla="*/ 11725 w 247650"/>
                <a:gd name="connsiteY209" fmla="*/ 209093 h 219075"/>
                <a:gd name="connsiteX210" fmla="*/ 11497 w 247650"/>
                <a:gd name="connsiteY210" fmla="*/ 209407 h 219075"/>
                <a:gd name="connsiteX211" fmla="*/ 9744 w 247650"/>
                <a:gd name="connsiteY211" fmla="*/ 205083 h 219075"/>
                <a:gd name="connsiteX212" fmla="*/ 9887 w 247650"/>
                <a:gd name="connsiteY212" fmla="*/ 201158 h 219075"/>
                <a:gd name="connsiteX213" fmla="*/ 10859 w 247650"/>
                <a:gd name="connsiteY213" fmla="*/ 198911 h 219075"/>
                <a:gd name="connsiteX214" fmla="*/ 12049 w 247650"/>
                <a:gd name="connsiteY214" fmla="*/ 196882 h 219075"/>
                <a:gd name="connsiteX215" fmla="*/ 11563 w 247650"/>
                <a:gd name="connsiteY215" fmla="*/ 193843 h 219075"/>
                <a:gd name="connsiteX216" fmla="*/ 12725 w 247650"/>
                <a:gd name="connsiteY216" fmla="*/ 189814 h 219075"/>
                <a:gd name="connsiteX217" fmla="*/ 12764 w 247650"/>
                <a:gd name="connsiteY217" fmla="*/ 186890 h 219075"/>
                <a:gd name="connsiteX218" fmla="*/ 12249 w 247650"/>
                <a:gd name="connsiteY218" fmla="*/ 185633 h 219075"/>
                <a:gd name="connsiteX219" fmla="*/ 11306 w 247650"/>
                <a:gd name="connsiteY219" fmla="*/ 184175 h 219075"/>
                <a:gd name="connsiteX220" fmla="*/ 8716 w 247650"/>
                <a:gd name="connsiteY220" fmla="*/ 182556 h 219075"/>
                <a:gd name="connsiteX221" fmla="*/ 7572 w 247650"/>
                <a:gd name="connsiteY221" fmla="*/ 181289 h 219075"/>
                <a:gd name="connsiteX222" fmla="*/ 4067 w 247650"/>
                <a:gd name="connsiteY222" fmla="*/ 179594 h 219075"/>
                <a:gd name="connsiteX223" fmla="*/ 591 w 247650"/>
                <a:gd name="connsiteY223" fmla="*/ 177489 h 219075"/>
                <a:gd name="connsiteX224" fmla="*/ 0 w 247650"/>
                <a:gd name="connsiteY224" fmla="*/ 176193 h 219075"/>
                <a:gd name="connsiteX225" fmla="*/ 162 w 247650"/>
                <a:gd name="connsiteY225" fmla="*/ 175308 h 219075"/>
                <a:gd name="connsiteX226" fmla="*/ 771 w 247650"/>
                <a:gd name="connsiteY226" fmla="*/ 173955 h 219075"/>
                <a:gd name="connsiteX227" fmla="*/ 3429 w 247650"/>
                <a:gd name="connsiteY227" fmla="*/ 170002 h 219075"/>
                <a:gd name="connsiteX228" fmla="*/ 6305 w 247650"/>
                <a:gd name="connsiteY228" fmla="*/ 166154 h 219075"/>
                <a:gd name="connsiteX229" fmla="*/ 8144 w 247650"/>
                <a:gd name="connsiteY229" fmla="*/ 164611 h 219075"/>
                <a:gd name="connsiteX230" fmla="*/ 17907 w 247650"/>
                <a:gd name="connsiteY230" fmla="*/ 159658 h 219075"/>
                <a:gd name="connsiteX231" fmla="*/ 19412 w 247650"/>
                <a:gd name="connsiteY231" fmla="*/ 157924 h 219075"/>
                <a:gd name="connsiteX232" fmla="*/ 19793 w 247650"/>
                <a:gd name="connsiteY232" fmla="*/ 154991 h 219075"/>
                <a:gd name="connsiteX233" fmla="*/ 19812 w 247650"/>
                <a:gd name="connsiteY233" fmla="*/ 152857 h 219075"/>
                <a:gd name="connsiteX234" fmla="*/ 19631 w 247650"/>
                <a:gd name="connsiteY234" fmla="*/ 149047 h 219075"/>
                <a:gd name="connsiteX235" fmla="*/ 19031 w 247650"/>
                <a:gd name="connsiteY235" fmla="*/ 143618 h 219075"/>
                <a:gd name="connsiteX236" fmla="*/ 18288 w 247650"/>
                <a:gd name="connsiteY236" fmla="*/ 139865 h 219075"/>
                <a:gd name="connsiteX237" fmla="*/ 16421 w 247650"/>
                <a:gd name="connsiteY237" fmla="*/ 132797 h 219075"/>
                <a:gd name="connsiteX238" fmla="*/ 11335 w 247650"/>
                <a:gd name="connsiteY238" fmla="*/ 118100 h 219075"/>
                <a:gd name="connsiteX239" fmla="*/ 8277 w 247650"/>
                <a:gd name="connsiteY239" fmla="*/ 102737 h 219075"/>
                <a:gd name="connsiteX240" fmla="*/ 10268 w 247650"/>
                <a:gd name="connsiteY240" fmla="*/ 103642 h 219075"/>
                <a:gd name="connsiteX241" fmla="*/ 14935 w 247650"/>
                <a:gd name="connsiteY241" fmla="*/ 103975 h 219075"/>
                <a:gd name="connsiteX242" fmla="*/ 18641 w 247650"/>
                <a:gd name="connsiteY242" fmla="*/ 102918 h 219075"/>
                <a:gd name="connsiteX243" fmla="*/ 20564 w 247650"/>
                <a:gd name="connsiteY243" fmla="*/ 102765 h 219075"/>
                <a:gd name="connsiteX244" fmla="*/ 22279 w 247650"/>
                <a:gd name="connsiteY244" fmla="*/ 103108 h 219075"/>
                <a:gd name="connsiteX245" fmla="*/ 24832 w 247650"/>
                <a:gd name="connsiteY245" fmla="*/ 102498 h 219075"/>
                <a:gd name="connsiteX246" fmla="*/ 27165 w 247650"/>
                <a:gd name="connsiteY246" fmla="*/ 102251 h 219075"/>
                <a:gd name="connsiteX247" fmla="*/ 28375 w 247650"/>
                <a:gd name="connsiteY247" fmla="*/ 103632 h 219075"/>
                <a:gd name="connsiteX248" fmla="*/ 30547 w 247650"/>
                <a:gd name="connsiteY248" fmla="*/ 104851 h 219075"/>
                <a:gd name="connsiteX249" fmla="*/ 34843 w 247650"/>
                <a:gd name="connsiteY249" fmla="*/ 103099 h 219075"/>
                <a:gd name="connsiteX250" fmla="*/ 38643 w 247650"/>
                <a:gd name="connsiteY250" fmla="*/ 100917 h 219075"/>
                <a:gd name="connsiteX251" fmla="*/ 42586 w 247650"/>
                <a:gd name="connsiteY251" fmla="*/ 101155 h 219075"/>
                <a:gd name="connsiteX252" fmla="*/ 43149 w 247650"/>
                <a:gd name="connsiteY252" fmla="*/ 100079 h 219075"/>
                <a:gd name="connsiteX253" fmla="*/ 44129 w 247650"/>
                <a:gd name="connsiteY253" fmla="*/ 94602 h 219075"/>
                <a:gd name="connsiteX254" fmla="*/ 45301 w 247650"/>
                <a:gd name="connsiteY254" fmla="*/ 93402 h 219075"/>
                <a:gd name="connsiteX255" fmla="*/ 50016 w 247650"/>
                <a:gd name="connsiteY255" fmla="*/ 93955 h 219075"/>
                <a:gd name="connsiteX256" fmla="*/ 51759 w 247650"/>
                <a:gd name="connsiteY256" fmla="*/ 92964 h 219075"/>
                <a:gd name="connsiteX257" fmla="*/ 53588 w 247650"/>
                <a:gd name="connsiteY257" fmla="*/ 90259 h 219075"/>
                <a:gd name="connsiteX258" fmla="*/ 56369 w 247650"/>
                <a:gd name="connsiteY258" fmla="*/ 88563 h 219075"/>
                <a:gd name="connsiteX259" fmla="*/ 58693 w 247650"/>
                <a:gd name="connsiteY259" fmla="*/ 88573 h 219075"/>
                <a:gd name="connsiteX260" fmla="*/ 61113 w 247650"/>
                <a:gd name="connsiteY260" fmla="*/ 86668 h 219075"/>
                <a:gd name="connsiteX261" fmla="*/ 62303 w 247650"/>
                <a:gd name="connsiteY261" fmla="*/ 87944 h 219075"/>
                <a:gd name="connsiteX262" fmla="*/ 62884 w 247650"/>
                <a:gd name="connsiteY262" fmla="*/ 90221 h 219075"/>
                <a:gd name="connsiteX263" fmla="*/ 62084 w 247650"/>
                <a:gd name="connsiteY263" fmla="*/ 92030 h 219075"/>
                <a:gd name="connsiteX264" fmla="*/ 62427 w 247650"/>
                <a:gd name="connsiteY264" fmla="*/ 92745 h 219075"/>
                <a:gd name="connsiteX265" fmla="*/ 64103 w 247650"/>
                <a:gd name="connsiteY265" fmla="*/ 93640 h 219075"/>
                <a:gd name="connsiteX266" fmla="*/ 66970 w 247650"/>
                <a:gd name="connsiteY266" fmla="*/ 93612 h 219075"/>
                <a:gd name="connsiteX267" fmla="*/ 68809 w 247650"/>
                <a:gd name="connsiteY267" fmla="*/ 92869 h 219075"/>
                <a:gd name="connsiteX268" fmla="*/ 69237 w 247650"/>
                <a:gd name="connsiteY268" fmla="*/ 91830 h 219075"/>
                <a:gd name="connsiteX269" fmla="*/ 69237 w 247650"/>
                <a:gd name="connsiteY269" fmla="*/ 89945 h 219075"/>
                <a:gd name="connsiteX270" fmla="*/ 68780 w 247650"/>
                <a:gd name="connsiteY270" fmla="*/ 88182 h 219075"/>
                <a:gd name="connsiteX271" fmla="*/ 67561 w 247650"/>
                <a:gd name="connsiteY271" fmla="*/ 86668 h 219075"/>
                <a:gd name="connsiteX272" fmla="*/ 65275 w 247650"/>
                <a:gd name="connsiteY272" fmla="*/ 85877 h 219075"/>
                <a:gd name="connsiteX273" fmla="*/ 63684 w 247650"/>
                <a:gd name="connsiteY273" fmla="*/ 85858 h 219075"/>
                <a:gd name="connsiteX274" fmla="*/ 63418 w 247650"/>
                <a:gd name="connsiteY274" fmla="*/ 84887 h 219075"/>
                <a:gd name="connsiteX275" fmla="*/ 63961 w 247650"/>
                <a:gd name="connsiteY275" fmla="*/ 82820 h 219075"/>
                <a:gd name="connsiteX276" fmla="*/ 65370 w 247650"/>
                <a:gd name="connsiteY276" fmla="*/ 78991 h 219075"/>
                <a:gd name="connsiteX277" fmla="*/ 67103 w 247650"/>
                <a:gd name="connsiteY277" fmla="*/ 75533 h 219075"/>
                <a:gd name="connsiteX278" fmla="*/ 68161 w 247650"/>
                <a:gd name="connsiteY278" fmla="*/ 74228 h 219075"/>
                <a:gd name="connsiteX279" fmla="*/ 68342 w 247650"/>
                <a:gd name="connsiteY279" fmla="*/ 73019 h 219075"/>
                <a:gd name="connsiteX280" fmla="*/ 68142 w 247650"/>
                <a:gd name="connsiteY280" fmla="*/ 70923 h 219075"/>
                <a:gd name="connsiteX281" fmla="*/ 68104 w 247650"/>
                <a:gd name="connsiteY281" fmla="*/ 67142 h 219075"/>
                <a:gd name="connsiteX282" fmla="*/ 69656 w 247650"/>
                <a:gd name="connsiteY282" fmla="*/ 61808 h 219075"/>
                <a:gd name="connsiteX283" fmla="*/ 71752 w 247650"/>
                <a:gd name="connsiteY283" fmla="*/ 57826 h 219075"/>
                <a:gd name="connsiteX284" fmla="*/ 74562 w 247650"/>
                <a:gd name="connsiteY284" fmla="*/ 56521 h 219075"/>
                <a:gd name="connsiteX285" fmla="*/ 78000 w 247650"/>
                <a:gd name="connsiteY285" fmla="*/ 55826 h 219075"/>
                <a:gd name="connsiteX286" fmla="*/ 80200 w 247650"/>
                <a:gd name="connsiteY286" fmla="*/ 53921 h 219075"/>
                <a:gd name="connsiteX287" fmla="*/ 81286 w 247650"/>
                <a:gd name="connsiteY287" fmla="*/ 51730 h 219075"/>
                <a:gd name="connsiteX288" fmla="*/ 81696 w 247650"/>
                <a:gd name="connsiteY288" fmla="*/ 49873 h 219075"/>
                <a:gd name="connsiteX289" fmla="*/ 82220 w 247650"/>
                <a:gd name="connsiteY289" fmla="*/ 48273 h 219075"/>
                <a:gd name="connsiteX290" fmla="*/ 83315 w 247650"/>
                <a:gd name="connsiteY290" fmla="*/ 47568 h 219075"/>
                <a:gd name="connsiteX291" fmla="*/ 91583 w 247650"/>
                <a:gd name="connsiteY291" fmla="*/ 48006 h 219075"/>
                <a:gd name="connsiteX292" fmla="*/ 92850 w 247650"/>
                <a:gd name="connsiteY292" fmla="*/ 44548 h 219075"/>
                <a:gd name="connsiteX293" fmla="*/ 93564 w 247650"/>
                <a:gd name="connsiteY293" fmla="*/ 43586 h 219075"/>
                <a:gd name="connsiteX294" fmla="*/ 95145 w 247650"/>
                <a:gd name="connsiteY294" fmla="*/ 42558 h 219075"/>
                <a:gd name="connsiteX295" fmla="*/ 96250 w 247650"/>
                <a:gd name="connsiteY295" fmla="*/ 41329 h 219075"/>
                <a:gd name="connsiteX296" fmla="*/ 95841 w 247650"/>
                <a:gd name="connsiteY296" fmla="*/ 40377 h 219075"/>
                <a:gd name="connsiteX297" fmla="*/ 93726 w 247650"/>
                <a:gd name="connsiteY297" fmla="*/ 39767 h 219075"/>
                <a:gd name="connsiteX298" fmla="*/ 88754 w 247650"/>
                <a:gd name="connsiteY298" fmla="*/ 39224 h 219075"/>
                <a:gd name="connsiteX299" fmla="*/ 87754 w 247650"/>
                <a:gd name="connsiteY299" fmla="*/ 38072 h 219075"/>
                <a:gd name="connsiteX300" fmla="*/ 88068 w 247650"/>
                <a:gd name="connsiteY300" fmla="*/ 36690 h 219075"/>
                <a:gd name="connsiteX301" fmla="*/ 89392 w 247650"/>
                <a:gd name="connsiteY301" fmla="*/ 33109 h 219075"/>
                <a:gd name="connsiteX302" fmla="*/ 90659 w 247650"/>
                <a:gd name="connsiteY302" fmla="*/ 28480 h 219075"/>
                <a:gd name="connsiteX303" fmla="*/ 91317 w 247650"/>
                <a:gd name="connsiteY303" fmla="*/ 24889 h 219075"/>
                <a:gd name="connsiteX304" fmla="*/ 91383 w 247650"/>
                <a:gd name="connsiteY304" fmla="*/ 22765 h 219075"/>
                <a:gd name="connsiteX305" fmla="*/ 92097 w 247650"/>
                <a:gd name="connsiteY305" fmla="*/ 22193 h 219075"/>
                <a:gd name="connsiteX306" fmla="*/ 96145 w 247650"/>
                <a:gd name="connsiteY306" fmla="*/ 21517 h 219075"/>
                <a:gd name="connsiteX307" fmla="*/ 97507 w 247650"/>
                <a:gd name="connsiteY307" fmla="*/ 20793 h 219075"/>
                <a:gd name="connsiteX308" fmla="*/ 100994 w 247650"/>
                <a:gd name="connsiteY308" fmla="*/ 15878 h 219075"/>
                <a:gd name="connsiteX309" fmla="*/ 103651 w 247650"/>
                <a:gd name="connsiteY309" fmla="*/ 15040 h 219075"/>
                <a:gd name="connsiteX310" fmla="*/ 110519 w 247650"/>
                <a:gd name="connsiteY310" fmla="*/ 16307 h 219075"/>
                <a:gd name="connsiteX311" fmla="*/ 113662 w 247650"/>
                <a:gd name="connsiteY311" fmla="*/ 16212 h 219075"/>
                <a:gd name="connsiteX312" fmla="*/ 114519 w 247650"/>
                <a:gd name="connsiteY312" fmla="*/ 16326 h 219075"/>
                <a:gd name="connsiteX313" fmla="*/ 117663 w 247650"/>
                <a:gd name="connsiteY313" fmla="*/ 16545 h 219075"/>
                <a:gd name="connsiteX314" fmla="*/ 118006 w 247650"/>
                <a:gd name="connsiteY314" fmla="*/ 16050 h 219075"/>
                <a:gd name="connsiteX315" fmla="*/ 119415 w 247650"/>
                <a:gd name="connsiteY315" fmla="*/ 11182 h 219075"/>
                <a:gd name="connsiteX316" fmla="*/ 120805 w 247650"/>
                <a:gd name="connsiteY316" fmla="*/ 9763 h 219075"/>
                <a:gd name="connsiteX317" fmla="*/ 126206 w 247650"/>
                <a:gd name="connsiteY317" fmla="*/ 3334 h 219075"/>
                <a:gd name="connsiteX318" fmla="*/ 129835 w 247650"/>
                <a:gd name="connsiteY318" fmla="*/ 600 h 219075"/>
                <a:gd name="connsiteX319" fmla="*/ 132131 w 247650"/>
                <a:gd name="connsiteY319"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247650" h="219075">
                  <a:moveTo>
                    <a:pt x="132931" y="143"/>
                  </a:moveTo>
                  <a:lnTo>
                    <a:pt x="136579" y="4305"/>
                  </a:lnTo>
                  <a:lnTo>
                    <a:pt x="137436" y="4467"/>
                  </a:lnTo>
                  <a:lnTo>
                    <a:pt x="139465" y="2829"/>
                  </a:lnTo>
                  <a:lnTo>
                    <a:pt x="139865" y="2724"/>
                  </a:lnTo>
                  <a:lnTo>
                    <a:pt x="144056" y="2581"/>
                  </a:lnTo>
                  <a:lnTo>
                    <a:pt x="145999" y="4029"/>
                  </a:lnTo>
                  <a:lnTo>
                    <a:pt x="147447" y="6848"/>
                  </a:lnTo>
                  <a:lnTo>
                    <a:pt x="148780" y="9096"/>
                  </a:lnTo>
                  <a:lnTo>
                    <a:pt x="150229" y="9706"/>
                  </a:lnTo>
                  <a:lnTo>
                    <a:pt x="154305" y="6877"/>
                  </a:lnTo>
                  <a:lnTo>
                    <a:pt x="156563" y="5934"/>
                  </a:lnTo>
                  <a:lnTo>
                    <a:pt x="158049" y="5963"/>
                  </a:lnTo>
                  <a:lnTo>
                    <a:pt x="163278" y="8506"/>
                  </a:lnTo>
                  <a:lnTo>
                    <a:pt x="165735" y="9896"/>
                  </a:lnTo>
                  <a:lnTo>
                    <a:pt x="166297" y="11154"/>
                  </a:lnTo>
                  <a:lnTo>
                    <a:pt x="166354" y="12640"/>
                  </a:lnTo>
                  <a:lnTo>
                    <a:pt x="165688" y="14840"/>
                  </a:lnTo>
                  <a:lnTo>
                    <a:pt x="165164" y="17231"/>
                  </a:lnTo>
                  <a:lnTo>
                    <a:pt x="166754" y="20050"/>
                  </a:lnTo>
                  <a:lnTo>
                    <a:pt x="168602" y="21965"/>
                  </a:lnTo>
                  <a:lnTo>
                    <a:pt x="172555" y="18802"/>
                  </a:lnTo>
                  <a:lnTo>
                    <a:pt x="174012" y="17926"/>
                  </a:lnTo>
                  <a:lnTo>
                    <a:pt x="175603" y="17897"/>
                  </a:lnTo>
                  <a:lnTo>
                    <a:pt x="177737" y="16726"/>
                  </a:lnTo>
                  <a:lnTo>
                    <a:pt x="179280" y="14954"/>
                  </a:lnTo>
                  <a:lnTo>
                    <a:pt x="180756" y="14345"/>
                  </a:lnTo>
                  <a:lnTo>
                    <a:pt x="183585" y="14764"/>
                  </a:lnTo>
                  <a:lnTo>
                    <a:pt x="188690" y="14345"/>
                  </a:lnTo>
                  <a:lnTo>
                    <a:pt x="194643" y="17116"/>
                  </a:lnTo>
                  <a:lnTo>
                    <a:pt x="195158" y="17974"/>
                  </a:lnTo>
                  <a:lnTo>
                    <a:pt x="198130" y="21212"/>
                  </a:lnTo>
                  <a:lnTo>
                    <a:pt x="199168" y="22822"/>
                  </a:lnTo>
                  <a:lnTo>
                    <a:pt x="200149" y="23336"/>
                  </a:lnTo>
                  <a:lnTo>
                    <a:pt x="201730" y="24917"/>
                  </a:lnTo>
                  <a:lnTo>
                    <a:pt x="203854" y="25908"/>
                  </a:lnTo>
                  <a:lnTo>
                    <a:pt x="205321" y="25603"/>
                  </a:lnTo>
                  <a:lnTo>
                    <a:pt x="206026" y="26127"/>
                  </a:lnTo>
                  <a:lnTo>
                    <a:pt x="206683" y="27365"/>
                  </a:lnTo>
                  <a:lnTo>
                    <a:pt x="206730" y="29480"/>
                  </a:lnTo>
                  <a:lnTo>
                    <a:pt x="206521" y="35500"/>
                  </a:lnTo>
                  <a:lnTo>
                    <a:pt x="205483" y="37233"/>
                  </a:lnTo>
                  <a:lnTo>
                    <a:pt x="204388" y="38643"/>
                  </a:lnTo>
                  <a:lnTo>
                    <a:pt x="204111" y="39738"/>
                  </a:lnTo>
                  <a:lnTo>
                    <a:pt x="204216" y="41062"/>
                  </a:lnTo>
                  <a:lnTo>
                    <a:pt x="205902" y="43653"/>
                  </a:lnTo>
                  <a:lnTo>
                    <a:pt x="208074" y="47663"/>
                  </a:lnTo>
                  <a:lnTo>
                    <a:pt x="208579" y="49978"/>
                  </a:lnTo>
                  <a:lnTo>
                    <a:pt x="208579" y="51721"/>
                  </a:lnTo>
                  <a:lnTo>
                    <a:pt x="205617" y="56826"/>
                  </a:lnTo>
                  <a:lnTo>
                    <a:pt x="204635" y="58017"/>
                  </a:lnTo>
                  <a:lnTo>
                    <a:pt x="203949" y="60522"/>
                  </a:lnTo>
                  <a:lnTo>
                    <a:pt x="203588" y="63065"/>
                  </a:lnTo>
                  <a:lnTo>
                    <a:pt x="203797" y="64122"/>
                  </a:lnTo>
                  <a:lnTo>
                    <a:pt x="208750" y="68161"/>
                  </a:lnTo>
                  <a:lnTo>
                    <a:pt x="212417" y="70342"/>
                  </a:lnTo>
                  <a:lnTo>
                    <a:pt x="213236" y="71409"/>
                  </a:lnTo>
                  <a:lnTo>
                    <a:pt x="213313" y="72076"/>
                  </a:lnTo>
                  <a:lnTo>
                    <a:pt x="211370" y="76390"/>
                  </a:lnTo>
                  <a:lnTo>
                    <a:pt x="211179" y="77553"/>
                  </a:lnTo>
                  <a:lnTo>
                    <a:pt x="214113" y="79334"/>
                  </a:lnTo>
                  <a:lnTo>
                    <a:pt x="215741" y="82144"/>
                  </a:lnTo>
                  <a:lnTo>
                    <a:pt x="217170" y="86716"/>
                  </a:lnTo>
                  <a:lnTo>
                    <a:pt x="219961" y="91087"/>
                  </a:lnTo>
                  <a:lnTo>
                    <a:pt x="225971" y="94955"/>
                  </a:lnTo>
                  <a:lnTo>
                    <a:pt x="230343" y="97469"/>
                  </a:lnTo>
                  <a:lnTo>
                    <a:pt x="231257" y="98612"/>
                  </a:lnTo>
                  <a:lnTo>
                    <a:pt x="231572" y="99965"/>
                  </a:lnTo>
                  <a:lnTo>
                    <a:pt x="231239" y="102946"/>
                  </a:lnTo>
                  <a:lnTo>
                    <a:pt x="230105" y="106575"/>
                  </a:lnTo>
                  <a:lnTo>
                    <a:pt x="229334" y="108585"/>
                  </a:lnTo>
                  <a:lnTo>
                    <a:pt x="231115" y="109423"/>
                  </a:lnTo>
                  <a:lnTo>
                    <a:pt x="235696" y="109195"/>
                  </a:lnTo>
                  <a:lnTo>
                    <a:pt x="241268" y="109899"/>
                  </a:lnTo>
                  <a:lnTo>
                    <a:pt x="247945" y="113881"/>
                  </a:lnTo>
                  <a:lnTo>
                    <a:pt x="247965" y="115662"/>
                  </a:lnTo>
                  <a:lnTo>
                    <a:pt x="247279" y="117291"/>
                  </a:lnTo>
                  <a:lnTo>
                    <a:pt x="247736" y="118996"/>
                  </a:lnTo>
                  <a:lnTo>
                    <a:pt x="248460" y="120444"/>
                  </a:lnTo>
                  <a:lnTo>
                    <a:pt x="254241" y="124873"/>
                  </a:lnTo>
                  <a:lnTo>
                    <a:pt x="254794" y="126159"/>
                  </a:lnTo>
                  <a:lnTo>
                    <a:pt x="254889" y="128311"/>
                  </a:lnTo>
                  <a:lnTo>
                    <a:pt x="254737" y="129883"/>
                  </a:lnTo>
                  <a:lnTo>
                    <a:pt x="253136" y="130207"/>
                  </a:lnTo>
                  <a:lnTo>
                    <a:pt x="251356" y="130940"/>
                  </a:lnTo>
                  <a:lnTo>
                    <a:pt x="248450" y="132826"/>
                  </a:lnTo>
                  <a:lnTo>
                    <a:pt x="247307" y="135484"/>
                  </a:lnTo>
                  <a:lnTo>
                    <a:pt x="242602" y="139141"/>
                  </a:lnTo>
                  <a:lnTo>
                    <a:pt x="239706" y="140799"/>
                  </a:lnTo>
                  <a:lnTo>
                    <a:pt x="237392" y="140865"/>
                  </a:lnTo>
                  <a:lnTo>
                    <a:pt x="231886" y="140122"/>
                  </a:lnTo>
                  <a:lnTo>
                    <a:pt x="229953" y="138322"/>
                  </a:lnTo>
                  <a:lnTo>
                    <a:pt x="229152" y="136665"/>
                  </a:lnTo>
                  <a:lnTo>
                    <a:pt x="227038" y="135912"/>
                  </a:lnTo>
                  <a:lnTo>
                    <a:pt x="224228" y="135845"/>
                  </a:lnTo>
                  <a:lnTo>
                    <a:pt x="220352" y="136131"/>
                  </a:lnTo>
                  <a:lnTo>
                    <a:pt x="219561" y="136636"/>
                  </a:lnTo>
                  <a:lnTo>
                    <a:pt x="218923" y="138665"/>
                  </a:lnTo>
                  <a:lnTo>
                    <a:pt x="217275" y="142142"/>
                  </a:lnTo>
                  <a:lnTo>
                    <a:pt x="216094" y="144094"/>
                  </a:lnTo>
                  <a:lnTo>
                    <a:pt x="217065" y="145294"/>
                  </a:lnTo>
                  <a:lnTo>
                    <a:pt x="218608" y="147790"/>
                  </a:lnTo>
                  <a:lnTo>
                    <a:pt x="221009" y="150952"/>
                  </a:lnTo>
                  <a:lnTo>
                    <a:pt x="223485" y="153762"/>
                  </a:lnTo>
                  <a:lnTo>
                    <a:pt x="224276" y="155477"/>
                  </a:lnTo>
                  <a:lnTo>
                    <a:pt x="224237" y="156705"/>
                  </a:lnTo>
                  <a:lnTo>
                    <a:pt x="223066" y="158144"/>
                  </a:lnTo>
                  <a:lnTo>
                    <a:pt x="223238" y="161039"/>
                  </a:lnTo>
                  <a:lnTo>
                    <a:pt x="225638" y="164840"/>
                  </a:lnTo>
                  <a:lnTo>
                    <a:pt x="224828" y="165449"/>
                  </a:lnTo>
                  <a:lnTo>
                    <a:pt x="224580" y="170107"/>
                  </a:lnTo>
                  <a:lnTo>
                    <a:pt x="224609" y="175070"/>
                  </a:lnTo>
                  <a:lnTo>
                    <a:pt x="225257" y="176270"/>
                  </a:lnTo>
                  <a:lnTo>
                    <a:pt x="226543" y="177260"/>
                  </a:lnTo>
                  <a:lnTo>
                    <a:pt x="227638" y="179070"/>
                  </a:lnTo>
                  <a:lnTo>
                    <a:pt x="229458" y="183185"/>
                  </a:lnTo>
                  <a:lnTo>
                    <a:pt x="229581" y="184261"/>
                  </a:lnTo>
                  <a:lnTo>
                    <a:pt x="224514" y="183956"/>
                  </a:lnTo>
                  <a:lnTo>
                    <a:pt x="218427" y="184080"/>
                  </a:lnTo>
                  <a:lnTo>
                    <a:pt x="215008" y="186471"/>
                  </a:lnTo>
                  <a:lnTo>
                    <a:pt x="213674" y="185919"/>
                  </a:lnTo>
                  <a:lnTo>
                    <a:pt x="211293" y="185309"/>
                  </a:lnTo>
                  <a:lnTo>
                    <a:pt x="208655" y="186642"/>
                  </a:lnTo>
                  <a:lnTo>
                    <a:pt x="205054" y="190672"/>
                  </a:lnTo>
                  <a:lnTo>
                    <a:pt x="202635" y="193177"/>
                  </a:lnTo>
                  <a:lnTo>
                    <a:pt x="200283" y="196682"/>
                  </a:lnTo>
                  <a:lnTo>
                    <a:pt x="199540" y="198577"/>
                  </a:lnTo>
                  <a:lnTo>
                    <a:pt x="198054" y="202063"/>
                  </a:lnTo>
                  <a:lnTo>
                    <a:pt x="196691" y="206045"/>
                  </a:lnTo>
                  <a:lnTo>
                    <a:pt x="197434" y="208826"/>
                  </a:lnTo>
                  <a:lnTo>
                    <a:pt x="198549" y="211407"/>
                  </a:lnTo>
                  <a:lnTo>
                    <a:pt x="198797" y="214189"/>
                  </a:lnTo>
                  <a:lnTo>
                    <a:pt x="199349" y="216360"/>
                  </a:lnTo>
                  <a:lnTo>
                    <a:pt x="197863" y="217942"/>
                  </a:lnTo>
                  <a:lnTo>
                    <a:pt x="196996" y="220218"/>
                  </a:lnTo>
                  <a:lnTo>
                    <a:pt x="194463" y="219818"/>
                  </a:lnTo>
                  <a:lnTo>
                    <a:pt x="191358" y="217637"/>
                  </a:lnTo>
                  <a:lnTo>
                    <a:pt x="190700" y="214474"/>
                  </a:lnTo>
                  <a:lnTo>
                    <a:pt x="188309" y="212274"/>
                  </a:lnTo>
                  <a:lnTo>
                    <a:pt x="186737" y="211122"/>
                  </a:lnTo>
                  <a:lnTo>
                    <a:pt x="184147" y="210950"/>
                  </a:lnTo>
                  <a:lnTo>
                    <a:pt x="180004" y="211979"/>
                  </a:lnTo>
                  <a:lnTo>
                    <a:pt x="174584" y="212770"/>
                  </a:lnTo>
                  <a:lnTo>
                    <a:pt x="170498" y="212979"/>
                  </a:lnTo>
                  <a:lnTo>
                    <a:pt x="168269" y="214103"/>
                  </a:lnTo>
                  <a:lnTo>
                    <a:pt x="164973" y="215208"/>
                  </a:lnTo>
                  <a:lnTo>
                    <a:pt x="163697" y="213893"/>
                  </a:lnTo>
                  <a:lnTo>
                    <a:pt x="161868" y="210303"/>
                  </a:lnTo>
                  <a:lnTo>
                    <a:pt x="160373" y="206721"/>
                  </a:lnTo>
                  <a:lnTo>
                    <a:pt x="159334" y="205149"/>
                  </a:lnTo>
                  <a:lnTo>
                    <a:pt x="158439" y="204711"/>
                  </a:lnTo>
                  <a:lnTo>
                    <a:pt x="157334" y="204797"/>
                  </a:lnTo>
                  <a:lnTo>
                    <a:pt x="156067" y="205930"/>
                  </a:lnTo>
                  <a:lnTo>
                    <a:pt x="155115" y="207102"/>
                  </a:lnTo>
                  <a:lnTo>
                    <a:pt x="153771" y="207512"/>
                  </a:lnTo>
                  <a:lnTo>
                    <a:pt x="151695" y="208455"/>
                  </a:lnTo>
                  <a:lnTo>
                    <a:pt x="150181" y="209731"/>
                  </a:lnTo>
                  <a:lnTo>
                    <a:pt x="148524" y="213027"/>
                  </a:lnTo>
                  <a:lnTo>
                    <a:pt x="147428" y="212798"/>
                  </a:lnTo>
                  <a:lnTo>
                    <a:pt x="146295" y="212036"/>
                  </a:lnTo>
                  <a:lnTo>
                    <a:pt x="144989" y="208350"/>
                  </a:lnTo>
                  <a:lnTo>
                    <a:pt x="143199" y="207502"/>
                  </a:lnTo>
                  <a:lnTo>
                    <a:pt x="140332" y="207454"/>
                  </a:lnTo>
                  <a:lnTo>
                    <a:pt x="136779" y="206673"/>
                  </a:lnTo>
                  <a:lnTo>
                    <a:pt x="133893" y="205549"/>
                  </a:lnTo>
                  <a:lnTo>
                    <a:pt x="132845" y="205816"/>
                  </a:lnTo>
                  <a:lnTo>
                    <a:pt x="131121" y="207388"/>
                  </a:lnTo>
                  <a:lnTo>
                    <a:pt x="129274" y="207616"/>
                  </a:lnTo>
                  <a:lnTo>
                    <a:pt x="125196" y="206216"/>
                  </a:lnTo>
                  <a:lnTo>
                    <a:pt x="124406" y="206864"/>
                  </a:lnTo>
                  <a:lnTo>
                    <a:pt x="123330" y="208931"/>
                  </a:lnTo>
                  <a:lnTo>
                    <a:pt x="122063" y="210922"/>
                  </a:lnTo>
                  <a:lnTo>
                    <a:pt x="120958" y="211122"/>
                  </a:lnTo>
                  <a:lnTo>
                    <a:pt x="120339" y="210607"/>
                  </a:lnTo>
                  <a:lnTo>
                    <a:pt x="120682" y="207073"/>
                  </a:lnTo>
                  <a:lnTo>
                    <a:pt x="118320" y="205826"/>
                  </a:lnTo>
                  <a:lnTo>
                    <a:pt x="114338" y="205626"/>
                  </a:lnTo>
                  <a:lnTo>
                    <a:pt x="111538" y="206140"/>
                  </a:lnTo>
                  <a:lnTo>
                    <a:pt x="110176" y="205997"/>
                  </a:lnTo>
                  <a:lnTo>
                    <a:pt x="109471" y="205311"/>
                  </a:lnTo>
                  <a:lnTo>
                    <a:pt x="106042" y="199358"/>
                  </a:lnTo>
                  <a:lnTo>
                    <a:pt x="104232" y="198977"/>
                  </a:lnTo>
                  <a:lnTo>
                    <a:pt x="100984" y="199272"/>
                  </a:lnTo>
                  <a:lnTo>
                    <a:pt x="96193" y="198549"/>
                  </a:lnTo>
                  <a:lnTo>
                    <a:pt x="90668" y="197206"/>
                  </a:lnTo>
                  <a:lnTo>
                    <a:pt x="87630" y="196710"/>
                  </a:lnTo>
                  <a:lnTo>
                    <a:pt x="86059" y="195367"/>
                  </a:lnTo>
                  <a:lnTo>
                    <a:pt x="82658" y="194910"/>
                  </a:lnTo>
                  <a:lnTo>
                    <a:pt x="73514" y="192386"/>
                  </a:lnTo>
                  <a:lnTo>
                    <a:pt x="69790" y="191938"/>
                  </a:lnTo>
                  <a:lnTo>
                    <a:pt x="64294" y="191900"/>
                  </a:lnTo>
                  <a:lnTo>
                    <a:pt x="55931" y="191338"/>
                  </a:lnTo>
                  <a:lnTo>
                    <a:pt x="50568" y="191653"/>
                  </a:lnTo>
                  <a:lnTo>
                    <a:pt x="48083" y="192491"/>
                  </a:lnTo>
                  <a:lnTo>
                    <a:pt x="45215" y="193015"/>
                  </a:lnTo>
                  <a:lnTo>
                    <a:pt x="40367" y="193472"/>
                  </a:lnTo>
                  <a:lnTo>
                    <a:pt x="38395" y="193424"/>
                  </a:lnTo>
                  <a:lnTo>
                    <a:pt x="35290" y="193700"/>
                  </a:lnTo>
                  <a:lnTo>
                    <a:pt x="31728" y="194377"/>
                  </a:lnTo>
                  <a:lnTo>
                    <a:pt x="30709" y="195624"/>
                  </a:lnTo>
                  <a:lnTo>
                    <a:pt x="29537" y="198377"/>
                  </a:lnTo>
                  <a:lnTo>
                    <a:pt x="25441" y="203121"/>
                  </a:lnTo>
                  <a:lnTo>
                    <a:pt x="21470" y="206264"/>
                  </a:lnTo>
                  <a:lnTo>
                    <a:pt x="20746" y="206531"/>
                  </a:lnTo>
                  <a:lnTo>
                    <a:pt x="18422" y="204864"/>
                  </a:lnTo>
                  <a:lnTo>
                    <a:pt x="16488" y="204302"/>
                  </a:lnTo>
                  <a:lnTo>
                    <a:pt x="14211" y="204121"/>
                  </a:lnTo>
                  <a:lnTo>
                    <a:pt x="12602" y="204654"/>
                  </a:lnTo>
                  <a:lnTo>
                    <a:pt x="11592" y="205445"/>
                  </a:lnTo>
                  <a:lnTo>
                    <a:pt x="11725" y="209093"/>
                  </a:lnTo>
                  <a:lnTo>
                    <a:pt x="11497" y="209407"/>
                  </a:lnTo>
                  <a:lnTo>
                    <a:pt x="9744" y="205083"/>
                  </a:lnTo>
                  <a:lnTo>
                    <a:pt x="9887" y="201158"/>
                  </a:lnTo>
                  <a:lnTo>
                    <a:pt x="10859" y="198911"/>
                  </a:lnTo>
                  <a:lnTo>
                    <a:pt x="12049" y="196882"/>
                  </a:lnTo>
                  <a:lnTo>
                    <a:pt x="11563" y="193843"/>
                  </a:lnTo>
                  <a:lnTo>
                    <a:pt x="12725" y="189814"/>
                  </a:lnTo>
                  <a:lnTo>
                    <a:pt x="12764" y="186890"/>
                  </a:lnTo>
                  <a:lnTo>
                    <a:pt x="12249" y="185633"/>
                  </a:lnTo>
                  <a:lnTo>
                    <a:pt x="11306" y="184175"/>
                  </a:lnTo>
                  <a:lnTo>
                    <a:pt x="8716" y="182556"/>
                  </a:lnTo>
                  <a:lnTo>
                    <a:pt x="7572" y="181289"/>
                  </a:lnTo>
                  <a:lnTo>
                    <a:pt x="4067" y="179594"/>
                  </a:lnTo>
                  <a:lnTo>
                    <a:pt x="591" y="177489"/>
                  </a:lnTo>
                  <a:lnTo>
                    <a:pt x="0" y="176193"/>
                  </a:lnTo>
                  <a:lnTo>
                    <a:pt x="162" y="175308"/>
                  </a:lnTo>
                  <a:lnTo>
                    <a:pt x="771" y="173955"/>
                  </a:lnTo>
                  <a:lnTo>
                    <a:pt x="3429" y="170002"/>
                  </a:lnTo>
                  <a:lnTo>
                    <a:pt x="6305" y="166154"/>
                  </a:lnTo>
                  <a:lnTo>
                    <a:pt x="8144" y="164611"/>
                  </a:lnTo>
                  <a:lnTo>
                    <a:pt x="17907" y="159658"/>
                  </a:lnTo>
                  <a:lnTo>
                    <a:pt x="19412" y="157924"/>
                  </a:lnTo>
                  <a:lnTo>
                    <a:pt x="19793" y="154991"/>
                  </a:lnTo>
                  <a:lnTo>
                    <a:pt x="19812" y="152857"/>
                  </a:lnTo>
                  <a:lnTo>
                    <a:pt x="19631" y="149047"/>
                  </a:lnTo>
                  <a:lnTo>
                    <a:pt x="19031" y="143618"/>
                  </a:lnTo>
                  <a:lnTo>
                    <a:pt x="18288" y="139865"/>
                  </a:lnTo>
                  <a:lnTo>
                    <a:pt x="16421" y="132797"/>
                  </a:lnTo>
                  <a:lnTo>
                    <a:pt x="11335" y="118100"/>
                  </a:lnTo>
                  <a:lnTo>
                    <a:pt x="8277" y="102737"/>
                  </a:lnTo>
                  <a:lnTo>
                    <a:pt x="10268" y="103642"/>
                  </a:lnTo>
                  <a:lnTo>
                    <a:pt x="14935" y="103975"/>
                  </a:lnTo>
                  <a:lnTo>
                    <a:pt x="18641" y="102918"/>
                  </a:lnTo>
                  <a:lnTo>
                    <a:pt x="20564" y="102765"/>
                  </a:lnTo>
                  <a:lnTo>
                    <a:pt x="22279" y="103108"/>
                  </a:lnTo>
                  <a:lnTo>
                    <a:pt x="24832" y="102498"/>
                  </a:lnTo>
                  <a:lnTo>
                    <a:pt x="27165" y="102251"/>
                  </a:lnTo>
                  <a:lnTo>
                    <a:pt x="28375" y="103632"/>
                  </a:lnTo>
                  <a:lnTo>
                    <a:pt x="30547" y="104851"/>
                  </a:lnTo>
                  <a:lnTo>
                    <a:pt x="34843" y="103099"/>
                  </a:lnTo>
                  <a:lnTo>
                    <a:pt x="38643" y="100917"/>
                  </a:lnTo>
                  <a:lnTo>
                    <a:pt x="42586" y="101155"/>
                  </a:lnTo>
                  <a:lnTo>
                    <a:pt x="43149" y="100079"/>
                  </a:lnTo>
                  <a:lnTo>
                    <a:pt x="44129" y="94602"/>
                  </a:lnTo>
                  <a:lnTo>
                    <a:pt x="45301" y="93402"/>
                  </a:lnTo>
                  <a:lnTo>
                    <a:pt x="50016" y="93955"/>
                  </a:lnTo>
                  <a:lnTo>
                    <a:pt x="51759" y="92964"/>
                  </a:lnTo>
                  <a:lnTo>
                    <a:pt x="53588" y="90259"/>
                  </a:lnTo>
                  <a:lnTo>
                    <a:pt x="56369" y="88563"/>
                  </a:lnTo>
                  <a:lnTo>
                    <a:pt x="58693" y="88573"/>
                  </a:lnTo>
                  <a:lnTo>
                    <a:pt x="61113" y="86668"/>
                  </a:lnTo>
                  <a:lnTo>
                    <a:pt x="62303" y="87944"/>
                  </a:lnTo>
                  <a:lnTo>
                    <a:pt x="62884" y="90221"/>
                  </a:lnTo>
                  <a:lnTo>
                    <a:pt x="62084" y="92030"/>
                  </a:lnTo>
                  <a:lnTo>
                    <a:pt x="62427" y="92745"/>
                  </a:lnTo>
                  <a:lnTo>
                    <a:pt x="64103" y="93640"/>
                  </a:lnTo>
                  <a:lnTo>
                    <a:pt x="66970" y="93612"/>
                  </a:lnTo>
                  <a:lnTo>
                    <a:pt x="68809" y="92869"/>
                  </a:lnTo>
                  <a:lnTo>
                    <a:pt x="69237" y="91830"/>
                  </a:lnTo>
                  <a:lnTo>
                    <a:pt x="69237" y="89945"/>
                  </a:lnTo>
                  <a:lnTo>
                    <a:pt x="68780" y="88182"/>
                  </a:lnTo>
                  <a:lnTo>
                    <a:pt x="67561" y="86668"/>
                  </a:lnTo>
                  <a:lnTo>
                    <a:pt x="65275" y="85877"/>
                  </a:lnTo>
                  <a:lnTo>
                    <a:pt x="63684" y="85858"/>
                  </a:lnTo>
                  <a:lnTo>
                    <a:pt x="63418" y="84887"/>
                  </a:lnTo>
                  <a:lnTo>
                    <a:pt x="63961" y="82820"/>
                  </a:lnTo>
                  <a:lnTo>
                    <a:pt x="65370" y="78991"/>
                  </a:lnTo>
                  <a:lnTo>
                    <a:pt x="67103" y="75533"/>
                  </a:lnTo>
                  <a:lnTo>
                    <a:pt x="68161" y="74228"/>
                  </a:lnTo>
                  <a:lnTo>
                    <a:pt x="68342" y="73019"/>
                  </a:lnTo>
                  <a:lnTo>
                    <a:pt x="68142" y="70923"/>
                  </a:lnTo>
                  <a:lnTo>
                    <a:pt x="68104" y="67142"/>
                  </a:lnTo>
                  <a:lnTo>
                    <a:pt x="69656" y="61808"/>
                  </a:lnTo>
                  <a:lnTo>
                    <a:pt x="71752" y="57826"/>
                  </a:lnTo>
                  <a:lnTo>
                    <a:pt x="74562" y="56521"/>
                  </a:lnTo>
                  <a:lnTo>
                    <a:pt x="78000" y="55826"/>
                  </a:lnTo>
                  <a:lnTo>
                    <a:pt x="80200" y="53921"/>
                  </a:lnTo>
                  <a:lnTo>
                    <a:pt x="81286" y="51730"/>
                  </a:lnTo>
                  <a:lnTo>
                    <a:pt x="81696" y="49873"/>
                  </a:lnTo>
                  <a:lnTo>
                    <a:pt x="82220" y="48273"/>
                  </a:lnTo>
                  <a:lnTo>
                    <a:pt x="83315" y="47568"/>
                  </a:lnTo>
                  <a:lnTo>
                    <a:pt x="91583" y="48006"/>
                  </a:lnTo>
                  <a:lnTo>
                    <a:pt x="92850" y="44548"/>
                  </a:lnTo>
                  <a:lnTo>
                    <a:pt x="93564" y="43586"/>
                  </a:lnTo>
                  <a:lnTo>
                    <a:pt x="95145" y="42558"/>
                  </a:lnTo>
                  <a:lnTo>
                    <a:pt x="96250" y="41329"/>
                  </a:lnTo>
                  <a:lnTo>
                    <a:pt x="95841" y="40377"/>
                  </a:lnTo>
                  <a:lnTo>
                    <a:pt x="93726" y="39767"/>
                  </a:lnTo>
                  <a:lnTo>
                    <a:pt x="88754" y="39224"/>
                  </a:lnTo>
                  <a:lnTo>
                    <a:pt x="87754" y="38072"/>
                  </a:lnTo>
                  <a:lnTo>
                    <a:pt x="88068" y="36690"/>
                  </a:lnTo>
                  <a:lnTo>
                    <a:pt x="89392" y="33109"/>
                  </a:lnTo>
                  <a:lnTo>
                    <a:pt x="90659" y="28480"/>
                  </a:lnTo>
                  <a:lnTo>
                    <a:pt x="91317" y="24889"/>
                  </a:lnTo>
                  <a:lnTo>
                    <a:pt x="91383" y="22765"/>
                  </a:lnTo>
                  <a:lnTo>
                    <a:pt x="92097" y="22193"/>
                  </a:lnTo>
                  <a:lnTo>
                    <a:pt x="96145" y="21517"/>
                  </a:lnTo>
                  <a:lnTo>
                    <a:pt x="97507" y="20793"/>
                  </a:lnTo>
                  <a:lnTo>
                    <a:pt x="100994" y="15878"/>
                  </a:lnTo>
                  <a:lnTo>
                    <a:pt x="103651" y="15040"/>
                  </a:lnTo>
                  <a:lnTo>
                    <a:pt x="110519" y="16307"/>
                  </a:lnTo>
                  <a:lnTo>
                    <a:pt x="113662" y="16212"/>
                  </a:lnTo>
                  <a:lnTo>
                    <a:pt x="114519" y="16326"/>
                  </a:lnTo>
                  <a:lnTo>
                    <a:pt x="117663" y="16545"/>
                  </a:lnTo>
                  <a:lnTo>
                    <a:pt x="118006" y="16050"/>
                  </a:lnTo>
                  <a:lnTo>
                    <a:pt x="119415" y="11182"/>
                  </a:lnTo>
                  <a:lnTo>
                    <a:pt x="120805" y="9763"/>
                  </a:lnTo>
                  <a:lnTo>
                    <a:pt x="126206" y="3334"/>
                  </a:lnTo>
                  <a:lnTo>
                    <a:pt x="129835" y="600"/>
                  </a:lnTo>
                  <a:lnTo>
                    <a:pt x="132131" y="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37" name="Freeform: Shape 136">
              <a:extLst>
                <a:ext uri="{FF2B5EF4-FFF2-40B4-BE49-F238E27FC236}">
                  <a16:creationId xmlns:a16="http://schemas.microsoft.com/office/drawing/2014/main" id="{61603358-2733-48BE-8DC1-AA16A8D24256}"/>
                </a:ext>
              </a:extLst>
            </p:cNvPr>
            <p:cNvSpPr/>
            <p:nvPr/>
          </p:nvSpPr>
          <p:spPr>
            <a:xfrm>
              <a:off x="6647234" y="2965357"/>
              <a:ext cx="244712" cy="142747"/>
            </a:xfrm>
            <a:custGeom>
              <a:avLst/>
              <a:gdLst>
                <a:gd name="connsiteX0" fmla="*/ 95012 w 114300"/>
                <a:gd name="connsiteY0" fmla="*/ 9944 h 66675"/>
                <a:gd name="connsiteX1" fmla="*/ 95821 w 114300"/>
                <a:gd name="connsiteY1" fmla="*/ 10459 h 66675"/>
                <a:gd name="connsiteX2" fmla="*/ 97726 w 114300"/>
                <a:gd name="connsiteY2" fmla="*/ 12202 h 66675"/>
                <a:gd name="connsiteX3" fmla="*/ 97279 w 114300"/>
                <a:gd name="connsiteY3" fmla="*/ 15164 h 66675"/>
                <a:gd name="connsiteX4" fmla="*/ 95097 w 114300"/>
                <a:gd name="connsiteY4" fmla="*/ 19926 h 66675"/>
                <a:gd name="connsiteX5" fmla="*/ 93945 w 114300"/>
                <a:gd name="connsiteY5" fmla="*/ 23774 h 66675"/>
                <a:gd name="connsiteX6" fmla="*/ 93821 w 114300"/>
                <a:gd name="connsiteY6" fmla="*/ 26718 h 66675"/>
                <a:gd name="connsiteX7" fmla="*/ 94040 w 114300"/>
                <a:gd name="connsiteY7" fmla="*/ 28099 h 66675"/>
                <a:gd name="connsiteX8" fmla="*/ 94431 w 114300"/>
                <a:gd name="connsiteY8" fmla="*/ 28080 h 66675"/>
                <a:gd name="connsiteX9" fmla="*/ 96507 w 114300"/>
                <a:gd name="connsiteY9" fmla="*/ 28289 h 66675"/>
                <a:gd name="connsiteX10" fmla="*/ 97574 w 114300"/>
                <a:gd name="connsiteY10" fmla="*/ 28289 h 66675"/>
                <a:gd name="connsiteX11" fmla="*/ 100917 w 114300"/>
                <a:gd name="connsiteY11" fmla="*/ 29080 h 66675"/>
                <a:gd name="connsiteX12" fmla="*/ 103594 w 114300"/>
                <a:gd name="connsiteY12" fmla="*/ 30242 h 66675"/>
                <a:gd name="connsiteX13" fmla="*/ 104118 w 114300"/>
                <a:gd name="connsiteY13" fmla="*/ 31471 h 66675"/>
                <a:gd name="connsiteX14" fmla="*/ 104460 w 114300"/>
                <a:gd name="connsiteY14" fmla="*/ 32966 h 66675"/>
                <a:gd name="connsiteX15" fmla="*/ 107652 w 114300"/>
                <a:gd name="connsiteY15" fmla="*/ 35005 h 66675"/>
                <a:gd name="connsiteX16" fmla="*/ 111300 w 114300"/>
                <a:gd name="connsiteY16" fmla="*/ 36328 h 66675"/>
                <a:gd name="connsiteX17" fmla="*/ 112538 w 114300"/>
                <a:gd name="connsiteY17" fmla="*/ 35900 h 66675"/>
                <a:gd name="connsiteX18" fmla="*/ 117072 w 114300"/>
                <a:gd name="connsiteY18" fmla="*/ 31128 h 66675"/>
                <a:gd name="connsiteX19" fmla="*/ 118824 w 114300"/>
                <a:gd name="connsiteY19" fmla="*/ 31918 h 66675"/>
                <a:gd name="connsiteX20" fmla="*/ 119882 w 114300"/>
                <a:gd name="connsiteY20" fmla="*/ 34452 h 66675"/>
                <a:gd name="connsiteX21" fmla="*/ 119834 w 114300"/>
                <a:gd name="connsiteY21" fmla="*/ 35805 h 66675"/>
                <a:gd name="connsiteX22" fmla="*/ 118586 w 114300"/>
                <a:gd name="connsiteY22" fmla="*/ 40862 h 66675"/>
                <a:gd name="connsiteX23" fmla="*/ 118367 w 114300"/>
                <a:gd name="connsiteY23" fmla="*/ 43577 h 66675"/>
                <a:gd name="connsiteX24" fmla="*/ 119443 w 114300"/>
                <a:gd name="connsiteY24" fmla="*/ 45368 h 66675"/>
                <a:gd name="connsiteX25" fmla="*/ 119558 w 114300"/>
                <a:gd name="connsiteY25" fmla="*/ 46768 h 66675"/>
                <a:gd name="connsiteX26" fmla="*/ 119243 w 114300"/>
                <a:gd name="connsiteY26" fmla="*/ 48035 h 66675"/>
                <a:gd name="connsiteX27" fmla="*/ 117434 w 114300"/>
                <a:gd name="connsiteY27" fmla="*/ 48149 h 66675"/>
                <a:gd name="connsiteX28" fmla="*/ 115005 w 114300"/>
                <a:gd name="connsiteY28" fmla="*/ 47463 h 66675"/>
                <a:gd name="connsiteX29" fmla="*/ 112957 w 114300"/>
                <a:gd name="connsiteY29" fmla="*/ 45282 h 66675"/>
                <a:gd name="connsiteX30" fmla="*/ 111404 w 114300"/>
                <a:gd name="connsiteY30" fmla="*/ 45549 h 66675"/>
                <a:gd name="connsiteX31" fmla="*/ 110061 w 114300"/>
                <a:gd name="connsiteY31" fmla="*/ 46111 h 66675"/>
                <a:gd name="connsiteX32" fmla="*/ 109366 w 114300"/>
                <a:gd name="connsiteY32" fmla="*/ 48168 h 66675"/>
                <a:gd name="connsiteX33" fmla="*/ 108756 w 114300"/>
                <a:gd name="connsiteY33" fmla="*/ 50625 h 66675"/>
                <a:gd name="connsiteX34" fmla="*/ 108956 w 114300"/>
                <a:gd name="connsiteY34" fmla="*/ 51988 h 66675"/>
                <a:gd name="connsiteX35" fmla="*/ 109918 w 114300"/>
                <a:gd name="connsiteY35" fmla="*/ 53045 h 66675"/>
                <a:gd name="connsiteX36" fmla="*/ 110661 w 114300"/>
                <a:gd name="connsiteY36" fmla="*/ 55274 h 66675"/>
                <a:gd name="connsiteX37" fmla="*/ 111204 w 114300"/>
                <a:gd name="connsiteY37" fmla="*/ 58169 h 66675"/>
                <a:gd name="connsiteX38" fmla="*/ 111614 w 114300"/>
                <a:gd name="connsiteY38" fmla="*/ 59493 h 66675"/>
                <a:gd name="connsiteX39" fmla="*/ 111166 w 114300"/>
                <a:gd name="connsiteY39" fmla="*/ 60084 h 66675"/>
                <a:gd name="connsiteX40" fmla="*/ 109890 w 114300"/>
                <a:gd name="connsiteY40" fmla="*/ 60484 h 66675"/>
                <a:gd name="connsiteX41" fmla="*/ 108823 w 114300"/>
                <a:gd name="connsiteY41" fmla="*/ 60093 h 66675"/>
                <a:gd name="connsiteX42" fmla="*/ 106975 w 114300"/>
                <a:gd name="connsiteY42" fmla="*/ 56636 h 66675"/>
                <a:gd name="connsiteX43" fmla="*/ 106108 w 114300"/>
                <a:gd name="connsiteY43" fmla="*/ 55321 h 66675"/>
                <a:gd name="connsiteX44" fmla="*/ 104642 w 114300"/>
                <a:gd name="connsiteY44" fmla="*/ 55083 h 66675"/>
                <a:gd name="connsiteX45" fmla="*/ 102060 w 114300"/>
                <a:gd name="connsiteY45" fmla="*/ 55931 h 66675"/>
                <a:gd name="connsiteX46" fmla="*/ 98098 w 114300"/>
                <a:gd name="connsiteY46" fmla="*/ 57864 h 66675"/>
                <a:gd name="connsiteX47" fmla="*/ 96488 w 114300"/>
                <a:gd name="connsiteY47" fmla="*/ 57855 h 66675"/>
                <a:gd name="connsiteX48" fmla="*/ 95135 w 114300"/>
                <a:gd name="connsiteY48" fmla="*/ 57465 h 66675"/>
                <a:gd name="connsiteX49" fmla="*/ 93859 w 114300"/>
                <a:gd name="connsiteY49" fmla="*/ 55826 h 66675"/>
                <a:gd name="connsiteX50" fmla="*/ 92773 w 114300"/>
                <a:gd name="connsiteY50" fmla="*/ 52654 h 66675"/>
                <a:gd name="connsiteX51" fmla="*/ 92430 w 114300"/>
                <a:gd name="connsiteY51" fmla="*/ 50663 h 66675"/>
                <a:gd name="connsiteX52" fmla="*/ 91678 w 114300"/>
                <a:gd name="connsiteY52" fmla="*/ 50721 h 66675"/>
                <a:gd name="connsiteX53" fmla="*/ 89135 w 114300"/>
                <a:gd name="connsiteY53" fmla="*/ 50149 h 66675"/>
                <a:gd name="connsiteX54" fmla="*/ 87954 w 114300"/>
                <a:gd name="connsiteY54" fmla="*/ 50940 h 66675"/>
                <a:gd name="connsiteX55" fmla="*/ 87944 w 114300"/>
                <a:gd name="connsiteY55" fmla="*/ 54178 h 66675"/>
                <a:gd name="connsiteX56" fmla="*/ 87716 w 114300"/>
                <a:gd name="connsiteY56" fmla="*/ 58217 h 66675"/>
                <a:gd name="connsiteX57" fmla="*/ 86439 w 114300"/>
                <a:gd name="connsiteY57" fmla="*/ 60817 h 66675"/>
                <a:gd name="connsiteX58" fmla="*/ 82896 w 114300"/>
                <a:gd name="connsiteY58" fmla="*/ 65313 h 66675"/>
                <a:gd name="connsiteX59" fmla="*/ 81601 w 114300"/>
                <a:gd name="connsiteY59" fmla="*/ 67266 h 66675"/>
                <a:gd name="connsiteX60" fmla="*/ 81077 w 114300"/>
                <a:gd name="connsiteY60" fmla="*/ 68675 h 66675"/>
                <a:gd name="connsiteX61" fmla="*/ 80972 w 114300"/>
                <a:gd name="connsiteY61" fmla="*/ 69895 h 66675"/>
                <a:gd name="connsiteX62" fmla="*/ 81515 w 114300"/>
                <a:gd name="connsiteY62" fmla="*/ 72000 h 66675"/>
                <a:gd name="connsiteX63" fmla="*/ 82248 w 114300"/>
                <a:gd name="connsiteY63" fmla="*/ 74009 h 66675"/>
                <a:gd name="connsiteX64" fmla="*/ 81629 w 114300"/>
                <a:gd name="connsiteY64" fmla="*/ 75152 h 66675"/>
                <a:gd name="connsiteX65" fmla="*/ 79762 w 114300"/>
                <a:gd name="connsiteY65" fmla="*/ 75752 h 66675"/>
                <a:gd name="connsiteX66" fmla="*/ 78438 w 114300"/>
                <a:gd name="connsiteY66" fmla="*/ 74533 h 66675"/>
                <a:gd name="connsiteX67" fmla="*/ 77933 w 114300"/>
                <a:gd name="connsiteY67" fmla="*/ 72362 h 66675"/>
                <a:gd name="connsiteX68" fmla="*/ 75066 w 114300"/>
                <a:gd name="connsiteY68" fmla="*/ 69390 h 66675"/>
                <a:gd name="connsiteX69" fmla="*/ 76371 w 114300"/>
                <a:gd name="connsiteY69" fmla="*/ 66904 h 66675"/>
                <a:gd name="connsiteX70" fmla="*/ 76152 w 114300"/>
                <a:gd name="connsiteY70" fmla="*/ 66285 h 66675"/>
                <a:gd name="connsiteX71" fmla="*/ 71418 w 114300"/>
                <a:gd name="connsiteY71" fmla="*/ 64989 h 66675"/>
                <a:gd name="connsiteX72" fmla="*/ 69380 w 114300"/>
                <a:gd name="connsiteY72" fmla="*/ 63103 h 66675"/>
                <a:gd name="connsiteX73" fmla="*/ 66522 w 114300"/>
                <a:gd name="connsiteY73" fmla="*/ 59789 h 66675"/>
                <a:gd name="connsiteX74" fmla="*/ 65989 w 114300"/>
                <a:gd name="connsiteY74" fmla="*/ 58369 h 66675"/>
                <a:gd name="connsiteX75" fmla="*/ 66113 w 114300"/>
                <a:gd name="connsiteY75" fmla="*/ 53740 h 66675"/>
                <a:gd name="connsiteX76" fmla="*/ 65942 w 114300"/>
                <a:gd name="connsiteY76" fmla="*/ 52616 h 66675"/>
                <a:gd name="connsiteX77" fmla="*/ 65561 w 114300"/>
                <a:gd name="connsiteY77" fmla="*/ 52064 h 66675"/>
                <a:gd name="connsiteX78" fmla="*/ 64179 w 114300"/>
                <a:gd name="connsiteY78" fmla="*/ 52102 h 66675"/>
                <a:gd name="connsiteX79" fmla="*/ 62246 w 114300"/>
                <a:gd name="connsiteY79" fmla="*/ 53712 h 66675"/>
                <a:gd name="connsiteX80" fmla="*/ 60465 w 114300"/>
                <a:gd name="connsiteY80" fmla="*/ 56112 h 66675"/>
                <a:gd name="connsiteX81" fmla="*/ 56826 w 114300"/>
                <a:gd name="connsiteY81" fmla="*/ 58826 h 66675"/>
                <a:gd name="connsiteX82" fmla="*/ 56445 w 114300"/>
                <a:gd name="connsiteY82" fmla="*/ 59398 h 66675"/>
                <a:gd name="connsiteX83" fmla="*/ 57674 w 114300"/>
                <a:gd name="connsiteY83" fmla="*/ 62036 h 66675"/>
                <a:gd name="connsiteX84" fmla="*/ 57617 w 114300"/>
                <a:gd name="connsiteY84" fmla="*/ 63055 h 66675"/>
                <a:gd name="connsiteX85" fmla="*/ 54645 w 114300"/>
                <a:gd name="connsiteY85" fmla="*/ 67256 h 66675"/>
                <a:gd name="connsiteX86" fmla="*/ 54083 w 114300"/>
                <a:gd name="connsiteY86" fmla="*/ 68637 h 66675"/>
                <a:gd name="connsiteX87" fmla="*/ 50320 w 114300"/>
                <a:gd name="connsiteY87" fmla="*/ 71257 h 66675"/>
                <a:gd name="connsiteX88" fmla="*/ 48596 w 114300"/>
                <a:gd name="connsiteY88" fmla="*/ 72238 h 66675"/>
                <a:gd name="connsiteX89" fmla="*/ 43377 w 114300"/>
                <a:gd name="connsiteY89" fmla="*/ 70314 h 66675"/>
                <a:gd name="connsiteX90" fmla="*/ 41929 w 114300"/>
                <a:gd name="connsiteY90" fmla="*/ 70085 h 66675"/>
                <a:gd name="connsiteX91" fmla="*/ 39605 w 114300"/>
                <a:gd name="connsiteY91" fmla="*/ 71371 h 66675"/>
                <a:gd name="connsiteX92" fmla="*/ 36309 w 114300"/>
                <a:gd name="connsiteY92" fmla="*/ 72600 h 66675"/>
                <a:gd name="connsiteX93" fmla="*/ 30985 w 114300"/>
                <a:gd name="connsiteY93" fmla="*/ 73828 h 66675"/>
                <a:gd name="connsiteX94" fmla="*/ 29023 w 114300"/>
                <a:gd name="connsiteY94" fmla="*/ 72933 h 66675"/>
                <a:gd name="connsiteX95" fmla="*/ 28099 w 114300"/>
                <a:gd name="connsiteY95" fmla="*/ 72095 h 66675"/>
                <a:gd name="connsiteX96" fmla="*/ 27641 w 114300"/>
                <a:gd name="connsiteY96" fmla="*/ 70818 h 66675"/>
                <a:gd name="connsiteX97" fmla="*/ 26298 w 114300"/>
                <a:gd name="connsiteY97" fmla="*/ 68580 h 66675"/>
                <a:gd name="connsiteX98" fmla="*/ 24794 w 114300"/>
                <a:gd name="connsiteY98" fmla="*/ 67256 h 66675"/>
                <a:gd name="connsiteX99" fmla="*/ 23746 w 114300"/>
                <a:gd name="connsiteY99" fmla="*/ 65808 h 66675"/>
                <a:gd name="connsiteX100" fmla="*/ 22345 w 114300"/>
                <a:gd name="connsiteY100" fmla="*/ 64227 h 66675"/>
                <a:gd name="connsiteX101" fmla="*/ 21441 w 114300"/>
                <a:gd name="connsiteY101" fmla="*/ 62903 h 66675"/>
                <a:gd name="connsiteX102" fmla="*/ 22641 w 114300"/>
                <a:gd name="connsiteY102" fmla="*/ 58655 h 66675"/>
                <a:gd name="connsiteX103" fmla="*/ 21765 w 114300"/>
                <a:gd name="connsiteY103" fmla="*/ 57169 h 66675"/>
                <a:gd name="connsiteX104" fmla="*/ 21317 w 114300"/>
                <a:gd name="connsiteY104" fmla="*/ 55036 h 66675"/>
                <a:gd name="connsiteX105" fmla="*/ 21545 w 114300"/>
                <a:gd name="connsiteY105" fmla="*/ 53588 h 66675"/>
                <a:gd name="connsiteX106" fmla="*/ 21069 w 114300"/>
                <a:gd name="connsiteY106" fmla="*/ 53235 h 66675"/>
                <a:gd name="connsiteX107" fmla="*/ 16259 w 114300"/>
                <a:gd name="connsiteY107" fmla="*/ 52397 h 66675"/>
                <a:gd name="connsiteX108" fmla="*/ 12268 w 114300"/>
                <a:gd name="connsiteY108" fmla="*/ 52664 h 66675"/>
                <a:gd name="connsiteX109" fmla="*/ 9410 w 114300"/>
                <a:gd name="connsiteY109" fmla="*/ 54083 h 66675"/>
                <a:gd name="connsiteX110" fmla="*/ 7077 w 114300"/>
                <a:gd name="connsiteY110" fmla="*/ 56445 h 66675"/>
                <a:gd name="connsiteX111" fmla="*/ 6791 w 114300"/>
                <a:gd name="connsiteY111" fmla="*/ 56960 h 66675"/>
                <a:gd name="connsiteX112" fmla="*/ 6944 w 114300"/>
                <a:gd name="connsiteY112" fmla="*/ 57379 h 66675"/>
                <a:gd name="connsiteX113" fmla="*/ 8106 w 114300"/>
                <a:gd name="connsiteY113" fmla="*/ 59541 h 66675"/>
                <a:gd name="connsiteX114" fmla="*/ 6134 w 114300"/>
                <a:gd name="connsiteY114" fmla="*/ 61827 h 66675"/>
                <a:gd name="connsiteX115" fmla="*/ 3115 w 114300"/>
                <a:gd name="connsiteY115" fmla="*/ 63598 h 66675"/>
                <a:gd name="connsiteX116" fmla="*/ 981 w 114300"/>
                <a:gd name="connsiteY116" fmla="*/ 63780 h 66675"/>
                <a:gd name="connsiteX117" fmla="*/ 38 w 114300"/>
                <a:gd name="connsiteY117" fmla="*/ 63437 h 66675"/>
                <a:gd name="connsiteX118" fmla="*/ 0 w 114300"/>
                <a:gd name="connsiteY118" fmla="*/ 60998 h 66675"/>
                <a:gd name="connsiteX119" fmla="*/ 1772 w 114300"/>
                <a:gd name="connsiteY119" fmla="*/ 60093 h 66675"/>
                <a:gd name="connsiteX120" fmla="*/ 3372 w 114300"/>
                <a:gd name="connsiteY120" fmla="*/ 58503 h 66675"/>
                <a:gd name="connsiteX121" fmla="*/ 3905 w 114300"/>
                <a:gd name="connsiteY121" fmla="*/ 56255 h 66675"/>
                <a:gd name="connsiteX122" fmla="*/ 4096 w 114300"/>
                <a:gd name="connsiteY122" fmla="*/ 54674 h 66675"/>
                <a:gd name="connsiteX123" fmla="*/ 2419 w 114300"/>
                <a:gd name="connsiteY123" fmla="*/ 52759 h 66675"/>
                <a:gd name="connsiteX124" fmla="*/ 2619 w 114300"/>
                <a:gd name="connsiteY124" fmla="*/ 51578 h 66675"/>
                <a:gd name="connsiteX125" fmla="*/ 3667 w 114300"/>
                <a:gd name="connsiteY125" fmla="*/ 49349 h 66675"/>
                <a:gd name="connsiteX126" fmla="*/ 4267 w 114300"/>
                <a:gd name="connsiteY126" fmla="*/ 47377 h 66675"/>
                <a:gd name="connsiteX127" fmla="*/ 5105 w 114300"/>
                <a:gd name="connsiteY127" fmla="*/ 45673 h 66675"/>
                <a:gd name="connsiteX128" fmla="*/ 8429 w 114300"/>
                <a:gd name="connsiteY128" fmla="*/ 42882 h 66675"/>
                <a:gd name="connsiteX129" fmla="*/ 11763 w 114300"/>
                <a:gd name="connsiteY129" fmla="*/ 40062 h 66675"/>
                <a:gd name="connsiteX130" fmla="*/ 12268 w 114300"/>
                <a:gd name="connsiteY130" fmla="*/ 37071 h 66675"/>
                <a:gd name="connsiteX131" fmla="*/ 12535 w 114300"/>
                <a:gd name="connsiteY131" fmla="*/ 33423 h 66675"/>
                <a:gd name="connsiteX132" fmla="*/ 13002 w 114300"/>
                <a:gd name="connsiteY132" fmla="*/ 32547 h 66675"/>
                <a:gd name="connsiteX133" fmla="*/ 17507 w 114300"/>
                <a:gd name="connsiteY133" fmla="*/ 30356 h 66675"/>
                <a:gd name="connsiteX134" fmla="*/ 18631 w 114300"/>
                <a:gd name="connsiteY134" fmla="*/ 29489 h 66675"/>
                <a:gd name="connsiteX135" fmla="*/ 19202 w 114300"/>
                <a:gd name="connsiteY135" fmla="*/ 28251 h 66675"/>
                <a:gd name="connsiteX136" fmla="*/ 22746 w 114300"/>
                <a:gd name="connsiteY136" fmla="*/ 24146 h 66675"/>
                <a:gd name="connsiteX137" fmla="*/ 26251 w 114300"/>
                <a:gd name="connsiteY137" fmla="*/ 20069 h 66675"/>
                <a:gd name="connsiteX138" fmla="*/ 26965 w 114300"/>
                <a:gd name="connsiteY138" fmla="*/ 18698 h 66675"/>
                <a:gd name="connsiteX139" fmla="*/ 27556 w 114300"/>
                <a:gd name="connsiteY139" fmla="*/ 17888 h 66675"/>
                <a:gd name="connsiteX140" fmla="*/ 27556 w 114300"/>
                <a:gd name="connsiteY140" fmla="*/ 17221 h 66675"/>
                <a:gd name="connsiteX141" fmla="*/ 27108 w 114300"/>
                <a:gd name="connsiteY141" fmla="*/ 16707 h 66675"/>
                <a:gd name="connsiteX142" fmla="*/ 25441 w 114300"/>
                <a:gd name="connsiteY142" fmla="*/ 16373 h 66675"/>
                <a:gd name="connsiteX143" fmla="*/ 24870 w 114300"/>
                <a:gd name="connsiteY143" fmla="*/ 15069 h 66675"/>
                <a:gd name="connsiteX144" fmla="*/ 26689 w 114300"/>
                <a:gd name="connsiteY144" fmla="*/ 12745 h 66675"/>
                <a:gd name="connsiteX145" fmla="*/ 28965 w 114300"/>
                <a:gd name="connsiteY145" fmla="*/ 11325 h 66675"/>
                <a:gd name="connsiteX146" fmla="*/ 31175 w 114300"/>
                <a:gd name="connsiteY146" fmla="*/ 11297 h 66675"/>
                <a:gd name="connsiteX147" fmla="*/ 32061 w 114300"/>
                <a:gd name="connsiteY147" fmla="*/ 11954 h 66675"/>
                <a:gd name="connsiteX148" fmla="*/ 32013 w 114300"/>
                <a:gd name="connsiteY148" fmla="*/ 12725 h 66675"/>
                <a:gd name="connsiteX149" fmla="*/ 32966 w 114300"/>
                <a:gd name="connsiteY149" fmla="*/ 13554 h 66675"/>
                <a:gd name="connsiteX150" fmla="*/ 34642 w 114300"/>
                <a:gd name="connsiteY150" fmla="*/ 13821 h 66675"/>
                <a:gd name="connsiteX151" fmla="*/ 36709 w 114300"/>
                <a:gd name="connsiteY151" fmla="*/ 13535 h 66675"/>
                <a:gd name="connsiteX152" fmla="*/ 38767 w 114300"/>
                <a:gd name="connsiteY152" fmla="*/ 12668 h 66675"/>
                <a:gd name="connsiteX153" fmla="*/ 40034 w 114300"/>
                <a:gd name="connsiteY153" fmla="*/ 10601 h 66675"/>
                <a:gd name="connsiteX154" fmla="*/ 40767 w 114300"/>
                <a:gd name="connsiteY154" fmla="*/ 9030 h 66675"/>
                <a:gd name="connsiteX155" fmla="*/ 43996 w 114300"/>
                <a:gd name="connsiteY155" fmla="*/ 7239 h 66675"/>
                <a:gd name="connsiteX156" fmla="*/ 46196 w 114300"/>
                <a:gd name="connsiteY156" fmla="*/ 8144 h 66675"/>
                <a:gd name="connsiteX157" fmla="*/ 52321 w 114300"/>
                <a:gd name="connsiteY157" fmla="*/ 8382 h 66675"/>
                <a:gd name="connsiteX158" fmla="*/ 56779 w 114300"/>
                <a:gd name="connsiteY158" fmla="*/ 7896 h 66675"/>
                <a:gd name="connsiteX159" fmla="*/ 59569 w 114300"/>
                <a:gd name="connsiteY159" fmla="*/ 6677 h 66675"/>
                <a:gd name="connsiteX160" fmla="*/ 63027 w 114300"/>
                <a:gd name="connsiteY160" fmla="*/ 6677 h 66675"/>
                <a:gd name="connsiteX161" fmla="*/ 65351 w 114300"/>
                <a:gd name="connsiteY161" fmla="*/ 7363 h 66675"/>
                <a:gd name="connsiteX162" fmla="*/ 65761 w 114300"/>
                <a:gd name="connsiteY162" fmla="*/ 7258 h 66675"/>
                <a:gd name="connsiteX163" fmla="*/ 66408 w 114300"/>
                <a:gd name="connsiteY163" fmla="*/ 7106 h 66675"/>
                <a:gd name="connsiteX164" fmla="*/ 67037 w 114300"/>
                <a:gd name="connsiteY164" fmla="*/ 6448 h 66675"/>
                <a:gd name="connsiteX165" fmla="*/ 69227 w 114300"/>
                <a:gd name="connsiteY165" fmla="*/ 6001 h 66675"/>
                <a:gd name="connsiteX166" fmla="*/ 69513 w 114300"/>
                <a:gd name="connsiteY166" fmla="*/ 5458 h 66675"/>
                <a:gd name="connsiteX167" fmla="*/ 69428 w 114300"/>
                <a:gd name="connsiteY167" fmla="*/ 4896 h 66675"/>
                <a:gd name="connsiteX168" fmla="*/ 69037 w 114300"/>
                <a:gd name="connsiteY168" fmla="*/ 4620 h 66675"/>
                <a:gd name="connsiteX169" fmla="*/ 66342 w 114300"/>
                <a:gd name="connsiteY169" fmla="*/ 4906 h 66675"/>
                <a:gd name="connsiteX170" fmla="*/ 65322 w 114300"/>
                <a:gd name="connsiteY170" fmla="*/ 4477 h 66675"/>
                <a:gd name="connsiteX171" fmla="*/ 65056 w 114300"/>
                <a:gd name="connsiteY171" fmla="*/ 3486 h 66675"/>
                <a:gd name="connsiteX172" fmla="*/ 65922 w 114300"/>
                <a:gd name="connsiteY172" fmla="*/ 1753 h 66675"/>
                <a:gd name="connsiteX173" fmla="*/ 67904 w 114300"/>
                <a:gd name="connsiteY173" fmla="*/ 343 h 66675"/>
                <a:gd name="connsiteX174" fmla="*/ 69580 w 114300"/>
                <a:gd name="connsiteY174" fmla="*/ 0 h 66675"/>
                <a:gd name="connsiteX175" fmla="*/ 70790 w 114300"/>
                <a:gd name="connsiteY175" fmla="*/ 381 h 66675"/>
                <a:gd name="connsiteX176" fmla="*/ 73733 w 114300"/>
                <a:gd name="connsiteY176" fmla="*/ 2991 h 66675"/>
                <a:gd name="connsiteX177" fmla="*/ 74447 w 114300"/>
                <a:gd name="connsiteY177" fmla="*/ 3077 h 66675"/>
                <a:gd name="connsiteX178" fmla="*/ 74857 w 114300"/>
                <a:gd name="connsiteY178" fmla="*/ 2610 h 66675"/>
                <a:gd name="connsiteX179" fmla="*/ 75467 w 114300"/>
                <a:gd name="connsiteY179" fmla="*/ 2343 h 66675"/>
                <a:gd name="connsiteX180" fmla="*/ 76486 w 114300"/>
                <a:gd name="connsiteY180" fmla="*/ 2858 h 66675"/>
                <a:gd name="connsiteX181" fmla="*/ 77629 w 114300"/>
                <a:gd name="connsiteY181" fmla="*/ 4477 h 66675"/>
                <a:gd name="connsiteX182" fmla="*/ 77829 w 114300"/>
                <a:gd name="connsiteY182" fmla="*/ 4724 h 66675"/>
                <a:gd name="connsiteX183" fmla="*/ 84411 w 114300"/>
                <a:gd name="connsiteY183" fmla="*/ 4153 h 66675"/>
                <a:gd name="connsiteX184" fmla="*/ 85887 w 114300"/>
                <a:gd name="connsiteY184" fmla="*/ 4153 h 66675"/>
                <a:gd name="connsiteX185" fmla="*/ 90354 w 114300"/>
                <a:gd name="connsiteY185" fmla="*/ 700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14300" h="66675">
                  <a:moveTo>
                    <a:pt x="95012" y="9944"/>
                  </a:moveTo>
                  <a:lnTo>
                    <a:pt x="95821" y="10459"/>
                  </a:lnTo>
                  <a:lnTo>
                    <a:pt x="97726" y="12202"/>
                  </a:lnTo>
                  <a:lnTo>
                    <a:pt x="97279" y="15164"/>
                  </a:lnTo>
                  <a:lnTo>
                    <a:pt x="95097" y="19926"/>
                  </a:lnTo>
                  <a:lnTo>
                    <a:pt x="93945" y="23774"/>
                  </a:lnTo>
                  <a:lnTo>
                    <a:pt x="93821" y="26718"/>
                  </a:lnTo>
                  <a:lnTo>
                    <a:pt x="94040" y="28099"/>
                  </a:lnTo>
                  <a:lnTo>
                    <a:pt x="94431" y="28080"/>
                  </a:lnTo>
                  <a:lnTo>
                    <a:pt x="96507" y="28289"/>
                  </a:lnTo>
                  <a:lnTo>
                    <a:pt x="97574" y="28289"/>
                  </a:lnTo>
                  <a:lnTo>
                    <a:pt x="100917" y="29080"/>
                  </a:lnTo>
                  <a:lnTo>
                    <a:pt x="103594" y="30242"/>
                  </a:lnTo>
                  <a:lnTo>
                    <a:pt x="104118" y="31471"/>
                  </a:lnTo>
                  <a:lnTo>
                    <a:pt x="104460" y="32966"/>
                  </a:lnTo>
                  <a:lnTo>
                    <a:pt x="107652" y="35005"/>
                  </a:lnTo>
                  <a:lnTo>
                    <a:pt x="111300" y="36328"/>
                  </a:lnTo>
                  <a:lnTo>
                    <a:pt x="112538" y="35900"/>
                  </a:lnTo>
                  <a:lnTo>
                    <a:pt x="117072" y="31128"/>
                  </a:lnTo>
                  <a:lnTo>
                    <a:pt x="118824" y="31918"/>
                  </a:lnTo>
                  <a:lnTo>
                    <a:pt x="119882" y="34452"/>
                  </a:lnTo>
                  <a:lnTo>
                    <a:pt x="119834" y="35805"/>
                  </a:lnTo>
                  <a:lnTo>
                    <a:pt x="118586" y="40862"/>
                  </a:lnTo>
                  <a:lnTo>
                    <a:pt x="118367" y="43577"/>
                  </a:lnTo>
                  <a:lnTo>
                    <a:pt x="119443" y="45368"/>
                  </a:lnTo>
                  <a:lnTo>
                    <a:pt x="119558" y="46768"/>
                  </a:lnTo>
                  <a:lnTo>
                    <a:pt x="119243" y="48035"/>
                  </a:lnTo>
                  <a:lnTo>
                    <a:pt x="117434" y="48149"/>
                  </a:lnTo>
                  <a:lnTo>
                    <a:pt x="115005" y="47463"/>
                  </a:lnTo>
                  <a:lnTo>
                    <a:pt x="112957" y="45282"/>
                  </a:lnTo>
                  <a:lnTo>
                    <a:pt x="111404" y="45549"/>
                  </a:lnTo>
                  <a:lnTo>
                    <a:pt x="110061" y="46111"/>
                  </a:lnTo>
                  <a:lnTo>
                    <a:pt x="109366" y="48168"/>
                  </a:lnTo>
                  <a:lnTo>
                    <a:pt x="108756" y="50625"/>
                  </a:lnTo>
                  <a:lnTo>
                    <a:pt x="108956" y="51988"/>
                  </a:lnTo>
                  <a:lnTo>
                    <a:pt x="109918" y="53045"/>
                  </a:lnTo>
                  <a:lnTo>
                    <a:pt x="110661" y="55274"/>
                  </a:lnTo>
                  <a:lnTo>
                    <a:pt x="111204" y="58169"/>
                  </a:lnTo>
                  <a:lnTo>
                    <a:pt x="111614" y="59493"/>
                  </a:lnTo>
                  <a:lnTo>
                    <a:pt x="111166" y="60084"/>
                  </a:lnTo>
                  <a:lnTo>
                    <a:pt x="109890" y="60484"/>
                  </a:lnTo>
                  <a:lnTo>
                    <a:pt x="108823" y="60093"/>
                  </a:lnTo>
                  <a:lnTo>
                    <a:pt x="106975" y="56636"/>
                  </a:lnTo>
                  <a:lnTo>
                    <a:pt x="106108" y="55321"/>
                  </a:lnTo>
                  <a:lnTo>
                    <a:pt x="104642" y="55083"/>
                  </a:lnTo>
                  <a:lnTo>
                    <a:pt x="102060" y="55931"/>
                  </a:lnTo>
                  <a:lnTo>
                    <a:pt x="98098" y="57864"/>
                  </a:lnTo>
                  <a:lnTo>
                    <a:pt x="96488" y="57855"/>
                  </a:lnTo>
                  <a:lnTo>
                    <a:pt x="95135" y="57465"/>
                  </a:lnTo>
                  <a:lnTo>
                    <a:pt x="93859" y="55826"/>
                  </a:lnTo>
                  <a:lnTo>
                    <a:pt x="92773" y="52654"/>
                  </a:lnTo>
                  <a:lnTo>
                    <a:pt x="92430" y="50663"/>
                  </a:lnTo>
                  <a:lnTo>
                    <a:pt x="91678" y="50721"/>
                  </a:lnTo>
                  <a:lnTo>
                    <a:pt x="89135" y="50149"/>
                  </a:lnTo>
                  <a:lnTo>
                    <a:pt x="87954" y="50940"/>
                  </a:lnTo>
                  <a:lnTo>
                    <a:pt x="87944" y="54178"/>
                  </a:lnTo>
                  <a:lnTo>
                    <a:pt x="87716" y="58217"/>
                  </a:lnTo>
                  <a:lnTo>
                    <a:pt x="86439" y="60817"/>
                  </a:lnTo>
                  <a:lnTo>
                    <a:pt x="82896" y="65313"/>
                  </a:lnTo>
                  <a:lnTo>
                    <a:pt x="81601" y="67266"/>
                  </a:lnTo>
                  <a:lnTo>
                    <a:pt x="81077" y="68675"/>
                  </a:lnTo>
                  <a:lnTo>
                    <a:pt x="80972" y="69895"/>
                  </a:lnTo>
                  <a:lnTo>
                    <a:pt x="81515" y="72000"/>
                  </a:lnTo>
                  <a:lnTo>
                    <a:pt x="82248" y="74009"/>
                  </a:lnTo>
                  <a:lnTo>
                    <a:pt x="81629" y="75152"/>
                  </a:lnTo>
                  <a:lnTo>
                    <a:pt x="79762" y="75752"/>
                  </a:lnTo>
                  <a:lnTo>
                    <a:pt x="78438" y="74533"/>
                  </a:lnTo>
                  <a:lnTo>
                    <a:pt x="77933" y="72362"/>
                  </a:lnTo>
                  <a:lnTo>
                    <a:pt x="75066" y="69390"/>
                  </a:lnTo>
                  <a:lnTo>
                    <a:pt x="76371" y="66904"/>
                  </a:lnTo>
                  <a:lnTo>
                    <a:pt x="76152" y="66285"/>
                  </a:lnTo>
                  <a:lnTo>
                    <a:pt x="71418" y="64989"/>
                  </a:lnTo>
                  <a:lnTo>
                    <a:pt x="69380" y="63103"/>
                  </a:lnTo>
                  <a:lnTo>
                    <a:pt x="66522" y="59789"/>
                  </a:lnTo>
                  <a:lnTo>
                    <a:pt x="65989" y="58369"/>
                  </a:lnTo>
                  <a:lnTo>
                    <a:pt x="66113" y="53740"/>
                  </a:lnTo>
                  <a:lnTo>
                    <a:pt x="65942" y="52616"/>
                  </a:lnTo>
                  <a:lnTo>
                    <a:pt x="65561" y="52064"/>
                  </a:lnTo>
                  <a:lnTo>
                    <a:pt x="64179" y="52102"/>
                  </a:lnTo>
                  <a:lnTo>
                    <a:pt x="62246" y="53712"/>
                  </a:lnTo>
                  <a:lnTo>
                    <a:pt x="60465" y="56112"/>
                  </a:lnTo>
                  <a:lnTo>
                    <a:pt x="56826" y="58826"/>
                  </a:lnTo>
                  <a:lnTo>
                    <a:pt x="56445" y="59398"/>
                  </a:lnTo>
                  <a:lnTo>
                    <a:pt x="57674" y="62036"/>
                  </a:lnTo>
                  <a:lnTo>
                    <a:pt x="57617" y="63055"/>
                  </a:lnTo>
                  <a:lnTo>
                    <a:pt x="54645" y="67256"/>
                  </a:lnTo>
                  <a:lnTo>
                    <a:pt x="54083" y="68637"/>
                  </a:lnTo>
                  <a:lnTo>
                    <a:pt x="50320" y="71257"/>
                  </a:lnTo>
                  <a:lnTo>
                    <a:pt x="48596" y="72238"/>
                  </a:lnTo>
                  <a:lnTo>
                    <a:pt x="43377" y="70314"/>
                  </a:lnTo>
                  <a:lnTo>
                    <a:pt x="41929" y="70085"/>
                  </a:lnTo>
                  <a:lnTo>
                    <a:pt x="39605" y="71371"/>
                  </a:lnTo>
                  <a:lnTo>
                    <a:pt x="36309" y="72600"/>
                  </a:lnTo>
                  <a:lnTo>
                    <a:pt x="30985" y="73828"/>
                  </a:lnTo>
                  <a:lnTo>
                    <a:pt x="29023" y="72933"/>
                  </a:lnTo>
                  <a:lnTo>
                    <a:pt x="28099" y="72095"/>
                  </a:lnTo>
                  <a:lnTo>
                    <a:pt x="27641" y="70818"/>
                  </a:lnTo>
                  <a:lnTo>
                    <a:pt x="26298" y="68580"/>
                  </a:lnTo>
                  <a:lnTo>
                    <a:pt x="24794" y="67256"/>
                  </a:lnTo>
                  <a:lnTo>
                    <a:pt x="23746" y="65808"/>
                  </a:lnTo>
                  <a:lnTo>
                    <a:pt x="22345" y="64227"/>
                  </a:lnTo>
                  <a:lnTo>
                    <a:pt x="21441" y="62903"/>
                  </a:lnTo>
                  <a:lnTo>
                    <a:pt x="22641" y="58655"/>
                  </a:lnTo>
                  <a:lnTo>
                    <a:pt x="21765" y="57169"/>
                  </a:lnTo>
                  <a:lnTo>
                    <a:pt x="21317" y="55036"/>
                  </a:lnTo>
                  <a:lnTo>
                    <a:pt x="21545" y="53588"/>
                  </a:lnTo>
                  <a:lnTo>
                    <a:pt x="21069" y="53235"/>
                  </a:lnTo>
                  <a:lnTo>
                    <a:pt x="16259" y="52397"/>
                  </a:lnTo>
                  <a:lnTo>
                    <a:pt x="12268" y="52664"/>
                  </a:lnTo>
                  <a:lnTo>
                    <a:pt x="9410" y="54083"/>
                  </a:lnTo>
                  <a:lnTo>
                    <a:pt x="7077" y="56445"/>
                  </a:lnTo>
                  <a:lnTo>
                    <a:pt x="6791" y="56960"/>
                  </a:lnTo>
                  <a:lnTo>
                    <a:pt x="6944" y="57379"/>
                  </a:lnTo>
                  <a:lnTo>
                    <a:pt x="8106" y="59541"/>
                  </a:lnTo>
                  <a:lnTo>
                    <a:pt x="6134" y="61827"/>
                  </a:lnTo>
                  <a:lnTo>
                    <a:pt x="3115" y="63598"/>
                  </a:lnTo>
                  <a:lnTo>
                    <a:pt x="981" y="63780"/>
                  </a:lnTo>
                  <a:lnTo>
                    <a:pt x="38" y="63437"/>
                  </a:lnTo>
                  <a:lnTo>
                    <a:pt x="0" y="60998"/>
                  </a:lnTo>
                  <a:lnTo>
                    <a:pt x="1772" y="60093"/>
                  </a:lnTo>
                  <a:lnTo>
                    <a:pt x="3372" y="58503"/>
                  </a:lnTo>
                  <a:lnTo>
                    <a:pt x="3905" y="56255"/>
                  </a:lnTo>
                  <a:lnTo>
                    <a:pt x="4096" y="54674"/>
                  </a:lnTo>
                  <a:lnTo>
                    <a:pt x="2419" y="52759"/>
                  </a:lnTo>
                  <a:lnTo>
                    <a:pt x="2619" y="51578"/>
                  </a:lnTo>
                  <a:lnTo>
                    <a:pt x="3667" y="49349"/>
                  </a:lnTo>
                  <a:lnTo>
                    <a:pt x="4267" y="47377"/>
                  </a:lnTo>
                  <a:lnTo>
                    <a:pt x="5105" y="45673"/>
                  </a:lnTo>
                  <a:lnTo>
                    <a:pt x="8429" y="42882"/>
                  </a:lnTo>
                  <a:lnTo>
                    <a:pt x="11763" y="40062"/>
                  </a:lnTo>
                  <a:lnTo>
                    <a:pt x="12268" y="37071"/>
                  </a:lnTo>
                  <a:lnTo>
                    <a:pt x="12535" y="33423"/>
                  </a:lnTo>
                  <a:lnTo>
                    <a:pt x="13002" y="32547"/>
                  </a:lnTo>
                  <a:lnTo>
                    <a:pt x="17507" y="30356"/>
                  </a:lnTo>
                  <a:lnTo>
                    <a:pt x="18631" y="29489"/>
                  </a:lnTo>
                  <a:lnTo>
                    <a:pt x="19202" y="28251"/>
                  </a:lnTo>
                  <a:lnTo>
                    <a:pt x="22746" y="24146"/>
                  </a:lnTo>
                  <a:lnTo>
                    <a:pt x="26251" y="20069"/>
                  </a:lnTo>
                  <a:lnTo>
                    <a:pt x="26965" y="18698"/>
                  </a:lnTo>
                  <a:lnTo>
                    <a:pt x="27556" y="17888"/>
                  </a:lnTo>
                  <a:lnTo>
                    <a:pt x="27556" y="17221"/>
                  </a:lnTo>
                  <a:lnTo>
                    <a:pt x="27108" y="16707"/>
                  </a:lnTo>
                  <a:lnTo>
                    <a:pt x="25441" y="16373"/>
                  </a:lnTo>
                  <a:lnTo>
                    <a:pt x="24870" y="15069"/>
                  </a:lnTo>
                  <a:lnTo>
                    <a:pt x="26689" y="12745"/>
                  </a:lnTo>
                  <a:lnTo>
                    <a:pt x="28965" y="11325"/>
                  </a:lnTo>
                  <a:lnTo>
                    <a:pt x="31175" y="11297"/>
                  </a:lnTo>
                  <a:lnTo>
                    <a:pt x="32061" y="11954"/>
                  </a:lnTo>
                  <a:lnTo>
                    <a:pt x="32013" y="12725"/>
                  </a:lnTo>
                  <a:lnTo>
                    <a:pt x="32966" y="13554"/>
                  </a:lnTo>
                  <a:lnTo>
                    <a:pt x="34642" y="13821"/>
                  </a:lnTo>
                  <a:lnTo>
                    <a:pt x="36709" y="13535"/>
                  </a:lnTo>
                  <a:lnTo>
                    <a:pt x="38767" y="12668"/>
                  </a:lnTo>
                  <a:lnTo>
                    <a:pt x="40034" y="10601"/>
                  </a:lnTo>
                  <a:lnTo>
                    <a:pt x="40767" y="9030"/>
                  </a:lnTo>
                  <a:lnTo>
                    <a:pt x="43996" y="7239"/>
                  </a:lnTo>
                  <a:lnTo>
                    <a:pt x="46196" y="8144"/>
                  </a:lnTo>
                  <a:lnTo>
                    <a:pt x="52321" y="8382"/>
                  </a:lnTo>
                  <a:lnTo>
                    <a:pt x="56779" y="7896"/>
                  </a:lnTo>
                  <a:lnTo>
                    <a:pt x="59569" y="6677"/>
                  </a:lnTo>
                  <a:lnTo>
                    <a:pt x="63027" y="6677"/>
                  </a:lnTo>
                  <a:lnTo>
                    <a:pt x="65351" y="7363"/>
                  </a:lnTo>
                  <a:lnTo>
                    <a:pt x="65761" y="7258"/>
                  </a:lnTo>
                  <a:lnTo>
                    <a:pt x="66408" y="7106"/>
                  </a:lnTo>
                  <a:lnTo>
                    <a:pt x="67037" y="6448"/>
                  </a:lnTo>
                  <a:lnTo>
                    <a:pt x="69227" y="6001"/>
                  </a:lnTo>
                  <a:lnTo>
                    <a:pt x="69513" y="5458"/>
                  </a:lnTo>
                  <a:lnTo>
                    <a:pt x="69428" y="4896"/>
                  </a:lnTo>
                  <a:lnTo>
                    <a:pt x="69037" y="4620"/>
                  </a:lnTo>
                  <a:lnTo>
                    <a:pt x="66342" y="4906"/>
                  </a:lnTo>
                  <a:lnTo>
                    <a:pt x="65322" y="4477"/>
                  </a:lnTo>
                  <a:lnTo>
                    <a:pt x="65056" y="3486"/>
                  </a:lnTo>
                  <a:lnTo>
                    <a:pt x="65922" y="1753"/>
                  </a:lnTo>
                  <a:lnTo>
                    <a:pt x="67904" y="343"/>
                  </a:lnTo>
                  <a:lnTo>
                    <a:pt x="69580" y="0"/>
                  </a:lnTo>
                  <a:lnTo>
                    <a:pt x="70790" y="381"/>
                  </a:lnTo>
                  <a:lnTo>
                    <a:pt x="73733" y="2991"/>
                  </a:lnTo>
                  <a:lnTo>
                    <a:pt x="74447" y="3077"/>
                  </a:lnTo>
                  <a:lnTo>
                    <a:pt x="74857" y="2610"/>
                  </a:lnTo>
                  <a:lnTo>
                    <a:pt x="75467" y="2343"/>
                  </a:lnTo>
                  <a:lnTo>
                    <a:pt x="76486" y="2858"/>
                  </a:lnTo>
                  <a:lnTo>
                    <a:pt x="77629" y="4477"/>
                  </a:lnTo>
                  <a:lnTo>
                    <a:pt x="77829" y="4724"/>
                  </a:lnTo>
                  <a:lnTo>
                    <a:pt x="84411" y="4153"/>
                  </a:lnTo>
                  <a:lnTo>
                    <a:pt x="85887" y="4153"/>
                  </a:lnTo>
                  <a:lnTo>
                    <a:pt x="90354" y="7001"/>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04" name="Freeform: Shape 203">
              <a:extLst>
                <a:ext uri="{FF2B5EF4-FFF2-40B4-BE49-F238E27FC236}">
                  <a16:creationId xmlns:a16="http://schemas.microsoft.com/office/drawing/2014/main" id="{7B887298-A467-4B0A-881D-C8D6F698D0E4}"/>
                </a:ext>
              </a:extLst>
            </p:cNvPr>
            <p:cNvSpPr/>
            <p:nvPr/>
          </p:nvSpPr>
          <p:spPr>
            <a:xfrm>
              <a:off x="8154207" y="3895216"/>
              <a:ext cx="122354" cy="61177"/>
            </a:xfrm>
            <a:custGeom>
              <a:avLst/>
              <a:gdLst>
                <a:gd name="connsiteX0" fmla="*/ 57798 w 57150"/>
                <a:gd name="connsiteY0" fmla="*/ 2238 h 28575"/>
                <a:gd name="connsiteX1" fmla="*/ 43862 w 57150"/>
                <a:gd name="connsiteY1" fmla="*/ 12087 h 28575"/>
                <a:gd name="connsiteX2" fmla="*/ 42958 w 57150"/>
                <a:gd name="connsiteY2" fmla="*/ 15011 h 28575"/>
                <a:gd name="connsiteX3" fmla="*/ 43577 w 57150"/>
                <a:gd name="connsiteY3" fmla="*/ 17031 h 28575"/>
                <a:gd name="connsiteX4" fmla="*/ 45539 w 57150"/>
                <a:gd name="connsiteY4" fmla="*/ 19478 h 28575"/>
                <a:gd name="connsiteX5" fmla="*/ 46054 w 57150"/>
                <a:gd name="connsiteY5" fmla="*/ 20117 h 28575"/>
                <a:gd name="connsiteX6" fmla="*/ 46758 w 57150"/>
                <a:gd name="connsiteY6" fmla="*/ 21974 h 28575"/>
                <a:gd name="connsiteX7" fmla="*/ 43720 w 57150"/>
                <a:gd name="connsiteY7" fmla="*/ 22527 h 28575"/>
                <a:gd name="connsiteX8" fmla="*/ 40672 w 57150"/>
                <a:gd name="connsiteY8" fmla="*/ 22707 h 28575"/>
                <a:gd name="connsiteX9" fmla="*/ 38976 w 57150"/>
                <a:gd name="connsiteY9" fmla="*/ 22460 h 28575"/>
                <a:gd name="connsiteX10" fmla="*/ 37376 w 57150"/>
                <a:gd name="connsiteY10" fmla="*/ 22574 h 28575"/>
                <a:gd name="connsiteX11" fmla="*/ 32433 w 57150"/>
                <a:gd name="connsiteY11" fmla="*/ 27879 h 28575"/>
                <a:gd name="connsiteX12" fmla="*/ 29776 w 57150"/>
                <a:gd name="connsiteY12" fmla="*/ 29680 h 28575"/>
                <a:gd name="connsiteX13" fmla="*/ 26613 w 57150"/>
                <a:gd name="connsiteY13" fmla="*/ 30747 h 28575"/>
                <a:gd name="connsiteX14" fmla="*/ 23393 w 57150"/>
                <a:gd name="connsiteY14" fmla="*/ 31385 h 28575"/>
                <a:gd name="connsiteX15" fmla="*/ 21774 w 57150"/>
                <a:gd name="connsiteY15" fmla="*/ 31470 h 28575"/>
                <a:gd name="connsiteX16" fmla="*/ 20345 w 57150"/>
                <a:gd name="connsiteY16" fmla="*/ 32137 h 28575"/>
                <a:gd name="connsiteX17" fmla="*/ 19345 w 57150"/>
                <a:gd name="connsiteY17" fmla="*/ 33366 h 28575"/>
                <a:gd name="connsiteX18" fmla="*/ 19326 w 57150"/>
                <a:gd name="connsiteY18" fmla="*/ 34557 h 28575"/>
                <a:gd name="connsiteX19" fmla="*/ 18898 w 57150"/>
                <a:gd name="connsiteY19" fmla="*/ 35538 h 28575"/>
                <a:gd name="connsiteX20" fmla="*/ 17126 w 57150"/>
                <a:gd name="connsiteY20" fmla="*/ 35338 h 28575"/>
                <a:gd name="connsiteX21" fmla="*/ 16393 w 57150"/>
                <a:gd name="connsiteY21" fmla="*/ 33414 h 28575"/>
                <a:gd name="connsiteX22" fmla="*/ 15135 w 57150"/>
                <a:gd name="connsiteY22" fmla="*/ 32585 h 28575"/>
                <a:gd name="connsiteX23" fmla="*/ 12002 w 57150"/>
                <a:gd name="connsiteY23" fmla="*/ 33013 h 28575"/>
                <a:gd name="connsiteX24" fmla="*/ 10478 w 57150"/>
                <a:gd name="connsiteY24" fmla="*/ 32956 h 28575"/>
                <a:gd name="connsiteX25" fmla="*/ 5468 w 57150"/>
                <a:gd name="connsiteY25" fmla="*/ 31127 h 28575"/>
                <a:gd name="connsiteX26" fmla="*/ 3953 w 57150"/>
                <a:gd name="connsiteY26" fmla="*/ 30366 h 28575"/>
                <a:gd name="connsiteX27" fmla="*/ 3010 w 57150"/>
                <a:gd name="connsiteY27" fmla="*/ 28794 h 28575"/>
                <a:gd name="connsiteX28" fmla="*/ 428 w 57150"/>
                <a:gd name="connsiteY28" fmla="*/ 23117 h 28575"/>
                <a:gd name="connsiteX29" fmla="*/ 0 w 57150"/>
                <a:gd name="connsiteY29" fmla="*/ 18897 h 28575"/>
                <a:gd name="connsiteX30" fmla="*/ 2400 w 57150"/>
                <a:gd name="connsiteY30" fmla="*/ 19983 h 28575"/>
                <a:gd name="connsiteX31" fmla="*/ 4649 w 57150"/>
                <a:gd name="connsiteY31" fmla="*/ 18669 h 28575"/>
                <a:gd name="connsiteX32" fmla="*/ 6811 w 57150"/>
                <a:gd name="connsiteY32" fmla="*/ 16526 h 28575"/>
                <a:gd name="connsiteX33" fmla="*/ 9392 w 57150"/>
                <a:gd name="connsiteY33" fmla="*/ 15649 h 28575"/>
                <a:gd name="connsiteX34" fmla="*/ 11002 w 57150"/>
                <a:gd name="connsiteY34" fmla="*/ 16030 h 28575"/>
                <a:gd name="connsiteX35" fmla="*/ 12602 w 57150"/>
                <a:gd name="connsiteY35" fmla="*/ 16411 h 28575"/>
                <a:gd name="connsiteX36" fmla="*/ 15478 w 57150"/>
                <a:gd name="connsiteY36" fmla="*/ 15726 h 28575"/>
                <a:gd name="connsiteX37" fmla="*/ 16716 w 57150"/>
                <a:gd name="connsiteY37" fmla="*/ 12544 h 28575"/>
                <a:gd name="connsiteX38" fmla="*/ 17126 w 57150"/>
                <a:gd name="connsiteY38" fmla="*/ 8887 h 28575"/>
                <a:gd name="connsiteX39" fmla="*/ 21984 w 57150"/>
                <a:gd name="connsiteY39" fmla="*/ 9935 h 28575"/>
                <a:gd name="connsiteX40" fmla="*/ 26918 w 57150"/>
                <a:gd name="connsiteY40" fmla="*/ 10477 h 28575"/>
                <a:gd name="connsiteX41" fmla="*/ 30947 w 57150"/>
                <a:gd name="connsiteY41" fmla="*/ 10658 h 28575"/>
                <a:gd name="connsiteX42" fmla="*/ 34928 w 57150"/>
                <a:gd name="connsiteY42" fmla="*/ 10068 h 28575"/>
                <a:gd name="connsiteX43" fmla="*/ 47110 w 57150"/>
                <a:gd name="connsiteY43" fmla="*/ 6153 h 28575"/>
                <a:gd name="connsiteX44" fmla="*/ 50559 w 57150"/>
                <a:gd name="connsiteY44" fmla="*/ 3810 h 28575"/>
                <a:gd name="connsiteX45" fmla="*/ 52702 w 57150"/>
                <a:gd name="connsiteY45" fmla="*/ 3010 h 28575"/>
                <a:gd name="connsiteX46" fmla="*/ 56407 w 57150"/>
                <a:gd name="connsiteY46" fmla="*/ 1076 h 28575"/>
                <a:gd name="connsiteX47" fmla="*/ 60284 w 57150"/>
                <a:gd name="connsiteY4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150" h="28575">
                  <a:moveTo>
                    <a:pt x="57798" y="2238"/>
                  </a:moveTo>
                  <a:lnTo>
                    <a:pt x="43862" y="12087"/>
                  </a:lnTo>
                  <a:lnTo>
                    <a:pt x="42958" y="15011"/>
                  </a:lnTo>
                  <a:lnTo>
                    <a:pt x="43577" y="17031"/>
                  </a:lnTo>
                  <a:lnTo>
                    <a:pt x="45539" y="19478"/>
                  </a:lnTo>
                  <a:lnTo>
                    <a:pt x="46054" y="20117"/>
                  </a:lnTo>
                  <a:lnTo>
                    <a:pt x="46758" y="21974"/>
                  </a:lnTo>
                  <a:lnTo>
                    <a:pt x="43720" y="22527"/>
                  </a:lnTo>
                  <a:lnTo>
                    <a:pt x="40672" y="22707"/>
                  </a:lnTo>
                  <a:lnTo>
                    <a:pt x="38976" y="22460"/>
                  </a:lnTo>
                  <a:lnTo>
                    <a:pt x="37376" y="22574"/>
                  </a:lnTo>
                  <a:lnTo>
                    <a:pt x="32433" y="27879"/>
                  </a:lnTo>
                  <a:lnTo>
                    <a:pt x="29776" y="29680"/>
                  </a:lnTo>
                  <a:lnTo>
                    <a:pt x="26613" y="30747"/>
                  </a:lnTo>
                  <a:lnTo>
                    <a:pt x="23393" y="31385"/>
                  </a:lnTo>
                  <a:lnTo>
                    <a:pt x="21774" y="31470"/>
                  </a:lnTo>
                  <a:lnTo>
                    <a:pt x="20345" y="32137"/>
                  </a:lnTo>
                  <a:lnTo>
                    <a:pt x="19345" y="33366"/>
                  </a:lnTo>
                  <a:lnTo>
                    <a:pt x="19326" y="34557"/>
                  </a:lnTo>
                  <a:lnTo>
                    <a:pt x="18898" y="35538"/>
                  </a:lnTo>
                  <a:lnTo>
                    <a:pt x="17126" y="35338"/>
                  </a:lnTo>
                  <a:lnTo>
                    <a:pt x="16393" y="33414"/>
                  </a:lnTo>
                  <a:lnTo>
                    <a:pt x="15135" y="32585"/>
                  </a:lnTo>
                  <a:lnTo>
                    <a:pt x="12002" y="33013"/>
                  </a:lnTo>
                  <a:lnTo>
                    <a:pt x="10478" y="32956"/>
                  </a:lnTo>
                  <a:lnTo>
                    <a:pt x="5468" y="31127"/>
                  </a:lnTo>
                  <a:lnTo>
                    <a:pt x="3953" y="30366"/>
                  </a:lnTo>
                  <a:lnTo>
                    <a:pt x="3010" y="28794"/>
                  </a:lnTo>
                  <a:lnTo>
                    <a:pt x="428" y="23117"/>
                  </a:lnTo>
                  <a:lnTo>
                    <a:pt x="0" y="18897"/>
                  </a:lnTo>
                  <a:lnTo>
                    <a:pt x="2400" y="19983"/>
                  </a:lnTo>
                  <a:lnTo>
                    <a:pt x="4649" y="18669"/>
                  </a:lnTo>
                  <a:lnTo>
                    <a:pt x="6811" y="16526"/>
                  </a:lnTo>
                  <a:lnTo>
                    <a:pt x="9392" y="15649"/>
                  </a:lnTo>
                  <a:lnTo>
                    <a:pt x="11002" y="16030"/>
                  </a:lnTo>
                  <a:lnTo>
                    <a:pt x="12602" y="16411"/>
                  </a:lnTo>
                  <a:lnTo>
                    <a:pt x="15478" y="15726"/>
                  </a:lnTo>
                  <a:lnTo>
                    <a:pt x="16716" y="12544"/>
                  </a:lnTo>
                  <a:lnTo>
                    <a:pt x="17126" y="8887"/>
                  </a:lnTo>
                  <a:lnTo>
                    <a:pt x="21984" y="9935"/>
                  </a:lnTo>
                  <a:lnTo>
                    <a:pt x="26918" y="10477"/>
                  </a:lnTo>
                  <a:lnTo>
                    <a:pt x="30947" y="10658"/>
                  </a:lnTo>
                  <a:lnTo>
                    <a:pt x="34928" y="10068"/>
                  </a:lnTo>
                  <a:lnTo>
                    <a:pt x="47110" y="6153"/>
                  </a:lnTo>
                  <a:lnTo>
                    <a:pt x="50559" y="3810"/>
                  </a:lnTo>
                  <a:lnTo>
                    <a:pt x="52702" y="3010"/>
                  </a:lnTo>
                  <a:lnTo>
                    <a:pt x="56407" y="1076"/>
                  </a:lnTo>
                  <a:lnTo>
                    <a:pt x="60284" y="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05" name="Freeform: Shape 204">
              <a:extLst>
                <a:ext uri="{FF2B5EF4-FFF2-40B4-BE49-F238E27FC236}">
                  <a16:creationId xmlns:a16="http://schemas.microsoft.com/office/drawing/2014/main" id="{F1CD14D2-29A8-4160-BCEB-23E4BCF66CD1}"/>
                </a:ext>
              </a:extLst>
            </p:cNvPr>
            <p:cNvSpPr/>
            <p:nvPr/>
          </p:nvSpPr>
          <p:spPr>
            <a:xfrm>
              <a:off x="6997479" y="2679103"/>
              <a:ext cx="367066" cy="203927"/>
            </a:xfrm>
            <a:custGeom>
              <a:avLst/>
              <a:gdLst>
                <a:gd name="connsiteX0" fmla="*/ 72705 w 171450"/>
                <a:gd name="connsiteY0" fmla="*/ 7563 h 95250"/>
                <a:gd name="connsiteX1" fmla="*/ 75010 w 171450"/>
                <a:gd name="connsiteY1" fmla="*/ 7458 h 95250"/>
                <a:gd name="connsiteX2" fmla="*/ 77343 w 171450"/>
                <a:gd name="connsiteY2" fmla="*/ 6401 h 95250"/>
                <a:gd name="connsiteX3" fmla="*/ 77533 w 171450"/>
                <a:gd name="connsiteY3" fmla="*/ 4677 h 95250"/>
                <a:gd name="connsiteX4" fmla="*/ 77381 w 171450"/>
                <a:gd name="connsiteY4" fmla="*/ 1457 h 95250"/>
                <a:gd name="connsiteX5" fmla="*/ 77629 w 171450"/>
                <a:gd name="connsiteY5" fmla="*/ 991 h 95250"/>
                <a:gd name="connsiteX6" fmla="*/ 81163 w 171450"/>
                <a:gd name="connsiteY6" fmla="*/ 1905 h 95250"/>
                <a:gd name="connsiteX7" fmla="*/ 84706 w 171450"/>
                <a:gd name="connsiteY7" fmla="*/ 3353 h 95250"/>
                <a:gd name="connsiteX8" fmla="*/ 85201 w 171450"/>
                <a:gd name="connsiteY8" fmla="*/ 6553 h 95250"/>
                <a:gd name="connsiteX9" fmla="*/ 86154 w 171450"/>
                <a:gd name="connsiteY9" fmla="*/ 8125 h 95250"/>
                <a:gd name="connsiteX10" fmla="*/ 87278 w 171450"/>
                <a:gd name="connsiteY10" fmla="*/ 9563 h 95250"/>
                <a:gd name="connsiteX11" fmla="*/ 88344 w 171450"/>
                <a:gd name="connsiteY11" fmla="*/ 10211 h 95250"/>
                <a:gd name="connsiteX12" fmla="*/ 90202 w 171450"/>
                <a:gd name="connsiteY12" fmla="*/ 10316 h 95250"/>
                <a:gd name="connsiteX13" fmla="*/ 95012 w 171450"/>
                <a:gd name="connsiteY13" fmla="*/ 12211 h 95250"/>
                <a:gd name="connsiteX14" fmla="*/ 97326 w 171450"/>
                <a:gd name="connsiteY14" fmla="*/ 12592 h 95250"/>
                <a:gd name="connsiteX15" fmla="*/ 99698 w 171450"/>
                <a:gd name="connsiteY15" fmla="*/ 13906 h 95250"/>
                <a:gd name="connsiteX16" fmla="*/ 101699 w 171450"/>
                <a:gd name="connsiteY16" fmla="*/ 15240 h 95250"/>
                <a:gd name="connsiteX17" fmla="*/ 103156 w 171450"/>
                <a:gd name="connsiteY17" fmla="*/ 15526 h 95250"/>
                <a:gd name="connsiteX18" fmla="*/ 103832 w 171450"/>
                <a:gd name="connsiteY18" fmla="*/ 16983 h 95250"/>
                <a:gd name="connsiteX19" fmla="*/ 104728 w 171450"/>
                <a:gd name="connsiteY19" fmla="*/ 17983 h 95250"/>
                <a:gd name="connsiteX20" fmla="*/ 106308 w 171450"/>
                <a:gd name="connsiteY20" fmla="*/ 17212 h 95250"/>
                <a:gd name="connsiteX21" fmla="*/ 112081 w 171450"/>
                <a:gd name="connsiteY21" fmla="*/ 16135 h 95250"/>
                <a:gd name="connsiteX22" fmla="*/ 114157 w 171450"/>
                <a:gd name="connsiteY22" fmla="*/ 17574 h 95250"/>
                <a:gd name="connsiteX23" fmla="*/ 115557 w 171450"/>
                <a:gd name="connsiteY23" fmla="*/ 19098 h 95250"/>
                <a:gd name="connsiteX24" fmla="*/ 115748 w 171450"/>
                <a:gd name="connsiteY24" fmla="*/ 19574 h 95250"/>
                <a:gd name="connsiteX25" fmla="*/ 115014 w 171450"/>
                <a:gd name="connsiteY25" fmla="*/ 20917 h 95250"/>
                <a:gd name="connsiteX26" fmla="*/ 114662 w 171450"/>
                <a:gd name="connsiteY26" fmla="*/ 21955 h 95250"/>
                <a:gd name="connsiteX27" fmla="*/ 114062 w 171450"/>
                <a:gd name="connsiteY27" fmla="*/ 22650 h 95250"/>
                <a:gd name="connsiteX28" fmla="*/ 112081 w 171450"/>
                <a:gd name="connsiteY28" fmla="*/ 23384 h 95250"/>
                <a:gd name="connsiteX29" fmla="*/ 110966 w 171450"/>
                <a:gd name="connsiteY29" fmla="*/ 24565 h 95250"/>
                <a:gd name="connsiteX30" fmla="*/ 110147 w 171450"/>
                <a:gd name="connsiteY30" fmla="*/ 25860 h 95250"/>
                <a:gd name="connsiteX31" fmla="*/ 110699 w 171450"/>
                <a:gd name="connsiteY31" fmla="*/ 27099 h 95250"/>
                <a:gd name="connsiteX32" fmla="*/ 112319 w 171450"/>
                <a:gd name="connsiteY32" fmla="*/ 28032 h 95250"/>
                <a:gd name="connsiteX33" fmla="*/ 113462 w 171450"/>
                <a:gd name="connsiteY33" fmla="*/ 28242 h 95250"/>
                <a:gd name="connsiteX34" fmla="*/ 113900 w 171450"/>
                <a:gd name="connsiteY34" fmla="*/ 29146 h 95250"/>
                <a:gd name="connsiteX35" fmla="*/ 117567 w 171450"/>
                <a:gd name="connsiteY35" fmla="*/ 33185 h 95250"/>
                <a:gd name="connsiteX36" fmla="*/ 120482 w 171450"/>
                <a:gd name="connsiteY36" fmla="*/ 38452 h 95250"/>
                <a:gd name="connsiteX37" fmla="*/ 121615 w 171450"/>
                <a:gd name="connsiteY37" fmla="*/ 39271 h 95250"/>
                <a:gd name="connsiteX38" fmla="*/ 122682 w 171450"/>
                <a:gd name="connsiteY38" fmla="*/ 39471 h 95250"/>
                <a:gd name="connsiteX39" fmla="*/ 123920 w 171450"/>
                <a:gd name="connsiteY39" fmla="*/ 38700 h 95250"/>
                <a:gd name="connsiteX40" fmla="*/ 125349 w 171450"/>
                <a:gd name="connsiteY40" fmla="*/ 36986 h 95250"/>
                <a:gd name="connsiteX41" fmla="*/ 127035 w 171450"/>
                <a:gd name="connsiteY41" fmla="*/ 35757 h 95250"/>
                <a:gd name="connsiteX42" fmla="*/ 128464 w 171450"/>
                <a:gd name="connsiteY42" fmla="*/ 35118 h 95250"/>
                <a:gd name="connsiteX43" fmla="*/ 130988 w 171450"/>
                <a:gd name="connsiteY43" fmla="*/ 33661 h 95250"/>
                <a:gd name="connsiteX44" fmla="*/ 131093 w 171450"/>
                <a:gd name="connsiteY44" fmla="*/ 32718 h 95250"/>
                <a:gd name="connsiteX45" fmla="*/ 128978 w 171450"/>
                <a:gd name="connsiteY45" fmla="*/ 29146 h 95250"/>
                <a:gd name="connsiteX46" fmla="*/ 127769 w 171450"/>
                <a:gd name="connsiteY46" fmla="*/ 26251 h 95250"/>
                <a:gd name="connsiteX47" fmla="*/ 128054 w 171450"/>
                <a:gd name="connsiteY47" fmla="*/ 25727 h 95250"/>
                <a:gd name="connsiteX48" fmla="*/ 130750 w 171450"/>
                <a:gd name="connsiteY48" fmla="*/ 26184 h 95250"/>
                <a:gd name="connsiteX49" fmla="*/ 135322 w 171450"/>
                <a:gd name="connsiteY49" fmla="*/ 27765 h 95250"/>
                <a:gd name="connsiteX50" fmla="*/ 142361 w 171450"/>
                <a:gd name="connsiteY50" fmla="*/ 32918 h 95250"/>
                <a:gd name="connsiteX51" fmla="*/ 143628 w 171450"/>
                <a:gd name="connsiteY51" fmla="*/ 32918 h 95250"/>
                <a:gd name="connsiteX52" fmla="*/ 146085 w 171450"/>
                <a:gd name="connsiteY52" fmla="*/ 32528 h 95250"/>
                <a:gd name="connsiteX53" fmla="*/ 148762 w 171450"/>
                <a:gd name="connsiteY53" fmla="*/ 31690 h 95250"/>
                <a:gd name="connsiteX54" fmla="*/ 150038 w 171450"/>
                <a:gd name="connsiteY54" fmla="*/ 30737 h 95250"/>
                <a:gd name="connsiteX55" fmla="*/ 150514 w 171450"/>
                <a:gd name="connsiteY55" fmla="*/ 31090 h 95250"/>
                <a:gd name="connsiteX56" fmla="*/ 150924 w 171450"/>
                <a:gd name="connsiteY56" fmla="*/ 33919 h 95250"/>
                <a:gd name="connsiteX57" fmla="*/ 150219 w 171450"/>
                <a:gd name="connsiteY57" fmla="*/ 35471 h 95250"/>
                <a:gd name="connsiteX58" fmla="*/ 147019 w 171450"/>
                <a:gd name="connsiteY58" fmla="*/ 36976 h 95250"/>
                <a:gd name="connsiteX59" fmla="*/ 147199 w 171450"/>
                <a:gd name="connsiteY59" fmla="*/ 37719 h 95250"/>
                <a:gd name="connsiteX60" fmla="*/ 148028 w 171450"/>
                <a:gd name="connsiteY60" fmla="*/ 38681 h 95250"/>
                <a:gd name="connsiteX61" fmla="*/ 149466 w 171450"/>
                <a:gd name="connsiteY61" fmla="*/ 39329 h 95250"/>
                <a:gd name="connsiteX62" fmla="*/ 151219 w 171450"/>
                <a:gd name="connsiteY62" fmla="*/ 41157 h 95250"/>
                <a:gd name="connsiteX63" fmla="*/ 152429 w 171450"/>
                <a:gd name="connsiteY63" fmla="*/ 43244 h 95250"/>
                <a:gd name="connsiteX64" fmla="*/ 153486 w 171450"/>
                <a:gd name="connsiteY64" fmla="*/ 44205 h 95250"/>
                <a:gd name="connsiteX65" fmla="*/ 154648 w 171450"/>
                <a:gd name="connsiteY65" fmla="*/ 44663 h 95250"/>
                <a:gd name="connsiteX66" fmla="*/ 157563 w 171450"/>
                <a:gd name="connsiteY66" fmla="*/ 43548 h 95250"/>
                <a:gd name="connsiteX67" fmla="*/ 158382 w 171450"/>
                <a:gd name="connsiteY67" fmla="*/ 42672 h 95250"/>
                <a:gd name="connsiteX68" fmla="*/ 158753 w 171450"/>
                <a:gd name="connsiteY68" fmla="*/ 42053 h 95250"/>
                <a:gd name="connsiteX69" fmla="*/ 159315 w 171450"/>
                <a:gd name="connsiteY69" fmla="*/ 42186 h 95250"/>
                <a:gd name="connsiteX70" fmla="*/ 160334 w 171450"/>
                <a:gd name="connsiteY70" fmla="*/ 43215 h 95250"/>
                <a:gd name="connsiteX71" fmla="*/ 160649 w 171450"/>
                <a:gd name="connsiteY71" fmla="*/ 43815 h 95250"/>
                <a:gd name="connsiteX72" fmla="*/ 163478 w 171450"/>
                <a:gd name="connsiteY72" fmla="*/ 44977 h 95250"/>
                <a:gd name="connsiteX73" fmla="*/ 165116 w 171450"/>
                <a:gd name="connsiteY73" fmla="*/ 46406 h 95250"/>
                <a:gd name="connsiteX74" fmla="*/ 166154 w 171450"/>
                <a:gd name="connsiteY74" fmla="*/ 47072 h 95250"/>
                <a:gd name="connsiteX75" fmla="*/ 167306 w 171450"/>
                <a:gd name="connsiteY75" fmla="*/ 46425 h 95250"/>
                <a:gd name="connsiteX76" fmla="*/ 171793 w 171450"/>
                <a:gd name="connsiteY76" fmla="*/ 47558 h 95250"/>
                <a:gd name="connsiteX77" fmla="*/ 173031 w 171450"/>
                <a:gd name="connsiteY77" fmla="*/ 48511 h 95250"/>
                <a:gd name="connsiteX78" fmla="*/ 173422 w 171450"/>
                <a:gd name="connsiteY78" fmla="*/ 50092 h 95250"/>
                <a:gd name="connsiteX79" fmla="*/ 173203 w 171450"/>
                <a:gd name="connsiteY79" fmla="*/ 51054 h 95250"/>
                <a:gd name="connsiteX80" fmla="*/ 173889 w 171450"/>
                <a:gd name="connsiteY80" fmla="*/ 53530 h 95250"/>
                <a:gd name="connsiteX81" fmla="*/ 179566 w 171450"/>
                <a:gd name="connsiteY81" fmla="*/ 59465 h 95250"/>
                <a:gd name="connsiteX82" fmla="*/ 180156 w 171450"/>
                <a:gd name="connsiteY82" fmla="*/ 62494 h 95250"/>
                <a:gd name="connsiteX83" fmla="*/ 180242 w 171450"/>
                <a:gd name="connsiteY83" fmla="*/ 63703 h 95250"/>
                <a:gd name="connsiteX84" fmla="*/ 179566 w 171450"/>
                <a:gd name="connsiteY84" fmla="*/ 63760 h 95250"/>
                <a:gd name="connsiteX85" fmla="*/ 178032 w 171450"/>
                <a:gd name="connsiteY85" fmla="*/ 64389 h 95250"/>
                <a:gd name="connsiteX86" fmla="*/ 176070 w 171450"/>
                <a:gd name="connsiteY86" fmla="*/ 64618 h 95250"/>
                <a:gd name="connsiteX87" fmla="*/ 173945 w 171450"/>
                <a:gd name="connsiteY87" fmla="*/ 64494 h 95250"/>
                <a:gd name="connsiteX88" fmla="*/ 172288 w 171450"/>
                <a:gd name="connsiteY88" fmla="*/ 65589 h 95250"/>
                <a:gd name="connsiteX89" fmla="*/ 170726 w 171450"/>
                <a:gd name="connsiteY89" fmla="*/ 67380 h 95250"/>
                <a:gd name="connsiteX90" fmla="*/ 169107 w 171450"/>
                <a:gd name="connsiteY90" fmla="*/ 68618 h 95250"/>
                <a:gd name="connsiteX91" fmla="*/ 168240 w 171450"/>
                <a:gd name="connsiteY91" fmla="*/ 69713 h 95250"/>
                <a:gd name="connsiteX92" fmla="*/ 167745 w 171450"/>
                <a:gd name="connsiteY92" fmla="*/ 70856 h 95250"/>
                <a:gd name="connsiteX93" fmla="*/ 162297 w 171450"/>
                <a:gd name="connsiteY93" fmla="*/ 74076 h 95250"/>
                <a:gd name="connsiteX94" fmla="*/ 161535 w 171450"/>
                <a:gd name="connsiteY94" fmla="*/ 75419 h 95250"/>
                <a:gd name="connsiteX95" fmla="*/ 160935 w 171450"/>
                <a:gd name="connsiteY95" fmla="*/ 77248 h 95250"/>
                <a:gd name="connsiteX96" fmla="*/ 160677 w 171450"/>
                <a:gd name="connsiteY96" fmla="*/ 79705 h 95250"/>
                <a:gd name="connsiteX97" fmla="*/ 160296 w 171450"/>
                <a:gd name="connsiteY97" fmla="*/ 81915 h 95250"/>
                <a:gd name="connsiteX98" fmla="*/ 159353 w 171450"/>
                <a:gd name="connsiteY98" fmla="*/ 83077 h 95250"/>
                <a:gd name="connsiteX99" fmla="*/ 156410 w 171450"/>
                <a:gd name="connsiteY99" fmla="*/ 84077 h 95250"/>
                <a:gd name="connsiteX100" fmla="*/ 155677 w 171450"/>
                <a:gd name="connsiteY100" fmla="*/ 84611 h 95250"/>
                <a:gd name="connsiteX101" fmla="*/ 155124 w 171450"/>
                <a:gd name="connsiteY101" fmla="*/ 85735 h 95250"/>
                <a:gd name="connsiteX102" fmla="*/ 153476 w 171450"/>
                <a:gd name="connsiteY102" fmla="*/ 87459 h 95250"/>
                <a:gd name="connsiteX103" fmla="*/ 151543 w 171450"/>
                <a:gd name="connsiteY103" fmla="*/ 89097 h 95250"/>
                <a:gd name="connsiteX104" fmla="*/ 147980 w 171450"/>
                <a:gd name="connsiteY104" fmla="*/ 90973 h 95250"/>
                <a:gd name="connsiteX105" fmla="*/ 144161 w 171450"/>
                <a:gd name="connsiteY105" fmla="*/ 91545 h 95250"/>
                <a:gd name="connsiteX106" fmla="*/ 139198 w 171450"/>
                <a:gd name="connsiteY106" fmla="*/ 90935 h 95250"/>
                <a:gd name="connsiteX107" fmla="*/ 136293 w 171450"/>
                <a:gd name="connsiteY107" fmla="*/ 90202 h 95250"/>
                <a:gd name="connsiteX108" fmla="*/ 134893 w 171450"/>
                <a:gd name="connsiteY108" fmla="*/ 91011 h 95250"/>
                <a:gd name="connsiteX109" fmla="*/ 132950 w 171450"/>
                <a:gd name="connsiteY109" fmla="*/ 93450 h 95250"/>
                <a:gd name="connsiteX110" fmla="*/ 130874 w 171450"/>
                <a:gd name="connsiteY110" fmla="*/ 97641 h 95250"/>
                <a:gd name="connsiteX111" fmla="*/ 130007 w 171450"/>
                <a:gd name="connsiteY111" fmla="*/ 100794 h 95250"/>
                <a:gd name="connsiteX112" fmla="*/ 129340 w 171450"/>
                <a:gd name="connsiteY112" fmla="*/ 99898 h 95250"/>
                <a:gd name="connsiteX113" fmla="*/ 128149 w 171450"/>
                <a:gd name="connsiteY113" fmla="*/ 96564 h 95250"/>
                <a:gd name="connsiteX114" fmla="*/ 126807 w 171450"/>
                <a:gd name="connsiteY114" fmla="*/ 96136 h 95250"/>
                <a:gd name="connsiteX115" fmla="*/ 124968 w 171450"/>
                <a:gd name="connsiteY115" fmla="*/ 95821 h 95250"/>
                <a:gd name="connsiteX116" fmla="*/ 123587 w 171450"/>
                <a:gd name="connsiteY116" fmla="*/ 95326 h 95250"/>
                <a:gd name="connsiteX117" fmla="*/ 120596 w 171450"/>
                <a:gd name="connsiteY117" fmla="*/ 93402 h 95250"/>
                <a:gd name="connsiteX118" fmla="*/ 119063 w 171450"/>
                <a:gd name="connsiteY118" fmla="*/ 92821 h 95250"/>
                <a:gd name="connsiteX119" fmla="*/ 117300 w 171450"/>
                <a:gd name="connsiteY119" fmla="*/ 92669 h 95250"/>
                <a:gd name="connsiteX120" fmla="*/ 115624 w 171450"/>
                <a:gd name="connsiteY120" fmla="*/ 93802 h 95250"/>
                <a:gd name="connsiteX121" fmla="*/ 114347 w 171450"/>
                <a:gd name="connsiteY121" fmla="*/ 95136 h 95250"/>
                <a:gd name="connsiteX122" fmla="*/ 110395 w 171450"/>
                <a:gd name="connsiteY122" fmla="*/ 95117 h 95250"/>
                <a:gd name="connsiteX123" fmla="*/ 106061 w 171450"/>
                <a:gd name="connsiteY123" fmla="*/ 94497 h 95250"/>
                <a:gd name="connsiteX124" fmla="*/ 99860 w 171450"/>
                <a:gd name="connsiteY124" fmla="*/ 90059 h 95250"/>
                <a:gd name="connsiteX125" fmla="*/ 98250 w 171450"/>
                <a:gd name="connsiteY125" fmla="*/ 90021 h 95250"/>
                <a:gd name="connsiteX126" fmla="*/ 96536 w 171450"/>
                <a:gd name="connsiteY126" fmla="*/ 90221 h 95250"/>
                <a:gd name="connsiteX127" fmla="*/ 93821 w 171450"/>
                <a:gd name="connsiteY127" fmla="*/ 89163 h 95250"/>
                <a:gd name="connsiteX128" fmla="*/ 88573 w 171450"/>
                <a:gd name="connsiteY128" fmla="*/ 86287 h 95250"/>
                <a:gd name="connsiteX129" fmla="*/ 86106 w 171450"/>
                <a:gd name="connsiteY129" fmla="*/ 85611 h 95250"/>
                <a:gd name="connsiteX130" fmla="*/ 84553 w 171450"/>
                <a:gd name="connsiteY130" fmla="*/ 86020 h 95250"/>
                <a:gd name="connsiteX131" fmla="*/ 83134 w 171450"/>
                <a:gd name="connsiteY131" fmla="*/ 86668 h 95250"/>
                <a:gd name="connsiteX132" fmla="*/ 82115 w 171450"/>
                <a:gd name="connsiteY132" fmla="*/ 86744 h 95250"/>
                <a:gd name="connsiteX133" fmla="*/ 81534 w 171450"/>
                <a:gd name="connsiteY133" fmla="*/ 85801 h 95250"/>
                <a:gd name="connsiteX134" fmla="*/ 79581 w 171450"/>
                <a:gd name="connsiteY134" fmla="*/ 84649 h 95250"/>
                <a:gd name="connsiteX135" fmla="*/ 77619 w 171450"/>
                <a:gd name="connsiteY135" fmla="*/ 84515 h 95250"/>
                <a:gd name="connsiteX136" fmla="*/ 77057 w 171450"/>
                <a:gd name="connsiteY136" fmla="*/ 85211 h 95250"/>
                <a:gd name="connsiteX137" fmla="*/ 76390 w 171450"/>
                <a:gd name="connsiteY137" fmla="*/ 91545 h 95250"/>
                <a:gd name="connsiteX138" fmla="*/ 75733 w 171450"/>
                <a:gd name="connsiteY138" fmla="*/ 93831 h 95250"/>
                <a:gd name="connsiteX139" fmla="*/ 73038 w 171450"/>
                <a:gd name="connsiteY139" fmla="*/ 93726 h 95250"/>
                <a:gd name="connsiteX140" fmla="*/ 72076 w 171450"/>
                <a:gd name="connsiteY140" fmla="*/ 94793 h 95250"/>
                <a:gd name="connsiteX141" fmla="*/ 69961 w 171450"/>
                <a:gd name="connsiteY141" fmla="*/ 97850 h 95250"/>
                <a:gd name="connsiteX142" fmla="*/ 69552 w 171450"/>
                <a:gd name="connsiteY142" fmla="*/ 100774 h 95250"/>
                <a:gd name="connsiteX143" fmla="*/ 65875 w 171450"/>
                <a:gd name="connsiteY143" fmla="*/ 100212 h 95250"/>
                <a:gd name="connsiteX144" fmla="*/ 64132 w 171450"/>
                <a:gd name="connsiteY144" fmla="*/ 99717 h 95250"/>
                <a:gd name="connsiteX145" fmla="*/ 62589 w 171450"/>
                <a:gd name="connsiteY145" fmla="*/ 100089 h 95250"/>
                <a:gd name="connsiteX146" fmla="*/ 60893 w 171450"/>
                <a:gd name="connsiteY146" fmla="*/ 101708 h 95250"/>
                <a:gd name="connsiteX147" fmla="*/ 56140 w 171450"/>
                <a:gd name="connsiteY147" fmla="*/ 101613 h 95250"/>
                <a:gd name="connsiteX148" fmla="*/ 52378 w 171450"/>
                <a:gd name="connsiteY148" fmla="*/ 100651 h 95250"/>
                <a:gd name="connsiteX149" fmla="*/ 50768 w 171450"/>
                <a:gd name="connsiteY149" fmla="*/ 97022 h 95250"/>
                <a:gd name="connsiteX150" fmla="*/ 49044 w 171450"/>
                <a:gd name="connsiteY150" fmla="*/ 95574 h 95250"/>
                <a:gd name="connsiteX151" fmla="*/ 46872 w 171450"/>
                <a:gd name="connsiteY151" fmla="*/ 94297 h 95250"/>
                <a:gd name="connsiteX152" fmla="*/ 46120 w 171450"/>
                <a:gd name="connsiteY152" fmla="*/ 94002 h 95250"/>
                <a:gd name="connsiteX153" fmla="*/ 44920 w 171450"/>
                <a:gd name="connsiteY153" fmla="*/ 92021 h 95250"/>
                <a:gd name="connsiteX154" fmla="*/ 42644 w 171450"/>
                <a:gd name="connsiteY154" fmla="*/ 89563 h 95250"/>
                <a:gd name="connsiteX155" fmla="*/ 38976 w 171450"/>
                <a:gd name="connsiteY155" fmla="*/ 86192 h 95250"/>
                <a:gd name="connsiteX156" fmla="*/ 36119 w 171450"/>
                <a:gd name="connsiteY156" fmla="*/ 86363 h 95250"/>
                <a:gd name="connsiteX157" fmla="*/ 35062 w 171450"/>
                <a:gd name="connsiteY157" fmla="*/ 85468 h 95250"/>
                <a:gd name="connsiteX158" fmla="*/ 34595 w 171450"/>
                <a:gd name="connsiteY158" fmla="*/ 84229 h 95250"/>
                <a:gd name="connsiteX159" fmla="*/ 33404 w 171450"/>
                <a:gd name="connsiteY159" fmla="*/ 82087 h 95250"/>
                <a:gd name="connsiteX160" fmla="*/ 32052 w 171450"/>
                <a:gd name="connsiteY160" fmla="*/ 80601 h 95250"/>
                <a:gd name="connsiteX161" fmla="*/ 30423 w 171450"/>
                <a:gd name="connsiteY161" fmla="*/ 80020 h 95250"/>
                <a:gd name="connsiteX162" fmla="*/ 28089 w 171450"/>
                <a:gd name="connsiteY162" fmla="*/ 78114 h 95250"/>
                <a:gd name="connsiteX163" fmla="*/ 24965 w 171450"/>
                <a:gd name="connsiteY163" fmla="*/ 73961 h 95250"/>
                <a:gd name="connsiteX164" fmla="*/ 22108 w 171450"/>
                <a:gd name="connsiteY164" fmla="*/ 71085 h 95250"/>
                <a:gd name="connsiteX165" fmla="*/ 19345 w 171450"/>
                <a:gd name="connsiteY165" fmla="*/ 71133 h 95250"/>
                <a:gd name="connsiteX166" fmla="*/ 17602 w 171450"/>
                <a:gd name="connsiteY166" fmla="*/ 69628 h 95250"/>
                <a:gd name="connsiteX167" fmla="*/ 15812 w 171450"/>
                <a:gd name="connsiteY167" fmla="*/ 67646 h 95250"/>
                <a:gd name="connsiteX168" fmla="*/ 14497 w 171450"/>
                <a:gd name="connsiteY168" fmla="*/ 65732 h 95250"/>
                <a:gd name="connsiteX169" fmla="*/ 12459 w 171450"/>
                <a:gd name="connsiteY169" fmla="*/ 61065 h 95250"/>
                <a:gd name="connsiteX170" fmla="*/ 10973 w 171450"/>
                <a:gd name="connsiteY170" fmla="*/ 58398 h 95250"/>
                <a:gd name="connsiteX171" fmla="*/ 9820 w 171450"/>
                <a:gd name="connsiteY171" fmla="*/ 56750 h 95250"/>
                <a:gd name="connsiteX172" fmla="*/ 8515 w 171450"/>
                <a:gd name="connsiteY172" fmla="*/ 55378 h 95250"/>
                <a:gd name="connsiteX173" fmla="*/ 8039 w 171450"/>
                <a:gd name="connsiteY173" fmla="*/ 54283 h 95250"/>
                <a:gd name="connsiteX174" fmla="*/ 9639 w 171450"/>
                <a:gd name="connsiteY174" fmla="*/ 51787 h 95250"/>
                <a:gd name="connsiteX175" fmla="*/ 10220 w 171450"/>
                <a:gd name="connsiteY175" fmla="*/ 50549 h 95250"/>
                <a:gd name="connsiteX176" fmla="*/ 10906 w 171450"/>
                <a:gd name="connsiteY176" fmla="*/ 49597 h 95250"/>
                <a:gd name="connsiteX177" fmla="*/ 11306 w 171450"/>
                <a:gd name="connsiteY177" fmla="*/ 48587 h 95250"/>
                <a:gd name="connsiteX178" fmla="*/ 11287 w 171450"/>
                <a:gd name="connsiteY178" fmla="*/ 47835 h 95250"/>
                <a:gd name="connsiteX179" fmla="*/ 9839 w 171450"/>
                <a:gd name="connsiteY179" fmla="*/ 45358 h 95250"/>
                <a:gd name="connsiteX180" fmla="*/ 7877 w 171450"/>
                <a:gd name="connsiteY180" fmla="*/ 43567 h 95250"/>
                <a:gd name="connsiteX181" fmla="*/ 4991 w 171450"/>
                <a:gd name="connsiteY181" fmla="*/ 41758 h 95250"/>
                <a:gd name="connsiteX182" fmla="*/ 3153 w 171450"/>
                <a:gd name="connsiteY182" fmla="*/ 39462 h 95250"/>
                <a:gd name="connsiteX183" fmla="*/ 2486 w 171450"/>
                <a:gd name="connsiteY183" fmla="*/ 37367 h 95250"/>
                <a:gd name="connsiteX184" fmla="*/ 2286 w 171450"/>
                <a:gd name="connsiteY184" fmla="*/ 36204 h 95250"/>
                <a:gd name="connsiteX185" fmla="*/ 1019 w 171450"/>
                <a:gd name="connsiteY185" fmla="*/ 34642 h 95250"/>
                <a:gd name="connsiteX186" fmla="*/ 0 w 171450"/>
                <a:gd name="connsiteY186" fmla="*/ 32347 h 95250"/>
                <a:gd name="connsiteX187" fmla="*/ 0 w 171450"/>
                <a:gd name="connsiteY187" fmla="*/ 30966 h 95250"/>
                <a:gd name="connsiteX188" fmla="*/ 257 w 171450"/>
                <a:gd name="connsiteY188" fmla="*/ 30575 h 95250"/>
                <a:gd name="connsiteX189" fmla="*/ 1210 w 171450"/>
                <a:gd name="connsiteY189" fmla="*/ 30575 h 95250"/>
                <a:gd name="connsiteX190" fmla="*/ 2277 w 171450"/>
                <a:gd name="connsiteY190" fmla="*/ 31518 h 95250"/>
                <a:gd name="connsiteX191" fmla="*/ 3781 w 171450"/>
                <a:gd name="connsiteY191" fmla="*/ 33328 h 95250"/>
                <a:gd name="connsiteX192" fmla="*/ 5020 w 171450"/>
                <a:gd name="connsiteY192" fmla="*/ 35976 h 95250"/>
                <a:gd name="connsiteX193" fmla="*/ 5772 w 171450"/>
                <a:gd name="connsiteY193" fmla="*/ 34966 h 95250"/>
                <a:gd name="connsiteX194" fmla="*/ 7191 w 171450"/>
                <a:gd name="connsiteY194" fmla="*/ 32147 h 95250"/>
                <a:gd name="connsiteX195" fmla="*/ 9706 w 171450"/>
                <a:gd name="connsiteY195" fmla="*/ 28956 h 95250"/>
                <a:gd name="connsiteX196" fmla="*/ 12278 w 171450"/>
                <a:gd name="connsiteY196" fmla="*/ 27127 h 95250"/>
                <a:gd name="connsiteX197" fmla="*/ 14592 w 171450"/>
                <a:gd name="connsiteY197" fmla="*/ 26975 h 95250"/>
                <a:gd name="connsiteX198" fmla="*/ 16488 w 171450"/>
                <a:gd name="connsiteY198" fmla="*/ 26470 h 95250"/>
                <a:gd name="connsiteX199" fmla="*/ 18059 w 171450"/>
                <a:gd name="connsiteY199" fmla="*/ 25555 h 95250"/>
                <a:gd name="connsiteX200" fmla="*/ 20812 w 171450"/>
                <a:gd name="connsiteY200" fmla="*/ 25927 h 95250"/>
                <a:gd name="connsiteX201" fmla="*/ 22803 w 171450"/>
                <a:gd name="connsiteY201" fmla="*/ 26584 h 95250"/>
                <a:gd name="connsiteX202" fmla="*/ 23451 w 171450"/>
                <a:gd name="connsiteY202" fmla="*/ 26175 h 95250"/>
                <a:gd name="connsiteX203" fmla="*/ 24260 w 171450"/>
                <a:gd name="connsiteY203" fmla="*/ 24508 h 95250"/>
                <a:gd name="connsiteX204" fmla="*/ 24774 w 171450"/>
                <a:gd name="connsiteY204" fmla="*/ 23070 h 95250"/>
                <a:gd name="connsiteX205" fmla="*/ 29175 w 171450"/>
                <a:gd name="connsiteY205" fmla="*/ 22231 h 95250"/>
                <a:gd name="connsiteX206" fmla="*/ 30690 w 171450"/>
                <a:gd name="connsiteY206" fmla="*/ 19450 h 95250"/>
                <a:gd name="connsiteX207" fmla="*/ 31537 w 171450"/>
                <a:gd name="connsiteY207" fmla="*/ 19460 h 95250"/>
                <a:gd name="connsiteX208" fmla="*/ 32519 w 171450"/>
                <a:gd name="connsiteY208" fmla="*/ 19050 h 95250"/>
                <a:gd name="connsiteX209" fmla="*/ 33452 w 171450"/>
                <a:gd name="connsiteY209" fmla="*/ 17993 h 95250"/>
                <a:gd name="connsiteX210" fmla="*/ 34347 w 171450"/>
                <a:gd name="connsiteY210" fmla="*/ 17554 h 95250"/>
                <a:gd name="connsiteX211" fmla="*/ 35062 w 171450"/>
                <a:gd name="connsiteY211" fmla="*/ 18088 h 95250"/>
                <a:gd name="connsiteX212" fmla="*/ 35995 w 171450"/>
                <a:gd name="connsiteY212" fmla="*/ 18431 h 95250"/>
                <a:gd name="connsiteX213" fmla="*/ 36967 w 171450"/>
                <a:gd name="connsiteY213" fmla="*/ 17764 h 95250"/>
                <a:gd name="connsiteX214" fmla="*/ 38414 w 171450"/>
                <a:gd name="connsiteY214" fmla="*/ 14564 h 95250"/>
                <a:gd name="connsiteX215" fmla="*/ 39214 w 171450"/>
                <a:gd name="connsiteY215" fmla="*/ 14068 h 95250"/>
                <a:gd name="connsiteX216" fmla="*/ 43081 w 171450"/>
                <a:gd name="connsiteY216" fmla="*/ 13573 h 95250"/>
                <a:gd name="connsiteX217" fmla="*/ 48358 w 171450"/>
                <a:gd name="connsiteY217" fmla="*/ 11687 h 95250"/>
                <a:gd name="connsiteX218" fmla="*/ 51026 w 171450"/>
                <a:gd name="connsiteY218" fmla="*/ 10011 h 95250"/>
                <a:gd name="connsiteX219" fmla="*/ 53645 w 171450"/>
                <a:gd name="connsiteY219" fmla="*/ 9096 h 95250"/>
                <a:gd name="connsiteX220" fmla="*/ 56464 w 171450"/>
                <a:gd name="connsiteY220" fmla="*/ 7468 h 95250"/>
                <a:gd name="connsiteX221" fmla="*/ 60931 w 171450"/>
                <a:gd name="connsiteY221" fmla="*/ 5887 h 95250"/>
                <a:gd name="connsiteX222" fmla="*/ 61141 w 171450"/>
                <a:gd name="connsiteY222" fmla="*/ 5239 h 95250"/>
                <a:gd name="connsiteX223" fmla="*/ 59074 w 171450"/>
                <a:gd name="connsiteY223" fmla="*/ 3610 h 95250"/>
                <a:gd name="connsiteX224" fmla="*/ 58379 w 171450"/>
                <a:gd name="connsiteY224" fmla="*/ 2581 h 95250"/>
                <a:gd name="connsiteX225" fmla="*/ 57903 w 171450"/>
                <a:gd name="connsiteY225" fmla="*/ 1524 h 95250"/>
                <a:gd name="connsiteX226" fmla="*/ 58636 w 171450"/>
                <a:gd name="connsiteY226" fmla="*/ 352 h 95250"/>
                <a:gd name="connsiteX227" fmla="*/ 59617 w 171450"/>
                <a:gd name="connsiteY227" fmla="*/ 0 h 95250"/>
                <a:gd name="connsiteX228" fmla="*/ 60884 w 171450"/>
                <a:gd name="connsiteY228" fmla="*/ 486 h 95250"/>
                <a:gd name="connsiteX229" fmla="*/ 64627 w 171450"/>
                <a:gd name="connsiteY229" fmla="*/ 1181 h 95250"/>
                <a:gd name="connsiteX230" fmla="*/ 65656 w 171450"/>
                <a:gd name="connsiteY230" fmla="*/ 1857 h 95250"/>
                <a:gd name="connsiteX231" fmla="*/ 66027 w 171450"/>
                <a:gd name="connsiteY231" fmla="*/ 3505 h 95250"/>
                <a:gd name="connsiteX232" fmla="*/ 66980 w 171450"/>
                <a:gd name="connsiteY232" fmla="*/ 5039 h 95250"/>
                <a:gd name="connsiteX233" fmla="*/ 67742 w 171450"/>
                <a:gd name="connsiteY233" fmla="*/ 5210 h 95250"/>
                <a:gd name="connsiteX234" fmla="*/ 67465 w 171450"/>
                <a:gd name="connsiteY234" fmla="*/ 7706 h 95250"/>
                <a:gd name="connsiteX235" fmla="*/ 68656 w 171450"/>
                <a:gd name="connsiteY235" fmla="*/ 8677 h 95250"/>
                <a:gd name="connsiteX236" fmla="*/ 70409 w 171450"/>
                <a:gd name="connsiteY236" fmla="*/ 9430 h 95250"/>
                <a:gd name="connsiteX237" fmla="*/ 71562 w 171450"/>
                <a:gd name="connsiteY237" fmla="*/ 9277 h 95250"/>
                <a:gd name="connsiteX238" fmla="*/ 72390 w 171450"/>
                <a:gd name="connsiteY238" fmla="*/ 826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71450" h="95250">
                  <a:moveTo>
                    <a:pt x="72705" y="7563"/>
                  </a:moveTo>
                  <a:lnTo>
                    <a:pt x="75010" y="7458"/>
                  </a:lnTo>
                  <a:lnTo>
                    <a:pt x="77343" y="6401"/>
                  </a:lnTo>
                  <a:lnTo>
                    <a:pt x="77533" y="4677"/>
                  </a:lnTo>
                  <a:lnTo>
                    <a:pt x="77381" y="1457"/>
                  </a:lnTo>
                  <a:lnTo>
                    <a:pt x="77629" y="991"/>
                  </a:lnTo>
                  <a:lnTo>
                    <a:pt x="81163" y="1905"/>
                  </a:lnTo>
                  <a:lnTo>
                    <a:pt x="84706" y="3353"/>
                  </a:lnTo>
                  <a:lnTo>
                    <a:pt x="85201" y="6553"/>
                  </a:lnTo>
                  <a:lnTo>
                    <a:pt x="86154" y="8125"/>
                  </a:lnTo>
                  <a:lnTo>
                    <a:pt x="87278" y="9563"/>
                  </a:lnTo>
                  <a:lnTo>
                    <a:pt x="88344" y="10211"/>
                  </a:lnTo>
                  <a:lnTo>
                    <a:pt x="90202" y="10316"/>
                  </a:lnTo>
                  <a:lnTo>
                    <a:pt x="95012" y="12211"/>
                  </a:lnTo>
                  <a:lnTo>
                    <a:pt x="97326" y="12592"/>
                  </a:lnTo>
                  <a:lnTo>
                    <a:pt x="99698" y="13906"/>
                  </a:lnTo>
                  <a:lnTo>
                    <a:pt x="101699" y="15240"/>
                  </a:lnTo>
                  <a:lnTo>
                    <a:pt x="103156" y="15526"/>
                  </a:lnTo>
                  <a:lnTo>
                    <a:pt x="103832" y="16983"/>
                  </a:lnTo>
                  <a:lnTo>
                    <a:pt x="104728" y="17983"/>
                  </a:lnTo>
                  <a:lnTo>
                    <a:pt x="106308" y="17212"/>
                  </a:lnTo>
                  <a:lnTo>
                    <a:pt x="112081" y="16135"/>
                  </a:lnTo>
                  <a:lnTo>
                    <a:pt x="114157" y="17574"/>
                  </a:lnTo>
                  <a:lnTo>
                    <a:pt x="115557" y="19098"/>
                  </a:lnTo>
                  <a:lnTo>
                    <a:pt x="115748" y="19574"/>
                  </a:lnTo>
                  <a:lnTo>
                    <a:pt x="115014" y="20917"/>
                  </a:lnTo>
                  <a:lnTo>
                    <a:pt x="114662" y="21955"/>
                  </a:lnTo>
                  <a:lnTo>
                    <a:pt x="114062" y="22650"/>
                  </a:lnTo>
                  <a:lnTo>
                    <a:pt x="112081" y="23384"/>
                  </a:lnTo>
                  <a:lnTo>
                    <a:pt x="110966" y="24565"/>
                  </a:lnTo>
                  <a:lnTo>
                    <a:pt x="110147" y="25860"/>
                  </a:lnTo>
                  <a:lnTo>
                    <a:pt x="110699" y="27099"/>
                  </a:lnTo>
                  <a:lnTo>
                    <a:pt x="112319" y="28032"/>
                  </a:lnTo>
                  <a:lnTo>
                    <a:pt x="113462" y="28242"/>
                  </a:lnTo>
                  <a:lnTo>
                    <a:pt x="113900" y="29146"/>
                  </a:lnTo>
                  <a:lnTo>
                    <a:pt x="117567" y="33185"/>
                  </a:lnTo>
                  <a:lnTo>
                    <a:pt x="120482" y="38452"/>
                  </a:lnTo>
                  <a:lnTo>
                    <a:pt x="121615" y="39271"/>
                  </a:lnTo>
                  <a:lnTo>
                    <a:pt x="122682" y="39471"/>
                  </a:lnTo>
                  <a:lnTo>
                    <a:pt x="123920" y="38700"/>
                  </a:lnTo>
                  <a:lnTo>
                    <a:pt x="125349" y="36986"/>
                  </a:lnTo>
                  <a:lnTo>
                    <a:pt x="127035" y="35757"/>
                  </a:lnTo>
                  <a:lnTo>
                    <a:pt x="128464" y="35118"/>
                  </a:lnTo>
                  <a:lnTo>
                    <a:pt x="130988" y="33661"/>
                  </a:lnTo>
                  <a:lnTo>
                    <a:pt x="131093" y="32718"/>
                  </a:lnTo>
                  <a:lnTo>
                    <a:pt x="128978" y="29146"/>
                  </a:lnTo>
                  <a:lnTo>
                    <a:pt x="127769" y="26251"/>
                  </a:lnTo>
                  <a:lnTo>
                    <a:pt x="128054" y="25727"/>
                  </a:lnTo>
                  <a:lnTo>
                    <a:pt x="130750" y="26184"/>
                  </a:lnTo>
                  <a:lnTo>
                    <a:pt x="135322" y="27765"/>
                  </a:lnTo>
                  <a:lnTo>
                    <a:pt x="142361" y="32918"/>
                  </a:lnTo>
                  <a:lnTo>
                    <a:pt x="143628" y="32918"/>
                  </a:lnTo>
                  <a:lnTo>
                    <a:pt x="146085" y="32528"/>
                  </a:lnTo>
                  <a:lnTo>
                    <a:pt x="148762" y="31690"/>
                  </a:lnTo>
                  <a:lnTo>
                    <a:pt x="150038" y="30737"/>
                  </a:lnTo>
                  <a:lnTo>
                    <a:pt x="150514" y="31090"/>
                  </a:lnTo>
                  <a:lnTo>
                    <a:pt x="150924" y="33919"/>
                  </a:lnTo>
                  <a:lnTo>
                    <a:pt x="150219" y="35471"/>
                  </a:lnTo>
                  <a:lnTo>
                    <a:pt x="147019" y="36976"/>
                  </a:lnTo>
                  <a:lnTo>
                    <a:pt x="147199" y="37719"/>
                  </a:lnTo>
                  <a:lnTo>
                    <a:pt x="148028" y="38681"/>
                  </a:lnTo>
                  <a:lnTo>
                    <a:pt x="149466" y="39329"/>
                  </a:lnTo>
                  <a:lnTo>
                    <a:pt x="151219" y="41157"/>
                  </a:lnTo>
                  <a:lnTo>
                    <a:pt x="152429" y="43244"/>
                  </a:lnTo>
                  <a:lnTo>
                    <a:pt x="153486" y="44205"/>
                  </a:lnTo>
                  <a:lnTo>
                    <a:pt x="154648" y="44663"/>
                  </a:lnTo>
                  <a:lnTo>
                    <a:pt x="157563" y="43548"/>
                  </a:lnTo>
                  <a:lnTo>
                    <a:pt x="158382" y="42672"/>
                  </a:lnTo>
                  <a:lnTo>
                    <a:pt x="158753" y="42053"/>
                  </a:lnTo>
                  <a:lnTo>
                    <a:pt x="159315" y="42186"/>
                  </a:lnTo>
                  <a:lnTo>
                    <a:pt x="160334" y="43215"/>
                  </a:lnTo>
                  <a:lnTo>
                    <a:pt x="160649" y="43815"/>
                  </a:lnTo>
                  <a:lnTo>
                    <a:pt x="163478" y="44977"/>
                  </a:lnTo>
                  <a:lnTo>
                    <a:pt x="165116" y="46406"/>
                  </a:lnTo>
                  <a:lnTo>
                    <a:pt x="166154" y="47072"/>
                  </a:lnTo>
                  <a:lnTo>
                    <a:pt x="167306" y="46425"/>
                  </a:lnTo>
                  <a:lnTo>
                    <a:pt x="171793" y="47558"/>
                  </a:lnTo>
                  <a:lnTo>
                    <a:pt x="173031" y="48511"/>
                  </a:lnTo>
                  <a:lnTo>
                    <a:pt x="173422" y="50092"/>
                  </a:lnTo>
                  <a:lnTo>
                    <a:pt x="173203" y="51054"/>
                  </a:lnTo>
                  <a:lnTo>
                    <a:pt x="173889" y="53530"/>
                  </a:lnTo>
                  <a:lnTo>
                    <a:pt x="179566" y="59465"/>
                  </a:lnTo>
                  <a:lnTo>
                    <a:pt x="180156" y="62494"/>
                  </a:lnTo>
                  <a:lnTo>
                    <a:pt x="180242" y="63703"/>
                  </a:lnTo>
                  <a:lnTo>
                    <a:pt x="179566" y="63760"/>
                  </a:lnTo>
                  <a:lnTo>
                    <a:pt x="178032" y="64389"/>
                  </a:lnTo>
                  <a:lnTo>
                    <a:pt x="176070" y="64618"/>
                  </a:lnTo>
                  <a:lnTo>
                    <a:pt x="173945" y="64494"/>
                  </a:lnTo>
                  <a:lnTo>
                    <a:pt x="172288" y="65589"/>
                  </a:lnTo>
                  <a:lnTo>
                    <a:pt x="170726" y="67380"/>
                  </a:lnTo>
                  <a:lnTo>
                    <a:pt x="169107" y="68618"/>
                  </a:lnTo>
                  <a:lnTo>
                    <a:pt x="168240" y="69713"/>
                  </a:lnTo>
                  <a:lnTo>
                    <a:pt x="167745" y="70856"/>
                  </a:lnTo>
                  <a:lnTo>
                    <a:pt x="162297" y="74076"/>
                  </a:lnTo>
                  <a:lnTo>
                    <a:pt x="161535" y="75419"/>
                  </a:lnTo>
                  <a:lnTo>
                    <a:pt x="160935" y="77248"/>
                  </a:lnTo>
                  <a:lnTo>
                    <a:pt x="160677" y="79705"/>
                  </a:lnTo>
                  <a:lnTo>
                    <a:pt x="160296" y="81915"/>
                  </a:lnTo>
                  <a:lnTo>
                    <a:pt x="159353" y="83077"/>
                  </a:lnTo>
                  <a:lnTo>
                    <a:pt x="156410" y="84077"/>
                  </a:lnTo>
                  <a:lnTo>
                    <a:pt x="155677" y="84611"/>
                  </a:lnTo>
                  <a:lnTo>
                    <a:pt x="155124" y="85735"/>
                  </a:lnTo>
                  <a:lnTo>
                    <a:pt x="153476" y="87459"/>
                  </a:lnTo>
                  <a:lnTo>
                    <a:pt x="151543" y="89097"/>
                  </a:lnTo>
                  <a:lnTo>
                    <a:pt x="147980" y="90973"/>
                  </a:lnTo>
                  <a:lnTo>
                    <a:pt x="144161" y="91545"/>
                  </a:lnTo>
                  <a:lnTo>
                    <a:pt x="139198" y="90935"/>
                  </a:lnTo>
                  <a:lnTo>
                    <a:pt x="136293" y="90202"/>
                  </a:lnTo>
                  <a:lnTo>
                    <a:pt x="134893" y="91011"/>
                  </a:lnTo>
                  <a:lnTo>
                    <a:pt x="132950" y="93450"/>
                  </a:lnTo>
                  <a:lnTo>
                    <a:pt x="130874" y="97641"/>
                  </a:lnTo>
                  <a:lnTo>
                    <a:pt x="130007" y="100794"/>
                  </a:lnTo>
                  <a:lnTo>
                    <a:pt x="129340" y="99898"/>
                  </a:lnTo>
                  <a:lnTo>
                    <a:pt x="128149" y="96564"/>
                  </a:lnTo>
                  <a:lnTo>
                    <a:pt x="126807" y="96136"/>
                  </a:lnTo>
                  <a:lnTo>
                    <a:pt x="124968" y="95821"/>
                  </a:lnTo>
                  <a:lnTo>
                    <a:pt x="123587" y="95326"/>
                  </a:lnTo>
                  <a:lnTo>
                    <a:pt x="120596" y="93402"/>
                  </a:lnTo>
                  <a:lnTo>
                    <a:pt x="119063" y="92821"/>
                  </a:lnTo>
                  <a:lnTo>
                    <a:pt x="117300" y="92669"/>
                  </a:lnTo>
                  <a:lnTo>
                    <a:pt x="115624" y="93802"/>
                  </a:lnTo>
                  <a:lnTo>
                    <a:pt x="114347" y="95136"/>
                  </a:lnTo>
                  <a:lnTo>
                    <a:pt x="110395" y="95117"/>
                  </a:lnTo>
                  <a:lnTo>
                    <a:pt x="106061" y="94497"/>
                  </a:lnTo>
                  <a:lnTo>
                    <a:pt x="99860" y="90059"/>
                  </a:lnTo>
                  <a:lnTo>
                    <a:pt x="98250" y="90021"/>
                  </a:lnTo>
                  <a:lnTo>
                    <a:pt x="96536" y="90221"/>
                  </a:lnTo>
                  <a:lnTo>
                    <a:pt x="93821" y="89163"/>
                  </a:lnTo>
                  <a:lnTo>
                    <a:pt x="88573" y="86287"/>
                  </a:lnTo>
                  <a:lnTo>
                    <a:pt x="86106" y="85611"/>
                  </a:lnTo>
                  <a:lnTo>
                    <a:pt x="84553" y="86020"/>
                  </a:lnTo>
                  <a:lnTo>
                    <a:pt x="83134" y="86668"/>
                  </a:lnTo>
                  <a:lnTo>
                    <a:pt x="82115" y="86744"/>
                  </a:lnTo>
                  <a:lnTo>
                    <a:pt x="81534" y="85801"/>
                  </a:lnTo>
                  <a:lnTo>
                    <a:pt x="79581" y="84649"/>
                  </a:lnTo>
                  <a:lnTo>
                    <a:pt x="77619" y="84515"/>
                  </a:lnTo>
                  <a:lnTo>
                    <a:pt x="77057" y="85211"/>
                  </a:lnTo>
                  <a:lnTo>
                    <a:pt x="76390" y="91545"/>
                  </a:lnTo>
                  <a:lnTo>
                    <a:pt x="75733" y="93831"/>
                  </a:lnTo>
                  <a:lnTo>
                    <a:pt x="73038" y="93726"/>
                  </a:lnTo>
                  <a:lnTo>
                    <a:pt x="72076" y="94793"/>
                  </a:lnTo>
                  <a:lnTo>
                    <a:pt x="69961" y="97850"/>
                  </a:lnTo>
                  <a:lnTo>
                    <a:pt x="69552" y="100774"/>
                  </a:lnTo>
                  <a:lnTo>
                    <a:pt x="65875" y="100212"/>
                  </a:lnTo>
                  <a:lnTo>
                    <a:pt x="64132" y="99717"/>
                  </a:lnTo>
                  <a:lnTo>
                    <a:pt x="62589" y="100089"/>
                  </a:lnTo>
                  <a:lnTo>
                    <a:pt x="60893" y="101708"/>
                  </a:lnTo>
                  <a:lnTo>
                    <a:pt x="56140" y="101613"/>
                  </a:lnTo>
                  <a:lnTo>
                    <a:pt x="52378" y="100651"/>
                  </a:lnTo>
                  <a:lnTo>
                    <a:pt x="50768" y="97022"/>
                  </a:lnTo>
                  <a:lnTo>
                    <a:pt x="49044" y="95574"/>
                  </a:lnTo>
                  <a:lnTo>
                    <a:pt x="46872" y="94297"/>
                  </a:lnTo>
                  <a:lnTo>
                    <a:pt x="46120" y="94002"/>
                  </a:lnTo>
                  <a:lnTo>
                    <a:pt x="44920" y="92021"/>
                  </a:lnTo>
                  <a:lnTo>
                    <a:pt x="42644" y="89563"/>
                  </a:lnTo>
                  <a:lnTo>
                    <a:pt x="38976" y="86192"/>
                  </a:lnTo>
                  <a:lnTo>
                    <a:pt x="36119" y="86363"/>
                  </a:lnTo>
                  <a:lnTo>
                    <a:pt x="35062" y="85468"/>
                  </a:lnTo>
                  <a:lnTo>
                    <a:pt x="34595" y="84229"/>
                  </a:lnTo>
                  <a:lnTo>
                    <a:pt x="33404" y="82087"/>
                  </a:lnTo>
                  <a:lnTo>
                    <a:pt x="32052" y="80601"/>
                  </a:lnTo>
                  <a:lnTo>
                    <a:pt x="30423" y="80020"/>
                  </a:lnTo>
                  <a:lnTo>
                    <a:pt x="28089" y="78114"/>
                  </a:lnTo>
                  <a:lnTo>
                    <a:pt x="24965" y="73961"/>
                  </a:lnTo>
                  <a:lnTo>
                    <a:pt x="22108" y="71085"/>
                  </a:lnTo>
                  <a:lnTo>
                    <a:pt x="19345" y="71133"/>
                  </a:lnTo>
                  <a:lnTo>
                    <a:pt x="17602" y="69628"/>
                  </a:lnTo>
                  <a:lnTo>
                    <a:pt x="15812" y="67646"/>
                  </a:lnTo>
                  <a:lnTo>
                    <a:pt x="14497" y="65732"/>
                  </a:lnTo>
                  <a:lnTo>
                    <a:pt x="12459" y="61065"/>
                  </a:lnTo>
                  <a:lnTo>
                    <a:pt x="10973" y="58398"/>
                  </a:lnTo>
                  <a:lnTo>
                    <a:pt x="9820" y="56750"/>
                  </a:lnTo>
                  <a:lnTo>
                    <a:pt x="8515" y="55378"/>
                  </a:lnTo>
                  <a:lnTo>
                    <a:pt x="8039" y="54283"/>
                  </a:lnTo>
                  <a:lnTo>
                    <a:pt x="9639" y="51787"/>
                  </a:lnTo>
                  <a:lnTo>
                    <a:pt x="10220" y="50549"/>
                  </a:lnTo>
                  <a:lnTo>
                    <a:pt x="10906" y="49597"/>
                  </a:lnTo>
                  <a:lnTo>
                    <a:pt x="11306" y="48587"/>
                  </a:lnTo>
                  <a:lnTo>
                    <a:pt x="11287" y="47835"/>
                  </a:lnTo>
                  <a:lnTo>
                    <a:pt x="9839" y="45358"/>
                  </a:lnTo>
                  <a:lnTo>
                    <a:pt x="7877" y="43567"/>
                  </a:lnTo>
                  <a:lnTo>
                    <a:pt x="4991" y="41758"/>
                  </a:lnTo>
                  <a:lnTo>
                    <a:pt x="3153" y="39462"/>
                  </a:lnTo>
                  <a:lnTo>
                    <a:pt x="2486" y="37367"/>
                  </a:lnTo>
                  <a:lnTo>
                    <a:pt x="2286" y="36204"/>
                  </a:lnTo>
                  <a:lnTo>
                    <a:pt x="1019" y="34642"/>
                  </a:lnTo>
                  <a:lnTo>
                    <a:pt x="0" y="32347"/>
                  </a:lnTo>
                  <a:lnTo>
                    <a:pt x="0" y="30966"/>
                  </a:lnTo>
                  <a:lnTo>
                    <a:pt x="257" y="30575"/>
                  </a:lnTo>
                  <a:lnTo>
                    <a:pt x="1210" y="30575"/>
                  </a:lnTo>
                  <a:lnTo>
                    <a:pt x="2277" y="31518"/>
                  </a:lnTo>
                  <a:lnTo>
                    <a:pt x="3781" y="33328"/>
                  </a:lnTo>
                  <a:lnTo>
                    <a:pt x="5020" y="35976"/>
                  </a:lnTo>
                  <a:lnTo>
                    <a:pt x="5772" y="34966"/>
                  </a:lnTo>
                  <a:lnTo>
                    <a:pt x="7191" y="32147"/>
                  </a:lnTo>
                  <a:lnTo>
                    <a:pt x="9706" y="28956"/>
                  </a:lnTo>
                  <a:lnTo>
                    <a:pt x="12278" y="27127"/>
                  </a:lnTo>
                  <a:lnTo>
                    <a:pt x="14592" y="26975"/>
                  </a:lnTo>
                  <a:lnTo>
                    <a:pt x="16488" y="26470"/>
                  </a:lnTo>
                  <a:lnTo>
                    <a:pt x="18059" y="25555"/>
                  </a:lnTo>
                  <a:lnTo>
                    <a:pt x="20812" y="25927"/>
                  </a:lnTo>
                  <a:lnTo>
                    <a:pt x="22803" y="26584"/>
                  </a:lnTo>
                  <a:lnTo>
                    <a:pt x="23451" y="26175"/>
                  </a:lnTo>
                  <a:lnTo>
                    <a:pt x="24260" y="24508"/>
                  </a:lnTo>
                  <a:lnTo>
                    <a:pt x="24774" y="23070"/>
                  </a:lnTo>
                  <a:lnTo>
                    <a:pt x="29175" y="22231"/>
                  </a:lnTo>
                  <a:lnTo>
                    <a:pt x="30690" y="19450"/>
                  </a:lnTo>
                  <a:lnTo>
                    <a:pt x="31537" y="19460"/>
                  </a:lnTo>
                  <a:lnTo>
                    <a:pt x="32519" y="19050"/>
                  </a:lnTo>
                  <a:lnTo>
                    <a:pt x="33452" y="17993"/>
                  </a:lnTo>
                  <a:lnTo>
                    <a:pt x="34347" y="17554"/>
                  </a:lnTo>
                  <a:lnTo>
                    <a:pt x="35062" y="18088"/>
                  </a:lnTo>
                  <a:lnTo>
                    <a:pt x="35995" y="18431"/>
                  </a:lnTo>
                  <a:lnTo>
                    <a:pt x="36967" y="17764"/>
                  </a:lnTo>
                  <a:lnTo>
                    <a:pt x="38414" y="14564"/>
                  </a:lnTo>
                  <a:lnTo>
                    <a:pt x="39214" y="14068"/>
                  </a:lnTo>
                  <a:lnTo>
                    <a:pt x="43081" y="13573"/>
                  </a:lnTo>
                  <a:lnTo>
                    <a:pt x="48358" y="11687"/>
                  </a:lnTo>
                  <a:lnTo>
                    <a:pt x="51026" y="10011"/>
                  </a:lnTo>
                  <a:lnTo>
                    <a:pt x="53645" y="9096"/>
                  </a:lnTo>
                  <a:lnTo>
                    <a:pt x="56464" y="7468"/>
                  </a:lnTo>
                  <a:lnTo>
                    <a:pt x="60931" y="5887"/>
                  </a:lnTo>
                  <a:lnTo>
                    <a:pt x="61141" y="5239"/>
                  </a:lnTo>
                  <a:lnTo>
                    <a:pt x="59074" y="3610"/>
                  </a:lnTo>
                  <a:lnTo>
                    <a:pt x="58379" y="2581"/>
                  </a:lnTo>
                  <a:lnTo>
                    <a:pt x="57903" y="1524"/>
                  </a:lnTo>
                  <a:lnTo>
                    <a:pt x="58636" y="352"/>
                  </a:lnTo>
                  <a:lnTo>
                    <a:pt x="59617" y="0"/>
                  </a:lnTo>
                  <a:lnTo>
                    <a:pt x="60884" y="486"/>
                  </a:lnTo>
                  <a:lnTo>
                    <a:pt x="64627" y="1181"/>
                  </a:lnTo>
                  <a:lnTo>
                    <a:pt x="65656" y="1857"/>
                  </a:lnTo>
                  <a:lnTo>
                    <a:pt x="66027" y="3505"/>
                  </a:lnTo>
                  <a:lnTo>
                    <a:pt x="66980" y="5039"/>
                  </a:lnTo>
                  <a:lnTo>
                    <a:pt x="67742" y="5210"/>
                  </a:lnTo>
                  <a:lnTo>
                    <a:pt x="67465" y="7706"/>
                  </a:lnTo>
                  <a:lnTo>
                    <a:pt x="68656" y="8677"/>
                  </a:lnTo>
                  <a:lnTo>
                    <a:pt x="70409" y="9430"/>
                  </a:lnTo>
                  <a:lnTo>
                    <a:pt x="71562" y="9277"/>
                  </a:lnTo>
                  <a:lnTo>
                    <a:pt x="72390" y="8268"/>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06" name="Freeform: Shape 205">
              <a:extLst>
                <a:ext uri="{FF2B5EF4-FFF2-40B4-BE49-F238E27FC236}">
                  <a16:creationId xmlns:a16="http://schemas.microsoft.com/office/drawing/2014/main" id="{9158A25D-0569-4B01-82FA-C7092F9BFAC1}"/>
                </a:ext>
              </a:extLst>
            </p:cNvPr>
            <p:cNvSpPr/>
            <p:nvPr/>
          </p:nvSpPr>
          <p:spPr>
            <a:xfrm>
              <a:off x="6640811" y="2296846"/>
              <a:ext cx="509813" cy="693348"/>
            </a:xfrm>
            <a:custGeom>
              <a:avLst/>
              <a:gdLst>
                <a:gd name="connsiteX0" fmla="*/ 65494 w 238125"/>
                <a:gd name="connsiteY0" fmla="*/ 12620 h 323850"/>
                <a:gd name="connsiteX1" fmla="*/ 64875 w 238125"/>
                <a:gd name="connsiteY1" fmla="*/ 13535 h 323850"/>
                <a:gd name="connsiteX2" fmla="*/ 65170 w 238125"/>
                <a:gd name="connsiteY2" fmla="*/ 6991 h 323850"/>
                <a:gd name="connsiteX3" fmla="*/ 68094 w 238125"/>
                <a:gd name="connsiteY3" fmla="*/ 0 h 323850"/>
                <a:gd name="connsiteX4" fmla="*/ 69332 w 238125"/>
                <a:gd name="connsiteY4" fmla="*/ 162 h 323850"/>
                <a:gd name="connsiteX5" fmla="*/ 68066 w 238125"/>
                <a:gd name="connsiteY5" fmla="*/ 2057 h 323850"/>
                <a:gd name="connsiteX6" fmla="*/ 67694 w 238125"/>
                <a:gd name="connsiteY6" fmla="*/ 3381 h 323850"/>
                <a:gd name="connsiteX7" fmla="*/ 67180 w 238125"/>
                <a:gd name="connsiteY7" fmla="*/ 6020 h 323850"/>
                <a:gd name="connsiteX8" fmla="*/ 67408 w 238125"/>
                <a:gd name="connsiteY8" fmla="*/ 7391 h 323850"/>
                <a:gd name="connsiteX9" fmla="*/ 74085 w 238125"/>
                <a:gd name="connsiteY9" fmla="*/ 7772 h 323850"/>
                <a:gd name="connsiteX10" fmla="*/ 73304 w 238125"/>
                <a:gd name="connsiteY10" fmla="*/ 8992 h 323850"/>
                <a:gd name="connsiteX11" fmla="*/ 66532 w 238125"/>
                <a:gd name="connsiteY11" fmla="*/ 9811 h 323850"/>
                <a:gd name="connsiteX12" fmla="*/ 65494 w 238125"/>
                <a:gd name="connsiteY12" fmla="*/ 12620 h 323850"/>
                <a:gd name="connsiteX13" fmla="*/ 103775 w 238125"/>
                <a:gd name="connsiteY13" fmla="*/ 10839 h 323850"/>
                <a:gd name="connsiteX14" fmla="*/ 103937 w 238125"/>
                <a:gd name="connsiteY14" fmla="*/ 11687 h 323850"/>
                <a:gd name="connsiteX15" fmla="*/ 107852 w 238125"/>
                <a:gd name="connsiteY15" fmla="*/ 12916 h 323850"/>
                <a:gd name="connsiteX16" fmla="*/ 109499 w 238125"/>
                <a:gd name="connsiteY16" fmla="*/ 14878 h 323850"/>
                <a:gd name="connsiteX17" fmla="*/ 111328 w 238125"/>
                <a:gd name="connsiteY17" fmla="*/ 17850 h 323850"/>
                <a:gd name="connsiteX18" fmla="*/ 111509 w 238125"/>
                <a:gd name="connsiteY18" fmla="*/ 22117 h 323850"/>
                <a:gd name="connsiteX19" fmla="*/ 109166 w 238125"/>
                <a:gd name="connsiteY19" fmla="*/ 25184 h 323850"/>
                <a:gd name="connsiteX20" fmla="*/ 107223 w 238125"/>
                <a:gd name="connsiteY20" fmla="*/ 27127 h 323850"/>
                <a:gd name="connsiteX21" fmla="*/ 114567 w 238125"/>
                <a:gd name="connsiteY21" fmla="*/ 26394 h 323850"/>
                <a:gd name="connsiteX22" fmla="*/ 115300 w 238125"/>
                <a:gd name="connsiteY22" fmla="*/ 28146 h 323850"/>
                <a:gd name="connsiteX23" fmla="*/ 116414 w 238125"/>
                <a:gd name="connsiteY23" fmla="*/ 30042 h 323850"/>
                <a:gd name="connsiteX24" fmla="*/ 120367 w 238125"/>
                <a:gd name="connsiteY24" fmla="*/ 28689 h 323850"/>
                <a:gd name="connsiteX25" fmla="*/ 130292 w 238125"/>
                <a:gd name="connsiteY25" fmla="*/ 34280 h 323850"/>
                <a:gd name="connsiteX26" fmla="*/ 136293 w 238125"/>
                <a:gd name="connsiteY26" fmla="*/ 31556 h 323850"/>
                <a:gd name="connsiteX27" fmla="*/ 137827 w 238125"/>
                <a:gd name="connsiteY27" fmla="*/ 31394 h 323850"/>
                <a:gd name="connsiteX28" fmla="*/ 139189 w 238125"/>
                <a:gd name="connsiteY28" fmla="*/ 35909 h 323850"/>
                <a:gd name="connsiteX29" fmla="*/ 137693 w 238125"/>
                <a:gd name="connsiteY29" fmla="*/ 40443 h 323850"/>
                <a:gd name="connsiteX30" fmla="*/ 132407 w 238125"/>
                <a:gd name="connsiteY30" fmla="*/ 45263 h 323850"/>
                <a:gd name="connsiteX31" fmla="*/ 133578 w 238125"/>
                <a:gd name="connsiteY31" fmla="*/ 48235 h 323850"/>
                <a:gd name="connsiteX32" fmla="*/ 135274 w 238125"/>
                <a:gd name="connsiteY32" fmla="*/ 48892 h 323850"/>
                <a:gd name="connsiteX33" fmla="*/ 140256 w 238125"/>
                <a:gd name="connsiteY33" fmla="*/ 48263 h 323850"/>
                <a:gd name="connsiteX34" fmla="*/ 148152 w 238125"/>
                <a:gd name="connsiteY34" fmla="*/ 51187 h 323850"/>
                <a:gd name="connsiteX35" fmla="*/ 149800 w 238125"/>
                <a:gd name="connsiteY35" fmla="*/ 50273 h 323850"/>
                <a:gd name="connsiteX36" fmla="*/ 156200 w 238125"/>
                <a:gd name="connsiteY36" fmla="*/ 43520 h 323850"/>
                <a:gd name="connsiteX37" fmla="*/ 158763 w 238125"/>
                <a:gd name="connsiteY37" fmla="*/ 42062 h 323850"/>
                <a:gd name="connsiteX38" fmla="*/ 167183 w 238125"/>
                <a:gd name="connsiteY38" fmla="*/ 41024 h 323850"/>
                <a:gd name="connsiteX39" fmla="*/ 168716 w 238125"/>
                <a:gd name="connsiteY39" fmla="*/ 38395 h 323850"/>
                <a:gd name="connsiteX40" fmla="*/ 172126 w 238125"/>
                <a:gd name="connsiteY40" fmla="*/ 35757 h 323850"/>
                <a:gd name="connsiteX41" fmla="*/ 174317 w 238125"/>
                <a:gd name="connsiteY41" fmla="*/ 32871 h 323850"/>
                <a:gd name="connsiteX42" fmla="*/ 179584 w 238125"/>
                <a:gd name="connsiteY42" fmla="*/ 27356 h 323850"/>
                <a:gd name="connsiteX43" fmla="*/ 185033 w 238125"/>
                <a:gd name="connsiteY43" fmla="*/ 28346 h 323850"/>
                <a:gd name="connsiteX44" fmla="*/ 188214 w 238125"/>
                <a:gd name="connsiteY44" fmla="*/ 29404 h 323850"/>
                <a:gd name="connsiteX45" fmla="*/ 191700 w 238125"/>
                <a:gd name="connsiteY45" fmla="*/ 29937 h 323850"/>
                <a:gd name="connsiteX46" fmla="*/ 194872 w 238125"/>
                <a:gd name="connsiteY46" fmla="*/ 35814 h 323850"/>
                <a:gd name="connsiteX47" fmla="*/ 202911 w 238125"/>
                <a:gd name="connsiteY47" fmla="*/ 42281 h 323850"/>
                <a:gd name="connsiteX48" fmla="*/ 210293 w 238125"/>
                <a:gd name="connsiteY48" fmla="*/ 41720 h 323850"/>
                <a:gd name="connsiteX49" fmla="*/ 212912 w 238125"/>
                <a:gd name="connsiteY49" fmla="*/ 47825 h 323850"/>
                <a:gd name="connsiteX50" fmla="*/ 214074 w 238125"/>
                <a:gd name="connsiteY50" fmla="*/ 55331 h 323850"/>
                <a:gd name="connsiteX51" fmla="*/ 216341 w 238125"/>
                <a:gd name="connsiteY51" fmla="*/ 57683 h 323850"/>
                <a:gd name="connsiteX52" fmla="*/ 218332 w 238125"/>
                <a:gd name="connsiteY52" fmla="*/ 59217 h 323850"/>
                <a:gd name="connsiteX53" fmla="*/ 224342 w 238125"/>
                <a:gd name="connsiteY53" fmla="*/ 60817 h 323850"/>
                <a:gd name="connsiteX54" fmla="*/ 224580 w 238125"/>
                <a:gd name="connsiteY54" fmla="*/ 60912 h 323850"/>
                <a:gd name="connsiteX55" fmla="*/ 224780 w 238125"/>
                <a:gd name="connsiteY55" fmla="*/ 61922 h 323850"/>
                <a:gd name="connsiteX56" fmla="*/ 225152 w 238125"/>
                <a:gd name="connsiteY56" fmla="*/ 65637 h 323850"/>
                <a:gd name="connsiteX57" fmla="*/ 225657 w 238125"/>
                <a:gd name="connsiteY57" fmla="*/ 68704 h 323850"/>
                <a:gd name="connsiteX58" fmla="*/ 228753 w 238125"/>
                <a:gd name="connsiteY58" fmla="*/ 80915 h 323850"/>
                <a:gd name="connsiteX59" fmla="*/ 228695 w 238125"/>
                <a:gd name="connsiteY59" fmla="*/ 83886 h 323850"/>
                <a:gd name="connsiteX60" fmla="*/ 228657 w 238125"/>
                <a:gd name="connsiteY60" fmla="*/ 84677 h 323850"/>
                <a:gd name="connsiteX61" fmla="*/ 227524 w 238125"/>
                <a:gd name="connsiteY61" fmla="*/ 88840 h 323850"/>
                <a:gd name="connsiteX62" fmla="*/ 225514 w 238125"/>
                <a:gd name="connsiteY62" fmla="*/ 92335 h 323850"/>
                <a:gd name="connsiteX63" fmla="*/ 222856 w 238125"/>
                <a:gd name="connsiteY63" fmla="*/ 94307 h 323850"/>
                <a:gd name="connsiteX64" fmla="*/ 221390 w 238125"/>
                <a:gd name="connsiteY64" fmla="*/ 96498 h 323850"/>
                <a:gd name="connsiteX65" fmla="*/ 221123 w 238125"/>
                <a:gd name="connsiteY65" fmla="*/ 98908 h 323850"/>
                <a:gd name="connsiteX66" fmla="*/ 224466 w 238125"/>
                <a:gd name="connsiteY66" fmla="*/ 103127 h 323850"/>
                <a:gd name="connsiteX67" fmla="*/ 231429 w 238125"/>
                <a:gd name="connsiteY67" fmla="*/ 109156 h 323850"/>
                <a:gd name="connsiteX68" fmla="*/ 234239 w 238125"/>
                <a:gd name="connsiteY68" fmla="*/ 114300 h 323850"/>
                <a:gd name="connsiteX69" fmla="*/ 232915 w 238125"/>
                <a:gd name="connsiteY69" fmla="*/ 118567 h 323850"/>
                <a:gd name="connsiteX70" fmla="*/ 232515 w 238125"/>
                <a:gd name="connsiteY70" fmla="*/ 121691 h 323850"/>
                <a:gd name="connsiteX71" fmla="*/ 233029 w 238125"/>
                <a:gd name="connsiteY71" fmla="*/ 123672 h 323850"/>
                <a:gd name="connsiteX72" fmla="*/ 234144 w 238125"/>
                <a:gd name="connsiteY72" fmla="*/ 125263 h 323850"/>
                <a:gd name="connsiteX73" fmla="*/ 235858 w 238125"/>
                <a:gd name="connsiteY73" fmla="*/ 126463 h 323850"/>
                <a:gd name="connsiteX74" fmla="*/ 236544 w 238125"/>
                <a:gd name="connsiteY74" fmla="*/ 128311 h 323850"/>
                <a:gd name="connsiteX75" fmla="*/ 236191 w 238125"/>
                <a:gd name="connsiteY75" fmla="*/ 130807 h 323850"/>
                <a:gd name="connsiteX76" fmla="*/ 236515 w 238125"/>
                <a:gd name="connsiteY76" fmla="*/ 132540 h 323850"/>
                <a:gd name="connsiteX77" fmla="*/ 237801 w 238125"/>
                <a:gd name="connsiteY77" fmla="*/ 133769 h 323850"/>
                <a:gd name="connsiteX78" fmla="*/ 237677 w 238125"/>
                <a:gd name="connsiteY78" fmla="*/ 134245 h 323850"/>
                <a:gd name="connsiteX79" fmla="*/ 237058 w 238125"/>
                <a:gd name="connsiteY79" fmla="*/ 135979 h 323850"/>
                <a:gd name="connsiteX80" fmla="*/ 236210 w 238125"/>
                <a:gd name="connsiteY80" fmla="*/ 139132 h 323850"/>
                <a:gd name="connsiteX81" fmla="*/ 235725 w 238125"/>
                <a:gd name="connsiteY81" fmla="*/ 141437 h 323850"/>
                <a:gd name="connsiteX82" fmla="*/ 233763 w 238125"/>
                <a:gd name="connsiteY82" fmla="*/ 144561 h 323850"/>
                <a:gd name="connsiteX83" fmla="*/ 234363 w 238125"/>
                <a:gd name="connsiteY83" fmla="*/ 147218 h 323850"/>
                <a:gd name="connsiteX84" fmla="*/ 235896 w 238125"/>
                <a:gd name="connsiteY84" fmla="*/ 150343 h 323850"/>
                <a:gd name="connsiteX85" fmla="*/ 237068 w 238125"/>
                <a:gd name="connsiteY85" fmla="*/ 151914 h 323850"/>
                <a:gd name="connsiteX86" fmla="*/ 237439 w 238125"/>
                <a:gd name="connsiteY86" fmla="*/ 153400 h 323850"/>
                <a:gd name="connsiteX87" fmla="*/ 236696 w 238125"/>
                <a:gd name="connsiteY87" fmla="*/ 156924 h 323850"/>
                <a:gd name="connsiteX88" fmla="*/ 237068 w 238125"/>
                <a:gd name="connsiteY88" fmla="*/ 157829 h 323850"/>
                <a:gd name="connsiteX89" fmla="*/ 241916 w 238125"/>
                <a:gd name="connsiteY89" fmla="*/ 160420 h 323850"/>
                <a:gd name="connsiteX90" fmla="*/ 242706 w 238125"/>
                <a:gd name="connsiteY90" fmla="*/ 161610 h 323850"/>
                <a:gd name="connsiteX91" fmla="*/ 243173 w 238125"/>
                <a:gd name="connsiteY91" fmla="*/ 164097 h 323850"/>
                <a:gd name="connsiteX92" fmla="*/ 244878 w 238125"/>
                <a:gd name="connsiteY92" fmla="*/ 169402 h 323850"/>
                <a:gd name="connsiteX93" fmla="*/ 243469 w 238125"/>
                <a:gd name="connsiteY93" fmla="*/ 176108 h 323850"/>
                <a:gd name="connsiteX94" fmla="*/ 242230 w 238125"/>
                <a:gd name="connsiteY94" fmla="*/ 179775 h 323850"/>
                <a:gd name="connsiteX95" fmla="*/ 239468 w 238125"/>
                <a:gd name="connsiteY95" fmla="*/ 185576 h 323850"/>
                <a:gd name="connsiteX96" fmla="*/ 239335 w 238125"/>
                <a:gd name="connsiteY96" fmla="*/ 186109 h 323850"/>
                <a:gd name="connsiteX97" fmla="*/ 239020 w 238125"/>
                <a:gd name="connsiteY97" fmla="*/ 186814 h 323850"/>
                <a:gd name="connsiteX98" fmla="*/ 238192 w 238125"/>
                <a:gd name="connsiteY98" fmla="*/ 187823 h 323850"/>
                <a:gd name="connsiteX99" fmla="*/ 237039 w 238125"/>
                <a:gd name="connsiteY99" fmla="*/ 187976 h 323850"/>
                <a:gd name="connsiteX100" fmla="*/ 235296 w 238125"/>
                <a:gd name="connsiteY100" fmla="*/ 187223 h 323850"/>
                <a:gd name="connsiteX101" fmla="*/ 234105 w 238125"/>
                <a:gd name="connsiteY101" fmla="*/ 186252 h 323850"/>
                <a:gd name="connsiteX102" fmla="*/ 234381 w 238125"/>
                <a:gd name="connsiteY102" fmla="*/ 183756 h 323850"/>
                <a:gd name="connsiteX103" fmla="*/ 233610 w 238125"/>
                <a:gd name="connsiteY103" fmla="*/ 183585 h 323850"/>
                <a:gd name="connsiteX104" fmla="*/ 232658 w 238125"/>
                <a:gd name="connsiteY104" fmla="*/ 182051 h 323850"/>
                <a:gd name="connsiteX105" fmla="*/ 232286 w 238125"/>
                <a:gd name="connsiteY105" fmla="*/ 180404 h 323850"/>
                <a:gd name="connsiteX106" fmla="*/ 231258 w 238125"/>
                <a:gd name="connsiteY106" fmla="*/ 179727 h 323850"/>
                <a:gd name="connsiteX107" fmla="*/ 227514 w 238125"/>
                <a:gd name="connsiteY107" fmla="*/ 179032 h 323850"/>
                <a:gd name="connsiteX108" fmla="*/ 226238 w 238125"/>
                <a:gd name="connsiteY108" fmla="*/ 178546 h 323850"/>
                <a:gd name="connsiteX109" fmla="*/ 225257 w 238125"/>
                <a:gd name="connsiteY109" fmla="*/ 178898 h 323850"/>
                <a:gd name="connsiteX110" fmla="*/ 224523 w 238125"/>
                <a:gd name="connsiteY110" fmla="*/ 180070 h 323850"/>
                <a:gd name="connsiteX111" fmla="*/ 224990 w 238125"/>
                <a:gd name="connsiteY111" fmla="*/ 181127 h 323850"/>
                <a:gd name="connsiteX112" fmla="*/ 225685 w 238125"/>
                <a:gd name="connsiteY112" fmla="*/ 182156 h 323850"/>
                <a:gd name="connsiteX113" fmla="*/ 227762 w 238125"/>
                <a:gd name="connsiteY113" fmla="*/ 183785 h 323850"/>
                <a:gd name="connsiteX114" fmla="*/ 227552 w 238125"/>
                <a:gd name="connsiteY114" fmla="*/ 184433 h 323850"/>
                <a:gd name="connsiteX115" fmla="*/ 223076 w 238125"/>
                <a:gd name="connsiteY115" fmla="*/ 186023 h 323850"/>
                <a:gd name="connsiteX116" fmla="*/ 220265 w 238125"/>
                <a:gd name="connsiteY116" fmla="*/ 187642 h 323850"/>
                <a:gd name="connsiteX117" fmla="*/ 217646 w 238125"/>
                <a:gd name="connsiteY117" fmla="*/ 188557 h 323850"/>
                <a:gd name="connsiteX118" fmla="*/ 214979 w 238125"/>
                <a:gd name="connsiteY118" fmla="*/ 190233 h 323850"/>
                <a:gd name="connsiteX119" fmla="*/ 209712 w 238125"/>
                <a:gd name="connsiteY119" fmla="*/ 192119 h 323850"/>
                <a:gd name="connsiteX120" fmla="*/ 205845 w 238125"/>
                <a:gd name="connsiteY120" fmla="*/ 192614 h 323850"/>
                <a:gd name="connsiteX121" fmla="*/ 205045 w 238125"/>
                <a:gd name="connsiteY121" fmla="*/ 193110 h 323850"/>
                <a:gd name="connsiteX122" fmla="*/ 203606 w 238125"/>
                <a:gd name="connsiteY122" fmla="*/ 196301 h 323850"/>
                <a:gd name="connsiteX123" fmla="*/ 202635 w 238125"/>
                <a:gd name="connsiteY123" fmla="*/ 196967 h 323850"/>
                <a:gd name="connsiteX124" fmla="*/ 201692 w 238125"/>
                <a:gd name="connsiteY124" fmla="*/ 196625 h 323850"/>
                <a:gd name="connsiteX125" fmla="*/ 200987 w 238125"/>
                <a:gd name="connsiteY125" fmla="*/ 196101 h 323850"/>
                <a:gd name="connsiteX126" fmla="*/ 200092 w 238125"/>
                <a:gd name="connsiteY126" fmla="*/ 196529 h 323850"/>
                <a:gd name="connsiteX127" fmla="*/ 199158 w 238125"/>
                <a:gd name="connsiteY127" fmla="*/ 197586 h 323850"/>
                <a:gd name="connsiteX128" fmla="*/ 198177 w 238125"/>
                <a:gd name="connsiteY128" fmla="*/ 197996 h 323850"/>
                <a:gd name="connsiteX129" fmla="*/ 197330 w 238125"/>
                <a:gd name="connsiteY129" fmla="*/ 197986 h 323850"/>
                <a:gd name="connsiteX130" fmla="*/ 195815 w 238125"/>
                <a:gd name="connsiteY130" fmla="*/ 200768 h 323850"/>
                <a:gd name="connsiteX131" fmla="*/ 191414 w 238125"/>
                <a:gd name="connsiteY131" fmla="*/ 201606 h 323850"/>
                <a:gd name="connsiteX132" fmla="*/ 190900 w 238125"/>
                <a:gd name="connsiteY132" fmla="*/ 203044 h 323850"/>
                <a:gd name="connsiteX133" fmla="*/ 190090 w 238125"/>
                <a:gd name="connsiteY133" fmla="*/ 204711 h 323850"/>
                <a:gd name="connsiteX134" fmla="*/ 189443 w 238125"/>
                <a:gd name="connsiteY134" fmla="*/ 205121 h 323850"/>
                <a:gd name="connsiteX135" fmla="*/ 187462 w 238125"/>
                <a:gd name="connsiteY135" fmla="*/ 204464 h 323850"/>
                <a:gd name="connsiteX136" fmla="*/ 184709 w 238125"/>
                <a:gd name="connsiteY136" fmla="*/ 204092 h 323850"/>
                <a:gd name="connsiteX137" fmla="*/ 183127 w 238125"/>
                <a:gd name="connsiteY137" fmla="*/ 205006 h 323850"/>
                <a:gd name="connsiteX138" fmla="*/ 181232 w 238125"/>
                <a:gd name="connsiteY138" fmla="*/ 205511 h 323850"/>
                <a:gd name="connsiteX139" fmla="*/ 178918 w 238125"/>
                <a:gd name="connsiteY139" fmla="*/ 205664 h 323850"/>
                <a:gd name="connsiteX140" fmla="*/ 176336 w 238125"/>
                <a:gd name="connsiteY140" fmla="*/ 207483 h 323850"/>
                <a:gd name="connsiteX141" fmla="*/ 173822 w 238125"/>
                <a:gd name="connsiteY141" fmla="*/ 210674 h 323850"/>
                <a:gd name="connsiteX142" fmla="*/ 172412 w 238125"/>
                <a:gd name="connsiteY142" fmla="*/ 213493 h 323850"/>
                <a:gd name="connsiteX143" fmla="*/ 171650 w 238125"/>
                <a:gd name="connsiteY143" fmla="*/ 214503 h 323850"/>
                <a:gd name="connsiteX144" fmla="*/ 170421 w 238125"/>
                <a:gd name="connsiteY144" fmla="*/ 211855 h 323850"/>
                <a:gd name="connsiteX145" fmla="*/ 168916 w 238125"/>
                <a:gd name="connsiteY145" fmla="*/ 210045 h 323850"/>
                <a:gd name="connsiteX146" fmla="*/ 167849 w 238125"/>
                <a:gd name="connsiteY146" fmla="*/ 209102 h 323850"/>
                <a:gd name="connsiteX147" fmla="*/ 166897 w 238125"/>
                <a:gd name="connsiteY147" fmla="*/ 209102 h 323850"/>
                <a:gd name="connsiteX148" fmla="*/ 166649 w 238125"/>
                <a:gd name="connsiteY148" fmla="*/ 209493 h 323850"/>
                <a:gd name="connsiteX149" fmla="*/ 166649 w 238125"/>
                <a:gd name="connsiteY149" fmla="*/ 210874 h 323850"/>
                <a:gd name="connsiteX150" fmla="*/ 167669 w 238125"/>
                <a:gd name="connsiteY150" fmla="*/ 213170 h 323850"/>
                <a:gd name="connsiteX151" fmla="*/ 168926 w 238125"/>
                <a:gd name="connsiteY151" fmla="*/ 214741 h 323850"/>
                <a:gd name="connsiteX152" fmla="*/ 169126 w 238125"/>
                <a:gd name="connsiteY152" fmla="*/ 215903 h 323850"/>
                <a:gd name="connsiteX153" fmla="*/ 169802 w 238125"/>
                <a:gd name="connsiteY153" fmla="*/ 217999 h 323850"/>
                <a:gd name="connsiteX154" fmla="*/ 171640 w 238125"/>
                <a:gd name="connsiteY154" fmla="*/ 220294 h 323850"/>
                <a:gd name="connsiteX155" fmla="*/ 174517 w 238125"/>
                <a:gd name="connsiteY155" fmla="*/ 222104 h 323850"/>
                <a:gd name="connsiteX156" fmla="*/ 176479 w 238125"/>
                <a:gd name="connsiteY156" fmla="*/ 223894 h 323850"/>
                <a:gd name="connsiteX157" fmla="*/ 177937 w 238125"/>
                <a:gd name="connsiteY157" fmla="*/ 226371 h 323850"/>
                <a:gd name="connsiteX158" fmla="*/ 177946 w 238125"/>
                <a:gd name="connsiteY158" fmla="*/ 227133 h 323850"/>
                <a:gd name="connsiteX159" fmla="*/ 177546 w 238125"/>
                <a:gd name="connsiteY159" fmla="*/ 228143 h 323850"/>
                <a:gd name="connsiteX160" fmla="*/ 176860 w 238125"/>
                <a:gd name="connsiteY160" fmla="*/ 229095 h 323850"/>
                <a:gd name="connsiteX161" fmla="*/ 176279 w 238125"/>
                <a:gd name="connsiteY161" fmla="*/ 230333 h 323850"/>
                <a:gd name="connsiteX162" fmla="*/ 174679 w 238125"/>
                <a:gd name="connsiteY162" fmla="*/ 232829 h 323850"/>
                <a:gd name="connsiteX163" fmla="*/ 175155 w 238125"/>
                <a:gd name="connsiteY163" fmla="*/ 233924 h 323850"/>
                <a:gd name="connsiteX164" fmla="*/ 176460 w 238125"/>
                <a:gd name="connsiteY164" fmla="*/ 235296 h 323850"/>
                <a:gd name="connsiteX165" fmla="*/ 177613 w 238125"/>
                <a:gd name="connsiteY165" fmla="*/ 236944 h 323850"/>
                <a:gd name="connsiteX166" fmla="*/ 179098 w 238125"/>
                <a:gd name="connsiteY166" fmla="*/ 239611 h 323850"/>
                <a:gd name="connsiteX167" fmla="*/ 181137 w 238125"/>
                <a:gd name="connsiteY167" fmla="*/ 244278 h 323850"/>
                <a:gd name="connsiteX168" fmla="*/ 182451 w 238125"/>
                <a:gd name="connsiteY168" fmla="*/ 246193 h 323850"/>
                <a:gd name="connsiteX169" fmla="*/ 184242 w 238125"/>
                <a:gd name="connsiteY169" fmla="*/ 248174 h 323850"/>
                <a:gd name="connsiteX170" fmla="*/ 185994 w 238125"/>
                <a:gd name="connsiteY170" fmla="*/ 249679 h 323850"/>
                <a:gd name="connsiteX171" fmla="*/ 188757 w 238125"/>
                <a:gd name="connsiteY171" fmla="*/ 249631 h 323850"/>
                <a:gd name="connsiteX172" fmla="*/ 191614 w 238125"/>
                <a:gd name="connsiteY172" fmla="*/ 252508 h 323850"/>
                <a:gd name="connsiteX173" fmla="*/ 194738 w 238125"/>
                <a:gd name="connsiteY173" fmla="*/ 256661 h 323850"/>
                <a:gd name="connsiteX174" fmla="*/ 197072 w 238125"/>
                <a:gd name="connsiteY174" fmla="*/ 258556 h 323850"/>
                <a:gd name="connsiteX175" fmla="*/ 198701 w 238125"/>
                <a:gd name="connsiteY175" fmla="*/ 259137 h 323850"/>
                <a:gd name="connsiteX176" fmla="*/ 200054 w 238125"/>
                <a:gd name="connsiteY176" fmla="*/ 260633 h 323850"/>
                <a:gd name="connsiteX177" fmla="*/ 201244 w 238125"/>
                <a:gd name="connsiteY177" fmla="*/ 262776 h 323850"/>
                <a:gd name="connsiteX178" fmla="*/ 201711 w 238125"/>
                <a:gd name="connsiteY178" fmla="*/ 264014 h 323850"/>
                <a:gd name="connsiteX179" fmla="*/ 202768 w 238125"/>
                <a:gd name="connsiteY179" fmla="*/ 264909 h 323850"/>
                <a:gd name="connsiteX180" fmla="*/ 205626 w 238125"/>
                <a:gd name="connsiteY180" fmla="*/ 264738 h 323850"/>
                <a:gd name="connsiteX181" fmla="*/ 209302 w 238125"/>
                <a:gd name="connsiteY181" fmla="*/ 268110 h 323850"/>
                <a:gd name="connsiteX182" fmla="*/ 211569 w 238125"/>
                <a:gd name="connsiteY182" fmla="*/ 270567 h 323850"/>
                <a:gd name="connsiteX183" fmla="*/ 212769 w 238125"/>
                <a:gd name="connsiteY183" fmla="*/ 272548 h 323850"/>
                <a:gd name="connsiteX184" fmla="*/ 212455 w 238125"/>
                <a:gd name="connsiteY184" fmla="*/ 273339 h 323850"/>
                <a:gd name="connsiteX185" fmla="*/ 212302 w 238125"/>
                <a:gd name="connsiteY185" fmla="*/ 275806 h 323850"/>
                <a:gd name="connsiteX186" fmla="*/ 212341 w 238125"/>
                <a:gd name="connsiteY186" fmla="*/ 278416 h 323850"/>
                <a:gd name="connsiteX187" fmla="*/ 211979 w 238125"/>
                <a:gd name="connsiteY187" fmla="*/ 279797 h 323850"/>
                <a:gd name="connsiteX188" fmla="*/ 210340 w 238125"/>
                <a:gd name="connsiteY188" fmla="*/ 281616 h 323850"/>
                <a:gd name="connsiteX189" fmla="*/ 209493 w 238125"/>
                <a:gd name="connsiteY189" fmla="*/ 282007 h 323850"/>
                <a:gd name="connsiteX190" fmla="*/ 209036 w 238125"/>
                <a:gd name="connsiteY190" fmla="*/ 282397 h 323850"/>
                <a:gd name="connsiteX191" fmla="*/ 203997 w 238125"/>
                <a:gd name="connsiteY191" fmla="*/ 280025 h 323850"/>
                <a:gd name="connsiteX192" fmla="*/ 203597 w 238125"/>
                <a:gd name="connsiteY192" fmla="*/ 280425 h 323850"/>
                <a:gd name="connsiteX193" fmla="*/ 203283 w 238125"/>
                <a:gd name="connsiteY193" fmla="*/ 280721 h 323850"/>
                <a:gd name="connsiteX194" fmla="*/ 201930 w 238125"/>
                <a:gd name="connsiteY194" fmla="*/ 287569 h 323850"/>
                <a:gd name="connsiteX195" fmla="*/ 201006 w 238125"/>
                <a:gd name="connsiteY195" fmla="*/ 288884 h 323850"/>
                <a:gd name="connsiteX196" fmla="*/ 199615 w 238125"/>
                <a:gd name="connsiteY196" fmla="*/ 290093 h 323850"/>
                <a:gd name="connsiteX197" fmla="*/ 196739 w 238125"/>
                <a:gd name="connsiteY197" fmla="*/ 291274 h 323850"/>
                <a:gd name="connsiteX198" fmla="*/ 194738 w 238125"/>
                <a:gd name="connsiteY198" fmla="*/ 291751 h 323850"/>
                <a:gd name="connsiteX199" fmla="*/ 193176 w 238125"/>
                <a:gd name="connsiteY199" fmla="*/ 292351 h 323850"/>
                <a:gd name="connsiteX200" fmla="*/ 188233 w 238125"/>
                <a:gd name="connsiteY200" fmla="*/ 295208 h 323850"/>
                <a:gd name="connsiteX201" fmla="*/ 186014 w 238125"/>
                <a:gd name="connsiteY201" fmla="*/ 296923 h 323850"/>
                <a:gd name="connsiteX202" fmla="*/ 184575 w 238125"/>
                <a:gd name="connsiteY202" fmla="*/ 299075 h 323850"/>
                <a:gd name="connsiteX203" fmla="*/ 184566 w 238125"/>
                <a:gd name="connsiteY203" fmla="*/ 300314 h 323850"/>
                <a:gd name="connsiteX204" fmla="*/ 186966 w 238125"/>
                <a:gd name="connsiteY204" fmla="*/ 303943 h 323850"/>
                <a:gd name="connsiteX205" fmla="*/ 189738 w 238125"/>
                <a:gd name="connsiteY205" fmla="*/ 307695 h 323850"/>
                <a:gd name="connsiteX206" fmla="*/ 189747 w 238125"/>
                <a:gd name="connsiteY206" fmla="*/ 310982 h 323850"/>
                <a:gd name="connsiteX207" fmla="*/ 188528 w 238125"/>
                <a:gd name="connsiteY207" fmla="*/ 313439 h 323850"/>
                <a:gd name="connsiteX208" fmla="*/ 188243 w 238125"/>
                <a:gd name="connsiteY208" fmla="*/ 314382 h 323850"/>
                <a:gd name="connsiteX209" fmla="*/ 189062 w 238125"/>
                <a:gd name="connsiteY209" fmla="*/ 314744 h 323850"/>
                <a:gd name="connsiteX210" fmla="*/ 190595 w 238125"/>
                <a:gd name="connsiteY210" fmla="*/ 314877 h 323850"/>
                <a:gd name="connsiteX211" fmla="*/ 191881 w 238125"/>
                <a:gd name="connsiteY211" fmla="*/ 315296 h 323850"/>
                <a:gd name="connsiteX212" fmla="*/ 192424 w 238125"/>
                <a:gd name="connsiteY212" fmla="*/ 317030 h 323850"/>
                <a:gd name="connsiteX213" fmla="*/ 192262 w 238125"/>
                <a:gd name="connsiteY213" fmla="*/ 320030 h 323850"/>
                <a:gd name="connsiteX214" fmla="*/ 191824 w 238125"/>
                <a:gd name="connsiteY214" fmla="*/ 322840 h 323850"/>
                <a:gd name="connsiteX215" fmla="*/ 191367 w 238125"/>
                <a:gd name="connsiteY215" fmla="*/ 324022 h 323850"/>
                <a:gd name="connsiteX216" fmla="*/ 190128 w 238125"/>
                <a:gd name="connsiteY216" fmla="*/ 324117 h 323850"/>
                <a:gd name="connsiteX217" fmla="*/ 187747 w 238125"/>
                <a:gd name="connsiteY217" fmla="*/ 322907 h 323850"/>
                <a:gd name="connsiteX218" fmla="*/ 185890 w 238125"/>
                <a:gd name="connsiteY218" fmla="*/ 321497 h 323850"/>
                <a:gd name="connsiteX219" fmla="*/ 185175 w 238125"/>
                <a:gd name="connsiteY219" fmla="*/ 320630 h 323850"/>
                <a:gd name="connsiteX220" fmla="*/ 185137 w 238125"/>
                <a:gd name="connsiteY220" fmla="*/ 319592 h 323850"/>
                <a:gd name="connsiteX221" fmla="*/ 185538 w 238125"/>
                <a:gd name="connsiteY221" fmla="*/ 318935 h 323850"/>
                <a:gd name="connsiteX222" fmla="*/ 184880 w 238125"/>
                <a:gd name="connsiteY222" fmla="*/ 317659 h 323850"/>
                <a:gd name="connsiteX223" fmla="*/ 182594 w 238125"/>
                <a:gd name="connsiteY223" fmla="*/ 316468 h 323850"/>
                <a:gd name="connsiteX224" fmla="*/ 180146 w 238125"/>
                <a:gd name="connsiteY224" fmla="*/ 316982 h 323850"/>
                <a:gd name="connsiteX225" fmla="*/ 178346 w 238125"/>
                <a:gd name="connsiteY225" fmla="*/ 317773 h 323850"/>
                <a:gd name="connsiteX226" fmla="*/ 177174 w 238125"/>
                <a:gd name="connsiteY226" fmla="*/ 317725 h 323850"/>
                <a:gd name="connsiteX227" fmla="*/ 175917 w 238125"/>
                <a:gd name="connsiteY227" fmla="*/ 316582 h 323850"/>
                <a:gd name="connsiteX228" fmla="*/ 173974 w 238125"/>
                <a:gd name="connsiteY228" fmla="*/ 315706 h 323850"/>
                <a:gd name="connsiteX229" fmla="*/ 171440 w 238125"/>
                <a:gd name="connsiteY229" fmla="*/ 315125 h 323850"/>
                <a:gd name="connsiteX230" fmla="*/ 169859 w 238125"/>
                <a:gd name="connsiteY230" fmla="*/ 314515 h 323850"/>
                <a:gd name="connsiteX231" fmla="*/ 169526 w 238125"/>
                <a:gd name="connsiteY231" fmla="*/ 314877 h 323850"/>
                <a:gd name="connsiteX232" fmla="*/ 169707 w 238125"/>
                <a:gd name="connsiteY232" fmla="*/ 317344 h 323850"/>
                <a:gd name="connsiteX233" fmla="*/ 169221 w 238125"/>
                <a:gd name="connsiteY233" fmla="*/ 318421 h 323850"/>
                <a:gd name="connsiteX234" fmla="*/ 156686 w 238125"/>
                <a:gd name="connsiteY234" fmla="*/ 319849 h 323850"/>
                <a:gd name="connsiteX235" fmla="*/ 152867 w 238125"/>
                <a:gd name="connsiteY235" fmla="*/ 321183 h 323850"/>
                <a:gd name="connsiteX236" fmla="*/ 150085 w 238125"/>
                <a:gd name="connsiteY236" fmla="*/ 322907 h 323850"/>
                <a:gd name="connsiteX237" fmla="*/ 148028 w 238125"/>
                <a:gd name="connsiteY237" fmla="*/ 323650 h 323850"/>
                <a:gd name="connsiteX238" fmla="*/ 147523 w 238125"/>
                <a:gd name="connsiteY238" fmla="*/ 324707 h 323850"/>
                <a:gd name="connsiteX239" fmla="*/ 145485 w 238125"/>
                <a:gd name="connsiteY239" fmla="*/ 326098 h 323850"/>
                <a:gd name="connsiteX240" fmla="*/ 143189 w 238125"/>
                <a:gd name="connsiteY240" fmla="*/ 326536 h 323850"/>
                <a:gd name="connsiteX241" fmla="*/ 142627 w 238125"/>
                <a:gd name="connsiteY241" fmla="*/ 326088 h 323850"/>
                <a:gd name="connsiteX242" fmla="*/ 141151 w 238125"/>
                <a:gd name="connsiteY242" fmla="*/ 326727 h 323850"/>
                <a:gd name="connsiteX243" fmla="*/ 138636 w 238125"/>
                <a:gd name="connsiteY243" fmla="*/ 327346 h 323850"/>
                <a:gd name="connsiteX244" fmla="*/ 137008 w 238125"/>
                <a:gd name="connsiteY244" fmla="*/ 327145 h 323850"/>
                <a:gd name="connsiteX245" fmla="*/ 136236 w 238125"/>
                <a:gd name="connsiteY245" fmla="*/ 326022 h 323850"/>
                <a:gd name="connsiteX246" fmla="*/ 134683 w 238125"/>
                <a:gd name="connsiteY246" fmla="*/ 324298 h 323850"/>
                <a:gd name="connsiteX247" fmla="*/ 134055 w 238125"/>
                <a:gd name="connsiteY247" fmla="*/ 323107 h 323850"/>
                <a:gd name="connsiteX248" fmla="*/ 134121 w 238125"/>
                <a:gd name="connsiteY248" fmla="*/ 322336 h 323850"/>
                <a:gd name="connsiteX249" fmla="*/ 130607 w 238125"/>
                <a:gd name="connsiteY249" fmla="*/ 322183 h 323850"/>
                <a:gd name="connsiteX250" fmla="*/ 128397 w 238125"/>
                <a:gd name="connsiteY250" fmla="*/ 321269 h 323850"/>
                <a:gd name="connsiteX251" fmla="*/ 123692 w 238125"/>
                <a:gd name="connsiteY251" fmla="*/ 321478 h 323850"/>
                <a:gd name="connsiteX252" fmla="*/ 122529 w 238125"/>
                <a:gd name="connsiteY252" fmla="*/ 321088 h 323850"/>
                <a:gd name="connsiteX253" fmla="*/ 122291 w 238125"/>
                <a:gd name="connsiteY253" fmla="*/ 321497 h 323850"/>
                <a:gd name="connsiteX254" fmla="*/ 121586 w 238125"/>
                <a:gd name="connsiteY254" fmla="*/ 326393 h 323850"/>
                <a:gd name="connsiteX255" fmla="*/ 120653 w 238125"/>
                <a:gd name="connsiteY255" fmla="*/ 328393 h 323850"/>
                <a:gd name="connsiteX256" fmla="*/ 119148 w 238125"/>
                <a:gd name="connsiteY256" fmla="*/ 330460 h 323850"/>
                <a:gd name="connsiteX257" fmla="*/ 117215 w 238125"/>
                <a:gd name="connsiteY257" fmla="*/ 331613 h 323850"/>
                <a:gd name="connsiteX258" fmla="*/ 115681 w 238125"/>
                <a:gd name="connsiteY258" fmla="*/ 331822 h 323850"/>
                <a:gd name="connsiteX259" fmla="*/ 115748 w 238125"/>
                <a:gd name="connsiteY259" fmla="*/ 330317 h 323850"/>
                <a:gd name="connsiteX260" fmla="*/ 116138 w 238125"/>
                <a:gd name="connsiteY260" fmla="*/ 328498 h 323850"/>
                <a:gd name="connsiteX261" fmla="*/ 115024 w 238125"/>
                <a:gd name="connsiteY261" fmla="*/ 328070 h 323850"/>
                <a:gd name="connsiteX262" fmla="*/ 113357 w 238125"/>
                <a:gd name="connsiteY262" fmla="*/ 327870 h 323850"/>
                <a:gd name="connsiteX263" fmla="*/ 112557 w 238125"/>
                <a:gd name="connsiteY263" fmla="*/ 327327 h 323850"/>
                <a:gd name="connsiteX264" fmla="*/ 112766 w 238125"/>
                <a:gd name="connsiteY264" fmla="*/ 325936 h 323850"/>
                <a:gd name="connsiteX265" fmla="*/ 112376 w 238125"/>
                <a:gd name="connsiteY265" fmla="*/ 325126 h 323850"/>
                <a:gd name="connsiteX266" fmla="*/ 111690 w 238125"/>
                <a:gd name="connsiteY266" fmla="*/ 324155 h 323850"/>
                <a:gd name="connsiteX267" fmla="*/ 110014 w 238125"/>
                <a:gd name="connsiteY267" fmla="*/ 322907 h 323850"/>
                <a:gd name="connsiteX268" fmla="*/ 106470 w 238125"/>
                <a:gd name="connsiteY268" fmla="*/ 321059 h 323850"/>
                <a:gd name="connsiteX269" fmla="*/ 104061 w 238125"/>
                <a:gd name="connsiteY269" fmla="*/ 320135 h 323850"/>
                <a:gd name="connsiteX270" fmla="*/ 103156 w 238125"/>
                <a:gd name="connsiteY270" fmla="*/ 321116 h 323850"/>
                <a:gd name="connsiteX271" fmla="*/ 101432 w 238125"/>
                <a:gd name="connsiteY271" fmla="*/ 322097 h 323850"/>
                <a:gd name="connsiteX272" fmla="*/ 98717 w 238125"/>
                <a:gd name="connsiteY272" fmla="*/ 321773 h 323850"/>
                <a:gd name="connsiteX273" fmla="*/ 98050 w 238125"/>
                <a:gd name="connsiteY273" fmla="*/ 322164 h 323850"/>
                <a:gd name="connsiteX274" fmla="*/ 93393 w 238125"/>
                <a:gd name="connsiteY274" fmla="*/ 319211 h 323850"/>
                <a:gd name="connsiteX275" fmla="*/ 88925 w 238125"/>
                <a:gd name="connsiteY275" fmla="*/ 316373 h 323850"/>
                <a:gd name="connsiteX276" fmla="*/ 87449 w 238125"/>
                <a:gd name="connsiteY276" fmla="*/ 316373 h 323850"/>
                <a:gd name="connsiteX277" fmla="*/ 80867 w 238125"/>
                <a:gd name="connsiteY277" fmla="*/ 316944 h 323850"/>
                <a:gd name="connsiteX278" fmla="*/ 80677 w 238125"/>
                <a:gd name="connsiteY278" fmla="*/ 316697 h 323850"/>
                <a:gd name="connsiteX279" fmla="*/ 79524 w 238125"/>
                <a:gd name="connsiteY279" fmla="*/ 315077 h 323850"/>
                <a:gd name="connsiteX280" fmla="*/ 78514 w 238125"/>
                <a:gd name="connsiteY280" fmla="*/ 314563 h 323850"/>
                <a:gd name="connsiteX281" fmla="*/ 77905 w 238125"/>
                <a:gd name="connsiteY281" fmla="*/ 314830 h 323850"/>
                <a:gd name="connsiteX282" fmla="*/ 77495 w 238125"/>
                <a:gd name="connsiteY282" fmla="*/ 315296 h 323850"/>
                <a:gd name="connsiteX283" fmla="*/ 76790 w 238125"/>
                <a:gd name="connsiteY283" fmla="*/ 315220 h 323850"/>
                <a:gd name="connsiteX284" fmla="*/ 73838 w 238125"/>
                <a:gd name="connsiteY284" fmla="*/ 312610 h 323850"/>
                <a:gd name="connsiteX285" fmla="*/ 72628 w 238125"/>
                <a:gd name="connsiteY285" fmla="*/ 312230 h 323850"/>
                <a:gd name="connsiteX286" fmla="*/ 70952 w 238125"/>
                <a:gd name="connsiteY286" fmla="*/ 312582 h 323850"/>
                <a:gd name="connsiteX287" fmla="*/ 68971 w 238125"/>
                <a:gd name="connsiteY287" fmla="*/ 313992 h 323850"/>
                <a:gd name="connsiteX288" fmla="*/ 68104 w 238125"/>
                <a:gd name="connsiteY288" fmla="*/ 315716 h 323850"/>
                <a:gd name="connsiteX289" fmla="*/ 68370 w 238125"/>
                <a:gd name="connsiteY289" fmla="*/ 316706 h 323850"/>
                <a:gd name="connsiteX290" fmla="*/ 69390 w 238125"/>
                <a:gd name="connsiteY290" fmla="*/ 317135 h 323850"/>
                <a:gd name="connsiteX291" fmla="*/ 72085 w 238125"/>
                <a:gd name="connsiteY291" fmla="*/ 316849 h 323850"/>
                <a:gd name="connsiteX292" fmla="*/ 72476 w 238125"/>
                <a:gd name="connsiteY292" fmla="*/ 317135 h 323850"/>
                <a:gd name="connsiteX293" fmla="*/ 72571 w 238125"/>
                <a:gd name="connsiteY293" fmla="*/ 317697 h 323850"/>
                <a:gd name="connsiteX294" fmla="*/ 72276 w 238125"/>
                <a:gd name="connsiteY294" fmla="*/ 318240 h 323850"/>
                <a:gd name="connsiteX295" fmla="*/ 70094 w 238125"/>
                <a:gd name="connsiteY295" fmla="*/ 318687 h 323850"/>
                <a:gd name="connsiteX296" fmla="*/ 69466 w 238125"/>
                <a:gd name="connsiteY296" fmla="*/ 319344 h 323850"/>
                <a:gd name="connsiteX297" fmla="*/ 68827 w 238125"/>
                <a:gd name="connsiteY297" fmla="*/ 319507 h 323850"/>
                <a:gd name="connsiteX298" fmla="*/ 68418 w 238125"/>
                <a:gd name="connsiteY298" fmla="*/ 319611 h 323850"/>
                <a:gd name="connsiteX299" fmla="*/ 66094 w 238125"/>
                <a:gd name="connsiteY299" fmla="*/ 318926 h 323850"/>
                <a:gd name="connsiteX300" fmla="*/ 62636 w 238125"/>
                <a:gd name="connsiteY300" fmla="*/ 318926 h 323850"/>
                <a:gd name="connsiteX301" fmla="*/ 59845 w 238125"/>
                <a:gd name="connsiteY301" fmla="*/ 320135 h 323850"/>
                <a:gd name="connsiteX302" fmla="*/ 55388 w 238125"/>
                <a:gd name="connsiteY302" fmla="*/ 320621 h 323850"/>
                <a:gd name="connsiteX303" fmla="*/ 49263 w 238125"/>
                <a:gd name="connsiteY303" fmla="*/ 320383 h 323850"/>
                <a:gd name="connsiteX304" fmla="*/ 47063 w 238125"/>
                <a:gd name="connsiteY304" fmla="*/ 319478 h 323850"/>
                <a:gd name="connsiteX305" fmla="*/ 45720 w 238125"/>
                <a:gd name="connsiteY305" fmla="*/ 318935 h 323850"/>
                <a:gd name="connsiteX306" fmla="*/ 44748 w 238125"/>
                <a:gd name="connsiteY306" fmla="*/ 316268 h 323850"/>
                <a:gd name="connsiteX307" fmla="*/ 44996 w 238125"/>
                <a:gd name="connsiteY307" fmla="*/ 312315 h 323850"/>
                <a:gd name="connsiteX308" fmla="*/ 46453 w 238125"/>
                <a:gd name="connsiteY308" fmla="*/ 307067 h 323850"/>
                <a:gd name="connsiteX309" fmla="*/ 46863 w 238125"/>
                <a:gd name="connsiteY309" fmla="*/ 303209 h 323850"/>
                <a:gd name="connsiteX310" fmla="*/ 46215 w 238125"/>
                <a:gd name="connsiteY310" fmla="*/ 300752 h 323850"/>
                <a:gd name="connsiteX311" fmla="*/ 47082 w 238125"/>
                <a:gd name="connsiteY311" fmla="*/ 297056 h 323850"/>
                <a:gd name="connsiteX312" fmla="*/ 49463 w 238125"/>
                <a:gd name="connsiteY312" fmla="*/ 292122 h 323850"/>
                <a:gd name="connsiteX313" fmla="*/ 51054 w 238125"/>
                <a:gd name="connsiteY313" fmla="*/ 286912 h 323850"/>
                <a:gd name="connsiteX314" fmla="*/ 51845 w 238125"/>
                <a:gd name="connsiteY314" fmla="*/ 281407 h 323850"/>
                <a:gd name="connsiteX315" fmla="*/ 52997 w 238125"/>
                <a:gd name="connsiteY315" fmla="*/ 277816 h 323850"/>
                <a:gd name="connsiteX316" fmla="*/ 55264 w 238125"/>
                <a:gd name="connsiteY316" fmla="*/ 275291 h 323850"/>
                <a:gd name="connsiteX317" fmla="*/ 60646 w 238125"/>
                <a:gd name="connsiteY317" fmla="*/ 268224 h 323850"/>
                <a:gd name="connsiteX318" fmla="*/ 61084 w 238125"/>
                <a:gd name="connsiteY318" fmla="*/ 267691 h 323850"/>
                <a:gd name="connsiteX319" fmla="*/ 60931 w 238125"/>
                <a:gd name="connsiteY319" fmla="*/ 264157 h 323850"/>
                <a:gd name="connsiteX320" fmla="*/ 59484 w 238125"/>
                <a:gd name="connsiteY320" fmla="*/ 263652 h 323850"/>
                <a:gd name="connsiteX321" fmla="*/ 57360 w 238125"/>
                <a:gd name="connsiteY321" fmla="*/ 262633 h 323850"/>
                <a:gd name="connsiteX322" fmla="*/ 51959 w 238125"/>
                <a:gd name="connsiteY322" fmla="*/ 261375 h 323850"/>
                <a:gd name="connsiteX323" fmla="*/ 46930 w 238125"/>
                <a:gd name="connsiteY323" fmla="*/ 260566 h 323850"/>
                <a:gd name="connsiteX324" fmla="*/ 44643 w 238125"/>
                <a:gd name="connsiteY324" fmla="*/ 259566 h 323850"/>
                <a:gd name="connsiteX325" fmla="*/ 42643 w 238125"/>
                <a:gd name="connsiteY325" fmla="*/ 256889 h 323850"/>
                <a:gd name="connsiteX326" fmla="*/ 41405 w 238125"/>
                <a:gd name="connsiteY326" fmla="*/ 256851 h 323850"/>
                <a:gd name="connsiteX327" fmla="*/ 38976 w 238125"/>
                <a:gd name="connsiteY327" fmla="*/ 257813 h 323850"/>
                <a:gd name="connsiteX328" fmla="*/ 35947 w 238125"/>
                <a:gd name="connsiteY328" fmla="*/ 258461 h 323850"/>
                <a:gd name="connsiteX329" fmla="*/ 33737 w 238125"/>
                <a:gd name="connsiteY329" fmla="*/ 257899 h 323850"/>
                <a:gd name="connsiteX330" fmla="*/ 32356 w 238125"/>
                <a:gd name="connsiteY330" fmla="*/ 258004 h 323850"/>
                <a:gd name="connsiteX331" fmla="*/ 31585 w 238125"/>
                <a:gd name="connsiteY331" fmla="*/ 258499 h 323850"/>
                <a:gd name="connsiteX332" fmla="*/ 31194 w 238125"/>
                <a:gd name="connsiteY332" fmla="*/ 258061 h 323850"/>
                <a:gd name="connsiteX333" fmla="*/ 30642 w 238125"/>
                <a:gd name="connsiteY333" fmla="*/ 255765 h 323850"/>
                <a:gd name="connsiteX334" fmla="*/ 29489 w 238125"/>
                <a:gd name="connsiteY334" fmla="*/ 255165 h 323850"/>
                <a:gd name="connsiteX335" fmla="*/ 27699 w 238125"/>
                <a:gd name="connsiteY335" fmla="*/ 254632 h 323850"/>
                <a:gd name="connsiteX336" fmla="*/ 26584 w 238125"/>
                <a:gd name="connsiteY336" fmla="*/ 254860 h 323850"/>
                <a:gd name="connsiteX337" fmla="*/ 25813 w 238125"/>
                <a:gd name="connsiteY337" fmla="*/ 256003 h 323850"/>
                <a:gd name="connsiteX338" fmla="*/ 24622 w 238125"/>
                <a:gd name="connsiteY338" fmla="*/ 256804 h 323850"/>
                <a:gd name="connsiteX339" fmla="*/ 23536 w 238125"/>
                <a:gd name="connsiteY339" fmla="*/ 256546 h 323850"/>
                <a:gd name="connsiteX340" fmla="*/ 20117 w 238125"/>
                <a:gd name="connsiteY340" fmla="*/ 251231 h 323850"/>
                <a:gd name="connsiteX341" fmla="*/ 19240 w 238125"/>
                <a:gd name="connsiteY341" fmla="*/ 250050 h 323850"/>
                <a:gd name="connsiteX342" fmla="*/ 19021 w 238125"/>
                <a:gd name="connsiteY342" fmla="*/ 248964 h 323850"/>
                <a:gd name="connsiteX343" fmla="*/ 18164 w 238125"/>
                <a:gd name="connsiteY343" fmla="*/ 246983 h 323850"/>
                <a:gd name="connsiteX344" fmla="*/ 16126 w 238125"/>
                <a:gd name="connsiteY344" fmla="*/ 245002 h 323850"/>
                <a:gd name="connsiteX345" fmla="*/ 14097 w 238125"/>
                <a:gd name="connsiteY345" fmla="*/ 244373 h 323850"/>
                <a:gd name="connsiteX346" fmla="*/ 13087 w 238125"/>
                <a:gd name="connsiteY346" fmla="*/ 244592 h 323850"/>
                <a:gd name="connsiteX347" fmla="*/ 13202 w 238125"/>
                <a:gd name="connsiteY347" fmla="*/ 242135 h 323850"/>
                <a:gd name="connsiteX348" fmla="*/ 13992 w 238125"/>
                <a:gd name="connsiteY348" fmla="*/ 238563 h 323850"/>
                <a:gd name="connsiteX349" fmla="*/ 14754 w 238125"/>
                <a:gd name="connsiteY349" fmla="*/ 236696 h 323850"/>
                <a:gd name="connsiteX350" fmla="*/ 15764 w 238125"/>
                <a:gd name="connsiteY350" fmla="*/ 235172 h 323850"/>
                <a:gd name="connsiteX351" fmla="*/ 16840 w 238125"/>
                <a:gd name="connsiteY351" fmla="*/ 234105 h 323850"/>
                <a:gd name="connsiteX352" fmla="*/ 17078 w 238125"/>
                <a:gd name="connsiteY352" fmla="*/ 232181 h 323850"/>
                <a:gd name="connsiteX353" fmla="*/ 16907 w 238125"/>
                <a:gd name="connsiteY353" fmla="*/ 230362 h 323850"/>
                <a:gd name="connsiteX354" fmla="*/ 15669 w 238125"/>
                <a:gd name="connsiteY354" fmla="*/ 230076 h 323850"/>
                <a:gd name="connsiteX355" fmla="*/ 12563 w 238125"/>
                <a:gd name="connsiteY355" fmla="*/ 228733 h 323850"/>
                <a:gd name="connsiteX356" fmla="*/ 10725 w 238125"/>
                <a:gd name="connsiteY356" fmla="*/ 227314 h 323850"/>
                <a:gd name="connsiteX357" fmla="*/ 9363 w 238125"/>
                <a:gd name="connsiteY357" fmla="*/ 225533 h 323850"/>
                <a:gd name="connsiteX358" fmla="*/ 7572 w 238125"/>
                <a:gd name="connsiteY358" fmla="*/ 223085 h 323850"/>
                <a:gd name="connsiteX359" fmla="*/ 6810 w 238125"/>
                <a:gd name="connsiteY359" fmla="*/ 220589 h 323850"/>
                <a:gd name="connsiteX360" fmla="*/ 6772 w 238125"/>
                <a:gd name="connsiteY360" fmla="*/ 218103 h 323850"/>
                <a:gd name="connsiteX361" fmla="*/ 6982 w 238125"/>
                <a:gd name="connsiteY361" fmla="*/ 216989 h 323850"/>
                <a:gd name="connsiteX362" fmla="*/ 7115 w 238125"/>
                <a:gd name="connsiteY362" fmla="*/ 216217 h 323850"/>
                <a:gd name="connsiteX363" fmla="*/ 8553 w 238125"/>
                <a:gd name="connsiteY363" fmla="*/ 212331 h 323850"/>
                <a:gd name="connsiteX364" fmla="*/ 13621 w 238125"/>
                <a:gd name="connsiteY364" fmla="*/ 208845 h 323850"/>
                <a:gd name="connsiteX365" fmla="*/ 13059 w 238125"/>
                <a:gd name="connsiteY365" fmla="*/ 205330 h 323850"/>
                <a:gd name="connsiteX366" fmla="*/ 12983 w 238125"/>
                <a:gd name="connsiteY366" fmla="*/ 203168 h 323850"/>
                <a:gd name="connsiteX367" fmla="*/ 11754 w 238125"/>
                <a:gd name="connsiteY367" fmla="*/ 201758 h 323850"/>
                <a:gd name="connsiteX368" fmla="*/ 9296 w 238125"/>
                <a:gd name="connsiteY368" fmla="*/ 201187 h 323850"/>
                <a:gd name="connsiteX369" fmla="*/ 8649 w 238125"/>
                <a:gd name="connsiteY369" fmla="*/ 200206 h 323850"/>
                <a:gd name="connsiteX370" fmla="*/ 8372 w 238125"/>
                <a:gd name="connsiteY370" fmla="*/ 199244 h 323850"/>
                <a:gd name="connsiteX371" fmla="*/ 10173 w 238125"/>
                <a:gd name="connsiteY371" fmla="*/ 197082 h 323850"/>
                <a:gd name="connsiteX372" fmla="*/ 7991 w 238125"/>
                <a:gd name="connsiteY372" fmla="*/ 195377 h 323850"/>
                <a:gd name="connsiteX373" fmla="*/ 7001 w 238125"/>
                <a:gd name="connsiteY373" fmla="*/ 193691 h 323850"/>
                <a:gd name="connsiteX374" fmla="*/ 3972 w 238125"/>
                <a:gd name="connsiteY374" fmla="*/ 191462 h 323850"/>
                <a:gd name="connsiteX375" fmla="*/ 3648 w 238125"/>
                <a:gd name="connsiteY375" fmla="*/ 190690 h 323850"/>
                <a:gd name="connsiteX376" fmla="*/ 5105 w 238125"/>
                <a:gd name="connsiteY376" fmla="*/ 184166 h 323850"/>
                <a:gd name="connsiteX377" fmla="*/ 3991 w 238125"/>
                <a:gd name="connsiteY377" fmla="*/ 182261 h 323850"/>
                <a:gd name="connsiteX378" fmla="*/ 2610 w 238125"/>
                <a:gd name="connsiteY378" fmla="*/ 181289 h 323850"/>
                <a:gd name="connsiteX379" fmla="*/ 1000 w 238125"/>
                <a:gd name="connsiteY379" fmla="*/ 180813 h 323850"/>
                <a:gd name="connsiteX380" fmla="*/ 257 w 238125"/>
                <a:gd name="connsiteY380" fmla="*/ 179908 h 323850"/>
                <a:gd name="connsiteX381" fmla="*/ 0 w 238125"/>
                <a:gd name="connsiteY381" fmla="*/ 178870 h 323850"/>
                <a:gd name="connsiteX382" fmla="*/ 286 w 238125"/>
                <a:gd name="connsiteY382" fmla="*/ 178232 h 323850"/>
                <a:gd name="connsiteX383" fmla="*/ 2181 w 238125"/>
                <a:gd name="connsiteY383" fmla="*/ 178422 h 323850"/>
                <a:gd name="connsiteX384" fmla="*/ 2772 w 238125"/>
                <a:gd name="connsiteY384" fmla="*/ 177746 h 323850"/>
                <a:gd name="connsiteX385" fmla="*/ 7286 w 238125"/>
                <a:gd name="connsiteY385" fmla="*/ 173898 h 323850"/>
                <a:gd name="connsiteX386" fmla="*/ 7477 w 238125"/>
                <a:gd name="connsiteY386" fmla="*/ 173155 h 323850"/>
                <a:gd name="connsiteX387" fmla="*/ 6848 w 238125"/>
                <a:gd name="connsiteY387" fmla="*/ 172736 h 323850"/>
                <a:gd name="connsiteX388" fmla="*/ 6029 w 238125"/>
                <a:gd name="connsiteY388" fmla="*/ 172517 h 323850"/>
                <a:gd name="connsiteX389" fmla="*/ 5820 w 238125"/>
                <a:gd name="connsiteY389" fmla="*/ 171707 h 323850"/>
                <a:gd name="connsiteX390" fmla="*/ 5848 w 238125"/>
                <a:gd name="connsiteY390" fmla="*/ 170640 h 323850"/>
                <a:gd name="connsiteX391" fmla="*/ 8258 w 238125"/>
                <a:gd name="connsiteY391" fmla="*/ 165068 h 323850"/>
                <a:gd name="connsiteX392" fmla="*/ 8972 w 238125"/>
                <a:gd name="connsiteY392" fmla="*/ 162687 h 323850"/>
                <a:gd name="connsiteX393" fmla="*/ 9134 w 238125"/>
                <a:gd name="connsiteY393" fmla="*/ 161001 h 323850"/>
                <a:gd name="connsiteX394" fmla="*/ 8982 w 238125"/>
                <a:gd name="connsiteY394" fmla="*/ 159334 h 323850"/>
                <a:gd name="connsiteX395" fmla="*/ 7591 w 238125"/>
                <a:gd name="connsiteY395" fmla="*/ 156715 h 323850"/>
                <a:gd name="connsiteX396" fmla="*/ 6248 w 238125"/>
                <a:gd name="connsiteY396" fmla="*/ 154619 h 323850"/>
                <a:gd name="connsiteX397" fmla="*/ 6201 w 238125"/>
                <a:gd name="connsiteY397" fmla="*/ 152952 h 323850"/>
                <a:gd name="connsiteX398" fmla="*/ 5220 w 238125"/>
                <a:gd name="connsiteY398" fmla="*/ 152076 h 323850"/>
                <a:gd name="connsiteX399" fmla="*/ 2438 w 238125"/>
                <a:gd name="connsiteY399" fmla="*/ 147590 h 323850"/>
                <a:gd name="connsiteX400" fmla="*/ 2438 w 238125"/>
                <a:gd name="connsiteY400" fmla="*/ 145856 h 323850"/>
                <a:gd name="connsiteX401" fmla="*/ 4010 w 238125"/>
                <a:gd name="connsiteY401" fmla="*/ 144504 h 323850"/>
                <a:gd name="connsiteX402" fmla="*/ 6210 w 238125"/>
                <a:gd name="connsiteY402" fmla="*/ 143646 h 323850"/>
                <a:gd name="connsiteX403" fmla="*/ 6944 w 238125"/>
                <a:gd name="connsiteY403" fmla="*/ 142932 h 323850"/>
                <a:gd name="connsiteX404" fmla="*/ 8258 w 238125"/>
                <a:gd name="connsiteY404" fmla="*/ 142484 h 323850"/>
                <a:gd name="connsiteX405" fmla="*/ 11754 w 238125"/>
                <a:gd name="connsiteY405" fmla="*/ 143780 h 323850"/>
                <a:gd name="connsiteX406" fmla="*/ 13316 w 238125"/>
                <a:gd name="connsiteY406" fmla="*/ 144904 h 323850"/>
                <a:gd name="connsiteX407" fmla="*/ 13754 w 238125"/>
                <a:gd name="connsiteY407" fmla="*/ 144675 h 323850"/>
                <a:gd name="connsiteX408" fmla="*/ 15164 w 238125"/>
                <a:gd name="connsiteY408" fmla="*/ 143456 h 323850"/>
                <a:gd name="connsiteX409" fmla="*/ 17640 w 238125"/>
                <a:gd name="connsiteY409" fmla="*/ 143646 h 323850"/>
                <a:gd name="connsiteX410" fmla="*/ 23631 w 238125"/>
                <a:gd name="connsiteY410" fmla="*/ 141189 h 323850"/>
                <a:gd name="connsiteX411" fmla="*/ 24527 w 238125"/>
                <a:gd name="connsiteY411" fmla="*/ 140008 h 323850"/>
                <a:gd name="connsiteX412" fmla="*/ 25194 w 238125"/>
                <a:gd name="connsiteY412" fmla="*/ 138751 h 323850"/>
                <a:gd name="connsiteX413" fmla="*/ 25251 w 238125"/>
                <a:gd name="connsiteY413" fmla="*/ 138198 h 323850"/>
                <a:gd name="connsiteX414" fmla="*/ 22927 w 238125"/>
                <a:gd name="connsiteY414" fmla="*/ 135769 h 323850"/>
                <a:gd name="connsiteX415" fmla="*/ 22860 w 238125"/>
                <a:gd name="connsiteY415" fmla="*/ 134874 h 323850"/>
                <a:gd name="connsiteX416" fmla="*/ 23165 w 238125"/>
                <a:gd name="connsiteY416" fmla="*/ 133864 h 323850"/>
                <a:gd name="connsiteX417" fmla="*/ 23822 w 238125"/>
                <a:gd name="connsiteY417" fmla="*/ 133064 h 323850"/>
                <a:gd name="connsiteX418" fmla="*/ 25194 w 238125"/>
                <a:gd name="connsiteY418" fmla="*/ 132521 h 323850"/>
                <a:gd name="connsiteX419" fmla="*/ 26651 w 238125"/>
                <a:gd name="connsiteY419" fmla="*/ 131454 h 323850"/>
                <a:gd name="connsiteX420" fmla="*/ 29918 w 238125"/>
                <a:gd name="connsiteY420" fmla="*/ 128426 h 323850"/>
                <a:gd name="connsiteX421" fmla="*/ 31051 w 238125"/>
                <a:gd name="connsiteY421" fmla="*/ 125797 h 323850"/>
                <a:gd name="connsiteX422" fmla="*/ 31404 w 238125"/>
                <a:gd name="connsiteY422" fmla="*/ 122939 h 323850"/>
                <a:gd name="connsiteX423" fmla="*/ 31470 w 238125"/>
                <a:gd name="connsiteY423" fmla="*/ 120805 h 323850"/>
                <a:gd name="connsiteX424" fmla="*/ 30575 w 238125"/>
                <a:gd name="connsiteY424" fmla="*/ 119110 h 323850"/>
                <a:gd name="connsiteX425" fmla="*/ 29670 w 238125"/>
                <a:gd name="connsiteY425" fmla="*/ 118015 h 323850"/>
                <a:gd name="connsiteX426" fmla="*/ 28442 w 238125"/>
                <a:gd name="connsiteY426" fmla="*/ 118186 h 323850"/>
                <a:gd name="connsiteX427" fmla="*/ 26051 w 238125"/>
                <a:gd name="connsiteY427" fmla="*/ 118100 h 323850"/>
                <a:gd name="connsiteX428" fmla="*/ 23813 w 238125"/>
                <a:gd name="connsiteY428" fmla="*/ 117148 h 323850"/>
                <a:gd name="connsiteX429" fmla="*/ 22584 w 238125"/>
                <a:gd name="connsiteY429" fmla="*/ 115605 h 323850"/>
                <a:gd name="connsiteX430" fmla="*/ 22279 w 238125"/>
                <a:gd name="connsiteY430" fmla="*/ 114252 h 323850"/>
                <a:gd name="connsiteX431" fmla="*/ 22841 w 238125"/>
                <a:gd name="connsiteY431" fmla="*/ 113395 h 323850"/>
                <a:gd name="connsiteX432" fmla="*/ 23012 w 238125"/>
                <a:gd name="connsiteY432" fmla="*/ 112347 h 323850"/>
                <a:gd name="connsiteX433" fmla="*/ 22650 w 238125"/>
                <a:gd name="connsiteY433" fmla="*/ 111290 h 323850"/>
                <a:gd name="connsiteX434" fmla="*/ 22793 w 238125"/>
                <a:gd name="connsiteY434" fmla="*/ 110404 h 323850"/>
                <a:gd name="connsiteX435" fmla="*/ 23803 w 238125"/>
                <a:gd name="connsiteY435" fmla="*/ 109690 h 323850"/>
                <a:gd name="connsiteX436" fmla="*/ 30880 w 238125"/>
                <a:gd name="connsiteY436" fmla="*/ 109709 h 323850"/>
                <a:gd name="connsiteX437" fmla="*/ 31413 w 238125"/>
                <a:gd name="connsiteY437" fmla="*/ 108928 h 323850"/>
                <a:gd name="connsiteX438" fmla="*/ 31890 w 238125"/>
                <a:gd name="connsiteY438" fmla="*/ 104813 h 323850"/>
                <a:gd name="connsiteX439" fmla="*/ 33661 w 238125"/>
                <a:gd name="connsiteY439" fmla="*/ 98536 h 323850"/>
                <a:gd name="connsiteX440" fmla="*/ 35328 w 238125"/>
                <a:gd name="connsiteY440" fmla="*/ 95031 h 323850"/>
                <a:gd name="connsiteX441" fmla="*/ 35605 w 238125"/>
                <a:gd name="connsiteY441" fmla="*/ 93554 h 323850"/>
                <a:gd name="connsiteX442" fmla="*/ 35576 w 238125"/>
                <a:gd name="connsiteY442" fmla="*/ 85220 h 323850"/>
                <a:gd name="connsiteX443" fmla="*/ 35805 w 238125"/>
                <a:gd name="connsiteY443" fmla="*/ 80981 h 323850"/>
                <a:gd name="connsiteX444" fmla="*/ 34595 w 238125"/>
                <a:gd name="connsiteY444" fmla="*/ 78991 h 323850"/>
                <a:gd name="connsiteX445" fmla="*/ 31956 w 238125"/>
                <a:gd name="connsiteY445" fmla="*/ 76810 h 323850"/>
                <a:gd name="connsiteX446" fmla="*/ 32518 w 238125"/>
                <a:gd name="connsiteY446" fmla="*/ 72257 h 323850"/>
                <a:gd name="connsiteX447" fmla="*/ 33394 w 238125"/>
                <a:gd name="connsiteY447" fmla="*/ 68694 h 323850"/>
                <a:gd name="connsiteX448" fmla="*/ 36052 w 238125"/>
                <a:gd name="connsiteY448" fmla="*/ 64313 h 323850"/>
                <a:gd name="connsiteX449" fmla="*/ 38157 w 238125"/>
                <a:gd name="connsiteY449" fmla="*/ 63112 h 323850"/>
                <a:gd name="connsiteX450" fmla="*/ 47349 w 238125"/>
                <a:gd name="connsiteY450" fmla="*/ 62398 h 323850"/>
                <a:gd name="connsiteX451" fmla="*/ 57502 w 238125"/>
                <a:gd name="connsiteY451" fmla="*/ 62694 h 323850"/>
                <a:gd name="connsiteX452" fmla="*/ 61722 w 238125"/>
                <a:gd name="connsiteY452" fmla="*/ 69313 h 323850"/>
                <a:gd name="connsiteX453" fmla="*/ 60160 w 238125"/>
                <a:gd name="connsiteY453" fmla="*/ 72704 h 323850"/>
                <a:gd name="connsiteX454" fmla="*/ 62627 w 238125"/>
                <a:gd name="connsiteY454" fmla="*/ 74285 h 323850"/>
                <a:gd name="connsiteX455" fmla="*/ 63817 w 238125"/>
                <a:gd name="connsiteY455" fmla="*/ 73705 h 323850"/>
                <a:gd name="connsiteX456" fmla="*/ 64722 w 238125"/>
                <a:gd name="connsiteY456" fmla="*/ 70751 h 323850"/>
                <a:gd name="connsiteX457" fmla="*/ 65322 w 238125"/>
                <a:gd name="connsiteY457" fmla="*/ 67475 h 323850"/>
                <a:gd name="connsiteX458" fmla="*/ 66189 w 238125"/>
                <a:gd name="connsiteY458" fmla="*/ 66484 h 323850"/>
                <a:gd name="connsiteX459" fmla="*/ 69332 w 238125"/>
                <a:gd name="connsiteY459" fmla="*/ 68932 h 323850"/>
                <a:gd name="connsiteX460" fmla="*/ 70437 w 238125"/>
                <a:gd name="connsiteY460" fmla="*/ 70609 h 323850"/>
                <a:gd name="connsiteX461" fmla="*/ 70504 w 238125"/>
                <a:gd name="connsiteY461" fmla="*/ 75981 h 323850"/>
                <a:gd name="connsiteX462" fmla="*/ 71666 w 238125"/>
                <a:gd name="connsiteY462" fmla="*/ 68694 h 323850"/>
                <a:gd name="connsiteX463" fmla="*/ 70799 w 238125"/>
                <a:gd name="connsiteY463" fmla="*/ 63579 h 323850"/>
                <a:gd name="connsiteX464" fmla="*/ 71390 w 238125"/>
                <a:gd name="connsiteY464" fmla="*/ 58607 h 323850"/>
                <a:gd name="connsiteX465" fmla="*/ 72657 w 238125"/>
                <a:gd name="connsiteY465" fmla="*/ 56016 h 323850"/>
                <a:gd name="connsiteX466" fmla="*/ 73819 w 238125"/>
                <a:gd name="connsiteY466" fmla="*/ 54368 h 323850"/>
                <a:gd name="connsiteX467" fmla="*/ 81267 w 238125"/>
                <a:gd name="connsiteY467" fmla="*/ 56150 h 323850"/>
                <a:gd name="connsiteX468" fmla="*/ 89497 w 238125"/>
                <a:gd name="connsiteY468" fmla="*/ 55235 h 323850"/>
                <a:gd name="connsiteX469" fmla="*/ 92612 w 238125"/>
                <a:gd name="connsiteY469" fmla="*/ 57159 h 323850"/>
                <a:gd name="connsiteX470" fmla="*/ 99651 w 238125"/>
                <a:gd name="connsiteY470" fmla="*/ 66751 h 323850"/>
                <a:gd name="connsiteX471" fmla="*/ 102003 w 238125"/>
                <a:gd name="connsiteY471" fmla="*/ 68323 h 323850"/>
                <a:gd name="connsiteX472" fmla="*/ 104965 w 238125"/>
                <a:gd name="connsiteY472" fmla="*/ 68818 h 323850"/>
                <a:gd name="connsiteX473" fmla="*/ 100879 w 238125"/>
                <a:gd name="connsiteY473" fmla="*/ 66770 h 323850"/>
                <a:gd name="connsiteX474" fmla="*/ 92345 w 238125"/>
                <a:gd name="connsiteY474" fmla="*/ 55093 h 323850"/>
                <a:gd name="connsiteX475" fmla="*/ 89792 w 238125"/>
                <a:gd name="connsiteY475" fmla="*/ 53645 h 323850"/>
                <a:gd name="connsiteX476" fmla="*/ 85868 w 238125"/>
                <a:gd name="connsiteY476" fmla="*/ 53207 h 323850"/>
                <a:gd name="connsiteX477" fmla="*/ 83420 w 238125"/>
                <a:gd name="connsiteY477" fmla="*/ 52064 h 323850"/>
                <a:gd name="connsiteX478" fmla="*/ 81877 w 238125"/>
                <a:gd name="connsiteY478" fmla="*/ 50292 h 323850"/>
                <a:gd name="connsiteX479" fmla="*/ 81429 w 238125"/>
                <a:gd name="connsiteY479" fmla="*/ 48701 h 323850"/>
                <a:gd name="connsiteX480" fmla="*/ 81515 w 238125"/>
                <a:gd name="connsiteY480" fmla="*/ 36843 h 323850"/>
                <a:gd name="connsiteX481" fmla="*/ 80048 w 238125"/>
                <a:gd name="connsiteY481" fmla="*/ 35071 h 323850"/>
                <a:gd name="connsiteX482" fmla="*/ 78143 w 238125"/>
                <a:gd name="connsiteY482" fmla="*/ 34461 h 323850"/>
                <a:gd name="connsiteX483" fmla="*/ 76952 w 238125"/>
                <a:gd name="connsiteY483" fmla="*/ 35271 h 323850"/>
                <a:gd name="connsiteX484" fmla="*/ 74514 w 238125"/>
                <a:gd name="connsiteY484" fmla="*/ 35280 h 323850"/>
                <a:gd name="connsiteX485" fmla="*/ 74000 w 238125"/>
                <a:gd name="connsiteY485" fmla="*/ 32585 h 323850"/>
                <a:gd name="connsiteX486" fmla="*/ 74600 w 238125"/>
                <a:gd name="connsiteY486" fmla="*/ 30585 h 323850"/>
                <a:gd name="connsiteX487" fmla="*/ 79495 w 238125"/>
                <a:gd name="connsiteY487" fmla="*/ 29213 h 323850"/>
                <a:gd name="connsiteX488" fmla="*/ 82725 w 238125"/>
                <a:gd name="connsiteY488" fmla="*/ 27375 h 323850"/>
                <a:gd name="connsiteX489" fmla="*/ 82867 w 238125"/>
                <a:gd name="connsiteY489" fmla="*/ 24127 h 323850"/>
                <a:gd name="connsiteX490" fmla="*/ 80829 w 238125"/>
                <a:gd name="connsiteY490" fmla="*/ 21564 h 323850"/>
                <a:gd name="connsiteX491" fmla="*/ 78391 w 238125"/>
                <a:gd name="connsiteY491" fmla="*/ 16859 h 323850"/>
                <a:gd name="connsiteX492" fmla="*/ 75524 w 238125"/>
                <a:gd name="connsiteY492" fmla="*/ 12430 h 323850"/>
                <a:gd name="connsiteX493" fmla="*/ 75200 w 238125"/>
                <a:gd name="connsiteY493" fmla="*/ 7268 h 323850"/>
                <a:gd name="connsiteX494" fmla="*/ 75209 w 238125"/>
                <a:gd name="connsiteY494" fmla="*/ 7268 h 323850"/>
                <a:gd name="connsiteX495" fmla="*/ 80200 w 238125"/>
                <a:gd name="connsiteY495" fmla="*/ 7363 h 323850"/>
                <a:gd name="connsiteX496" fmla="*/ 81420 w 238125"/>
                <a:gd name="connsiteY496" fmla="*/ 7563 h 323850"/>
                <a:gd name="connsiteX497" fmla="*/ 88982 w 238125"/>
                <a:gd name="connsiteY497" fmla="*/ 9982 h 323850"/>
                <a:gd name="connsiteX498" fmla="*/ 90830 w 238125"/>
                <a:gd name="connsiteY498" fmla="*/ 11677 h 323850"/>
                <a:gd name="connsiteX499" fmla="*/ 93154 w 238125"/>
                <a:gd name="connsiteY499" fmla="*/ 11754 h 323850"/>
                <a:gd name="connsiteX500" fmla="*/ 97346 w 238125"/>
                <a:gd name="connsiteY500" fmla="*/ 10173 h 323850"/>
                <a:gd name="connsiteX501" fmla="*/ 100479 w 238125"/>
                <a:gd name="connsiteY501" fmla="*/ 9477 h 323850"/>
                <a:gd name="connsiteX502" fmla="*/ 101689 w 238125"/>
                <a:gd name="connsiteY502" fmla="*/ 10458 h 323850"/>
                <a:gd name="connsiteX503" fmla="*/ 103394 w 238125"/>
                <a:gd name="connsiteY503" fmla="*/ 10868 h 323850"/>
                <a:gd name="connsiteX504" fmla="*/ 103775 w 238125"/>
                <a:gd name="connsiteY504" fmla="*/ 10868 h 323850"/>
                <a:gd name="connsiteX505" fmla="*/ 72980 w 238125"/>
                <a:gd name="connsiteY505" fmla="*/ 16059 h 323850"/>
                <a:gd name="connsiteX506" fmla="*/ 71942 w 238125"/>
                <a:gd name="connsiteY506" fmla="*/ 17193 h 323850"/>
                <a:gd name="connsiteX507" fmla="*/ 69390 w 238125"/>
                <a:gd name="connsiteY507" fmla="*/ 17059 h 323850"/>
                <a:gd name="connsiteX508" fmla="*/ 67961 w 238125"/>
                <a:gd name="connsiteY508" fmla="*/ 15992 h 323850"/>
                <a:gd name="connsiteX509" fmla="*/ 68428 w 238125"/>
                <a:gd name="connsiteY509" fmla="*/ 14859 h 323850"/>
                <a:gd name="connsiteX510" fmla="*/ 69780 w 238125"/>
                <a:gd name="connsiteY510" fmla="*/ 13992 h 323850"/>
                <a:gd name="connsiteX511" fmla="*/ 70904 w 238125"/>
                <a:gd name="connsiteY511" fmla="*/ 13859 h 323850"/>
                <a:gd name="connsiteX512" fmla="*/ 72599 w 238125"/>
                <a:gd name="connsiteY512" fmla="*/ 14392 h 323850"/>
                <a:gd name="connsiteX513" fmla="*/ 72980 w 238125"/>
                <a:gd name="connsiteY513" fmla="*/ 16059 h 323850"/>
                <a:gd name="connsiteX514" fmla="*/ 209883 w 238125"/>
                <a:gd name="connsiteY514" fmla="*/ 31223 h 323850"/>
                <a:gd name="connsiteX515" fmla="*/ 210550 w 238125"/>
                <a:gd name="connsiteY515" fmla="*/ 34299 h 323850"/>
                <a:gd name="connsiteX516" fmla="*/ 209836 w 238125"/>
                <a:gd name="connsiteY516" fmla="*/ 35871 h 323850"/>
                <a:gd name="connsiteX517" fmla="*/ 206835 w 238125"/>
                <a:gd name="connsiteY517" fmla="*/ 33261 h 323850"/>
                <a:gd name="connsiteX518" fmla="*/ 203816 w 238125"/>
                <a:gd name="connsiteY518" fmla="*/ 33299 h 323850"/>
                <a:gd name="connsiteX519" fmla="*/ 202016 w 238125"/>
                <a:gd name="connsiteY519" fmla="*/ 37309 h 323850"/>
                <a:gd name="connsiteX520" fmla="*/ 200672 w 238125"/>
                <a:gd name="connsiteY520" fmla="*/ 37481 h 323850"/>
                <a:gd name="connsiteX521" fmla="*/ 196015 w 238125"/>
                <a:gd name="connsiteY521" fmla="*/ 33833 h 323850"/>
                <a:gd name="connsiteX522" fmla="*/ 195262 w 238125"/>
                <a:gd name="connsiteY522" fmla="*/ 32052 h 323850"/>
                <a:gd name="connsiteX523" fmla="*/ 195110 w 238125"/>
                <a:gd name="connsiteY523" fmla="*/ 30566 h 323850"/>
                <a:gd name="connsiteX524" fmla="*/ 195777 w 238125"/>
                <a:gd name="connsiteY524" fmla="*/ 25422 h 323850"/>
                <a:gd name="connsiteX525" fmla="*/ 195653 w 238125"/>
                <a:gd name="connsiteY525" fmla="*/ 23803 h 323850"/>
                <a:gd name="connsiteX526" fmla="*/ 197120 w 238125"/>
                <a:gd name="connsiteY526" fmla="*/ 22031 h 323850"/>
                <a:gd name="connsiteX527" fmla="*/ 197348 w 238125"/>
                <a:gd name="connsiteY527" fmla="*/ 19460 h 323850"/>
                <a:gd name="connsiteX528" fmla="*/ 199930 w 238125"/>
                <a:gd name="connsiteY528" fmla="*/ 16755 h 323850"/>
                <a:gd name="connsiteX529" fmla="*/ 202234 w 238125"/>
                <a:gd name="connsiteY529" fmla="*/ 16650 h 323850"/>
                <a:gd name="connsiteX530" fmla="*/ 202959 w 238125"/>
                <a:gd name="connsiteY530" fmla="*/ 18945 h 323850"/>
                <a:gd name="connsiteX531" fmla="*/ 204063 w 238125"/>
                <a:gd name="connsiteY531" fmla="*/ 20526 h 323850"/>
                <a:gd name="connsiteX532" fmla="*/ 207931 w 238125"/>
                <a:gd name="connsiteY532" fmla="*/ 22298 h 323850"/>
                <a:gd name="connsiteX533" fmla="*/ 208512 w 238125"/>
                <a:gd name="connsiteY533" fmla="*/ 23098 h 323850"/>
                <a:gd name="connsiteX534" fmla="*/ 208864 w 238125"/>
                <a:gd name="connsiteY534" fmla="*/ 24212 h 323850"/>
                <a:gd name="connsiteX535" fmla="*/ 207064 w 238125"/>
                <a:gd name="connsiteY535" fmla="*/ 26384 h 323850"/>
                <a:gd name="connsiteX536" fmla="*/ 206455 w 238125"/>
                <a:gd name="connsiteY536" fmla="*/ 27499 h 323850"/>
                <a:gd name="connsiteX537" fmla="*/ 207026 w 238125"/>
                <a:gd name="connsiteY537" fmla="*/ 29280 h 323850"/>
                <a:gd name="connsiteX538" fmla="*/ 209883 w 238125"/>
                <a:gd name="connsiteY538" fmla="*/ 31223 h 323850"/>
                <a:gd name="connsiteX539" fmla="*/ 145027 w 238125"/>
                <a:gd name="connsiteY539" fmla="*/ 29613 h 323850"/>
                <a:gd name="connsiteX540" fmla="*/ 140922 w 238125"/>
                <a:gd name="connsiteY540" fmla="*/ 29699 h 323850"/>
                <a:gd name="connsiteX541" fmla="*/ 139351 w 238125"/>
                <a:gd name="connsiteY541" fmla="*/ 27870 h 323850"/>
                <a:gd name="connsiteX542" fmla="*/ 137779 w 238125"/>
                <a:gd name="connsiteY542" fmla="*/ 27403 h 323850"/>
                <a:gd name="connsiteX543" fmla="*/ 138627 w 238125"/>
                <a:gd name="connsiteY543" fmla="*/ 25146 h 323850"/>
                <a:gd name="connsiteX544" fmla="*/ 139732 w 238125"/>
                <a:gd name="connsiteY544" fmla="*/ 24317 h 323850"/>
                <a:gd name="connsiteX545" fmla="*/ 143704 w 238125"/>
                <a:gd name="connsiteY545" fmla="*/ 25793 h 323850"/>
                <a:gd name="connsiteX546" fmla="*/ 144951 w 238125"/>
                <a:gd name="connsiteY546" fmla="*/ 28680 h 323850"/>
                <a:gd name="connsiteX547" fmla="*/ 145027 w 238125"/>
                <a:gd name="connsiteY547" fmla="*/ 29613 h 323850"/>
                <a:gd name="connsiteX548" fmla="*/ 223304 w 238125"/>
                <a:gd name="connsiteY548" fmla="*/ 50920 h 323850"/>
                <a:gd name="connsiteX549" fmla="*/ 222952 w 238125"/>
                <a:gd name="connsiteY549" fmla="*/ 52340 h 323850"/>
                <a:gd name="connsiteX550" fmla="*/ 223361 w 238125"/>
                <a:gd name="connsiteY550" fmla="*/ 54521 h 323850"/>
                <a:gd name="connsiteX551" fmla="*/ 222256 w 238125"/>
                <a:gd name="connsiteY551" fmla="*/ 54359 h 323850"/>
                <a:gd name="connsiteX552" fmla="*/ 218942 w 238125"/>
                <a:gd name="connsiteY552" fmla="*/ 54873 h 323850"/>
                <a:gd name="connsiteX553" fmla="*/ 215665 w 238125"/>
                <a:gd name="connsiteY553" fmla="*/ 54150 h 323850"/>
                <a:gd name="connsiteX554" fmla="*/ 215037 w 238125"/>
                <a:gd name="connsiteY554" fmla="*/ 51435 h 323850"/>
                <a:gd name="connsiteX555" fmla="*/ 215560 w 238125"/>
                <a:gd name="connsiteY555" fmla="*/ 48825 h 323850"/>
                <a:gd name="connsiteX556" fmla="*/ 214246 w 238125"/>
                <a:gd name="connsiteY556" fmla="*/ 47025 h 323850"/>
                <a:gd name="connsiteX557" fmla="*/ 213036 w 238125"/>
                <a:gd name="connsiteY557" fmla="*/ 45968 h 323850"/>
                <a:gd name="connsiteX558" fmla="*/ 212855 w 238125"/>
                <a:gd name="connsiteY558" fmla="*/ 44463 h 323850"/>
                <a:gd name="connsiteX559" fmla="*/ 213055 w 238125"/>
                <a:gd name="connsiteY559" fmla="*/ 42891 h 323850"/>
                <a:gd name="connsiteX560" fmla="*/ 218703 w 238125"/>
                <a:gd name="connsiteY560" fmla="*/ 47101 h 323850"/>
                <a:gd name="connsiteX561" fmla="*/ 223304 w 238125"/>
                <a:gd name="connsiteY561" fmla="*/ 5092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Lst>
              <a:rect l="l" t="t" r="r" b="b"/>
              <a:pathLst>
                <a:path w="238125" h="323850">
                  <a:moveTo>
                    <a:pt x="65494" y="12620"/>
                  </a:moveTo>
                  <a:lnTo>
                    <a:pt x="64875" y="13535"/>
                  </a:lnTo>
                  <a:lnTo>
                    <a:pt x="65170" y="6991"/>
                  </a:lnTo>
                  <a:lnTo>
                    <a:pt x="68094" y="0"/>
                  </a:lnTo>
                  <a:lnTo>
                    <a:pt x="69332" y="162"/>
                  </a:lnTo>
                  <a:lnTo>
                    <a:pt x="68066" y="2057"/>
                  </a:lnTo>
                  <a:lnTo>
                    <a:pt x="67694" y="3381"/>
                  </a:lnTo>
                  <a:lnTo>
                    <a:pt x="67180" y="6020"/>
                  </a:lnTo>
                  <a:lnTo>
                    <a:pt x="67408" y="7391"/>
                  </a:lnTo>
                  <a:lnTo>
                    <a:pt x="74085" y="7772"/>
                  </a:lnTo>
                  <a:lnTo>
                    <a:pt x="73304" y="8992"/>
                  </a:lnTo>
                  <a:lnTo>
                    <a:pt x="66532" y="9811"/>
                  </a:lnTo>
                  <a:lnTo>
                    <a:pt x="65494" y="12620"/>
                  </a:lnTo>
                  <a:close/>
                  <a:moveTo>
                    <a:pt x="103775" y="10839"/>
                  </a:moveTo>
                  <a:lnTo>
                    <a:pt x="103937" y="11687"/>
                  </a:lnTo>
                  <a:lnTo>
                    <a:pt x="107852" y="12916"/>
                  </a:lnTo>
                  <a:lnTo>
                    <a:pt x="109499" y="14878"/>
                  </a:lnTo>
                  <a:lnTo>
                    <a:pt x="111328" y="17850"/>
                  </a:lnTo>
                  <a:lnTo>
                    <a:pt x="111509" y="22117"/>
                  </a:lnTo>
                  <a:lnTo>
                    <a:pt x="109166" y="25184"/>
                  </a:lnTo>
                  <a:lnTo>
                    <a:pt x="107223" y="27127"/>
                  </a:lnTo>
                  <a:lnTo>
                    <a:pt x="114567" y="26394"/>
                  </a:lnTo>
                  <a:lnTo>
                    <a:pt x="115300" y="28146"/>
                  </a:lnTo>
                  <a:lnTo>
                    <a:pt x="116414" y="30042"/>
                  </a:lnTo>
                  <a:lnTo>
                    <a:pt x="120367" y="28689"/>
                  </a:lnTo>
                  <a:lnTo>
                    <a:pt x="130292" y="34280"/>
                  </a:lnTo>
                  <a:lnTo>
                    <a:pt x="136293" y="31556"/>
                  </a:lnTo>
                  <a:lnTo>
                    <a:pt x="137827" y="31394"/>
                  </a:lnTo>
                  <a:lnTo>
                    <a:pt x="139189" y="35909"/>
                  </a:lnTo>
                  <a:lnTo>
                    <a:pt x="137693" y="40443"/>
                  </a:lnTo>
                  <a:lnTo>
                    <a:pt x="132407" y="45263"/>
                  </a:lnTo>
                  <a:lnTo>
                    <a:pt x="133578" y="48235"/>
                  </a:lnTo>
                  <a:lnTo>
                    <a:pt x="135274" y="48892"/>
                  </a:lnTo>
                  <a:lnTo>
                    <a:pt x="140256" y="48263"/>
                  </a:lnTo>
                  <a:lnTo>
                    <a:pt x="148152" y="51187"/>
                  </a:lnTo>
                  <a:lnTo>
                    <a:pt x="149800" y="50273"/>
                  </a:lnTo>
                  <a:lnTo>
                    <a:pt x="156200" y="43520"/>
                  </a:lnTo>
                  <a:lnTo>
                    <a:pt x="158763" y="42062"/>
                  </a:lnTo>
                  <a:lnTo>
                    <a:pt x="167183" y="41024"/>
                  </a:lnTo>
                  <a:lnTo>
                    <a:pt x="168716" y="38395"/>
                  </a:lnTo>
                  <a:lnTo>
                    <a:pt x="172126" y="35757"/>
                  </a:lnTo>
                  <a:lnTo>
                    <a:pt x="174317" y="32871"/>
                  </a:lnTo>
                  <a:lnTo>
                    <a:pt x="179584" y="27356"/>
                  </a:lnTo>
                  <a:lnTo>
                    <a:pt x="185033" y="28346"/>
                  </a:lnTo>
                  <a:lnTo>
                    <a:pt x="188214" y="29404"/>
                  </a:lnTo>
                  <a:lnTo>
                    <a:pt x="191700" y="29937"/>
                  </a:lnTo>
                  <a:lnTo>
                    <a:pt x="194872" y="35814"/>
                  </a:lnTo>
                  <a:lnTo>
                    <a:pt x="202911" y="42281"/>
                  </a:lnTo>
                  <a:lnTo>
                    <a:pt x="210293" y="41720"/>
                  </a:lnTo>
                  <a:lnTo>
                    <a:pt x="212912" y="47825"/>
                  </a:lnTo>
                  <a:lnTo>
                    <a:pt x="214074" y="55331"/>
                  </a:lnTo>
                  <a:lnTo>
                    <a:pt x="216341" y="57683"/>
                  </a:lnTo>
                  <a:lnTo>
                    <a:pt x="218332" y="59217"/>
                  </a:lnTo>
                  <a:lnTo>
                    <a:pt x="224342" y="60817"/>
                  </a:lnTo>
                  <a:lnTo>
                    <a:pt x="224580" y="60912"/>
                  </a:lnTo>
                  <a:lnTo>
                    <a:pt x="224780" y="61922"/>
                  </a:lnTo>
                  <a:lnTo>
                    <a:pt x="225152" y="65637"/>
                  </a:lnTo>
                  <a:lnTo>
                    <a:pt x="225657" y="68704"/>
                  </a:lnTo>
                  <a:lnTo>
                    <a:pt x="228753" y="80915"/>
                  </a:lnTo>
                  <a:lnTo>
                    <a:pt x="228695" y="83886"/>
                  </a:lnTo>
                  <a:lnTo>
                    <a:pt x="228657" y="84677"/>
                  </a:lnTo>
                  <a:lnTo>
                    <a:pt x="227524" y="88840"/>
                  </a:lnTo>
                  <a:lnTo>
                    <a:pt x="225514" y="92335"/>
                  </a:lnTo>
                  <a:lnTo>
                    <a:pt x="222856" y="94307"/>
                  </a:lnTo>
                  <a:lnTo>
                    <a:pt x="221390" y="96498"/>
                  </a:lnTo>
                  <a:lnTo>
                    <a:pt x="221123" y="98908"/>
                  </a:lnTo>
                  <a:lnTo>
                    <a:pt x="224466" y="103127"/>
                  </a:lnTo>
                  <a:lnTo>
                    <a:pt x="231429" y="109156"/>
                  </a:lnTo>
                  <a:lnTo>
                    <a:pt x="234239" y="114300"/>
                  </a:lnTo>
                  <a:lnTo>
                    <a:pt x="232915" y="118567"/>
                  </a:lnTo>
                  <a:lnTo>
                    <a:pt x="232515" y="121691"/>
                  </a:lnTo>
                  <a:lnTo>
                    <a:pt x="233029" y="123672"/>
                  </a:lnTo>
                  <a:lnTo>
                    <a:pt x="234144" y="125263"/>
                  </a:lnTo>
                  <a:lnTo>
                    <a:pt x="235858" y="126463"/>
                  </a:lnTo>
                  <a:lnTo>
                    <a:pt x="236544" y="128311"/>
                  </a:lnTo>
                  <a:lnTo>
                    <a:pt x="236191" y="130807"/>
                  </a:lnTo>
                  <a:lnTo>
                    <a:pt x="236515" y="132540"/>
                  </a:lnTo>
                  <a:lnTo>
                    <a:pt x="237801" y="133769"/>
                  </a:lnTo>
                  <a:lnTo>
                    <a:pt x="237677" y="134245"/>
                  </a:lnTo>
                  <a:lnTo>
                    <a:pt x="237058" y="135979"/>
                  </a:lnTo>
                  <a:lnTo>
                    <a:pt x="236210" y="139132"/>
                  </a:lnTo>
                  <a:lnTo>
                    <a:pt x="235725" y="141437"/>
                  </a:lnTo>
                  <a:lnTo>
                    <a:pt x="233763" y="144561"/>
                  </a:lnTo>
                  <a:lnTo>
                    <a:pt x="234363" y="147218"/>
                  </a:lnTo>
                  <a:lnTo>
                    <a:pt x="235896" y="150343"/>
                  </a:lnTo>
                  <a:lnTo>
                    <a:pt x="237068" y="151914"/>
                  </a:lnTo>
                  <a:lnTo>
                    <a:pt x="237439" y="153400"/>
                  </a:lnTo>
                  <a:lnTo>
                    <a:pt x="236696" y="156924"/>
                  </a:lnTo>
                  <a:lnTo>
                    <a:pt x="237068" y="157829"/>
                  </a:lnTo>
                  <a:lnTo>
                    <a:pt x="241916" y="160420"/>
                  </a:lnTo>
                  <a:lnTo>
                    <a:pt x="242706" y="161610"/>
                  </a:lnTo>
                  <a:lnTo>
                    <a:pt x="243173" y="164097"/>
                  </a:lnTo>
                  <a:lnTo>
                    <a:pt x="244878" y="169402"/>
                  </a:lnTo>
                  <a:lnTo>
                    <a:pt x="243469" y="176108"/>
                  </a:lnTo>
                  <a:lnTo>
                    <a:pt x="242230" y="179775"/>
                  </a:lnTo>
                  <a:lnTo>
                    <a:pt x="239468" y="185576"/>
                  </a:lnTo>
                  <a:lnTo>
                    <a:pt x="239335" y="186109"/>
                  </a:lnTo>
                  <a:lnTo>
                    <a:pt x="239020" y="186814"/>
                  </a:lnTo>
                  <a:lnTo>
                    <a:pt x="238192" y="187823"/>
                  </a:lnTo>
                  <a:lnTo>
                    <a:pt x="237039" y="187976"/>
                  </a:lnTo>
                  <a:lnTo>
                    <a:pt x="235296" y="187223"/>
                  </a:lnTo>
                  <a:lnTo>
                    <a:pt x="234105" y="186252"/>
                  </a:lnTo>
                  <a:lnTo>
                    <a:pt x="234381" y="183756"/>
                  </a:lnTo>
                  <a:lnTo>
                    <a:pt x="233610" y="183585"/>
                  </a:lnTo>
                  <a:lnTo>
                    <a:pt x="232658" y="182051"/>
                  </a:lnTo>
                  <a:lnTo>
                    <a:pt x="232286" y="180404"/>
                  </a:lnTo>
                  <a:lnTo>
                    <a:pt x="231258" y="179727"/>
                  </a:lnTo>
                  <a:lnTo>
                    <a:pt x="227514" y="179032"/>
                  </a:lnTo>
                  <a:lnTo>
                    <a:pt x="226238" y="178546"/>
                  </a:lnTo>
                  <a:lnTo>
                    <a:pt x="225257" y="178898"/>
                  </a:lnTo>
                  <a:lnTo>
                    <a:pt x="224523" y="180070"/>
                  </a:lnTo>
                  <a:lnTo>
                    <a:pt x="224990" y="181127"/>
                  </a:lnTo>
                  <a:lnTo>
                    <a:pt x="225685" y="182156"/>
                  </a:lnTo>
                  <a:lnTo>
                    <a:pt x="227762" y="183785"/>
                  </a:lnTo>
                  <a:lnTo>
                    <a:pt x="227552" y="184433"/>
                  </a:lnTo>
                  <a:lnTo>
                    <a:pt x="223076" y="186023"/>
                  </a:lnTo>
                  <a:lnTo>
                    <a:pt x="220265" y="187642"/>
                  </a:lnTo>
                  <a:lnTo>
                    <a:pt x="217646" y="188557"/>
                  </a:lnTo>
                  <a:lnTo>
                    <a:pt x="214979" y="190233"/>
                  </a:lnTo>
                  <a:lnTo>
                    <a:pt x="209712" y="192119"/>
                  </a:lnTo>
                  <a:lnTo>
                    <a:pt x="205845" y="192614"/>
                  </a:lnTo>
                  <a:lnTo>
                    <a:pt x="205045" y="193110"/>
                  </a:lnTo>
                  <a:lnTo>
                    <a:pt x="203606" y="196301"/>
                  </a:lnTo>
                  <a:lnTo>
                    <a:pt x="202635" y="196967"/>
                  </a:lnTo>
                  <a:lnTo>
                    <a:pt x="201692" y="196625"/>
                  </a:lnTo>
                  <a:lnTo>
                    <a:pt x="200987" y="196101"/>
                  </a:lnTo>
                  <a:lnTo>
                    <a:pt x="200092" y="196529"/>
                  </a:lnTo>
                  <a:lnTo>
                    <a:pt x="199158" y="197586"/>
                  </a:lnTo>
                  <a:lnTo>
                    <a:pt x="198177" y="197996"/>
                  </a:lnTo>
                  <a:lnTo>
                    <a:pt x="197330" y="197986"/>
                  </a:lnTo>
                  <a:lnTo>
                    <a:pt x="195815" y="200768"/>
                  </a:lnTo>
                  <a:lnTo>
                    <a:pt x="191414" y="201606"/>
                  </a:lnTo>
                  <a:lnTo>
                    <a:pt x="190900" y="203044"/>
                  </a:lnTo>
                  <a:lnTo>
                    <a:pt x="190090" y="204711"/>
                  </a:lnTo>
                  <a:lnTo>
                    <a:pt x="189443" y="205121"/>
                  </a:lnTo>
                  <a:lnTo>
                    <a:pt x="187462" y="204464"/>
                  </a:lnTo>
                  <a:lnTo>
                    <a:pt x="184709" y="204092"/>
                  </a:lnTo>
                  <a:lnTo>
                    <a:pt x="183127" y="205006"/>
                  </a:lnTo>
                  <a:lnTo>
                    <a:pt x="181232" y="205511"/>
                  </a:lnTo>
                  <a:lnTo>
                    <a:pt x="178918" y="205664"/>
                  </a:lnTo>
                  <a:lnTo>
                    <a:pt x="176336" y="207483"/>
                  </a:lnTo>
                  <a:lnTo>
                    <a:pt x="173822" y="210674"/>
                  </a:lnTo>
                  <a:lnTo>
                    <a:pt x="172412" y="213493"/>
                  </a:lnTo>
                  <a:lnTo>
                    <a:pt x="171650" y="214503"/>
                  </a:lnTo>
                  <a:lnTo>
                    <a:pt x="170421" y="211855"/>
                  </a:lnTo>
                  <a:lnTo>
                    <a:pt x="168916" y="210045"/>
                  </a:lnTo>
                  <a:lnTo>
                    <a:pt x="167849" y="209102"/>
                  </a:lnTo>
                  <a:lnTo>
                    <a:pt x="166897" y="209102"/>
                  </a:lnTo>
                  <a:lnTo>
                    <a:pt x="166649" y="209493"/>
                  </a:lnTo>
                  <a:lnTo>
                    <a:pt x="166649" y="210874"/>
                  </a:lnTo>
                  <a:lnTo>
                    <a:pt x="167669" y="213170"/>
                  </a:lnTo>
                  <a:lnTo>
                    <a:pt x="168926" y="214741"/>
                  </a:lnTo>
                  <a:lnTo>
                    <a:pt x="169126" y="215903"/>
                  </a:lnTo>
                  <a:lnTo>
                    <a:pt x="169802" y="217999"/>
                  </a:lnTo>
                  <a:lnTo>
                    <a:pt x="171640" y="220294"/>
                  </a:lnTo>
                  <a:lnTo>
                    <a:pt x="174517" y="222104"/>
                  </a:lnTo>
                  <a:lnTo>
                    <a:pt x="176479" y="223894"/>
                  </a:lnTo>
                  <a:lnTo>
                    <a:pt x="177937" y="226371"/>
                  </a:lnTo>
                  <a:lnTo>
                    <a:pt x="177946" y="227133"/>
                  </a:lnTo>
                  <a:lnTo>
                    <a:pt x="177546" y="228143"/>
                  </a:lnTo>
                  <a:lnTo>
                    <a:pt x="176860" y="229095"/>
                  </a:lnTo>
                  <a:lnTo>
                    <a:pt x="176279" y="230333"/>
                  </a:lnTo>
                  <a:lnTo>
                    <a:pt x="174679" y="232829"/>
                  </a:lnTo>
                  <a:lnTo>
                    <a:pt x="175155" y="233924"/>
                  </a:lnTo>
                  <a:lnTo>
                    <a:pt x="176460" y="235296"/>
                  </a:lnTo>
                  <a:lnTo>
                    <a:pt x="177613" y="236944"/>
                  </a:lnTo>
                  <a:lnTo>
                    <a:pt x="179098" y="239611"/>
                  </a:lnTo>
                  <a:lnTo>
                    <a:pt x="181137" y="244278"/>
                  </a:lnTo>
                  <a:lnTo>
                    <a:pt x="182451" y="246193"/>
                  </a:lnTo>
                  <a:lnTo>
                    <a:pt x="184242" y="248174"/>
                  </a:lnTo>
                  <a:lnTo>
                    <a:pt x="185994" y="249679"/>
                  </a:lnTo>
                  <a:lnTo>
                    <a:pt x="188757" y="249631"/>
                  </a:lnTo>
                  <a:lnTo>
                    <a:pt x="191614" y="252508"/>
                  </a:lnTo>
                  <a:lnTo>
                    <a:pt x="194738" y="256661"/>
                  </a:lnTo>
                  <a:lnTo>
                    <a:pt x="197072" y="258556"/>
                  </a:lnTo>
                  <a:lnTo>
                    <a:pt x="198701" y="259137"/>
                  </a:lnTo>
                  <a:lnTo>
                    <a:pt x="200054" y="260633"/>
                  </a:lnTo>
                  <a:lnTo>
                    <a:pt x="201244" y="262776"/>
                  </a:lnTo>
                  <a:lnTo>
                    <a:pt x="201711" y="264014"/>
                  </a:lnTo>
                  <a:lnTo>
                    <a:pt x="202768" y="264909"/>
                  </a:lnTo>
                  <a:lnTo>
                    <a:pt x="205626" y="264738"/>
                  </a:lnTo>
                  <a:lnTo>
                    <a:pt x="209302" y="268110"/>
                  </a:lnTo>
                  <a:lnTo>
                    <a:pt x="211569" y="270567"/>
                  </a:lnTo>
                  <a:lnTo>
                    <a:pt x="212769" y="272548"/>
                  </a:lnTo>
                  <a:lnTo>
                    <a:pt x="212455" y="273339"/>
                  </a:lnTo>
                  <a:lnTo>
                    <a:pt x="212302" y="275806"/>
                  </a:lnTo>
                  <a:lnTo>
                    <a:pt x="212341" y="278416"/>
                  </a:lnTo>
                  <a:lnTo>
                    <a:pt x="211979" y="279797"/>
                  </a:lnTo>
                  <a:lnTo>
                    <a:pt x="210340" y="281616"/>
                  </a:lnTo>
                  <a:lnTo>
                    <a:pt x="209493" y="282007"/>
                  </a:lnTo>
                  <a:lnTo>
                    <a:pt x="209036" y="282397"/>
                  </a:lnTo>
                  <a:lnTo>
                    <a:pt x="203997" y="280025"/>
                  </a:lnTo>
                  <a:lnTo>
                    <a:pt x="203597" y="280425"/>
                  </a:lnTo>
                  <a:lnTo>
                    <a:pt x="203283" y="280721"/>
                  </a:lnTo>
                  <a:lnTo>
                    <a:pt x="201930" y="287569"/>
                  </a:lnTo>
                  <a:lnTo>
                    <a:pt x="201006" y="288884"/>
                  </a:lnTo>
                  <a:lnTo>
                    <a:pt x="199615" y="290093"/>
                  </a:lnTo>
                  <a:lnTo>
                    <a:pt x="196739" y="291274"/>
                  </a:lnTo>
                  <a:lnTo>
                    <a:pt x="194738" y="291751"/>
                  </a:lnTo>
                  <a:lnTo>
                    <a:pt x="193176" y="292351"/>
                  </a:lnTo>
                  <a:lnTo>
                    <a:pt x="188233" y="295208"/>
                  </a:lnTo>
                  <a:lnTo>
                    <a:pt x="186014" y="296923"/>
                  </a:lnTo>
                  <a:lnTo>
                    <a:pt x="184575" y="299075"/>
                  </a:lnTo>
                  <a:lnTo>
                    <a:pt x="184566" y="300314"/>
                  </a:lnTo>
                  <a:lnTo>
                    <a:pt x="186966" y="303943"/>
                  </a:lnTo>
                  <a:lnTo>
                    <a:pt x="189738" y="307695"/>
                  </a:lnTo>
                  <a:lnTo>
                    <a:pt x="189747" y="310982"/>
                  </a:lnTo>
                  <a:lnTo>
                    <a:pt x="188528" y="313439"/>
                  </a:lnTo>
                  <a:lnTo>
                    <a:pt x="188243" y="314382"/>
                  </a:lnTo>
                  <a:lnTo>
                    <a:pt x="189062" y="314744"/>
                  </a:lnTo>
                  <a:lnTo>
                    <a:pt x="190595" y="314877"/>
                  </a:lnTo>
                  <a:lnTo>
                    <a:pt x="191881" y="315296"/>
                  </a:lnTo>
                  <a:lnTo>
                    <a:pt x="192424" y="317030"/>
                  </a:lnTo>
                  <a:lnTo>
                    <a:pt x="192262" y="320030"/>
                  </a:lnTo>
                  <a:lnTo>
                    <a:pt x="191824" y="322840"/>
                  </a:lnTo>
                  <a:lnTo>
                    <a:pt x="191367" y="324022"/>
                  </a:lnTo>
                  <a:lnTo>
                    <a:pt x="190128" y="324117"/>
                  </a:lnTo>
                  <a:lnTo>
                    <a:pt x="187747" y="322907"/>
                  </a:lnTo>
                  <a:lnTo>
                    <a:pt x="185890" y="321497"/>
                  </a:lnTo>
                  <a:lnTo>
                    <a:pt x="185175" y="320630"/>
                  </a:lnTo>
                  <a:lnTo>
                    <a:pt x="185137" y="319592"/>
                  </a:lnTo>
                  <a:lnTo>
                    <a:pt x="185538" y="318935"/>
                  </a:lnTo>
                  <a:lnTo>
                    <a:pt x="184880" y="317659"/>
                  </a:lnTo>
                  <a:lnTo>
                    <a:pt x="182594" y="316468"/>
                  </a:lnTo>
                  <a:lnTo>
                    <a:pt x="180146" y="316982"/>
                  </a:lnTo>
                  <a:lnTo>
                    <a:pt x="178346" y="317773"/>
                  </a:lnTo>
                  <a:lnTo>
                    <a:pt x="177174" y="317725"/>
                  </a:lnTo>
                  <a:lnTo>
                    <a:pt x="175917" y="316582"/>
                  </a:lnTo>
                  <a:lnTo>
                    <a:pt x="173974" y="315706"/>
                  </a:lnTo>
                  <a:lnTo>
                    <a:pt x="171440" y="315125"/>
                  </a:lnTo>
                  <a:lnTo>
                    <a:pt x="169859" y="314515"/>
                  </a:lnTo>
                  <a:lnTo>
                    <a:pt x="169526" y="314877"/>
                  </a:lnTo>
                  <a:lnTo>
                    <a:pt x="169707" y="317344"/>
                  </a:lnTo>
                  <a:lnTo>
                    <a:pt x="169221" y="318421"/>
                  </a:lnTo>
                  <a:lnTo>
                    <a:pt x="156686" y="319849"/>
                  </a:lnTo>
                  <a:lnTo>
                    <a:pt x="152867" y="321183"/>
                  </a:lnTo>
                  <a:lnTo>
                    <a:pt x="150085" y="322907"/>
                  </a:lnTo>
                  <a:lnTo>
                    <a:pt x="148028" y="323650"/>
                  </a:lnTo>
                  <a:lnTo>
                    <a:pt x="147523" y="324707"/>
                  </a:lnTo>
                  <a:lnTo>
                    <a:pt x="145485" y="326098"/>
                  </a:lnTo>
                  <a:lnTo>
                    <a:pt x="143189" y="326536"/>
                  </a:lnTo>
                  <a:lnTo>
                    <a:pt x="142627" y="326088"/>
                  </a:lnTo>
                  <a:lnTo>
                    <a:pt x="141151" y="326727"/>
                  </a:lnTo>
                  <a:lnTo>
                    <a:pt x="138636" y="327346"/>
                  </a:lnTo>
                  <a:lnTo>
                    <a:pt x="137008" y="327145"/>
                  </a:lnTo>
                  <a:lnTo>
                    <a:pt x="136236" y="326022"/>
                  </a:lnTo>
                  <a:lnTo>
                    <a:pt x="134683" y="324298"/>
                  </a:lnTo>
                  <a:lnTo>
                    <a:pt x="134055" y="323107"/>
                  </a:lnTo>
                  <a:lnTo>
                    <a:pt x="134121" y="322336"/>
                  </a:lnTo>
                  <a:lnTo>
                    <a:pt x="130607" y="322183"/>
                  </a:lnTo>
                  <a:lnTo>
                    <a:pt x="128397" y="321269"/>
                  </a:lnTo>
                  <a:lnTo>
                    <a:pt x="123692" y="321478"/>
                  </a:lnTo>
                  <a:lnTo>
                    <a:pt x="122529" y="321088"/>
                  </a:lnTo>
                  <a:lnTo>
                    <a:pt x="122291" y="321497"/>
                  </a:lnTo>
                  <a:lnTo>
                    <a:pt x="121586" y="326393"/>
                  </a:lnTo>
                  <a:lnTo>
                    <a:pt x="120653" y="328393"/>
                  </a:lnTo>
                  <a:lnTo>
                    <a:pt x="119148" y="330460"/>
                  </a:lnTo>
                  <a:lnTo>
                    <a:pt x="117215" y="331613"/>
                  </a:lnTo>
                  <a:lnTo>
                    <a:pt x="115681" y="331822"/>
                  </a:lnTo>
                  <a:lnTo>
                    <a:pt x="115748" y="330317"/>
                  </a:lnTo>
                  <a:lnTo>
                    <a:pt x="116138" y="328498"/>
                  </a:lnTo>
                  <a:lnTo>
                    <a:pt x="115024" y="328070"/>
                  </a:lnTo>
                  <a:lnTo>
                    <a:pt x="113357" y="327870"/>
                  </a:lnTo>
                  <a:lnTo>
                    <a:pt x="112557" y="327327"/>
                  </a:lnTo>
                  <a:lnTo>
                    <a:pt x="112766" y="325936"/>
                  </a:lnTo>
                  <a:lnTo>
                    <a:pt x="112376" y="325126"/>
                  </a:lnTo>
                  <a:lnTo>
                    <a:pt x="111690" y="324155"/>
                  </a:lnTo>
                  <a:lnTo>
                    <a:pt x="110014" y="322907"/>
                  </a:lnTo>
                  <a:lnTo>
                    <a:pt x="106470" y="321059"/>
                  </a:lnTo>
                  <a:lnTo>
                    <a:pt x="104061" y="320135"/>
                  </a:lnTo>
                  <a:lnTo>
                    <a:pt x="103156" y="321116"/>
                  </a:lnTo>
                  <a:lnTo>
                    <a:pt x="101432" y="322097"/>
                  </a:lnTo>
                  <a:lnTo>
                    <a:pt x="98717" y="321773"/>
                  </a:lnTo>
                  <a:lnTo>
                    <a:pt x="98050" y="322164"/>
                  </a:lnTo>
                  <a:lnTo>
                    <a:pt x="93393" y="319211"/>
                  </a:lnTo>
                  <a:lnTo>
                    <a:pt x="88925" y="316373"/>
                  </a:lnTo>
                  <a:lnTo>
                    <a:pt x="87449" y="316373"/>
                  </a:lnTo>
                  <a:lnTo>
                    <a:pt x="80867" y="316944"/>
                  </a:lnTo>
                  <a:lnTo>
                    <a:pt x="80677" y="316697"/>
                  </a:lnTo>
                  <a:lnTo>
                    <a:pt x="79524" y="315077"/>
                  </a:lnTo>
                  <a:lnTo>
                    <a:pt x="78514" y="314563"/>
                  </a:lnTo>
                  <a:lnTo>
                    <a:pt x="77905" y="314830"/>
                  </a:lnTo>
                  <a:lnTo>
                    <a:pt x="77495" y="315296"/>
                  </a:lnTo>
                  <a:lnTo>
                    <a:pt x="76790" y="315220"/>
                  </a:lnTo>
                  <a:lnTo>
                    <a:pt x="73838" y="312610"/>
                  </a:lnTo>
                  <a:lnTo>
                    <a:pt x="72628" y="312230"/>
                  </a:lnTo>
                  <a:lnTo>
                    <a:pt x="70952" y="312582"/>
                  </a:lnTo>
                  <a:lnTo>
                    <a:pt x="68971" y="313992"/>
                  </a:lnTo>
                  <a:lnTo>
                    <a:pt x="68104" y="315716"/>
                  </a:lnTo>
                  <a:lnTo>
                    <a:pt x="68370" y="316706"/>
                  </a:lnTo>
                  <a:lnTo>
                    <a:pt x="69390" y="317135"/>
                  </a:lnTo>
                  <a:lnTo>
                    <a:pt x="72085" y="316849"/>
                  </a:lnTo>
                  <a:lnTo>
                    <a:pt x="72476" y="317135"/>
                  </a:lnTo>
                  <a:lnTo>
                    <a:pt x="72571" y="317697"/>
                  </a:lnTo>
                  <a:lnTo>
                    <a:pt x="72276" y="318240"/>
                  </a:lnTo>
                  <a:lnTo>
                    <a:pt x="70094" y="318687"/>
                  </a:lnTo>
                  <a:lnTo>
                    <a:pt x="69466" y="319344"/>
                  </a:lnTo>
                  <a:lnTo>
                    <a:pt x="68827" y="319507"/>
                  </a:lnTo>
                  <a:lnTo>
                    <a:pt x="68418" y="319611"/>
                  </a:lnTo>
                  <a:lnTo>
                    <a:pt x="66094" y="318926"/>
                  </a:lnTo>
                  <a:lnTo>
                    <a:pt x="62636" y="318926"/>
                  </a:lnTo>
                  <a:lnTo>
                    <a:pt x="59845" y="320135"/>
                  </a:lnTo>
                  <a:lnTo>
                    <a:pt x="55388" y="320621"/>
                  </a:lnTo>
                  <a:lnTo>
                    <a:pt x="49263" y="320383"/>
                  </a:lnTo>
                  <a:lnTo>
                    <a:pt x="47063" y="319478"/>
                  </a:lnTo>
                  <a:lnTo>
                    <a:pt x="45720" y="318935"/>
                  </a:lnTo>
                  <a:lnTo>
                    <a:pt x="44748" y="316268"/>
                  </a:lnTo>
                  <a:lnTo>
                    <a:pt x="44996" y="312315"/>
                  </a:lnTo>
                  <a:lnTo>
                    <a:pt x="46453" y="307067"/>
                  </a:lnTo>
                  <a:lnTo>
                    <a:pt x="46863" y="303209"/>
                  </a:lnTo>
                  <a:lnTo>
                    <a:pt x="46215" y="300752"/>
                  </a:lnTo>
                  <a:lnTo>
                    <a:pt x="47082" y="297056"/>
                  </a:lnTo>
                  <a:lnTo>
                    <a:pt x="49463" y="292122"/>
                  </a:lnTo>
                  <a:lnTo>
                    <a:pt x="51054" y="286912"/>
                  </a:lnTo>
                  <a:lnTo>
                    <a:pt x="51845" y="281407"/>
                  </a:lnTo>
                  <a:lnTo>
                    <a:pt x="52997" y="277816"/>
                  </a:lnTo>
                  <a:lnTo>
                    <a:pt x="55264" y="275291"/>
                  </a:lnTo>
                  <a:lnTo>
                    <a:pt x="60646" y="268224"/>
                  </a:lnTo>
                  <a:lnTo>
                    <a:pt x="61084" y="267691"/>
                  </a:lnTo>
                  <a:lnTo>
                    <a:pt x="60931" y="264157"/>
                  </a:lnTo>
                  <a:lnTo>
                    <a:pt x="59484" y="263652"/>
                  </a:lnTo>
                  <a:lnTo>
                    <a:pt x="57360" y="262633"/>
                  </a:lnTo>
                  <a:lnTo>
                    <a:pt x="51959" y="261375"/>
                  </a:lnTo>
                  <a:lnTo>
                    <a:pt x="46930" y="260566"/>
                  </a:lnTo>
                  <a:lnTo>
                    <a:pt x="44643" y="259566"/>
                  </a:lnTo>
                  <a:lnTo>
                    <a:pt x="42643" y="256889"/>
                  </a:lnTo>
                  <a:lnTo>
                    <a:pt x="41405" y="256851"/>
                  </a:lnTo>
                  <a:lnTo>
                    <a:pt x="38976" y="257813"/>
                  </a:lnTo>
                  <a:lnTo>
                    <a:pt x="35947" y="258461"/>
                  </a:lnTo>
                  <a:lnTo>
                    <a:pt x="33737" y="257899"/>
                  </a:lnTo>
                  <a:lnTo>
                    <a:pt x="32356" y="258004"/>
                  </a:lnTo>
                  <a:lnTo>
                    <a:pt x="31585" y="258499"/>
                  </a:lnTo>
                  <a:lnTo>
                    <a:pt x="31194" y="258061"/>
                  </a:lnTo>
                  <a:lnTo>
                    <a:pt x="30642" y="255765"/>
                  </a:lnTo>
                  <a:lnTo>
                    <a:pt x="29489" y="255165"/>
                  </a:lnTo>
                  <a:lnTo>
                    <a:pt x="27699" y="254632"/>
                  </a:lnTo>
                  <a:lnTo>
                    <a:pt x="26584" y="254860"/>
                  </a:lnTo>
                  <a:lnTo>
                    <a:pt x="25813" y="256003"/>
                  </a:lnTo>
                  <a:lnTo>
                    <a:pt x="24622" y="256804"/>
                  </a:lnTo>
                  <a:lnTo>
                    <a:pt x="23536" y="256546"/>
                  </a:lnTo>
                  <a:lnTo>
                    <a:pt x="20117" y="251231"/>
                  </a:lnTo>
                  <a:lnTo>
                    <a:pt x="19240" y="250050"/>
                  </a:lnTo>
                  <a:lnTo>
                    <a:pt x="19021" y="248964"/>
                  </a:lnTo>
                  <a:lnTo>
                    <a:pt x="18164" y="246983"/>
                  </a:lnTo>
                  <a:lnTo>
                    <a:pt x="16126" y="245002"/>
                  </a:lnTo>
                  <a:lnTo>
                    <a:pt x="14097" y="244373"/>
                  </a:lnTo>
                  <a:lnTo>
                    <a:pt x="13087" y="244592"/>
                  </a:lnTo>
                  <a:lnTo>
                    <a:pt x="13202" y="242135"/>
                  </a:lnTo>
                  <a:lnTo>
                    <a:pt x="13992" y="238563"/>
                  </a:lnTo>
                  <a:lnTo>
                    <a:pt x="14754" y="236696"/>
                  </a:lnTo>
                  <a:lnTo>
                    <a:pt x="15764" y="235172"/>
                  </a:lnTo>
                  <a:lnTo>
                    <a:pt x="16840" y="234105"/>
                  </a:lnTo>
                  <a:lnTo>
                    <a:pt x="17078" y="232181"/>
                  </a:lnTo>
                  <a:lnTo>
                    <a:pt x="16907" y="230362"/>
                  </a:lnTo>
                  <a:lnTo>
                    <a:pt x="15669" y="230076"/>
                  </a:lnTo>
                  <a:lnTo>
                    <a:pt x="12563" y="228733"/>
                  </a:lnTo>
                  <a:lnTo>
                    <a:pt x="10725" y="227314"/>
                  </a:lnTo>
                  <a:lnTo>
                    <a:pt x="9363" y="225533"/>
                  </a:lnTo>
                  <a:lnTo>
                    <a:pt x="7572" y="223085"/>
                  </a:lnTo>
                  <a:lnTo>
                    <a:pt x="6810" y="220589"/>
                  </a:lnTo>
                  <a:lnTo>
                    <a:pt x="6772" y="218103"/>
                  </a:lnTo>
                  <a:lnTo>
                    <a:pt x="6982" y="216989"/>
                  </a:lnTo>
                  <a:lnTo>
                    <a:pt x="7115" y="216217"/>
                  </a:lnTo>
                  <a:lnTo>
                    <a:pt x="8553" y="212331"/>
                  </a:lnTo>
                  <a:lnTo>
                    <a:pt x="13621" y="208845"/>
                  </a:lnTo>
                  <a:lnTo>
                    <a:pt x="13059" y="205330"/>
                  </a:lnTo>
                  <a:lnTo>
                    <a:pt x="12983" y="203168"/>
                  </a:lnTo>
                  <a:lnTo>
                    <a:pt x="11754" y="201758"/>
                  </a:lnTo>
                  <a:lnTo>
                    <a:pt x="9296" y="201187"/>
                  </a:lnTo>
                  <a:lnTo>
                    <a:pt x="8649" y="200206"/>
                  </a:lnTo>
                  <a:lnTo>
                    <a:pt x="8372" y="199244"/>
                  </a:lnTo>
                  <a:lnTo>
                    <a:pt x="10173" y="197082"/>
                  </a:lnTo>
                  <a:lnTo>
                    <a:pt x="7991" y="195377"/>
                  </a:lnTo>
                  <a:lnTo>
                    <a:pt x="7001" y="193691"/>
                  </a:lnTo>
                  <a:lnTo>
                    <a:pt x="3972" y="191462"/>
                  </a:lnTo>
                  <a:lnTo>
                    <a:pt x="3648" y="190690"/>
                  </a:lnTo>
                  <a:lnTo>
                    <a:pt x="5105" y="184166"/>
                  </a:lnTo>
                  <a:lnTo>
                    <a:pt x="3991" y="182261"/>
                  </a:lnTo>
                  <a:lnTo>
                    <a:pt x="2610" y="181289"/>
                  </a:lnTo>
                  <a:lnTo>
                    <a:pt x="1000" y="180813"/>
                  </a:lnTo>
                  <a:lnTo>
                    <a:pt x="257" y="179908"/>
                  </a:lnTo>
                  <a:lnTo>
                    <a:pt x="0" y="178870"/>
                  </a:lnTo>
                  <a:lnTo>
                    <a:pt x="286" y="178232"/>
                  </a:lnTo>
                  <a:lnTo>
                    <a:pt x="2181" y="178422"/>
                  </a:lnTo>
                  <a:lnTo>
                    <a:pt x="2772" y="177746"/>
                  </a:lnTo>
                  <a:lnTo>
                    <a:pt x="7286" y="173898"/>
                  </a:lnTo>
                  <a:lnTo>
                    <a:pt x="7477" y="173155"/>
                  </a:lnTo>
                  <a:lnTo>
                    <a:pt x="6848" y="172736"/>
                  </a:lnTo>
                  <a:lnTo>
                    <a:pt x="6029" y="172517"/>
                  </a:lnTo>
                  <a:lnTo>
                    <a:pt x="5820" y="171707"/>
                  </a:lnTo>
                  <a:lnTo>
                    <a:pt x="5848" y="170640"/>
                  </a:lnTo>
                  <a:lnTo>
                    <a:pt x="8258" y="165068"/>
                  </a:lnTo>
                  <a:lnTo>
                    <a:pt x="8972" y="162687"/>
                  </a:lnTo>
                  <a:lnTo>
                    <a:pt x="9134" y="161001"/>
                  </a:lnTo>
                  <a:lnTo>
                    <a:pt x="8982" y="159334"/>
                  </a:lnTo>
                  <a:lnTo>
                    <a:pt x="7591" y="156715"/>
                  </a:lnTo>
                  <a:lnTo>
                    <a:pt x="6248" y="154619"/>
                  </a:lnTo>
                  <a:lnTo>
                    <a:pt x="6201" y="152952"/>
                  </a:lnTo>
                  <a:lnTo>
                    <a:pt x="5220" y="152076"/>
                  </a:lnTo>
                  <a:lnTo>
                    <a:pt x="2438" y="147590"/>
                  </a:lnTo>
                  <a:lnTo>
                    <a:pt x="2438" y="145856"/>
                  </a:lnTo>
                  <a:lnTo>
                    <a:pt x="4010" y="144504"/>
                  </a:lnTo>
                  <a:lnTo>
                    <a:pt x="6210" y="143646"/>
                  </a:lnTo>
                  <a:lnTo>
                    <a:pt x="6944" y="142932"/>
                  </a:lnTo>
                  <a:lnTo>
                    <a:pt x="8258" y="142484"/>
                  </a:lnTo>
                  <a:lnTo>
                    <a:pt x="11754" y="143780"/>
                  </a:lnTo>
                  <a:lnTo>
                    <a:pt x="13316" y="144904"/>
                  </a:lnTo>
                  <a:lnTo>
                    <a:pt x="13754" y="144675"/>
                  </a:lnTo>
                  <a:lnTo>
                    <a:pt x="15164" y="143456"/>
                  </a:lnTo>
                  <a:lnTo>
                    <a:pt x="17640" y="143646"/>
                  </a:lnTo>
                  <a:lnTo>
                    <a:pt x="23631" y="141189"/>
                  </a:lnTo>
                  <a:lnTo>
                    <a:pt x="24527" y="140008"/>
                  </a:lnTo>
                  <a:lnTo>
                    <a:pt x="25194" y="138751"/>
                  </a:lnTo>
                  <a:lnTo>
                    <a:pt x="25251" y="138198"/>
                  </a:lnTo>
                  <a:lnTo>
                    <a:pt x="22927" y="135769"/>
                  </a:lnTo>
                  <a:lnTo>
                    <a:pt x="22860" y="134874"/>
                  </a:lnTo>
                  <a:lnTo>
                    <a:pt x="23165" y="133864"/>
                  </a:lnTo>
                  <a:lnTo>
                    <a:pt x="23822" y="133064"/>
                  </a:lnTo>
                  <a:lnTo>
                    <a:pt x="25194" y="132521"/>
                  </a:lnTo>
                  <a:lnTo>
                    <a:pt x="26651" y="131454"/>
                  </a:lnTo>
                  <a:lnTo>
                    <a:pt x="29918" y="128426"/>
                  </a:lnTo>
                  <a:lnTo>
                    <a:pt x="31051" y="125797"/>
                  </a:lnTo>
                  <a:lnTo>
                    <a:pt x="31404" y="122939"/>
                  </a:lnTo>
                  <a:lnTo>
                    <a:pt x="31470" y="120805"/>
                  </a:lnTo>
                  <a:lnTo>
                    <a:pt x="30575" y="119110"/>
                  </a:lnTo>
                  <a:lnTo>
                    <a:pt x="29670" y="118015"/>
                  </a:lnTo>
                  <a:lnTo>
                    <a:pt x="28442" y="118186"/>
                  </a:lnTo>
                  <a:lnTo>
                    <a:pt x="26051" y="118100"/>
                  </a:lnTo>
                  <a:lnTo>
                    <a:pt x="23813" y="117148"/>
                  </a:lnTo>
                  <a:lnTo>
                    <a:pt x="22584" y="115605"/>
                  </a:lnTo>
                  <a:lnTo>
                    <a:pt x="22279" y="114252"/>
                  </a:lnTo>
                  <a:lnTo>
                    <a:pt x="22841" y="113395"/>
                  </a:lnTo>
                  <a:lnTo>
                    <a:pt x="23012" y="112347"/>
                  </a:lnTo>
                  <a:lnTo>
                    <a:pt x="22650" y="111290"/>
                  </a:lnTo>
                  <a:lnTo>
                    <a:pt x="22793" y="110404"/>
                  </a:lnTo>
                  <a:lnTo>
                    <a:pt x="23803" y="109690"/>
                  </a:lnTo>
                  <a:lnTo>
                    <a:pt x="30880" y="109709"/>
                  </a:lnTo>
                  <a:lnTo>
                    <a:pt x="31413" y="108928"/>
                  </a:lnTo>
                  <a:lnTo>
                    <a:pt x="31890" y="104813"/>
                  </a:lnTo>
                  <a:lnTo>
                    <a:pt x="33661" y="98536"/>
                  </a:lnTo>
                  <a:lnTo>
                    <a:pt x="35328" y="95031"/>
                  </a:lnTo>
                  <a:lnTo>
                    <a:pt x="35605" y="93554"/>
                  </a:lnTo>
                  <a:lnTo>
                    <a:pt x="35576" y="85220"/>
                  </a:lnTo>
                  <a:lnTo>
                    <a:pt x="35805" y="80981"/>
                  </a:lnTo>
                  <a:lnTo>
                    <a:pt x="34595" y="78991"/>
                  </a:lnTo>
                  <a:lnTo>
                    <a:pt x="31956" y="76810"/>
                  </a:lnTo>
                  <a:lnTo>
                    <a:pt x="32518" y="72257"/>
                  </a:lnTo>
                  <a:lnTo>
                    <a:pt x="33394" y="68694"/>
                  </a:lnTo>
                  <a:lnTo>
                    <a:pt x="36052" y="64313"/>
                  </a:lnTo>
                  <a:lnTo>
                    <a:pt x="38157" y="63112"/>
                  </a:lnTo>
                  <a:lnTo>
                    <a:pt x="47349" y="62398"/>
                  </a:lnTo>
                  <a:lnTo>
                    <a:pt x="57502" y="62694"/>
                  </a:lnTo>
                  <a:lnTo>
                    <a:pt x="61722" y="69313"/>
                  </a:lnTo>
                  <a:lnTo>
                    <a:pt x="60160" y="72704"/>
                  </a:lnTo>
                  <a:lnTo>
                    <a:pt x="62627" y="74285"/>
                  </a:lnTo>
                  <a:lnTo>
                    <a:pt x="63817" y="73705"/>
                  </a:lnTo>
                  <a:lnTo>
                    <a:pt x="64722" y="70751"/>
                  </a:lnTo>
                  <a:lnTo>
                    <a:pt x="65322" y="67475"/>
                  </a:lnTo>
                  <a:lnTo>
                    <a:pt x="66189" y="66484"/>
                  </a:lnTo>
                  <a:lnTo>
                    <a:pt x="69332" y="68932"/>
                  </a:lnTo>
                  <a:lnTo>
                    <a:pt x="70437" y="70609"/>
                  </a:lnTo>
                  <a:lnTo>
                    <a:pt x="70504" y="75981"/>
                  </a:lnTo>
                  <a:lnTo>
                    <a:pt x="71666" y="68694"/>
                  </a:lnTo>
                  <a:lnTo>
                    <a:pt x="70799" y="63579"/>
                  </a:lnTo>
                  <a:lnTo>
                    <a:pt x="71390" y="58607"/>
                  </a:lnTo>
                  <a:lnTo>
                    <a:pt x="72657" y="56016"/>
                  </a:lnTo>
                  <a:lnTo>
                    <a:pt x="73819" y="54368"/>
                  </a:lnTo>
                  <a:lnTo>
                    <a:pt x="81267" y="56150"/>
                  </a:lnTo>
                  <a:lnTo>
                    <a:pt x="89497" y="55235"/>
                  </a:lnTo>
                  <a:lnTo>
                    <a:pt x="92612" y="57159"/>
                  </a:lnTo>
                  <a:lnTo>
                    <a:pt x="99651" y="66751"/>
                  </a:lnTo>
                  <a:lnTo>
                    <a:pt x="102003" y="68323"/>
                  </a:lnTo>
                  <a:lnTo>
                    <a:pt x="104965" y="68818"/>
                  </a:lnTo>
                  <a:lnTo>
                    <a:pt x="100879" y="66770"/>
                  </a:lnTo>
                  <a:lnTo>
                    <a:pt x="92345" y="55093"/>
                  </a:lnTo>
                  <a:lnTo>
                    <a:pt x="89792" y="53645"/>
                  </a:lnTo>
                  <a:lnTo>
                    <a:pt x="85868" y="53207"/>
                  </a:lnTo>
                  <a:lnTo>
                    <a:pt x="83420" y="52064"/>
                  </a:lnTo>
                  <a:lnTo>
                    <a:pt x="81877" y="50292"/>
                  </a:lnTo>
                  <a:lnTo>
                    <a:pt x="81429" y="48701"/>
                  </a:lnTo>
                  <a:lnTo>
                    <a:pt x="81515" y="36843"/>
                  </a:lnTo>
                  <a:lnTo>
                    <a:pt x="80048" y="35071"/>
                  </a:lnTo>
                  <a:lnTo>
                    <a:pt x="78143" y="34461"/>
                  </a:lnTo>
                  <a:lnTo>
                    <a:pt x="76952" y="35271"/>
                  </a:lnTo>
                  <a:lnTo>
                    <a:pt x="74514" y="35280"/>
                  </a:lnTo>
                  <a:lnTo>
                    <a:pt x="74000" y="32585"/>
                  </a:lnTo>
                  <a:lnTo>
                    <a:pt x="74600" y="30585"/>
                  </a:lnTo>
                  <a:lnTo>
                    <a:pt x="79495" y="29213"/>
                  </a:lnTo>
                  <a:lnTo>
                    <a:pt x="82725" y="27375"/>
                  </a:lnTo>
                  <a:lnTo>
                    <a:pt x="82867" y="24127"/>
                  </a:lnTo>
                  <a:lnTo>
                    <a:pt x="80829" y="21564"/>
                  </a:lnTo>
                  <a:lnTo>
                    <a:pt x="78391" y="16859"/>
                  </a:lnTo>
                  <a:lnTo>
                    <a:pt x="75524" y="12430"/>
                  </a:lnTo>
                  <a:lnTo>
                    <a:pt x="75200" y="7268"/>
                  </a:lnTo>
                  <a:lnTo>
                    <a:pt x="75209" y="7268"/>
                  </a:lnTo>
                  <a:lnTo>
                    <a:pt x="80200" y="7363"/>
                  </a:lnTo>
                  <a:lnTo>
                    <a:pt x="81420" y="7563"/>
                  </a:lnTo>
                  <a:lnTo>
                    <a:pt x="88982" y="9982"/>
                  </a:lnTo>
                  <a:lnTo>
                    <a:pt x="90830" y="11677"/>
                  </a:lnTo>
                  <a:lnTo>
                    <a:pt x="93154" y="11754"/>
                  </a:lnTo>
                  <a:lnTo>
                    <a:pt x="97346" y="10173"/>
                  </a:lnTo>
                  <a:lnTo>
                    <a:pt x="100479" y="9477"/>
                  </a:lnTo>
                  <a:lnTo>
                    <a:pt x="101689" y="10458"/>
                  </a:lnTo>
                  <a:lnTo>
                    <a:pt x="103394" y="10868"/>
                  </a:lnTo>
                  <a:lnTo>
                    <a:pt x="103775" y="10868"/>
                  </a:lnTo>
                  <a:close/>
                  <a:moveTo>
                    <a:pt x="72980" y="16059"/>
                  </a:moveTo>
                  <a:lnTo>
                    <a:pt x="71942" y="17193"/>
                  </a:lnTo>
                  <a:lnTo>
                    <a:pt x="69390" y="17059"/>
                  </a:lnTo>
                  <a:lnTo>
                    <a:pt x="67961" y="15992"/>
                  </a:lnTo>
                  <a:lnTo>
                    <a:pt x="68428" y="14859"/>
                  </a:lnTo>
                  <a:lnTo>
                    <a:pt x="69780" y="13992"/>
                  </a:lnTo>
                  <a:lnTo>
                    <a:pt x="70904" y="13859"/>
                  </a:lnTo>
                  <a:lnTo>
                    <a:pt x="72599" y="14392"/>
                  </a:lnTo>
                  <a:lnTo>
                    <a:pt x="72980" y="16059"/>
                  </a:lnTo>
                  <a:close/>
                  <a:moveTo>
                    <a:pt x="209883" y="31223"/>
                  </a:moveTo>
                  <a:lnTo>
                    <a:pt x="210550" y="34299"/>
                  </a:lnTo>
                  <a:lnTo>
                    <a:pt x="209836" y="35871"/>
                  </a:lnTo>
                  <a:lnTo>
                    <a:pt x="206835" y="33261"/>
                  </a:lnTo>
                  <a:lnTo>
                    <a:pt x="203816" y="33299"/>
                  </a:lnTo>
                  <a:lnTo>
                    <a:pt x="202016" y="37309"/>
                  </a:lnTo>
                  <a:lnTo>
                    <a:pt x="200672" y="37481"/>
                  </a:lnTo>
                  <a:lnTo>
                    <a:pt x="196015" y="33833"/>
                  </a:lnTo>
                  <a:lnTo>
                    <a:pt x="195262" y="32052"/>
                  </a:lnTo>
                  <a:lnTo>
                    <a:pt x="195110" y="30566"/>
                  </a:lnTo>
                  <a:lnTo>
                    <a:pt x="195777" y="25422"/>
                  </a:lnTo>
                  <a:lnTo>
                    <a:pt x="195653" y="23803"/>
                  </a:lnTo>
                  <a:lnTo>
                    <a:pt x="197120" y="22031"/>
                  </a:lnTo>
                  <a:lnTo>
                    <a:pt x="197348" y="19460"/>
                  </a:lnTo>
                  <a:lnTo>
                    <a:pt x="199930" y="16755"/>
                  </a:lnTo>
                  <a:lnTo>
                    <a:pt x="202234" y="16650"/>
                  </a:lnTo>
                  <a:lnTo>
                    <a:pt x="202959" y="18945"/>
                  </a:lnTo>
                  <a:lnTo>
                    <a:pt x="204063" y="20526"/>
                  </a:lnTo>
                  <a:lnTo>
                    <a:pt x="207931" y="22298"/>
                  </a:lnTo>
                  <a:lnTo>
                    <a:pt x="208512" y="23098"/>
                  </a:lnTo>
                  <a:lnTo>
                    <a:pt x="208864" y="24212"/>
                  </a:lnTo>
                  <a:lnTo>
                    <a:pt x="207064" y="26384"/>
                  </a:lnTo>
                  <a:lnTo>
                    <a:pt x="206455" y="27499"/>
                  </a:lnTo>
                  <a:lnTo>
                    <a:pt x="207026" y="29280"/>
                  </a:lnTo>
                  <a:lnTo>
                    <a:pt x="209883" y="31223"/>
                  </a:lnTo>
                  <a:close/>
                  <a:moveTo>
                    <a:pt x="145027" y="29613"/>
                  </a:moveTo>
                  <a:lnTo>
                    <a:pt x="140922" y="29699"/>
                  </a:lnTo>
                  <a:lnTo>
                    <a:pt x="139351" y="27870"/>
                  </a:lnTo>
                  <a:lnTo>
                    <a:pt x="137779" y="27403"/>
                  </a:lnTo>
                  <a:lnTo>
                    <a:pt x="138627" y="25146"/>
                  </a:lnTo>
                  <a:lnTo>
                    <a:pt x="139732" y="24317"/>
                  </a:lnTo>
                  <a:lnTo>
                    <a:pt x="143704" y="25793"/>
                  </a:lnTo>
                  <a:lnTo>
                    <a:pt x="144951" y="28680"/>
                  </a:lnTo>
                  <a:lnTo>
                    <a:pt x="145027" y="29613"/>
                  </a:lnTo>
                  <a:close/>
                  <a:moveTo>
                    <a:pt x="223304" y="50920"/>
                  </a:moveTo>
                  <a:lnTo>
                    <a:pt x="222952" y="52340"/>
                  </a:lnTo>
                  <a:lnTo>
                    <a:pt x="223361" y="54521"/>
                  </a:lnTo>
                  <a:lnTo>
                    <a:pt x="222256" y="54359"/>
                  </a:lnTo>
                  <a:lnTo>
                    <a:pt x="218942" y="54873"/>
                  </a:lnTo>
                  <a:lnTo>
                    <a:pt x="215665" y="54150"/>
                  </a:lnTo>
                  <a:lnTo>
                    <a:pt x="215037" y="51435"/>
                  </a:lnTo>
                  <a:lnTo>
                    <a:pt x="215560" y="48825"/>
                  </a:lnTo>
                  <a:lnTo>
                    <a:pt x="214246" y="47025"/>
                  </a:lnTo>
                  <a:lnTo>
                    <a:pt x="213036" y="45968"/>
                  </a:lnTo>
                  <a:lnTo>
                    <a:pt x="212855" y="44463"/>
                  </a:lnTo>
                  <a:lnTo>
                    <a:pt x="213055" y="42891"/>
                  </a:lnTo>
                  <a:lnTo>
                    <a:pt x="218703" y="47101"/>
                  </a:lnTo>
                  <a:lnTo>
                    <a:pt x="223304" y="50920"/>
                  </a:lnTo>
                  <a:close/>
                </a:path>
              </a:pathLst>
            </a:custGeom>
            <a:solidFill>
              <a:schemeClr val="bg2"/>
            </a:solidFill>
            <a:ln w="3175" cap="flat">
              <a:solidFill>
                <a:srgbClr val="FFFFFF"/>
              </a:solidFill>
              <a:prstDash val="solid"/>
              <a:miter/>
            </a:ln>
          </p:spPr>
          <p:txBody>
            <a:bodyPr rtlCol="0" anchor="ctr"/>
            <a:lstStyle/>
            <a:p>
              <a:endParaRPr lang="en-GB" dirty="0"/>
            </a:p>
          </p:txBody>
        </p:sp>
        <p:sp>
          <p:nvSpPr>
            <p:cNvPr id="207" name="Freeform: Shape 206">
              <a:extLst>
                <a:ext uri="{FF2B5EF4-FFF2-40B4-BE49-F238E27FC236}">
                  <a16:creationId xmlns:a16="http://schemas.microsoft.com/office/drawing/2014/main" id="{700EEEFF-2ECA-4869-A800-D463D5FB4ADC}"/>
                </a:ext>
              </a:extLst>
            </p:cNvPr>
            <p:cNvSpPr/>
            <p:nvPr/>
          </p:nvSpPr>
          <p:spPr>
            <a:xfrm>
              <a:off x="6770348" y="2020424"/>
              <a:ext cx="387459" cy="305889"/>
            </a:xfrm>
            <a:custGeom>
              <a:avLst/>
              <a:gdLst>
                <a:gd name="connsiteX0" fmla="*/ 43272 w 180975"/>
                <a:gd name="connsiteY0" fmla="*/ 139951 h 142875"/>
                <a:gd name="connsiteX1" fmla="*/ 42872 w 180975"/>
                <a:gd name="connsiteY1" fmla="*/ 139951 h 142875"/>
                <a:gd name="connsiteX2" fmla="*/ 41167 w 180975"/>
                <a:gd name="connsiteY2" fmla="*/ 139541 h 142875"/>
                <a:gd name="connsiteX3" fmla="*/ 39957 w 180975"/>
                <a:gd name="connsiteY3" fmla="*/ 138560 h 142875"/>
                <a:gd name="connsiteX4" fmla="*/ 36824 w 180975"/>
                <a:gd name="connsiteY4" fmla="*/ 139256 h 142875"/>
                <a:gd name="connsiteX5" fmla="*/ 32633 w 180975"/>
                <a:gd name="connsiteY5" fmla="*/ 140837 h 142875"/>
                <a:gd name="connsiteX6" fmla="*/ 30309 w 180975"/>
                <a:gd name="connsiteY6" fmla="*/ 140761 h 142875"/>
                <a:gd name="connsiteX7" fmla="*/ 28461 w 180975"/>
                <a:gd name="connsiteY7" fmla="*/ 139065 h 142875"/>
                <a:gd name="connsiteX8" fmla="*/ 20898 w 180975"/>
                <a:gd name="connsiteY8" fmla="*/ 136646 h 142875"/>
                <a:gd name="connsiteX9" fmla="*/ 19679 w 180975"/>
                <a:gd name="connsiteY9" fmla="*/ 136446 h 142875"/>
                <a:gd name="connsiteX10" fmla="*/ 14687 w 180975"/>
                <a:gd name="connsiteY10" fmla="*/ 136350 h 142875"/>
                <a:gd name="connsiteX11" fmla="*/ 14678 w 180975"/>
                <a:gd name="connsiteY11" fmla="*/ 136350 h 142875"/>
                <a:gd name="connsiteX12" fmla="*/ 14440 w 180975"/>
                <a:gd name="connsiteY12" fmla="*/ 132522 h 142875"/>
                <a:gd name="connsiteX13" fmla="*/ 13821 w 180975"/>
                <a:gd name="connsiteY13" fmla="*/ 129750 h 142875"/>
                <a:gd name="connsiteX14" fmla="*/ 12068 w 180975"/>
                <a:gd name="connsiteY14" fmla="*/ 125616 h 142875"/>
                <a:gd name="connsiteX15" fmla="*/ 14659 w 180975"/>
                <a:gd name="connsiteY15" fmla="*/ 124616 h 142875"/>
                <a:gd name="connsiteX16" fmla="*/ 14154 w 180975"/>
                <a:gd name="connsiteY16" fmla="*/ 116519 h 142875"/>
                <a:gd name="connsiteX17" fmla="*/ 13211 w 180975"/>
                <a:gd name="connsiteY17" fmla="*/ 112319 h 142875"/>
                <a:gd name="connsiteX18" fmla="*/ 5982 w 180975"/>
                <a:gd name="connsiteY18" fmla="*/ 107985 h 142875"/>
                <a:gd name="connsiteX19" fmla="*/ 286 w 180975"/>
                <a:gd name="connsiteY19" fmla="*/ 103765 h 142875"/>
                <a:gd name="connsiteX20" fmla="*/ 1600 w 180975"/>
                <a:gd name="connsiteY20" fmla="*/ 89478 h 142875"/>
                <a:gd name="connsiteX21" fmla="*/ 2162 w 180975"/>
                <a:gd name="connsiteY21" fmla="*/ 85611 h 142875"/>
                <a:gd name="connsiteX22" fmla="*/ 0 w 180975"/>
                <a:gd name="connsiteY22" fmla="*/ 78086 h 142875"/>
                <a:gd name="connsiteX23" fmla="*/ 229 w 180975"/>
                <a:gd name="connsiteY23" fmla="*/ 69380 h 142875"/>
                <a:gd name="connsiteX24" fmla="*/ 1143 w 180975"/>
                <a:gd name="connsiteY24" fmla="*/ 55588 h 142875"/>
                <a:gd name="connsiteX25" fmla="*/ 2953 w 180975"/>
                <a:gd name="connsiteY25" fmla="*/ 55045 h 142875"/>
                <a:gd name="connsiteX26" fmla="*/ 4286 w 180975"/>
                <a:gd name="connsiteY26" fmla="*/ 55112 h 142875"/>
                <a:gd name="connsiteX27" fmla="*/ 9411 w 180975"/>
                <a:gd name="connsiteY27" fmla="*/ 57598 h 142875"/>
                <a:gd name="connsiteX28" fmla="*/ 11544 w 180975"/>
                <a:gd name="connsiteY28" fmla="*/ 57846 h 142875"/>
                <a:gd name="connsiteX29" fmla="*/ 13011 w 180975"/>
                <a:gd name="connsiteY29" fmla="*/ 60065 h 142875"/>
                <a:gd name="connsiteX30" fmla="*/ 14726 w 180975"/>
                <a:gd name="connsiteY30" fmla="*/ 60979 h 142875"/>
                <a:gd name="connsiteX31" fmla="*/ 15964 w 180975"/>
                <a:gd name="connsiteY31" fmla="*/ 58627 h 142875"/>
                <a:gd name="connsiteX32" fmla="*/ 16450 w 180975"/>
                <a:gd name="connsiteY32" fmla="*/ 54598 h 142875"/>
                <a:gd name="connsiteX33" fmla="*/ 20507 w 180975"/>
                <a:gd name="connsiteY33" fmla="*/ 49368 h 142875"/>
                <a:gd name="connsiteX34" fmla="*/ 23355 w 180975"/>
                <a:gd name="connsiteY34" fmla="*/ 47435 h 142875"/>
                <a:gd name="connsiteX35" fmla="*/ 25298 w 180975"/>
                <a:gd name="connsiteY35" fmla="*/ 46511 h 142875"/>
                <a:gd name="connsiteX36" fmla="*/ 27261 w 180975"/>
                <a:gd name="connsiteY36" fmla="*/ 48625 h 142875"/>
                <a:gd name="connsiteX37" fmla="*/ 28756 w 180975"/>
                <a:gd name="connsiteY37" fmla="*/ 50997 h 142875"/>
                <a:gd name="connsiteX38" fmla="*/ 29108 w 180975"/>
                <a:gd name="connsiteY38" fmla="*/ 45806 h 142875"/>
                <a:gd name="connsiteX39" fmla="*/ 30318 w 180975"/>
                <a:gd name="connsiteY39" fmla="*/ 35871 h 142875"/>
                <a:gd name="connsiteX40" fmla="*/ 26461 w 180975"/>
                <a:gd name="connsiteY40" fmla="*/ 34309 h 142875"/>
                <a:gd name="connsiteX41" fmla="*/ 23308 w 180975"/>
                <a:gd name="connsiteY41" fmla="*/ 35662 h 142875"/>
                <a:gd name="connsiteX42" fmla="*/ 20193 w 180975"/>
                <a:gd name="connsiteY42" fmla="*/ 41967 h 142875"/>
                <a:gd name="connsiteX43" fmla="*/ 17412 w 180975"/>
                <a:gd name="connsiteY43" fmla="*/ 49864 h 142875"/>
                <a:gd name="connsiteX44" fmla="*/ 12897 w 180975"/>
                <a:gd name="connsiteY44" fmla="*/ 50587 h 142875"/>
                <a:gd name="connsiteX45" fmla="*/ 9297 w 180975"/>
                <a:gd name="connsiteY45" fmla="*/ 52816 h 142875"/>
                <a:gd name="connsiteX46" fmla="*/ 6048 w 180975"/>
                <a:gd name="connsiteY46" fmla="*/ 50502 h 142875"/>
                <a:gd name="connsiteX47" fmla="*/ 3953 w 180975"/>
                <a:gd name="connsiteY47" fmla="*/ 48463 h 142875"/>
                <a:gd name="connsiteX48" fmla="*/ 3905 w 180975"/>
                <a:gd name="connsiteY48" fmla="*/ 45482 h 142875"/>
                <a:gd name="connsiteX49" fmla="*/ 4381 w 180975"/>
                <a:gd name="connsiteY49" fmla="*/ 43682 h 142875"/>
                <a:gd name="connsiteX50" fmla="*/ 8201 w 180975"/>
                <a:gd name="connsiteY50" fmla="*/ 37224 h 142875"/>
                <a:gd name="connsiteX51" fmla="*/ 13326 w 180975"/>
                <a:gd name="connsiteY51" fmla="*/ 31004 h 142875"/>
                <a:gd name="connsiteX52" fmla="*/ 18488 w 180975"/>
                <a:gd name="connsiteY52" fmla="*/ 31061 h 142875"/>
                <a:gd name="connsiteX53" fmla="*/ 22250 w 180975"/>
                <a:gd name="connsiteY53" fmla="*/ 29070 h 142875"/>
                <a:gd name="connsiteX54" fmla="*/ 24498 w 180975"/>
                <a:gd name="connsiteY54" fmla="*/ 28832 h 142875"/>
                <a:gd name="connsiteX55" fmla="*/ 31518 w 180975"/>
                <a:gd name="connsiteY55" fmla="*/ 29261 h 142875"/>
                <a:gd name="connsiteX56" fmla="*/ 35119 w 180975"/>
                <a:gd name="connsiteY56" fmla="*/ 27889 h 142875"/>
                <a:gd name="connsiteX57" fmla="*/ 38348 w 180975"/>
                <a:gd name="connsiteY57" fmla="*/ 25032 h 142875"/>
                <a:gd name="connsiteX58" fmla="*/ 45320 w 180975"/>
                <a:gd name="connsiteY58" fmla="*/ 12868 h 142875"/>
                <a:gd name="connsiteX59" fmla="*/ 49254 w 180975"/>
                <a:gd name="connsiteY59" fmla="*/ 7772 h 142875"/>
                <a:gd name="connsiteX60" fmla="*/ 57188 w 180975"/>
                <a:gd name="connsiteY60" fmla="*/ 5982 h 142875"/>
                <a:gd name="connsiteX61" fmla="*/ 64523 w 180975"/>
                <a:gd name="connsiteY61" fmla="*/ 76 h 142875"/>
                <a:gd name="connsiteX62" fmla="*/ 66570 w 180975"/>
                <a:gd name="connsiteY62" fmla="*/ 0 h 142875"/>
                <a:gd name="connsiteX63" fmla="*/ 63122 w 180975"/>
                <a:gd name="connsiteY63" fmla="*/ 4401 h 142875"/>
                <a:gd name="connsiteX64" fmla="*/ 62570 w 180975"/>
                <a:gd name="connsiteY64" fmla="*/ 6106 h 142875"/>
                <a:gd name="connsiteX65" fmla="*/ 62151 w 180975"/>
                <a:gd name="connsiteY65" fmla="*/ 8706 h 142875"/>
                <a:gd name="connsiteX66" fmla="*/ 64618 w 180975"/>
                <a:gd name="connsiteY66" fmla="*/ 14345 h 142875"/>
                <a:gd name="connsiteX67" fmla="*/ 64094 w 180975"/>
                <a:gd name="connsiteY67" fmla="*/ 17774 h 142875"/>
                <a:gd name="connsiteX68" fmla="*/ 64275 w 180975"/>
                <a:gd name="connsiteY68" fmla="*/ 24499 h 142875"/>
                <a:gd name="connsiteX69" fmla="*/ 61941 w 180975"/>
                <a:gd name="connsiteY69" fmla="*/ 27994 h 142875"/>
                <a:gd name="connsiteX70" fmla="*/ 59312 w 180975"/>
                <a:gd name="connsiteY70" fmla="*/ 35405 h 142875"/>
                <a:gd name="connsiteX71" fmla="*/ 58179 w 180975"/>
                <a:gd name="connsiteY71" fmla="*/ 36491 h 142875"/>
                <a:gd name="connsiteX72" fmla="*/ 57931 w 180975"/>
                <a:gd name="connsiteY72" fmla="*/ 45101 h 142875"/>
                <a:gd name="connsiteX73" fmla="*/ 58188 w 180975"/>
                <a:gd name="connsiteY73" fmla="*/ 47149 h 142875"/>
                <a:gd name="connsiteX74" fmla="*/ 57807 w 180975"/>
                <a:gd name="connsiteY74" fmla="*/ 54940 h 142875"/>
                <a:gd name="connsiteX75" fmla="*/ 60503 w 180975"/>
                <a:gd name="connsiteY75" fmla="*/ 58122 h 142875"/>
                <a:gd name="connsiteX76" fmla="*/ 63351 w 180975"/>
                <a:gd name="connsiteY76" fmla="*/ 59779 h 142875"/>
                <a:gd name="connsiteX77" fmla="*/ 72857 w 180975"/>
                <a:gd name="connsiteY77" fmla="*/ 59722 h 142875"/>
                <a:gd name="connsiteX78" fmla="*/ 73847 w 180975"/>
                <a:gd name="connsiteY78" fmla="*/ 61113 h 142875"/>
                <a:gd name="connsiteX79" fmla="*/ 75009 w 180975"/>
                <a:gd name="connsiteY79" fmla="*/ 63503 h 142875"/>
                <a:gd name="connsiteX80" fmla="*/ 74162 w 180975"/>
                <a:gd name="connsiteY80" fmla="*/ 67561 h 142875"/>
                <a:gd name="connsiteX81" fmla="*/ 73143 w 180975"/>
                <a:gd name="connsiteY81" fmla="*/ 70618 h 142875"/>
                <a:gd name="connsiteX82" fmla="*/ 70390 w 180975"/>
                <a:gd name="connsiteY82" fmla="*/ 73190 h 142875"/>
                <a:gd name="connsiteX83" fmla="*/ 66856 w 180975"/>
                <a:gd name="connsiteY83" fmla="*/ 75105 h 142875"/>
                <a:gd name="connsiteX84" fmla="*/ 64656 w 180975"/>
                <a:gd name="connsiteY84" fmla="*/ 75190 h 142875"/>
                <a:gd name="connsiteX85" fmla="*/ 61665 w 180975"/>
                <a:gd name="connsiteY85" fmla="*/ 71552 h 142875"/>
                <a:gd name="connsiteX86" fmla="*/ 60246 w 180975"/>
                <a:gd name="connsiteY86" fmla="*/ 72733 h 142875"/>
                <a:gd name="connsiteX87" fmla="*/ 58779 w 180975"/>
                <a:gd name="connsiteY87" fmla="*/ 74591 h 142875"/>
                <a:gd name="connsiteX88" fmla="*/ 56312 w 180975"/>
                <a:gd name="connsiteY88" fmla="*/ 84515 h 142875"/>
                <a:gd name="connsiteX89" fmla="*/ 55140 w 180975"/>
                <a:gd name="connsiteY89" fmla="*/ 91192 h 142875"/>
                <a:gd name="connsiteX90" fmla="*/ 54512 w 180975"/>
                <a:gd name="connsiteY90" fmla="*/ 91735 h 142875"/>
                <a:gd name="connsiteX91" fmla="*/ 53121 w 180975"/>
                <a:gd name="connsiteY91" fmla="*/ 90745 h 142875"/>
                <a:gd name="connsiteX92" fmla="*/ 50721 w 180975"/>
                <a:gd name="connsiteY92" fmla="*/ 90669 h 142875"/>
                <a:gd name="connsiteX93" fmla="*/ 47682 w 180975"/>
                <a:gd name="connsiteY93" fmla="*/ 92250 h 142875"/>
                <a:gd name="connsiteX94" fmla="*/ 49244 w 180975"/>
                <a:gd name="connsiteY94" fmla="*/ 93659 h 142875"/>
                <a:gd name="connsiteX95" fmla="*/ 50892 w 180975"/>
                <a:gd name="connsiteY95" fmla="*/ 96108 h 142875"/>
                <a:gd name="connsiteX96" fmla="*/ 50235 w 180975"/>
                <a:gd name="connsiteY96" fmla="*/ 97336 h 142875"/>
                <a:gd name="connsiteX97" fmla="*/ 47558 w 180975"/>
                <a:gd name="connsiteY97" fmla="*/ 98660 h 142875"/>
                <a:gd name="connsiteX98" fmla="*/ 45186 w 180975"/>
                <a:gd name="connsiteY98" fmla="*/ 101337 h 142875"/>
                <a:gd name="connsiteX99" fmla="*/ 44196 w 180975"/>
                <a:gd name="connsiteY99" fmla="*/ 103356 h 142875"/>
                <a:gd name="connsiteX100" fmla="*/ 41215 w 180975"/>
                <a:gd name="connsiteY100" fmla="*/ 105747 h 142875"/>
                <a:gd name="connsiteX101" fmla="*/ 39329 w 180975"/>
                <a:gd name="connsiteY101" fmla="*/ 108776 h 142875"/>
                <a:gd name="connsiteX102" fmla="*/ 40253 w 180975"/>
                <a:gd name="connsiteY102" fmla="*/ 112519 h 142875"/>
                <a:gd name="connsiteX103" fmla="*/ 40643 w 180975"/>
                <a:gd name="connsiteY103" fmla="*/ 115805 h 142875"/>
                <a:gd name="connsiteX104" fmla="*/ 41462 w 180975"/>
                <a:gd name="connsiteY104" fmla="*/ 119425 h 142875"/>
                <a:gd name="connsiteX105" fmla="*/ 40719 w 180975"/>
                <a:gd name="connsiteY105" fmla="*/ 122311 h 142875"/>
                <a:gd name="connsiteX106" fmla="*/ 37014 w 180975"/>
                <a:gd name="connsiteY106" fmla="*/ 126445 h 142875"/>
                <a:gd name="connsiteX107" fmla="*/ 35652 w 180975"/>
                <a:gd name="connsiteY107" fmla="*/ 130016 h 142875"/>
                <a:gd name="connsiteX108" fmla="*/ 38824 w 180975"/>
                <a:gd name="connsiteY108" fmla="*/ 129969 h 142875"/>
                <a:gd name="connsiteX109" fmla="*/ 40777 w 180975"/>
                <a:gd name="connsiteY109" fmla="*/ 130788 h 142875"/>
                <a:gd name="connsiteX110" fmla="*/ 41920 w 180975"/>
                <a:gd name="connsiteY110" fmla="*/ 131845 h 142875"/>
                <a:gd name="connsiteX111" fmla="*/ 43101 w 180975"/>
                <a:gd name="connsiteY111" fmla="*/ 133341 h 142875"/>
                <a:gd name="connsiteX112" fmla="*/ 42377 w 180975"/>
                <a:gd name="connsiteY112" fmla="*/ 135189 h 142875"/>
                <a:gd name="connsiteX113" fmla="*/ 43272 w 180975"/>
                <a:gd name="connsiteY113" fmla="*/ 139951 h 142875"/>
                <a:gd name="connsiteX114" fmla="*/ 78353 w 180975"/>
                <a:gd name="connsiteY114" fmla="*/ 24003 h 142875"/>
                <a:gd name="connsiteX115" fmla="*/ 77267 w 180975"/>
                <a:gd name="connsiteY115" fmla="*/ 25156 h 142875"/>
                <a:gd name="connsiteX116" fmla="*/ 73590 w 180975"/>
                <a:gd name="connsiteY116" fmla="*/ 23527 h 142875"/>
                <a:gd name="connsiteX117" fmla="*/ 75209 w 180975"/>
                <a:gd name="connsiteY117" fmla="*/ 21241 h 142875"/>
                <a:gd name="connsiteX118" fmla="*/ 79248 w 180975"/>
                <a:gd name="connsiteY118" fmla="*/ 20184 h 142875"/>
                <a:gd name="connsiteX119" fmla="*/ 81620 w 180975"/>
                <a:gd name="connsiteY119" fmla="*/ 20536 h 142875"/>
                <a:gd name="connsiteX120" fmla="*/ 79010 w 180975"/>
                <a:gd name="connsiteY120" fmla="*/ 22803 h 142875"/>
                <a:gd name="connsiteX121" fmla="*/ 78353 w 180975"/>
                <a:gd name="connsiteY121" fmla="*/ 24003 h 142875"/>
                <a:gd name="connsiteX122" fmla="*/ 118901 w 180975"/>
                <a:gd name="connsiteY122" fmla="*/ 94983 h 142875"/>
                <a:gd name="connsiteX123" fmla="*/ 118967 w 180975"/>
                <a:gd name="connsiteY123" fmla="*/ 99727 h 142875"/>
                <a:gd name="connsiteX124" fmla="*/ 118272 w 180975"/>
                <a:gd name="connsiteY124" fmla="*/ 101108 h 142875"/>
                <a:gd name="connsiteX125" fmla="*/ 117253 w 180975"/>
                <a:gd name="connsiteY125" fmla="*/ 102023 h 142875"/>
                <a:gd name="connsiteX126" fmla="*/ 114586 w 180975"/>
                <a:gd name="connsiteY126" fmla="*/ 102984 h 142875"/>
                <a:gd name="connsiteX127" fmla="*/ 112271 w 180975"/>
                <a:gd name="connsiteY127" fmla="*/ 104327 h 142875"/>
                <a:gd name="connsiteX128" fmla="*/ 110204 w 180975"/>
                <a:gd name="connsiteY128" fmla="*/ 106680 h 142875"/>
                <a:gd name="connsiteX129" fmla="*/ 109442 w 180975"/>
                <a:gd name="connsiteY129" fmla="*/ 110042 h 142875"/>
                <a:gd name="connsiteX130" fmla="*/ 111052 w 180975"/>
                <a:gd name="connsiteY130" fmla="*/ 112500 h 142875"/>
                <a:gd name="connsiteX131" fmla="*/ 113986 w 180975"/>
                <a:gd name="connsiteY131" fmla="*/ 113843 h 142875"/>
                <a:gd name="connsiteX132" fmla="*/ 114738 w 180975"/>
                <a:gd name="connsiteY132" fmla="*/ 118510 h 142875"/>
                <a:gd name="connsiteX133" fmla="*/ 112319 w 180975"/>
                <a:gd name="connsiteY133" fmla="*/ 120806 h 142875"/>
                <a:gd name="connsiteX134" fmla="*/ 106109 w 180975"/>
                <a:gd name="connsiteY134" fmla="*/ 123092 h 142875"/>
                <a:gd name="connsiteX135" fmla="*/ 105461 w 180975"/>
                <a:gd name="connsiteY135" fmla="*/ 128607 h 142875"/>
                <a:gd name="connsiteX136" fmla="*/ 105661 w 180975"/>
                <a:gd name="connsiteY136" fmla="*/ 132940 h 142875"/>
                <a:gd name="connsiteX137" fmla="*/ 105546 w 180975"/>
                <a:gd name="connsiteY137" fmla="*/ 136084 h 142875"/>
                <a:gd name="connsiteX138" fmla="*/ 105051 w 180975"/>
                <a:gd name="connsiteY138" fmla="*/ 140427 h 142875"/>
                <a:gd name="connsiteX139" fmla="*/ 100032 w 180975"/>
                <a:gd name="connsiteY139" fmla="*/ 142399 h 142875"/>
                <a:gd name="connsiteX140" fmla="*/ 96784 w 180975"/>
                <a:gd name="connsiteY140" fmla="*/ 135789 h 142875"/>
                <a:gd name="connsiteX141" fmla="*/ 96755 w 180975"/>
                <a:gd name="connsiteY141" fmla="*/ 133131 h 142875"/>
                <a:gd name="connsiteX142" fmla="*/ 95783 w 180975"/>
                <a:gd name="connsiteY142" fmla="*/ 130026 h 142875"/>
                <a:gd name="connsiteX143" fmla="*/ 95603 w 180975"/>
                <a:gd name="connsiteY143" fmla="*/ 127378 h 142875"/>
                <a:gd name="connsiteX144" fmla="*/ 94450 w 180975"/>
                <a:gd name="connsiteY144" fmla="*/ 123139 h 142875"/>
                <a:gd name="connsiteX145" fmla="*/ 89697 w 180975"/>
                <a:gd name="connsiteY145" fmla="*/ 121987 h 142875"/>
                <a:gd name="connsiteX146" fmla="*/ 87849 w 180975"/>
                <a:gd name="connsiteY146" fmla="*/ 121834 h 142875"/>
                <a:gd name="connsiteX147" fmla="*/ 85268 w 180975"/>
                <a:gd name="connsiteY147" fmla="*/ 122625 h 142875"/>
                <a:gd name="connsiteX148" fmla="*/ 84630 w 180975"/>
                <a:gd name="connsiteY148" fmla="*/ 122320 h 142875"/>
                <a:gd name="connsiteX149" fmla="*/ 81534 w 180975"/>
                <a:gd name="connsiteY149" fmla="*/ 116510 h 142875"/>
                <a:gd name="connsiteX150" fmla="*/ 82048 w 180975"/>
                <a:gd name="connsiteY150" fmla="*/ 110071 h 142875"/>
                <a:gd name="connsiteX151" fmla="*/ 80401 w 180975"/>
                <a:gd name="connsiteY151" fmla="*/ 106814 h 142875"/>
                <a:gd name="connsiteX152" fmla="*/ 80172 w 180975"/>
                <a:gd name="connsiteY152" fmla="*/ 105337 h 142875"/>
                <a:gd name="connsiteX153" fmla="*/ 80210 w 180975"/>
                <a:gd name="connsiteY153" fmla="*/ 103699 h 142875"/>
                <a:gd name="connsiteX154" fmla="*/ 78848 w 180975"/>
                <a:gd name="connsiteY154" fmla="*/ 102346 h 142875"/>
                <a:gd name="connsiteX155" fmla="*/ 77210 w 180975"/>
                <a:gd name="connsiteY155" fmla="*/ 101632 h 142875"/>
                <a:gd name="connsiteX156" fmla="*/ 76410 w 180975"/>
                <a:gd name="connsiteY156" fmla="*/ 97984 h 142875"/>
                <a:gd name="connsiteX157" fmla="*/ 78296 w 180975"/>
                <a:gd name="connsiteY157" fmla="*/ 97098 h 142875"/>
                <a:gd name="connsiteX158" fmla="*/ 82972 w 180975"/>
                <a:gd name="connsiteY158" fmla="*/ 97527 h 142875"/>
                <a:gd name="connsiteX159" fmla="*/ 84344 w 180975"/>
                <a:gd name="connsiteY159" fmla="*/ 97279 h 142875"/>
                <a:gd name="connsiteX160" fmla="*/ 85592 w 180975"/>
                <a:gd name="connsiteY160" fmla="*/ 96517 h 142875"/>
                <a:gd name="connsiteX161" fmla="*/ 89373 w 180975"/>
                <a:gd name="connsiteY161" fmla="*/ 90497 h 142875"/>
                <a:gd name="connsiteX162" fmla="*/ 89259 w 180975"/>
                <a:gd name="connsiteY162" fmla="*/ 89164 h 142875"/>
                <a:gd name="connsiteX163" fmla="*/ 89659 w 180975"/>
                <a:gd name="connsiteY163" fmla="*/ 87440 h 142875"/>
                <a:gd name="connsiteX164" fmla="*/ 93745 w 180975"/>
                <a:gd name="connsiteY164" fmla="*/ 86801 h 142875"/>
                <a:gd name="connsiteX165" fmla="*/ 95564 w 180975"/>
                <a:gd name="connsiteY165" fmla="*/ 89135 h 142875"/>
                <a:gd name="connsiteX166" fmla="*/ 95193 w 180975"/>
                <a:gd name="connsiteY166" fmla="*/ 92869 h 142875"/>
                <a:gd name="connsiteX167" fmla="*/ 95422 w 180975"/>
                <a:gd name="connsiteY167" fmla="*/ 97631 h 142875"/>
                <a:gd name="connsiteX168" fmla="*/ 97898 w 180975"/>
                <a:gd name="connsiteY168" fmla="*/ 98927 h 142875"/>
                <a:gd name="connsiteX169" fmla="*/ 98860 w 180975"/>
                <a:gd name="connsiteY169" fmla="*/ 99117 h 142875"/>
                <a:gd name="connsiteX170" fmla="*/ 99898 w 180975"/>
                <a:gd name="connsiteY170" fmla="*/ 95603 h 142875"/>
                <a:gd name="connsiteX171" fmla="*/ 100622 w 180975"/>
                <a:gd name="connsiteY171" fmla="*/ 93888 h 142875"/>
                <a:gd name="connsiteX172" fmla="*/ 101603 w 180975"/>
                <a:gd name="connsiteY172" fmla="*/ 92926 h 142875"/>
                <a:gd name="connsiteX173" fmla="*/ 101937 w 180975"/>
                <a:gd name="connsiteY173" fmla="*/ 89707 h 142875"/>
                <a:gd name="connsiteX174" fmla="*/ 101355 w 180975"/>
                <a:gd name="connsiteY174" fmla="*/ 87735 h 142875"/>
                <a:gd name="connsiteX175" fmla="*/ 100117 w 180975"/>
                <a:gd name="connsiteY175" fmla="*/ 86258 h 142875"/>
                <a:gd name="connsiteX176" fmla="*/ 104747 w 180975"/>
                <a:gd name="connsiteY176" fmla="*/ 82258 h 142875"/>
                <a:gd name="connsiteX177" fmla="*/ 109538 w 180975"/>
                <a:gd name="connsiteY177" fmla="*/ 79077 h 142875"/>
                <a:gd name="connsiteX178" fmla="*/ 112328 w 180975"/>
                <a:gd name="connsiteY178" fmla="*/ 78905 h 142875"/>
                <a:gd name="connsiteX179" fmla="*/ 115129 w 180975"/>
                <a:gd name="connsiteY179" fmla="*/ 79686 h 142875"/>
                <a:gd name="connsiteX180" fmla="*/ 117738 w 180975"/>
                <a:gd name="connsiteY180" fmla="*/ 80753 h 142875"/>
                <a:gd name="connsiteX181" fmla="*/ 119148 w 180975"/>
                <a:gd name="connsiteY181" fmla="*/ 81677 h 142875"/>
                <a:gd name="connsiteX182" fmla="*/ 119939 w 180975"/>
                <a:gd name="connsiteY182" fmla="*/ 83163 h 142875"/>
                <a:gd name="connsiteX183" fmla="*/ 118186 w 180975"/>
                <a:gd name="connsiteY183" fmla="*/ 86697 h 142875"/>
                <a:gd name="connsiteX184" fmla="*/ 117700 w 180975"/>
                <a:gd name="connsiteY184" fmla="*/ 88621 h 142875"/>
                <a:gd name="connsiteX185" fmla="*/ 118901 w 180975"/>
                <a:gd name="connsiteY185" fmla="*/ 94983 h 142875"/>
                <a:gd name="connsiteX186" fmla="*/ 66465 w 180975"/>
                <a:gd name="connsiteY186" fmla="*/ 95079 h 142875"/>
                <a:gd name="connsiteX187" fmla="*/ 66008 w 180975"/>
                <a:gd name="connsiteY187" fmla="*/ 95926 h 142875"/>
                <a:gd name="connsiteX188" fmla="*/ 64313 w 180975"/>
                <a:gd name="connsiteY188" fmla="*/ 95041 h 142875"/>
                <a:gd name="connsiteX189" fmla="*/ 64132 w 180975"/>
                <a:gd name="connsiteY189" fmla="*/ 91973 h 142875"/>
                <a:gd name="connsiteX190" fmla="*/ 64770 w 180975"/>
                <a:gd name="connsiteY190" fmla="*/ 89211 h 142875"/>
                <a:gd name="connsiteX191" fmla="*/ 64018 w 180975"/>
                <a:gd name="connsiteY191" fmla="*/ 86735 h 142875"/>
                <a:gd name="connsiteX192" fmla="*/ 64846 w 180975"/>
                <a:gd name="connsiteY192" fmla="*/ 85144 h 142875"/>
                <a:gd name="connsiteX193" fmla="*/ 67228 w 180975"/>
                <a:gd name="connsiteY193" fmla="*/ 88849 h 142875"/>
                <a:gd name="connsiteX194" fmla="*/ 67904 w 180975"/>
                <a:gd name="connsiteY194" fmla="*/ 90592 h 142875"/>
                <a:gd name="connsiteX195" fmla="*/ 66980 w 180975"/>
                <a:gd name="connsiteY195" fmla="*/ 92669 h 142875"/>
                <a:gd name="connsiteX196" fmla="*/ 66465 w 180975"/>
                <a:gd name="connsiteY196" fmla="*/ 95079 h 142875"/>
                <a:gd name="connsiteX197" fmla="*/ 121491 w 180975"/>
                <a:gd name="connsiteY197" fmla="*/ 103899 h 142875"/>
                <a:gd name="connsiteX198" fmla="*/ 118977 w 180975"/>
                <a:gd name="connsiteY198" fmla="*/ 105909 h 142875"/>
                <a:gd name="connsiteX199" fmla="*/ 118424 w 180975"/>
                <a:gd name="connsiteY199" fmla="*/ 105804 h 142875"/>
                <a:gd name="connsiteX200" fmla="*/ 117605 w 180975"/>
                <a:gd name="connsiteY200" fmla="*/ 103051 h 142875"/>
                <a:gd name="connsiteX201" fmla="*/ 118939 w 180975"/>
                <a:gd name="connsiteY201" fmla="*/ 101375 h 142875"/>
                <a:gd name="connsiteX202" fmla="*/ 119720 w 180975"/>
                <a:gd name="connsiteY202" fmla="*/ 99956 h 142875"/>
                <a:gd name="connsiteX203" fmla="*/ 120282 w 180975"/>
                <a:gd name="connsiteY203" fmla="*/ 99994 h 142875"/>
                <a:gd name="connsiteX204" fmla="*/ 121044 w 180975"/>
                <a:gd name="connsiteY204" fmla="*/ 101537 h 142875"/>
                <a:gd name="connsiteX205" fmla="*/ 121491 w 180975"/>
                <a:gd name="connsiteY205" fmla="*/ 103899 h 142875"/>
                <a:gd name="connsiteX206" fmla="*/ 67475 w 180975"/>
                <a:gd name="connsiteY206" fmla="*/ 103280 h 142875"/>
                <a:gd name="connsiteX207" fmla="*/ 68589 w 180975"/>
                <a:gd name="connsiteY207" fmla="*/ 105737 h 142875"/>
                <a:gd name="connsiteX208" fmla="*/ 69961 w 180975"/>
                <a:gd name="connsiteY208" fmla="*/ 110976 h 142875"/>
                <a:gd name="connsiteX209" fmla="*/ 72133 w 180975"/>
                <a:gd name="connsiteY209" fmla="*/ 116824 h 142875"/>
                <a:gd name="connsiteX210" fmla="*/ 71228 w 180975"/>
                <a:gd name="connsiteY210" fmla="*/ 119263 h 142875"/>
                <a:gd name="connsiteX211" fmla="*/ 71847 w 180975"/>
                <a:gd name="connsiteY211" fmla="*/ 122387 h 142875"/>
                <a:gd name="connsiteX212" fmla="*/ 71228 w 180975"/>
                <a:gd name="connsiteY212" fmla="*/ 125635 h 142875"/>
                <a:gd name="connsiteX213" fmla="*/ 66913 w 180975"/>
                <a:gd name="connsiteY213" fmla="*/ 129407 h 142875"/>
                <a:gd name="connsiteX214" fmla="*/ 62074 w 180975"/>
                <a:gd name="connsiteY214" fmla="*/ 129578 h 142875"/>
                <a:gd name="connsiteX215" fmla="*/ 57045 w 180975"/>
                <a:gd name="connsiteY215" fmla="*/ 127759 h 142875"/>
                <a:gd name="connsiteX216" fmla="*/ 49940 w 180975"/>
                <a:gd name="connsiteY216" fmla="*/ 124244 h 142875"/>
                <a:gd name="connsiteX217" fmla="*/ 49368 w 180975"/>
                <a:gd name="connsiteY217" fmla="*/ 122272 h 142875"/>
                <a:gd name="connsiteX218" fmla="*/ 48378 w 180975"/>
                <a:gd name="connsiteY218" fmla="*/ 121177 h 142875"/>
                <a:gd name="connsiteX219" fmla="*/ 46472 w 180975"/>
                <a:gd name="connsiteY219" fmla="*/ 115167 h 142875"/>
                <a:gd name="connsiteX220" fmla="*/ 46511 w 180975"/>
                <a:gd name="connsiteY220" fmla="*/ 107728 h 142875"/>
                <a:gd name="connsiteX221" fmla="*/ 50082 w 180975"/>
                <a:gd name="connsiteY221" fmla="*/ 106785 h 142875"/>
                <a:gd name="connsiteX222" fmla="*/ 57883 w 180975"/>
                <a:gd name="connsiteY222" fmla="*/ 103222 h 142875"/>
                <a:gd name="connsiteX223" fmla="*/ 59684 w 180975"/>
                <a:gd name="connsiteY223" fmla="*/ 103785 h 142875"/>
                <a:gd name="connsiteX224" fmla="*/ 61569 w 180975"/>
                <a:gd name="connsiteY224" fmla="*/ 105604 h 142875"/>
                <a:gd name="connsiteX225" fmla="*/ 63741 w 180975"/>
                <a:gd name="connsiteY225" fmla="*/ 105709 h 142875"/>
                <a:gd name="connsiteX226" fmla="*/ 66885 w 180975"/>
                <a:gd name="connsiteY226" fmla="*/ 103127 h 142875"/>
                <a:gd name="connsiteX227" fmla="*/ 67475 w 180975"/>
                <a:gd name="connsiteY227" fmla="*/ 103280 h 142875"/>
                <a:gd name="connsiteX228" fmla="*/ 186233 w 180975"/>
                <a:gd name="connsiteY228" fmla="*/ 130836 h 142875"/>
                <a:gd name="connsiteX229" fmla="*/ 185242 w 180975"/>
                <a:gd name="connsiteY229" fmla="*/ 131626 h 142875"/>
                <a:gd name="connsiteX230" fmla="*/ 180822 w 180975"/>
                <a:gd name="connsiteY230" fmla="*/ 130321 h 142875"/>
                <a:gd name="connsiteX231" fmla="*/ 175441 w 180975"/>
                <a:gd name="connsiteY231" fmla="*/ 127092 h 142875"/>
                <a:gd name="connsiteX232" fmla="*/ 176231 w 180975"/>
                <a:gd name="connsiteY232" fmla="*/ 120748 h 142875"/>
                <a:gd name="connsiteX233" fmla="*/ 177613 w 180975"/>
                <a:gd name="connsiteY233" fmla="*/ 117996 h 142875"/>
                <a:gd name="connsiteX234" fmla="*/ 187433 w 180975"/>
                <a:gd name="connsiteY234" fmla="*/ 125111 h 142875"/>
                <a:gd name="connsiteX235" fmla="*/ 187557 w 180975"/>
                <a:gd name="connsiteY235" fmla="*/ 127788 h 142875"/>
                <a:gd name="connsiteX236" fmla="*/ 186233 w 180975"/>
                <a:gd name="connsiteY236" fmla="*/ 130836 h 142875"/>
                <a:gd name="connsiteX237" fmla="*/ 69856 w 180975"/>
                <a:gd name="connsiteY237" fmla="*/ 143408 h 142875"/>
                <a:gd name="connsiteX238" fmla="*/ 68666 w 180975"/>
                <a:gd name="connsiteY238" fmla="*/ 143666 h 142875"/>
                <a:gd name="connsiteX239" fmla="*/ 67056 w 180975"/>
                <a:gd name="connsiteY239" fmla="*/ 139922 h 142875"/>
                <a:gd name="connsiteX240" fmla="*/ 66847 w 180975"/>
                <a:gd name="connsiteY240" fmla="*/ 138741 h 142875"/>
                <a:gd name="connsiteX241" fmla="*/ 68742 w 180975"/>
                <a:gd name="connsiteY241" fmla="*/ 136341 h 142875"/>
                <a:gd name="connsiteX242" fmla="*/ 69961 w 180975"/>
                <a:gd name="connsiteY242" fmla="*/ 133617 h 142875"/>
                <a:gd name="connsiteX243" fmla="*/ 73133 w 180975"/>
                <a:gd name="connsiteY243" fmla="*/ 129426 h 142875"/>
                <a:gd name="connsiteX244" fmla="*/ 74952 w 180975"/>
                <a:gd name="connsiteY244" fmla="*/ 124501 h 142875"/>
                <a:gd name="connsiteX245" fmla="*/ 75648 w 180975"/>
                <a:gd name="connsiteY245" fmla="*/ 124578 h 142875"/>
                <a:gd name="connsiteX246" fmla="*/ 74838 w 180975"/>
                <a:gd name="connsiteY246" fmla="*/ 128969 h 142875"/>
                <a:gd name="connsiteX247" fmla="*/ 70676 w 180975"/>
                <a:gd name="connsiteY247" fmla="*/ 141151 h 142875"/>
                <a:gd name="connsiteX248" fmla="*/ 69856 w 180975"/>
                <a:gd name="connsiteY248" fmla="*/ 143408 h 142875"/>
                <a:gd name="connsiteX249" fmla="*/ 51864 w 180975"/>
                <a:gd name="connsiteY249" fmla="*/ 137131 h 142875"/>
                <a:gd name="connsiteX250" fmla="*/ 49082 w 180975"/>
                <a:gd name="connsiteY250" fmla="*/ 137770 h 142875"/>
                <a:gd name="connsiteX251" fmla="*/ 47663 w 180975"/>
                <a:gd name="connsiteY251" fmla="*/ 136646 h 142875"/>
                <a:gd name="connsiteX252" fmla="*/ 45053 w 180975"/>
                <a:gd name="connsiteY252" fmla="*/ 136217 h 142875"/>
                <a:gd name="connsiteX253" fmla="*/ 44120 w 180975"/>
                <a:gd name="connsiteY253" fmla="*/ 129064 h 142875"/>
                <a:gd name="connsiteX254" fmla="*/ 44387 w 180975"/>
                <a:gd name="connsiteY254" fmla="*/ 128635 h 142875"/>
                <a:gd name="connsiteX255" fmla="*/ 45701 w 180975"/>
                <a:gd name="connsiteY255" fmla="*/ 129140 h 142875"/>
                <a:gd name="connsiteX256" fmla="*/ 50206 w 180975"/>
                <a:gd name="connsiteY256" fmla="*/ 132483 h 142875"/>
                <a:gd name="connsiteX257" fmla="*/ 51778 w 180975"/>
                <a:gd name="connsiteY257" fmla="*/ 136132 h 142875"/>
                <a:gd name="connsiteX258" fmla="*/ 51864 w 180975"/>
                <a:gd name="connsiteY258" fmla="*/ 137131 h 142875"/>
                <a:gd name="connsiteX259" fmla="*/ 118377 w 180975"/>
                <a:gd name="connsiteY259" fmla="*/ 133445 h 142875"/>
                <a:gd name="connsiteX260" fmla="*/ 117358 w 180975"/>
                <a:gd name="connsiteY260" fmla="*/ 134141 h 142875"/>
                <a:gd name="connsiteX261" fmla="*/ 113252 w 180975"/>
                <a:gd name="connsiteY261" fmla="*/ 133636 h 142875"/>
                <a:gd name="connsiteX262" fmla="*/ 108623 w 180975"/>
                <a:gd name="connsiteY262" fmla="*/ 136855 h 142875"/>
                <a:gd name="connsiteX263" fmla="*/ 106871 w 180975"/>
                <a:gd name="connsiteY263" fmla="*/ 135836 h 142875"/>
                <a:gd name="connsiteX264" fmla="*/ 107537 w 180975"/>
                <a:gd name="connsiteY264" fmla="*/ 133779 h 142875"/>
                <a:gd name="connsiteX265" fmla="*/ 108023 w 180975"/>
                <a:gd name="connsiteY265" fmla="*/ 133026 h 142875"/>
                <a:gd name="connsiteX266" fmla="*/ 109576 w 180975"/>
                <a:gd name="connsiteY266" fmla="*/ 132150 h 142875"/>
                <a:gd name="connsiteX267" fmla="*/ 110614 w 180975"/>
                <a:gd name="connsiteY267" fmla="*/ 130874 h 142875"/>
                <a:gd name="connsiteX268" fmla="*/ 111023 w 180975"/>
                <a:gd name="connsiteY268" fmla="*/ 128874 h 142875"/>
                <a:gd name="connsiteX269" fmla="*/ 111985 w 180975"/>
                <a:gd name="connsiteY269" fmla="*/ 129950 h 142875"/>
                <a:gd name="connsiteX270" fmla="*/ 114853 w 180975"/>
                <a:gd name="connsiteY270" fmla="*/ 130397 h 142875"/>
                <a:gd name="connsiteX271" fmla="*/ 116253 w 180975"/>
                <a:gd name="connsiteY271" fmla="*/ 131036 h 142875"/>
                <a:gd name="connsiteX272" fmla="*/ 117424 w 180975"/>
                <a:gd name="connsiteY272" fmla="*/ 131979 h 142875"/>
                <a:gd name="connsiteX273" fmla="*/ 118377 w 180975"/>
                <a:gd name="connsiteY273" fmla="*/ 133445 h 142875"/>
                <a:gd name="connsiteX274" fmla="*/ 63179 w 180975"/>
                <a:gd name="connsiteY274" fmla="*/ 138922 h 142875"/>
                <a:gd name="connsiteX275" fmla="*/ 61389 w 180975"/>
                <a:gd name="connsiteY275" fmla="*/ 139408 h 142875"/>
                <a:gd name="connsiteX276" fmla="*/ 59341 w 180975"/>
                <a:gd name="connsiteY276" fmla="*/ 138399 h 142875"/>
                <a:gd name="connsiteX277" fmla="*/ 55997 w 180975"/>
                <a:gd name="connsiteY277" fmla="*/ 134598 h 142875"/>
                <a:gd name="connsiteX278" fmla="*/ 55578 w 180975"/>
                <a:gd name="connsiteY278" fmla="*/ 133588 h 142875"/>
                <a:gd name="connsiteX279" fmla="*/ 57331 w 180975"/>
                <a:gd name="connsiteY279" fmla="*/ 134226 h 142875"/>
                <a:gd name="connsiteX280" fmla="*/ 59512 w 180975"/>
                <a:gd name="connsiteY280" fmla="*/ 136217 h 142875"/>
                <a:gd name="connsiteX281" fmla="*/ 61293 w 180975"/>
                <a:gd name="connsiteY281" fmla="*/ 136646 h 142875"/>
                <a:gd name="connsiteX282" fmla="*/ 63732 w 180975"/>
                <a:gd name="connsiteY282" fmla="*/ 138322 h 142875"/>
                <a:gd name="connsiteX283" fmla="*/ 63179 w 180975"/>
                <a:gd name="connsiteY283" fmla="*/ 138922 h 142875"/>
                <a:gd name="connsiteX284" fmla="*/ 86620 w 180975"/>
                <a:gd name="connsiteY284" fmla="*/ 136884 h 142875"/>
                <a:gd name="connsiteX285" fmla="*/ 91354 w 180975"/>
                <a:gd name="connsiteY285" fmla="*/ 139760 h 142875"/>
                <a:gd name="connsiteX286" fmla="*/ 94555 w 180975"/>
                <a:gd name="connsiteY286" fmla="*/ 139589 h 142875"/>
                <a:gd name="connsiteX287" fmla="*/ 96736 w 180975"/>
                <a:gd name="connsiteY287" fmla="*/ 140780 h 142875"/>
                <a:gd name="connsiteX288" fmla="*/ 97260 w 180975"/>
                <a:gd name="connsiteY288" fmla="*/ 142618 h 142875"/>
                <a:gd name="connsiteX289" fmla="*/ 97450 w 180975"/>
                <a:gd name="connsiteY289" fmla="*/ 146695 h 142875"/>
                <a:gd name="connsiteX290" fmla="*/ 95164 w 180975"/>
                <a:gd name="connsiteY290" fmla="*/ 147885 h 142875"/>
                <a:gd name="connsiteX291" fmla="*/ 92640 w 180975"/>
                <a:gd name="connsiteY291" fmla="*/ 147485 h 142875"/>
                <a:gd name="connsiteX292" fmla="*/ 89202 w 180975"/>
                <a:gd name="connsiteY292" fmla="*/ 149038 h 142875"/>
                <a:gd name="connsiteX293" fmla="*/ 77924 w 180975"/>
                <a:gd name="connsiteY293" fmla="*/ 142380 h 142875"/>
                <a:gd name="connsiteX294" fmla="*/ 78086 w 180975"/>
                <a:gd name="connsiteY294" fmla="*/ 136808 h 142875"/>
                <a:gd name="connsiteX295" fmla="*/ 78534 w 180975"/>
                <a:gd name="connsiteY295" fmla="*/ 134617 h 142875"/>
                <a:gd name="connsiteX296" fmla="*/ 83877 w 180975"/>
                <a:gd name="connsiteY296" fmla="*/ 134093 h 142875"/>
                <a:gd name="connsiteX297" fmla="*/ 86620 w 180975"/>
                <a:gd name="connsiteY297" fmla="*/ 13688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180975" h="142875">
                  <a:moveTo>
                    <a:pt x="43272" y="139951"/>
                  </a:moveTo>
                  <a:lnTo>
                    <a:pt x="42872" y="139951"/>
                  </a:lnTo>
                  <a:lnTo>
                    <a:pt x="41167" y="139541"/>
                  </a:lnTo>
                  <a:lnTo>
                    <a:pt x="39957" y="138560"/>
                  </a:lnTo>
                  <a:lnTo>
                    <a:pt x="36824" y="139256"/>
                  </a:lnTo>
                  <a:lnTo>
                    <a:pt x="32633" y="140837"/>
                  </a:lnTo>
                  <a:lnTo>
                    <a:pt x="30309" y="140761"/>
                  </a:lnTo>
                  <a:lnTo>
                    <a:pt x="28461" y="139065"/>
                  </a:lnTo>
                  <a:lnTo>
                    <a:pt x="20898" y="136646"/>
                  </a:lnTo>
                  <a:lnTo>
                    <a:pt x="19679" y="136446"/>
                  </a:lnTo>
                  <a:lnTo>
                    <a:pt x="14687" y="136350"/>
                  </a:lnTo>
                  <a:lnTo>
                    <a:pt x="14678" y="136350"/>
                  </a:lnTo>
                  <a:lnTo>
                    <a:pt x="14440" y="132522"/>
                  </a:lnTo>
                  <a:lnTo>
                    <a:pt x="13821" y="129750"/>
                  </a:lnTo>
                  <a:lnTo>
                    <a:pt x="12068" y="125616"/>
                  </a:lnTo>
                  <a:lnTo>
                    <a:pt x="14659" y="124616"/>
                  </a:lnTo>
                  <a:lnTo>
                    <a:pt x="14154" y="116519"/>
                  </a:lnTo>
                  <a:lnTo>
                    <a:pt x="13211" y="112319"/>
                  </a:lnTo>
                  <a:lnTo>
                    <a:pt x="5982" y="107985"/>
                  </a:lnTo>
                  <a:lnTo>
                    <a:pt x="286" y="103765"/>
                  </a:lnTo>
                  <a:lnTo>
                    <a:pt x="1600" y="89478"/>
                  </a:lnTo>
                  <a:lnTo>
                    <a:pt x="2162" y="85611"/>
                  </a:lnTo>
                  <a:lnTo>
                    <a:pt x="0" y="78086"/>
                  </a:lnTo>
                  <a:lnTo>
                    <a:pt x="229" y="69380"/>
                  </a:lnTo>
                  <a:lnTo>
                    <a:pt x="1143" y="55588"/>
                  </a:lnTo>
                  <a:lnTo>
                    <a:pt x="2953" y="55045"/>
                  </a:lnTo>
                  <a:lnTo>
                    <a:pt x="4286" y="55112"/>
                  </a:lnTo>
                  <a:lnTo>
                    <a:pt x="9411" y="57598"/>
                  </a:lnTo>
                  <a:lnTo>
                    <a:pt x="11544" y="57846"/>
                  </a:lnTo>
                  <a:lnTo>
                    <a:pt x="13011" y="60065"/>
                  </a:lnTo>
                  <a:lnTo>
                    <a:pt x="14726" y="60979"/>
                  </a:lnTo>
                  <a:lnTo>
                    <a:pt x="15964" y="58627"/>
                  </a:lnTo>
                  <a:lnTo>
                    <a:pt x="16450" y="54598"/>
                  </a:lnTo>
                  <a:lnTo>
                    <a:pt x="20507" y="49368"/>
                  </a:lnTo>
                  <a:lnTo>
                    <a:pt x="23355" y="47435"/>
                  </a:lnTo>
                  <a:lnTo>
                    <a:pt x="25298" y="46511"/>
                  </a:lnTo>
                  <a:lnTo>
                    <a:pt x="27261" y="48625"/>
                  </a:lnTo>
                  <a:lnTo>
                    <a:pt x="28756" y="50997"/>
                  </a:lnTo>
                  <a:lnTo>
                    <a:pt x="29108" y="45806"/>
                  </a:lnTo>
                  <a:lnTo>
                    <a:pt x="30318" y="35871"/>
                  </a:lnTo>
                  <a:lnTo>
                    <a:pt x="26461" y="34309"/>
                  </a:lnTo>
                  <a:lnTo>
                    <a:pt x="23308" y="35662"/>
                  </a:lnTo>
                  <a:lnTo>
                    <a:pt x="20193" y="41967"/>
                  </a:lnTo>
                  <a:lnTo>
                    <a:pt x="17412" y="49864"/>
                  </a:lnTo>
                  <a:lnTo>
                    <a:pt x="12897" y="50587"/>
                  </a:lnTo>
                  <a:lnTo>
                    <a:pt x="9297" y="52816"/>
                  </a:lnTo>
                  <a:lnTo>
                    <a:pt x="6048" y="50502"/>
                  </a:lnTo>
                  <a:lnTo>
                    <a:pt x="3953" y="48463"/>
                  </a:lnTo>
                  <a:lnTo>
                    <a:pt x="3905" y="45482"/>
                  </a:lnTo>
                  <a:lnTo>
                    <a:pt x="4381" y="43682"/>
                  </a:lnTo>
                  <a:lnTo>
                    <a:pt x="8201" y="37224"/>
                  </a:lnTo>
                  <a:lnTo>
                    <a:pt x="13326" y="31004"/>
                  </a:lnTo>
                  <a:lnTo>
                    <a:pt x="18488" y="31061"/>
                  </a:lnTo>
                  <a:lnTo>
                    <a:pt x="22250" y="29070"/>
                  </a:lnTo>
                  <a:lnTo>
                    <a:pt x="24498" y="28832"/>
                  </a:lnTo>
                  <a:lnTo>
                    <a:pt x="31518" y="29261"/>
                  </a:lnTo>
                  <a:lnTo>
                    <a:pt x="35119" y="27889"/>
                  </a:lnTo>
                  <a:lnTo>
                    <a:pt x="38348" y="25032"/>
                  </a:lnTo>
                  <a:lnTo>
                    <a:pt x="45320" y="12868"/>
                  </a:lnTo>
                  <a:lnTo>
                    <a:pt x="49254" y="7772"/>
                  </a:lnTo>
                  <a:lnTo>
                    <a:pt x="57188" y="5982"/>
                  </a:lnTo>
                  <a:lnTo>
                    <a:pt x="64523" y="76"/>
                  </a:lnTo>
                  <a:lnTo>
                    <a:pt x="66570" y="0"/>
                  </a:lnTo>
                  <a:lnTo>
                    <a:pt x="63122" y="4401"/>
                  </a:lnTo>
                  <a:lnTo>
                    <a:pt x="62570" y="6106"/>
                  </a:lnTo>
                  <a:lnTo>
                    <a:pt x="62151" y="8706"/>
                  </a:lnTo>
                  <a:lnTo>
                    <a:pt x="64618" y="14345"/>
                  </a:lnTo>
                  <a:lnTo>
                    <a:pt x="64094" y="17774"/>
                  </a:lnTo>
                  <a:lnTo>
                    <a:pt x="64275" y="24499"/>
                  </a:lnTo>
                  <a:lnTo>
                    <a:pt x="61941" y="27994"/>
                  </a:lnTo>
                  <a:lnTo>
                    <a:pt x="59312" y="35405"/>
                  </a:lnTo>
                  <a:lnTo>
                    <a:pt x="58179" y="36491"/>
                  </a:lnTo>
                  <a:lnTo>
                    <a:pt x="57931" y="45101"/>
                  </a:lnTo>
                  <a:lnTo>
                    <a:pt x="58188" y="47149"/>
                  </a:lnTo>
                  <a:lnTo>
                    <a:pt x="57807" y="54940"/>
                  </a:lnTo>
                  <a:lnTo>
                    <a:pt x="60503" y="58122"/>
                  </a:lnTo>
                  <a:lnTo>
                    <a:pt x="63351" y="59779"/>
                  </a:lnTo>
                  <a:lnTo>
                    <a:pt x="72857" y="59722"/>
                  </a:lnTo>
                  <a:lnTo>
                    <a:pt x="73847" y="61113"/>
                  </a:lnTo>
                  <a:lnTo>
                    <a:pt x="75009" y="63503"/>
                  </a:lnTo>
                  <a:lnTo>
                    <a:pt x="74162" y="67561"/>
                  </a:lnTo>
                  <a:lnTo>
                    <a:pt x="73143" y="70618"/>
                  </a:lnTo>
                  <a:lnTo>
                    <a:pt x="70390" y="73190"/>
                  </a:lnTo>
                  <a:lnTo>
                    <a:pt x="66856" y="75105"/>
                  </a:lnTo>
                  <a:lnTo>
                    <a:pt x="64656" y="75190"/>
                  </a:lnTo>
                  <a:lnTo>
                    <a:pt x="61665" y="71552"/>
                  </a:lnTo>
                  <a:lnTo>
                    <a:pt x="60246" y="72733"/>
                  </a:lnTo>
                  <a:lnTo>
                    <a:pt x="58779" y="74591"/>
                  </a:lnTo>
                  <a:lnTo>
                    <a:pt x="56312" y="84515"/>
                  </a:lnTo>
                  <a:lnTo>
                    <a:pt x="55140" y="91192"/>
                  </a:lnTo>
                  <a:lnTo>
                    <a:pt x="54512" y="91735"/>
                  </a:lnTo>
                  <a:lnTo>
                    <a:pt x="53121" y="90745"/>
                  </a:lnTo>
                  <a:lnTo>
                    <a:pt x="50721" y="90669"/>
                  </a:lnTo>
                  <a:lnTo>
                    <a:pt x="47682" y="92250"/>
                  </a:lnTo>
                  <a:lnTo>
                    <a:pt x="49244" y="93659"/>
                  </a:lnTo>
                  <a:lnTo>
                    <a:pt x="50892" y="96108"/>
                  </a:lnTo>
                  <a:lnTo>
                    <a:pt x="50235" y="97336"/>
                  </a:lnTo>
                  <a:lnTo>
                    <a:pt x="47558" y="98660"/>
                  </a:lnTo>
                  <a:lnTo>
                    <a:pt x="45186" y="101337"/>
                  </a:lnTo>
                  <a:lnTo>
                    <a:pt x="44196" y="103356"/>
                  </a:lnTo>
                  <a:lnTo>
                    <a:pt x="41215" y="105747"/>
                  </a:lnTo>
                  <a:lnTo>
                    <a:pt x="39329" y="108776"/>
                  </a:lnTo>
                  <a:lnTo>
                    <a:pt x="40253" y="112519"/>
                  </a:lnTo>
                  <a:lnTo>
                    <a:pt x="40643" y="115805"/>
                  </a:lnTo>
                  <a:lnTo>
                    <a:pt x="41462" y="119425"/>
                  </a:lnTo>
                  <a:lnTo>
                    <a:pt x="40719" y="122311"/>
                  </a:lnTo>
                  <a:lnTo>
                    <a:pt x="37014" y="126445"/>
                  </a:lnTo>
                  <a:lnTo>
                    <a:pt x="35652" y="130016"/>
                  </a:lnTo>
                  <a:lnTo>
                    <a:pt x="38824" y="129969"/>
                  </a:lnTo>
                  <a:lnTo>
                    <a:pt x="40777" y="130788"/>
                  </a:lnTo>
                  <a:lnTo>
                    <a:pt x="41920" y="131845"/>
                  </a:lnTo>
                  <a:lnTo>
                    <a:pt x="43101" y="133341"/>
                  </a:lnTo>
                  <a:lnTo>
                    <a:pt x="42377" y="135189"/>
                  </a:lnTo>
                  <a:lnTo>
                    <a:pt x="43272" y="139951"/>
                  </a:lnTo>
                  <a:close/>
                  <a:moveTo>
                    <a:pt x="78353" y="24003"/>
                  </a:moveTo>
                  <a:lnTo>
                    <a:pt x="77267" y="25156"/>
                  </a:lnTo>
                  <a:lnTo>
                    <a:pt x="73590" y="23527"/>
                  </a:lnTo>
                  <a:lnTo>
                    <a:pt x="75209" y="21241"/>
                  </a:lnTo>
                  <a:lnTo>
                    <a:pt x="79248" y="20184"/>
                  </a:lnTo>
                  <a:lnTo>
                    <a:pt x="81620" y="20536"/>
                  </a:lnTo>
                  <a:lnTo>
                    <a:pt x="79010" y="22803"/>
                  </a:lnTo>
                  <a:lnTo>
                    <a:pt x="78353" y="24003"/>
                  </a:lnTo>
                  <a:close/>
                  <a:moveTo>
                    <a:pt x="118901" y="94983"/>
                  </a:moveTo>
                  <a:lnTo>
                    <a:pt x="118967" y="99727"/>
                  </a:lnTo>
                  <a:lnTo>
                    <a:pt x="118272" y="101108"/>
                  </a:lnTo>
                  <a:lnTo>
                    <a:pt x="117253" y="102023"/>
                  </a:lnTo>
                  <a:lnTo>
                    <a:pt x="114586" y="102984"/>
                  </a:lnTo>
                  <a:lnTo>
                    <a:pt x="112271" y="104327"/>
                  </a:lnTo>
                  <a:lnTo>
                    <a:pt x="110204" y="106680"/>
                  </a:lnTo>
                  <a:lnTo>
                    <a:pt x="109442" y="110042"/>
                  </a:lnTo>
                  <a:lnTo>
                    <a:pt x="111052" y="112500"/>
                  </a:lnTo>
                  <a:lnTo>
                    <a:pt x="113986" y="113843"/>
                  </a:lnTo>
                  <a:lnTo>
                    <a:pt x="114738" y="118510"/>
                  </a:lnTo>
                  <a:lnTo>
                    <a:pt x="112319" y="120806"/>
                  </a:lnTo>
                  <a:lnTo>
                    <a:pt x="106109" y="123092"/>
                  </a:lnTo>
                  <a:lnTo>
                    <a:pt x="105461" y="128607"/>
                  </a:lnTo>
                  <a:lnTo>
                    <a:pt x="105661" y="132940"/>
                  </a:lnTo>
                  <a:lnTo>
                    <a:pt x="105546" y="136084"/>
                  </a:lnTo>
                  <a:lnTo>
                    <a:pt x="105051" y="140427"/>
                  </a:lnTo>
                  <a:lnTo>
                    <a:pt x="100032" y="142399"/>
                  </a:lnTo>
                  <a:lnTo>
                    <a:pt x="96784" y="135789"/>
                  </a:lnTo>
                  <a:lnTo>
                    <a:pt x="96755" y="133131"/>
                  </a:lnTo>
                  <a:lnTo>
                    <a:pt x="95783" y="130026"/>
                  </a:lnTo>
                  <a:lnTo>
                    <a:pt x="95603" y="127378"/>
                  </a:lnTo>
                  <a:lnTo>
                    <a:pt x="94450" y="123139"/>
                  </a:lnTo>
                  <a:lnTo>
                    <a:pt x="89697" y="121987"/>
                  </a:lnTo>
                  <a:lnTo>
                    <a:pt x="87849" y="121834"/>
                  </a:lnTo>
                  <a:lnTo>
                    <a:pt x="85268" y="122625"/>
                  </a:lnTo>
                  <a:lnTo>
                    <a:pt x="84630" y="122320"/>
                  </a:lnTo>
                  <a:lnTo>
                    <a:pt x="81534" y="116510"/>
                  </a:lnTo>
                  <a:lnTo>
                    <a:pt x="82048" y="110071"/>
                  </a:lnTo>
                  <a:lnTo>
                    <a:pt x="80401" y="106814"/>
                  </a:lnTo>
                  <a:lnTo>
                    <a:pt x="80172" y="105337"/>
                  </a:lnTo>
                  <a:lnTo>
                    <a:pt x="80210" y="103699"/>
                  </a:lnTo>
                  <a:lnTo>
                    <a:pt x="78848" y="102346"/>
                  </a:lnTo>
                  <a:lnTo>
                    <a:pt x="77210" y="101632"/>
                  </a:lnTo>
                  <a:lnTo>
                    <a:pt x="76410" y="97984"/>
                  </a:lnTo>
                  <a:lnTo>
                    <a:pt x="78296" y="97098"/>
                  </a:lnTo>
                  <a:lnTo>
                    <a:pt x="82972" y="97527"/>
                  </a:lnTo>
                  <a:lnTo>
                    <a:pt x="84344" y="97279"/>
                  </a:lnTo>
                  <a:lnTo>
                    <a:pt x="85592" y="96517"/>
                  </a:lnTo>
                  <a:lnTo>
                    <a:pt x="89373" y="90497"/>
                  </a:lnTo>
                  <a:lnTo>
                    <a:pt x="89259" y="89164"/>
                  </a:lnTo>
                  <a:lnTo>
                    <a:pt x="89659" y="87440"/>
                  </a:lnTo>
                  <a:lnTo>
                    <a:pt x="93745" y="86801"/>
                  </a:lnTo>
                  <a:lnTo>
                    <a:pt x="95564" y="89135"/>
                  </a:lnTo>
                  <a:lnTo>
                    <a:pt x="95193" y="92869"/>
                  </a:lnTo>
                  <a:lnTo>
                    <a:pt x="95422" y="97631"/>
                  </a:lnTo>
                  <a:lnTo>
                    <a:pt x="97898" y="98927"/>
                  </a:lnTo>
                  <a:lnTo>
                    <a:pt x="98860" y="99117"/>
                  </a:lnTo>
                  <a:lnTo>
                    <a:pt x="99898" y="95603"/>
                  </a:lnTo>
                  <a:lnTo>
                    <a:pt x="100622" y="93888"/>
                  </a:lnTo>
                  <a:lnTo>
                    <a:pt x="101603" y="92926"/>
                  </a:lnTo>
                  <a:lnTo>
                    <a:pt x="101937" y="89707"/>
                  </a:lnTo>
                  <a:lnTo>
                    <a:pt x="101355" y="87735"/>
                  </a:lnTo>
                  <a:lnTo>
                    <a:pt x="100117" y="86258"/>
                  </a:lnTo>
                  <a:lnTo>
                    <a:pt x="104747" y="82258"/>
                  </a:lnTo>
                  <a:lnTo>
                    <a:pt x="109538" y="79077"/>
                  </a:lnTo>
                  <a:lnTo>
                    <a:pt x="112328" y="78905"/>
                  </a:lnTo>
                  <a:lnTo>
                    <a:pt x="115129" y="79686"/>
                  </a:lnTo>
                  <a:lnTo>
                    <a:pt x="117738" y="80753"/>
                  </a:lnTo>
                  <a:lnTo>
                    <a:pt x="119148" y="81677"/>
                  </a:lnTo>
                  <a:lnTo>
                    <a:pt x="119939" y="83163"/>
                  </a:lnTo>
                  <a:lnTo>
                    <a:pt x="118186" y="86697"/>
                  </a:lnTo>
                  <a:lnTo>
                    <a:pt x="117700" y="88621"/>
                  </a:lnTo>
                  <a:lnTo>
                    <a:pt x="118901" y="94983"/>
                  </a:lnTo>
                  <a:close/>
                  <a:moveTo>
                    <a:pt x="66465" y="95079"/>
                  </a:moveTo>
                  <a:lnTo>
                    <a:pt x="66008" y="95926"/>
                  </a:lnTo>
                  <a:lnTo>
                    <a:pt x="64313" y="95041"/>
                  </a:lnTo>
                  <a:lnTo>
                    <a:pt x="64132" y="91973"/>
                  </a:lnTo>
                  <a:lnTo>
                    <a:pt x="64770" y="89211"/>
                  </a:lnTo>
                  <a:lnTo>
                    <a:pt x="64018" y="86735"/>
                  </a:lnTo>
                  <a:lnTo>
                    <a:pt x="64846" y="85144"/>
                  </a:lnTo>
                  <a:lnTo>
                    <a:pt x="67228" y="88849"/>
                  </a:lnTo>
                  <a:lnTo>
                    <a:pt x="67904" y="90592"/>
                  </a:lnTo>
                  <a:lnTo>
                    <a:pt x="66980" y="92669"/>
                  </a:lnTo>
                  <a:lnTo>
                    <a:pt x="66465" y="95079"/>
                  </a:lnTo>
                  <a:close/>
                  <a:moveTo>
                    <a:pt x="121491" y="103899"/>
                  </a:moveTo>
                  <a:lnTo>
                    <a:pt x="118977" y="105909"/>
                  </a:lnTo>
                  <a:lnTo>
                    <a:pt x="118424" y="105804"/>
                  </a:lnTo>
                  <a:lnTo>
                    <a:pt x="117605" y="103051"/>
                  </a:lnTo>
                  <a:lnTo>
                    <a:pt x="118939" y="101375"/>
                  </a:lnTo>
                  <a:lnTo>
                    <a:pt x="119720" y="99956"/>
                  </a:lnTo>
                  <a:lnTo>
                    <a:pt x="120282" y="99994"/>
                  </a:lnTo>
                  <a:lnTo>
                    <a:pt x="121044" y="101537"/>
                  </a:lnTo>
                  <a:lnTo>
                    <a:pt x="121491" y="103899"/>
                  </a:lnTo>
                  <a:close/>
                  <a:moveTo>
                    <a:pt x="67475" y="103280"/>
                  </a:moveTo>
                  <a:lnTo>
                    <a:pt x="68589" y="105737"/>
                  </a:lnTo>
                  <a:lnTo>
                    <a:pt x="69961" y="110976"/>
                  </a:lnTo>
                  <a:lnTo>
                    <a:pt x="72133" y="116824"/>
                  </a:lnTo>
                  <a:lnTo>
                    <a:pt x="71228" y="119263"/>
                  </a:lnTo>
                  <a:lnTo>
                    <a:pt x="71847" y="122387"/>
                  </a:lnTo>
                  <a:lnTo>
                    <a:pt x="71228" y="125635"/>
                  </a:lnTo>
                  <a:lnTo>
                    <a:pt x="66913" y="129407"/>
                  </a:lnTo>
                  <a:lnTo>
                    <a:pt x="62074" y="129578"/>
                  </a:lnTo>
                  <a:lnTo>
                    <a:pt x="57045" y="127759"/>
                  </a:lnTo>
                  <a:lnTo>
                    <a:pt x="49940" y="124244"/>
                  </a:lnTo>
                  <a:lnTo>
                    <a:pt x="49368" y="122272"/>
                  </a:lnTo>
                  <a:lnTo>
                    <a:pt x="48378" y="121177"/>
                  </a:lnTo>
                  <a:lnTo>
                    <a:pt x="46472" y="115167"/>
                  </a:lnTo>
                  <a:lnTo>
                    <a:pt x="46511" y="107728"/>
                  </a:lnTo>
                  <a:lnTo>
                    <a:pt x="50082" y="106785"/>
                  </a:lnTo>
                  <a:lnTo>
                    <a:pt x="57883" y="103222"/>
                  </a:lnTo>
                  <a:lnTo>
                    <a:pt x="59684" y="103785"/>
                  </a:lnTo>
                  <a:lnTo>
                    <a:pt x="61569" y="105604"/>
                  </a:lnTo>
                  <a:lnTo>
                    <a:pt x="63741" y="105709"/>
                  </a:lnTo>
                  <a:lnTo>
                    <a:pt x="66885" y="103127"/>
                  </a:lnTo>
                  <a:lnTo>
                    <a:pt x="67475" y="103280"/>
                  </a:lnTo>
                  <a:close/>
                  <a:moveTo>
                    <a:pt x="186233" y="130836"/>
                  </a:moveTo>
                  <a:lnTo>
                    <a:pt x="185242" y="131626"/>
                  </a:lnTo>
                  <a:lnTo>
                    <a:pt x="180822" y="130321"/>
                  </a:lnTo>
                  <a:lnTo>
                    <a:pt x="175441" y="127092"/>
                  </a:lnTo>
                  <a:lnTo>
                    <a:pt x="176231" y="120748"/>
                  </a:lnTo>
                  <a:lnTo>
                    <a:pt x="177613" y="117996"/>
                  </a:lnTo>
                  <a:lnTo>
                    <a:pt x="187433" y="125111"/>
                  </a:lnTo>
                  <a:lnTo>
                    <a:pt x="187557" y="127788"/>
                  </a:lnTo>
                  <a:lnTo>
                    <a:pt x="186233" y="130836"/>
                  </a:lnTo>
                  <a:close/>
                  <a:moveTo>
                    <a:pt x="69856" y="143408"/>
                  </a:moveTo>
                  <a:lnTo>
                    <a:pt x="68666" y="143666"/>
                  </a:lnTo>
                  <a:lnTo>
                    <a:pt x="67056" y="139922"/>
                  </a:lnTo>
                  <a:lnTo>
                    <a:pt x="66847" y="138741"/>
                  </a:lnTo>
                  <a:lnTo>
                    <a:pt x="68742" y="136341"/>
                  </a:lnTo>
                  <a:lnTo>
                    <a:pt x="69961" y="133617"/>
                  </a:lnTo>
                  <a:lnTo>
                    <a:pt x="73133" y="129426"/>
                  </a:lnTo>
                  <a:lnTo>
                    <a:pt x="74952" y="124501"/>
                  </a:lnTo>
                  <a:lnTo>
                    <a:pt x="75648" y="124578"/>
                  </a:lnTo>
                  <a:lnTo>
                    <a:pt x="74838" y="128969"/>
                  </a:lnTo>
                  <a:lnTo>
                    <a:pt x="70676" y="141151"/>
                  </a:lnTo>
                  <a:lnTo>
                    <a:pt x="69856" y="143408"/>
                  </a:lnTo>
                  <a:close/>
                  <a:moveTo>
                    <a:pt x="51864" y="137131"/>
                  </a:moveTo>
                  <a:lnTo>
                    <a:pt x="49082" y="137770"/>
                  </a:lnTo>
                  <a:lnTo>
                    <a:pt x="47663" y="136646"/>
                  </a:lnTo>
                  <a:lnTo>
                    <a:pt x="45053" y="136217"/>
                  </a:lnTo>
                  <a:lnTo>
                    <a:pt x="44120" y="129064"/>
                  </a:lnTo>
                  <a:lnTo>
                    <a:pt x="44387" y="128635"/>
                  </a:lnTo>
                  <a:lnTo>
                    <a:pt x="45701" y="129140"/>
                  </a:lnTo>
                  <a:lnTo>
                    <a:pt x="50206" y="132483"/>
                  </a:lnTo>
                  <a:lnTo>
                    <a:pt x="51778" y="136132"/>
                  </a:lnTo>
                  <a:lnTo>
                    <a:pt x="51864" y="137131"/>
                  </a:lnTo>
                  <a:close/>
                  <a:moveTo>
                    <a:pt x="118377" y="133445"/>
                  </a:moveTo>
                  <a:lnTo>
                    <a:pt x="117358" y="134141"/>
                  </a:lnTo>
                  <a:lnTo>
                    <a:pt x="113252" y="133636"/>
                  </a:lnTo>
                  <a:lnTo>
                    <a:pt x="108623" y="136855"/>
                  </a:lnTo>
                  <a:lnTo>
                    <a:pt x="106871" y="135836"/>
                  </a:lnTo>
                  <a:lnTo>
                    <a:pt x="107537" y="133779"/>
                  </a:lnTo>
                  <a:lnTo>
                    <a:pt x="108023" y="133026"/>
                  </a:lnTo>
                  <a:lnTo>
                    <a:pt x="109576" y="132150"/>
                  </a:lnTo>
                  <a:lnTo>
                    <a:pt x="110614" y="130874"/>
                  </a:lnTo>
                  <a:lnTo>
                    <a:pt x="111023" y="128874"/>
                  </a:lnTo>
                  <a:lnTo>
                    <a:pt x="111985" y="129950"/>
                  </a:lnTo>
                  <a:lnTo>
                    <a:pt x="114853" y="130397"/>
                  </a:lnTo>
                  <a:lnTo>
                    <a:pt x="116253" y="131036"/>
                  </a:lnTo>
                  <a:lnTo>
                    <a:pt x="117424" y="131979"/>
                  </a:lnTo>
                  <a:lnTo>
                    <a:pt x="118377" y="133445"/>
                  </a:lnTo>
                  <a:close/>
                  <a:moveTo>
                    <a:pt x="63179" y="138922"/>
                  </a:moveTo>
                  <a:lnTo>
                    <a:pt x="61389" y="139408"/>
                  </a:lnTo>
                  <a:lnTo>
                    <a:pt x="59341" y="138399"/>
                  </a:lnTo>
                  <a:lnTo>
                    <a:pt x="55997" y="134598"/>
                  </a:lnTo>
                  <a:lnTo>
                    <a:pt x="55578" y="133588"/>
                  </a:lnTo>
                  <a:lnTo>
                    <a:pt x="57331" y="134226"/>
                  </a:lnTo>
                  <a:lnTo>
                    <a:pt x="59512" y="136217"/>
                  </a:lnTo>
                  <a:lnTo>
                    <a:pt x="61293" y="136646"/>
                  </a:lnTo>
                  <a:lnTo>
                    <a:pt x="63732" y="138322"/>
                  </a:lnTo>
                  <a:lnTo>
                    <a:pt x="63179" y="138922"/>
                  </a:lnTo>
                  <a:close/>
                  <a:moveTo>
                    <a:pt x="86620" y="136884"/>
                  </a:moveTo>
                  <a:lnTo>
                    <a:pt x="91354" y="139760"/>
                  </a:lnTo>
                  <a:lnTo>
                    <a:pt x="94555" y="139589"/>
                  </a:lnTo>
                  <a:lnTo>
                    <a:pt x="96736" y="140780"/>
                  </a:lnTo>
                  <a:lnTo>
                    <a:pt x="97260" y="142618"/>
                  </a:lnTo>
                  <a:lnTo>
                    <a:pt x="97450" y="146695"/>
                  </a:lnTo>
                  <a:lnTo>
                    <a:pt x="95164" y="147885"/>
                  </a:lnTo>
                  <a:lnTo>
                    <a:pt x="92640" y="147485"/>
                  </a:lnTo>
                  <a:lnTo>
                    <a:pt x="89202" y="149038"/>
                  </a:lnTo>
                  <a:lnTo>
                    <a:pt x="77924" y="142380"/>
                  </a:lnTo>
                  <a:lnTo>
                    <a:pt x="78086" y="136808"/>
                  </a:lnTo>
                  <a:lnTo>
                    <a:pt x="78534" y="134617"/>
                  </a:lnTo>
                  <a:lnTo>
                    <a:pt x="83877" y="134093"/>
                  </a:lnTo>
                  <a:lnTo>
                    <a:pt x="86620" y="136884"/>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08" name="Freeform: Shape 207">
              <a:extLst>
                <a:ext uri="{FF2B5EF4-FFF2-40B4-BE49-F238E27FC236}">
                  <a16:creationId xmlns:a16="http://schemas.microsoft.com/office/drawing/2014/main" id="{7AB9EA92-8D55-4C80-80D4-824EF7762BFA}"/>
                </a:ext>
              </a:extLst>
            </p:cNvPr>
            <p:cNvSpPr/>
            <p:nvPr/>
          </p:nvSpPr>
          <p:spPr>
            <a:xfrm>
              <a:off x="7556339" y="1811178"/>
              <a:ext cx="346674" cy="224320"/>
            </a:xfrm>
            <a:custGeom>
              <a:avLst/>
              <a:gdLst>
                <a:gd name="connsiteX0" fmla="*/ 164611 w 161925"/>
                <a:gd name="connsiteY0" fmla="*/ 8153 h 104775"/>
                <a:gd name="connsiteX1" fmla="*/ 166031 w 161925"/>
                <a:gd name="connsiteY1" fmla="*/ 9782 h 104775"/>
                <a:gd name="connsiteX2" fmla="*/ 167821 w 161925"/>
                <a:gd name="connsiteY2" fmla="*/ 12411 h 104775"/>
                <a:gd name="connsiteX3" fmla="*/ 168307 w 161925"/>
                <a:gd name="connsiteY3" fmla="*/ 13916 h 104775"/>
                <a:gd name="connsiteX4" fmla="*/ 167697 w 161925"/>
                <a:gd name="connsiteY4" fmla="*/ 14802 h 104775"/>
                <a:gd name="connsiteX5" fmla="*/ 165907 w 161925"/>
                <a:gd name="connsiteY5" fmla="*/ 15554 h 104775"/>
                <a:gd name="connsiteX6" fmla="*/ 165497 w 161925"/>
                <a:gd name="connsiteY6" fmla="*/ 16364 h 104775"/>
                <a:gd name="connsiteX7" fmla="*/ 164706 w 161925"/>
                <a:gd name="connsiteY7" fmla="*/ 17726 h 104775"/>
                <a:gd name="connsiteX8" fmla="*/ 162611 w 161925"/>
                <a:gd name="connsiteY8" fmla="*/ 17974 h 104775"/>
                <a:gd name="connsiteX9" fmla="*/ 161534 w 161925"/>
                <a:gd name="connsiteY9" fmla="*/ 18983 h 104775"/>
                <a:gd name="connsiteX10" fmla="*/ 160248 w 161925"/>
                <a:gd name="connsiteY10" fmla="*/ 23413 h 104775"/>
                <a:gd name="connsiteX11" fmla="*/ 157791 w 161925"/>
                <a:gd name="connsiteY11" fmla="*/ 30728 h 104775"/>
                <a:gd name="connsiteX12" fmla="*/ 154162 w 161925"/>
                <a:gd name="connsiteY12" fmla="*/ 36271 h 104775"/>
                <a:gd name="connsiteX13" fmla="*/ 151257 w 161925"/>
                <a:gd name="connsiteY13" fmla="*/ 39300 h 104775"/>
                <a:gd name="connsiteX14" fmla="*/ 149962 w 161925"/>
                <a:gd name="connsiteY14" fmla="*/ 41624 h 104775"/>
                <a:gd name="connsiteX15" fmla="*/ 149152 w 161925"/>
                <a:gd name="connsiteY15" fmla="*/ 44405 h 104775"/>
                <a:gd name="connsiteX16" fmla="*/ 148961 w 161925"/>
                <a:gd name="connsiteY16" fmla="*/ 47196 h 104775"/>
                <a:gd name="connsiteX17" fmla="*/ 151743 w 161925"/>
                <a:gd name="connsiteY17" fmla="*/ 62436 h 104775"/>
                <a:gd name="connsiteX18" fmla="*/ 151714 w 161925"/>
                <a:gd name="connsiteY18" fmla="*/ 65179 h 104775"/>
                <a:gd name="connsiteX19" fmla="*/ 151057 w 161925"/>
                <a:gd name="connsiteY19" fmla="*/ 67989 h 104775"/>
                <a:gd name="connsiteX20" fmla="*/ 150581 w 161925"/>
                <a:gd name="connsiteY20" fmla="*/ 70838 h 104775"/>
                <a:gd name="connsiteX21" fmla="*/ 150971 w 161925"/>
                <a:gd name="connsiteY21" fmla="*/ 73305 h 104775"/>
                <a:gd name="connsiteX22" fmla="*/ 152810 w 161925"/>
                <a:gd name="connsiteY22" fmla="*/ 77514 h 104775"/>
                <a:gd name="connsiteX23" fmla="*/ 154762 w 161925"/>
                <a:gd name="connsiteY23" fmla="*/ 83782 h 104775"/>
                <a:gd name="connsiteX24" fmla="*/ 155553 w 161925"/>
                <a:gd name="connsiteY24" fmla="*/ 87773 h 104775"/>
                <a:gd name="connsiteX25" fmla="*/ 156848 w 161925"/>
                <a:gd name="connsiteY25" fmla="*/ 89230 h 104775"/>
                <a:gd name="connsiteX26" fmla="*/ 158096 w 161925"/>
                <a:gd name="connsiteY26" fmla="*/ 90306 h 104775"/>
                <a:gd name="connsiteX27" fmla="*/ 158353 w 161925"/>
                <a:gd name="connsiteY27" fmla="*/ 90983 h 104775"/>
                <a:gd name="connsiteX28" fmla="*/ 158315 w 161925"/>
                <a:gd name="connsiteY28" fmla="*/ 91678 h 104775"/>
                <a:gd name="connsiteX29" fmla="*/ 157667 w 161925"/>
                <a:gd name="connsiteY29" fmla="*/ 92469 h 104775"/>
                <a:gd name="connsiteX30" fmla="*/ 152038 w 161925"/>
                <a:gd name="connsiteY30" fmla="*/ 94555 h 104775"/>
                <a:gd name="connsiteX31" fmla="*/ 151305 w 161925"/>
                <a:gd name="connsiteY31" fmla="*/ 96317 h 104775"/>
                <a:gd name="connsiteX32" fmla="*/ 150695 w 161925"/>
                <a:gd name="connsiteY32" fmla="*/ 98288 h 104775"/>
                <a:gd name="connsiteX33" fmla="*/ 148237 w 161925"/>
                <a:gd name="connsiteY33" fmla="*/ 101194 h 104775"/>
                <a:gd name="connsiteX34" fmla="*/ 147485 w 161925"/>
                <a:gd name="connsiteY34" fmla="*/ 103899 h 104775"/>
                <a:gd name="connsiteX35" fmla="*/ 147018 w 161925"/>
                <a:gd name="connsiteY35" fmla="*/ 106994 h 104775"/>
                <a:gd name="connsiteX36" fmla="*/ 146961 w 161925"/>
                <a:gd name="connsiteY36" fmla="*/ 108099 h 104775"/>
                <a:gd name="connsiteX37" fmla="*/ 146285 w 161925"/>
                <a:gd name="connsiteY37" fmla="*/ 108233 h 104775"/>
                <a:gd name="connsiteX38" fmla="*/ 142551 w 161925"/>
                <a:gd name="connsiteY38" fmla="*/ 107594 h 104775"/>
                <a:gd name="connsiteX39" fmla="*/ 138436 w 161925"/>
                <a:gd name="connsiteY39" fmla="*/ 105585 h 104775"/>
                <a:gd name="connsiteX40" fmla="*/ 136636 w 161925"/>
                <a:gd name="connsiteY40" fmla="*/ 104070 h 104775"/>
                <a:gd name="connsiteX41" fmla="*/ 134864 w 161925"/>
                <a:gd name="connsiteY41" fmla="*/ 104089 h 104775"/>
                <a:gd name="connsiteX42" fmla="*/ 132722 w 161925"/>
                <a:gd name="connsiteY42" fmla="*/ 105080 h 104775"/>
                <a:gd name="connsiteX43" fmla="*/ 125044 w 161925"/>
                <a:gd name="connsiteY43" fmla="*/ 107947 h 104775"/>
                <a:gd name="connsiteX44" fmla="*/ 123158 w 161925"/>
                <a:gd name="connsiteY44" fmla="*/ 107280 h 104775"/>
                <a:gd name="connsiteX45" fmla="*/ 118777 w 161925"/>
                <a:gd name="connsiteY45" fmla="*/ 104461 h 104775"/>
                <a:gd name="connsiteX46" fmla="*/ 116557 w 161925"/>
                <a:gd name="connsiteY46" fmla="*/ 101384 h 104775"/>
                <a:gd name="connsiteX47" fmla="*/ 111614 w 161925"/>
                <a:gd name="connsiteY47" fmla="*/ 95250 h 104775"/>
                <a:gd name="connsiteX48" fmla="*/ 111214 w 161925"/>
                <a:gd name="connsiteY48" fmla="*/ 93783 h 104775"/>
                <a:gd name="connsiteX49" fmla="*/ 110567 w 161925"/>
                <a:gd name="connsiteY49" fmla="*/ 92612 h 104775"/>
                <a:gd name="connsiteX50" fmla="*/ 105290 w 161925"/>
                <a:gd name="connsiteY50" fmla="*/ 91087 h 104775"/>
                <a:gd name="connsiteX51" fmla="*/ 103337 w 161925"/>
                <a:gd name="connsiteY51" fmla="*/ 88811 h 104775"/>
                <a:gd name="connsiteX52" fmla="*/ 101718 w 161925"/>
                <a:gd name="connsiteY52" fmla="*/ 88497 h 104775"/>
                <a:gd name="connsiteX53" fmla="*/ 99336 w 161925"/>
                <a:gd name="connsiteY53" fmla="*/ 87354 h 104775"/>
                <a:gd name="connsiteX54" fmla="*/ 93155 w 161925"/>
                <a:gd name="connsiteY54" fmla="*/ 82487 h 104775"/>
                <a:gd name="connsiteX55" fmla="*/ 91621 w 161925"/>
                <a:gd name="connsiteY55" fmla="*/ 82029 h 104775"/>
                <a:gd name="connsiteX56" fmla="*/ 91250 w 161925"/>
                <a:gd name="connsiteY56" fmla="*/ 82848 h 104775"/>
                <a:gd name="connsiteX57" fmla="*/ 91354 w 161925"/>
                <a:gd name="connsiteY57" fmla="*/ 84001 h 104775"/>
                <a:gd name="connsiteX58" fmla="*/ 90964 w 161925"/>
                <a:gd name="connsiteY58" fmla="*/ 84668 h 104775"/>
                <a:gd name="connsiteX59" fmla="*/ 90173 w 161925"/>
                <a:gd name="connsiteY59" fmla="*/ 84649 h 104775"/>
                <a:gd name="connsiteX60" fmla="*/ 88745 w 161925"/>
                <a:gd name="connsiteY60" fmla="*/ 82858 h 104775"/>
                <a:gd name="connsiteX61" fmla="*/ 87030 w 161925"/>
                <a:gd name="connsiteY61" fmla="*/ 81277 h 104775"/>
                <a:gd name="connsiteX62" fmla="*/ 81686 w 161925"/>
                <a:gd name="connsiteY62" fmla="*/ 84249 h 104775"/>
                <a:gd name="connsiteX63" fmla="*/ 79753 w 161925"/>
                <a:gd name="connsiteY63" fmla="*/ 85039 h 104775"/>
                <a:gd name="connsiteX64" fmla="*/ 78057 w 161925"/>
                <a:gd name="connsiteY64" fmla="*/ 85220 h 104775"/>
                <a:gd name="connsiteX65" fmla="*/ 69590 w 161925"/>
                <a:gd name="connsiteY65" fmla="*/ 89106 h 104775"/>
                <a:gd name="connsiteX66" fmla="*/ 67008 w 161925"/>
                <a:gd name="connsiteY66" fmla="*/ 91202 h 104775"/>
                <a:gd name="connsiteX67" fmla="*/ 65941 w 161925"/>
                <a:gd name="connsiteY67" fmla="*/ 90983 h 104775"/>
                <a:gd name="connsiteX68" fmla="*/ 66189 w 161925"/>
                <a:gd name="connsiteY68" fmla="*/ 89011 h 104775"/>
                <a:gd name="connsiteX69" fmla="*/ 69714 w 161925"/>
                <a:gd name="connsiteY69" fmla="*/ 79134 h 104775"/>
                <a:gd name="connsiteX70" fmla="*/ 70342 w 161925"/>
                <a:gd name="connsiteY70" fmla="*/ 71256 h 104775"/>
                <a:gd name="connsiteX71" fmla="*/ 71628 w 161925"/>
                <a:gd name="connsiteY71" fmla="*/ 70171 h 104775"/>
                <a:gd name="connsiteX72" fmla="*/ 72009 w 161925"/>
                <a:gd name="connsiteY72" fmla="*/ 69075 h 104775"/>
                <a:gd name="connsiteX73" fmla="*/ 71457 w 161925"/>
                <a:gd name="connsiteY73" fmla="*/ 66551 h 104775"/>
                <a:gd name="connsiteX74" fmla="*/ 67799 w 161925"/>
                <a:gd name="connsiteY74" fmla="*/ 64932 h 104775"/>
                <a:gd name="connsiteX75" fmla="*/ 66323 w 161925"/>
                <a:gd name="connsiteY75" fmla="*/ 65170 h 104775"/>
                <a:gd name="connsiteX76" fmla="*/ 64989 w 161925"/>
                <a:gd name="connsiteY76" fmla="*/ 67885 h 104775"/>
                <a:gd name="connsiteX77" fmla="*/ 63608 w 161925"/>
                <a:gd name="connsiteY77" fmla="*/ 69837 h 104775"/>
                <a:gd name="connsiteX78" fmla="*/ 60379 w 161925"/>
                <a:gd name="connsiteY78" fmla="*/ 71028 h 104775"/>
                <a:gd name="connsiteX79" fmla="*/ 57598 w 161925"/>
                <a:gd name="connsiteY79" fmla="*/ 68971 h 104775"/>
                <a:gd name="connsiteX80" fmla="*/ 51092 w 161925"/>
                <a:gd name="connsiteY80" fmla="*/ 66218 h 104775"/>
                <a:gd name="connsiteX81" fmla="*/ 49454 w 161925"/>
                <a:gd name="connsiteY81" fmla="*/ 62541 h 104775"/>
                <a:gd name="connsiteX82" fmla="*/ 49063 w 161925"/>
                <a:gd name="connsiteY82" fmla="*/ 58836 h 104775"/>
                <a:gd name="connsiteX83" fmla="*/ 45625 w 161925"/>
                <a:gd name="connsiteY83" fmla="*/ 55254 h 104775"/>
                <a:gd name="connsiteX84" fmla="*/ 44196 w 161925"/>
                <a:gd name="connsiteY84" fmla="*/ 51016 h 104775"/>
                <a:gd name="connsiteX85" fmla="*/ 44768 w 161925"/>
                <a:gd name="connsiteY85" fmla="*/ 48054 h 104775"/>
                <a:gd name="connsiteX86" fmla="*/ 47892 w 161925"/>
                <a:gd name="connsiteY86" fmla="*/ 46101 h 104775"/>
                <a:gd name="connsiteX87" fmla="*/ 48778 w 161925"/>
                <a:gd name="connsiteY87" fmla="*/ 44405 h 104775"/>
                <a:gd name="connsiteX88" fmla="*/ 44844 w 161925"/>
                <a:gd name="connsiteY88" fmla="*/ 44672 h 104775"/>
                <a:gd name="connsiteX89" fmla="*/ 44044 w 161925"/>
                <a:gd name="connsiteY89" fmla="*/ 44263 h 104775"/>
                <a:gd name="connsiteX90" fmla="*/ 43872 w 161925"/>
                <a:gd name="connsiteY90" fmla="*/ 42739 h 104775"/>
                <a:gd name="connsiteX91" fmla="*/ 42129 w 161925"/>
                <a:gd name="connsiteY91" fmla="*/ 37519 h 104775"/>
                <a:gd name="connsiteX92" fmla="*/ 43672 w 161925"/>
                <a:gd name="connsiteY92" fmla="*/ 35462 h 104775"/>
                <a:gd name="connsiteX93" fmla="*/ 44348 w 161925"/>
                <a:gd name="connsiteY93" fmla="*/ 33461 h 104775"/>
                <a:gd name="connsiteX94" fmla="*/ 43082 w 161925"/>
                <a:gd name="connsiteY94" fmla="*/ 31756 h 104775"/>
                <a:gd name="connsiteX95" fmla="*/ 43415 w 161925"/>
                <a:gd name="connsiteY95" fmla="*/ 29804 h 104775"/>
                <a:gd name="connsiteX96" fmla="*/ 44405 w 161925"/>
                <a:gd name="connsiteY96" fmla="*/ 27832 h 104775"/>
                <a:gd name="connsiteX97" fmla="*/ 43805 w 161925"/>
                <a:gd name="connsiteY97" fmla="*/ 23251 h 104775"/>
                <a:gd name="connsiteX98" fmla="*/ 47711 w 161925"/>
                <a:gd name="connsiteY98" fmla="*/ 20822 h 104775"/>
                <a:gd name="connsiteX99" fmla="*/ 51502 w 161925"/>
                <a:gd name="connsiteY99" fmla="*/ 19107 h 104775"/>
                <a:gd name="connsiteX100" fmla="*/ 59550 w 161925"/>
                <a:gd name="connsiteY100" fmla="*/ 18231 h 104775"/>
                <a:gd name="connsiteX101" fmla="*/ 58760 w 161925"/>
                <a:gd name="connsiteY101" fmla="*/ 14021 h 104775"/>
                <a:gd name="connsiteX102" fmla="*/ 62008 w 161925"/>
                <a:gd name="connsiteY102" fmla="*/ 13830 h 104775"/>
                <a:gd name="connsiteX103" fmla="*/ 67485 w 161925"/>
                <a:gd name="connsiteY103" fmla="*/ 8754 h 104775"/>
                <a:gd name="connsiteX104" fmla="*/ 72914 w 161925"/>
                <a:gd name="connsiteY104" fmla="*/ 9649 h 104775"/>
                <a:gd name="connsiteX105" fmla="*/ 80772 w 161925"/>
                <a:gd name="connsiteY105" fmla="*/ 6163 h 104775"/>
                <a:gd name="connsiteX106" fmla="*/ 95908 w 161925"/>
                <a:gd name="connsiteY106" fmla="*/ 6210 h 104775"/>
                <a:gd name="connsiteX107" fmla="*/ 97974 w 161925"/>
                <a:gd name="connsiteY107" fmla="*/ 4191 h 104775"/>
                <a:gd name="connsiteX108" fmla="*/ 97612 w 161925"/>
                <a:gd name="connsiteY108" fmla="*/ 2162 h 104775"/>
                <a:gd name="connsiteX109" fmla="*/ 97660 w 161925"/>
                <a:gd name="connsiteY109" fmla="*/ 0 h 104775"/>
                <a:gd name="connsiteX110" fmla="*/ 100508 w 161925"/>
                <a:gd name="connsiteY110" fmla="*/ 600 h 104775"/>
                <a:gd name="connsiteX111" fmla="*/ 105270 w 161925"/>
                <a:gd name="connsiteY111" fmla="*/ 219 h 104775"/>
                <a:gd name="connsiteX112" fmla="*/ 123101 w 161925"/>
                <a:gd name="connsiteY112" fmla="*/ 4477 h 104775"/>
                <a:gd name="connsiteX113" fmla="*/ 127492 w 161925"/>
                <a:gd name="connsiteY113" fmla="*/ 4477 h 104775"/>
                <a:gd name="connsiteX114" fmla="*/ 133560 w 161925"/>
                <a:gd name="connsiteY114" fmla="*/ 8792 h 104775"/>
                <a:gd name="connsiteX115" fmla="*/ 136836 w 161925"/>
                <a:gd name="connsiteY115" fmla="*/ 9906 h 104775"/>
                <a:gd name="connsiteX116" fmla="*/ 146485 w 161925"/>
                <a:gd name="connsiteY116" fmla="*/ 9906 h 104775"/>
                <a:gd name="connsiteX117" fmla="*/ 161373 w 161925"/>
                <a:gd name="connsiteY117" fmla="*/ 11811 h 104775"/>
                <a:gd name="connsiteX118" fmla="*/ 164297 w 161925"/>
                <a:gd name="connsiteY118" fmla="*/ 8896 h 104775"/>
                <a:gd name="connsiteX119" fmla="*/ 164611 w 161925"/>
                <a:gd name="connsiteY119" fmla="*/ 8153 h 104775"/>
                <a:gd name="connsiteX120" fmla="*/ 28584 w 161925"/>
                <a:gd name="connsiteY120" fmla="*/ 42367 h 104775"/>
                <a:gd name="connsiteX121" fmla="*/ 26394 w 161925"/>
                <a:gd name="connsiteY121" fmla="*/ 44910 h 104775"/>
                <a:gd name="connsiteX122" fmla="*/ 25089 w 161925"/>
                <a:gd name="connsiteY122" fmla="*/ 43901 h 104775"/>
                <a:gd name="connsiteX123" fmla="*/ 24403 w 161925"/>
                <a:gd name="connsiteY123" fmla="*/ 42681 h 104775"/>
                <a:gd name="connsiteX124" fmla="*/ 21574 w 161925"/>
                <a:gd name="connsiteY124" fmla="*/ 48435 h 104775"/>
                <a:gd name="connsiteX125" fmla="*/ 18393 w 161925"/>
                <a:gd name="connsiteY125" fmla="*/ 49416 h 104775"/>
                <a:gd name="connsiteX126" fmla="*/ 16536 w 161925"/>
                <a:gd name="connsiteY126" fmla="*/ 48282 h 104775"/>
                <a:gd name="connsiteX127" fmla="*/ 16707 w 161925"/>
                <a:gd name="connsiteY127" fmla="*/ 46139 h 104775"/>
                <a:gd name="connsiteX128" fmla="*/ 14897 w 161925"/>
                <a:gd name="connsiteY128" fmla="*/ 40491 h 104775"/>
                <a:gd name="connsiteX129" fmla="*/ 12125 w 161925"/>
                <a:gd name="connsiteY129" fmla="*/ 38833 h 104775"/>
                <a:gd name="connsiteX130" fmla="*/ 8230 w 161925"/>
                <a:gd name="connsiteY130" fmla="*/ 38681 h 104775"/>
                <a:gd name="connsiteX131" fmla="*/ 5410 w 161925"/>
                <a:gd name="connsiteY131" fmla="*/ 36347 h 104775"/>
                <a:gd name="connsiteX132" fmla="*/ 16278 w 161925"/>
                <a:gd name="connsiteY132" fmla="*/ 34757 h 104775"/>
                <a:gd name="connsiteX133" fmla="*/ 17402 w 161925"/>
                <a:gd name="connsiteY133" fmla="*/ 32052 h 104775"/>
                <a:gd name="connsiteX134" fmla="*/ 19612 w 161925"/>
                <a:gd name="connsiteY134" fmla="*/ 29213 h 104775"/>
                <a:gd name="connsiteX135" fmla="*/ 21270 w 161925"/>
                <a:gd name="connsiteY135" fmla="*/ 28908 h 104775"/>
                <a:gd name="connsiteX136" fmla="*/ 22679 w 161925"/>
                <a:gd name="connsiteY136" fmla="*/ 29566 h 104775"/>
                <a:gd name="connsiteX137" fmla="*/ 22946 w 161925"/>
                <a:gd name="connsiteY137" fmla="*/ 31766 h 104775"/>
                <a:gd name="connsiteX138" fmla="*/ 23298 w 161925"/>
                <a:gd name="connsiteY138" fmla="*/ 32642 h 104775"/>
                <a:gd name="connsiteX139" fmla="*/ 28223 w 161925"/>
                <a:gd name="connsiteY139" fmla="*/ 33880 h 104775"/>
                <a:gd name="connsiteX140" fmla="*/ 30146 w 161925"/>
                <a:gd name="connsiteY140" fmla="*/ 37576 h 104775"/>
                <a:gd name="connsiteX141" fmla="*/ 30871 w 161925"/>
                <a:gd name="connsiteY141" fmla="*/ 42005 h 104775"/>
                <a:gd name="connsiteX142" fmla="*/ 28584 w 161925"/>
                <a:gd name="connsiteY142" fmla="*/ 42367 h 104775"/>
                <a:gd name="connsiteX143" fmla="*/ 39805 w 161925"/>
                <a:gd name="connsiteY143" fmla="*/ 56569 h 104775"/>
                <a:gd name="connsiteX144" fmla="*/ 37585 w 161925"/>
                <a:gd name="connsiteY144" fmla="*/ 57102 h 104775"/>
                <a:gd name="connsiteX145" fmla="*/ 32318 w 161925"/>
                <a:gd name="connsiteY145" fmla="*/ 53464 h 104775"/>
                <a:gd name="connsiteX146" fmla="*/ 33537 w 161925"/>
                <a:gd name="connsiteY146" fmla="*/ 50997 h 104775"/>
                <a:gd name="connsiteX147" fmla="*/ 35043 w 161925"/>
                <a:gd name="connsiteY147" fmla="*/ 50025 h 104775"/>
                <a:gd name="connsiteX148" fmla="*/ 39519 w 161925"/>
                <a:gd name="connsiteY148" fmla="*/ 51540 h 104775"/>
                <a:gd name="connsiteX149" fmla="*/ 40148 w 161925"/>
                <a:gd name="connsiteY149" fmla="*/ 55283 h 104775"/>
                <a:gd name="connsiteX150" fmla="*/ 39805 w 161925"/>
                <a:gd name="connsiteY150" fmla="*/ 56569 h 104775"/>
                <a:gd name="connsiteX151" fmla="*/ 20393 w 161925"/>
                <a:gd name="connsiteY151" fmla="*/ 52940 h 104775"/>
                <a:gd name="connsiteX152" fmla="*/ 22289 w 161925"/>
                <a:gd name="connsiteY152" fmla="*/ 54178 h 104775"/>
                <a:gd name="connsiteX153" fmla="*/ 24041 w 161925"/>
                <a:gd name="connsiteY153" fmla="*/ 53788 h 104775"/>
                <a:gd name="connsiteX154" fmla="*/ 25822 w 161925"/>
                <a:gd name="connsiteY154" fmla="*/ 52921 h 104775"/>
                <a:gd name="connsiteX155" fmla="*/ 29670 w 161925"/>
                <a:gd name="connsiteY155" fmla="*/ 53730 h 104775"/>
                <a:gd name="connsiteX156" fmla="*/ 38452 w 161925"/>
                <a:gd name="connsiteY156" fmla="*/ 59979 h 104775"/>
                <a:gd name="connsiteX157" fmla="*/ 39262 w 161925"/>
                <a:gd name="connsiteY157" fmla="*/ 61646 h 104775"/>
                <a:gd name="connsiteX158" fmla="*/ 34014 w 161925"/>
                <a:gd name="connsiteY158" fmla="*/ 62408 h 104775"/>
                <a:gd name="connsiteX159" fmla="*/ 32823 w 161925"/>
                <a:gd name="connsiteY159" fmla="*/ 64313 h 104775"/>
                <a:gd name="connsiteX160" fmla="*/ 31566 w 161925"/>
                <a:gd name="connsiteY160" fmla="*/ 65646 h 104775"/>
                <a:gd name="connsiteX161" fmla="*/ 30080 w 161925"/>
                <a:gd name="connsiteY161" fmla="*/ 66075 h 104775"/>
                <a:gd name="connsiteX162" fmla="*/ 27547 w 161925"/>
                <a:gd name="connsiteY162" fmla="*/ 68751 h 104775"/>
                <a:gd name="connsiteX163" fmla="*/ 24127 w 161925"/>
                <a:gd name="connsiteY163" fmla="*/ 71314 h 104775"/>
                <a:gd name="connsiteX164" fmla="*/ 23413 w 161925"/>
                <a:gd name="connsiteY164" fmla="*/ 72847 h 104775"/>
                <a:gd name="connsiteX165" fmla="*/ 17212 w 161925"/>
                <a:gd name="connsiteY165" fmla="*/ 72562 h 104775"/>
                <a:gd name="connsiteX166" fmla="*/ 13831 w 161925"/>
                <a:gd name="connsiteY166" fmla="*/ 73533 h 104775"/>
                <a:gd name="connsiteX167" fmla="*/ 11096 w 161925"/>
                <a:gd name="connsiteY167" fmla="*/ 76390 h 104775"/>
                <a:gd name="connsiteX168" fmla="*/ 9973 w 161925"/>
                <a:gd name="connsiteY168" fmla="*/ 81896 h 104775"/>
                <a:gd name="connsiteX169" fmla="*/ 7972 w 161925"/>
                <a:gd name="connsiteY169" fmla="*/ 86182 h 104775"/>
                <a:gd name="connsiteX170" fmla="*/ 5934 w 161925"/>
                <a:gd name="connsiteY170" fmla="*/ 87725 h 104775"/>
                <a:gd name="connsiteX171" fmla="*/ 3810 w 161925"/>
                <a:gd name="connsiteY171" fmla="*/ 87964 h 104775"/>
                <a:gd name="connsiteX172" fmla="*/ 3305 w 161925"/>
                <a:gd name="connsiteY172" fmla="*/ 86363 h 104775"/>
                <a:gd name="connsiteX173" fmla="*/ 3505 w 161925"/>
                <a:gd name="connsiteY173" fmla="*/ 84763 h 104775"/>
                <a:gd name="connsiteX174" fmla="*/ 7972 w 161925"/>
                <a:gd name="connsiteY174" fmla="*/ 78705 h 104775"/>
                <a:gd name="connsiteX175" fmla="*/ 8906 w 161925"/>
                <a:gd name="connsiteY175" fmla="*/ 76733 h 104775"/>
                <a:gd name="connsiteX176" fmla="*/ 6677 w 161925"/>
                <a:gd name="connsiteY176" fmla="*/ 75857 h 104775"/>
                <a:gd name="connsiteX177" fmla="*/ 4810 w 161925"/>
                <a:gd name="connsiteY177" fmla="*/ 73743 h 104775"/>
                <a:gd name="connsiteX178" fmla="*/ 734 w 161925"/>
                <a:gd name="connsiteY178" fmla="*/ 71266 h 104775"/>
                <a:gd name="connsiteX179" fmla="*/ 0 w 161925"/>
                <a:gd name="connsiteY179" fmla="*/ 69275 h 104775"/>
                <a:gd name="connsiteX180" fmla="*/ 971 w 161925"/>
                <a:gd name="connsiteY180" fmla="*/ 69123 h 104775"/>
                <a:gd name="connsiteX181" fmla="*/ 1867 w 161925"/>
                <a:gd name="connsiteY181" fmla="*/ 68551 h 104775"/>
                <a:gd name="connsiteX182" fmla="*/ 2953 w 161925"/>
                <a:gd name="connsiteY182" fmla="*/ 66875 h 104775"/>
                <a:gd name="connsiteX183" fmla="*/ 3457 w 161925"/>
                <a:gd name="connsiteY183" fmla="*/ 64951 h 104775"/>
                <a:gd name="connsiteX184" fmla="*/ 200 w 161925"/>
                <a:gd name="connsiteY184" fmla="*/ 59312 h 104775"/>
                <a:gd name="connsiteX185" fmla="*/ 1857 w 161925"/>
                <a:gd name="connsiteY185" fmla="*/ 58436 h 104775"/>
                <a:gd name="connsiteX186" fmla="*/ 3934 w 161925"/>
                <a:gd name="connsiteY186" fmla="*/ 58636 h 104775"/>
                <a:gd name="connsiteX187" fmla="*/ 6058 w 161925"/>
                <a:gd name="connsiteY187" fmla="*/ 60274 h 104775"/>
                <a:gd name="connsiteX188" fmla="*/ 8391 w 161925"/>
                <a:gd name="connsiteY188" fmla="*/ 58350 h 104775"/>
                <a:gd name="connsiteX189" fmla="*/ 9382 w 161925"/>
                <a:gd name="connsiteY189" fmla="*/ 58064 h 104775"/>
                <a:gd name="connsiteX190" fmla="*/ 11011 w 161925"/>
                <a:gd name="connsiteY190" fmla="*/ 58750 h 104775"/>
                <a:gd name="connsiteX191" fmla="*/ 12659 w 161925"/>
                <a:gd name="connsiteY191" fmla="*/ 55016 h 104775"/>
                <a:gd name="connsiteX192" fmla="*/ 16573 w 161925"/>
                <a:gd name="connsiteY192" fmla="*/ 53788 h 104775"/>
                <a:gd name="connsiteX193" fmla="*/ 18517 w 161925"/>
                <a:gd name="connsiteY193" fmla="*/ 52635 h 104775"/>
                <a:gd name="connsiteX194" fmla="*/ 20393 w 161925"/>
                <a:gd name="connsiteY194" fmla="*/ 5294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61925" h="104775">
                  <a:moveTo>
                    <a:pt x="164611" y="8153"/>
                  </a:moveTo>
                  <a:lnTo>
                    <a:pt x="166031" y="9782"/>
                  </a:lnTo>
                  <a:lnTo>
                    <a:pt x="167821" y="12411"/>
                  </a:lnTo>
                  <a:lnTo>
                    <a:pt x="168307" y="13916"/>
                  </a:lnTo>
                  <a:lnTo>
                    <a:pt x="167697" y="14802"/>
                  </a:lnTo>
                  <a:lnTo>
                    <a:pt x="165907" y="15554"/>
                  </a:lnTo>
                  <a:lnTo>
                    <a:pt x="165497" y="16364"/>
                  </a:lnTo>
                  <a:lnTo>
                    <a:pt x="164706" y="17726"/>
                  </a:lnTo>
                  <a:lnTo>
                    <a:pt x="162611" y="17974"/>
                  </a:lnTo>
                  <a:lnTo>
                    <a:pt x="161534" y="18983"/>
                  </a:lnTo>
                  <a:lnTo>
                    <a:pt x="160248" y="23413"/>
                  </a:lnTo>
                  <a:lnTo>
                    <a:pt x="157791" y="30728"/>
                  </a:lnTo>
                  <a:lnTo>
                    <a:pt x="154162" y="36271"/>
                  </a:lnTo>
                  <a:lnTo>
                    <a:pt x="151257" y="39300"/>
                  </a:lnTo>
                  <a:lnTo>
                    <a:pt x="149962" y="41624"/>
                  </a:lnTo>
                  <a:lnTo>
                    <a:pt x="149152" y="44405"/>
                  </a:lnTo>
                  <a:lnTo>
                    <a:pt x="148961" y="47196"/>
                  </a:lnTo>
                  <a:lnTo>
                    <a:pt x="151743" y="62436"/>
                  </a:lnTo>
                  <a:lnTo>
                    <a:pt x="151714" y="65179"/>
                  </a:lnTo>
                  <a:lnTo>
                    <a:pt x="151057" y="67989"/>
                  </a:lnTo>
                  <a:lnTo>
                    <a:pt x="150581" y="70838"/>
                  </a:lnTo>
                  <a:lnTo>
                    <a:pt x="150971" y="73305"/>
                  </a:lnTo>
                  <a:lnTo>
                    <a:pt x="152810" y="77514"/>
                  </a:lnTo>
                  <a:lnTo>
                    <a:pt x="154762" y="83782"/>
                  </a:lnTo>
                  <a:lnTo>
                    <a:pt x="155553" y="87773"/>
                  </a:lnTo>
                  <a:lnTo>
                    <a:pt x="156848" y="89230"/>
                  </a:lnTo>
                  <a:lnTo>
                    <a:pt x="158096" y="90306"/>
                  </a:lnTo>
                  <a:lnTo>
                    <a:pt x="158353" y="90983"/>
                  </a:lnTo>
                  <a:lnTo>
                    <a:pt x="158315" y="91678"/>
                  </a:lnTo>
                  <a:lnTo>
                    <a:pt x="157667" y="92469"/>
                  </a:lnTo>
                  <a:lnTo>
                    <a:pt x="152038" y="94555"/>
                  </a:lnTo>
                  <a:lnTo>
                    <a:pt x="151305" y="96317"/>
                  </a:lnTo>
                  <a:lnTo>
                    <a:pt x="150695" y="98288"/>
                  </a:lnTo>
                  <a:lnTo>
                    <a:pt x="148237" y="101194"/>
                  </a:lnTo>
                  <a:lnTo>
                    <a:pt x="147485" y="103899"/>
                  </a:lnTo>
                  <a:lnTo>
                    <a:pt x="147018" y="106994"/>
                  </a:lnTo>
                  <a:lnTo>
                    <a:pt x="146961" y="108099"/>
                  </a:lnTo>
                  <a:lnTo>
                    <a:pt x="146285" y="108233"/>
                  </a:lnTo>
                  <a:lnTo>
                    <a:pt x="142551" y="107594"/>
                  </a:lnTo>
                  <a:lnTo>
                    <a:pt x="138436" y="105585"/>
                  </a:lnTo>
                  <a:lnTo>
                    <a:pt x="136636" y="104070"/>
                  </a:lnTo>
                  <a:lnTo>
                    <a:pt x="134864" y="104089"/>
                  </a:lnTo>
                  <a:lnTo>
                    <a:pt x="132722" y="105080"/>
                  </a:lnTo>
                  <a:lnTo>
                    <a:pt x="125044" y="107947"/>
                  </a:lnTo>
                  <a:lnTo>
                    <a:pt x="123158" y="107280"/>
                  </a:lnTo>
                  <a:lnTo>
                    <a:pt x="118777" y="104461"/>
                  </a:lnTo>
                  <a:lnTo>
                    <a:pt x="116557" y="101384"/>
                  </a:lnTo>
                  <a:lnTo>
                    <a:pt x="111614" y="95250"/>
                  </a:lnTo>
                  <a:lnTo>
                    <a:pt x="111214" y="93783"/>
                  </a:lnTo>
                  <a:lnTo>
                    <a:pt x="110567" y="92612"/>
                  </a:lnTo>
                  <a:lnTo>
                    <a:pt x="105290" y="91087"/>
                  </a:lnTo>
                  <a:lnTo>
                    <a:pt x="103337" y="88811"/>
                  </a:lnTo>
                  <a:lnTo>
                    <a:pt x="101718" y="88497"/>
                  </a:lnTo>
                  <a:lnTo>
                    <a:pt x="99336" y="87354"/>
                  </a:lnTo>
                  <a:lnTo>
                    <a:pt x="93155" y="82487"/>
                  </a:lnTo>
                  <a:lnTo>
                    <a:pt x="91621" y="82029"/>
                  </a:lnTo>
                  <a:lnTo>
                    <a:pt x="91250" y="82848"/>
                  </a:lnTo>
                  <a:lnTo>
                    <a:pt x="91354" y="84001"/>
                  </a:lnTo>
                  <a:lnTo>
                    <a:pt x="90964" y="84668"/>
                  </a:lnTo>
                  <a:lnTo>
                    <a:pt x="90173" y="84649"/>
                  </a:lnTo>
                  <a:lnTo>
                    <a:pt x="88745" y="82858"/>
                  </a:lnTo>
                  <a:lnTo>
                    <a:pt x="87030" y="81277"/>
                  </a:lnTo>
                  <a:lnTo>
                    <a:pt x="81686" y="84249"/>
                  </a:lnTo>
                  <a:lnTo>
                    <a:pt x="79753" y="85039"/>
                  </a:lnTo>
                  <a:lnTo>
                    <a:pt x="78057" y="85220"/>
                  </a:lnTo>
                  <a:lnTo>
                    <a:pt x="69590" y="89106"/>
                  </a:lnTo>
                  <a:lnTo>
                    <a:pt x="67008" y="91202"/>
                  </a:lnTo>
                  <a:lnTo>
                    <a:pt x="65941" y="90983"/>
                  </a:lnTo>
                  <a:lnTo>
                    <a:pt x="66189" y="89011"/>
                  </a:lnTo>
                  <a:lnTo>
                    <a:pt x="69714" y="79134"/>
                  </a:lnTo>
                  <a:lnTo>
                    <a:pt x="70342" y="71256"/>
                  </a:lnTo>
                  <a:lnTo>
                    <a:pt x="71628" y="70171"/>
                  </a:lnTo>
                  <a:lnTo>
                    <a:pt x="72009" y="69075"/>
                  </a:lnTo>
                  <a:lnTo>
                    <a:pt x="71457" y="66551"/>
                  </a:lnTo>
                  <a:lnTo>
                    <a:pt x="67799" y="64932"/>
                  </a:lnTo>
                  <a:lnTo>
                    <a:pt x="66323" y="65170"/>
                  </a:lnTo>
                  <a:lnTo>
                    <a:pt x="64989" y="67885"/>
                  </a:lnTo>
                  <a:lnTo>
                    <a:pt x="63608" y="69837"/>
                  </a:lnTo>
                  <a:lnTo>
                    <a:pt x="60379" y="71028"/>
                  </a:lnTo>
                  <a:lnTo>
                    <a:pt x="57598" y="68971"/>
                  </a:lnTo>
                  <a:lnTo>
                    <a:pt x="51092" y="66218"/>
                  </a:lnTo>
                  <a:lnTo>
                    <a:pt x="49454" y="62541"/>
                  </a:lnTo>
                  <a:lnTo>
                    <a:pt x="49063" y="58836"/>
                  </a:lnTo>
                  <a:lnTo>
                    <a:pt x="45625" y="55254"/>
                  </a:lnTo>
                  <a:lnTo>
                    <a:pt x="44196" y="51016"/>
                  </a:lnTo>
                  <a:lnTo>
                    <a:pt x="44768" y="48054"/>
                  </a:lnTo>
                  <a:lnTo>
                    <a:pt x="47892" y="46101"/>
                  </a:lnTo>
                  <a:lnTo>
                    <a:pt x="48778" y="44405"/>
                  </a:lnTo>
                  <a:lnTo>
                    <a:pt x="44844" y="44672"/>
                  </a:lnTo>
                  <a:lnTo>
                    <a:pt x="44044" y="44263"/>
                  </a:lnTo>
                  <a:lnTo>
                    <a:pt x="43872" y="42739"/>
                  </a:lnTo>
                  <a:lnTo>
                    <a:pt x="42129" y="37519"/>
                  </a:lnTo>
                  <a:lnTo>
                    <a:pt x="43672" y="35462"/>
                  </a:lnTo>
                  <a:lnTo>
                    <a:pt x="44348" y="33461"/>
                  </a:lnTo>
                  <a:lnTo>
                    <a:pt x="43082" y="31756"/>
                  </a:lnTo>
                  <a:lnTo>
                    <a:pt x="43415" y="29804"/>
                  </a:lnTo>
                  <a:lnTo>
                    <a:pt x="44405" y="27832"/>
                  </a:lnTo>
                  <a:lnTo>
                    <a:pt x="43805" y="23251"/>
                  </a:lnTo>
                  <a:lnTo>
                    <a:pt x="47711" y="20822"/>
                  </a:lnTo>
                  <a:lnTo>
                    <a:pt x="51502" y="19107"/>
                  </a:lnTo>
                  <a:lnTo>
                    <a:pt x="59550" y="18231"/>
                  </a:lnTo>
                  <a:lnTo>
                    <a:pt x="58760" y="14021"/>
                  </a:lnTo>
                  <a:lnTo>
                    <a:pt x="62008" y="13830"/>
                  </a:lnTo>
                  <a:lnTo>
                    <a:pt x="67485" y="8754"/>
                  </a:lnTo>
                  <a:lnTo>
                    <a:pt x="72914" y="9649"/>
                  </a:lnTo>
                  <a:lnTo>
                    <a:pt x="80772" y="6163"/>
                  </a:lnTo>
                  <a:lnTo>
                    <a:pt x="95908" y="6210"/>
                  </a:lnTo>
                  <a:lnTo>
                    <a:pt x="97974" y="4191"/>
                  </a:lnTo>
                  <a:lnTo>
                    <a:pt x="97612" y="2162"/>
                  </a:lnTo>
                  <a:lnTo>
                    <a:pt x="97660" y="0"/>
                  </a:lnTo>
                  <a:lnTo>
                    <a:pt x="100508" y="600"/>
                  </a:lnTo>
                  <a:lnTo>
                    <a:pt x="105270" y="219"/>
                  </a:lnTo>
                  <a:lnTo>
                    <a:pt x="123101" y="4477"/>
                  </a:lnTo>
                  <a:lnTo>
                    <a:pt x="127492" y="4477"/>
                  </a:lnTo>
                  <a:lnTo>
                    <a:pt x="133560" y="8792"/>
                  </a:lnTo>
                  <a:lnTo>
                    <a:pt x="136836" y="9906"/>
                  </a:lnTo>
                  <a:lnTo>
                    <a:pt x="146485" y="9906"/>
                  </a:lnTo>
                  <a:lnTo>
                    <a:pt x="161373" y="11811"/>
                  </a:lnTo>
                  <a:lnTo>
                    <a:pt x="164297" y="8896"/>
                  </a:lnTo>
                  <a:lnTo>
                    <a:pt x="164611" y="8153"/>
                  </a:lnTo>
                  <a:close/>
                  <a:moveTo>
                    <a:pt x="28584" y="42367"/>
                  </a:moveTo>
                  <a:lnTo>
                    <a:pt x="26394" y="44910"/>
                  </a:lnTo>
                  <a:lnTo>
                    <a:pt x="25089" y="43901"/>
                  </a:lnTo>
                  <a:lnTo>
                    <a:pt x="24403" y="42681"/>
                  </a:lnTo>
                  <a:lnTo>
                    <a:pt x="21574" y="48435"/>
                  </a:lnTo>
                  <a:lnTo>
                    <a:pt x="18393" y="49416"/>
                  </a:lnTo>
                  <a:lnTo>
                    <a:pt x="16536" y="48282"/>
                  </a:lnTo>
                  <a:lnTo>
                    <a:pt x="16707" y="46139"/>
                  </a:lnTo>
                  <a:lnTo>
                    <a:pt x="14897" y="40491"/>
                  </a:lnTo>
                  <a:lnTo>
                    <a:pt x="12125" y="38833"/>
                  </a:lnTo>
                  <a:lnTo>
                    <a:pt x="8230" y="38681"/>
                  </a:lnTo>
                  <a:lnTo>
                    <a:pt x="5410" y="36347"/>
                  </a:lnTo>
                  <a:lnTo>
                    <a:pt x="16278" y="34757"/>
                  </a:lnTo>
                  <a:lnTo>
                    <a:pt x="17402" y="32052"/>
                  </a:lnTo>
                  <a:lnTo>
                    <a:pt x="19612" y="29213"/>
                  </a:lnTo>
                  <a:lnTo>
                    <a:pt x="21270" y="28908"/>
                  </a:lnTo>
                  <a:lnTo>
                    <a:pt x="22679" y="29566"/>
                  </a:lnTo>
                  <a:lnTo>
                    <a:pt x="22946" y="31766"/>
                  </a:lnTo>
                  <a:lnTo>
                    <a:pt x="23298" y="32642"/>
                  </a:lnTo>
                  <a:lnTo>
                    <a:pt x="28223" y="33880"/>
                  </a:lnTo>
                  <a:lnTo>
                    <a:pt x="30146" y="37576"/>
                  </a:lnTo>
                  <a:lnTo>
                    <a:pt x="30871" y="42005"/>
                  </a:lnTo>
                  <a:lnTo>
                    <a:pt x="28584" y="42367"/>
                  </a:lnTo>
                  <a:close/>
                  <a:moveTo>
                    <a:pt x="39805" y="56569"/>
                  </a:moveTo>
                  <a:lnTo>
                    <a:pt x="37585" y="57102"/>
                  </a:lnTo>
                  <a:lnTo>
                    <a:pt x="32318" y="53464"/>
                  </a:lnTo>
                  <a:lnTo>
                    <a:pt x="33537" y="50997"/>
                  </a:lnTo>
                  <a:lnTo>
                    <a:pt x="35043" y="50025"/>
                  </a:lnTo>
                  <a:lnTo>
                    <a:pt x="39519" y="51540"/>
                  </a:lnTo>
                  <a:lnTo>
                    <a:pt x="40148" y="55283"/>
                  </a:lnTo>
                  <a:lnTo>
                    <a:pt x="39805" y="56569"/>
                  </a:lnTo>
                  <a:close/>
                  <a:moveTo>
                    <a:pt x="20393" y="52940"/>
                  </a:moveTo>
                  <a:lnTo>
                    <a:pt x="22289" y="54178"/>
                  </a:lnTo>
                  <a:lnTo>
                    <a:pt x="24041" y="53788"/>
                  </a:lnTo>
                  <a:lnTo>
                    <a:pt x="25822" y="52921"/>
                  </a:lnTo>
                  <a:lnTo>
                    <a:pt x="29670" y="53730"/>
                  </a:lnTo>
                  <a:lnTo>
                    <a:pt x="38452" y="59979"/>
                  </a:lnTo>
                  <a:lnTo>
                    <a:pt x="39262" y="61646"/>
                  </a:lnTo>
                  <a:lnTo>
                    <a:pt x="34014" y="62408"/>
                  </a:lnTo>
                  <a:lnTo>
                    <a:pt x="32823" y="64313"/>
                  </a:lnTo>
                  <a:lnTo>
                    <a:pt x="31566" y="65646"/>
                  </a:lnTo>
                  <a:lnTo>
                    <a:pt x="30080" y="66075"/>
                  </a:lnTo>
                  <a:lnTo>
                    <a:pt x="27547" y="68751"/>
                  </a:lnTo>
                  <a:lnTo>
                    <a:pt x="24127" y="71314"/>
                  </a:lnTo>
                  <a:lnTo>
                    <a:pt x="23413" y="72847"/>
                  </a:lnTo>
                  <a:lnTo>
                    <a:pt x="17212" y="72562"/>
                  </a:lnTo>
                  <a:lnTo>
                    <a:pt x="13831" y="73533"/>
                  </a:lnTo>
                  <a:lnTo>
                    <a:pt x="11096" y="76390"/>
                  </a:lnTo>
                  <a:lnTo>
                    <a:pt x="9973" y="81896"/>
                  </a:lnTo>
                  <a:lnTo>
                    <a:pt x="7972" y="86182"/>
                  </a:lnTo>
                  <a:lnTo>
                    <a:pt x="5934" y="87725"/>
                  </a:lnTo>
                  <a:lnTo>
                    <a:pt x="3810" y="87964"/>
                  </a:lnTo>
                  <a:lnTo>
                    <a:pt x="3305" y="86363"/>
                  </a:lnTo>
                  <a:lnTo>
                    <a:pt x="3505" y="84763"/>
                  </a:lnTo>
                  <a:lnTo>
                    <a:pt x="7972" y="78705"/>
                  </a:lnTo>
                  <a:lnTo>
                    <a:pt x="8906" y="76733"/>
                  </a:lnTo>
                  <a:lnTo>
                    <a:pt x="6677" y="75857"/>
                  </a:lnTo>
                  <a:lnTo>
                    <a:pt x="4810" y="73743"/>
                  </a:lnTo>
                  <a:lnTo>
                    <a:pt x="734" y="71266"/>
                  </a:lnTo>
                  <a:lnTo>
                    <a:pt x="0" y="69275"/>
                  </a:lnTo>
                  <a:lnTo>
                    <a:pt x="971" y="69123"/>
                  </a:lnTo>
                  <a:lnTo>
                    <a:pt x="1867" y="68551"/>
                  </a:lnTo>
                  <a:lnTo>
                    <a:pt x="2953" y="66875"/>
                  </a:lnTo>
                  <a:lnTo>
                    <a:pt x="3457" y="64951"/>
                  </a:lnTo>
                  <a:lnTo>
                    <a:pt x="200" y="59312"/>
                  </a:lnTo>
                  <a:lnTo>
                    <a:pt x="1857" y="58436"/>
                  </a:lnTo>
                  <a:lnTo>
                    <a:pt x="3934" y="58636"/>
                  </a:lnTo>
                  <a:lnTo>
                    <a:pt x="6058" y="60274"/>
                  </a:lnTo>
                  <a:lnTo>
                    <a:pt x="8391" y="58350"/>
                  </a:lnTo>
                  <a:lnTo>
                    <a:pt x="9382" y="58064"/>
                  </a:lnTo>
                  <a:lnTo>
                    <a:pt x="11011" y="58750"/>
                  </a:lnTo>
                  <a:lnTo>
                    <a:pt x="12659" y="55016"/>
                  </a:lnTo>
                  <a:lnTo>
                    <a:pt x="16573" y="53788"/>
                  </a:lnTo>
                  <a:lnTo>
                    <a:pt x="18517" y="52635"/>
                  </a:lnTo>
                  <a:lnTo>
                    <a:pt x="20393" y="5294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09" name="Freeform: Shape 208">
              <a:extLst>
                <a:ext uri="{FF2B5EF4-FFF2-40B4-BE49-F238E27FC236}">
                  <a16:creationId xmlns:a16="http://schemas.microsoft.com/office/drawing/2014/main" id="{4E220260-97EF-457C-B0B3-74429EF627CA}"/>
                </a:ext>
              </a:extLst>
            </p:cNvPr>
            <p:cNvSpPr/>
            <p:nvPr/>
          </p:nvSpPr>
          <p:spPr>
            <a:xfrm>
              <a:off x="5266210" y="3293799"/>
              <a:ext cx="1284734" cy="1121591"/>
            </a:xfrm>
            <a:custGeom>
              <a:avLst/>
              <a:gdLst>
                <a:gd name="connsiteX0" fmla="*/ 437512 w 600075"/>
                <a:gd name="connsiteY0" fmla="*/ 13040 h 523875"/>
                <a:gd name="connsiteX1" fmla="*/ 437550 w 600075"/>
                <a:gd name="connsiteY1" fmla="*/ 14316 h 523875"/>
                <a:gd name="connsiteX2" fmla="*/ 438598 w 600075"/>
                <a:gd name="connsiteY2" fmla="*/ 16068 h 523875"/>
                <a:gd name="connsiteX3" fmla="*/ 439684 w 600075"/>
                <a:gd name="connsiteY3" fmla="*/ 16716 h 523875"/>
                <a:gd name="connsiteX4" fmla="*/ 441970 w 600075"/>
                <a:gd name="connsiteY4" fmla="*/ 17612 h 523875"/>
                <a:gd name="connsiteX5" fmla="*/ 443732 w 600075"/>
                <a:gd name="connsiteY5" fmla="*/ 17736 h 523875"/>
                <a:gd name="connsiteX6" fmla="*/ 446132 w 600075"/>
                <a:gd name="connsiteY6" fmla="*/ 18155 h 523875"/>
                <a:gd name="connsiteX7" fmla="*/ 447761 w 600075"/>
                <a:gd name="connsiteY7" fmla="*/ 19164 h 523875"/>
                <a:gd name="connsiteX8" fmla="*/ 447856 w 600075"/>
                <a:gd name="connsiteY8" fmla="*/ 20736 h 523875"/>
                <a:gd name="connsiteX9" fmla="*/ 447447 w 600075"/>
                <a:gd name="connsiteY9" fmla="*/ 22488 h 523875"/>
                <a:gd name="connsiteX10" fmla="*/ 446456 w 600075"/>
                <a:gd name="connsiteY10" fmla="*/ 24098 h 523875"/>
                <a:gd name="connsiteX11" fmla="*/ 445894 w 600075"/>
                <a:gd name="connsiteY11" fmla="*/ 25327 h 523875"/>
                <a:gd name="connsiteX12" fmla="*/ 446418 w 600075"/>
                <a:gd name="connsiteY12" fmla="*/ 26032 h 523875"/>
                <a:gd name="connsiteX13" fmla="*/ 447275 w 600075"/>
                <a:gd name="connsiteY13" fmla="*/ 26584 h 523875"/>
                <a:gd name="connsiteX14" fmla="*/ 448199 w 600075"/>
                <a:gd name="connsiteY14" fmla="*/ 26736 h 523875"/>
                <a:gd name="connsiteX15" fmla="*/ 448828 w 600075"/>
                <a:gd name="connsiteY15" fmla="*/ 26556 h 523875"/>
                <a:gd name="connsiteX16" fmla="*/ 449304 w 600075"/>
                <a:gd name="connsiteY16" fmla="*/ 25584 h 523875"/>
                <a:gd name="connsiteX17" fmla="*/ 450209 w 600075"/>
                <a:gd name="connsiteY17" fmla="*/ 24394 h 523875"/>
                <a:gd name="connsiteX18" fmla="*/ 450713 w 600075"/>
                <a:gd name="connsiteY18" fmla="*/ 24241 h 523875"/>
                <a:gd name="connsiteX19" fmla="*/ 450675 w 600075"/>
                <a:gd name="connsiteY19" fmla="*/ 24917 h 523875"/>
                <a:gd name="connsiteX20" fmla="*/ 451104 w 600075"/>
                <a:gd name="connsiteY20" fmla="*/ 25755 h 523875"/>
                <a:gd name="connsiteX21" fmla="*/ 454047 w 600075"/>
                <a:gd name="connsiteY21" fmla="*/ 27156 h 523875"/>
                <a:gd name="connsiteX22" fmla="*/ 460505 w 600075"/>
                <a:gd name="connsiteY22" fmla="*/ 29766 h 523875"/>
                <a:gd name="connsiteX23" fmla="*/ 463039 w 600075"/>
                <a:gd name="connsiteY23" fmla="*/ 29813 h 523875"/>
                <a:gd name="connsiteX24" fmla="*/ 465087 w 600075"/>
                <a:gd name="connsiteY24" fmla="*/ 30118 h 523875"/>
                <a:gd name="connsiteX25" fmla="*/ 465687 w 600075"/>
                <a:gd name="connsiteY25" fmla="*/ 31213 h 523875"/>
                <a:gd name="connsiteX26" fmla="*/ 469802 w 600075"/>
                <a:gd name="connsiteY26" fmla="*/ 35233 h 523875"/>
                <a:gd name="connsiteX27" fmla="*/ 470783 w 600075"/>
                <a:gd name="connsiteY27" fmla="*/ 35128 h 523875"/>
                <a:gd name="connsiteX28" fmla="*/ 472612 w 600075"/>
                <a:gd name="connsiteY28" fmla="*/ 35223 h 523875"/>
                <a:gd name="connsiteX29" fmla="*/ 474821 w 600075"/>
                <a:gd name="connsiteY29" fmla="*/ 34900 h 523875"/>
                <a:gd name="connsiteX30" fmla="*/ 476422 w 600075"/>
                <a:gd name="connsiteY30" fmla="*/ 34147 h 523875"/>
                <a:gd name="connsiteX31" fmla="*/ 477469 w 600075"/>
                <a:gd name="connsiteY31" fmla="*/ 34271 h 523875"/>
                <a:gd name="connsiteX32" fmla="*/ 478631 w 600075"/>
                <a:gd name="connsiteY32" fmla="*/ 35052 h 523875"/>
                <a:gd name="connsiteX33" fmla="*/ 479984 w 600075"/>
                <a:gd name="connsiteY33" fmla="*/ 35728 h 523875"/>
                <a:gd name="connsiteX34" fmla="*/ 481737 w 600075"/>
                <a:gd name="connsiteY34" fmla="*/ 37052 h 523875"/>
                <a:gd name="connsiteX35" fmla="*/ 483298 w 600075"/>
                <a:gd name="connsiteY35" fmla="*/ 38681 h 523875"/>
                <a:gd name="connsiteX36" fmla="*/ 484375 w 600075"/>
                <a:gd name="connsiteY36" fmla="*/ 39214 h 523875"/>
                <a:gd name="connsiteX37" fmla="*/ 490861 w 600075"/>
                <a:gd name="connsiteY37" fmla="*/ 38119 h 523875"/>
                <a:gd name="connsiteX38" fmla="*/ 492309 w 600075"/>
                <a:gd name="connsiteY38" fmla="*/ 39081 h 523875"/>
                <a:gd name="connsiteX39" fmla="*/ 493843 w 600075"/>
                <a:gd name="connsiteY39" fmla="*/ 39071 h 523875"/>
                <a:gd name="connsiteX40" fmla="*/ 495567 w 600075"/>
                <a:gd name="connsiteY40" fmla="*/ 38824 h 523875"/>
                <a:gd name="connsiteX41" fmla="*/ 499320 w 600075"/>
                <a:gd name="connsiteY41" fmla="*/ 39329 h 523875"/>
                <a:gd name="connsiteX42" fmla="*/ 502368 w 600075"/>
                <a:gd name="connsiteY42" fmla="*/ 39205 h 523875"/>
                <a:gd name="connsiteX43" fmla="*/ 502644 w 600075"/>
                <a:gd name="connsiteY43" fmla="*/ 38805 h 523875"/>
                <a:gd name="connsiteX44" fmla="*/ 502901 w 600075"/>
                <a:gd name="connsiteY44" fmla="*/ 35185 h 523875"/>
                <a:gd name="connsiteX45" fmla="*/ 503387 w 600075"/>
                <a:gd name="connsiteY45" fmla="*/ 33899 h 523875"/>
                <a:gd name="connsiteX46" fmla="*/ 504111 w 600075"/>
                <a:gd name="connsiteY46" fmla="*/ 33556 h 523875"/>
                <a:gd name="connsiteX47" fmla="*/ 505911 w 600075"/>
                <a:gd name="connsiteY47" fmla="*/ 33814 h 523875"/>
                <a:gd name="connsiteX48" fmla="*/ 512474 w 600075"/>
                <a:gd name="connsiteY48" fmla="*/ 35957 h 523875"/>
                <a:gd name="connsiteX49" fmla="*/ 515179 w 600075"/>
                <a:gd name="connsiteY49" fmla="*/ 37300 h 523875"/>
                <a:gd name="connsiteX50" fmla="*/ 517779 w 600075"/>
                <a:gd name="connsiteY50" fmla="*/ 38348 h 523875"/>
                <a:gd name="connsiteX51" fmla="*/ 520046 w 600075"/>
                <a:gd name="connsiteY51" fmla="*/ 38462 h 523875"/>
                <a:gd name="connsiteX52" fmla="*/ 521551 w 600075"/>
                <a:gd name="connsiteY52" fmla="*/ 39167 h 523875"/>
                <a:gd name="connsiteX53" fmla="*/ 523656 w 600075"/>
                <a:gd name="connsiteY53" fmla="*/ 42596 h 523875"/>
                <a:gd name="connsiteX54" fmla="*/ 523294 w 600075"/>
                <a:gd name="connsiteY54" fmla="*/ 44320 h 523875"/>
                <a:gd name="connsiteX55" fmla="*/ 523485 w 600075"/>
                <a:gd name="connsiteY55" fmla="*/ 44958 h 523875"/>
                <a:gd name="connsiteX56" fmla="*/ 523704 w 600075"/>
                <a:gd name="connsiteY56" fmla="*/ 46149 h 523875"/>
                <a:gd name="connsiteX57" fmla="*/ 523647 w 600075"/>
                <a:gd name="connsiteY57" fmla="*/ 47472 h 523875"/>
                <a:gd name="connsiteX58" fmla="*/ 524199 w 600075"/>
                <a:gd name="connsiteY58" fmla="*/ 48339 h 523875"/>
                <a:gd name="connsiteX59" fmla="*/ 525199 w 600075"/>
                <a:gd name="connsiteY59" fmla="*/ 48444 h 523875"/>
                <a:gd name="connsiteX60" fmla="*/ 526475 w 600075"/>
                <a:gd name="connsiteY60" fmla="*/ 48187 h 523875"/>
                <a:gd name="connsiteX61" fmla="*/ 527876 w 600075"/>
                <a:gd name="connsiteY61" fmla="*/ 47673 h 523875"/>
                <a:gd name="connsiteX62" fmla="*/ 530333 w 600075"/>
                <a:gd name="connsiteY62" fmla="*/ 46206 h 523875"/>
                <a:gd name="connsiteX63" fmla="*/ 531066 w 600075"/>
                <a:gd name="connsiteY63" fmla="*/ 45968 h 523875"/>
                <a:gd name="connsiteX64" fmla="*/ 535181 w 600075"/>
                <a:gd name="connsiteY64" fmla="*/ 47634 h 523875"/>
                <a:gd name="connsiteX65" fmla="*/ 537000 w 600075"/>
                <a:gd name="connsiteY65" fmla="*/ 48749 h 523875"/>
                <a:gd name="connsiteX66" fmla="*/ 537629 w 600075"/>
                <a:gd name="connsiteY66" fmla="*/ 49959 h 523875"/>
                <a:gd name="connsiteX67" fmla="*/ 538572 w 600075"/>
                <a:gd name="connsiteY67" fmla="*/ 51197 h 523875"/>
                <a:gd name="connsiteX68" fmla="*/ 539801 w 600075"/>
                <a:gd name="connsiteY68" fmla="*/ 51378 h 523875"/>
                <a:gd name="connsiteX69" fmla="*/ 541554 w 600075"/>
                <a:gd name="connsiteY69" fmla="*/ 50206 h 523875"/>
                <a:gd name="connsiteX70" fmla="*/ 544287 w 600075"/>
                <a:gd name="connsiteY70" fmla="*/ 48949 h 523875"/>
                <a:gd name="connsiteX71" fmla="*/ 548935 w 600075"/>
                <a:gd name="connsiteY71" fmla="*/ 50054 h 523875"/>
                <a:gd name="connsiteX72" fmla="*/ 554107 w 600075"/>
                <a:gd name="connsiteY72" fmla="*/ 51654 h 523875"/>
                <a:gd name="connsiteX73" fmla="*/ 556346 w 600075"/>
                <a:gd name="connsiteY73" fmla="*/ 51845 h 523875"/>
                <a:gd name="connsiteX74" fmla="*/ 556422 w 600075"/>
                <a:gd name="connsiteY74" fmla="*/ 51063 h 523875"/>
                <a:gd name="connsiteX75" fmla="*/ 556831 w 600075"/>
                <a:gd name="connsiteY75" fmla="*/ 49949 h 523875"/>
                <a:gd name="connsiteX76" fmla="*/ 557679 w 600075"/>
                <a:gd name="connsiteY76" fmla="*/ 49387 h 523875"/>
                <a:gd name="connsiteX77" fmla="*/ 558956 w 600075"/>
                <a:gd name="connsiteY77" fmla="*/ 49225 h 523875"/>
                <a:gd name="connsiteX78" fmla="*/ 560727 w 600075"/>
                <a:gd name="connsiteY78" fmla="*/ 48635 h 523875"/>
                <a:gd name="connsiteX79" fmla="*/ 562746 w 600075"/>
                <a:gd name="connsiteY79" fmla="*/ 47663 h 523875"/>
                <a:gd name="connsiteX80" fmla="*/ 564852 w 600075"/>
                <a:gd name="connsiteY80" fmla="*/ 47263 h 523875"/>
                <a:gd name="connsiteX81" fmla="*/ 567052 w 600075"/>
                <a:gd name="connsiteY81" fmla="*/ 47987 h 523875"/>
                <a:gd name="connsiteX82" fmla="*/ 569709 w 600075"/>
                <a:gd name="connsiteY82" fmla="*/ 48578 h 523875"/>
                <a:gd name="connsiteX83" fmla="*/ 571300 w 600075"/>
                <a:gd name="connsiteY83" fmla="*/ 48568 h 523875"/>
                <a:gd name="connsiteX84" fmla="*/ 572062 w 600075"/>
                <a:gd name="connsiteY84" fmla="*/ 50854 h 523875"/>
                <a:gd name="connsiteX85" fmla="*/ 573348 w 600075"/>
                <a:gd name="connsiteY85" fmla="*/ 51721 h 523875"/>
                <a:gd name="connsiteX86" fmla="*/ 573853 w 600075"/>
                <a:gd name="connsiteY86" fmla="*/ 53702 h 523875"/>
                <a:gd name="connsiteX87" fmla="*/ 571490 w 600075"/>
                <a:gd name="connsiteY87" fmla="*/ 54731 h 523875"/>
                <a:gd name="connsiteX88" fmla="*/ 570100 w 600075"/>
                <a:gd name="connsiteY88" fmla="*/ 54873 h 523875"/>
                <a:gd name="connsiteX89" fmla="*/ 569671 w 600075"/>
                <a:gd name="connsiteY89" fmla="*/ 58255 h 523875"/>
                <a:gd name="connsiteX90" fmla="*/ 570338 w 600075"/>
                <a:gd name="connsiteY90" fmla="*/ 59207 h 523875"/>
                <a:gd name="connsiteX91" fmla="*/ 571662 w 600075"/>
                <a:gd name="connsiteY91" fmla="*/ 60103 h 523875"/>
                <a:gd name="connsiteX92" fmla="*/ 572024 w 600075"/>
                <a:gd name="connsiteY92" fmla="*/ 61141 h 523875"/>
                <a:gd name="connsiteX93" fmla="*/ 572291 w 600075"/>
                <a:gd name="connsiteY93" fmla="*/ 66094 h 523875"/>
                <a:gd name="connsiteX94" fmla="*/ 569586 w 600075"/>
                <a:gd name="connsiteY94" fmla="*/ 69075 h 523875"/>
                <a:gd name="connsiteX95" fmla="*/ 565795 w 600075"/>
                <a:gd name="connsiteY95" fmla="*/ 72419 h 523875"/>
                <a:gd name="connsiteX96" fmla="*/ 547240 w 600075"/>
                <a:gd name="connsiteY96" fmla="*/ 83134 h 523875"/>
                <a:gd name="connsiteX97" fmla="*/ 542820 w 600075"/>
                <a:gd name="connsiteY97" fmla="*/ 88306 h 523875"/>
                <a:gd name="connsiteX98" fmla="*/ 541134 w 600075"/>
                <a:gd name="connsiteY98" fmla="*/ 89497 h 523875"/>
                <a:gd name="connsiteX99" fmla="*/ 527342 w 600075"/>
                <a:gd name="connsiteY99" fmla="*/ 92745 h 523875"/>
                <a:gd name="connsiteX100" fmla="*/ 517703 w 600075"/>
                <a:gd name="connsiteY100" fmla="*/ 96212 h 523875"/>
                <a:gd name="connsiteX101" fmla="*/ 513083 w 600075"/>
                <a:gd name="connsiteY101" fmla="*/ 97469 h 523875"/>
                <a:gd name="connsiteX102" fmla="*/ 507311 w 600075"/>
                <a:gd name="connsiteY102" fmla="*/ 103479 h 523875"/>
                <a:gd name="connsiteX103" fmla="*/ 504577 w 600075"/>
                <a:gd name="connsiteY103" fmla="*/ 105899 h 523875"/>
                <a:gd name="connsiteX104" fmla="*/ 506759 w 600075"/>
                <a:gd name="connsiteY104" fmla="*/ 106566 h 523875"/>
                <a:gd name="connsiteX105" fmla="*/ 509302 w 600075"/>
                <a:gd name="connsiteY105" fmla="*/ 109433 h 523875"/>
                <a:gd name="connsiteX106" fmla="*/ 508445 w 600075"/>
                <a:gd name="connsiteY106" fmla="*/ 110699 h 523875"/>
                <a:gd name="connsiteX107" fmla="*/ 504739 w 600075"/>
                <a:gd name="connsiteY107" fmla="*/ 112662 h 523875"/>
                <a:gd name="connsiteX108" fmla="*/ 503120 w 600075"/>
                <a:gd name="connsiteY108" fmla="*/ 113262 h 523875"/>
                <a:gd name="connsiteX109" fmla="*/ 502244 w 600075"/>
                <a:gd name="connsiteY109" fmla="*/ 112947 h 523875"/>
                <a:gd name="connsiteX110" fmla="*/ 501415 w 600075"/>
                <a:gd name="connsiteY110" fmla="*/ 113214 h 523875"/>
                <a:gd name="connsiteX111" fmla="*/ 495205 w 600075"/>
                <a:gd name="connsiteY111" fmla="*/ 123549 h 523875"/>
                <a:gd name="connsiteX112" fmla="*/ 489718 w 600075"/>
                <a:gd name="connsiteY112" fmla="*/ 130959 h 523875"/>
                <a:gd name="connsiteX113" fmla="*/ 486632 w 600075"/>
                <a:gd name="connsiteY113" fmla="*/ 134179 h 523875"/>
                <a:gd name="connsiteX114" fmla="*/ 483470 w 600075"/>
                <a:gd name="connsiteY114" fmla="*/ 138970 h 523875"/>
                <a:gd name="connsiteX115" fmla="*/ 476736 w 600075"/>
                <a:gd name="connsiteY115" fmla="*/ 151286 h 523875"/>
                <a:gd name="connsiteX116" fmla="*/ 476688 w 600075"/>
                <a:gd name="connsiteY116" fmla="*/ 154829 h 523875"/>
                <a:gd name="connsiteX117" fmla="*/ 480003 w 600075"/>
                <a:gd name="connsiteY117" fmla="*/ 167011 h 523875"/>
                <a:gd name="connsiteX118" fmla="*/ 481908 w 600075"/>
                <a:gd name="connsiteY118" fmla="*/ 170202 h 523875"/>
                <a:gd name="connsiteX119" fmla="*/ 484575 w 600075"/>
                <a:gd name="connsiteY119" fmla="*/ 172879 h 523875"/>
                <a:gd name="connsiteX120" fmla="*/ 489623 w 600075"/>
                <a:gd name="connsiteY120" fmla="*/ 175155 h 523875"/>
                <a:gd name="connsiteX121" fmla="*/ 490871 w 600075"/>
                <a:gd name="connsiteY121" fmla="*/ 177394 h 523875"/>
                <a:gd name="connsiteX122" fmla="*/ 489128 w 600075"/>
                <a:gd name="connsiteY122" fmla="*/ 179527 h 523875"/>
                <a:gd name="connsiteX123" fmla="*/ 484079 w 600075"/>
                <a:gd name="connsiteY123" fmla="*/ 183309 h 523875"/>
                <a:gd name="connsiteX124" fmla="*/ 475297 w 600075"/>
                <a:gd name="connsiteY124" fmla="*/ 188414 h 523875"/>
                <a:gd name="connsiteX125" fmla="*/ 471564 w 600075"/>
                <a:gd name="connsiteY125" fmla="*/ 192434 h 523875"/>
                <a:gd name="connsiteX126" fmla="*/ 470773 w 600075"/>
                <a:gd name="connsiteY126" fmla="*/ 196301 h 523875"/>
                <a:gd name="connsiteX127" fmla="*/ 468201 w 600075"/>
                <a:gd name="connsiteY127" fmla="*/ 198044 h 523875"/>
                <a:gd name="connsiteX128" fmla="*/ 467230 w 600075"/>
                <a:gd name="connsiteY128" fmla="*/ 203444 h 523875"/>
                <a:gd name="connsiteX129" fmla="*/ 465668 w 600075"/>
                <a:gd name="connsiteY129" fmla="*/ 207016 h 523875"/>
                <a:gd name="connsiteX130" fmla="*/ 465372 w 600075"/>
                <a:gd name="connsiteY130" fmla="*/ 208226 h 523875"/>
                <a:gd name="connsiteX131" fmla="*/ 463715 w 600075"/>
                <a:gd name="connsiteY131" fmla="*/ 210931 h 523875"/>
                <a:gd name="connsiteX132" fmla="*/ 463496 w 600075"/>
                <a:gd name="connsiteY132" fmla="*/ 212903 h 523875"/>
                <a:gd name="connsiteX133" fmla="*/ 466211 w 600075"/>
                <a:gd name="connsiteY133" fmla="*/ 215608 h 523875"/>
                <a:gd name="connsiteX134" fmla="*/ 464868 w 600075"/>
                <a:gd name="connsiteY134" fmla="*/ 216780 h 523875"/>
                <a:gd name="connsiteX135" fmla="*/ 463525 w 600075"/>
                <a:gd name="connsiteY135" fmla="*/ 217294 h 523875"/>
                <a:gd name="connsiteX136" fmla="*/ 460429 w 600075"/>
                <a:gd name="connsiteY136" fmla="*/ 217608 h 523875"/>
                <a:gd name="connsiteX137" fmla="*/ 450018 w 600075"/>
                <a:gd name="connsiteY137" fmla="*/ 217951 h 523875"/>
                <a:gd name="connsiteX138" fmla="*/ 441646 w 600075"/>
                <a:gd name="connsiteY138" fmla="*/ 223790 h 523875"/>
                <a:gd name="connsiteX139" fmla="*/ 437464 w 600075"/>
                <a:gd name="connsiteY139" fmla="*/ 228952 h 523875"/>
                <a:gd name="connsiteX140" fmla="*/ 433673 w 600075"/>
                <a:gd name="connsiteY140" fmla="*/ 238525 h 523875"/>
                <a:gd name="connsiteX141" fmla="*/ 429073 w 600075"/>
                <a:gd name="connsiteY141" fmla="*/ 244154 h 523875"/>
                <a:gd name="connsiteX142" fmla="*/ 427044 w 600075"/>
                <a:gd name="connsiteY142" fmla="*/ 245193 h 523875"/>
                <a:gd name="connsiteX143" fmla="*/ 423891 w 600075"/>
                <a:gd name="connsiteY143" fmla="*/ 242726 h 523875"/>
                <a:gd name="connsiteX144" fmla="*/ 419948 w 600075"/>
                <a:gd name="connsiteY144" fmla="*/ 242345 h 523875"/>
                <a:gd name="connsiteX145" fmla="*/ 416128 w 600075"/>
                <a:gd name="connsiteY145" fmla="*/ 243164 h 523875"/>
                <a:gd name="connsiteX146" fmla="*/ 414128 w 600075"/>
                <a:gd name="connsiteY146" fmla="*/ 245126 h 523875"/>
                <a:gd name="connsiteX147" fmla="*/ 411004 w 600075"/>
                <a:gd name="connsiteY147" fmla="*/ 246221 h 523875"/>
                <a:gd name="connsiteX148" fmla="*/ 407946 w 600075"/>
                <a:gd name="connsiteY148" fmla="*/ 245278 h 523875"/>
                <a:gd name="connsiteX149" fmla="*/ 401336 w 600075"/>
                <a:gd name="connsiteY149" fmla="*/ 244764 h 523875"/>
                <a:gd name="connsiteX150" fmla="*/ 398393 w 600075"/>
                <a:gd name="connsiteY150" fmla="*/ 244859 h 523875"/>
                <a:gd name="connsiteX151" fmla="*/ 393792 w 600075"/>
                <a:gd name="connsiteY151" fmla="*/ 246450 h 523875"/>
                <a:gd name="connsiteX152" fmla="*/ 389849 w 600075"/>
                <a:gd name="connsiteY152" fmla="*/ 245393 h 523875"/>
                <a:gd name="connsiteX153" fmla="*/ 383191 w 600075"/>
                <a:gd name="connsiteY153" fmla="*/ 244850 h 523875"/>
                <a:gd name="connsiteX154" fmla="*/ 368780 w 600075"/>
                <a:gd name="connsiteY154" fmla="*/ 246116 h 523875"/>
                <a:gd name="connsiteX155" fmla="*/ 366960 w 600075"/>
                <a:gd name="connsiteY155" fmla="*/ 246707 h 523875"/>
                <a:gd name="connsiteX156" fmla="*/ 365160 w 600075"/>
                <a:gd name="connsiteY156" fmla="*/ 249069 h 523875"/>
                <a:gd name="connsiteX157" fmla="*/ 360569 w 600075"/>
                <a:gd name="connsiteY157" fmla="*/ 253136 h 523875"/>
                <a:gd name="connsiteX158" fmla="*/ 353587 w 600075"/>
                <a:gd name="connsiteY158" fmla="*/ 253279 h 523875"/>
                <a:gd name="connsiteX159" fmla="*/ 347272 w 600075"/>
                <a:gd name="connsiteY159" fmla="*/ 255870 h 523875"/>
                <a:gd name="connsiteX160" fmla="*/ 345691 w 600075"/>
                <a:gd name="connsiteY160" fmla="*/ 257527 h 523875"/>
                <a:gd name="connsiteX161" fmla="*/ 343043 w 600075"/>
                <a:gd name="connsiteY161" fmla="*/ 262090 h 523875"/>
                <a:gd name="connsiteX162" fmla="*/ 342214 w 600075"/>
                <a:gd name="connsiteY162" fmla="*/ 265414 h 523875"/>
                <a:gd name="connsiteX163" fmla="*/ 341662 w 600075"/>
                <a:gd name="connsiteY163" fmla="*/ 265443 h 523875"/>
                <a:gd name="connsiteX164" fmla="*/ 340976 w 600075"/>
                <a:gd name="connsiteY164" fmla="*/ 264623 h 523875"/>
                <a:gd name="connsiteX165" fmla="*/ 340005 w 600075"/>
                <a:gd name="connsiteY165" fmla="*/ 264890 h 523875"/>
                <a:gd name="connsiteX166" fmla="*/ 339500 w 600075"/>
                <a:gd name="connsiteY166" fmla="*/ 267424 h 523875"/>
                <a:gd name="connsiteX167" fmla="*/ 337128 w 600075"/>
                <a:gd name="connsiteY167" fmla="*/ 268576 h 523875"/>
                <a:gd name="connsiteX168" fmla="*/ 335147 w 600075"/>
                <a:gd name="connsiteY168" fmla="*/ 268996 h 523875"/>
                <a:gd name="connsiteX169" fmla="*/ 330260 w 600075"/>
                <a:gd name="connsiteY169" fmla="*/ 266948 h 523875"/>
                <a:gd name="connsiteX170" fmla="*/ 326184 w 600075"/>
                <a:gd name="connsiteY170" fmla="*/ 263871 h 523875"/>
                <a:gd name="connsiteX171" fmla="*/ 324050 w 600075"/>
                <a:gd name="connsiteY171" fmla="*/ 263652 h 523875"/>
                <a:gd name="connsiteX172" fmla="*/ 320583 w 600075"/>
                <a:gd name="connsiteY172" fmla="*/ 258851 h 523875"/>
                <a:gd name="connsiteX173" fmla="*/ 319088 w 600075"/>
                <a:gd name="connsiteY173" fmla="*/ 255794 h 523875"/>
                <a:gd name="connsiteX174" fmla="*/ 318030 w 600075"/>
                <a:gd name="connsiteY174" fmla="*/ 252479 h 523875"/>
                <a:gd name="connsiteX175" fmla="*/ 318249 w 600075"/>
                <a:gd name="connsiteY175" fmla="*/ 251212 h 523875"/>
                <a:gd name="connsiteX176" fmla="*/ 317954 w 600075"/>
                <a:gd name="connsiteY176" fmla="*/ 250155 h 523875"/>
                <a:gd name="connsiteX177" fmla="*/ 314878 w 600075"/>
                <a:gd name="connsiteY177" fmla="*/ 248812 h 523875"/>
                <a:gd name="connsiteX178" fmla="*/ 314125 w 600075"/>
                <a:gd name="connsiteY178" fmla="*/ 245764 h 523875"/>
                <a:gd name="connsiteX179" fmla="*/ 316373 w 600075"/>
                <a:gd name="connsiteY179" fmla="*/ 241792 h 523875"/>
                <a:gd name="connsiteX180" fmla="*/ 318211 w 600075"/>
                <a:gd name="connsiteY180" fmla="*/ 240106 h 523875"/>
                <a:gd name="connsiteX181" fmla="*/ 319354 w 600075"/>
                <a:gd name="connsiteY181" fmla="*/ 239620 h 523875"/>
                <a:gd name="connsiteX182" fmla="*/ 316573 w 600075"/>
                <a:gd name="connsiteY182" fmla="*/ 239792 h 523875"/>
                <a:gd name="connsiteX183" fmla="*/ 314563 w 600075"/>
                <a:gd name="connsiteY183" fmla="*/ 242345 h 523875"/>
                <a:gd name="connsiteX184" fmla="*/ 311991 w 600075"/>
                <a:gd name="connsiteY184" fmla="*/ 238249 h 523875"/>
                <a:gd name="connsiteX185" fmla="*/ 301504 w 600075"/>
                <a:gd name="connsiteY185" fmla="*/ 230257 h 523875"/>
                <a:gd name="connsiteX186" fmla="*/ 302181 w 600075"/>
                <a:gd name="connsiteY186" fmla="*/ 228419 h 523875"/>
                <a:gd name="connsiteX187" fmla="*/ 302066 w 600075"/>
                <a:gd name="connsiteY187" fmla="*/ 227428 h 523875"/>
                <a:gd name="connsiteX188" fmla="*/ 300304 w 600075"/>
                <a:gd name="connsiteY188" fmla="*/ 229571 h 523875"/>
                <a:gd name="connsiteX189" fmla="*/ 299104 w 600075"/>
                <a:gd name="connsiteY189" fmla="*/ 230124 h 523875"/>
                <a:gd name="connsiteX190" fmla="*/ 293742 w 600075"/>
                <a:gd name="connsiteY190" fmla="*/ 229781 h 523875"/>
                <a:gd name="connsiteX191" fmla="*/ 287569 w 600075"/>
                <a:gd name="connsiteY191" fmla="*/ 230762 h 523875"/>
                <a:gd name="connsiteX192" fmla="*/ 285941 w 600075"/>
                <a:gd name="connsiteY192" fmla="*/ 222437 h 523875"/>
                <a:gd name="connsiteX193" fmla="*/ 285169 w 600075"/>
                <a:gd name="connsiteY193" fmla="*/ 219237 h 523875"/>
                <a:gd name="connsiteX194" fmla="*/ 284969 w 600075"/>
                <a:gd name="connsiteY194" fmla="*/ 217160 h 523875"/>
                <a:gd name="connsiteX195" fmla="*/ 286560 w 600075"/>
                <a:gd name="connsiteY195" fmla="*/ 212360 h 523875"/>
                <a:gd name="connsiteX196" fmla="*/ 288303 w 600075"/>
                <a:gd name="connsiteY196" fmla="*/ 210398 h 523875"/>
                <a:gd name="connsiteX197" fmla="*/ 290617 w 600075"/>
                <a:gd name="connsiteY197" fmla="*/ 206350 h 523875"/>
                <a:gd name="connsiteX198" fmla="*/ 293475 w 600075"/>
                <a:gd name="connsiteY198" fmla="*/ 202978 h 523875"/>
                <a:gd name="connsiteX199" fmla="*/ 296494 w 600075"/>
                <a:gd name="connsiteY199" fmla="*/ 202177 h 523875"/>
                <a:gd name="connsiteX200" fmla="*/ 297828 w 600075"/>
                <a:gd name="connsiteY200" fmla="*/ 201682 h 523875"/>
                <a:gd name="connsiteX201" fmla="*/ 298942 w 600075"/>
                <a:gd name="connsiteY201" fmla="*/ 199072 h 523875"/>
                <a:gd name="connsiteX202" fmla="*/ 299571 w 600075"/>
                <a:gd name="connsiteY202" fmla="*/ 196844 h 523875"/>
                <a:gd name="connsiteX203" fmla="*/ 299114 w 600075"/>
                <a:gd name="connsiteY203" fmla="*/ 196625 h 523875"/>
                <a:gd name="connsiteX204" fmla="*/ 295590 w 600075"/>
                <a:gd name="connsiteY204" fmla="*/ 197082 h 523875"/>
                <a:gd name="connsiteX205" fmla="*/ 289265 w 600075"/>
                <a:gd name="connsiteY205" fmla="*/ 187700 h 523875"/>
                <a:gd name="connsiteX206" fmla="*/ 289465 w 600075"/>
                <a:gd name="connsiteY206" fmla="*/ 186204 h 523875"/>
                <a:gd name="connsiteX207" fmla="*/ 290255 w 600075"/>
                <a:gd name="connsiteY207" fmla="*/ 183985 h 523875"/>
                <a:gd name="connsiteX208" fmla="*/ 290779 w 600075"/>
                <a:gd name="connsiteY208" fmla="*/ 181175 h 523875"/>
                <a:gd name="connsiteX209" fmla="*/ 290912 w 600075"/>
                <a:gd name="connsiteY209" fmla="*/ 178956 h 523875"/>
                <a:gd name="connsiteX210" fmla="*/ 292560 w 600075"/>
                <a:gd name="connsiteY210" fmla="*/ 177041 h 523875"/>
                <a:gd name="connsiteX211" fmla="*/ 295085 w 600075"/>
                <a:gd name="connsiteY211" fmla="*/ 175117 h 523875"/>
                <a:gd name="connsiteX212" fmla="*/ 297209 w 600075"/>
                <a:gd name="connsiteY212" fmla="*/ 172374 h 523875"/>
                <a:gd name="connsiteX213" fmla="*/ 298275 w 600075"/>
                <a:gd name="connsiteY213" fmla="*/ 169697 h 523875"/>
                <a:gd name="connsiteX214" fmla="*/ 298495 w 600075"/>
                <a:gd name="connsiteY214" fmla="*/ 167259 h 523875"/>
                <a:gd name="connsiteX215" fmla="*/ 297294 w 600075"/>
                <a:gd name="connsiteY215" fmla="*/ 165516 h 523875"/>
                <a:gd name="connsiteX216" fmla="*/ 293837 w 600075"/>
                <a:gd name="connsiteY216" fmla="*/ 164554 h 523875"/>
                <a:gd name="connsiteX217" fmla="*/ 290265 w 600075"/>
                <a:gd name="connsiteY217" fmla="*/ 157581 h 523875"/>
                <a:gd name="connsiteX218" fmla="*/ 289474 w 600075"/>
                <a:gd name="connsiteY218" fmla="*/ 153210 h 523875"/>
                <a:gd name="connsiteX219" fmla="*/ 288741 w 600075"/>
                <a:gd name="connsiteY219" fmla="*/ 152752 h 523875"/>
                <a:gd name="connsiteX220" fmla="*/ 286541 w 600075"/>
                <a:gd name="connsiteY220" fmla="*/ 150762 h 523875"/>
                <a:gd name="connsiteX221" fmla="*/ 284426 w 600075"/>
                <a:gd name="connsiteY221" fmla="*/ 147009 h 523875"/>
                <a:gd name="connsiteX222" fmla="*/ 284121 w 600075"/>
                <a:gd name="connsiteY222" fmla="*/ 146418 h 523875"/>
                <a:gd name="connsiteX223" fmla="*/ 286303 w 600075"/>
                <a:gd name="connsiteY223" fmla="*/ 145761 h 523875"/>
                <a:gd name="connsiteX224" fmla="*/ 295294 w 600075"/>
                <a:gd name="connsiteY224" fmla="*/ 145732 h 523875"/>
                <a:gd name="connsiteX225" fmla="*/ 297171 w 600075"/>
                <a:gd name="connsiteY225" fmla="*/ 144904 h 523875"/>
                <a:gd name="connsiteX226" fmla="*/ 297456 w 600075"/>
                <a:gd name="connsiteY226" fmla="*/ 144618 h 523875"/>
                <a:gd name="connsiteX227" fmla="*/ 299095 w 600075"/>
                <a:gd name="connsiteY227" fmla="*/ 141694 h 523875"/>
                <a:gd name="connsiteX228" fmla="*/ 300809 w 600075"/>
                <a:gd name="connsiteY228" fmla="*/ 136884 h 523875"/>
                <a:gd name="connsiteX229" fmla="*/ 301209 w 600075"/>
                <a:gd name="connsiteY229" fmla="*/ 133940 h 523875"/>
                <a:gd name="connsiteX230" fmla="*/ 300666 w 600075"/>
                <a:gd name="connsiteY230" fmla="*/ 132721 h 523875"/>
                <a:gd name="connsiteX231" fmla="*/ 297685 w 600075"/>
                <a:gd name="connsiteY231" fmla="*/ 129740 h 523875"/>
                <a:gd name="connsiteX232" fmla="*/ 297552 w 600075"/>
                <a:gd name="connsiteY232" fmla="*/ 128864 h 523875"/>
                <a:gd name="connsiteX233" fmla="*/ 298028 w 600075"/>
                <a:gd name="connsiteY233" fmla="*/ 127454 h 523875"/>
                <a:gd name="connsiteX234" fmla="*/ 299799 w 600075"/>
                <a:gd name="connsiteY234" fmla="*/ 125949 h 523875"/>
                <a:gd name="connsiteX235" fmla="*/ 302190 w 600075"/>
                <a:gd name="connsiteY235" fmla="*/ 124235 h 523875"/>
                <a:gd name="connsiteX236" fmla="*/ 303495 w 600075"/>
                <a:gd name="connsiteY236" fmla="*/ 122758 h 523875"/>
                <a:gd name="connsiteX237" fmla="*/ 303181 w 600075"/>
                <a:gd name="connsiteY237" fmla="*/ 121596 h 523875"/>
                <a:gd name="connsiteX238" fmla="*/ 302486 w 600075"/>
                <a:gd name="connsiteY238" fmla="*/ 120386 h 523875"/>
                <a:gd name="connsiteX239" fmla="*/ 302371 w 600075"/>
                <a:gd name="connsiteY239" fmla="*/ 119253 h 523875"/>
                <a:gd name="connsiteX240" fmla="*/ 302809 w 600075"/>
                <a:gd name="connsiteY240" fmla="*/ 117862 h 523875"/>
                <a:gd name="connsiteX241" fmla="*/ 302971 w 600075"/>
                <a:gd name="connsiteY241" fmla="*/ 113100 h 523875"/>
                <a:gd name="connsiteX242" fmla="*/ 303276 w 600075"/>
                <a:gd name="connsiteY242" fmla="*/ 111881 h 523875"/>
                <a:gd name="connsiteX243" fmla="*/ 302809 w 600075"/>
                <a:gd name="connsiteY243" fmla="*/ 107537 h 523875"/>
                <a:gd name="connsiteX244" fmla="*/ 302228 w 600075"/>
                <a:gd name="connsiteY244" fmla="*/ 103984 h 523875"/>
                <a:gd name="connsiteX245" fmla="*/ 300333 w 600075"/>
                <a:gd name="connsiteY245" fmla="*/ 99374 h 523875"/>
                <a:gd name="connsiteX246" fmla="*/ 300676 w 600075"/>
                <a:gd name="connsiteY246" fmla="*/ 98355 h 523875"/>
                <a:gd name="connsiteX247" fmla="*/ 301552 w 600075"/>
                <a:gd name="connsiteY247" fmla="*/ 97498 h 523875"/>
                <a:gd name="connsiteX248" fmla="*/ 304419 w 600075"/>
                <a:gd name="connsiteY248" fmla="*/ 95898 h 523875"/>
                <a:gd name="connsiteX249" fmla="*/ 306705 w 600075"/>
                <a:gd name="connsiteY249" fmla="*/ 92126 h 523875"/>
                <a:gd name="connsiteX250" fmla="*/ 310029 w 600075"/>
                <a:gd name="connsiteY250" fmla="*/ 88963 h 523875"/>
                <a:gd name="connsiteX251" fmla="*/ 314382 w 600075"/>
                <a:gd name="connsiteY251" fmla="*/ 86420 h 523875"/>
                <a:gd name="connsiteX252" fmla="*/ 317430 w 600075"/>
                <a:gd name="connsiteY252" fmla="*/ 83591 h 523875"/>
                <a:gd name="connsiteX253" fmla="*/ 318630 w 600075"/>
                <a:gd name="connsiteY253" fmla="*/ 81420 h 523875"/>
                <a:gd name="connsiteX254" fmla="*/ 319478 w 600075"/>
                <a:gd name="connsiteY254" fmla="*/ 80848 h 523875"/>
                <a:gd name="connsiteX255" fmla="*/ 319231 w 600075"/>
                <a:gd name="connsiteY255" fmla="*/ 79838 h 523875"/>
                <a:gd name="connsiteX256" fmla="*/ 318659 w 600075"/>
                <a:gd name="connsiteY256" fmla="*/ 78372 h 523875"/>
                <a:gd name="connsiteX257" fmla="*/ 316925 w 600075"/>
                <a:gd name="connsiteY257" fmla="*/ 76933 h 523875"/>
                <a:gd name="connsiteX258" fmla="*/ 314687 w 600075"/>
                <a:gd name="connsiteY258" fmla="*/ 76114 h 523875"/>
                <a:gd name="connsiteX259" fmla="*/ 312201 w 600075"/>
                <a:gd name="connsiteY259" fmla="*/ 76152 h 523875"/>
                <a:gd name="connsiteX260" fmla="*/ 310658 w 600075"/>
                <a:gd name="connsiteY260" fmla="*/ 75857 h 523875"/>
                <a:gd name="connsiteX261" fmla="*/ 310210 w 600075"/>
                <a:gd name="connsiteY261" fmla="*/ 74733 h 523875"/>
                <a:gd name="connsiteX262" fmla="*/ 310382 w 600075"/>
                <a:gd name="connsiteY262" fmla="*/ 71685 h 523875"/>
                <a:gd name="connsiteX263" fmla="*/ 310248 w 600075"/>
                <a:gd name="connsiteY263" fmla="*/ 68666 h 523875"/>
                <a:gd name="connsiteX264" fmla="*/ 309772 w 600075"/>
                <a:gd name="connsiteY264" fmla="*/ 67275 h 523875"/>
                <a:gd name="connsiteX265" fmla="*/ 308620 w 600075"/>
                <a:gd name="connsiteY265" fmla="*/ 66227 h 523875"/>
                <a:gd name="connsiteX266" fmla="*/ 306343 w 600075"/>
                <a:gd name="connsiteY266" fmla="*/ 66504 h 523875"/>
                <a:gd name="connsiteX267" fmla="*/ 304372 w 600075"/>
                <a:gd name="connsiteY267" fmla="*/ 65646 h 523875"/>
                <a:gd name="connsiteX268" fmla="*/ 302876 w 600075"/>
                <a:gd name="connsiteY268" fmla="*/ 65446 h 523875"/>
                <a:gd name="connsiteX269" fmla="*/ 302009 w 600075"/>
                <a:gd name="connsiteY269" fmla="*/ 66122 h 523875"/>
                <a:gd name="connsiteX270" fmla="*/ 297599 w 600075"/>
                <a:gd name="connsiteY270" fmla="*/ 65922 h 523875"/>
                <a:gd name="connsiteX271" fmla="*/ 295761 w 600075"/>
                <a:gd name="connsiteY271" fmla="*/ 65437 h 523875"/>
                <a:gd name="connsiteX272" fmla="*/ 294475 w 600075"/>
                <a:gd name="connsiteY272" fmla="*/ 64836 h 523875"/>
                <a:gd name="connsiteX273" fmla="*/ 293656 w 600075"/>
                <a:gd name="connsiteY273" fmla="*/ 65170 h 523875"/>
                <a:gd name="connsiteX274" fmla="*/ 293189 w 600075"/>
                <a:gd name="connsiteY274" fmla="*/ 65761 h 523875"/>
                <a:gd name="connsiteX275" fmla="*/ 293113 w 600075"/>
                <a:gd name="connsiteY275" fmla="*/ 66684 h 523875"/>
                <a:gd name="connsiteX276" fmla="*/ 292808 w 600075"/>
                <a:gd name="connsiteY276" fmla="*/ 67904 h 523875"/>
                <a:gd name="connsiteX277" fmla="*/ 291227 w 600075"/>
                <a:gd name="connsiteY277" fmla="*/ 69009 h 523875"/>
                <a:gd name="connsiteX278" fmla="*/ 287617 w 600075"/>
                <a:gd name="connsiteY278" fmla="*/ 70104 h 523875"/>
                <a:gd name="connsiteX279" fmla="*/ 284702 w 600075"/>
                <a:gd name="connsiteY279" fmla="*/ 70018 h 523875"/>
                <a:gd name="connsiteX280" fmla="*/ 282026 w 600075"/>
                <a:gd name="connsiteY280" fmla="*/ 69237 h 523875"/>
                <a:gd name="connsiteX281" fmla="*/ 281169 w 600075"/>
                <a:gd name="connsiteY281" fmla="*/ 68656 h 523875"/>
                <a:gd name="connsiteX282" fmla="*/ 279883 w 600075"/>
                <a:gd name="connsiteY282" fmla="*/ 68142 h 523875"/>
                <a:gd name="connsiteX283" fmla="*/ 274444 w 600075"/>
                <a:gd name="connsiteY283" fmla="*/ 68780 h 523875"/>
                <a:gd name="connsiteX284" fmla="*/ 273787 w 600075"/>
                <a:gd name="connsiteY284" fmla="*/ 68313 h 523875"/>
                <a:gd name="connsiteX285" fmla="*/ 271910 w 600075"/>
                <a:gd name="connsiteY285" fmla="*/ 69447 h 523875"/>
                <a:gd name="connsiteX286" fmla="*/ 269148 w 600075"/>
                <a:gd name="connsiteY286" fmla="*/ 70799 h 523875"/>
                <a:gd name="connsiteX287" fmla="*/ 267595 w 600075"/>
                <a:gd name="connsiteY287" fmla="*/ 70875 h 523875"/>
                <a:gd name="connsiteX288" fmla="*/ 267033 w 600075"/>
                <a:gd name="connsiteY288" fmla="*/ 70590 h 523875"/>
                <a:gd name="connsiteX289" fmla="*/ 266833 w 600075"/>
                <a:gd name="connsiteY289" fmla="*/ 69990 h 523875"/>
                <a:gd name="connsiteX290" fmla="*/ 265671 w 600075"/>
                <a:gd name="connsiteY290" fmla="*/ 67885 h 523875"/>
                <a:gd name="connsiteX291" fmla="*/ 265976 w 600075"/>
                <a:gd name="connsiteY291" fmla="*/ 66770 h 523875"/>
                <a:gd name="connsiteX292" fmla="*/ 268205 w 600075"/>
                <a:gd name="connsiteY292" fmla="*/ 63503 h 523875"/>
                <a:gd name="connsiteX293" fmla="*/ 267957 w 600075"/>
                <a:gd name="connsiteY293" fmla="*/ 62722 h 523875"/>
                <a:gd name="connsiteX294" fmla="*/ 267043 w 600075"/>
                <a:gd name="connsiteY294" fmla="*/ 61665 h 523875"/>
                <a:gd name="connsiteX295" fmla="*/ 266224 w 600075"/>
                <a:gd name="connsiteY295" fmla="*/ 60141 h 523875"/>
                <a:gd name="connsiteX296" fmla="*/ 265986 w 600075"/>
                <a:gd name="connsiteY296" fmla="*/ 59350 h 523875"/>
                <a:gd name="connsiteX297" fmla="*/ 264566 w 600075"/>
                <a:gd name="connsiteY297" fmla="*/ 59217 h 523875"/>
                <a:gd name="connsiteX298" fmla="*/ 263052 w 600075"/>
                <a:gd name="connsiteY298" fmla="*/ 60017 h 523875"/>
                <a:gd name="connsiteX299" fmla="*/ 257289 w 600075"/>
                <a:gd name="connsiteY299" fmla="*/ 61665 h 523875"/>
                <a:gd name="connsiteX300" fmla="*/ 255908 w 600075"/>
                <a:gd name="connsiteY300" fmla="*/ 62265 h 523875"/>
                <a:gd name="connsiteX301" fmla="*/ 253413 w 600075"/>
                <a:gd name="connsiteY301" fmla="*/ 63846 h 523875"/>
                <a:gd name="connsiteX302" fmla="*/ 250888 w 600075"/>
                <a:gd name="connsiteY302" fmla="*/ 66265 h 523875"/>
                <a:gd name="connsiteX303" fmla="*/ 248879 w 600075"/>
                <a:gd name="connsiteY303" fmla="*/ 66770 h 523875"/>
                <a:gd name="connsiteX304" fmla="*/ 248183 w 600075"/>
                <a:gd name="connsiteY304" fmla="*/ 66056 h 523875"/>
                <a:gd name="connsiteX305" fmla="*/ 247945 w 600075"/>
                <a:gd name="connsiteY305" fmla="*/ 60379 h 523875"/>
                <a:gd name="connsiteX306" fmla="*/ 251012 w 600075"/>
                <a:gd name="connsiteY306" fmla="*/ 56597 h 523875"/>
                <a:gd name="connsiteX307" fmla="*/ 253194 w 600075"/>
                <a:gd name="connsiteY307" fmla="*/ 54312 h 523875"/>
                <a:gd name="connsiteX308" fmla="*/ 252174 w 600075"/>
                <a:gd name="connsiteY308" fmla="*/ 53845 h 523875"/>
                <a:gd name="connsiteX309" fmla="*/ 249860 w 600075"/>
                <a:gd name="connsiteY309" fmla="*/ 53912 h 523875"/>
                <a:gd name="connsiteX310" fmla="*/ 250022 w 600075"/>
                <a:gd name="connsiteY310" fmla="*/ 52140 h 523875"/>
                <a:gd name="connsiteX311" fmla="*/ 251108 w 600075"/>
                <a:gd name="connsiteY311" fmla="*/ 51283 h 523875"/>
                <a:gd name="connsiteX312" fmla="*/ 252155 w 600075"/>
                <a:gd name="connsiteY312" fmla="*/ 49349 h 523875"/>
                <a:gd name="connsiteX313" fmla="*/ 250927 w 600075"/>
                <a:gd name="connsiteY313" fmla="*/ 48520 h 523875"/>
                <a:gd name="connsiteX314" fmla="*/ 249965 w 600075"/>
                <a:gd name="connsiteY314" fmla="*/ 47244 h 523875"/>
                <a:gd name="connsiteX315" fmla="*/ 250022 w 600075"/>
                <a:gd name="connsiteY315" fmla="*/ 43910 h 523875"/>
                <a:gd name="connsiteX316" fmla="*/ 250289 w 600075"/>
                <a:gd name="connsiteY316" fmla="*/ 42558 h 523875"/>
                <a:gd name="connsiteX317" fmla="*/ 249974 w 600075"/>
                <a:gd name="connsiteY317" fmla="*/ 41091 h 523875"/>
                <a:gd name="connsiteX318" fmla="*/ 245259 w 600075"/>
                <a:gd name="connsiteY318" fmla="*/ 43072 h 523875"/>
                <a:gd name="connsiteX319" fmla="*/ 244050 w 600075"/>
                <a:gd name="connsiteY319" fmla="*/ 42777 h 523875"/>
                <a:gd name="connsiteX320" fmla="*/ 244002 w 600075"/>
                <a:gd name="connsiteY320" fmla="*/ 40300 h 523875"/>
                <a:gd name="connsiteX321" fmla="*/ 246612 w 600075"/>
                <a:gd name="connsiteY321" fmla="*/ 36519 h 523875"/>
                <a:gd name="connsiteX322" fmla="*/ 246879 w 600075"/>
                <a:gd name="connsiteY322" fmla="*/ 35357 h 523875"/>
                <a:gd name="connsiteX323" fmla="*/ 243821 w 600075"/>
                <a:gd name="connsiteY323" fmla="*/ 34795 h 523875"/>
                <a:gd name="connsiteX324" fmla="*/ 241535 w 600075"/>
                <a:gd name="connsiteY324" fmla="*/ 32937 h 523875"/>
                <a:gd name="connsiteX325" fmla="*/ 240144 w 600075"/>
                <a:gd name="connsiteY325" fmla="*/ 31270 h 523875"/>
                <a:gd name="connsiteX326" fmla="*/ 238658 w 600075"/>
                <a:gd name="connsiteY326" fmla="*/ 28880 h 523875"/>
                <a:gd name="connsiteX327" fmla="*/ 238649 w 600075"/>
                <a:gd name="connsiteY327" fmla="*/ 26727 h 523875"/>
                <a:gd name="connsiteX328" fmla="*/ 240192 w 600075"/>
                <a:gd name="connsiteY328" fmla="*/ 21688 h 523875"/>
                <a:gd name="connsiteX329" fmla="*/ 242392 w 600075"/>
                <a:gd name="connsiteY329" fmla="*/ 20221 h 523875"/>
                <a:gd name="connsiteX330" fmla="*/ 244297 w 600075"/>
                <a:gd name="connsiteY330" fmla="*/ 19317 h 523875"/>
                <a:gd name="connsiteX331" fmla="*/ 248326 w 600075"/>
                <a:gd name="connsiteY331" fmla="*/ 15821 h 523875"/>
                <a:gd name="connsiteX332" fmla="*/ 253879 w 600075"/>
                <a:gd name="connsiteY332" fmla="*/ 16469 h 523875"/>
                <a:gd name="connsiteX333" fmla="*/ 257318 w 600075"/>
                <a:gd name="connsiteY333" fmla="*/ 15716 h 523875"/>
                <a:gd name="connsiteX334" fmla="*/ 260404 w 600075"/>
                <a:gd name="connsiteY334" fmla="*/ 13926 h 523875"/>
                <a:gd name="connsiteX335" fmla="*/ 262176 w 600075"/>
                <a:gd name="connsiteY335" fmla="*/ 13525 h 523875"/>
                <a:gd name="connsiteX336" fmla="*/ 265024 w 600075"/>
                <a:gd name="connsiteY336" fmla="*/ 11963 h 523875"/>
                <a:gd name="connsiteX337" fmla="*/ 264928 w 600075"/>
                <a:gd name="connsiteY337" fmla="*/ 9849 h 523875"/>
                <a:gd name="connsiteX338" fmla="*/ 263947 w 600075"/>
                <a:gd name="connsiteY338" fmla="*/ 8277 h 523875"/>
                <a:gd name="connsiteX339" fmla="*/ 264804 w 600075"/>
                <a:gd name="connsiteY339" fmla="*/ 6801 h 523875"/>
                <a:gd name="connsiteX340" fmla="*/ 267996 w 600075"/>
                <a:gd name="connsiteY340" fmla="*/ 4991 h 523875"/>
                <a:gd name="connsiteX341" fmla="*/ 271539 w 600075"/>
                <a:gd name="connsiteY341" fmla="*/ 2591 h 523875"/>
                <a:gd name="connsiteX342" fmla="*/ 275606 w 600075"/>
                <a:gd name="connsiteY342" fmla="*/ 2124 h 523875"/>
                <a:gd name="connsiteX343" fmla="*/ 279740 w 600075"/>
                <a:gd name="connsiteY343" fmla="*/ 0 h 523875"/>
                <a:gd name="connsiteX344" fmla="*/ 282512 w 600075"/>
                <a:gd name="connsiteY344" fmla="*/ 1371 h 523875"/>
                <a:gd name="connsiteX345" fmla="*/ 284940 w 600075"/>
                <a:gd name="connsiteY345" fmla="*/ 905 h 523875"/>
                <a:gd name="connsiteX346" fmla="*/ 287731 w 600075"/>
                <a:gd name="connsiteY346" fmla="*/ 2534 h 523875"/>
                <a:gd name="connsiteX347" fmla="*/ 291399 w 600075"/>
                <a:gd name="connsiteY347" fmla="*/ 6258 h 523875"/>
                <a:gd name="connsiteX348" fmla="*/ 296771 w 600075"/>
                <a:gd name="connsiteY348" fmla="*/ 7753 h 523875"/>
                <a:gd name="connsiteX349" fmla="*/ 301057 w 600075"/>
                <a:gd name="connsiteY349" fmla="*/ 6582 h 523875"/>
                <a:gd name="connsiteX350" fmla="*/ 308629 w 600075"/>
                <a:gd name="connsiteY350" fmla="*/ 6334 h 523875"/>
                <a:gd name="connsiteX351" fmla="*/ 312411 w 600075"/>
                <a:gd name="connsiteY351" fmla="*/ 6829 h 523875"/>
                <a:gd name="connsiteX352" fmla="*/ 319135 w 600075"/>
                <a:gd name="connsiteY352" fmla="*/ 5905 h 523875"/>
                <a:gd name="connsiteX353" fmla="*/ 322983 w 600075"/>
                <a:gd name="connsiteY353" fmla="*/ 6239 h 523875"/>
                <a:gd name="connsiteX354" fmla="*/ 329222 w 600075"/>
                <a:gd name="connsiteY354" fmla="*/ 4391 h 523875"/>
                <a:gd name="connsiteX355" fmla="*/ 334051 w 600075"/>
                <a:gd name="connsiteY355" fmla="*/ 6696 h 523875"/>
                <a:gd name="connsiteX356" fmla="*/ 343415 w 600075"/>
                <a:gd name="connsiteY356" fmla="*/ 7772 h 523875"/>
                <a:gd name="connsiteX357" fmla="*/ 349034 w 600075"/>
                <a:gd name="connsiteY357" fmla="*/ 9658 h 523875"/>
                <a:gd name="connsiteX358" fmla="*/ 364598 w 600075"/>
                <a:gd name="connsiteY358" fmla="*/ 12820 h 523875"/>
                <a:gd name="connsiteX359" fmla="*/ 370218 w 600075"/>
                <a:gd name="connsiteY359" fmla="*/ 12859 h 523875"/>
                <a:gd name="connsiteX360" fmla="*/ 378171 w 600075"/>
                <a:gd name="connsiteY360" fmla="*/ 11078 h 523875"/>
                <a:gd name="connsiteX361" fmla="*/ 381543 w 600075"/>
                <a:gd name="connsiteY361" fmla="*/ 9744 h 523875"/>
                <a:gd name="connsiteX362" fmla="*/ 384629 w 600075"/>
                <a:gd name="connsiteY362" fmla="*/ 10535 h 523875"/>
                <a:gd name="connsiteX363" fmla="*/ 389154 w 600075"/>
                <a:gd name="connsiteY363" fmla="*/ 9001 h 523875"/>
                <a:gd name="connsiteX364" fmla="*/ 391325 w 600075"/>
                <a:gd name="connsiteY364" fmla="*/ 9315 h 523875"/>
                <a:gd name="connsiteX365" fmla="*/ 394154 w 600075"/>
                <a:gd name="connsiteY365" fmla="*/ 11497 h 523875"/>
                <a:gd name="connsiteX366" fmla="*/ 404108 w 600075"/>
                <a:gd name="connsiteY366" fmla="*/ 14440 h 523875"/>
                <a:gd name="connsiteX367" fmla="*/ 406718 w 600075"/>
                <a:gd name="connsiteY367" fmla="*/ 11944 h 523875"/>
                <a:gd name="connsiteX368" fmla="*/ 408661 w 600075"/>
                <a:gd name="connsiteY368" fmla="*/ 11401 h 523875"/>
                <a:gd name="connsiteX369" fmla="*/ 415823 w 600075"/>
                <a:gd name="connsiteY369" fmla="*/ 12925 h 523875"/>
                <a:gd name="connsiteX370" fmla="*/ 423043 w 600075"/>
                <a:gd name="connsiteY370" fmla="*/ 16030 h 523875"/>
                <a:gd name="connsiteX371" fmla="*/ 426796 w 600075"/>
                <a:gd name="connsiteY371" fmla="*/ 16250 h 523875"/>
                <a:gd name="connsiteX372" fmla="*/ 432283 w 600075"/>
                <a:gd name="connsiteY372" fmla="*/ 15402 h 523875"/>
                <a:gd name="connsiteX373" fmla="*/ 436636 w 600075"/>
                <a:gd name="connsiteY373" fmla="*/ 13363 h 523875"/>
                <a:gd name="connsiteX374" fmla="*/ 437512 w 600075"/>
                <a:gd name="connsiteY374" fmla="*/ 13040 h 523875"/>
                <a:gd name="connsiteX375" fmla="*/ 600247 w 600075"/>
                <a:gd name="connsiteY375" fmla="*/ 140122 h 523875"/>
                <a:gd name="connsiteX376" fmla="*/ 599761 w 600075"/>
                <a:gd name="connsiteY376" fmla="*/ 140522 h 523875"/>
                <a:gd name="connsiteX377" fmla="*/ 591541 w 600075"/>
                <a:gd name="connsiteY377" fmla="*/ 136512 h 523875"/>
                <a:gd name="connsiteX378" fmla="*/ 588854 w 600075"/>
                <a:gd name="connsiteY378" fmla="*/ 136065 h 523875"/>
                <a:gd name="connsiteX379" fmla="*/ 588197 w 600075"/>
                <a:gd name="connsiteY379" fmla="*/ 135455 h 523875"/>
                <a:gd name="connsiteX380" fmla="*/ 588274 w 600075"/>
                <a:gd name="connsiteY380" fmla="*/ 133369 h 523875"/>
                <a:gd name="connsiteX381" fmla="*/ 588483 w 600075"/>
                <a:gd name="connsiteY381" fmla="*/ 132445 h 523875"/>
                <a:gd name="connsiteX382" fmla="*/ 593988 w 600075"/>
                <a:gd name="connsiteY382" fmla="*/ 132026 h 523875"/>
                <a:gd name="connsiteX383" fmla="*/ 598437 w 600075"/>
                <a:gd name="connsiteY383" fmla="*/ 133512 h 523875"/>
                <a:gd name="connsiteX384" fmla="*/ 600828 w 600075"/>
                <a:gd name="connsiteY384" fmla="*/ 137512 h 523875"/>
                <a:gd name="connsiteX385" fmla="*/ 601008 w 600075"/>
                <a:gd name="connsiteY385" fmla="*/ 138198 h 523875"/>
                <a:gd name="connsiteX386" fmla="*/ 600247 w 600075"/>
                <a:gd name="connsiteY386" fmla="*/ 140122 h 523875"/>
                <a:gd name="connsiteX387" fmla="*/ 569548 w 600075"/>
                <a:gd name="connsiteY387" fmla="*/ 141913 h 523875"/>
                <a:gd name="connsiteX388" fmla="*/ 572110 w 600075"/>
                <a:gd name="connsiteY388" fmla="*/ 143065 h 523875"/>
                <a:gd name="connsiteX389" fmla="*/ 574815 w 600075"/>
                <a:gd name="connsiteY389" fmla="*/ 142027 h 523875"/>
                <a:gd name="connsiteX390" fmla="*/ 576253 w 600075"/>
                <a:gd name="connsiteY390" fmla="*/ 142351 h 523875"/>
                <a:gd name="connsiteX391" fmla="*/ 577672 w 600075"/>
                <a:gd name="connsiteY391" fmla="*/ 142913 h 523875"/>
                <a:gd name="connsiteX392" fmla="*/ 578015 w 600075"/>
                <a:gd name="connsiteY392" fmla="*/ 145104 h 523875"/>
                <a:gd name="connsiteX393" fmla="*/ 576758 w 600075"/>
                <a:gd name="connsiteY393" fmla="*/ 147542 h 523875"/>
                <a:gd name="connsiteX394" fmla="*/ 574996 w 600075"/>
                <a:gd name="connsiteY394" fmla="*/ 150019 h 523875"/>
                <a:gd name="connsiteX395" fmla="*/ 573510 w 600075"/>
                <a:gd name="connsiteY395" fmla="*/ 152733 h 523875"/>
                <a:gd name="connsiteX396" fmla="*/ 572215 w 600075"/>
                <a:gd name="connsiteY396" fmla="*/ 155848 h 523875"/>
                <a:gd name="connsiteX397" fmla="*/ 569804 w 600075"/>
                <a:gd name="connsiteY397" fmla="*/ 157686 h 523875"/>
                <a:gd name="connsiteX398" fmla="*/ 567624 w 600075"/>
                <a:gd name="connsiteY398" fmla="*/ 158791 h 523875"/>
                <a:gd name="connsiteX399" fmla="*/ 563013 w 600075"/>
                <a:gd name="connsiteY399" fmla="*/ 156477 h 523875"/>
                <a:gd name="connsiteX400" fmla="*/ 560327 w 600075"/>
                <a:gd name="connsiteY400" fmla="*/ 155896 h 523875"/>
                <a:gd name="connsiteX401" fmla="*/ 559527 w 600075"/>
                <a:gd name="connsiteY401" fmla="*/ 155029 h 523875"/>
                <a:gd name="connsiteX402" fmla="*/ 558889 w 600075"/>
                <a:gd name="connsiteY402" fmla="*/ 151581 h 523875"/>
                <a:gd name="connsiteX403" fmla="*/ 557679 w 600075"/>
                <a:gd name="connsiteY403" fmla="*/ 150485 h 523875"/>
                <a:gd name="connsiteX404" fmla="*/ 555898 w 600075"/>
                <a:gd name="connsiteY404" fmla="*/ 150000 h 523875"/>
                <a:gd name="connsiteX405" fmla="*/ 554336 w 600075"/>
                <a:gd name="connsiteY405" fmla="*/ 150886 h 523875"/>
                <a:gd name="connsiteX406" fmla="*/ 552298 w 600075"/>
                <a:gd name="connsiteY406" fmla="*/ 152705 h 523875"/>
                <a:gd name="connsiteX407" fmla="*/ 551212 w 600075"/>
                <a:gd name="connsiteY407" fmla="*/ 150886 h 523875"/>
                <a:gd name="connsiteX408" fmla="*/ 549488 w 600075"/>
                <a:gd name="connsiteY408" fmla="*/ 150543 h 523875"/>
                <a:gd name="connsiteX409" fmla="*/ 548840 w 600075"/>
                <a:gd name="connsiteY409" fmla="*/ 149447 h 523875"/>
                <a:gd name="connsiteX410" fmla="*/ 548869 w 600075"/>
                <a:gd name="connsiteY410" fmla="*/ 148037 h 523875"/>
                <a:gd name="connsiteX411" fmla="*/ 559927 w 600075"/>
                <a:gd name="connsiteY411" fmla="*/ 139665 h 523875"/>
                <a:gd name="connsiteX412" fmla="*/ 563128 w 600075"/>
                <a:gd name="connsiteY412" fmla="*/ 137808 h 523875"/>
                <a:gd name="connsiteX413" fmla="*/ 569919 w 600075"/>
                <a:gd name="connsiteY413" fmla="*/ 135646 h 523875"/>
                <a:gd name="connsiteX414" fmla="*/ 570957 w 600075"/>
                <a:gd name="connsiteY414" fmla="*/ 135969 h 523875"/>
                <a:gd name="connsiteX415" fmla="*/ 570071 w 600075"/>
                <a:gd name="connsiteY415" fmla="*/ 137246 h 523875"/>
                <a:gd name="connsiteX416" fmla="*/ 570138 w 600075"/>
                <a:gd name="connsiteY416" fmla="*/ 137827 h 523875"/>
                <a:gd name="connsiteX417" fmla="*/ 570986 w 600075"/>
                <a:gd name="connsiteY417" fmla="*/ 138446 h 523875"/>
                <a:gd name="connsiteX418" fmla="*/ 570786 w 600075"/>
                <a:gd name="connsiteY418" fmla="*/ 139436 h 523875"/>
                <a:gd name="connsiteX419" fmla="*/ 569928 w 600075"/>
                <a:gd name="connsiteY419" fmla="*/ 140294 h 523875"/>
                <a:gd name="connsiteX420" fmla="*/ 569548 w 600075"/>
                <a:gd name="connsiteY420" fmla="*/ 141913 h 523875"/>
                <a:gd name="connsiteX421" fmla="*/ 524094 w 600075"/>
                <a:gd name="connsiteY421" fmla="*/ 171917 h 523875"/>
                <a:gd name="connsiteX422" fmla="*/ 523123 w 600075"/>
                <a:gd name="connsiteY422" fmla="*/ 174022 h 523875"/>
                <a:gd name="connsiteX423" fmla="*/ 519056 w 600075"/>
                <a:gd name="connsiteY423" fmla="*/ 173279 h 523875"/>
                <a:gd name="connsiteX424" fmla="*/ 518160 w 600075"/>
                <a:gd name="connsiteY424" fmla="*/ 172431 h 523875"/>
                <a:gd name="connsiteX425" fmla="*/ 519036 w 600075"/>
                <a:gd name="connsiteY425" fmla="*/ 170050 h 523875"/>
                <a:gd name="connsiteX426" fmla="*/ 520208 w 600075"/>
                <a:gd name="connsiteY426" fmla="*/ 169764 h 523875"/>
                <a:gd name="connsiteX427" fmla="*/ 520284 w 600075"/>
                <a:gd name="connsiteY427" fmla="*/ 168069 h 523875"/>
                <a:gd name="connsiteX428" fmla="*/ 521513 w 600075"/>
                <a:gd name="connsiteY428" fmla="*/ 166364 h 523875"/>
                <a:gd name="connsiteX429" fmla="*/ 527285 w 600075"/>
                <a:gd name="connsiteY429" fmla="*/ 164982 h 523875"/>
                <a:gd name="connsiteX430" fmla="*/ 528590 w 600075"/>
                <a:gd name="connsiteY430" fmla="*/ 166145 h 523875"/>
                <a:gd name="connsiteX431" fmla="*/ 528866 w 600075"/>
                <a:gd name="connsiteY431" fmla="*/ 167811 h 523875"/>
                <a:gd name="connsiteX432" fmla="*/ 525418 w 600075"/>
                <a:gd name="connsiteY432" fmla="*/ 171450 h 523875"/>
                <a:gd name="connsiteX433" fmla="*/ 524094 w 600075"/>
                <a:gd name="connsiteY433" fmla="*/ 171917 h 523875"/>
                <a:gd name="connsiteX434" fmla="*/ 528076 w 600075"/>
                <a:gd name="connsiteY434" fmla="*/ 180346 h 523875"/>
                <a:gd name="connsiteX435" fmla="*/ 527475 w 600075"/>
                <a:gd name="connsiteY435" fmla="*/ 180794 h 523875"/>
                <a:gd name="connsiteX436" fmla="*/ 525704 w 600075"/>
                <a:gd name="connsiteY436" fmla="*/ 180384 h 523875"/>
                <a:gd name="connsiteX437" fmla="*/ 523046 w 600075"/>
                <a:gd name="connsiteY437" fmla="*/ 180384 h 523875"/>
                <a:gd name="connsiteX438" fmla="*/ 522942 w 600075"/>
                <a:gd name="connsiteY438" fmla="*/ 179003 h 523875"/>
                <a:gd name="connsiteX439" fmla="*/ 523351 w 600075"/>
                <a:gd name="connsiteY439" fmla="*/ 178041 h 523875"/>
                <a:gd name="connsiteX440" fmla="*/ 523865 w 600075"/>
                <a:gd name="connsiteY440" fmla="*/ 177060 h 523875"/>
                <a:gd name="connsiteX441" fmla="*/ 525485 w 600075"/>
                <a:gd name="connsiteY441" fmla="*/ 178984 h 523875"/>
                <a:gd name="connsiteX442" fmla="*/ 528047 w 600075"/>
                <a:gd name="connsiteY442" fmla="*/ 179346 h 523875"/>
                <a:gd name="connsiteX443" fmla="*/ 528076 w 600075"/>
                <a:gd name="connsiteY443" fmla="*/ 180346 h 523875"/>
                <a:gd name="connsiteX444" fmla="*/ 118815 w 600075"/>
                <a:gd name="connsiteY444" fmla="*/ 493576 h 523875"/>
                <a:gd name="connsiteX445" fmla="*/ 116996 w 600075"/>
                <a:gd name="connsiteY445" fmla="*/ 495576 h 523875"/>
                <a:gd name="connsiteX446" fmla="*/ 114967 w 600075"/>
                <a:gd name="connsiteY446" fmla="*/ 494852 h 523875"/>
                <a:gd name="connsiteX447" fmla="*/ 115938 w 600075"/>
                <a:gd name="connsiteY447" fmla="*/ 490471 h 523875"/>
                <a:gd name="connsiteX448" fmla="*/ 116881 w 600075"/>
                <a:gd name="connsiteY448" fmla="*/ 489166 h 523875"/>
                <a:gd name="connsiteX449" fmla="*/ 120577 w 600075"/>
                <a:gd name="connsiteY449" fmla="*/ 487251 h 523875"/>
                <a:gd name="connsiteX450" fmla="*/ 123654 w 600075"/>
                <a:gd name="connsiteY450" fmla="*/ 486480 h 523875"/>
                <a:gd name="connsiteX451" fmla="*/ 124558 w 600075"/>
                <a:gd name="connsiteY451" fmla="*/ 484441 h 523875"/>
                <a:gd name="connsiteX452" fmla="*/ 125568 w 600075"/>
                <a:gd name="connsiteY452" fmla="*/ 483651 h 523875"/>
                <a:gd name="connsiteX453" fmla="*/ 126654 w 600075"/>
                <a:gd name="connsiteY453" fmla="*/ 484861 h 523875"/>
                <a:gd name="connsiteX454" fmla="*/ 125835 w 600075"/>
                <a:gd name="connsiteY454" fmla="*/ 486270 h 523875"/>
                <a:gd name="connsiteX455" fmla="*/ 125187 w 600075"/>
                <a:gd name="connsiteY455" fmla="*/ 490671 h 523875"/>
                <a:gd name="connsiteX456" fmla="*/ 123139 w 600075"/>
                <a:gd name="connsiteY456" fmla="*/ 492080 h 523875"/>
                <a:gd name="connsiteX457" fmla="*/ 118815 w 600075"/>
                <a:gd name="connsiteY457" fmla="*/ 493576 h 523875"/>
                <a:gd name="connsiteX458" fmla="*/ 8725 w 600075"/>
                <a:gd name="connsiteY458" fmla="*/ 506254 h 523875"/>
                <a:gd name="connsiteX459" fmla="*/ 8058 w 600075"/>
                <a:gd name="connsiteY459" fmla="*/ 506482 h 523875"/>
                <a:gd name="connsiteX460" fmla="*/ 7449 w 600075"/>
                <a:gd name="connsiteY460" fmla="*/ 504092 h 523875"/>
                <a:gd name="connsiteX461" fmla="*/ 4277 w 600075"/>
                <a:gd name="connsiteY461" fmla="*/ 498224 h 523875"/>
                <a:gd name="connsiteX462" fmla="*/ 6201 w 600075"/>
                <a:gd name="connsiteY462" fmla="*/ 495605 h 523875"/>
                <a:gd name="connsiteX463" fmla="*/ 9706 w 600075"/>
                <a:gd name="connsiteY463" fmla="*/ 495538 h 523875"/>
                <a:gd name="connsiteX464" fmla="*/ 11125 w 600075"/>
                <a:gd name="connsiteY464" fmla="*/ 497367 h 523875"/>
                <a:gd name="connsiteX465" fmla="*/ 11602 w 600075"/>
                <a:gd name="connsiteY465" fmla="*/ 499253 h 523875"/>
                <a:gd name="connsiteX466" fmla="*/ 10935 w 600075"/>
                <a:gd name="connsiteY466" fmla="*/ 500339 h 523875"/>
                <a:gd name="connsiteX467" fmla="*/ 11135 w 600075"/>
                <a:gd name="connsiteY467" fmla="*/ 502539 h 523875"/>
                <a:gd name="connsiteX468" fmla="*/ 10763 w 600075"/>
                <a:gd name="connsiteY468" fmla="*/ 503958 h 523875"/>
                <a:gd name="connsiteX469" fmla="*/ 8725 w 600075"/>
                <a:gd name="connsiteY469" fmla="*/ 506254 h 523875"/>
                <a:gd name="connsiteX470" fmla="*/ 105956 w 600075"/>
                <a:gd name="connsiteY470" fmla="*/ 516036 h 523875"/>
                <a:gd name="connsiteX471" fmla="*/ 102327 w 600075"/>
                <a:gd name="connsiteY471" fmla="*/ 519455 h 523875"/>
                <a:gd name="connsiteX472" fmla="*/ 98698 w 600075"/>
                <a:gd name="connsiteY472" fmla="*/ 518665 h 523875"/>
                <a:gd name="connsiteX473" fmla="*/ 98079 w 600075"/>
                <a:gd name="connsiteY473" fmla="*/ 518103 h 523875"/>
                <a:gd name="connsiteX474" fmla="*/ 101718 w 600075"/>
                <a:gd name="connsiteY474" fmla="*/ 517236 h 523875"/>
                <a:gd name="connsiteX475" fmla="*/ 105023 w 600075"/>
                <a:gd name="connsiteY475" fmla="*/ 514636 h 523875"/>
                <a:gd name="connsiteX476" fmla="*/ 107147 w 600075"/>
                <a:gd name="connsiteY476" fmla="*/ 508873 h 523875"/>
                <a:gd name="connsiteX477" fmla="*/ 110471 w 600075"/>
                <a:gd name="connsiteY477" fmla="*/ 502491 h 523875"/>
                <a:gd name="connsiteX478" fmla="*/ 111138 w 600075"/>
                <a:gd name="connsiteY478" fmla="*/ 499786 h 523875"/>
                <a:gd name="connsiteX479" fmla="*/ 112452 w 600075"/>
                <a:gd name="connsiteY479" fmla="*/ 498729 h 523875"/>
                <a:gd name="connsiteX480" fmla="*/ 114262 w 600075"/>
                <a:gd name="connsiteY480" fmla="*/ 498634 h 523875"/>
                <a:gd name="connsiteX481" fmla="*/ 115043 w 600075"/>
                <a:gd name="connsiteY481" fmla="*/ 498834 h 523875"/>
                <a:gd name="connsiteX482" fmla="*/ 115843 w 600075"/>
                <a:gd name="connsiteY482" fmla="*/ 500253 h 523875"/>
                <a:gd name="connsiteX483" fmla="*/ 115834 w 600075"/>
                <a:gd name="connsiteY483" fmla="*/ 503463 h 523875"/>
                <a:gd name="connsiteX484" fmla="*/ 114891 w 600075"/>
                <a:gd name="connsiteY484" fmla="*/ 508787 h 523875"/>
                <a:gd name="connsiteX485" fmla="*/ 113147 w 600075"/>
                <a:gd name="connsiteY485" fmla="*/ 513493 h 523875"/>
                <a:gd name="connsiteX486" fmla="*/ 105956 w 600075"/>
                <a:gd name="connsiteY486" fmla="*/ 516036 h 523875"/>
                <a:gd name="connsiteX487" fmla="*/ 48816 w 600075"/>
                <a:gd name="connsiteY487" fmla="*/ 509683 h 523875"/>
                <a:gd name="connsiteX488" fmla="*/ 46577 w 600075"/>
                <a:gd name="connsiteY488" fmla="*/ 516579 h 523875"/>
                <a:gd name="connsiteX489" fmla="*/ 44491 w 600075"/>
                <a:gd name="connsiteY489" fmla="*/ 519274 h 523875"/>
                <a:gd name="connsiteX490" fmla="*/ 43253 w 600075"/>
                <a:gd name="connsiteY490" fmla="*/ 520179 h 523875"/>
                <a:gd name="connsiteX491" fmla="*/ 40177 w 600075"/>
                <a:gd name="connsiteY491" fmla="*/ 520932 h 523875"/>
                <a:gd name="connsiteX492" fmla="*/ 36519 w 600075"/>
                <a:gd name="connsiteY492" fmla="*/ 516655 h 523875"/>
                <a:gd name="connsiteX493" fmla="*/ 34614 w 600075"/>
                <a:gd name="connsiteY493" fmla="*/ 512302 h 523875"/>
                <a:gd name="connsiteX494" fmla="*/ 33566 w 600075"/>
                <a:gd name="connsiteY494" fmla="*/ 510902 h 523875"/>
                <a:gd name="connsiteX495" fmla="*/ 35233 w 600075"/>
                <a:gd name="connsiteY495" fmla="*/ 509797 h 523875"/>
                <a:gd name="connsiteX496" fmla="*/ 37662 w 600075"/>
                <a:gd name="connsiteY496" fmla="*/ 509987 h 523875"/>
                <a:gd name="connsiteX497" fmla="*/ 42882 w 600075"/>
                <a:gd name="connsiteY497" fmla="*/ 509063 h 523875"/>
                <a:gd name="connsiteX498" fmla="*/ 43939 w 600075"/>
                <a:gd name="connsiteY498" fmla="*/ 508692 h 523875"/>
                <a:gd name="connsiteX499" fmla="*/ 49244 w 600075"/>
                <a:gd name="connsiteY499" fmla="*/ 504292 h 523875"/>
                <a:gd name="connsiteX500" fmla="*/ 54464 w 600075"/>
                <a:gd name="connsiteY500" fmla="*/ 503749 h 523875"/>
                <a:gd name="connsiteX501" fmla="*/ 54588 w 600075"/>
                <a:gd name="connsiteY501" fmla="*/ 505197 h 523875"/>
                <a:gd name="connsiteX502" fmla="*/ 48816 w 600075"/>
                <a:gd name="connsiteY502" fmla="*/ 509683 h 523875"/>
                <a:gd name="connsiteX503" fmla="*/ 26089 w 600075"/>
                <a:gd name="connsiteY503" fmla="*/ 520475 h 523875"/>
                <a:gd name="connsiteX504" fmla="*/ 24994 w 600075"/>
                <a:gd name="connsiteY504" fmla="*/ 520732 h 523875"/>
                <a:gd name="connsiteX505" fmla="*/ 23698 w 600075"/>
                <a:gd name="connsiteY505" fmla="*/ 519979 h 523875"/>
                <a:gd name="connsiteX506" fmla="*/ 22327 w 600075"/>
                <a:gd name="connsiteY506" fmla="*/ 517588 h 523875"/>
                <a:gd name="connsiteX507" fmla="*/ 23251 w 600075"/>
                <a:gd name="connsiteY507" fmla="*/ 515817 h 523875"/>
                <a:gd name="connsiteX508" fmla="*/ 24098 w 600075"/>
                <a:gd name="connsiteY508" fmla="*/ 515007 h 523875"/>
                <a:gd name="connsiteX509" fmla="*/ 25279 w 600075"/>
                <a:gd name="connsiteY509" fmla="*/ 515131 h 523875"/>
                <a:gd name="connsiteX510" fmla="*/ 27546 w 600075"/>
                <a:gd name="connsiteY510" fmla="*/ 516436 h 523875"/>
                <a:gd name="connsiteX511" fmla="*/ 28242 w 600075"/>
                <a:gd name="connsiteY511" fmla="*/ 517788 h 523875"/>
                <a:gd name="connsiteX512" fmla="*/ 28308 w 600075"/>
                <a:gd name="connsiteY512" fmla="*/ 518627 h 523875"/>
                <a:gd name="connsiteX513" fmla="*/ 26089 w 600075"/>
                <a:gd name="connsiteY513" fmla="*/ 520475 h 523875"/>
                <a:gd name="connsiteX514" fmla="*/ 73781 w 600075"/>
                <a:gd name="connsiteY514" fmla="*/ 516693 h 523875"/>
                <a:gd name="connsiteX515" fmla="*/ 73619 w 600075"/>
                <a:gd name="connsiteY515" fmla="*/ 519017 h 523875"/>
                <a:gd name="connsiteX516" fmla="*/ 74248 w 600075"/>
                <a:gd name="connsiteY516" fmla="*/ 521360 h 523875"/>
                <a:gd name="connsiteX517" fmla="*/ 74086 w 600075"/>
                <a:gd name="connsiteY517" fmla="*/ 524913 h 523875"/>
                <a:gd name="connsiteX518" fmla="*/ 72809 w 600075"/>
                <a:gd name="connsiteY518" fmla="*/ 526837 h 523875"/>
                <a:gd name="connsiteX519" fmla="*/ 69533 w 600075"/>
                <a:gd name="connsiteY519" fmla="*/ 528752 h 523875"/>
                <a:gd name="connsiteX520" fmla="*/ 66951 w 600075"/>
                <a:gd name="connsiteY520" fmla="*/ 528409 h 523875"/>
                <a:gd name="connsiteX521" fmla="*/ 65494 w 600075"/>
                <a:gd name="connsiteY521" fmla="*/ 527637 h 523875"/>
                <a:gd name="connsiteX522" fmla="*/ 62903 w 600075"/>
                <a:gd name="connsiteY522" fmla="*/ 524523 h 523875"/>
                <a:gd name="connsiteX523" fmla="*/ 62846 w 600075"/>
                <a:gd name="connsiteY523" fmla="*/ 521303 h 523875"/>
                <a:gd name="connsiteX524" fmla="*/ 65218 w 600075"/>
                <a:gd name="connsiteY524" fmla="*/ 519208 h 523875"/>
                <a:gd name="connsiteX525" fmla="*/ 66237 w 600075"/>
                <a:gd name="connsiteY525" fmla="*/ 516493 h 523875"/>
                <a:gd name="connsiteX526" fmla="*/ 72390 w 600075"/>
                <a:gd name="connsiteY526" fmla="*/ 517007 h 523875"/>
                <a:gd name="connsiteX527" fmla="*/ 72923 w 600075"/>
                <a:gd name="connsiteY527" fmla="*/ 516484 h 523875"/>
                <a:gd name="connsiteX528" fmla="*/ 73381 w 600075"/>
                <a:gd name="connsiteY528" fmla="*/ 516331 h 523875"/>
                <a:gd name="connsiteX529" fmla="*/ 73781 w 600075"/>
                <a:gd name="connsiteY529" fmla="*/ 516693 h 523875"/>
                <a:gd name="connsiteX530" fmla="*/ 7287 w 600075"/>
                <a:gd name="connsiteY530" fmla="*/ 526866 h 523875"/>
                <a:gd name="connsiteX531" fmla="*/ 4706 w 600075"/>
                <a:gd name="connsiteY531" fmla="*/ 531771 h 523875"/>
                <a:gd name="connsiteX532" fmla="*/ 1448 w 600075"/>
                <a:gd name="connsiteY532" fmla="*/ 529942 h 523875"/>
                <a:gd name="connsiteX533" fmla="*/ 657 w 600075"/>
                <a:gd name="connsiteY533" fmla="*/ 529333 h 523875"/>
                <a:gd name="connsiteX534" fmla="*/ 0 w 600075"/>
                <a:gd name="connsiteY534" fmla="*/ 528323 h 523875"/>
                <a:gd name="connsiteX535" fmla="*/ 3134 w 600075"/>
                <a:gd name="connsiteY535" fmla="*/ 528123 h 523875"/>
                <a:gd name="connsiteX536" fmla="*/ 6306 w 600075"/>
                <a:gd name="connsiteY536" fmla="*/ 525656 h 523875"/>
                <a:gd name="connsiteX537" fmla="*/ 7287 w 600075"/>
                <a:gd name="connsiteY537" fmla="*/ 526866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Lst>
              <a:rect l="l" t="t" r="r" b="b"/>
              <a:pathLst>
                <a:path w="600075" h="523875">
                  <a:moveTo>
                    <a:pt x="437512" y="13040"/>
                  </a:moveTo>
                  <a:lnTo>
                    <a:pt x="437550" y="14316"/>
                  </a:lnTo>
                  <a:lnTo>
                    <a:pt x="438598" y="16068"/>
                  </a:lnTo>
                  <a:lnTo>
                    <a:pt x="439684" y="16716"/>
                  </a:lnTo>
                  <a:lnTo>
                    <a:pt x="441970" y="17612"/>
                  </a:lnTo>
                  <a:lnTo>
                    <a:pt x="443732" y="17736"/>
                  </a:lnTo>
                  <a:lnTo>
                    <a:pt x="446132" y="18155"/>
                  </a:lnTo>
                  <a:lnTo>
                    <a:pt x="447761" y="19164"/>
                  </a:lnTo>
                  <a:lnTo>
                    <a:pt x="447856" y="20736"/>
                  </a:lnTo>
                  <a:lnTo>
                    <a:pt x="447447" y="22488"/>
                  </a:lnTo>
                  <a:lnTo>
                    <a:pt x="446456" y="24098"/>
                  </a:lnTo>
                  <a:lnTo>
                    <a:pt x="445894" y="25327"/>
                  </a:lnTo>
                  <a:lnTo>
                    <a:pt x="446418" y="26032"/>
                  </a:lnTo>
                  <a:lnTo>
                    <a:pt x="447275" y="26584"/>
                  </a:lnTo>
                  <a:lnTo>
                    <a:pt x="448199" y="26736"/>
                  </a:lnTo>
                  <a:lnTo>
                    <a:pt x="448828" y="26556"/>
                  </a:lnTo>
                  <a:lnTo>
                    <a:pt x="449304" y="25584"/>
                  </a:lnTo>
                  <a:lnTo>
                    <a:pt x="450209" y="24394"/>
                  </a:lnTo>
                  <a:lnTo>
                    <a:pt x="450713" y="24241"/>
                  </a:lnTo>
                  <a:lnTo>
                    <a:pt x="450675" y="24917"/>
                  </a:lnTo>
                  <a:lnTo>
                    <a:pt x="451104" y="25755"/>
                  </a:lnTo>
                  <a:lnTo>
                    <a:pt x="454047" y="27156"/>
                  </a:lnTo>
                  <a:lnTo>
                    <a:pt x="460505" y="29766"/>
                  </a:lnTo>
                  <a:lnTo>
                    <a:pt x="463039" y="29813"/>
                  </a:lnTo>
                  <a:lnTo>
                    <a:pt x="465087" y="30118"/>
                  </a:lnTo>
                  <a:lnTo>
                    <a:pt x="465687" y="31213"/>
                  </a:lnTo>
                  <a:lnTo>
                    <a:pt x="469802" y="35233"/>
                  </a:lnTo>
                  <a:lnTo>
                    <a:pt x="470783" y="35128"/>
                  </a:lnTo>
                  <a:lnTo>
                    <a:pt x="472612" y="35223"/>
                  </a:lnTo>
                  <a:lnTo>
                    <a:pt x="474821" y="34900"/>
                  </a:lnTo>
                  <a:lnTo>
                    <a:pt x="476422" y="34147"/>
                  </a:lnTo>
                  <a:lnTo>
                    <a:pt x="477469" y="34271"/>
                  </a:lnTo>
                  <a:lnTo>
                    <a:pt x="478631" y="35052"/>
                  </a:lnTo>
                  <a:lnTo>
                    <a:pt x="479984" y="35728"/>
                  </a:lnTo>
                  <a:lnTo>
                    <a:pt x="481737" y="37052"/>
                  </a:lnTo>
                  <a:lnTo>
                    <a:pt x="483298" y="38681"/>
                  </a:lnTo>
                  <a:lnTo>
                    <a:pt x="484375" y="39214"/>
                  </a:lnTo>
                  <a:lnTo>
                    <a:pt x="490861" y="38119"/>
                  </a:lnTo>
                  <a:lnTo>
                    <a:pt x="492309" y="39081"/>
                  </a:lnTo>
                  <a:lnTo>
                    <a:pt x="493843" y="39071"/>
                  </a:lnTo>
                  <a:lnTo>
                    <a:pt x="495567" y="38824"/>
                  </a:lnTo>
                  <a:lnTo>
                    <a:pt x="499320" y="39329"/>
                  </a:lnTo>
                  <a:lnTo>
                    <a:pt x="502368" y="39205"/>
                  </a:lnTo>
                  <a:lnTo>
                    <a:pt x="502644" y="38805"/>
                  </a:lnTo>
                  <a:lnTo>
                    <a:pt x="502901" y="35185"/>
                  </a:lnTo>
                  <a:lnTo>
                    <a:pt x="503387" y="33899"/>
                  </a:lnTo>
                  <a:lnTo>
                    <a:pt x="504111" y="33556"/>
                  </a:lnTo>
                  <a:lnTo>
                    <a:pt x="505911" y="33814"/>
                  </a:lnTo>
                  <a:lnTo>
                    <a:pt x="512474" y="35957"/>
                  </a:lnTo>
                  <a:lnTo>
                    <a:pt x="515179" y="37300"/>
                  </a:lnTo>
                  <a:lnTo>
                    <a:pt x="517779" y="38348"/>
                  </a:lnTo>
                  <a:lnTo>
                    <a:pt x="520046" y="38462"/>
                  </a:lnTo>
                  <a:lnTo>
                    <a:pt x="521551" y="39167"/>
                  </a:lnTo>
                  <a:lnTo>
                    <a:pt x="523656" y="42596"/>
                  </a:lnTo>
                  <a:lnTo>
                    <a:pt x="523294" y="44320"/>
                  </a:lnTo>
                  <a:lnTo>
                    <a:pt x="523485" y="44958"/>
                  </a:lnTo>
                  <a:lnTo>
                    <a:pt x="523704" y="46149"/>
                  </a:lnTo>
                  <a:lnTo>
                    <a:pt x="523647" y="47472"/>
                  </a:lnTo>
                  <a:lnTo>
                    <a:pt x="524199" y="48339"/>
                  </a:lnTo>
                  <a:lnTo>
                    <a:pt x="525199" y="48444"/>
                  </a:lnTo>
                  <a:lnTo>
                    <a:pt x="526475" y="48187"/>
                  </a:lnTo>
                  <a:lnTo>
                    <a:pt x="527876" y="47673"/>
                  </a:lnTo>
                  <a:lnTo>
                    <a:pt x="530333" y="46206"/>
                  </a:lnTo>
                  <a:lnTo>
                    <a:pt x="531066" y="45968"/>
                  </a:lnTo>
                  <a:lnTo>
                    <a:pt x="535181" y="47634"/>
                  </a:lnTo>
                  <a:lnTo>
                    <a:pt x="537000" y="48749"/>
                  </a:lnTo>
                  <a:lnTo>
                    <a:pt x="537629" y="49959"/>
                  </a:lnTo>
                  <a:lnTo>
                    <a:pt x="538572" y="51197"/>
                  </a:lnTo>
                  <a:lnTo>
                    <a:pt x="539801" y="51378"/>
                  </a:lnTo>
                  <a:lnTo>
                    <a:pt x="541554" y="50206"/>
                  </a:lnTo>
                  <a:lnTo>
                    <a:pt x="544287" y="48949"/>
                  </a:lnTo>
                  <a:lnTo>
                    <a:pt x="548935" y="50054"/>
                  </a:lnTo>
                  <a:lnTo>
                    <a:pt x="554107" y="51654"/>
                  </a:lnTo>
                  <a:lnTo>
                    <a:pt x="556346" y="51845"/>
                  </a:lnTo>
                  <a:lnTo>
                    <a:pt x="556422" y="51063"/>
                  </a:lnTo>
                  <a:lnTo>
                    <a:pt x="556831" y="49949"/>
                  </a:lnTo>
                  <a:lnTo>
                    <a:pt x="557679" y="49387"/>
                  </a:lnTo>
                  <a:lnTo>
                    <a:pt x="558956" y="49225"/>
                  </a:lnTo>
                  <a:lnTo>
                    <a:pt x="560727" y="48635"/>
                  </a:lnTo>
                  <a:lnTo>
                    <a:pt x="562746" y="47663"/>
                  </a:lnTo>
                  <a:lnTo>
                    <a:pt x="564852" y="47263"/>
                  </a:lnTo>
                  <a:lnTo>
                    <a:pt x="567052" y="47987"/>
                  </a:lnTo>
                  <a:lnTo>
                    <a:pt x="569709" y="48578"/>
                  </a:lnTo>
                  <a:lnTo>
                    <a:pt x="571300" y="48568"/>
                  </a:lnTo>
                  <a:lnTo>
                    <a:pt x="572062" y="50854"/>
                  </a:lnTo>
                  <a:lnTo>
                    <a:pt x="573348" y="51721"/>
                  </a:lnTo>
                  <a:lnTo>
                    <a:pt x="573853" y="53702"/>
                  </a:lnTo>
                  <a:lnTo>
                    <a:pt x="571490" y="54731"/>
                  </a:lnTo>
                  <a:lnTo>
                    <a:pt x="570100" y="54873"/>
                  </a:lnTo>
                  <a:lnTo>
                    <a:pt x="569671" y="58255"/>
                  </a:lnTo>
                  <a:lnTo>
                    <a:pt x="570338" y="59207"/>
                  </a:lnTo>
                  <a:lnTo>
                    <a:pt x="571662" y="60103"/>
                  </a:lnTo>
                  <a:lnTo>
                    <a:pt x="572024" y="61141"/>
                  </a:lnTo>
                  <a:lnTo>
                    <a:pt x="572291" y="66094"/>
                  </a:lnTo>
                  <a:lnTo>
                    <a:pt x="569586" y="69075"/>
                  </a:lnTo>
                  <a:lnTo>
                    <a:pt x="565795" y="72419"/>
                  </a:lnTo>
                  <a:lnTo>
                    <a:pt x="547240" y="83134"/>
                  </a:lnTo>
                  <a:lnTo>
                    <a:pt x="542820" y="88306"/>
                  </a:lnTo>
                  <a:lnTo>
                    <a:pt x="541134" y="89497"/>
                  </a:lnTo>
                  <a:lnTo>
                    <a:pt x="527342" y="92745"/>
                  </a:lnTo>
                  <a:lnTo>
                    <a:pt x="517703" y="96212"/>
                  </a:lnTo>
                  <a:lnTo>
                    <a:pt x="513083" y="97469"/>
                  </a:lnTo>
                  <a:lnTo>
                    <a:pt x="507311" y="103479"/>
                  </a:lnTo>
                  <a:lnTo>
                    <a:pt x="504577" y="105899"/>
                  </a:lnTo>
                  <a:lnTo>
                    <a:pt x="506759" y="106566"/>
                  </a:lnTo>
                  <a:lnTo>
                    <a:pt x="509302" y="109433"/>
                  </a:lnTo>
                  <a:lnTo>
                    <a:pt x="508445" y="110699"/>
                  </a:lnTo>
                  <a:lnTo>
                    <a:pt x="504739" y="112662"/>
                  </a:lnTo>
                  <a:lnTo>
                    <a:pt x="503120" y="113262"/>
                  </a:lnTo>
                  <a:lnTo>
                    <a:pt x="502244" y="112947"/>
                  </a:lnTo>
                  <a:lnTo>
                    <a:pt x="501415" y="113214"/>
                  </a:lnTo>
                  <a:lnTo>
                    <a:pt x="495205" y="123549"/>
                  </a:lnTo>
                  <a:lnTo>
                    <a:pt x="489718" y="130959"/>
                  </a:lnTo>
                  <a:lnTo>
                    <a:pt x="486632" y="134179"/>
                  </a:lnTo>
                  <a:lnTo>
                    <a:pt x="483470" y="138970"/>
                  </a:lnTo>
                  <a:lnTo>
                    <a:pt x="476736" y="151286"/>
                  </a:lnTo>
                  <a:lnTo>
                    <a:pt x="476688" y="154829"/>
                  </a:lnTo>
                  <a:lnTo>
                    <a:pt x="480003" y="167011"/>
                  </a:lnTo>
                  <a:lnTo>
                    <a:pt x="481908" y="170202"/>
                  </a:lnTo>
                  <a:lnTo>
                    <a:pt x="484575" y="172879"/>
                  </a:lnTo>
                  <a:lnTo>
                    <a:pt x="489623" y="175155"/>
                  </a:lnTo>
                  <a:lnTo>
                    <a:pt x="490871" y="177394"/>
                  </a:lnTo>
                  <a:lnTo>
                    <a:pt x="489128" y="179527"/>
                  </a:lnTo>
                  <a:lnTo>
                    <a:pt x="484079" y="183309"/>
                  </a:lnTo>
                  <a:lnTo>
                    <a:pt x="475297" y="188414"/>
                  </a:lnTo>
                  <a:lnTo>
                    <a:pt x="471564" y="192434"/>
                  </a:lnTo>
                  <a:lnTo>
                    <a:pt x="470773" y="196301"/>
                  </a:lnTo>
                  <a:lnTo>
                    <a:pt x="468201" y="198044"/>
                  </a:lnTo>
                  <a:lnTo>
                    <a:pt x="467230" y="203444"/>
                  </a:lnTo>
                  <a:lnTo>
                    <a:pt x="465668" y="207016"/>
                  </a:lnTo>
                  <a:lnTo>
                    <a:pt x="465372" y="208226"/>
                  </a:lnTo>
                  <a:lnTo>
                    <a:pt x="463715" y="210931"/>
                  </a:lnTo>
                  <a:lnTo>
                    <a:pt x="463496" y="212903"/>
                  </a:lnTo>
                  <a:lnTo>
                    <a:pt x="466211" y="215608"/>
                  </a:lnTo>
                  <a:lnTo>
                    <a:pt x="464868" y="216780"/>
                  </a:lnTo>
                  <a:lnTo>
                    <a:pt x="463525" y="217294"/>
                  </a:lnTo>
                  <a:lnTo>
                    <a:pt x="460429" y="217608"/>
                  </a:lnTo>
                  <a:lnTo>
                    <a:pt x="450018" y="217951"/>
                  </a:lnTo>
                  <a:lnTo>
                    <a:pt x="441646" y="223790"/>
                  </a:lnTo>
                  <a:lnTo>
                    <a:pt x="437464" y="228952"/>
                  </a:lnTo>
                  <a:lnTo>
                    <a:pt x="433673" y="238525"/>
                  </a:lnTo>
                  <a:lnTo>
                    <a:pt x="429073" y="244154"/>
                  </a:lnTo>
                  <a:lnTo>
                    <a:pt x="427044" y="245193"/>
                  </a:lnTo>
                  <a:lnTo>
                    <a:pt x="423891" y="242726"/>
                  </a:lnTo>
                  <a:lnTo>
                    <a:pt x="419948" y="242345"/>
                  </a:lnTo>
                  <a:lnTo>
                    <a:pt x="416128" y="243164"/>
                  </a:lnTo>
                  <a:lnTo>
                    <a:pt x="414128" y="245126"/>
                  </a:lnTo>
                  <a:lnTo>
                    <a:pt x="411004" y="246221"/>
                  </a:lnTo>
                  <a:lnTo>
                    <a:pt x="407946" y="245278"/>
                  </a:lnTo>
                  <a:lnTo>
                    <a:pt x="401336" y="244764"/>
                  </a:lnTo>
                  <a:lnTo>
                    <a:pt x="398393" y="244859"/>
                  </a:lnTo>
                  <a:lnTo>
                    <a:pt x="393792" y="246450"/>
                  </a:lnTo>
                  <a:lnTo>
                    <a:pt x="389849" y="245393"/>
                  </a:lnTo>
                  <a:lnTo>
                    <a:pt x="383191" y="244850"/>
                  </a:lnTo>
                  <a:lnTo>
                    <a:pt x="368780" y="246116"/>
                  </a:lnTo>
                  <a:lnTo>
                    <a:pt x="366960" y="246707"/>
                  </a:lnTo>
                  <a:lnTo>
                    <a:pt x="365160" y="249069"/>
                  </a:lnTo>
                  <a:lnTo>
                    <a:pt x="360569" y="253136"/>
                  </a:lnTo>
                  <a:lnTo>
                    <a:pt x="353587" y="253279"/>
                  </a:lnTo>
                  <a:lnTo>
                    <a:pt x="347272" y="255870"/>
                  </a:lnTo>
                  <a:lnTo>
                    <a:pt x="345691" y="257527"/>
                  </a:lnTo>
                  <a:lnTo>
                    <a:pt x="343043" y="262090"/>
                  </a:lnTo>
                  <a:lnTo>
                    <a:pt x="342214" y="265414"/>
                  </a:lnTo>
                  <a:lnTo>
                    <a:pt x="341662" y="265443"/>
                  </a:lnTo>
                  <a:lnTo>
                    <a:pt x="340976" y="264623"/>
                  </a:lnTo>
                  <a:lnTo>
                    <a:pt x="340005" y="264890"/>
                  </a:lnTo>
                  <a:lnTo>
                    <a:pt x="339500" y="267424"/>
                  </a:lnTo>
                  <a:lnTo>
                    <a:pt x="337128" y="268576"/>
                  </a:lnTo>
                  <a:lnTo>
                    <a:pt x="335147" y="268996"/>
                  </a:lnTo>
                  <a:lnTo>
                    <a:pt x="330260" y="266948"/>
                  </a:lnTo>
                  <a:lnTo>
                    <a:pt x="326184" y="263871"/>
                  </a:lnTo>
                  <a:lnTo>
                    <a:pt x="324050" y="263652"/>
                  </a:lnTo>
                  <a:lnTo>
                    <a:pt x="320583" y="258851"/>
                  </a:lnTo>
                  <a:lnTo>
                    <a:pt x="319088" y="255794"/>
                  </a:lnTo>
                  <a:lnTo>
                    <a:pt x="318030" y="252479"/>
                  </a:lnTo>
                  <a:lnTo>
                    <a:pt x="318249" y="251212"/>
                  </a:lnTo>
                  <a:lnTo>
                    <a:pt x="317954" y="250155"/>
                  </a:lnTo>
                  <a:lnTo>
                    <a:pt x="314878" y="248812"/>
                  </a:lnTo>
                  <a:lnTo>
                    <a:pt x="314125" y="245764"/>
                  </a:lnTo>
                  <a:lnTo>
                    <a:pt x="316373" y="241792"/>
                  </a:lnTo>
                  <a:lnTo>
                    <a:pt x="318211" y="240106"/>
                  </a:lnTo>
                  <a:lnTo>
                    <a:pt x="319354" y="239620"/>
                  </a:lnTo>
                  <a:lnTo>
                    <a:pt x="316573" y="239792"/>
                  </a:lnTo>
                  <a:lnTo>
                    <a:pt x="314563" y="242345"/>
                  </a:lnTo>
                  <a:lnTo>
                    <a:pt x="311991" y="238249"/>
                  </a:lnTo>
                  <a:lnTo>
                    <a:pt x="301504" y="230257"/>
                  </a:lnTo>
                  <a:lnTo>
                    <a:pt x="302181" y="228419"/>
                  </a:lnTo>
                  <a:lnTo>
                    <a:pt x="302066" y="227428"/>
                  </a:lnTo>
                  <a:lnTo>
                    <a:pt x="300304" y="229571"/>
                  </a:lnTo>
                  <a:lnTo>
                    <a:pt x="299104" y="230124"/>
                  </a:lnTo>
                  <a:lnTo>
                    <a:pt x="293742" y="229781"/>
                  </a:lnTo>
                  <a:lnTo>
                    <a:pt x="287569" y="230762"/>
                  </a:lnTo>
                  <a:lnTo>
                    <a:pt x="285941" y="222437"/>
                  </a:lnTo>
                  <a:lnTo>
                    <a:pt x="285169" y="219237"/>
                  </a:lnTo>
                  <a:lnTo>
                    <a:pt x="284969" y="217160"/>
                  </a:lnTo>
                  <a:lnTo>
                    <a:pt x="286560" y="212360"/>
                  </a:lnTo>
                  <a:lnTo>
                    <a:pt x="288303" y="210398"/>
                  </a:lnTo>
                  <a:lnTo>
                    <a:pt x="290617" y="206350"/>
                  </a:lnTo>
                  <a:lnTo>
                    <a:pt x="293475" y="202978"/>
                  </a:lnTo>
                  <a:lnTo>
                    <a:pt x="296494" y="202177"/>
                  </a:lnTo>
                  <a:lnTo>
                    <a:pt x="297828" y="201682"/>
                  </a:lnTo>
                  <a:lnTo>
                    <a:pt x="298942" y="199072"/>
                  </a:lnTo>
                  <a:lnTo>
                    <a:pt x="299571" y="196844"/>
                  </a:lnTo>
                  <a:lnTo>
                    <a:pt x="299114" y="196625"/>
                  </a:lnTo>
                  <a:lnTo>
                    <a:pt x="295590" y="197082"/>
                  </a:lnTo>
                  <a:lnTo>
                    <a:pt x="289265" y="187700"/>
                  </a:lnTo>
                  <a:lnTo>
                    <a:pt x="289465" y="186204"/>
                  </a:lnTo>
                  <a:lnTo>
                    <a:pt x="290255" y="183985"/>
                  </a:lnTo>
                  <a:lnTo>
                    <a:pt x="290779" y="181175"/>
                  </a:lnTo>
                  <a:lnTo>
                    <a:pt x="290912" y="178956"/>
                  </a:lnTo>
                  <a:lnTo>
                    <a:pt x="292560" y="177041"/>
                  </a:lnTo>
                  <a:lnTo>
                    <a:pt x="295085" y="175117"/>
                  </a:lnTo>
                  <a:lnTo>
                    <a:pt x="297209" y="172374"/>
                  </a:lnTo>
                  <a:lnTo>
                    <a:pt x="298275" y="169697"/>
                  </a:lnTo>
                  <a:lnTo>
                    <a:pt x="298495" y="167259"/>
                  </a:lnTo>
                  <a:lnTo>
                    <a:pt x="297294" y="165516"/>
                  </a:lnTo>
                  <a:lnTo>
                    <a:pt x="293837" y="164554"/>
                  </a:lnTo>
                  <a:lnTo>
                    <a:pt x="290265" y="157581"/>
                  </a:lnTo>
                  <a:lnTo>
                    <a:pt x="289474" y="153210"/>
                  </a:lnTo>
                  <a:lnTo>
                    <a:pt x="288741" y="152752"/>
                  </a:lnTo>
                  <a:lnTo>
                    <a:pt x="286541" y="150762"/>
                  </a:lnTo>
                  <a:lnTo>
                    <a:pt x="284426" y="147009"/>
                  </a:lnTo>
                  <a:lnTo>
                    <a:pt x="284121" y="146418"/>
                  </a:lnTo>
                  <a:lnTo>
                    <a:pt x="286303" y="145761"/>
                  </a:lnTo>
                  <a:lnTo>
                    <a:pt x="295294" y="145732"/>
                  </a:lnTo>
                  <a:lnTo>
                    <a:pt x="297171" y="144904"/>
                  </a:lnTo>
                  <a:lnTo>
                    <a:pt x="297456" y="144618"/>
                  </a:lnTo>
                  <a:lnTo>
                    <a:pt x="299095" y="141694"/>
                  </a:lnTo>
                  <a:lnTo>
                    <a:pt x="300809" y="136884"/>
                  </a:lnTo>
                  <a:lnTo>
                    <a:pt x="301209" y="133940"/>
                  </a:lnTo>
                  <a:lnTo>
                    <a:pt x="300666" y="132721"/>
                  </a:lnTo>
                  <a:lnTo>
                    <a:pt x="297685" y="129740"/>
                  </a:lnTo>
                  <a:lnTo>
                    <a:pt x="297552" y="128864"/>
                  </a:lnTo>
                  <a:lnTo>
                    <a:pt x="298028" y="127454"/>
                  </a:lnTo>
                  <a:lnTo>
                    <a:pt x="299799" y="125949"/>
                  </a:lnTo>
                  <a:lnTo>
                    <a:pt x="302190" y="124235"/>
                  </a:lnTo>
                  <a:lnTo>
                    <a:pt x="303495" y="122758"/>
                  </a:lnTo>
                  <a:lnTo>
                    <a:pt x="303181" y="121596"/>
                  </a:lnTo>
                  <a:lnTo>
                    <a:pt x="302486" y="120386"/>
                  </a:lnTo>
                  <a:lnTo>
                    <a:pt x="302371" y="119253"/>
                  </a:lnTo>
                  <a:lnTo>
                    <a:pt x="302809" y="117862"/>
                  </a:lnTo>
                  <a:lnTo>
                    <a:pt x="302971" y="113100"/>
                  </a:lnTo>
                  <a:lnTo>
                    <a:pt x="303276" y="111881"/>
                  </a:lnTo>
                  <a:lnTo>
                    <a:pt x="302809" y="107537"/>
                  </a:lnTo>
                  <a:lnTo>
                    <a:pt x="302228" y="103984"/>
                  </a:lnTo>
                  <a:lnTo>
                    <a:pt x="300333" y="99374"/>
                  </a:lnTo>
                  <a:lnTo>
                    <a:pt x="300676" y="98355"/>
                  </a:lnTo>
                  <a:lnTo>
                    <a:pt x="301552" y="97498"/>
                  </a:lnTo>
                  <a:lnTo>
                    <a:pt x="304419" y="95898"/>
                  </a:lnTo>
                  <a:lnTo>
                    <a:pt x="306705" y="92126"/>
                  </a:lnTo>
                  <a:lnTo>
                    <a:pt x="310029" y="88963"/>
                  </a:lnTo>
                  <a:lnTo>
                    <a:pt x="314382" y="86420"/>
                  </a:lnTo>
                  <a:lnTo>
                    <a:pt x="317430" y="83591"/>
                  </a:lnTo>
                  <a:lnTo>
                    <a:pt x="318630" y="81420"/>
                  </a:lnTo>
                  <a:lnTo>
                    <a:pt x="319478" y="80848"/>
                  </a:lnTo>
                  <a:lnTo>
                    <a:pt x="319231" y="79838"/>
                  </a:lnTo>
                  <a:lnTo>
                    <a:pt x="318659" y="78372"/>
                  </a:lnTo>
                  <a:lnTo>
                    <a:pt x="316925" y="76933"/>
                  </a:lnTo>
                  <a:lnTo>
                    <a:pt x="314687" y="76114"/>
                  </a:lnTo>
                  <a:lnTo>
                    <a:pt x="312201" y="76152"/>
                  </a:lnTo>
                  <a:lnTo>
                    <a:pt x="310658" y="75857"/>
                  </a:lnTo>
                  <a:lnTo>
                    <a:pt x="310210" y="74733"/>
                  </a:lnTo>
                  <a:lnTo>
                    <a:pt x="310382" y="71685"/>
                  </a:lnTo>
                  <a:lnTo>
                    <a:pt x="310248" y="68666"/>
                  </a:lnTo>
                  <a:lnTo>
                    <a:pt x="309772" y="67275"/>
                  </a:lnTo>
                  <a:lnTo>
                    <a:pt x="308620" y="66227"/>
                  </a:lnTo>
                  <a:lnTo>
                    <a:pt x="306343" y="66504"/>
                  </a:lnTo>
                  <a:lnTo>
                    <a:pt x="304372" y="65646"/>
                  </a:lnTo>
                  <a:lnTo>
                    <a:pt x="302876" y="65446"/>
                  </a:lnTo>
                  <a:lnTo>
                    <a:pt x="302009" y="66122"/>
                  </a:lnTo>
                  <a:lnTo>
                    <a:pt x="297599" y="65922"/>
                  </a:lnTo>
                  <a:lnTo>
                    <a:pt x="295761" y="65437"/>
                  </a:lnTo>
                  <a:lnTo>
                    <a:pt x="294475" y="64836"/>
                  </a:lnTo>
                  <a:lnTo>
                    <a:pt x="293656" y="65170"/>
                  </a:lnTo>
                  <a:lnTo>
                    <a:pt x="293189" y="65761"/>
                  </a:lnTo>
                  <a:lnTo>
                    <a:pt x="293113" y="66684"/>
                  </a:lnTo>
                  <a:lnTo>
                    <a:pt x="292808" y="67904"/>
                  </a:lnTo>
                  <a:lnTo>
                    <a:pt x="291227" y="69009"/>
                  </a:lnTo>
                  <a:lnTo>
                    <a:pt x="287617" y="70104"/>
                  </a:lnTo>
                  <a:lnTo>
                    <a:pt x="284702" y="70018"/>
                  </a:lnTo>
                  <a:lnTo>
                    <a:pt x="282026" y="69237"/>
                  </a:lnTo>
                  <a:lnTo>
                    <a:pt x="281169" y="68656"/>
                  </a:lnTo>
                  <a:lnTo>
                    <a:pt x="279883" y="68142"/>
                  </a:lnTo>
                  <a:lnTo>
                    <a:pt x="274444" y="68780"/>
                  </a:lnTo>
                  <a:lnTo>
                    <a:pt x="273787" y="68313"/>
                  </a:lnTo>
                  <a:lnTo>
                    <a:pt x="271910" y="69447"/>
                  </a:lnTo>
                  <a:lnTo>
                    <a:pt x="269148" y="70799"/>
                  </a:lnTo>
                  <a:lnTo>
                    <a:pt x="267595" y="70875"/>
                  </a:lnTo>
                  <a:lnTo>
                    <a:pt x="267033" y="70590"/>
                  </a:lnTo>
                  <a:lnTo>
                    <a:pt x="266833" y="69990"/>
                  </a:lnTo>
                  <a:lnTo>
                    <a:pt x="265671" y="67885"/>
                  </a:lnTo>
                  <a:lnTo>
                    <a:pt x="265976" y="66770"/>
                  </a:lnTo>
                  <a:lnTo>
                    <a:pt x="268205" y="63503"/>
                  </a:lnTo>
                  <a:lnTo>
                    <a:pt x="267957" y="62722"/>
                  </a:lnTo>
                  <a:lnTo>
                    <a:pt x="267043" y="61665"/>
                  </a:lnTo>
                  <a:lnTo>
                    <a:pt x="266224" y="60141"/>
                  </a:lnTo>
                  <a:lnTo>
                    <a:pt x="265986" y="59350"/>
                  </a:lnTo>
                  <a:lnTo>
                    <a:pt x="264566" y="59217"/>
                  </a:lnTo>
                  <a:lnTo>
                    <a:pt x="263052" y="60017"/>
                  </a:lnTo>
                  <a:lnTo>
                    <a:pt x="257289" y="61665"/>
                  </a:lnTo>
                  <a:lnTo>
                    <a:pt x="255908" y="62265"/>
                  </a:lnTo>
                  <a:lnTo>
                    <a:pt x="253413" y="63846"/>
                  </a:lnTo>
                  <a:lnTo>
                    <a:pt x="250888" y="66265"/>
                  </a:lnTo>
                  <a:lnTo>
                    <a:pt x="248879" y="66770"/>
                  </a:lnTo>
                  <a:lnTo>
                    <a:pt x="248183" y="66056"/>
                  </a:lnTo>
                  <a:lnTo>
                    <a:pt x="247945" y="60379"/>
                  </a:lnTo>
                  <a:lnTo>
                    <a:pt x="251012" y="56597"/>
                  </a:lnTo>
                  <a:lnTo>
                    <a:pt x="253194" y="54312"/>
                  </a:lnTo>
                  <a:lnTo>
                    <a:pt x="252174" y="53845"/>
                  </a:lnTo>
                  <a:lnTo>
                    <a:pt x="249860" y="53912"/>
                  </a:lnTo>
                  <a:lnTo>
                    <a:pt x="250022" y="52140"/>
                  </a:lnTo>
                  <a:lnTo>
                    <a:pt x="251108" y="51283"/>
                  </a:lnTo>
                  <a:lnTo>
                    <a:pt x="252155" y="49349"/>
                  </a:lnTo>
                  <a:lnTo>
                    <a:pt x="250927" y="48520"/>
                  </a:lnTo>
                  <a:lnTo>
                    <a:pt x="249965" y="47244"/>
                  </a:lnTo>
                  <a:lnTo>
                    <a:pt x="250022" y="43910"/>
                  </a:lnTo>
                  <a:lnTo>
                    <a:pt x="250289" y="42558"/>
                  </a:lnTo>
                  <a:lnTo>
                    <a:pt x="249974" y="41091"/>
                  </a:lnTo>
                  <a:lnTo>
                    <a:pt x="245259" y="43072"/>
                  </a:lnTo>
                  <a:lnTo>
                    <a:pt x="244050" y="42777"/>
                  </a:lnTo>
                  <a:lnTo>
                    <a:pt x="244002" y="40300"/>
                  </a:lnTo>
                  <a:lnTo>
                    <a:pt x="246612" y="36519"/>
                  </a:lnTo>
                  <a:lnTo>
                    <a:pt x="246879" y="35357"/>
                  </a:lnTo>
                  <a:lnTo>
                    <a:pt x="243821" y="34795"/>
                  </a:lnTo>
                  <a:lnTo>
                    <a:pt x="241535" y="32937"/>
                  </a:lnTo>
                  <a:lnTo>
                    <a:pt x="240144" y="31270"/>
                  </a:lnTo>
                  <a:lnTo>
                    <a:pt x="238658" y="28880"/>
                  </a:lnTo>
                  <a:lnTo>
                    <a:pt x="238649" y="26727"/>
                  </a:lnTo>
                  <a:lnTo>
                    <a:pt x="240192" y="21688"/>
                  </a:lnTo>
                  <a:lnTo>
                    <a:pt x="242392" y="20221"/>
                  </a:lnTo>
                  <a:lnTo>
                    <a:pt x="244297" y="19317"/>
                  </a:lnTo>
                  <a:lnTo>
                    <a:pt x="248326" y="15821"/>
                  </a:lnTo>
                  <a:lnTo>
                    <a:pt x="253879" y="16469"/>
                  </a:lnTo>
                  <a:lnTo>
                    <a:pt x="257318" y="15716"/>
                  </a:lnTo>
                  <a:lnTo>
                    <a:pt x="260404" y="13926"/>
                  </a:lnTo>
                  <a:lnTo>
                    <a:pt x="262176" y="13525"/>
                  </a:lnTo>
                  <a:lnTo>
                    <a:pt x="265024" y="11963"/>
                  </a:lnTo>
                  <a:lnTo>
                    <a:pt x="264928" y="9849"/>
                  </a:lnTo>
                  <a:lnTo>
                    <a:pt x="263947" y="8277"/>
                  </a:lnTo>
                  <a:lnTo>
                    <a:pt x="264804" y="6801"/>
                  </a:lnTo>
                  <a:lnTo>
                    <a:pt x="267996" y="4991"/>
                  </a:lnTo>
                  <a:lnTo>
                    <a:pt x="271539" y="2591"/>
                  </a:lnTo>
                  <a:lnTo>
                    <a:pt x="275606" y="2124"/>
                  </a:lnTo>
                  <a:lnTo>
                    <a:pt x="279740" y="0"/>
                  </a:lnTo>
                  <a:lnTo>
                    <a:pt x="282512" y="1371"/>
                  </a:lnTo>
                  <a:lnTo>
                    <a:pt x="284940" y="905"/>
                  </a:lnTo>
                  <a:lnTo>
                    <a:pt x="287731" y="2534"/>
                  </a:lnTo>
                  <a:lnTo>
                    <a:pt x="291399" y="6258"/>
                  </a:lnTo>
                  <a:lnTo>
                    <a:pt x="296771" y="7753"/>
                  </a:lnTo>
                  <a:lnTo>
                    <a:pt x="301057" y="6582"/>
                  </a:lnTo>
                  <a:lnTo>
                    <a:pt x="308629" y="6334"/>
                  </a:lnTo>
                  <a:lnTo>
                    <a:pt x="312411" y="6829"/>
                  </a:lnTo>
                  <a:lnTo>
                    <a:pt x="319135" y="5905"/>
                  </a:lnTo>
                  <a:lnTo>
                    <a:pt x="322983" y="6239"/>
                  </a:lnTo>
                  <a:lnTo>
                    <a:pt x="329222" y="4391"/>
                  </a:lnTo>
                  <a:lnTo>
                    <a:pt x="334051" y="6696"/>
                  </a:lnTo>
                  <a:lnTo>
                    <a:pt x="343415" y="7772"/>
                  </a:lnTo>
                  <a:lnTo>
                    <a:pt x="349034" y="9658"/>
                  </a:lnTo>
                  <a:lnTo>
                    <a:pt x="364598" y="12820"/>
                  </a:lnTo>
                  <a:lnTo>
                    <a:pt x="370218" y="12859"/>
                  </a:lnTo>
                  <a:lnTo>
                    <a:pt x="378171" y="11078"/>
                  </a:lnTo>
                  <a:lnTo>
                    <a:pt x="381543" y="9744"/>
                  </a:lnTo>
                  <a:lnTo>
                    <a:pt x="384629" y="10535"/>
                  </a:lnTo>
                  <a:lnTo>
                    <a:pt x="389154" y="9001"/>
                  </a:lnTo>
                  <a:lnTo>
                    <a:pt x="391325" y="9315"/>
                  </a:lnTo>
                  <a:lnTo>
                    <a:pt x="394154" y="11497"/>
                  </a:lnTo>
                  <a:lnTo>
                    <a:pt x="404108" y="14440"/>
                  </a:lnTo>
                  <a:lnTo>
                    <a:pt x="406718" y="11944"/>
                  </a:lnTo>
                  <a:lnTo>
                    <a:pt x="408661" y="11401"/>
                  </a:lnTo>
                  <a:lnTo>
                    <a:pt x="415823" y="12925"/>
                  </a:lnTo>
                  <a:lnTo>
                    <a:pt x="423043" y="16030"/>
                  </a:lnTo>
                  <a:lnTo>
                    <a:pt x="426796" y="16250"/>
                  </a:lnTo>
                  <a:lnTo>
                    <a:pt x="432283" y="15402"/>
                  </a:lnTo>
                  <a:lnTo>
                    <a:pt x="436636" y="13363"/>
                  </a:lnTo>
                  <a:lnTo>
                    <a:pt x="437512" y="13040"/>
                  </a:lnTo>
                  <a:close/>
                  <a:moveTo>
                    <a:pt x="600247" y="140122"/>
                  </a:moveTo>
                  <a:lnTo>
                    <a:pt x="599761" y="140522"/>
                  </a:lnTo>
                  <a:lnTo>
                    <a:pt x="591541" y="136512"/>
                  </a:lnTo>
                  <a:lnTo>
                    <a:pt x="588854" y="136065"/>
                  </a:lnTo>
                  <a:lnTo>
                    <a:pt x="588197" y="135455"/>
                  </a:lnTo>
                  <a:lnTo>
                    <a:pt x="588274" y="133369"/>
                  </a:lnTo>
                  <a:lnTo>
                    <a:pt x="588483" y="132445"/>
                  </a:lnTo>
                  <a:lnTo>
                    <a:pt x="593988" y="132026"/>
                  </a:lnTo>
                  <a:lnTo>
                    <a:pt x="598437" y="133512"/>
                  </a:lnTo>
                  <a:lnTo>
                    <a:pt x="600828" y="137512"/>
                  </a:lnTo>
                  <a:lnTo>
                    <a:pt x="601008" y="138198"/>
                  </a:lnTo>
                  <a:lnTo>
                    <a:pt x="600247" y="140122"/>
                  </a:lnTo>
                  <a:close/>
                  <a:moveTo>
                    <a:pt x="569548" y="141913"/>
                  </a:moveTo>
                  <a:lnTo>
                    <a:pt x="572110" y="143065"/>
                  </a:lnTo>
                  <a:lnTo>
                    <a:pt x="574815" y="142027"/>
                  </a:lnTo>
                  <a:lnTo>
                    <a:pt x="576253" y="142351"/>
                  </a:lnTo>
                  <a:lnTo>
                    <a:pt x="577672" y="142913"/>
                  </a:lnTo>
                  <a:lnTo>
                    <a:pt x="578015" y="145104"/>
                  </a:lnTo>
                  <a:lnTo>
                    <a:pt x="576758" y="147542"/>
                  </a:lnTo>
                  <a:lnTo>
                    <a:pt x="574996" y="150019"/>
                  </a:lnTo>
                  <a:lnTo>
                    <a:pt x="573510" y="152733"/>
                  </a:lnTo>
                  <a:lnTo>
                    <a:pt x="572215" y="155848"/>
                  </a:lnTo>
                  <a:lnTo>
                    <a:pt x="569804" y="157686"/>
                  </a:lnTo>
                  <a:lnTo>
                    <a:pt x="567624" y="158791"/>
                  </a:lnTo>
                  <a:lnTo>
                    <a:pt x="563013" y="156477"/>
                  </a:lnTo>
                  <a:lnTo>
                    <a:pt x="560327" y="155896"/>
                  </a:lnTo>
                  <a:lnTo>
                    <a:pt x="559527" y="155029"/>
                  </a:lnTo>
                  <a:lnTo>
                    <a:pt x="558889" y="151581"/>
                  </a:lnTo>
                  <a:lnTo>
                    <a:pt x="557679" y="150485"/>
                  </a:lnTo>
                  <a:lnTo>
                    <a:pt x="555898" y="150000"/>
                  </a:lnTo>
                  <a:lnTo>
                    <a:pt x="554336" y="150886"/>
                  </a:lnTo>
                  <a:lnTo>
                    <a:pt x="552298" y="152705"/>
                  </a:lnTo>
                  <a:lnTo>
                    <a:pt x="551212" y="150886"/>
                  </a:lnTo>
                  <a:lnTo>
                    <a:pt x="549488" y="150543"/>
                  </a:lnTo>
                  <a:lnTo>
                    <a:pt x="548840" y="149447"/>
                  </a:lnTo>
                  <a:lnTo>
                    <a:pt x="548869" y="148037"/>
                  </a:lnTo>
                  <a:lnTo>
                    <a:pt x="559927" y="139665"/>
                  </a:lnTo>
                  <a:lnTo>
                    <a:pt x="563128" y="137808"/>
                  </a:lnTo>
                  <a:lnTo>
                    <a:pt x="569919" y="135646"/>
                  </a:lnTo>
                  <a:lnTo>
                    <a:pt x="570957" y="135969"/>
                  </a:lnTo>
                  <a:lnTo>
                    <a:pt x="570071" y="137246"/>
                  </a:lnTo>
                  <a:lnTo>
                    <a:pt x="570138" y="137827"/>
                  </a:lnTo>
                  <a:lnTo>
                    <a:pt x="570986" y="138446"/>
                  </a:lnTo>
                  <a:lnTo>
                    <a:pt x="570786" y="139436"/>
                  </a:lnTo>
                  <a:lnTo>
                    <a:pt x="569928" y="140294"/>
                  </a:lnTo>
                  <a:lnTo>
                    <a:pt x="569548" y="141913"/>
                  </a:lnTo>
                  <a:close/>
                  <a:moveTo>
                    <a:pt x="524094" y="171917"/>
                  </a:moveTo>
                  <a:lnTo>
                    <a:pt x="523123" y="174022"/>
                  </a:lnTo>
                  <a:lnTo>
                    <a:pt x="519056" y="173279"/>
                  </a:lnTo>
                  <a:lnTo>
                    <a:pt x="518160" y="172431"/>
                  </a:lnTo>
                  <a:lnTo>
                    <a:pt x="519036" y="170050"/>
                  </a:lnTo>
                  <a:lnTo>
                    <a:pt x="520208" y="169764"/>
                  </a:lnTo>
                  <a:lnTo>
                    <a:pt x="520284" y="168069"/>
                  </a:lnTo>
                  <a:lnTo>
                    <a:pt x="521513" y="166364"/>
                  </a:lnTo>
                  <a:lnTo>
                    <a:pt x="527285" y="164982"/>
                  </a:lnTo>
                  <a:lnTo>
                    <a:pt x="528590" y="166145"/>
                  </a:lnTo>
                  <a:lnTo>
                    <a:pt x="528866" y="167811"/>
                  </a:lnTo>
                  <a:lnTo>
                    <a:pt x="525418" y="171450"/>
                  </a:lnTo>
                  <a:lnTo>
                    <a:pt x="524094" y="171917"/>
                  </a:lnTo>
                  <a:close/>
                  <a:moveTo>
                    <a:pt x="528076" y="180346"/>
                  </a:moveTo>
                  <a:lnTo>
                    <a:pt x="527475" y="180794"/>
                  </a:lnTo>
                  <a:lnTo>
                    <a:pt x="525704" y="180384"/>
                  </a:lnTo>
                  <a:lnTo>
                    <a:pt x="523046" y="180384"/>
                  </a:lnTo>
                  <a:lnTo>
                    <a:pt x="522942" y="179003"/>
                  </a:lnTo>
                  <a:lnTo>
                    <a:pt x="523351" y="178041"/>
                  </a:lnTo>
                  <a:lnTo>
                    <a:pt x="523865" y="177060"/>
                  </a:lnTo>
                  <a:lnTo>
                    <a:pt x="525485" y="178984"/>
                  </a:lnTo>
                  <a:lnTo>
                    <a:pt x="528047" y="179346"/>
                  </a:lnTo>
                  <a:lnTo>
                    <a:pt x="528076" y="180346"/>
                  </a:lnTo>
                  <a:close/>
                  <a:moveTo>
                    <a:pt x="118815" y="493576"/>
                  </a:moveTo>
                  <a:lnTo>
                    <a:pt x="116996" y="495576"/>
                  </a:lnTo>
                  <a:lnTo>
                    <a:pt x="114967" y="494852"/>
                  </a:lnTo>
                  <a:lnTo>
                    <a:pt x="115938" y="490471"/>
                  </a:lnTo>
                  <a:lnTo>
                    <a:pt x="116881" y="489166"/>
                  </a:lnTo>
                  <a:lnTo>
                    <a:pt x="120577" y="487251"/>
                  </a:lnTo>
                  <a:lnTo>
                    <a:pt x="123654" y="486480"/>
                  </a:lnTo>
                  <a:lnTo>
                    <a:pt x="124558" y="484441"/>
                  </a:lnTo>
                  <a:lnTo>
                    <a:pt x="125568" y="483651"/>
                  </a:lnTo>
                  <a:lnTo>
                    <a:pt x="126654" y="484861"/>
                  </a:lnTo>
                  <a:lnTo>
                    <a:pt x="125835" y="486270"/>
                  </a:lnTo>
                  <a:lnTo>
                    <a:pt x="125187" y="490671"/>
                  </a:lnTo>
                  <a:lnTo>
                    <a:pt x="123139" y="492080"/>
                  </a:lnTo>
                  <a:lnTo>
                    <a:pt x="118815" y="493576"/>
                  </a:lnTo>
                  <a:close/>
                  <a:moveTo>
                    <a:pt x="8725" y="506254"/>
                  </a:moveTo>
                  <a:lnTo>
                    <a:pt x="8058" y="506482"/>
                  </a:lnTo>
                  <a:lnTo>
                    <a:pt x="7449" y="504092"/>
                  </a:lnTo>
                  <a:lnTo>
                    <a:pt x="4277" y="498224"/>
                  </a:lnTo>
                  <a:lnTo>
                    <a:pt x="6201" y="495605"/>
                  </a:lnTo>
                  <a:lnTo>
                    <a:pt x="9706" y="495538"/>
                  </a:lnTo>
                  <a:lnTo>
                    <a:pt x="11125" y="497367"/>
                  </a:lnTo>
                  <a:lnTo>
                    <a:pt x="11602" y="499253"/>
                  </a:lnTo>
                  <a:lnTo>
                    <a:pt x="10935" y="500339"/>
                  </a:lnTo>
                  <a:lnTo>
                    <a:pt x="11135" y="502539"/>
                  </a:lnTo>
                  <a:lnTo>
                    <a:pt x="10763" y="503958"/>
                  </a:lnTo>
                  <a:lnTo>
                    <a:pt x="8725" y="506254"/>
                  </a:lnTo>
                  <a:close/>
                  <a:moveTo>
                    <a:pt x="105956" y="516036"/>
                  </a:moveTo>
                  <a:lnTo>
                    <a:pt x="102327" y="519455"/>
                  </a:lnTo>
                  <a:lnTo>
                    <a:pt x="98698" y="518665"/>
                  </a:lnTo>
                  <a:lnTo>
                    <a:pt x="98079" y="518103"/>
                  </a:lnTo>
                  <a:lnTo>
                    <a:pt x="101718" y="517236"/>
                  </a:lnTo>
                  <a:lnTo>
                    <a:pt x="105023" y="514636"/>
                  </a:lnTo>
                  <a:lnTo>
                    <a:pt x="107147" y="508873"/>
                  </a:lnTo>
                  <a:lnTo>
                    <a:pt x="110471" y="502491"/>
                  </a:lnTo>
                  <a:lnTo>
                    <a:pt x="111138" y="499786"/>
                  </a:lnTo>
                  <a:lnTo>
                    <a:pt x="112452" y="498729"/>
                  </a:lnTo>
                  <a:lnTo>
                    <a:pt x="114262" y="498634"/>
                  </a:lnTo>
                  <a:lnTo>
                    <a:pt x="115043" y="498834"/>
                  </a:lnTo>
                  <a:lnTo>
                    <a:pt x="115843" y="500253"/>
                  </a:lnTo>
                  <a:lnTo>
                    <a:pt x="115834" y="503463"/>
                  </a:lnTo>
                  <a:lnTo>
                    <a:pt x="114891" y="508787"/>
                  </a:lnTo>
                  <a:lnTo>
                    <a:pt x="113147" y="513493"/>
                  </a:lnTo>
                  <a:lnTo>
                    <a:pt x="105956" y="516036"/>
                  </a:lnTo>
                  <a:close/>
                  <a:moveTo>
                    <a:pt x="48816" y="509683"/>
                  </a:moveTo>
                  <a:lnTo>
                    <a:pt x="46577" y="516579"/>
                  </a:lnTo>
                  <a:lnTo>
                    <a:pt x="44491" y="519274"/>
                  </a:lnTo>
                  <a:lnTo>
                    <a:pt x="43253" y="520179"/>
                  </a:lnTo>
                  <a:lnTo>
                    <a:pt x="40177" y="520932"/>
                  </a:lnTo>
                  <a:lnTo>
                    <a:pt x="36519" y="516655"/>
                  </a:lnTo>
                  <a:lnTo>
                    <a:pt x="34614" y="512302"/>
                  </a:lnTo>
                  <a:lnTo>
                    <a:pt x="33566" y="510902"/>
                  </a:lnTo>
                  <a:lnTo>
                    <a:pt x="35233" y="509797"/>
                  </a:lnTo>
                  <a:lnTo>
                    <a:pt x="37662" y="509987"/>
                  </a:lnTo>
                  <a:lnTo>
                    <a:pt x="42882" y="509063"/>
                  </a:lnTo>
                  <a:lnTo>
                    <a:pt x="43939" y="508692"/>
                  </a:lnTo>
                  <a:lnTo>
                    <a:pt x="49244" y="504292"/>
                  </a:lnTo>
                  <a:lnTo>
                    <a:pt x="54464" y="503749"/>
                  </a:lnTo>
                  <a:lnTo>
                    <a:pt x="54588" y="505197"/>
                  </a:lnTo>
                  <a:lnTo>
                    <a:pt x="48816" y="509683"/>
                  </a:lnTo>
                  <a:close/>
                  <a:moveTo>
                    <a:pt x="26089" y="520475"/>
                  </a:moveTo>
                  <a:lnTo>
                    <a:pt x="24994" y="520732"/>
                  </a:lnTo>
                  <a:lnTo>
                    <a:pt x="23698" y="519979"/>
                  </a:lnTo>
                  <a:lnTo>
                    <a:pt x="22327" y="517588"/>
                  </a:lnTo>
                  <a:lnTo>
                    <a:pt x="23251" y="515817"/>
                  </a:lnTo>
                  <a:lnTo>
                    <a:pt x="24098" y="515007"/>
                  </a:lnTo>
                  <a:lnTo>
                    <a:pt x="25279" y="515131"/>
                  </a:lnTo>
                  <a:lnTo>
                    <a:pt x="27546" y="516436"/>
                  </a:lnTo>
                  <a:lnTo>
                    <a:pt x="28242" y="517788"/>
                  </a:lnTo>
                  <a:lnTo>
                    <a:pt x="28308" y="518627"/>
                  </a:lnTo>
                  <a:lnTo>
                    <a:pt x="26089" y="520475"/>
                  </a:lnTo>
                  <a:close/>
                  <a:moveTo>
                    <a:pt x="73781" y="516693"/>
                  </a:moveTo>
                  <a:lnTo>
                    <a:pt x="73619" y="519017"/>
                  </a:lnTo>
                  <a:lnTo>
                    <a:pt x="74248" y="521360"/>
                  </a:lnTo>
                  <a:lnTo>
                    <a:pt x="74086" y="524913"/>
                  </a:lnTo>
                  <a:lnTo>
                    <a:pt x="72809" y="526837"/>
                  </a:lnTo>
                  <a:lnTo>
                    <a:pt x="69533" y="528752"/>
                  </a:lnTo>
                  <a:lnTo>
                    <a:pt x="66951" y="528409"/>
                  </a:lnTo>
                  <a:lnTo>
                    <a:pt x="65494" y="527637"/>
                  </a:lnTo>
                  <a:lnTo>
                    <a:pt x="62903" y="524523"/>
                  </a:lnTo>
                  <a:lnTo>
                    <a:pt x="62846" y="521303"/>
                  </a:lnTo>
                  <a:lnTo>
                    <a:pt x="65218" y="519208"/>
                  </a:lnTo>
                  <a:lnTo>
                    <a:pt x="66237" y="516493"/>
                  </a:lnTo>
                  <a:lnTo>
                    <a:pt x="72390" y="517007"/>
                  </a:lnTo>
                  <a:lnTo>
                    <a:pt x="72923" y="516484"/>
                  </a:lnTo>
                  <a:lnTo>
                    <a:pt x="73381" y="516331"/>
                  </a:lnTo>
                  <a:lnTo>
                    <a:pt x="73781" y="516693"/>
                  </a:lnTo>
                  <a:close/>
                  <a:moveTo>
                    <a:pt x="7287" y="526866"/>
                  </a:moveTo>
                  <a:lnTo>
                    <a:pt x="4706" y="531771"/>
                  </a:lnTo>
                  <a:lnTo>
                    <a:pt x="1448" y="529942"/>
                  </a:lnTo>
                  <a:lnTo>
                    <a:pt x="657" y="529333"/>
                  </a:lnTo>
                  <a:lnTo>
                    <a:pt x="0" y="528323"/>
                  </a:lnTo>
                  <a:lnTo>
                    <a:pt x="3134" y="528123"/>
                  </a:lnTo>
                  <a:lnTo>
                    <a:pt x="6306" y="525656"/>
                  </a:lnTo>
                  <a:lnTo>
                    <a:pt x="7287" y="526866"/>
                  </a:lnTo>
                  <a:close/>
                </a:path>
              </a:pathLst>
            </a:custGeom>
            <a:solidFill>
              <a:srgbClr val="A1AFE3"/>
            </a:solidFill>
            <a:ln w="3175" cap="flat">
              <a:solidFill>
                <a:srgbClr val="FFFFFF"/>
              </a:solidFill>
              <a:prstDash val="solid"/>
              <a:miter/>
            </a:ln>
          </p:spPr>
          <p:txBody>
            <a:bodyPr rtlCol="0" anchor="ctr"/>
            <a:lstStyle/>
            <a:p>
              <a:endParaRPr lang="en-GB" dirty="0"/>
            </a:p>
          </p:txBody>
        </p:sp>
        <p:sp>
          <p:nvSpPr>
            <p:cNvPr id="210" name="Freeform: Shape 209">
              <a:extLst>
                <a:ext uri="{FF2B5EF4-FFF2-40B4-BE49-F238E27FC236}">
                  <a16:creationId xmlns:a16="http://schemas.microsoft.com/office/drawing/2014/main" id="{5DD681F7-D239-405B-B04B-5BD4586C40DD}"/>
                </a:ext>
              </a:extLst>
            </p:cNvPr>
            <p:cNvSpPr/>
            <p:nvPr/>
          </p:nvSpPr>
          <p:spPr>
            <a:xfrm>
              <a:off x="7485719" y="388895"/>
              <a:ext cx="611778" cy="1386696"/>
            </a:xfrm>
            <a:custGeom>
              <a:avLst/>
              <a:gdLst>
                <a:gd name="connsiteX0" fmla="*/ 223085 w 285750"/>
                <a:gd name="connsiteY0" fmla="*/ 79648 h 647700"/>
                <a:gd name="connsiteX1" fmla="*/ 221295 w 285750"/>
                <a:gd name="connsiteY1" fmla="*/ 80572 h 647700"/>
                <a:gd name="connsiteX2" fmla="*/ 215770 w 285750"/>
                <a:gd name="connsiteY2" fmla="*/ 84191 h 647700"/>
                <a:gd name="connsiteX3" fmla="*/ 212398 w 285750"/>
                <a:gd name="connsiteY3" fmla="*/ 86630 h 647700"/>
                <a:gd name="connsiteX4" fmla="*/ 208340 w 285750"/>
                <a:gd name="connsiteY4" fmla="*/ 88420 h 647700"/>
                <a:gd name="connsiteX5" fmla="*/ 209388 w 285750"/>
                <a:gd name="connsiteY5" fmla="*/ 90792 h 647700"/>
                <a:gd name="connsiteX6" fmla="*/ 216132 w 285750"/>
                <a:gd name="connsiteY6" fmla="*/ 91288 h 647700"/>
                <a:gd name="connsiteX7" fmla="*/ 217170 w 285750"/>
                <a:gd name="connsiteY7" fmla="*/ 91964 h 647700"/>
                <a:gd name="connsiteX8" fmla="*/ 217923 w 285750"/>
                <a:gd name="connsiteY8" fmla="*/ 93174 h 647700"/>
                <a:gd name="connsiteX9" fmla="*/ 218047 w 285750"/>
                <a:gd name="connsiteY9" fmla="*/ 95117 h 647700"/>
                <a:gd name="connsiteX10" fmla="*/ 217370 w 285750"/>
                <a:gd name="connsiteY10" fmla="*/ 98250 h 647700"/>
                <a:gd name="connsiteX11" fmla="*/ 210074 w 285750"/>
                <a:gd name="connsiteY11" fmla="*/ 115405 h 647700"/>
                <a:gd name="connsiteX12" fmla="*/ 209845 w 285750"/>
                <a:gd name="connsiteY12" fmla="*/ 118996 h 647700"/>
                <a:gd name="connsiteX13" fmla="*/ 212227 w 285750"/>
                <a:gd name="connsiteY13" fmla="*/ 128940 h 647700"/>
                <a:gd name="connsiteX14" fmla="*/ 215570 w 285750"/>
                <a:gd name="connsiteY14" fmla="*/ 140599 h 647700"/>
                <a:gd name="connsiteX15" fmla="*/ 225676 w 285750"/>
                <a:gd name="connsiteY15" fmla="*/ 145752 h 647700"/>
                <a:gd name="connsiteX16" fmla="*/ 233182 w 285750"/>
                <a:gd name="connsiteY16" fmla="*/ 149762 h 647700"/>
                <a:gd name="connsiteX17" fmla="*/ 238001 w 285750"/>
                <a:gd name="connsiteY17" fmla="*/ 159229 h 647700"/>
                <a:gd name="connsiteX18" fmla="*/ 245955 w 285750"/>
                <a:gd name="connsiteY18" fmla="*/ 171621 h 647700"/>
                <a:gd name="connsiteX19" fmla="*/ 250165 w 285750"/>
                <a:gd name="connsiteY19" fmla="*/ 176232 h 647700"/>
                <a:gd name="connsiteX20" fmla="*/ 250403 w 285750"/>
                <a:gd name="connsiteY20" fmla="*/ 177660 h 647700"/>
                <a:gd name="connsiteX21" fmla="*/ 249155 w 285750"/>
                <a:gd name="connsiteY21" fmla="*/ 186128 h 647700"/>
                <a:gd name="connsiteX22" fmla="*/ 244059 w 285750"/>
                <a:gd name="connsiteY22" fmla="*/ 194567 h 647700"/>
                <a:gd name="connsiteX23" fmla="*/ 239296 w 285750"/>
                <a:gd name="connsiteY23" fmla="*/ 201654 h 647700"/>
                <a:gd name="connsiteX24" fmla="*/ 234363 w 285750"/>
                <a:gd name="connsiteY24" fmla="*/ 210150 h 647700"/>
                <a:gd name="connsiteX25" fmla="*/ 230505 w 285750"/>
                <a:gd name="connsiteY25" fmla="*/ 217360 h 647700"/>
                <a:gd name="connsiteX26" fmla="*/ 226323 w 285750"/>
                <a:gd name="connsiteY26" fmla="*/ 225962 h 647700"/>
                <a:gd name="connsiteX27" fmla="*/ 225838 w 285750"/>
                <a:gd name="connsiteY27" fmla="*/ 228743 h 647700"/>
                <a:gd name="connsiteX28" fmla="*/ 225762 w 285750"/>
                <a:gd name="connsiteY28" fmla="*/ 231362 h 647700"/>
                <a:gd name="connsiteX29" fmla="*/ 226486 w 285750"/>
                <a:gd name="connsiteY29" fmla="*/ 234248 h 647700"/>
                <a:gd name="connsiteX30" fmla="*/ 231839 w 285750"/>
                <a:gd name="connsiteY30" fmla="*/ 244659 h 647700"/>
                <a:gd name="connsiteX31" fmla="*/ 233925 w 285750"/>
                <a:gd name="connsiteY31" fmla="*/ 249946 h 647700"/>
                <a:gd name="connsiteX32" fmla="*/ 236411 w 285750"/>
                <a:gd name="connsiteY32" fmla="*/ 255641 h 647700"/>
                <a:gd name="connsiteX33" fmla="*/ 238554 w 285750"/>
                <a:gd name="connsiteY33" fmla="*/ 261833 h 647700"/>
                <a:gd name="connsiteX34" fmla="*/ 239792 w 285750"/>
                <a:gd name="connsiteY34" fmla="*/ 267367 h 647700"/>
                <a:gd name="connsiteX35" fmla="*/ 241935 w 285750"/>
                <a:gd name="connsiteY35" fmla="*/ 272729 h 647700"/>
                <a:gd name="connsiteX36" fmla="*/ 243269 w 285750"/>
                <a:gd name="connsiteY36" fmla="*/ 275463 h 647700"/>
                <a:gd name="connsiteX37" fmla="*/ 245479 w 285750"/>
                <a:gd name="connsiteY37" fmla="*/ 279292 h 647700"/>
                <a:gd name="connsiteX38" fmla="*/ 248145 w 285750"/>
                <a:gd name="connsiteY38" fmla="*/ 284969 h 647700"/>
                <a:gd name="connsiteX39" fmla="*/ 249031 w 285750"/>
                <a:gd name="connsiteY39" fmla="*/ 289455 h 647700"/>
                <a:gd name="connsiteX40" fmla="*/ 253060 w 285750"/>
                <a:gd name="connsiteY40" fmla="*/ 304924 h 647700"/>
                <a:gd name="connsiteX41" fmla="*/ 253470 w 285750"/>
                <a:gd name="connsiteY41" fmla="*/ 308839 h 647700"/>
                <a:gd name="connsiteX42" fmla="*/ 253270 w 285750"/>
                <a:gd name="connsiteY42" fmla="*/ 311734 h 647700"/>
                <a:gd name="connsiteX43" fmla="*/ 251498 w 285750"/>
                <a:gd name="connsiteY43" fmla="*/ 312439 h 647700"/>
                <a:gd name="connsiteX44" fmla="*/ 247584 w 285750"/>
                <a:gd name="connsiteY44" fmla="*/ 312896 h 647700"/>
                <a:gd name="connsiteX45" fmla="*/ 243335 w 285750"/>
                <a:gd name="connsiteY45" fmla="*/ 314792 h 647700"/>
                <a:gd name="connsiteX46" fmla="*/ 243126 w 285750"/>
                <a:gd name="connsiteY46" fmla="*/ 315430 h 647700"/>
                <a:gd name="connsiteX47" fmla="*/ 245898 w 285750"/>
                <a:gd name="connsiteY47" fmla="*/ 319030 h 647700"/>
                <a:gd name="connsiteX48" fmla="*/ 243450 w 285750"/>
                <a:gd name="connsiteY48" fmla="*/ 325174 h 647700"/>
                <a:gd name="connsiteX49" fmla="*/ 243097 w 285750"/>
                <a:gd name="connsiteY49" fmla="*/ 333927 h 647700"/>
                <a:gd name="connsiteX50" fmla="*/ 240487 w 285750"/>
                <a:gd name="connsiteY50" fmla="*/ 338499 h 647700"/>
                <a:gd name="connsiteX51" fmla="*/ 240240 w 285750"/>
                <a:gd name="connsiteY51" fmla="*/ 339557 h 647700"/>
                <a:gd name="connsiteX52" fmla="*/ 240354 w 285750"/>
                <a:gd name="connsiteY52" fmla="*/ 340442 h 647700"/>
                <a:gd name="connsiteX53" fmla="*/ 240821 w 285750"/>
                <a:gd name="connsiteY53" fmla="*/ 341138 h 647700"/>
                <a:gd name="connsiteX54" fmla="*/ 245650 w 285750"/>
                <a:gd name="connsiteY54" fmla="*/ 342357 h 647700"/>
                <a:gd name="connsiteX55" fmla="*/ 246069 w 285750"/>
                <a:gd name="connsiteY55" fmla="*/ 343595 h 647700"/>
                <a:gd name="connsiteX56" fmla="*/ 246088 w 285750"/>
                <a:gd name="connsiteY56" fmla="*/ 346158 h 647700"/>
                <a:gd name="connsiteX57" fmla="*/ 245659 w 285750"/>
                <a:gd name="connsiteY57" fmla="*/ 348520 h 647700"/>
                <a:gd name="connsiteX58" fmla="*/ 243231 w 285750"/>
                <a:gd name="connsiteY58" fmla="*/ 350272 h 647700"/>
                <a:gd name="connsiteX59" fmla="*/ 240630 w 285750"/>
                <a:gd name="connsiteY59" fmla="*/ 352854 h 647700"/>
                <a:gd name="connsiteX60" fmla="*/ 240049 w 285750"/>
                <a:gd name="connsiteY60" fmla="*/ 355235 h 647700"/>
                <a:gd name="connsiteX61" fmla="*/ 240135 w 285750"/>
                <a:gd name="connsiteY61" fmla="*/ 357349 h 647700"/>
                <a:gd name="connsiteX62" fmla="*/ 241021 w 285750"/>
                <a:gd name="connsiteY62" fmla="*/ 360921 h 647700"/>
                <a:gd name="connsiteX63" fmla="*/ 242745 w 285750"/>
                <a:gd name="connsiteY63" fmla="*/ 365074 h 647700"/>
                <a:gd name="connsiteX64" fmla="*/ 244926 w 285750"/>
                <a:gd name="connsiteY64" fmla="*/ 367675 h 647700"/>
                <a:gd name="connsiteX65" fmla="*/ 252670 w 285750"/>
                <a:gd name="connsiteY65" fmla="*/ 370142 h 647700"/>
                <a:gd name="connsiteX66" fmla="*/ 253670 w 285750"/>
                <a:gd name="connsiteY66" fmla="*/ 372170 h 647700"/>
                <a:gd name="connsiteX67" fmla="*/ 254089 w 285750"/>
                <a:gd name="connsiteY67" fmla="*/ 374952 h 647700"/>
                <a:gd name="connsiteX68" fmla="*/ 253927 w 285750"/>
                <a:gd name="connsiteY68" fmla="*/ 377666 h 647700"/>
                <a:gd name="connsiteX69" fmla="*/ 250327 w 285750"/>
                <a:gd name="connsiteY69" fmla="*/ 383076 h 647700"/>
                <a:gd name="connsiteX70" fmla="*/ 250355 w 285750"/>
                <a:gd name="connsiteY70" fmla="*/ 385153 h 647700"/>
                <a:gd name="connsiteX71" fmla="*/ 251832 w 285750"/>
                <a:gd name="connsiteY71" fmla="*/ 390163 h 647700"/>
                <a:gd name="connsiteX72" fmla="*/ 253603 w 285750"/>
                <a:gd name="connsiteY72" fmla="*/ 394935 h 647700"/>
                <a:gd name="connsiteX73" fmla="*/ 261157 w 285750"/>
                <a:gd name="connsiteY73" fmla="*/ 400098 h 647700"/>
                <a:gd name="connsiteX74" fmla="*/ 263757 w 285750"/>
                <a:gd name="connsiteY74" fmla="*/ 402917 h 647700"/>
                <a:gd name="connsiteX75" fmla="*/ 264443 w 285750"/>
                <a:gd name="connsiteY75" fmla="*/ 405155 h 647700"/>
                <a:gd name="connsiteX76" fmla="*/ 264824 w 285750"/>
                <a:gd name="connsiteY76" fmla="*/ 408765 h 647700"/>
                <a:gd name="connsiteX77" fmla="*/ 264776 w 285750"/>
                <a:gd name="connsiteY77" fmla="*/ 412671 h 647700"/>
                <a:gd name="connsiteX78" fmla="*/ 264186 w 285750"/>
                <a:gd name="connsiteY78" fmla="*/ 416128 h 647700"/>
                <a:gd name="connsiteX79" fmla="*/ 261814 w 285750"/>
                <a:gd name="connsiteY79" fmla="*/ 420576 h 647700"/>
                <a:gd name="connsiteX80" fmla="*/ 256337 w 285750"/>
                <a:gd name="connsiteY80" fmla="*/ 429320 h 647700"/>
                <a:gd name="connsiteX81" fmla="*/ 250822 w 285750"/>
                <a:gd name="connsiteY81" fmla="*/ 432702 h 647700"/>
                <a:gd name="connsiteX82" fmla="*/ 250489 w 285750"/>
                <a:gd name="connsiteY82" fmla="*/ 433435 h 647700"/>
                <a:gd name="connsiteX83" fmla="*/ 252193 w 285750"/>
                <a:gd name="connsiteY83" fmla="*/ 436216 h 647700"/>
                <a:gd name="connsiteX84" fmla="*/ 261900 w 285750"/>
                <a:gd name="connsiteY84" fmla="*/ 447323 h 647700"/>
                <a:gd name="connsiteX85" fmla="*/ 268234 w 285750"/>
                <a:gd name="connsiteY85" fmla="*/ 452495 h 647700"/>
                <a:gd name="connsiteX86" fmla="*/ 276768 w 285750"/>
                <a:gd name="connsiteY86" fmla="*/ 459448 h 647700"/>
                <a:gd name="connsiteX87" fmla="*/ 282273 w 285750"/>
                <a:gd name="connsiteY87" fmla="*/ 464925 h 647700"/>
                <a:gd name="connsiteX88" fmla="*/ 284055 w 285750"/>
                <a:gd name="connsiteY88" fmla="*/ 468849 h 647700"/>
                <a:gd name="connsiteX89" fmla="*/ 286436 w 285750"/>
                <a:gd name="connsiteY89" fmla="*/ 473212 h 647700"/>
                <a:gd name="connsiteX90" fmla="*/ 289113 w 285750"/>
                <a:gd name="connsiteY90" fmla="*/ 476764 h 647700"/>
                <a:gd name="connsiteX91" fmla="*/ 291046 w 285750"/>
                <a:gd name="connsiteY91" fmla="*/ 479841 h 647700"/>
                <a:gd name="connsiteX92" fmla="*/ 291779 w 285750"/>
                <a:gd name="connsiteY92" fmla="*/ 481822 h 647700"/>
                <a:gd name="connsiteX93" fmla="*/ 291713 w 285750"/>
                <a:gd name="connsiteY93" fmla="*/ 483946 h 647700"/>
                <a:gd name="connsiteX94" fmla="*/ 289132 w 285750"/>
                <a:gd name="connsiteY94" fmla="*/ 490337 h 647700"/>
                <a:gd name="connsiteX95" fmla="*/ 287664 w 285750"/>
                <a:gd name="connsiteY95" fmla="*/ 495262 h 647700"/>
                <a:gd name="connsiteX96" fmla="*/ 285083 w 285750"/>
                <a:gd name="connsiteY96" fmla="*/ 502453 h 647700"/>
                <a:gd name="connsiteX97" fmla="*/ 282436 w 285750"/>
                <a:gd name="connsiteY97" fmla="*/ 507444 h 647700"/>
                <a:gd name="connsiteX98" fmla="*/ 275730 w 285750"/>
                <a:gd name="connsiteY98" fmla="*/ 516531 h 647700"/>
                <a:gd name="connsiteX99" fmla="*/ 265833 w 285750"/>
                <a:gd name="connsiteY99" fmla="*/ 527771 h 647700"/>
                <a:gd name="connsiteX100" fmla="*/ 263538 w 285750"/>
                <a:gd name="connsiteY100" fmla="*/ 531152 h 647700"/>
                <a:gd name="connsiteX101" fmla="*/ 258909 w 285750"/>
                <a:gd name="connsiteY101" fmla="*/ 537029 h 647700"/>
                <a:gd name="connsiteX102" fmla="*/ 250974 w 285750"/>
                <a:gd name="connsiteY102" fmla="*/ 548773 h 647700"/>
                <a:gd name="connsiteX103" fmla="*/ 248927 w 285750"/>
                <a:gd name="connsiteY103" fmla="*/ 551355 h 647700"/>
                <a:gd name="connsiteX104" fmla="*/ 242431 w 285750"/>
                <a:gd name="connsiteY104" fmla="*/ 560651 h 647700"/>
                <a:gd name="connsiteX105" fmla="*/ 239468 w 285750"/>
                <a:gd name="connsiteY105" fmla="*/ 563604 h 647700"/>
                <a:gd name="connsiteX106" fmla="*/ 237134 w 285750"/>
                <a:gd name="connsiteY106" fmla="*/ 566356 h 647700"/>
                <a:gd name="connsiteX107" fmla="*/ 230705 w 285750"/>
                <a:gd name="connsiteY107" fmla="*/ 575072 h 647700"/>
                <a:gd name="connsiteX108" fmla="*/ 223790 w 285750"/>
                <a:gd name="connsiteY108" fmla="*/ 581654 h 647700"/>
                <a:gd name="connsiteX109" fmla="*/ 217008 w 285750"/>
                <a:gd name="connsiteY109" fmla="*/ 587750 h 647700"/>
                <a:gd name="connsiteX110" fmla="*/ 214970 w 285750"/>
                <a:gd name="connsiteY110" fmla="*/ 590826 h 647700"/>
                <a:gd name="connsiteX111" fmla="*/ 212436 w 285750"/>
                <a:gd name="connsiteY111" fmla="*/ 593179 h 647700"/>
                <a:gd name="connsiteX112" fmla="*/ 209417 w 285750"/>
                <a:gd name="connsiteY112" fmla="*/ 595408 h 647700"/>
                <a:gd name="connsiteX113" fmla="*/ 208150 w 285750"/>
                <a:gd name="connsiteY113" fmla="*/ 596655 h 647700"/>
                <a:gd name="connsiteX114" fmla="*/ 201320 w 285750"/>
                <a:gd name="connsiteY114" fmla="*/ 604933 h 647700"/>
                <a:gd name="connsiteX115" fmla="*/ 191843 w 285750"/>
                <a:gd name="connsiteY115" fmla="*/ 616344 h 647700"/>
                <a:gd name="connsiteX116" fmla="*/ 190881 w 285750"/>
                <a:gd name="connsiteY116" fmla="*/ 616525 h 647700"/>
                <a:gd name="connsiteX117" fmla="*/ 188414 w 285750"/>
                <a:gd name="connsiteY117" fmla="*/ 618363 h 647700"/>
                <a:gd name="connsiteX118" fmla="*/ 184557 w 285750"/>
                <a:gd name="connsiteY118" fmla="*/ 618811 h 647700"/>
                <a:gd name="connsiteX119" fmla="*/ 182880 w 285750"/>
                <a:gd name="connsiteY119" fmla="*/ 620211 h 647700"/>
                <a:gd name="connsiteX120" fmla="*/ 176984 w 285750"/>
                <a:gd name="connsiteY120" fmla="*/ 616210 h 647700"/>
                <a:gd name="connsiteX121" fmla="*/ 176003 w 285750"/>
                <a:gd name="connsiteY121" fmla="*/ 615953 h 647700"/>
                <a:gd name="connsiteX122" fmla="*/ 172536 w 285750"/>
                <a:gd name="connsiteY122" fmla="*/ 616944 h 647700"/>
                <a:gd name="connsiteX123" fmla="*/ 169212 w 285750"/>
                <a:gd name="connsiteY123" fmla="*/ 619849 h 647700"/>
                <a:gd name="connsiteX124" fmla="*/ 163068 w 285750"/>
                <a:gd name="connsiteY124" fmla="*/ 620735 h 647700"/>
                <a:gd name="connsiteX125" fmla="*/ 160020 w 285750"/>
                <a:gd name="connsiteY125" fmla="*/ 621678 h 647700"/>
                <a:gd name="connsiteX126" fmla="*/ 158077 w 285750"/>
                <a:gd name="connsiteY126" fmla="*/ 623021 h 647700"/>
                <a:gd name="connsiteX127" fmla="*/ 157677 w 285750"/>
                <a:gd name="connsiteY127" fmla="*/ 619849 h 647700"/>
                <a:gd name="connsiteX128" fmla="*/ 158515 w 285750"/>
                <a:gd name="connsiteY128" fmla="*/ 615820 h 647700"/>
                <a:gd name="connsiteX129" fmla="*/ 159868 w 285750"/>
                <a:gd name="connsiteY129" fmla="*/ 613124 h 647700"/>
                <a:gd name="connsiteX130" fmla="*/ 159991 w 285750"/>
                <a:gd name="connsiteY130" fmla="*/ 611372 h 647700"/>
                <a:gd name="connsiteX131" fmla="*/ 159001 w 285750"/>
                <a:gd name="connsiteY131" fmla="*/ 611553 h 647700"/>
                <a:gd name="connsiteX132" fmla="*/ 157029 w 285750"/>
                <a:gd name="connsiteY132" fmla="*/ 615505 h 647700"/>
                <a:gd name="connsiteX133" fmla="*/ 155982 w 285750"/>
                <a:gd name="connsiteY133" fmla="*/ 620116 h 647700"/>
                <a:gd name="connsiteX134" fmla="*/ 153877 w 285750"/>
                <a:gd name="connsiteY134" fmla="*/ 622430 h 647700"/>
                <a:gd name="connsiteX135" fmla="*/ 149247 w 285750"/>
                <a:gd name="connsiteY135" fmla="*/ 623373 h 647700"/>
                <a:gd name="connsiteX136" fmla="*/ 144742 w 285750"/>
                <a:gd name="connsiteY136" fmla="*/ 619677 h 647700"/>
                <a:gd name="connsiteX137" fmla="*/ 142599 w 285750"/>
                <a:gd name="connsiteY137" fmla="*/ 619706 h 647700"/>
                <a:gd name="connsiteX138" fmla="*/ 143942 w 285750"/>
                <a:gd name="connsiteY138" fmla="*/ 622354 h 647700"/>
                <a:gd name="connsiteX139" fmla="*/ 144847 w 285750"/>
                <a:gd name="connsiteY139" fmla="*/ 625259 h 647700"/>
                <a:gd name="connsiteX140" fmla="*/ 144732 w 285750"/>
                <a:gd name="connsiteY140" fmla="*/ 626878 h 647700"/>
                <a:gd name="connsiteX141" fmla="*/ 142332 w 285750"/>
                <a:gd name="connsiteY141" fmla="*/ 626593 h 647700"/>
                <a:gd name="connsiteX142" fmla="*/ 139655 w 285750"/>
                <a:gd name="connsiteY142" fmla="*/ 628326 h 647700"/>
                <a:gd name="connsiteX143" fmla="*/ 137313 w 285750"/>
                <a:gd name="connsiteY143" fmla="*/ 630860 h 647700"/>
                <a:gd name="connsiteX144" fmla="*/ 136170 w 285750"/>
                <a:gd name="connsiteY144" fmla="*/ 630869 h 647700"/>
                <a:gd name="connsiteX145" fmla="*/ 134588 w 285750"/>
                <a:gd name="connsiteY145" fmla="*/ 627326 h 647700"/>
                <a:gd name="connsiteX146" fmla="*/ 131693 w 285750"/>
                <a:gd name="connsiteY146" fmla="*/ 628983 h 647700"/>
                <a:gd name="connsiteX147" fmla="*/ 129217 w 285750"/>
                <a:gd name="connsiteY147" fmla="*/ 631203 h 647700"/>
                <a:gd name="connsiteX148" fmla="*/ 124196 w 285750"/>
                <a:gd name="connsiteY148" fmla="*/ 631888 h 647700"/>
                <a:gd name="connsiteX149" fmla="*/ 121206 w 285750"/>
                <a:gd name="connsiteY149" fmla="*/ 634803 h 647700"/>
                <a:gd name="connsiteX150" fmla="*/ 115910 w 285750"/>
                <a:gd name="connsiteY150" fmla="*/ 636775 h 647700"/>
                <a:gd name="connsiteX151" fmla="*/ 113005 w 285750"/>
                <a:gd name="connsiteY151" fmla="*/ 636727 h 647700"/>
                <a:gd name="connsiteX152" fmla="*/ 106366 w 285750"/>
                <a:gd name="connsiteY152" fmla="*/ 639089 h 647700"/>
                <a:gd name="connsiteX153" fmla="*/ 104156 w 285750"/>
                <a:gd name="connsiteY153" fmla="*/ 642728 h 647700"/>
                <a:gd name="connsiteX154" fmla="*/ 102222 w 285750"/>
                <a:gd name="connsiteY154" fmla="*/ 644061 h 647700"/>
                <a:gd name="connsiteX155" fmla="*/ 99470 w 285750"/>
                <a:gd name="connsiteY155" fmla="*/ 642938 h 647700"/>
                <a:gd name="connsiteX156" fmla="*/ 90983 w 285750"/>
                <a:gd name="connsiteY156" fmla="*/ 644709 h 647700"/>
                <a:gd name="connsiteX157" fmla="*/ 82868 w 285750"/>
                <a:gd name="connsiteY157" fmla="*/ 647033 h 647700"/>
                <a:gd name="connsiteX158" fmla="*/ 79420 w 285750"/>
                <a:gd name="connsiteY158" fmla="*/ 646900 h 647700"/>
                <a:gd name="connsiteX159" fmla="*/ 75972 w 285750"/>
                <a:gd name="connsiteY159" fmla="*/ 645938 h 647700"/>
                <a:gd name="connsiteX160" fmla="*/ 72314 w 285750"/>
                <a:gd name="connsiteY160" fmla="*/ 649157 h 647700"/>
                <a:gd name="connsiteX161" fmla="*/ 68428 w 285750"/>
                <a:gd name="connsiteY161" fmla="*/ 653463 h 647700"/>
                <a:gd name="connsiteX162" fmla="*/ 64151 w 285750"/>
                <a:gd name="connsiteY162" fmla="*/ 654996 h 647700"/>
                <a:gd name="connsiteX163" fmla="*/ 62618 w 285750"/>
                <a:gd name="connsiteY163" fmla="*/ 654444 h 647700"/>
                <a:gd name="connsiteX164" fmla="*/ 63846 w 285750"/>
                <a:gd name="connsiteY164" fmla="*/ 652186 h 647700"/>
                <a:gd name="connsiteX165" fmla="*/ 66675 w 285750"/>
                <a:gd name="connsiteY165" fmla="*/ 649853 h 647700"/>
                <a:gd name="connsiteX166" fmla="*/ 68618 w 285750"/>
                <a:gd name="connsiteY166" fmla="*/ 646681 h 647700"/>
                <a:gd name="connsiteX167" fmla="*/ 68885 w 285750"/>
                <a:gd name="connsiteY167" fmla="*/ 644033 h 647700"/>
                <a:gd name="connsiteX168" fmla="*/ 67552 w 285750"/>
                <a:gd name="connsiteY168" fmla="*/ 642995 h 647700"/>
                <a:gd name="connsiteX169" fmla="*/ 65723 w 285750"/>
                <a:gd name="connsiteY169" fmla="*/ 642671 h 647700"/>
                <a:gd name="connsiteX170" fmla="*/ 63427 w 285750"/>
                <a:gd name="connsiteY170" fmla="*/ 639928 h 647700"/>
                <a:gd name="connsiteX171" fmla="*/ 61227 w 285750"/>
                <a:gd name="connsiteY171" fmla="*/ 633965 h 647700"/>
                <a:gd name="connsiteX172" fmla="*/ 60036 w 285750"/>
                <a:gd name="connsiteY172" fmla="*/ 633632 h 647700"/>
                <a:gd name="connsiteX173" fmla="*/ 59436 w 285750"/>
                <a:gd name="connsiteY173" fmla="*/ 635203 h 647700"/>
                <a:gd name="connsiteX174" fmla="*/ 58760 w 285750"/>
                <a:gd name="connsiteY174" fmla="*/ 639766 h 647700"/>
                <a:gd name="connsiteX175" fmla="*/ 58074 w 285750"/>
                <a:gd name="connsiteY175" fmla="*/ 641080 h 647700"/>
                <a:gd name="connsiteX176" fmla="*/ 56912 w 285750"/>
                <a:gd name="connsiteY176" fmla="*/ 642128 h 647700"/>
                <a:gd name="connsiteX177" fmla="*/ 55512 w 285750"/>
                <a:gd name="connsiteY177" fmla="*/ 643176 h 647700"/>
                <a:gd name="connsiteX178" fmla="*/ 54140 w 285750"/>
                <a:gd name="connsiteY178" fmla="*/ 643690 h 647700"/>
                <a:gd name="connsiteX179" fmla="*/ 49235 w 285750"/>
                <a:gd name="connsiteY179" fmla="*/ 643623 h 647700"/>
                <a:gd name="connsiteX180" fmla="*/ 48587 w 285750"/>
                <a:gd name="connsiteY180" fmla="*/ 641318 h 647700"/>
                <a:gd name="connsiteX181" fmla="*/ 48587 w 285750"/>
                <a:gd name="connsiteY181" fmla="*/ 640356 h 647700"/>
                <a:gd name="connsiteX182" fmla="*/ 49463 w 285750"/>
                <a:gd name="connsiteY182" fmla="*/ 637318 h 647700"/>
                <a:gd name="connsiteX183" fmla="*/ 48702 w 285750"/>
                <a:gd name="connsiteY183" fmla="*/ 636784 h 647700"/>
                <a:gd name="connsiteX184" fmla="*/ 49425 w 285750"/>
                <a:gd name="connsiteY184" fmla="*/ 634403 h 647700"/>
                <a:gd name="connsiteX185" fmla="*/ 50578 w 285750"/>
                <a:gd name="connsiteY185" fmla="*/ 634536 h 647700"/>
                <a:gd name="connsiteX186" fmla="*/ 51950 w 285750"/>
                <a:gd name="connsiteY186" fmla="*/ 634175 h 647700"/>
                <a:gd name="connsiteX187" fmla="*/ 52635 w 285750"/>
                <a:gd name="connsiteY187" fmla="*/ 632955 h 647700"/>
                <a:gd name="connsiteX188" fmla="*/ 52587 w 285750"/>
                <a:gd name="connsiteY188" fmla="*/ 631488 h 647700"/>
                <a:gd name="connsiteX189" fmla="*/ 50683 w 285750"/>
                <a:gd name="connsiteY189" fmla="*/ 631107 h 647700"/>
                <a:gd name="connsiteX190" fmla="*/ 50568 w 285750"/>
                <a:gd name="connsiteY190" fmla="*/ 630107 h 647700"/>
                <a:gd name="connsiteX191" fmla="*/ 52264 w 285750"/>
                <a:gd name="connsiteY191" fmla="*/ 625916 h 647700"/>
                <a:gd name="connsiteX192" fmla="*/ 52502 w 285750"/>
                <a:gd name="connsiteY192" fmla="*/ 624754 h 647700"/>
                <a:gd name="connsiteX193" fmla="*/ 51845 w 285750"/>
                <a:gd name="connsiteY193" fmla="*/ 624516 h 647700"/>
                <a:gd name="connsiteX194" fmla="*/ 50788 w 285750"/>
                <a:gd name="connsiteY194" fmla="*/ 624973 h 647700"/>
                <a:gd name="connsiteX195" fmla="*/ 43768 w 285750"/>
                <a:gd name="connsiteY195" fmla="*/ 623659 h 647700"/>
                <a:gd name="connsiteX196" fmla="*/ 35109 w 285750"/>
                <a:gd name="connsiteY196" fmla="*/ 618287 h 647700"/>
                <a:gd name="connsiteX197" fmla="*/ 32976 w 285750"/>
                <a:gd name="connsiteY197" fmla="*/ 618011 h 647700"/>
                <a:gd name="connsiteX198" fmla="*/ 31671 w 285750"/>
                <a:gd name="connsiteY198" fmla="*/ 613200 h 647700"/>
                <a:gd name="connsiteX199" fmla="*/ 29585 w 285750"/>
                <a:gd name="connsiteY199" fmla="*/ 613810 h 647700"/>
                <a:gd name="connsiteX200" fmla="*/ 26537 w 285750"/>
                <a:gd name="connsiteY200" fmla="*/ 616629 h 647700"/>
                <a:gd name="connsiteX201" fmla="*/ 24251 w 285750"/>
                <a:gd name="connsiteY201" fmla="*/ 614486 h 647700"/>
                <a:gd name="connsiteX202" fmla="*/ 21793 w 285750"/>
                <a:gd name="connsiteY202" fmla="*/ 613077 h 647700"/>
                <a:gd name="connsiteX203" fmla="*/ 21117 w 285750"/>
                <a:gd name="connsiteY203" fmla="*/ 610876 h 647700"/>
                <a:gd name="connsiteX204" fmla="*/ 21155 w 285750"/>
                <a:gd name="connsiteY204" fmla="*/ 607619 h 647700"/>
                <a:gd name="connsiteX205" fmla="*/ 20946 w 285750"/>
                <a:gd name="connsiteY205" fmla="*/ 603761 h 647700"/>
                <a:gd name="connsiteX206" fmla="*/ 20279 w 285750"/>
                <a:gd name="connsiteY206" fmla="*/ 599237 h 647700"/>
                <a:gd name="connsiteX207" fmla="*/ 19793 w 285750"/>
                <a:gd name="connsiteY207" fmla="*/ 592788 h 647700"/>
                <a:gd name="connsiteX208" fmla="*/ 20251 w 285750"/>
                <a:gd name="connsiteY208" fmla="*/ 587731 h 647700"/>
                <a:gd name="connsiteX209" fmla="*/ 22213 w 285750"/>
                <a:gd name="connsiteY209" fmla="*/ 583978 h 647700"/>
                <a:gd name="connsiteX210" fmla="*/ 22965 w 285750"/>
                <a:gd name="connsiteY210" fmla="*/ 581577 h 647700"/>
                <a:gd name="connsiteX211" fmla="*/ 23879 w 285750"/>
                <a:gd name="connsiteY211" fmla="*/ 575434 h 647700"/>
                <a:gd name="connsiteX212" fmla="*/ 24089 w 285750"/>
                <a:gd name="connsiteY212" fmla="*/ 568223 h 647700"/>
                <a:gd name="connsiteX213" fmla="*/ 23565 w 285750"/>
                <a:gd name="connsiteY213" fmla="*/ 565766 h 647700"/>
                <a:gd name="connsiteX214" fmla="*/ 23699 w 285750"/>
                <a:gd name="connsiteY214" fmla="*/ 564128 h 647700"/>
                <a:gd name="connsiteX215" fmla="*/ 25261 w 285750"/>
                <a:gd name="connsiteY215" fmla="*/ 564128 h 647700"/>
                <a:gd name="connsiteX216" fmla="*/ 24918 w 285750"/>
                <a:gd name="connsiteY216" fmla="*/ 562718 h 647700"/>
                <a:gd name="connsiteX217" fmla="*/ 24232 w 285750"/>
                <a:gd name="connsiteY217" fmla="*/ 561946 h 647700"/>
                <a:gd name="connsiteX218" fmla="*/ 23469 w 285750"/>
                <a:gd name="connsiteY218" fmla="*/ 560346 h 647700"/>
                <a:gd name="connsiteX219" fmla="*/ 24118 w 285750"/>
                <a:gd name="connsiteY219" fmla="*/ 559498 h 647700"/>
                <a:gd name="connsiteX220" fmla="*/ 25984 w 285750"/>
                <a:gd name="connsiteY220" fmla="*/ 559441 h 647700"/>
                <a:gd name="connsiteX221" fmla="*/ 26137 w 285750"/>
                <a:gd name="connsiteY221" fmla="*/ 558898 h 647700"/>
                <a:gd name="connsiteX222" fmla="*/ 26346 w 285750"/>
                <a:gd name="connsiteY222" fmla="*/ 558136 h 647700"/>
                <a:gd name="connsiteX223" fmla="*/ 24898 w 285750"/>
                <a:gd name="connsiteY223" fmla="*/ 553907 h 647700"/>
                <a:gd name="connsiteX224" fmla="*/ 24727 w 285750"/>
                <a:gd name="connsiteY224" fmla="*/ 551888 h 647700"/>
                <a:gd name="connsiteX225" fmla="*/ 22727 w 285750"/>
                <a:gd name="connsiteY225" fmla="*/ 545744 h 647700"/>
                <a:gd name="connsiteX226" fmla="*/ 20431 w 285750"/>
                <a:gd name="connsiteY226" fmla="*/ 539896 h 647700"/>
                <a:gd name="connsiteX227" fmla="*/ 16993 w 285750"/>
                <a:gd name="connsiteY227" fmla="*/ 535657 h 647700"/>
                <a:gd name="connsiteX228" fmla="*/ 18212 w 285750"/>
                <a:gd name="connsiteY228" fmla="*/ 528657 h 647700"/>
                <a:gd name="connsiteX229" fmla="*/ 19603 w 285750"/>
                <a:gd name="connsiteY229" fmla="*/ 522303 h 647700"/>
                <a:gd name="connsiteX230" fmla="*/ 19326 w 285750"/>
                <a:gd name="connsiteY230" fmla="*/ 519236 h 647700"/>
                <a:gd name="connsiteX231" fmla="*/ 18793 w 285750"/>
                <a:gd name="connsiteY231" fmla="*/ 515493 h 647700"/>
                <a:gd name="connsiteX232" fmla="*/ 14574 w 285750"/>
                <a:gd name="connsiteY232" fmla="*/ 511378 h 647700"/>
                <a:gd name="connsiteX233" fmla="*/ 13954 w 285750"/>
                <a:gd name="connsiteY233" fmla="*/ 505568 h 647700"/>
                <a:gd name="connsiteX234" fmla="*/ 12925 w 285750"/>
                <a:gd name="connsiteY234" fmla="*/ 499300 h 647700"/>
                <a:gd name="connsiteX235" fmla="*/ 13316 w 285750"/>
                <a:gd name="connsiteY235" fmla="*/ 495452 h 647700"/>
                <a:gd name="connsiteX236" fmla="*/ 14002 w 285750"/>
                <a:gd name="connsiteY236" fmla="*/ 492490 h 647700"/>
                <a:gd name="connsiteX237" fmla="*/ 15393 w 285750"/>
                <a:gd name="connsiteY237" fmla="*/ 489537 h 647700"/>
                <a:gd name="connsiteX238" fmla="*/ 22393 w 285750"/>
                <a:gd name="connsiteY238" fmla="*/ 480203 h 647700"/>
                <a:gd name="connsiteX239" fmla="*/ 22822 w 285750"/>
                <a:gd name="connsiteY239" fmla="*/ 475307 h 647700"/>
                <a:gd name="connsiteX240" fmla="*/ 27566 w 285750"/>
                <a:gd name="connsiteY240" fmla="*/ 474945 h 647700"/>
                <a:gd name="connsiteX241" fmla="*/ 25365 w 285750"/>
                <a:gd name="connsiteY241" fmla="*/ 470564 h 647700"/>
                <a:gd name="connsiteX242" fmla="*/ 24851 w 285750"/>
                <a:gd name="connsiteY242" fmla="*/ 468097 h 647700"/>
                <a:gd name="connsiteX243" fmla="*/ 24737 w 285750"/>
                <a:gd name="connsiteY243" fmla="*/ 465211 h 647700"/>
                <a:gd name="connsiteX244" fmla="*/ 31556 w 285750"/>
                <a:gd name="connsiteY244" fmla="*/ 463229 h 647700"/>
                <a:gd name="connsiteX245" fmla="*/ 34109 w 285750"/>
                <a:gd name="connsiteY245" fmla="*/ 464858 h 647700"/>
                <a:gd name="connsiteX246" fmla="*/ 40110 w 285750"/>
                <a:gd name="connsiteY246" fmla="*/ 462848 h 647700"/>
                <a:gd name="connsiteX247" fmla="*/ 45444 w 285750"/>
                <a:gd name="connsiteY247" fmla="*/ 458914 h 647700"/>
                <a:gd name="connsiteX248" fmla="*/ 45348 w 285750"/>
                <a:gd name="connsiteY248" fmla="*/ 456819 h 647700"/>
                <a:gd name="connsiteX249" fmla="*/ 44529 w 285750"/>
                <a:gd name="connsiteY249" fmla="*/ 454943 h 647700"/>
                <a:gd name="connsiteX250" fmla="*/ 43396 w 285750"/>
                <a:gd name="connsiteY250" fmla="*/ 451323 h 647700"/>
                <a:gd name="connsiteX251" fmla="*/ 44196 w 285750"/>
                <a:gd name="connsiteY251" fmla="*/ 450313 h 647700"/>
                <a:gd name="connsiteX252" fmla="*/ 46139 w 285750"/>
                <a:gd name="connsiteY252" fmla="*/ 451056 h 647700"/>
                <a:gd name="connsiteX253" fmla="*/ 45244 w 285750"/>
                <a:gd name="connsiteY253" fmla="*/ 449256 h 647700"/>
                <a:gd name="connsiteX254" fmla="*/ 45406 w 285750"/>
                <a:gd name="connsiteY254" fmla="*/ 447351 h 647700"/>
                <a:gd name="connsiteX255" fmla="*/ 47530 w 285750"/>
                <a:gd name="connsiteY255" fmla="*/ 448142 h 647700"/>
                <a:gd name="connsiteX256" fmla="*/ 50988 w 285750"/>
                <a:gd name="connsiteY256" fmla="*/ 442817 h 647700"/>
                <a:gd name="connsiteX257" fmla="*/ 51111 w 285750"/>
                <a:gd name="connsiteY257" fmla="*/ 438741 h 647700"/>
                <a:gd name="connsiteX258" fmla="*/ 57093 w 285750"/>
                <a:gd name="connsiteY258" fmla="*/ 436607 h 647700"/>
                <a:gd name="connsiteX259" fmla="*/ 63998 w 285750"/>
                <a:gd name="connsiteY259" fmla="*/ 428244 h 647700"/>
                <a:gd name="connsiteX260" fmla="*/ 67180 w 285750"/>
                <a:gd name="connsiteY260" fmla="*/ 425634 h 647700"/>
                <a:gd name="connsiteX261" fmla="*/ 70257 w 285750"/>
                <a:gd name="connsiteY261" fmla="*/ 423739 h 647700"/>
                <a:gd name="connsiteX262" fmla="*/ 76810 w 285750"/>
                <a:gd name="connsiteY262" fmla="*/ 415328 h 647700"/>
                <a:gd name="connsiteX263" fmla="*/ 79610 w 285750"/>
                <a:gd name="connsiteY263" fmla="*/ 414938 h 647700"/>
                <a:gd name="connsiteX264" fmla="*/ 81049 w 285750"/>
                <a:gd name="connsiteY264" fmla="*/ 409242 h 647700"/>
                <a:gd name="connsiteX265" fmla="*/ 86620 w 285750"/>
                <a:gd name="connsiteY265" fmla="*/ 401631 h 647700"/>
                <a:gd name="connsiteX266" fmla="*/ 88316 w 285750"/>
                <a:gd name="connsiteY266" fmla="*/ 400660 h 647700"/>
                <a:gd name="connsiteX267" fmla="*/ 90917 w 285750"/>
                <a:gd name="connsiteY267" fmla="*/ 393763 h 647700"/>
                <a:gd name="connsiteX268" fmla="*/ 97765 w 285750"/>
                <a:gd name="connsiteY268" fmla="*/ 385763 h 647700"/>
                <a:gd name="connsiteX269" fmla="*/ 102108 w 285750"/>
                <a:gd name="connsiteY269" fmla="*/ 375504 h 647700"/>
                <a:gd name="connsiteX270" fmla="*/ 104499 w 285750"/>
                <a:gd name="connsiteY270" fmla="*/ 371847 h 647700"/>
                <a:gd name="connsiteX271" fmla="*/ 105242 w 285750"/>
                <a:gd name="connsiteY271" fmla="*/ 367941 h 647700"/>
                <a:gd name="connsiteX272" fmla="*/ 107909 w 285750"/>
                <a:gd name="connsiteY272" fmla="*/ 367608 h 647700"/>
                <a:gd name="connsiteX273" fmla="*/ 110309 w 285750"/>
                <a:gd name="connsiteY273" fmla="*/ 364731 h 647700"/>
                <a:gd name="connsiteX274" fmla="*/ 115510 w 285750"/>
                <a:gd name="connsiteY274" fmla="*/ 362731 h 647700"/>
                <a:gd name="connsiteX275" fmla="*/ 120653 w 285750"/>
                <a:gd name="connsiteY275" fmla="*/ 363284 h 647700"/>
                <a:gd name="connsiteX276" fmla="*/ 122797 w 285750"/>
                <a:gd name="connsiteY276" fmla="*/ 364655 h 647700"/>
                <a:gd name="connsiteX277" fmla="*/ 124768 w 285750"/>
                <a:gd name="connsiteY277" fmla="*/ 364226 h 647700"/>
                <a:gd name="connsiteX278" fmla="*/ 124568 w 285750"/>
                <a:gd name="connsiteY278" fmla="*/ 360702 h 647700"/>
                <a:gd name="connsiteX279" fmla="*/ 123158 w 285750"/>
                <a:gd name="connsiteY279" fmla="*/ 358521 h 647700"/>
                <a:gd name="connsiteX280" fmla="*/ 124311 w 285750"/>
                <a:gd name="connsiteY280" fmla="*/ 356416 h 647700"/>
                <a:gd name="connsiteX281" fmla="*/ 127025 w 285750"/>
                <a:gd name="connsiteY281" fmla="*/ 354825 h 647700"/>
                <a:gd name="connsiteX282" fmla="*/ 126749 w 285750"/>
                <a:gd name="connsiteY282" fmla="*/ 351301 h 647700"/>
                <a:gd name="connsiteX283" fmla="*/ 126159 w 285750"/>
                <a:gd name="connsiteY283" fmla="*/ 349177 h 647700"/>
                <a:gd name="connsiteX284" fmla="*/ 123901 w 285750"/>
                <a:gd name="connsiteY284" fmla="*/ 346348 h 647700"/>
                <a:gd name="connsiteX285" fmla="*/ 125026 w 285750"/>
                <a:gd name="connsiteY285" fmla="*/ 339985 h 647700"/>
                <a:gd name="connsiteX286" fmla="*/ 125292 w 285750"/>
                <a:gd name="connsiteY286" fmla="*/ 332984 h 647700"/>
                <a:gd name="connsiteX287" fmla="*/ 126359 w 285750"/>
                <a:gd name="connsiteY287" fmla="*/ 324860 h 647700"/>
                <a:gd name="connsiteX288" fmla="*/ 123530 w 285750"/>
                <a:gd name="connsiteY288" fmla="*/ 320545 h 647700"/>
                <a:gd name="connsiteX289" fmla="*/ 112766 w 285750"/>
                <a:gd name="connsiteY289" fmla="*/ 313172 h 647700"/>
                <a:gd name="connsiteX290" fmla="*/ 110766 w 285750"/>
                <a:gd name="connsiteY290" fmla="*/ 313430 h 647700"/>
                <a:gd name="connsiteX291" fmla="*/ 108375 w 285750"/>
                <a:gd name="connsiteY291" fmla="*/ 312496 h 647700"/>
                <a:gd name="connsiteX292" fmla="*/ 105880 w 285750"/>
                <a:gd name="connsiteY292" fmla="*/ 306886 h 647700"/>
                <a:gd name="connsiteX293" fmla="*/ 106995 w 285750"/>
                <a:gd name="connsiteY293" fmla="*/ 302028 h 647700"/>
                <a:gd name="connsiteX294" fmla="*/ 107128 w 285750"/>
                <a:gd name="connsiteY294" fmla="*/ 300238 h 647700"/>
                <a:gd name="connsiteX295" fmla="*/ 106156 w 285750"/>
                <a:gd name="connsiteY295" fmla="*/ 300295 h 647700"/>
                <a:gd name="connsiteX296" fmla="*/ 104575 w 285750"/>
                <a:gd name="connsiteY296" fmla="*/ 302666 h 647700"/>
                <a:gd name="connsiteX297" fmla="*/ 101146 w 285750"/>
                <a:gd name="connsiteY297" fmla="*/ 305371 h 647700"/>
                <a:gd name="connsiteX298" fmla="*/ 96688 w 285750"/>
                <a:gd name="connsiteY298" fmla="*/ 303295 h 647700"/>
                <a:gd name="connsiteX299" fmla="*/ 94498 w 285750"/>
                <a:gd name="connsiteY299" fmla="*/ 303752 h 647700"/>
                <a:gd name="connsiteX300" fmla="*/ 91650 w 285750"/>
                <a:gd name="connsiteY300" fmla="*/ 291684 h 647700"/>
                <a:gd name="connsiteX301" fmla="*/ 90192 w 285750"/>
                <a:gd name="connsiteY301" fmla="*/ 287045 h 647700"/>
                <a:gd name="connsiteX302" fmla="*/ 87859 w 285750"/>
                <a:gd name="connsiteY302" fmla="*/ 281254 h 647700"/>
                <a:gd name="connsiteX303" fmla="*/ 83696 w 285750"/>
                <a:gd name="connsiteY303" fmla="*/ 278425 h 647700"/>
                <a:gd name="connsiteX304" fmla="*/ 82877 w 285750"/>
                <a:gd name="connsiteY304" fmla="*/ 276816 h 647700"/>
                <a:gd name="connsiteX305" fmla="*/ 82325 w 285750"/>
                <a:gd name="connsiteY305" fmla="*/ 274349 h 647700"/>
                <a:gd name="connsiteX306" fmla="*/ 82144 w 285750"/>
                <a:gd name="connsiteY306" fmla="*/ 270920 h 647700"/>
                <a:gd name="connsiteX307" fmla="*/ 81610 w 285750"/>
                <a:gd name="connsiteY307" fmla="*/ 265833 h 647700"/>
                <a:gd name="connsiteX308" fmla="*/ 81829 w 285750"/>
                <a:gd name="connsiteY308" fmla="*/ 261652 h 647700"/>
                <a:gd name="connsiteX309" fmla="*/ 82344 w 285750"/>
                <a:gd name="connsiteY309" fmla="*/ 259156 h 647700"/>
                <a:gd name="connsiteX310" fmla="*/ 84144 w 285750"/>
                <a:gd name="connsiteY310" fmla="*/ 257480 h 647700"/>
                <a:gd name="connsiteX311" fmla="*/ 86735 w 285750"/>
                <a:gd name="connsiteY311" fmla="*/ 252727 h 647700"/>
                <a:gd name="connsiteX312" fmla="*/ 87278 w 285750"/>
                <a:gd name="connsiteY312" fmla="*/ 249269 h 647700"/>
                <a:gd name="connsiteX313" fmla="*/ 87497 w 285750"/>
                <a:gd name="connsiteY313" fmla="*/ 243954 h 647700"/>
                <a:gd name="connsiteX314" fmla="*/ 88688 w 285750"/>
                <a:gd name="connsiteY314" fmla="*/ 239297 h 647700"/>
                <a:gd name="connsiteX315" fmla="*/ 90011 w 285750"/>
                <a:gd name="connsiteY315" fmla="*/ 236934 h 647700"/>
                <a:gd name="connsiteX316" fmla="*/ 89678 w 285750"/>
                <a:gd name="connsiteY316" fmla="*/ 235048 h 647700"/>
                <a:gd name="connsiteX317" fmla="*/ 88764 w 285750"/>
                <a:gd name="connsiteY317" fmla="*/ 232362 h 647700"/>
                <a:gd name="connsiteX318" fmla="*/ 86820 w 285750"/>
                <a:gd name="connsiteY318" fmla="*/ 228533 h 647700"/>
                <a:gd name="connsiteX319" fmla="*/ 83868 w 285750"/>
                <a:gd name="connsiteY319" fmla="*/ 223857 h 647700"/>
                <a:gd name="connsiteX320" fmla="*/ 81686 w 285750"/>
                <a:gd name="connsiteY320" fmla="*/ 219370 h 647700"/>
                <a:gd name="connsiteX321" fmla="*/ 80725 w 285750"/>
                <a:gd name="connsiteY321" fmla="*/ 215170 h 647700"/>
                <a:gd name="connsiteX322" fmla="*/ 80229 w 285750"/>
                <a:gd name="connsiteY322" fmla="*/ 211398 h 647700"/>
                <a:gd name="connsiteX323" fmla="*/ 80306 w 285750"/>
                <a:gd name="connsiteY323" fmla="*/ 207969 h 647700"/>
                <a:gd name="connsiteX324" fmla="*/ 81125 w 285750"/>
                <a:gd name="connsiteY324" fmla="*/ 205626 h 647700"/>
                <a:gd name="connsiteX325" fmla="*/ 83906 w 285750"/>
                <a:gd name="connsiteY325" fmla="*/ 202673 h 647700"/>
                <a:gd name="connsiteX326" fmla="*/ 84277 w 285750"/>
                <a:gd name="connsiteY326" fmla="*/ 201416 h 647700"/>
                <a:gd name="connsiteX327" fmla="*/ 83172 w 285750"/>
                <a:gd name="connsiteY327" fmla="*/ 194872 h 647700"/>
                <a:gd name="connsiteX328" fmla="*/ 81229 w 285750"/>
                <a:gd name="connsiteY328" fmla="*/ 193681 h 647700"/>
                <a:gd name="connsiteX329" fmla="*/ 77924 w 285750"/>
                <a:gd name="connsiteY329" fmla="*/ 193043 h 647700"/>
                <a:gd name="connsiteX330" fmla="*/ 76076 w 285750"/>
                <a:gd name="connsiteY330" fmla="*/ 192986 h 647700"/>
                <a:gd name="connsiteX331" fmla="*/ 75724 w 285750"/>
                <a:gd name="connsiteY331" fmla="*/ 192262 h 647700"/>
                <a:gd name="connsiteX332" fmla="*/ 75629 w 285750"/>
                <a:gd name="connsiteY332" fmla="*/ 190948 h 647700"/>
                <a:gd name="connsiteX333" fmla="*/ 76010 w 285750"/>
                <a:gd name="connsiteY333" fmla="*/ 188252 h 647700"/>
                <a:gd name="connsiteX334" fmla="*/ 77048 w 285750"/>
                <a:gd name="connsiteY334" fmla="*/ 185156 h 647700"/>
                <a:gd name="connsiteX335" fmla="*/ 77914 w 285750"/>
                <a:gd name="connsiteY335" fmla="*/ 183175 h 647700"/>
                <a:gd name="connsiteX336" fmla="*/ 78029 w 285750"/>
                <a:gd name="connsiteY336" fmla="*/ 181499 h 647700"/>
                <a:gd name="connsiteX337" fmla="*/ 76924 w 285750"/>
                <a:gd name="connsiteY337" fmla="*/ 175746 h 647700"/>
                <a:gd name="connsiteX338" fmla="*/ 76591 w 285750"/>
                <a:gd name="connsiteY338" fmla="*/ 168669 h 647700"/>
                <a:gd name="connsiteX339" fmla="*/ 76971 w 285750"/>
                <a:gd name="connsiteY339" fmla="*/ 163106 h 647700"/>
                <a:gd name="connsiteX340" fmla="*/ 80477 w 285750"/>
                <a:gd name="connsiteY340" fmla="*/ 158991 h 647700"/>
                <a:gd name="connsiteX341" fmla="*/ 80639 w 285750"/>
                <a:gd name="connsiteY341" fmla="*/ 157486 h 647700"/>
                <a:gd name="connsiteX342" fmla="*/ 76238 w 285750"/>
                <a:gd name="connsiteY342" fmla="*/ 153000 h 647700"/>
                <a:gd name="connsiteX343" fmla="*/ 73066 w 285750"/>
                <a:gd name="connsiteY343" fmla="*/ 147904 h 647700"/>
                <a:gd name="connsiteX344" fmla="*/ 72076 w 285750"/>
                <a:gd name="connsiteY344" fmla="*/ 144923 h 647700"/>
                <a:gd name="connsiteX345" fmla="*/ 68447 w 285750"/>
                <a:gd name="connsiteY345" fmla="*/ 144475 h 647700"/>
                <a:gd name="connsiteX346" fmla="*/ 66180 w 285750"/>
                <a:gd name="connsiteY346" fmla="*/ 135769 h 647700"/>
                <a:gd name="connsiteX347" fmla="*/ 62903 w 285750"/>
                <a:gd name="connsiteY347" fmla="*/ 131521 h 647700"/>
                <a:gd name="connsiteX348" fmla="*/ 59665 w 285750"/>
                <a:gd name="connsiteY348" fmla="*/ 127835 h 647700"/>
                <a:gd name="connsiteX349" fmla="*/ 57750 w 285750"/>
                <a:gd name="connsiteY349" fmla="*/ 126121 h 647700"/>
                <a:gd name="connsiteX350" fmla="*/ 46511 w 285750"/>
                <a:gd name="connsiteY350" fmla="*/ 120815 h 647700"/>
                <a:gd name="connsiteX351" fmla="*/ 42053 w 285750"/>
                <a:gd name="connsiteY351" fmla="*/ 119805 h 647700"/>
                <a:gd name="connsiteX352" fmla="*/ 36767 w 285750"/>
                <a:gd name="connsiteY352" fmla="*/ 116700 h 647700"/>
                <a:gd name="connsiteX353" fmla="*/ 32833 w 285750"/>
                <a:gd name="connsiteY353" fmla="*/ 112795 h 647700"/>
                <a:gd name="connsiteX354" fmla="*/ 29461 w 285750"/>
                <a:gd name="connsiteY354" fmla="*/ 110280 h 647700"/>
                <a:gd name="connsiteX355" fmla="*/ 26575 w 285750"/>
                <a:gd name="connsiteY355" fmla="*/ 107166 h 647700"/>
                <a:gd name="connsiteX356" fmla="*/ 22546 w 285750"/>
                <a:gd name="connsiteY356" fmla="*/ 104251 h 647700"/>
                <a:gd name="connsiteX357" fmla="*/ 21393 w 285750"/>
                <a:gd name="connsiteY357" fmla="*/ 101756 h 647700"/>
                <a:gd name="connsiteX358" fmla="*/ 17040 w 285750"/>
                <a:gd name="connsiteY358" fmla="*/ 97126 h 647700"/>
                <a:gd name="connsiteX359" fmla="*/ 15002 w 285750"/>
                <a:gd name="connsiteY359" fmla="*/ 94069 h 647700"/>
                <a:gd name="connsiteX360" fmla="*/ 7925 w 285750"/>
                <a:gd name="connsiteY360" fmla="*/ 88287 h 647700"/>
                <a:gd name="connsiteX361" fmla="*/ 7668 w 285750"/>
                <a:gd name="connsiteY361" fmla="*/ 86001 h 647700"/>
                <a:gd name="connsiteX362" fmla="*/ 7620 w 285750"/>
                <a:gd name="connsiteY362" fmla="*/ 83791 h 647700"/>
                <a:gd name="connsiteX363" fmla="*/ 7296 w 285750"/>
                <a:gd name="connsiteY363" fmla="*/ 82867 h 647700"/>
                <a:gd name="connsiteX364" fmla="*/ 0 w 285750"/>
                <a:gd name="connsiteY364" fmla="*/ 78619 h 647700"/>
                <a:gd name="connsiteX365" fmla="*/ 1438 w 285750"/>
                <a:gd name="connsiteY365" fmla="*/ 76181 h 647700"/>
                <a:gd name="connsiteX366" fmla="*/ 7144 w 285750"/>
                <a:gd name="connsiteY366" fmla="*/ 76029 h 647700"/>
                <a:gd name="connsiteX367" fmla="*/ 11859 w 285750"/>
                <a:gd name="connsiteY367" fmla="*/ 78248 h 647700"/>
                <a:gd name="connsiteX368" fmla="*/ 12897 w 285750"/>
                <a:gd name="connsiteY368" fmla="*/ 77295 h 647700"/>
                <a:gd name="connsiteX369" fmla="*/ 13516 w 285750"/>
                <a:gd name="connsiteY369" fmla="*/ 75324 h 647700"/>
                <a:gd name="connsiteX370" fmla="*/ 11506 w 285750"/>
                <a:gd name="connsiteY370" fmla="*/ 67399 h 647700"/>
                <a:gd name="connsiteX371" fmla="*/ 11868 w 285750"/>
                <a:gd name="connsiteY371" fmla="*/ 65322 h 647700"/>
                <a:gd name="connsiteX372" fmla="*/ 13944 w 285750"/>
                <a:gd name="connsiteY372" fmla="*/ 62827 h 647700"/>
                <a:gd name="connsiteX373" fmla="*/ 17240 w 285750"/>
                <a:gd name="connsiteY373" fmla="*/ 60836 h 647700"/>
                <a:gd name="connsiteX374" fmla="*/ 22432 w 285750"/>
                <a:gd name="connsiteY374" fmla="*/ 60550 h 647700"/>
                <a:gd name="connsiteX375" fmla="*/ 25975 w 285750"/>
                <a:gd name="connsiteY375" fmla="*/ 60846 h 647700"/>
                <a:gd name="connsiteX376" fmla="*/ 26727 w 285750"/>
                <a:gd name="connsiteY376" fmla="*/ 61065 h 647700"/>
                <a:gd name="connsiteX377" fmla="*/ 32014 w 285750"/>
                <a:gd name="connsiteY377" fmla="*/ 69809 h 647700"/>
                <a:gd name="connsiteX378" fmla="*/ 36557 w 285750"/>
                <a:gd name="connsiteY378" fmla="*/ 78296 h 647700"/>
                <a:gd name="connsiteX379" fmla="*/ 38967 w 285750"/>
                <a:gd name="connsiteY379" fmla="*/ 81896 h 647700"/>
                <a:gd name="connsiteX380" fmla="*/ 44863 w 285750"/>
                <a:gd name="connsiteY380" fmla="*/ 92069 h 647700"/>
                <a:gd name="connsiteX381" fmla="*/ 47073 w 285750"/>
                <a:gd name="connsiteY381" fmla="*/ 97926 h 647700"/>
                <a:gd name="connsiteX382" fmla="*/ 47825 w 285750"/>
                <a:gd name="connsiteY382" fmla="*/ 102108 h 647700"/>
                <a:gd name="connsiteX383" fmla="*/ 50225 w 285750"/>
                <a:gd name="connsiteY383" fmla="*/ 102089 h 647700"/>
                <a:gd name="connsiteX384" fmla="*/ 58522 w 285750"/>
                <a:gd name="connsiteY384" fmla="*/ 103918 h 647700"/>
                <a:gd name="connsiteX385" fmla="*/ 65494 w 285750"/>
                <a:gd name="connsiteY385" fmla="*/ 105461 h 647700"/>
                <a:gd name="connsiteX386" fmla="*/ 67437 w 285750"/>
                <a:gd name="connsiteY386" fmla="*/ 107794 h 647700"/>
                <a:gd name="connsiteX387" fmla="*/ 72238 w 285750"/>
                <a:gd name="connsiteY387" fmla="*/ 107328 h 647700"/>
                <a:gd name="connsiteX388" fmla="*/ 75943 w 285750"/>
                <a:gd name="connsiteY388" fmla="*/ 105223 h 647700"/>
                <a:gd name="connsiteX389" fmla="*/ 82477 w 285750"/>
                <a:gd name="connsiteY389" fmla="*/ 102565 h 647700"/>
                <a:gd name="connsiteX390" fmla="*/ 84230 w 285750"/>
                <a:gd name="connsiteY390" fmla="*/ 99289 h 647700"/>
                <a:gd name="connsiteX391" fmla="*/ 86411 w 285750"/>
                <a:gd name="connsiteY391" fmla="*/ 95774 h 647700"/>
                <a:gd name="connsiteX392" fmla="*/ 90240 w 285750"/>
                <a:gd name="connsiteY392" fmla="*/ 96326 h 647700"/>
                <a:gd name="connsiteX393" fmla="*/ 94431 w 285750"/>
                <a:gd name="connsiteY393" fmla="*/ 99098 h 647700"/>
                <a:gd name="connsiteX394" fmla="*/ 99184 w 285750"/>
                <a:gd name="connsiteY394" fmla="*/ 102737 h 647700"/>
                <a:gd name="connsiteX395" fmla="*/ 103423 w 285750"/>
                <a:gd name="connsiteY395" fmla="*/ 104413 h 647700"/>
                <a:gd name="connsiteX396" fmla="*/ 109109 w 285750"/>
                <a:gd name="connsiteY396" fmla="*/ 107042 h 647700"/>
                <a:gd name="connsiteX397" fmla="*/ 111757 w 285750"/>
                <a:gd name="connsiteY397" fmla="*/ 110433 h 647700"/>
                <a:gd name="connsiteX398" fmla="*/ 115471 w 285750"/>
                <a:gd name="connsiteY398" fmla="*/ 111404 h 647700"/>
                <a:gd name="connsiteX399" fmla="*/ 119358 w 285750"/>
                <a:gd name="connsiteY399" fmla="*/ 108013 h 647700"/>
                <a:gd name="connsiteX400" fmla="*/ 121654 w 285750"/>
                <a:gd name="connsiteY400" fmla="*/ 98765 h 647700"/>
                <a:gd name="connsiteX401" fmla="*/ 123692 w 285750"/>
                <a:gd name="connsiteY401" fmla="*/ 94621 h 647700"/>
                <a:gd name="connsiteX402" fmla="*/ 126578 w 285750"/>
                <a:gd name="connsiteY402" fmla="*/ 91583 h 647700"/>
                <a:gd name="connsiteX403" fmla="*/ 129883 w 285750"/>
                <a:gd name="connsiteY403" fmla="*/ 90240 h 647700"/>
                <a:gd name="connsiteX404" fmla="*/ 132407 w 285750"/>
                <a:gd name="connsiteY404" fmla="*/ 89754 h 647700"/>
                <a:gd name="connsiteX405" fmla="*/ 134321 w 285750"/>
                <a:gd name="connsiteY405" fmla="*/ 87382 h 647700"/>
                <a:gd name="connsiteX406" fmla="*/ 137036 w 285750"/>
                <a:gd name="connsiteY406" fmla="*/ 82105 h 647700"/>
                <a:gd name="connsiteX407" fmla="*/ 137570 w 285750"/>
                <a:gd name="connsiteY407" fmla="*/ 75686 h 647700"/>
                <a:gd name="connsiteX408" fmla="*/ 137046 w 285750"/>
                <a:gd name="connsiteY408" fmla="*/ 64027 h 647700"/>
                <a:gd name="connsiteX409" fmla="*/ 137541 w 285750"/>
                <a:gd name="connsiteY409" fmla="*/ 60160 h 647700"/>
                <a:gd name="connsiteX410" fmla="*/ 139761 w 285750"/>
                <a:gd name="connsiteY410" fmla="*/ 53816 h 647700"/>
                <a:gd name="connsiteX411" fmla="*/ 142742 w 285750"/>
                <a:gd name="connsiteY411" fmla="*/ 36900 h 647700"/>
                <a:gd name="connsiteX412" fmla="*/ 144076 w 285750"/>
                <a:gd name="connsiteY412" fmla="*/ 31985 h 647700"/>
                <a:gd name="connsiteX413" fmla="*/ 145704 w 285750"/>
                <a:gd name="connsiteY413" fmla="*/ 28994 h 647700"/>
                <a:gd name="connsiteX414" fmla="*/ 147943 w 285750"/>
                <a:gd name="connsiteY414" fmla="*/ 27213 h 647700"/>
                <a:gd name="connsiteX415" fmla="*/ 152010 w 285750"/>
                <a:gd name="connsiteY415" fmla="*/ 22031 h 647700"/>
                <a:gd name="connsiteX416" fmla="*/ 157820 w 285750"/>
                <a:gd name="connsiteY416" fmla="*/ 11706 h 647700"/>
                <a:gd name="connsiteX417" fmla="*/ 159391 w 285750"/>
                <a:gd name="connsiteY417" fmla="*/ 10830 h 647700"/>
                <a:gd name="connsiteX418" fmla="*/ 163563 w 285750"/>
                <a:gd name="connsiteY418" fmla="*/ 10306 h 647700"/>
                <a:gd name="connsiteX419" fmla="*/ 168745 w 285750"/>
                <a:gd name="connsiteY419" fmla="*/ 10687 h 647700"/>
                <a:gd name="connsiteX420" fmla="*/ 173412 w 285750"/>
                <a:gd name="connsiteY420" fmla="*/ 12506 h 647700"/>
                <a:gd name="connsiteX421" fmla="*/ 173917 w 285750"/>
                <a:gd name="connsiteY421" fmla="*/ 12363 h 647700"/>
                <a:gd name="connsiteX422" fmla="*/ 176013 w 285750"/>
                <a:gd name="connsiteY422" fmla="*/ 11411 h 647700"/>
                <a:gd name="connsiteX423" fmla="*/ 179813 w 285750"/>
                <a:gd name="connsiteY423" fmla="*/ 8192 h 647700"/>
                <a:gd name="connsiteX424" fmla="*/ 186328 w 285750"/>
                <a:gd name="connsiteY424" fmla="*/ 1772 h 647700"/>
                <a:gd name="connsiteX425" fmla="*/ 190500 w 285750"/>
                <a:gd name="connsiteY425" fmla="*/ 0 h 647700"/>
                <a:gd name="connsiteX426" fmla="*/ 194291 w 285750"/>
                <a:gd name="connsiteY426" fmla="*/ 248 h 647700"/>
                <a:gd name="connsiteX427" fmla="*/ 198491 w 285750"/>
                <a:gd name="connsiteY427" fmla="*/ 7277 h 647700"/>
                <a:gd name="connsiteX428" fmla="*/ 204426 w 285750"/>
                <a:gd name="connsiteY428" fmla="*/ 15078 h 647700"/>
                <a:gd name="connsiteX429" fmla="*/ 208236 w 285750"/>
                <a:gd name="connsiteY429" fmla="*/ 18850 h 647700"/>
                <a:gd name="connsiteX430" fmla="*/ 218627 w 285750"/>
                <a:gd name="connsiteY430" fmla="*/ 25908 h 647700"/>
                <a:gd name="connsiteX431" fmla="*/ 227752 w 285750"/>
                <a:gd name="connsiteY431" fmla="*/ 30528 h 647700"/>
                <a:gd name="connsiteX432" fmla="*/ 232877 w 285750"/>
                <a:gd name="connsiteY432" fmla="*/ 45710 h 647700"/>
                <a:gd name="connsiteX433" fmla="*/ 230344 w 285750"/>
                <a:gd name="connsiteY433" fmla="*/ 51721 h 647700"/>
                <a:gd name="connsiteX434" fmla="*/ 229086 w 285750"/>
                <a:gd name="connsiteY434" fmla="*/ 53788 h 647700"/>
                <a:gd name="connsiteX435" fmla="*/ 224619 w 285750"/>
                <a:gd name="connsiteY435" fmla="*/ 59741 h 647700"/>
                <a:gd name="connsiteX436" fmla="*/ 219846 w 285750"/>
                <a:gd name="connsiteY436" fmla="*/ 68104 h 647700"/>
                <a:gd name="connsiteX437" fmla="*/ 219485 w 285750"/>
                <a:gd name="connsiteY437" fmla="*/ 72447 h 647700"/>
                <a:gd name="connsiteX438" fmla="*/ 221066 w 285750"/>
                <a:gd name="connsiteY438" fmla="*/ 76819 h 647700"/>
                <a:gd name="connsiteX439" fmla="*/ 223085 w 285750"/>
                <a:gd name="connsiteY439" fmla="*/ 79648 h 647700"/>
                <a:gd name="connsiteX440" fmla="*/ 113014 w 285750"/>
                <a:gd name="connsiteY440" fmla="*/ 355911 h 647700"/>
                <a:gd name="connsiteX441" fmla="*/ 109024 w 285750"/>
                <a:gd name="connsiteY441" fmla="*/ 358007 h 647700"/>
                <a:gd name="connsiteX442" fmla="*/ 105813 w 285750"/>
                <a:gd name="connsiteY442" fmla="*/ 356702 h 647700"/>
                <a:gd name="connsiteX443" fmla="*/ 105756 w 285750"/>
                <a:gd name="connsiteY443" fmla="*/ 352635 h 647700"/>
                <a:gd name="connsiteX444" fmla="*/ 107747 w 285750"/>
                <a:gd name="connsiteY444" fmla="*/ 350663 h 647700"/>
                <a:gd name="connsiteX445" fmla="*/ 111347 w 285750"/>
                <a:gd name="connsiteY445" fmla="*/ 349872 h 647700"/>
                <a:gd name="connsiteX446" fmla="*/ 116281 w 285750"/>
                <a:gd name="connsiteY446" fmla="*/ 351844 h 647700"/>
                <a:gd name="connsiteX447" fmla="*/ 117005 w 285750"/>
                <a:gd name="connsiteY447" fmla="*/ 352892 h 647700"/>
                <a:gd name="connsiteX448" fmla="*/ 114176 w 285750"/>
                <a:gd name="connsiteY448" fmla="*/ 353682 h 647700"/>
                <a:gd name="connsiteX449" fmla="*/ 113014 w 285750"/>
                <a:gd name="connsiteY449" fmla="*/ 355911 h 647700"/>
                <a:gd name="connsiteX450" fmla="*/ 15964 w 285750"/>
                <a:gd name="connsiteY450" fmla="*/ 462953 h 647700"/>
                <a:gd name="connsiteX451" fmla="*/ 16250 w 285750"/>
                <a:gd name="connsiteY451" fmla="*/ 464058 h 647700"/>
                <a:gd name="connsiteX452" fmla="*/ 17812 w 285750"/>
                <a:gd name="connsiteY452" fmla="*/ 463753 h 647700"/>
                <a:gd name="connsiteX453" fmla="*/ 19927 w 285750"/>
                <a:gd name="connsiteY453" fmla="*/ 461734 h 647700"/>
                <a:gd name="connsiteX454" fmla="*/ 21422 w 285750"/>
                <a:gd name="connsiteY454" fmla="*/ 462677 h 647700"/>
                <a:gd name="connsiteX455" fmla="*/ 21250 w 285750"/>
                <a:gd name="connsiteY455" fmla="*/ 465553 h 647700"/>
                <a:gd name="connsiteX456" fmla="*/ 20241 w 285750"/>
                <a:gd name="connsiteY456" fmla="*/ 465439 h 647700"/>
                <a:gd name="connsiteX457" fmla="*/ 19964 w 285750"/>
                <a:gd name="connsiteY457" fmla="*/ 464963 h 647700"/>
                <a:gd name="connsiteX458" fmla="*/ 18660 w 285750"/>
                <a:gd name="connsiteY458" fmla="*/ 466601 h 647700"/>
                <a:gd name="connsiteX459" fmla="*/ 18431 w 285750"/>
                <a:gd name="connsiteY459" fmla="*/ 467592 h 647700"/>
                <a:gd name="connsiteX460" fmla="*/ 16926 w 285750"/>
                <a:gd name="connsiteY460" fmla="*/ 468220 h 647700"/>
                <a:gd name="connsiteX461" fmla="*/ 14145 w 285750"/>
                <a:gd name="connsiteY461" fmla="*/ 465411 h 647700"/>
                <a:gd name="connsiteX462" fmla="*/ 12392 w 285750"/>
                <a:gd name="connsiteY462" fmla="*/ 460781 h 647700"/>
                <a:gd name="connsiteX463" fmla="*/ 16469 w 285750"/>
                <a:gd name="connsiteY463" fmla="*/ 460772 h 647700"/>
                <a:gd name="connsiteX464" fmla="*/ 16078 w 285750"/>
                <a:gd name="connsiteY464" fmla="*/ 461877 h 647700"/>
                <a:gd name="connsiteX465" fmla="*/ 15964 w 285750"/>
                <a:gd name="connsiteY465" fmla="*/ 462953 h 647700"/>
                <a:gd name="connsiteX466" fmla="*/ 22193 w 285750"/>
                <a:gd name="connsiteY466" fmla="*/ 616667 h 647700"/>
                <a:gd name="connsiteX467" fmla="*/ 21822 w 285750"/>
                <a:gd name="connsiteY467" fmla="*/ 619192 h 647700"/>
                <a:gd name="connsiteX468" fmla="*/ 20003 w 285750"/>
                <a:gd name="connsiteY468" fmla="*/ 618915 h 647700"/>
                <a:gd name="connsiteX469" fmla="*/ 18155 w 285750"/>
                <a:gd name="connsiteY469" fmla="*/ 619373 h 647700"/>
                <a:gd name="connsiteX470" fmla="*/ 16669 w 285750"/>
                <a:gd name="connsiteY470" fmla="*/ 616868 h 647700"/>
                <a:gd name="connsiteX471" fmla="*/ 15878 w 285750"/>
                <a:gd name="connsiteY471" fmla="*/ 612639 h 647700"/>
                <a:gd name="connsiteX472" fmla="*/ 16155 w 285750"/>
                <a:gd name="connsiteY472" fmla="*/ 611724 h 647700"/>
                <a:gd name="connsiteX473" fmla="*/ 17316 w 285750"/>
                <a:gd name="connsiteY473" fmla="*/ 610762 h 647700"/>
                <a:gd name="connsiteX474" fmla="*/ 18202 w 285750"/>
                <a:gd name="connsiteY474" fmla="*/ 613086 h 647700"/>
                <a:gd name="connsiteX475" fmla="*/ 22193 w 285750"/>
                <a:gd name="connsiteY475" fmla="*/ 616667 h 647700"/>
                <a:gd name="connsiteX476" fmla="*/ 36719 w 285750"/>
                <a:gd name="connsiteY476" fmla="*/ 627097 h 647700"/>
                <a:gd name="connsiteX477" fmla="*/ 34766 w 285750"/>
                <a:gd name="connsiteY477" fmla="*/ 627336 h 647700"/>
                <a:gd name="connsiteX478" fmla="*/ 32014 w 285750"/>
                <a:gd name="connsiteY478" fmla="*/ 624659 h 647700"/>
                <a:gd name="connsiteX479" fmla="*/ 31671 w 285750"/>
                <a:gd name="connsiteY479" fmla="*/ 623611 h 647700"/>
                <a:gd name="connsiteX480" fmla="*/ 32747 w 285750"/>
                <a:gd name="connsiteY480" fmla="*/ 623002 h 647700"/>
                <a:gd name="connsiteX481" fmla="*/ 32033 w 285750"/>
                <a:gd name="connsiteY481" fmla="*/ 620849 h 647700"/>
                <a:gd name="connsiteX482" fmla="*/ 32242 w 285750"/>
                <a:gd name="connsiteY482" fmla="*/ 619896 h 647700"/>
                <a:gd name="connsiteX483" fmla="*/ 34367 w 285750"/>
                <a:gd name="connsiteY483" fmla="*/ 621601 h 647700"/>
                <a:gd name="connsiteX484" fmla="*/ 35529 w 285750"/>
                <a:gd name="connsiteY484" fmla="*/ 623583 h 647700"/>
                <a:gd name="connsiteX485" fmla="*/ 34395 w 285750"/>
                <a:gd name="connsiteY485" fmla="*/ 624040 h 647700"/>
                <a:gd name="connsiteX486" fmla="*/ 36319 w 285750"/>
                <a:gd name="connsiteY486" fmla="*/ 626088 h 647700"/>
                <a:gd name="connsiteX487" fmla="*/ 36719 w 285750"/>
                <a:gd name="connsiteY487" fmla="*/ 627097 h 647700"/>
                <a:gd name="connsiteX488" fmla="*/ 41558 w 285750"/>
                <a:gd name="connsiteY488" fmla="*/ 625269 h 647700"/>
                <a:gd name="connsiteX489" fmla="*/ 44939 w 285750"/>
                <a:gd name="connsiteY489" fmla="*/ 626516 h 647700"/>
                <a:gd name="connsiteX490" fmla="*/ 46358 w 285750"/>
                <a:gd name="connsiteY490" fmla="*/ 626069 h 647700"/>
                <a:gd name="connsiteX491" fmla="*/ 47977 w 285750"/>
                <a:gd name="connsiteY491" fmla="*/ 628898 h 647700"/>
                <a:gd name="connsiteX492" fmla="*/ 45234 w 285750"/>
                <a:gd name="connsiteY492" fmla="*/ 630688 h 647700"/>
                <a:gd name="connsiteX493" fmla="*/ 45044 w 285750"/>
                <a:gd name="connsiteY493" fmla="*/ 632917 h 647700"/>
                <a:gd name="connsiteX494" fmla="*/ 46130 w 285750"/>
                <a:gd name="connsiteY494" fmla="*/ 634298 h 647700"/>
                <a:gd name="connsiteX495" fmla="*/ 46511 w 285750"/>
                <a:gd name="connsiteY495" fmla="*/ 636299 h 647700"/>
                <a:gd name="connsiteX496" fmla="*/ 43777 w 285750"/>
                <a:gd name="connsiteY496" fmla="*/ 636299 h 647700"/>
                <a:gd name="connsiteX497" fmla="*/ 42472 w 285750"/>
                <a:gd name="connsiteY497" fmla="*/ 634613 h 647700"/>
                <a:gd name="connsiteX498" fmla="*/ 41900 w 285750"/>
                <a:gd name="connsiteY498" fmla="*/ 632470 h 647700"/>
                <a:gd name="connsiteX499" fmla="*/ 40624 w 285750"/>
                <a:gd name="connsiteY499" fmla="*/ 630955 h 647700"/>
                <a:gd name="connsiteX500" fmla="*/ 38929 w 285750"/>
                <a:gd name="connsiteY500" fmla="*/ 629803 h 647700"/>
                <a:gd name="connsiteX501" fmla="*/ 39757 w 285750"/>
                <a:gd name="connsiteY501" fmla="*/ 628260 h 647700"/>
                <a:gd name="connsiteX502" fmla="*/ 40234 w 285750"/>
                <a:gd name="connsiteY502" fmla="*/ 626050 h 647700"/>
                <a:gd name="connsiteX503" fmla="*/ 41558 w 285750"/>
                <a:gd name="connsiteY503" fmla="*/ 625269 h 647700"/>
                <a:gd name="connsiteX504" fmla="*/ 32414 w 285750"/>
                <a:gd name="connsiteY504" fmla="*/ 637642 h 647700"/>
                <a:gd name="connsiteX505" fmla="*/ 29737 w 285750"/>
                <a:gd name="connsiteY505" fmla="*/ 639480 h 647700"/>
                <a:gd name="connsiteX506" fmla="*/ 28718 w 285750"/>
                <a:gd name="connsiteY506" fmla="*/ 639042 h 647700"/>
                <a:gd name="connsiteX507" fmla="*/ 28975 w 285750"/>
                <a:gd name="connsiteY507" fmla="*/ 635937 h 647700"/>
                <a:gd name="connsiteX508" fmla="*/ 30566 w 285750"/>
                <a:gd name="connsiteY508" fmla="*/ 634517 h 647700"/>
                <a:gd name="connsiteX509" fmla="*/ 33242 w 285750"/>
                <a:gd name="connsiteY509" fmla="*/ 634355 h 647700"/>
                <a:gd name="connsiteX510" fmla="*/ 32414 w 285750"/>
                <a:gd name="connsiteY510" fmla="*/ 637642 h 647700"/>
                <a:gd name="connsiteX511" fmla="*/ 26937 w 285750"/>
                <a:gd name="connsiteY511" fmla="*/ 639394 h 647700"/>
                <a:gd name="connsiteX512" fmla="*/ 24594 w 285750"/>
                <a:gd name="connsiteY512" fmla="*/ 639928 h 647700"/>
                <a:gd name="connsiteX513" fmla="*/ 23136 w 285750"/>
                <a:gd name="connsiteY513" fmla="*/ 638375 h 647700"/>
                <a:gd name="connsiteX514" fmla="*/ 23689 w 285750"/>
                <a:gd name="connsiteY514" fmla="*/ 637222 h 647700"/>
                <a:gd name="connsiteX515" fmla="*/ 25318 w 285750"/>
                <a:gd name="connsiteY515" fmla="*/ 635937 h 647700"/>
                <a:gd name="connsiteX516" fmla="*/ 27089 w 285750"/>
                <a:gd name="connsiteY516" fmla="*/ 636118 h 647700"/>
                <a:gd name="connsiteX517" fmla="*/ 27470 w 285750"/>
                <a:gd name="connsiteY517" fmla="*/ 637623 h 647700"/>
                <a:gd name="connsiteX518" fmla="*/ 26937 w 285750"/>
                <a:gd name="connsiteY518" fmla="*/ 639394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Lst>
              <a:rect l="l" t="t" r="r" b="b"/>
              <a:pathLst>
                <a:path w="285750" h="647700">
                  <a:moveTo>
                    <a:pt x="223085" y="79648"/>
                  </a:moveTo>
                  <a:lnTo>
                    <a:pt x="221295" y="80572"/>
                  </a:lnTo>
                  <a:lnTo>
                    <a:pt x="215770" y="84191"/>
                  </a:lnTo>
                  <a:lnTo>
                    <a:pt x="212398" y="86630"/>
                  </a:lnTo>
                  <a:lnTo>
                    <a:pt x="208340" y="88420"/>
                  </a:lnTo>
                  <a:lnTo>
                    <a:pt x="209388" y="90792"/>
                  </a:lnTo>
                  <a:lnTo>
                    <a:pt x="216132" y="91288"/>
                  </a:lnTo>
                  <a:lnTo>
                    <a:pt x="217170" y="91964"/>
                  </a:lnTo>
                  <a:lnTo>
                    <a:pt x="217923" y="93174"/>
                  </a:lnTo>
                  <a:lnTo>
                    <a:pt x="218047" y="95117"/>
                  </a:lnTo>
                  <a:lnTo>
                    <a:pt x="217370" y="98250"/>
                  </a:lnTo>
                  <a:lnTo>
                    <a:pt x="210074" y="115405"/>
                  </a:lnTo>
                  <a:lnTo>
                    <a:pt x="209845" y="118996"/>
                  </a:lnTo>
                  <a:lnTo>
                    <a:pt x="212227" y="128940"/>
                  </a:lnTo>
                  <a:lnTo>
                    <a:pt x="215570" y="140599"/>
                  </a:lnTo>
                  <a:lnTo>
                    <a:pt x="225676" y="145752"/>
                  </a:lnTo>
                  <a:lnTo>
                    <a:pt x="233182" y="149762"/>
                  </a:lnTo>
                  <a:lnTo>
                    <a:pt x="238001" y="159229"/>
                  </a:lnTo>
                  <a:lnTo>
                    <a:pt x="245955" y="171621"/>
                  </a:lnTo>
                  <a:lnTo>
                    <a:pt x="250165" y="176232"/>
                  </a:lnTo>
                  <a:lnTo>
                    <a:pt x="250403" y="177660"/>
                  </a:lnTo>
                  <a:lnTo>
                    <a:pt x="249155" y="186128"/>
                  </a:lnTo>
                  <a:lnTo>
                    <a:pt x="244059" y="194567"/>
                  </a:lnTo>
                  <a:lnTo>
                    <a:pt x="239296" y="201654"/>
                  </a:lnTo>
                  <a:lnTo>
                    <a:pt x="234363" y="210150"/>
                  </a:lnTo>
                  <a:lnTo>
                    <a:pt x="230505" y="217360"/>
                  </a:lnTo>
                  <a:lnTo>
                    <a:pt x="226323" y="225962"/>
                  </a:lnTo>
                  <a:lnTo>
                    <a:pt x="225838" y="228743"/>
                  </a:lnTo>
                  <a:lnTo>
                    <a:pt x="225762" y="231362"/>
                  </a:lnTo>
                  <a:lnTo>
                    <a:pt x="226486" y="234248"/>
                  </a:lnTo>
                  <a:lnTo>
                    <a:pt x="231839" y="244659"/>
                  </a:lnTo>
                  <a:lnTo>
                    <a:pt x="233925" y="249946"/>
                  </a:lnTo>
                  <a:lnTo>
                    <a:pt x="236411" y="255641"/>
                  </a:lnTo>
                  <a:lnTo>
                    <a:pt x="238554" y="261833"/>
                  </a:lnTo>
                  <a:lnTo>
                    <a:pt x="239792" y="267367"/>
                  </a:lnTo>
                  <a:lnTo>
                    <a:pt x="241935" y="272729"/>
                  </a:lnTo>
                  <a:lnTo>
                    <a:pt x="243269" y="275463"/>
                  </a:lnTo>
                  <a:lnTo>
                    <a:pt x="245479" y="279292"/>
                  </a:lnTo>
                  <a:lnTo>
                    <a:pt x="248145" y="284969"/>
                  </a:lnTo>
                  <a:lnTo>
                    <a:pt x="249031" y="289455"/>
                  </a:lnTo>
                  <a:lnTo>
                    <a:pt x="253060" y="304924"/>
                  </a:lnTo>
                  <a:lnTo>
                    <a:pt x="253470" y="308839"/>
                  </a:lnTo>
                  <a:lnTo>
                    <a:pt x="253270" y="311734"/>
                  </a:lnTo>
                  <a:lnTo>
                    <a:pt x="251498" y="312439"/>
                  </a:lnTo>
                  <a:lnTo>
                    <a:pt x="247584" y="312896"/>
                  </a:lnTo>
                  <a:lnTo>
                    <a:pt x="243335" y="314792"/>
                  </a:lnTo>
                  <a:lnTo>
                    <a:pt x="243126" y="315430"/>
                  </a:lnTo>
                  <a:lnTo>
                    <a:pt x="245898" y="319030"/>
                  </a:lnTo>
                  <a:lnTo>
                    <a:pt x="243450" y="325174"/>
                  </a:lnTo>
                  <a:lnTo>
                    <a:pt x="243097" y="333927"/>
                  </a:lnTo>
                  <a:lnTo>
                    <a:pt x="240487" y="338499"/>
                  </a:lnTo>
                  <a:lnTo>
                    <a:pt x="240240" y="339557"/>
                  </a:lnTo>
                  <a:lnTo>
                    <a:pt x="240354" y="340442"/>
                  </a:lnTo>
                  <a:lnTo>
                    <a:pt x="240821" y="341138"/>
                  </a:lnTo>
                  <a:lnTo>
                    <a:pt x="245650" y="342357"/>
                  </a:lnTo>
                  <a:lnTo>
                    <a:pt x="246069" y="343595"/>
                  </a:lnTo>
                  <a:lnTo>
                    <a:pt x="246088" y="346158"/>
                  </a:lnTo>
                  <a:lnTo>
                    <a:pt x="245659" y="348520"/>
                  </a:lnTo>
                  <a:lnTo>
                    <a:pt x="243231" y="350272"/>
                  </a:lnTo>
                  <a:lnTo>
                    <a:pt x="240630" y="352854"/>
                  </a:lnTo>
                  <a:lnTo>
                    <a:pt x="240049" y="355235"/>
                  </a:lnTo>
                  <a:lnTo>
                    <a:pt x="240135" y="357349"/>
                  </a:lnTo>
                  <a:lnTo>
                    <a:pt x="241021" y="360921"/>
                  </a:lnTo>
                  <a:lnTo>
                    <a:pt x="242745" y="365074"/>
                  </a:lnTo>
                  <a:lnTo>
                    <a:pt x="244926" y="367675"/>
                  </a:lnTo>
                  <a:lnTo>
                    <a:pt x="252670" y="370142"/>
                  </a:lnTo>
                  <a:lnTo>
                    <a:pt x="253670" y="372170"/>
                  </a:lnTo>
                  <a:lnTo>
                    <a:pt x="254089" y="374952"/>
                  </a:lnTo>
                  <a:lnTo>
                    <a:pt x="253927" y="377666"/>
                  </a:lnTo>
                  <a:lnTo>
                    <a:pt x="250327" y="383076"/>
                  </a:lnTo>
                  <a:lnTo>
                    <a:pt x="250355" y="385153"/>
                  </a:lnTo>
                  <a:lnTo>
                    <a:pt x="251832" y="390163"/>
                  </a:lnTo>
                  <a:lnTo>
                    <a:pt x="253603" y="394935"/>
                  </a:lnTo>
                  <a:lnTo>
                    <a:pt x="261157" y="400098"/>
                  </a:lnTo>
                  <a:lnTo>
                    <a:pt x="263757" y="402917"/>
                  </a:lnTo>
                  <a:lnTo>
                    <a:pt x="264443" y="405155"/>
                  </a:lnTo>
                  <a:lnTo>
                    <a:pt x="264824" y="408765"/>
                  </a:lnTo>
                  <a:lnTo>
                    <a:pt x="264776" y="412671"/>
                  </a:lnTo>
                  <a:lnTo>
                    <a:pt x="264186" y="416128"/>
                  </a:lnTo>
                  <a:lnTo>
                    <a:pt x="261814" y="420576"/>
                  </a:lnTo>
                  <a:lnTo>
                    <a:pt x="256337" y="429320"/>
                  </a:lnTo>
                  <a:lnTo>
                    <a:pt x="250822" y="432702"/>
                  </a:lnTo>
                  <a:lnTo>
                    <a:pt x="250489" y="433435"/>
                  </a:lnTo>
                  <a:lnTo>
                    <a:pt x="252193" y="436216"/>
                  </a:lnTo>
                  <a:lnTo>
                    <a:pt x="261900" y="447323"/>
                  </a:lnTo>
                  <a:lnTo>
                    <a:pt x="268234" y="452495"/>
                  </a:lnTo>
                  <a:lnTo>
                    <a:pt x="276768" y="459448"/>
                  </a:lnTo>
                  <a:lnTo>
                    <a:pt x="282273" y="464925"/>
                  </a:lnTo>
                  <a:lnTo>
                    <a:pt x="284055" y="468849"/>
                  </a:lnTo>
                  <a:lnTo>
                    <a:pt x="286436" y="473212"/>
                  </a:lnTo>
                  <a:lnTo>
                    <a:pt x="289113" y="476764"/>
                  </a:lnTo>
                  <a:lnTo>
                    <a:pt x="291046" y="479841"/>
                  </a:lnTo>
                  <a:lnTo>
                    <a:pt x="291779" y="481822"/>
                  </a:lnTo>
                  <a:lnTo>
                    <a:pt x="291713" y="483946"/>
                  </a:lnTo>
                  <a:lnTo>
                    <a:pt x="289132" y="490337"/>
                  </a:lnTo>
                  <a:lnTo>
                    <a:pt x="287664" y="495262"/>
                  </a:lnTo>
                  <a:lnTo>
                    <a:pt x="285083" y="502453"/>
                  </a:lnTo>
                  <a:lnTo>
                    <a:pt x="282436" y="507444"/>
                  </a:lnTo>
                  <a:lnTo>
                    <a:pt x="275730" y="516531"/>
                  </a:lnTo>
                  <a:lnTo>
                    <a:pt x="265833" y="527771"/>
                  </a:lnTo>
                  <a:lnTo>
                    <a:pt x="263538" y="531152"/>
                  </a:lnTo>
                  <a:lnTo>
                    <a:pt x="258909" y="537029"/>
                  </a:lnTo>
                  <a:lnTo>
                    <a:pt x="250974" y="548773"/>
                  </a:lnTo>
                  <a:lnTo>
                    <a:pt x="248927" y="551355"/>
                  </a:lnTo>
                  <a:lnTo>
                    <a:pt x="242431" y="560651"/>
                  </a:lnTo>
                  <a:lnTo>
                    <a:pt x="239468" y="563604"/>
                  </a:lnTo>
                  <a:lnTo>
                    <a:pt x="237134" y="566356"/>
                  </a:lnTo>
                  <a:lnTo>
                    <a:pt x="230705" y="575072"/>
                  </a:lnTo>
                  <a:lnTo>
                    <a:pt x="223790" y="581654"/>
                  </a:lnTo>
                  <a:lnTo>
                    <a:pt x="217008" y="587750"/>
                  </a:lnTo>
                  <a:lnTo>
                    <a:pt x="214970" y="590826"/>
                  </a:lnTo>
                  <a:lnTo>
                    <a:pt x="212436" y="593179"/>
                  </a:lnTo>
                  <a:lnTo>
                    <a:pt x="209417" y="595408"/>
                  </a:lnTo>
                  <a:lnTo>
                    <a:pt x="208150" y="596655"/>
                  </a:lnTo>
                  <a:lnTo>
                    <a:pt x="201320" y="604933"/>
                  </a:lnTo>
                  <a:lnTo>
                    <a:pt x="191843" y="616344"/>
                  </a:lnTo>
                  <a:lnTo>
                    <a:pt x="190881" y="616525"/>
                  </a:lnTo>
                  <a:lnTo>
                    <a:pt x="188414" y="618363"/>
                  </a:lnTo>
                  <a:lnTo>
                    <a:pt x="184557" y="618811"/>
                  </a:lnTo>
                  <a:lnTo>
                    <a:pt x="182880" y="620211"/>
                  </a:lnTo>
                  <a:lnTo>
                    <a:pt x="176984" y="616210"/>
                  </a:lnTo>
                  <a:lnTo>
                    <a:pt x="176003" y="615953"/>
                  </a:lnTo>
                  <a:lnTo>
                    <a:pt x="172536" y="616944"/>
                  </a:lnTo>
                  <a:lnTo>
                    <a:pt x="169212" y="619849"/>
                  </a:lnTo>
                  <a:lnTo>
                    <a:pt x="163068" y="620735"/>
                  </a:lnTo>
                  <a:lnTo>
                    <a:pt x="160020" y="621678"/>
                  </a:lnTo>
                  <a:lnTo>
                    <a:pt x="158077" y="623021"/>
                  </a:lnTo>
                  <a:lnTo>
                    <a:pt x="157677" y="619849"/>
                  </a:lnTo>
                  <a:lnTo>
                    <a:pt x="158515" y="615820"/>
                  </a:lnTo>
                  <a:lnTo>
                    <a:pt x="159868" y="613124"/>
                  </a:lnTo>
                  <a:lnTo>
                    <a:pt x="159991" y="611372"/>
                  </a:lnTo>
                  <a:lnTo>
                    <a:pt x="159001" y="611553"/>
                  </a:lnTo>
                  <a:lnTo>
                    <a:pt x="157029" y="615505"/>
                  </a:lnTo>
                  <a:lnTo>
                    <a:pt x="155982" y="620116"/>
                  </a:lnTo>
                  <a:lnTo>
                    <a:pt x="153877" y="622430"/>
                  </a:lnTo>
                  <a:lnTo>
                    <a:pt x="149247" y="623373"/>
                  </a:lnTo>
                  <a:lnTo>
                    <a:pt x="144742" y="619677"/>
                  </a:lnTo>
                  <a:lnTo>
                    <a:pt x="142599" y="619706"/>
                  </a:lnTo>
                  <a:lnTo>
                    <a:pt x="143942" y="622354"/>
                  </a:lnTo>
                  <a:lnTo>
                    <a:pt x="144847" y="625259"/>
                  </a:lnTo>
                  <a:lnTo>
                    <a:pt x="144732" y="626878"/>
                  </a:lnTo>
                  <a:lnTo>
                    <a:pt x="142332" y="626593"/>
                  </a:lnTo>
                  <a:lnTo>
                    <a:pt x="139655" y="628326"/>
                  </a:lnTo>
                  <a:lnTo>
                    <a:pt x="137313" y="630860"/>
                  </a:lnTo>
                  <a:lnTo>
                    <a:pt x="136170" y="630869"/>
                  </a:lnTo>
                  <a:lnTo>
                    <a:pt x="134588" y="627326"/>
                  </a:lnTo>
                  <a:lnTo>
                    <a:pt x="131693" y="628983"/>
                  </a:lnTo>
                  <a:lnTo>
                    <a:pt x="129217" y="631203"/>
                  </a:lnTo>
                  <a:lnTo>
                    <a:pt x="124196" y="631888"/>
                  </a:lnTo>
                  <a:lnTo>
                    <a:pt x="121206" y="634803"/>
                  </a:lnTo>
                  <a:lnTo>
                    <a:pt x="115910" y="636775"/>
                  </a:lnTo>
                  <a:lnTo>
                    <a:pt x="113005" y="636727"/>
                  </a:lnTo>
                  <a:lnTo>
                    <a:pt x="106366" y="639089"/>
                  </a:lnTo>
                  <a:lnTo>
                    <a:pt x="104156" y="642728"/>
                  </a:lnTo>
                  <a:lnTo>
                    <a:pt x="102222" y="644061"/>
                  </a:lnTo>
                  <a:lnTo>
                    <a:pt x="99470" y="642938"/>
                  </a:lnTo>
                  <a:lnTo>
                    <a:pt x="90983" y="644709"/>
                  </a:lnTo>
                  <a:lnTo>
                    <a:pt x="82868" y="647033"/>
                  </a:lnTo>
                  <a:lnTo>
                    <a:pt x="79420" y="646900"/>
                  </a:lnTo>
                  <a:lnTo>
                    <a:pt x="75972" y="645938"/>
                  </a:lnTo>
                  <a:lnTo>
                    <a:pt x="72314" y="649157"/>
                  </a:lnTo>
                  <a:lnTo>
                    <a:pt x="68428" y="653463"/>
                  </a:lnTo>
                  <a:lnTo>
                    <a:pt x="64151" y="654996"/>
                  </a:lnTo>
                  <a:lnTo>
                    <a:pt x="62618" y="654444"/>
                  </a:lnTo>
                  <a:lnTo>
                    <a:pt x="63846" y="652186"/>
                  </a:lnTo>
                  <a:lnTo>
                    <a:pt x="66675" y="649853"/>
                  </a:lnTo>
                  <a:lnTo>
                    <a:pt x="68618" y="646681"/>
                  </a:lnTo>
                  <a:lnTo>
                    <a:pt x="68885" y="644033"/>
                  </a:lnTo>
                  <a:lnTo>
                    <a:pt x="67552" y="642995"/>
                  </a:lnTo>
                  <a:lnTo>
                    <a:pt x="65723" y="642671"/>
                  </a:lnTo>
                  <a:lnTo>
                    <a:pt x="63427" y="639928"/>
                  </a:lnTo>
                  <a:lnTo>
                    <a:pt x="61227" y="633965"/>
                  </a:lnTo>
                  <a:lnTo>
                    <a:pt x="60036" y="633632"/>
                  </a:lnTo>
                  <a:lnTo>
                    <a:pt x="59436" y="635203"/>
                  </a:lnTo>
                  <a:lnTo>
                    <a:pt x="58760" y="639766"/>
                  </a:lnTo>
                  <a:lnTo>
                    <a:pt x="58074" y="641080"/>
                  </a:lnTo>
                  <a:lnTo>
                    <a:pt x="56912" y="642128"/>
                  </a:lnTo>
                  <a:lnTo>
                    <a:pt x="55512" y="643176"/>
                  </a:lnTo>
                  <a:lnTo>
                    <a:pt x="54140" y="643690"/>
                  </a:lnTo>
                  <a:lnTo>
                    <a:pt x="49235" y="643623"/>
                  </a:lnTo>
                  <a:lnTo>
                    <a:pt x="48587" y="641318"/>
                  </a:lnTo>
                  <a:lnTo>
                    <a:pt x="48587" y="640356"/>
                  </a:lnTo>
                  <a:lnTo>
                    <a:pt x="49463" y="637318"/>
                  </a:lnTo>
                  <a:lnTo>
                    <a:pt x="48702" y="636784"/>
                  </a:lnTo>
                  <a:lnTo>
                    <a:pt x="49425" y="634403"/>
                  </a:lnTo>
                  <a:lnTo>
                    <a:pt x="50578" y="634536"/>
                  </a:lnTo>
                  <a:lnTo>
                    <a:pt x="51950" y="634175"/>
                  </a:lnTo>
                  <a:lnTo>
                    <a:pt x="52635" y="632955"/>
                  </a:lnTo>
                  <a:lnTo>
                    <a:pt x="52587" y="631488"/>
                  </a:lnTo>
                  <a:lnTo>
                    <a:pt x="50683" y="631107"/>
                  </a:lnTo>
                  <a:lnTo>
                    <a:pt x="50568" y="630107"/>
                  </a:lnTo>
                  <a:lnTo>
                    <a:pt x="52264" y="625916"/>
                  </a:lnTo>
                  <a:lnTo>
                    <a:pt x="52502" y="624754"/>
                  </a:lnTo>
                  <a:lnTo>
                    <a:pt x="51845" y="624516"/>
                  </a:lnTo>
                  <a:lnTo>
                    <a:pt x="50788" y="624973"/>
                  </a:lnTo>
                  <a:lnTo>
                    <a:pt x="43768" y="623659"/>
                  </a:lnTo>
                  <a:lnTo>
                    <a:pt x="35109" y="618287"/>
                  </a:lnTo>
                  <a:lnTo>
                    <a:pt x="32976" y="618011"/>
                  </a:lnTo>
                  <a:lnTo>
                    <a:pt x="31671" y="613200"/>
                  </a:lnTo>
                  <a:lnTo>
                    <a:pt x="29585" y="613810"/>
                  </a:lnTo>
                  <a:lnTo>
                    <a:pt x="26537" y="616629"/>
                  </a:lnTo>
                  <a:lnTo>
                    <a:pt x="24251" y="614486"/>
                  </a:lnTo>
                  <a:lnTo>
                    <a:pt x="21793" y="613077"/>
                  </a:lnTo>
                  <a:lnTo>
                    <a:pt x="21117" y="610876"/>
                  </a:lnTo>
                  <a:lnTo>
                    <a:pt x="21155" y="607619"/>
                  </a:lnTo>
                  <a:lnTo>
                    <a:pt x="20946" y="603761"/>
                  </a:lnTo>
                  <a:lnTo>
                    <a:pt x="20279" y="599237"/>
                  </a:lnTo>
                  <a:lnTo>
                    <a:pt x="19793" y="592788"/>
                  </a:lnTo>
                  <a:lnTo>
                    <a:pt x="20251" y="587731"/>
                  </a:lnTo>
                  <a:lnTo>
                    <a:pt x="22213" y="583978"/>
                  </a:lnTo>
                  <a:lnTo>
                    <a:pt x="22965" y="581577"/>
                  </a:lnTo>
                  <a:lnTo>
                    <a:pt x="23879" y="575434"/>
                  </a:lnTo>
                  <a:lnTo>
                    <a:pt x="24089" y="568223"/>
                  </a:lnTo>
                  <a:lnTo>
                    <a:pt x="23565" y="565766"/>
                  </a:lnTo>
                  <a:lnTo>
                    <a:pt x="23699" y="564128"/>
                  </a:lnTo>
                  <a:lnTo>
                    <a:pt x="25261" y="564128"/>
                  </a:lnTo>
                  <a:lnTo>
                    <a:pt x="24918" y="562718"/>
                  </a:lnTo>
                  <a:lnTo>
                    <a:pt x="24232" y="561946"/>
                  </a:lnTo>
                  <a:lnTo>
                    <a:pt x="23469" y="560346"/>
                  </a:lnTo>
                  <a:lnTo>
                    <a:pt x="24118" y="559498"/>
                  </a:lnTo>
                  <a:lnTo>
                    <a:pt x="25984" y="559441"/>
                  </a:lnTo>
                  <a:lnTo>
                    <a:pt x="26137" y="558898"/>
                  </a:lnTo>
                  <a:lnTo>
                    <a:pt x="26346" y="558136"/>
                  </a:lnTo>
                  <a:lnTo>
                    <a:pt x="24898" y="553907"/>
                  </a:lnTo>
                  <a:lnTo>
                    <a:pt x="24727" y="551888"/>
                  </a:lnTo>
                  <a:lnTo>
                    <a:pt x="22727" y="545744"/>
                  </a:lnTo>
                  <a:lnTo>
                    <a:pt x="20431" y="539896"/>
                  </a:lnTo>
                  <a:lnTo>
                    <a:pt x="16993" y="535657"/>
                  </a:lnTo>
                  <a:lnTo>
                    <a:pt x="18212" y="528657"/>
                  </a:lnTo>
                  <a:lnTo>
                    <a:pt x="19603" y="522303"/>
                  </a:lnTo>
                  <a:lnTo>
                    <a:pt x="19326" y="519236"/>
                  </a:lnTo>
                  <a:lnTo>
                    <a:pt x="18793" y="515493"/>
                  </a:lnTo>
                  <a:lnTo>
                    <a:pt x="14574" y="511378"/>
                  </a:lnTo>
                  <a:lnTo>
                    <a:pt x="13954" y="505568"/>
                  </a:lnTo>
                  <a:lnTo>
                    <a:pt x="12925" y="499300"/>
                  </a:lnTo>
                  <a:lnTo>
                    <a:pt x="13316" y="495452"/>
                  </a:lnTo>
                  <a:lnTo>
                    <a:pt x="14002" y="492490"/>
                  </a:lnTo>
                  <a:lnTo>
                    <a:pt x="15393" y="489537"/>
                  </a:lnTo>
                  <a:lnTo>
                    <a:pt x="22393" y="480203"/>
                  </a:lnTo>
                  <a:lnTo>
                    <a:pt x="22822" y="475307"/>
                  </a:lnTo>
                  <a:lnTo>
                    <a:pt x="27566" y="474945"/>
                  </a:lnTo>
                  <a:lnTo>
                    <a:pt x="25365" y="470564"/>
                  </a:lnTo>
                  <a:lnTo>
                    <a:pt x="24851" y="468097"/>
                  </a:lnTo>
                  <a:lnTo>
                    <a:pt x="24737" y="465211"/>
                  </a:lnTo>
                  <a:lnTo>
                    <a:pt x="31556" y="463229"/>
                  </a:lnTo>
                  <a:lnTo>
                    <a:pt x="34109" y="464858"/>
                  </a:lnTo>
                  <a:lnTo>
                    <a:pt x="40110" y="462848"/>
                  </a:lnTo>
                  <a:lnTo>
                    <a:pt x="45444" y="458914"/>
                  </a:lnTo>
                  <a:lnTo>
                    <a:pt x="45348" y="456819"/>
                  </a:lnTo>
                  <a:lnTo>
                    <a:pt x="44529" y="454943"/>
                  </a:lnTo>
                  <a:lnTo>
                    <a:pt x="43396" y="451323"/>
                  </a:lnTo>
                  <a:lnTo>
                    <a:pt x="44196" y="450313"/>
                  </a:lnTo>
                  <a:lnTo>
                    <a:pt x="46139" y="451056"/>
                  </a:lnTo>
                  <a:lnTo>
                    <a:pt x="45244" y="449256"/>
                  </a:lnTo>
                  <a:lnTo>
                    <a:pt x="45406" y="447351"/>
                  </a:lnTo>
                  <a:lnTo>
                    <a:pt x="47530" y="448142"/>
                  </a:lnTo>
                  <a:lnTo>
                    <a:pt x="50988" y="442817"/>
                  </a:lnTo>
                  <a:lnTo>
                    <a:pt x="51111" y="438741"/>
                  </a:lnTo>
                  <a:lnTo>
                    <a:pt x="57093" y="436607"/>
                  </a:lnTo>
                  <a:lnTo>
                    <a:pt x="63998" y="428244"/>
                  </a:lnTo>
                  <a:lnTo>
                    <a:pt x="67180" y="425634"/>
                  </a:lnTo>
                  <a:lnTo>
                    <a:pt x="70257" y="423739"/>
                  </a:lnTo>
                  <a:lnTo>
                    <a:pt x="76810" y="415328"/>
                  </a:lnTo>
                  <a:lnTo>
                    <a:pt x="79610" y="414938"/>
                  </a:lnTo>
                  <a:lnTo>
                    <a:pt x="81049" y="409242"/>
                  </a:lnTo>
                  <a:lnTo>
                    <a:pt x="86620" y="401631"/>
                  </a:lnTo>
                  <a:lnTo>
                    <a:pt x="88316" y="400660"/>
                  </a:lnTo>
                  <a:lnTo>
                    <a:pt x="90917" y="393763"/>
                  </a:lnTo>
                  <a:lnTo>
                    <a:pt x="97765" y="385763"/>
                  </a:lnTo>
                  <a:lnTo>
                    <a:pt x="102108" y="375504"/>
                  </a:lnTo>
                  <a:lnTo>
                    <a:pt x="104499" y="371847"/>
                  </a:lnTo>
                  <a:lnTo>
                    <a:pt x="105242" y="367941"/>
                  </a:lnTo>
                  <a:lnTo>
                    <a:pt x="107909" y="367608"/>
                  </a:lnTo>
                  <a:lnTo>
                    <a:pt x="110309" y="364731"/>
                  </a:lnTo>
                  <a:lnTo>
                    <a:pt x="115510" y="362731"/>
                  </a:lnTo>
                  <a:lnTo>
                    <a:pt x="120653" y="363284"/>
                  </a:lnTo>
                  <a:lnTo>
                    <a:pt x="122797" y="364655"/>
                  </a:lnTo>
                  <a:lnTo>
                    <a:pt x="124768" y="364226"/>
                  </a:lnTo>
                  <a:lnTo>
                    <a:pt x="124568" y="360702"/>
                  </a:lnTo>
                  <a:lnTo>
                    <a:pt x="123158" y="358521"/>
                  </a:lnTo>
                  <a:lnTo>
                    <a:pt x="124311" y="356416"/>
                  </a:lnTo>
                  <a:lnTo>
                    <a:pt x="127025" y="354825"/>
                  </a:lnTo>
                  <a:lnTo>
                    <a:pt x="126749" y="351301"/>
                  </a:lnTo>
                  <a:lnTo>
                    <a:pt x="126159" y="349177"/>
                  </a:lnTo>
                  <a:lnTo>
                    <a:pt x="123901" y="346348"/>
                  </a:lnTo>
                  <a:lnTo>
                    <a:pt x="125026" y="339985"/>
                  </a:lnTo>
                  <a:lnTo>
                    <a:pt x="125292" y="332984"/>
                  </a:lnTo>
                  <a:lnTo>
                    <a:pt x="126359" y="324860"/>
                  </a:lnTo>
                  <a:lnTo>
                    <a:pt x="123530" y="320545"/>
                  </a:lnTo>
                  <a:lnTo>
                    <a:pt x="112766" y="313172"/>
                  </a:lnTo>
                  <a:lnTo>
                    <a:pt x="110766" y="313430"/>
                  </a:lnTo>
                  <a:lnTo>
                    <a:pt x="108375" y="312496"/>
                  </a:lnTo>
                  <a:lnTo>
                    <a:pt x="105880" y="306886"/>
                  </a:lnTo>
                  <a:lnTo>
                    <a:pt x="106995" y="302028"/>
                  </a:lnTo>
                  <a:lnTo>
                    <a:pt x="107128" y="300238"/>
                  </a:lnTo>
                  <a:lnTo>
                    <a:pt x="106156" y="300295"/>
                  </a:lnTo>
                  <a:lnTo>
                    <a:pt x="104575" y="302666"/>
                  </a:lnTo>
                  <a:lnTo>
                    <a:pt x="101146" y="305371"/>
                  </a:lnTo>
                  <a:lnTo>
                    <a:pt x="96688" y="303295"/>
                  </a:lnTo>
                  <a:lnTo>
                    <a:pt x="94498" y="303752"/>
                  </a:lnTo>
                  <a:lnTo>
                    <a:pt x="91650" y="291684"/>
                  </a:lnTo>
                  <a:lnTo>
                    <a:pt x="90192" y="287045"/>
                  </a:lnTo>
                  <a:lnTo>
                    <a:pt x="87859" y="281254"/>
                  </a:lnTo>
                  <a:lnTo>
                    <a:pt x="83696" y="278425"/>
                  </a:lnTo>
                  <a:lnTo>
                    <a:pt x="82877" y="276816"/>
                  </a:lnTo>
                  <a:lnTo>
                    <a:pt x="82325" y="274349"/>
                  </a:lnTo>
                  <a:lnTo>
                    <a:pt x="82144" y="270920"/>
                  </a:lnTo>
                  <a:lnTo>
                    <a:pt x="81610" y="265833"/>
                  </a:lnTo>
                  <a:lnTo>
                    <a:pt x="81829" y="261652"/>
                  </a:lnTo>
                  <a:lnTo>
                    <a:pt x="82344" y="259156"/>
                  </a:lnTo>
                  <a:lnTo>
                    <a:pt x="84144" y="257480"/>
                  </a:lnTo>
                  <a:lnTo>
                    <a:pt x="86735" y="252727"/>
                  </a:lnTo>
                  <a:lnTo>
                    <a:pt x="87278" y="249269"/>
                  </a:lnTo>
                  <a:lnTo>
                    <a:pt x="87497" y="243954"/>
                  </a:lnTo>
                  <a:lnTo>
                    <a:pt x="88688" y="239297"/>
                  </a:lnTo>
                  <a:lnTo>
                    <a:pt x="90011" y="236934"/>
                  </a:lnTo>
                  <a:lnTo>
                    <a:pt x="89678" y="235048"/>
                  </a:lnTo>
                  <a:lnTo>
                    <a:pt x="88764" y="232362"/>
                  </a:lnTo>
                  <a:lnTo>
                    <a:pt x="86820" y="228533"/>
                  </a:lnTo>
                  <a:lnTo>
                    <a:pt x="83868" y="223857"/>
                  </a:lnTo>
                  <a:lnTo>
                    <a:pt x="81686" y="219370"/>
                  </a:lnTo>
                  <a:lnTo>
                    <a:pt x="80725" y="215170"/>
                  </a:lnTo>
                  <a:lnTo>
                    <a:pt x="80229" y="211398"/>
                  </a:lnTo>
                  <a:lnTo>
                    <a:pt x="80306" y="207969"/>
                  </a:lnTo>
                  <a:lnTo>
                    <a:pt x="81125" y="205626"/>
                  </a:lnTo>
                  <a:lnTo>
                    <a:pt x="83906" y="202673"/>
                  </a:lnTo>
                  <a:lnTo>
                    <a:pt x="84277" y="201416"/>
                  </a:lnTo>
                  <a:lnTo>
                    <a:pt x="83172" y="194872"/>
                  </a:lnTo>
                  <a:lnTo>
                    <a:pt x="81229" y="193681"/>
                  </a:lnTo>
                  <a:lnTo>
                    <a:pt x="77924" y="193043"/>
                  </a:lnTo>
                  <a:lnTo>
                    <a:pt x="76076" y="192986"/>
                  </a:lnTo>
                  <a:lnTo>
                    <a:pt x="75724" y="192262"/>
                  </a:lnTo>
                  <a:lnTo>
                    <a:pt x="75629" y="190948"/>
                  </a:lnTo>
                  <a:lnTo>
                    <a:pt x="76010" y="188252"/>
                  </a:lnTo>
                  <a:lnTo>
                    <a:pt x="77048" y="185156"/>
                  </a:lnTo>
                  <a:lnTo>
                    <a:pt x="77914" y="183175"/>
                  </a:lnTo>
                  <a:lnTo>
                    <a:pt x="78029" y="181499"/>
                  </a:lnTo>
                  <a:lnTo>
                    <a:pt x="76924" y="175746"/>
                  </a:lnTo>
                  <a:lnTo>
                    <a:pt x="76591" y="168669"/>
                  </a:lnTo>
                  <a:lnTo>
                    <a:pt x="76971" y="163106"/>
                  </a:lnTo>
                  <a:lnTo>
                    <a:pt x="80477" y="158991"/>
                  </a:lnTo>
                  <a:lnTo>
                    <a:pt x="80639" y="157486"/>
                  </a:lnTo>
                  <a:lnTo>
                    <a:pt x="76238" y="153000"/>
                  </a:lnTo>
                  <a:lnTo>
                    <a:pt x="73066" y="147904"/>
                  </a:lnTo>
                  <a:lnTo>
                    <a:pt x="72076" y="144923"/>
                  </a:lnTo>
                  <a:lnTo>
                    <a:pt x="68447" y="144475"/>
                  </a:lnTo>
                  <a:lnTo>
                    <a:pt x="66180" y="135769"/>
                  </a:lnTo>
                  <a:lnTo>
                    <a:pt x="62903" y="131521"/>
                  </a:lnTo>
                  <a:lnTo>
                    <a:pt x="59665" y="127835"/>
                  </a:lnTo>
                  <a:lnTo>
                    <a:pt x="57750" y="126121"/>
                  </a:lnTo>
                  <a:lnTo>
                    <a:pt x="46511" y="120815"/>
                  </a:lnTo>
                  <a:lnTo>
                    <a:pt x="42053" y="119805"/>
                  </a:lnTo>
                  <a:lnTo>
                    <a:pt x="36767" y="116700"/>
                  </a:lnTo>
                  <a:lnTo>
                    <a:pt x="32833" y="112795"/>
                  </a:lnTo>
                  <a:lnTo>
                    <a:pt x="29461" y="110280"/>
                  </a:lnTo>
                  <a:lnTo>
                    <a:pt x="26575" y="107166"/>
                  </a:lnTo>
                  <a:lnTo>
                    <a:pt x="22546" y="104251"/>
                  </a:lnTo>
                  <a:lnTo>
                    <a:pt x="21393" y="101756"/>
                  </a:lnTo>
                  <a:lnTo>
                    <a:pt x="17040" y="97126"/>
                  </a:lnTo>
                  <a:lnTo>
                    <a:pt x="15002" y="94069"/>
                  </a:lnTo>
                  <a:lnTo>
                    <a:pt x="7925" y="88287"/>
                  </a:lnTo>
                  <a:lnTo>
                    <a:pt x="7668" y="86001"/>
                  </a:lnTo>
                  <a:lnTo>
                    <a:pt x="7620" y="83791"/>
                  </a:lnTo>
                  <a:lnTo>
                    <a:pt x="7296" y="82867"/>
                  </a:lnTo>
                  <a:lnTo>
                    <a:pt x="0" y="78619"/>
                  </a:lnTo>
                  <a:lnTo>
                    <a:pt x="1438" y="76181"/>
                  </a:lnTo>
                  <a:lnTo>
                    <a:pt x="7144" y="76029"/>
                  </a:lnTo>
                  <a:lnTo>
                    <a:pt x="11859" y="78248"/>
                  </a:lnTo>
                  <a:lnTo>
                    <a:pt x="12897" y="77295"/>
                  </a:lnTo>
                  <a:lnTo>
                    <a:pt x="13516" y="75324"/>
                  </a:lnTo>
                  <a:lnTo>
                    <a:pt x="11506" y="67399"/>
                  </a:lnTo>
                  <a:lnTo>
                    <a:pt x="11868" y="65322"/>
                  </a:lnTo>
                  <a:lnTo>
                    <a:pt x="13944" y="62827"/>
                  </a:lnTo>
                  <a:lnTo>
                    <a:pt x="17240" y="60836"/>
                  </a:lnTo>
                  <a:lnTo>
                    <a:pt x="22432" y="60550"/>
                  </a:lnTo>
                  <a:lnTo>
                    <a:pt x="25975" y="60846"/>
                  </a:lnTo>
                  <a:lnTo>
                    <a:pt x="26727" y="61065"/>
                  </a:lnTo>
                  <a:lnTo>
                    <a:pt x="32014" y="69809"/>
                  </a:lnTo>
                  <a:lnTo>
                    <a:pt x="36557" y="78296"/>
                  </a:lnTo>
                  <a:lnTo>
                    <a:pt x="38967" y="81896"/>
                  </a:lnTo>
                  <a:lnTo>
                    <a:pt x="44863" y="92069"/>
                  </a:lnTo>
                  <a:lnTo>
                    <a:pt x="47073" y="97926"/>
                  </a:lnTo>
                  <a:lnTo>
                    <a:pt x="47825" y="102108"/>
                  </a:lnTo>
                  <a:lnTo>
                    <a:pt x="50225" y="102089"/>
                  </a:lnTo>
                  <a:lnTo>
                    <a:pt x="58522" y="103918"/>
                  </a:lnTo>
                  <a:lnTo>
                    <a:pt x="65494" y="105461"/>
                  </a:lnTo>
                  <a:lnTo>
                    <a:pt x="67437" y="107794"/>
                  </a:lnTo>
                  <a:lnTo>
                    <a:pt x="72238" y="107328"/>
                  </a:lnTo>
                  <a:lnTo>
                    <a:pt x="75943" y="105223"/>
                  </a:lnTo>
                  <a:lnTo>
                    <a:pt x="82477" y="102565"/>
                  </a:lnTo>
                  <a:lnTo>
                    <a:pt x="84230" y="99289"/>
                  </a:lnTo>
                  <a:lnTo>
                    <a:pt x="86411" y="95774"/>
                  </a:lnTo>
                  <a:lnTo>
                    <a:pt x="90240" y="96326"/>
                  </a:lnTo>
                  <a:lnTo>
                    <a:pt x="94431" y="99098"/>
                  </a:lnTo>
                  <a:lnTo>
                    <a:pt x="99184" y="102737"/>
                  </a:lnTo>
                  <a:lnTo>
                    <a:pt x="103423" y="104413"/>
                  </a:lnTo>
                  <a:lnTo>
                    <a:pt x="109109" y="107042"/>
                  </a:lnTo>
                  <a:lnTo>
                    <a:pt x="111757" y="110433"/>
                  </a:lnTo>
                  <a:lnTo>
                    <a:pt x="115471" y="111404"/>
                  </a:lnTo>
                  <a:lnTo>
                    <a:pt x="119358" y="108013"/>
                  </a:lnTo>
                  <a:lnTo>
                    <a:pt x="121654" y="98765"/>
                  </a:lnTo>
                  <a:lnTo>
                    <a:pt x="123692" y="94621"/>
                  </a:lnTo>
                  <a:lnTo>
                    <a:pt x="126578" y="91583"/>
                  </a:lnTo>
                  <a:lnTo>
                    <a:pt x="129883" y="90240"/>
                  </a:lnTo>
                  <a:lnTo>
                    <a:pt x="132407" y="89754"/>
                  </a:lnTo>
                  <a:lnTo>
                    <a:pt x="134321" y="87382"/>
                  </a:lnTo>
                  <a:lnTo>
                    <a:pt x="137036" y="82105"/>
                  </a:lnTo>
                  <a:lnTo>
                    <a:pt x="137570" y="75686"/>
                  </a:lnTo>
                  <a:lnTo>
                    <a:pt x="137046" y="64027"/>
                  </a:lnTo>
                  <a:lnTo>
                    <a:pt x="137541" y="60160"/>
                  </a:lnTo>
                  <a:lnTo>
                    <a:pt x="139761" y="53816"/>
                  </a:lnTo>
                  <a:lnTo>
                    <a:pt x="142742" y="36900"/>
                  </a:lnTo>
                  <a:lnTo>
                    <a:pt x="144076" y="31985"/>
                  </a:lnTo>
                  <a:lnTo>
                    <a:pt x="145704" y="28994"/>
                  </a:lnTo>
                  <a:lnTo>
                    <a:pt x="147943" y="27213"/>
                  </a:lnTo>
                  <a:lnTo>
                    <a:pt x="152010" y="22031"/>
                  </a:lnTo>
                  <a:lnTo>
                    <a:pt x="157820" y="11706"/>
                  </a:lnTo>
                  <a:lnTo>
                    <a:pt x="159391" y="10830"/>
                  </a:lnTo>
                  <a:lnTo>
                    <a:pt x="163563" y="10306"/>
                  </a:lnTo>
                  <a:lnTo>
                    <a:pt x="168745" y="10687"/>
                  </a:lnTo>
                  <a:lnTo>
                    <a:pt x="173412" y="12506"/>
                  </a:lnTo>
                  <a:lnTo>
                    <a:pt x="173917" y="12363"/>
                  </a:lnTo>
                  <a:lnTo>
                    <a:pt x="176013" y="11411"/>
                  </a:lnTo>
                  <a:lnTo>
                    <a:pt x="179813" y="8192"/>
                  </a:lnTo>
                  <a:lnTo>
                    <a:pt x="186328" y="1772"/>
                  </a:lnTo>
                  <a:lnTo>
                    <a:pt x="190500" y="0"/>
                  </a:lnTo>
                  <a:lnTo>
                    <a:pt x="194291" y="248"/>
                  </a:lnTo>
                  <a:lnTo>
                    <a:pt x="198491" y="7277"/>
                  </a:lnTo>
                  <a:lnTo>
                    <a:pt x="204426" y="15078"/>
                  </a:lnTo>
                  <a:lnTo>
                    <a:pt x="208236" y="18850"/>
                  </a:lnTo>
                  <a:lnTo>
                    <a:pt x="218627" y="25908"/>
                  </a:lnTo>
                  <a:lnTo>
                    <a:pt x="227752" y="30528"/>
                  </a:lnTo>
                  <a:lnTo>
                    <a:pt x="232877" y="45710"/>
                  </a:lnTo>
                  <a:lnTo>
                    <a:pt x="230344" y="51721"/>
                  </a:lnTo>
                  <a:lnTo>
                    <a:pt x="229086" y="53788"/>
                  </a:lnTo>
                  <a:lnTo>
                    <a:pt x="224619" y="59741"/>
                  </a:lnTo>
                  <a:lnTo>
                    <a:pt x="219846" y="68104"/>
                  </a:lnTo>
                  <a:lnTo>
                    <a:pt x="219485" y="72447"/>
                  </a:lnTo>
                  <a:lnTo>
                    <a:pt x="221066" y="76819"/>
                  </a:lnTo>
                  <a:lnTo>
                    <a:pt x="223085" y="79648"/>
                  </a:lnTo>
                  <a:close/>
                  <a:moveTo>
                    <a:pt x="113014" y="355911"/>
                  </a:moveTo>
                  <a:lnTo>
                    <a:pt x="109024" y="358007"/>
                  </a:lnTo>
                  <a:lnTo>
                    <a:pt x="105813" y="356702"/>
                  </a:lnTo>
                  <a:lnTo>
                    <a:pt x="105756" y="352635"/>
                  </a:lnTo>
                  <a:lnTo>
                    <a:pt x="107747" y="350663"/>
                  </a:lnTo>
                  <a:lnTo>
                    <a:pt x="111347" y="349872"/>
                  </a:lnTo>
                  <a:lnTo>
                    <a:pt x="116281" y="351844"/>
                  </a:lnTo>
                  <a:lnTo>
                    <a:pt x="117005" y="352892"/>
                  </a:lnTo>
                  <a:lnTo>
                    <a:pt x="114176" y="353682"/>
                  </a:lnTo>
                  <a:lnTo>
                    <a:pt x="113014" y="355911"/>
                  </a:lnTo>
                  <a:close/>
                  <a:moveTo>
                    <a:pt x="15964" y="462953"/>
                  </a:moveTo>
                  <a:lnTo>
                    <a:pt x="16250" y="464058"/>
                  </a:lnTo>
                  <a:lnTo>
                    <a:pt x="17812" y="463753"/>
                  </a:lnTo>
                  <a:lnTo>
                    <a:pt x="19927" y="461734"/>
                  </a:lnTo>
                  <a:lnTo>
                    <a:pt x="21422" y="462677"/>
                  </a:lnTo>
                  <a:lnTo>
                    <a:pt x="21250" y="465553"/>
                  </a:lnTo>
                  <a:lnTo>
                    <a:pt x="20241" y="465439"/>
                  </a:lnTo>
                  <a:lnTo>
                    <a:pt x="19964" y="464963"/>
                  </a:lnTo>
                  <a:lnTo>
                    <a:pt x="18660" y="466601"/>
                  </a:lnTo>
                  <a:lnTo>
                    <a:pt x="18431" y="467592"/>
                  </a:lnTo>
                  <a:lnTo>
                    <a:pt x="16926" y="468220"/>
                  </a:lnTo>
                  <a:lnTo>
                    <a:pt x="14145" y="465411"/>
                  </a:lnTo>
                  <a:lnTo>
                    <a:pt x="12392" y="460781"/>
                  </a:lnTo>
                  <a:lnTo>
                    <a:pt x="16469" y="460772"/>
                  </a:lnTo>
                  <a:lnTo>
                    <a:pt x="16078" y="461877"/>
                  </a:lnTo>
                  <a:lnTo>
                    <a:pt x="15964" y="462953"/>
                  </a:lnTo>
                  <a:close/>
                  <a:moveTo>
                    <a:pt x="22193" y="616667"/>
                  </a:moveTo>
                  <a:lnTo>
                    <a:pt x="21822" y="619192"/>
                  </a:lnTo>
                  <a:lnTo>
                    <a:pt x="20003" y="618915"/>
                  </a:lnTo>
                  <a:lnTo>
                    <a:pt x="18155" y="619373"/>
                  </a:lnTo>
                  <a:lnTo>
                    <a:pt x="16669" y="616868"/>
                  </a:lnTo>
                  <a:lnTo>
                    <a:pt x="15878" y="612639"/>
                  </a:lnTo>
                  <a:lnTo>
                    <a:pt x="16155" y="611724"/>
                  </a:lnTo>
                  <a:lnTo>
                    <a:pt x="17316" y="610762"/>
                  </a:lnTo>
                  <a:lnTo>
                    <a:pt x="18202" y="613086"/>
                  </a:lnTo>
                  <a:lnTo>
                    <a:pt x="22193" y="616667"/>
                  </a:lnTo>
                  <a:close/>
                  <a:moveTo>
                    <a:pt x="36719" y="627097"/>
                  </a:moveTo>
                  <a:lnTo>
                    <a:pt x="34766" y="627336"/>
                  </a:lnTo>
                  <a:lnTo>
                    <a:pt x="32014" y="624659"/>
                  </a:lnTo>
                  <a:lnTo>
                    <a:pt x="31671" y="623611"/>
                  </a:lnTo>
                  <a:lnTo>
                    <a:pt x="32747" y="623002"/>
                  </a:lnTo>
                  <a:lnTo>
                    <a:pt x="32033" y="620849"/>
                  </a:lnTo>
                  <a:lnTo>
                    <a:pt x="32242" y="619896"/>
                  </a:lnTo>
                  <a:lnTo>
                    <a:pt x="34367" y="621601"/>
                  </a:lnTo>
                  <a:lnTo>
                    <a:pt x="35529" y="623583"/>
                  </a:lnTo>
                  <a:lnTo>
                    <a:pt x="34395" y="624040"/>
                  </a:lnTo>
                  <a:lnTo>
                    <a:pt x="36319" y="626088"/>
                  </a:lnTo>
                  <a:lnTo>
                    <a:pt x="36719" y="627097"/>
                  </a:lnTo>
                  <a:close/>
                  <a:moveTo>
                    <a:pt x="41558" y="625269"/>
                  </a:moveTo>
                  <a:lnTo>
                    <a:pt x="44939" y="626516"/>
                  </a:lnTo>
                  <a:lnTo>
                    <a:pt x="46358" y="626069"/>
                  </a:lnTo>
                  <a:lnTo>
                    <a:pt x="47977" y="628898"/>
                  </a:lnTo>
                  <a:lnTo>
                    <a:pt x="45234" y="630688"/>
                  </a:lnTo>
                  <a:lnTo>
                    <a:pt x="45044" y="632917"/>
                  </a:lnTo>
                  <a:lnTo>
                    <a:pt x="46130" y="634298"/>
                  </a:lnTo>
                  <a:lnTo>
                    <a:pt x="46511" y="636299"/>
                  </a:lnTo>
                  <a:lnTo>
                    <a:pt x="43777" y="636299"/>
                  </a:lnTo>
                  <a:lnTo>
                    <a:pt x="42472" y="634613"/>
                  </a:lnTo>
                  <a:lnTo>
                    <a:pt x="41900" y="632470"/>
                  </a:lnTo>
                  <a:lnTo>
                    <a:pt x="40624" y="630955"/>
                  </a:lnTo>
                  <a:lnTo>
                    <a:pt x="38929" y="629803"/>
                  </a:lnTo>
                  <a:lnTo>
                    <a:pt x="39757" y="628260"/>
                  </a:lnTo>
                  <a:lnTo>
                    <a:pt x="40234" y="626050"/>
                  </a:lnTo>
                  <a:lnTo>
                    <a:pt x="41558" y="625269"/>
                  </a:lnTo>
                  <a:close/>
                  <a:moveTo>
                    <a:pt x="32414" y="637642"/>
                  </a:moveTo>
                  <a:lnTo>
                    <a:pt x="29737" y="639480"/>
                  </a:lnTo>
                  <a:lnTo>
                    <a:pt x="28718" y="639042"/>
                  </a:lnTo>
                  <a:lnTo>
                    <a:pt x="28975" y="635937"/>
                  </a:lnTo>
                  <a:lnTo>
                    <a:pt x="30566" y="634517"/>
                  </a:lnTo>
                  <a:lnTo>
                    <a:pt x="33242" y="634355"/>
                  </a:lnTo>
                  <a:lnTo>
                    <a:pt x="32414" y="637642"/>
                  </a:lnTo>
                  <a:close/>
                  <a:moveTo>
                    <a:pt x="26937" y="639394"/>
                  </a:moveTo>
                  <a:lnTo>
                    <a:pt x="24594" y="639928"/>
                  </a:lnTo>
                  <a:lnTo>
                    <a:pt x="23136" y="638375"/>
                  </a:lnTo>
                  <a:lnTo>
                    <a:pt x="23689" y="637222"/>
                  </a:lnTo>
                  <a:lnTo>
                    <a:pt x="25318" y="635937"/>
                  </a:lnTo>
                  <a:lnTo>
                    <a:pt x="27089" y="636118"/>
                  </a:lnTo>
                  <a:lnTo>
                    <a:pt x="27470" y="637623"/>
                  </a:lnTo>
                  <a:lnTo>
                    <a:pt x="26937" y="639394"/>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11" name="Freeform: Shape 210">
              <a:extLst>
                <a:ext uri="{FF2B5EF4-FFF2-40B4-BE49-F238E27FC236}">
                  <a16:creationId xmlns:a16="http://schemas.microsoft.com/office/drawing/2014/main" id="{02514700-CD9A-49FE-96C9-2661B5F42002}"/>
                </a:ext>
              </a:extLst>
            </p:cNvPr>
            <p:cNvSpPr/>
            <p:nvPr/>
          </p:nvSpPr>
          <p:spPr>
            <a:xfrm>
              <a:off x="5880762" y="1490786"/>
              <a:ext cx="40785" cy="101962"/>
            </a:xfrm>
            <a:custGeom>
              <a:avLst/>
              <a:gdLst>
                <a:gd name="connsiteX0" fmla="*/ 27175 w 19050"/>
                <a:gd name="connsiteY0" fmla="*/ 5572 h 47625"/>
                <a:gd name="connsiteX1" fmla="*/ 25898 w 19050"/>
                <a:gd name="connsiteY1" fmla="*/ 9706 h 47625"/>
                <a:gd name="connsiteX2" fmla="*/ 24003 w 19050"/>
                <a:gd name="connsiteY2" fmla="*/ 9058 h 47625"/>
                <a:gd name="connsiteX3" fmla="*/ 23479 w 19050"/>
                <a:gd name="connsiteY3" fmla="*/ 8611 h 47625"/>
                <a:gd name="connsiteX4" fmla="*/ 23070 w 19050"/>
                <a:gd name="connsiteY4" fmla="*/ 7534 h 47625"/>
                <a:gd name="connsiteX5" fmla="*/ 23270 w 19050"/>
                <a:gd name="connsiteY5" fmla="*/ 4458 h 47625"/>
                <a:gd name="connsiteX6" fmla="*/ 23203 w 19050"/>
                <a:gd name="connsiteY6" fmla="*/ 0 h 47625"/>
                <a:gd name="connsiteX7" fmla="*/ 25384 w 19050"/>
                <a:gd name="connsiteY7" fmla="*/ 3667 h 47625"/>
                <a:gd name="connsiteX8" fmla="*/ 27175 w 19050"/>
                <a:gd name="connsiteY8" fmla="*/ 5572 h 47625"/>
                <a:gd name="connsiteX9" fmla="*/ 21164 w 19050"/>
                <a:gd name="connsiteY9" fmla="*/ 7334 h 47625"/>
                <a:gd name="connsiteX10" fmla="*/ 20498 w 19050"/>
                <a:gd name="connsiteY10" fmla="*/ 15011 h 47625"/>
                <a:gd name="connsiteX11" fmla="*/ 19412 w 19050"/>
                <a:gd name="connsiteY11" fmla="*/ 14973 h 47625"/>
                <a:gd name="connsiteX12" fmla="*/ 17469 w 19050"/>
                <a:gd name="connsiteY12" fmla="*/ 12849 h 47625"/>
                <a:gd name="connsiteX13" fmla="*/ 16012 w 19050"/>
                <a:gd name="connsiteY13" fmla="*/ 12411 h 47625"/>
                <a:gd name="connsiteX14" fmla="*/ 15554 w 19050"/>
                <a:gd name="connsiteY14" fmla="*/ 13545 h 47625"/>
                <a:gd name="connsiteX15" fmla="*/ 15630 w 19050"/>
                <a:gd name="connsiteY15" fmla="*/ 14907 h 47625"/>
                <a:gd name="connsiteX16" fmla="*/ 16383 w 19050"/>
                <a:gd name="connsiteY16" fmla="*/ 15764 h 47625"/>
                <a:gd name="connsiteX17" fmla="*/ 18707 w 19050"/>
                <a:gd name="connsiteY17" fmla="*/ 20888 h 47625"/>
                <a:gd name="connsiteX18" fmla="*/ 18917 w 19050"/>
                <a:gd name="connsiteY18" fmla="*/ 22384 h 47625"/>
                <a:gd name="connsiteX19" fmla="*/ 18631 w 19050"/>
                <a:gd name="connsiteY19" fmla="*/ 23108 h 47625"/>
                <a:gd name="connsiteX20" fmla="*/ 16373 w 19050"/>
                <a:gd name="connsiteY20" fmla="*/ 21631 h 47625"/>
                <a:gd name="connsiteX21" fmla="*/ 10925 w 19050"/>
                <a:gd name="connsiteY21" fmla="*/ 15002 h 47625"/>
                <a:gd name="connsiteX22" fmla="*/ 6687 w 19050"/>
                <a:gd name="connsiteY22" fmla="*/ 4039 h 47625"/>
                <a:gd name="connsiteX23" fmla="*/ 12402 w 19050"/>
                <a:gd name="connsiteY23" fmla="*/ 2276 h 47625"/>
                <a:gd name="connsiteX24" fmla="*/ 16545 w 19050"/>
                <a:gd name="connsiteY24" fmla="*/ 5162 h 47625"/>
                <a:gd name="connsiteX25" fmla="*/ 21164 w 19050"/>
                <a:gd name="connsiteY25" fmla="*/ 7334 h 47625"/>
                <a:gd name="connsiteX26" fmla="*/ 6305 w 19050"/>
                <a:gd name="connsiteY26" fmla="*/ 12402 h 47625"/>
                <a:gd name="connsiteX27" fmla="*/ 8706 w 19050"/>
                <a:gd name="connsiteY27" fmla="*/ 14611 h 47625"/>
                <a:gd name="connsiteX28" fmla="*/ 9553 w 19050"/>
                <a:gd name="connsiteY28" fmla="*/ 16173 h 47625"/>
                <a:gd name="connsiteX29" fmla="*/ 8172 w 19050"/>
                <a:gd name="connsiteY29" fmla="*/ 17678 h 47625"/>
                <a:gd name="connsiteX30" fmla="*/ 6505 w 19050"/>
                <a:gd name="connsiteY30" fmla="*/ 18069 h 47625"/>
                <a:gd name="connsiteX31" fmla="*/ 4486 w 19050"/>
                <a:gd name="connsiteY31" fmla="*/ 17717 h 47625"/>
                <a:gd name="connsiteX32" fmla="*/ 1162 w 19050"/>
                <a:gd name="connsiteY32" fmla="*/ 16088 h 47625"/>
                <a:gd name="connsiteX33" fmla="*/ 0 w 19050"/>
                <a:gd name="connsiteY33" fmla="*/ 12354 h 47625"/>
                <a:gd name="connsiteX34" fmla="*/ 2295 w 19050"/>
                <a:gd name="connsiteY34" fmla="*/ 12440 h 47625"/>
                <a:gd name="connsiteX35" fmla="*/ 5010 w 19050"/>
                <a:gd name="connsiteY35" fmla="*/ 11725 h 47625"/>
                <a:gd name="connsiteX36" fmla="*/ 6305 w 19050"/>
                <a:gd name="connsiteY36" fmla="*/ 12402 h 47625"/>
                <a:gd name="connsiteX37" fmla="*/ 21374 w 19050"/>
                <a:gd name="connsiteY37" fmla="*/ 31337 h 47625"/>
                <a:gd name="connsiteX38" fmla="*/ 20850 w 19050"/>
                <a:gd name="connsiteY38" fmla="*/ 33461 h 47625"/>
                <a:gd name="connsiteX39" fmla="*/ 20117 w 19050"/>
                <a:gd name="connsiteY39" fmla="*/ 33442 h 47625"/>
                <a:gd name="connsiteX40" fmla="*/ 17602 w 19050"/>
                <a:gd name="connsiteY40" fmla="*/ 30813 h 47625"/>
                <a:gd name="connsiteX41" fmla="*/ 15602 w 19050"/>
                <a:gd name="connsiteY41" fmla="*/ 29375 h 47625"/>
                <a:gd name="connsiteX42" fmla="*/ 14935 w 19050"/>
                <a:gd name="connsiteY42" fmla="*/ 28156 h 47625"/>
                <a:gd name="connsiteX43" fmla="*/ 14373 w 19050"/>
                <a:gd name="connsiteY43" fmla="*/ 26070 h 47625"/>
                <a:gd name="connsiteX44" fmla="*/ 15526 w 19050"/>
                <a:gd name="connsiteY44" fmla="*/ 25813 h 47625"/>
                <a:gd name="connsiteX45" fmla="*/ 16897 w 19050"/>
                <a:gd name="connsiteY45" fmla="*/ 26289 h 47625"/>
                <a:gd name="connsiteX46" fmla="*/ 20336 w 19050"/>
                <a:gd name="connsiteY46" fmla="*/ 28194 h 47625"/>
                <a:gd name="connsiteX47" fmla="*/ 21307 w 19050"/>
                <a:gd name="connsiteY47" fmla="*/ 30175 h 47625"/>
                <a:gd name="connsiteX48" fmla="*/ 21374 w 19050"/>
                <a:gd name="connsiteY48" fmla="*/ 31337 h 47625"/>
                <a:gd name="connsiteX49" fmla="*/ 19326 w 19050"/>
                <a:gd name="connsiteY49" fmla="*/ 51635 h 47625"/>
                <a:gd name="connsiteX50" fmla="*/ 19860 w 19050"/>
                <a:gd name="connsiteY50" fmla="*/ 53330 h 47625"/>
                <a:gd name="connsiteX51" fmla="*/ 19240 w 19050"/>
                <a:gd name="connsiteY51" fmla="*/ 53140 h 47625"/>
                <a:gd name="connsiteX52" fmla="*/ 17440 w 19050"/>
                <a:gd name="connsiteY52" fmla="*/ 51206 h 47625"/>
                <a:gd name="connsiteX53" fmla="*/ 14297 w 19050"/>
                <a:gd name="connsiteY53" fmla="*/ 46596 h 47625"/>
                <a:gd name="connsiteX54" fmla="*/ 13202 w 19050"/>
                <a:gd name="connsiteY54" fmla="*/ 42777 h 47625"/>
                <a:gd name="connsiteX55" fmla="*/ 13049 w 19050"/>
                <a:gd name="connsiteY55" fmla="*/ 41005 h 47625"/>
                <a:gd name="connsiteX56" fmla="*/ 13830 w 19050"/>
                <a:gd name="connsiteY56" fmla="*/ 41205 h 47625"/>
                <a:gd name="connsiteX57" fmla="*/ 14478 w 19050"/>
                <a:gd name="connsiteY57" fmla="*/ 42777 h 47625"/>
                <a:gd name="connsiteX58" fmla="*/ 17459 w 19050"/>
                <a:gd name="connsiteY58" fmla="*/ 43805 h 47625"/>
                <a:gd name="connsiteX59" fmla="*/ 18250 w 19050"/>
                <a:gd name="connsiteY59" fmla="*/ 44587 h 47625"/>
                <a:gd name="connsiteX60" fmla="*/ 18240 w 19050"/>
                <a:gd name="connsiteY60" fmla="*/ 46501 h 47625"/>
                <a:gd name="connsiteX61" fmla="*/ 19240 w 19050"/>
                <a:gd name="connsiteY61" fmla="*/ 48768 h 47625"/>
                <a:gd name="connsiteX62" fmla="*/ 19326 w 19050"/>
                <a:gd name="connsiteY62" fmla="*/ 5163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9050" h="47625">
                  <a:moveTo>
                    <a:pt x="27175" y="5572"/>
                  </a:moveTo>
                  <a:lnTo>
                    <a:pt x="25898" y="9706"/>
                  </a:lnTo>
                  <a:lnTo>
                    <a:pt x="24003" y="9058"/>
                  </a:lnTo>
                  <a:lnTo>
                    <a:pt x="23479" y="8611"/>
                  </a:lnTo>
                  <a:lnTo>
                    <a:pt x="23070" y="7534"/>
                  </a:lnTo>
                  <a:lnTo>
                    <a:pt x="23270" y="4458"/>
                  </a:lnTo>
                  <a:lnTo>
                    <a:pt x="23203" y="0"/>
                  </a:lnTo>
                  <a:lnTo>
                    <a:pt x="25384" y="3667"/>
                  </a:lnTo>
                  <a:lnTo>
                    <a:pt x="27175" y="5572"/>
                  </a:lnTo>
                  <a:close/>
                  <a:moveTo>
                    <a:pt x="21164" y="7334"/>
                  </a:moveTo>
                  <a:lnTo>
                    <a:pt x="20498" y="15011"/>
                  </a:lnTo>
                  <a:lnTo>
                    <a:pt x="19412" y="14973"/>
                  </a:lnTo>
                  <a:lnTo>
                    <a:pt x="17469" y="12849"/>
                  </a:lnTo>
                  <a:lnTo>
                    <a:pt x="16012" y="12411"/>
                  </a:lnTo>
                  <a:lnTo>
                    <a:pt x="15554" y="13545"/>
                  </a:lnTo>
                  <a:lnTo>
                    <a:pt x="15630" y="14907"/>
                  </a:lnTo>
                  <a:lnTo>
                    <a:pt x="16383" y="15764"/>
                  </a:lnTo>
                  <a:lnTo>
                    <a:pt x="18707" y="20888"/>
                  </a:lnTo>
                  <a:lnTo>
                    <a:pt x="18917" y="22384"/>
                  </a:lnTo>
                  <a:lnTo>
                    <a:pt x="18631" y="23108"/>
                  </a:lnTo>
                  <a:lnTo>
                    <a:pt x="16373" y="21631"/>
                  </a:lnTo>
                  <a:lnTo>
                    <a:pt x="10925" y="15002"/>
                  </a:lnTo>
                  <a:lnTo>
                    <a:pt x="6687" y="4039"/>
                  </a:lnTo>
                  <a:lnTo>
                    <a:pt x="12402" y="2276"/>
                  </a:lnTo>
                  <a:lnTo>
                    <a:pt x="16545" y="5162"/>
                  </a:lnTo>
                  <a:lnTo>
                    <a:pt x="21164" y="7334"/>
                  </a:lnTo>
                  <a:close/>
                  <a:moveTo>
                    <a:pt x="6305" y="12402"/>
                  </a:moveTo>
                  <a:lnTo>
                    <a:pt x="8706" y="14611"/>
                  </a:lnTo>
                  <a:lnTo>
                    <a:pt x="9553" y="16173"/>
                  </a:lnTo>
                  <a:lnTo>
                    <a:pt x="8172" y="17678"/>
                  </a:lnTo>
                  <a:lnTo>
                    <a:pt x="6505" y="18069"/>
                  </a:lnTo>
                  <a:lnTo>
                    <a:pt x="4486" y="17717"/>
                  </a:lnTo>
                  <a:lnTo>
                    <a:pt x="1162" y="16088"/>
                  </a:lnTo>
                  <a:lnTo>
                    <a:pt x="0" y="12354"/>
                  </a:lnTo>
                  <a:lnTo>
                    <a:pt x="2295" y="12440"/>
                  </a:lnTo>
                  <a:lnTo>
                    <a:pt x="5010" y="11725"/>
                  </a:lnTo>
                  <a:lnTo>
                    <a:pt x="6305" y="12402"/>
                  </a:lnTo>
                  <a:close/>
                  <a:moveTo>
                    <a:pt x="21374" y="31337"/>
                  </a:moveTo>
                  <a:lnTo>
                    <a:pt x="20850" y="33461"/>
                  </a:lnTo>
                  <a:lnTo>
                    <a:pt x="20117" y="33442"/>
                  </a:lnTo>
                  <a:lnTo>
                    <a:pt x="17602" y="30813"/>
                  </a:lnTo>
                  <a:lnTo>
                    <a:pt x="15602" y="29375"/>
                  </a:lnTo>
                  <a:lnTo>
                    <a:pt x="14935" y="28156"/>
                  </a:lnTo>
                  <a:lnTo>
                    <a:pt x="14373" y="26070"/>
                  </a:lnTo>
                  <a:lnTo>
                    <a:pt x="15526" y="25813"/>
                  </a:lnTo>
                  <a:lnTo>
                    <a:pt x="16897" y="26289"/>
                  </a:lnTo>
                  <a:lnTo>
                    <a:pt x="20336" y="28194"/>
                  </a:lnTo>
                  <a:lnTo>
                    <a:pt x="21307" y="30175"/>
                  </a:lnTo>
                  <a:lnTo>
                    <a:pt x="21374" y="31337"/>
                  </a:lnTo>
                  <a:close/>
                  <a:moveTo>
                    <a:pt x="19326" y="51635"/>
                  </a:moveTo>
                  <a:lnTo>
                    <a:pt x="19860" y="53330"/>
                  </a:lnTo>
                  <a:lnTo>
                    <a:pt x="19240" y="53140"/>
                  </a:lnTo>
                  <a:lnTo>
                    <a:pt x="17440" y="51206"/>
                  </a:lnTo>
                  <a:lnTo>
                    <a:pt x="14297" y="46596"/>
                  </a:lnTo>
                  <a:lnTo>
                    <a:pt x="13202" y="42777"/>
                  </a:lnTo>
                  <a:lnTo>
                    <a:pt x="13049" y="41005"/>
                  </a:lnTo>
                  <a:lnTo>
                    <a:pt x="13830" y="41205"/>
                  </a:lnTo>
                  <a:lnTo>
                    <a:pt x="14478" y="42777"/>
                  </a:lnTo>
                  <a:lnTo>
                    <a:pt x="17459" y="43805"/>
                  </a:lnTo>
                  <a:lnTo>
                    <a:pt x="18250" y="44587"/>
                  </a:lnTo>
                  <a:lnTo>
                    <a:pt x="18240" y="46501"/>
                  </a:lnTo>
                  <a:lnTo>
                    <a:pt x="19240" y="48768"/>
                  </a:lnTo>
                  <a:lnTo>
                    <a:pt x="19326" y="51635"/>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12" name="Freeform: Shape 211">
              <a:extLst>
                <a:ext uri="{FF2B5EF4-FFF2-40B4-BE49-F238E27FC236}">
                  <a16:creationId xmlns:a16="http://schemas.microsoft.com/office/drawing/2014/main" id="{DA1D3D95-D5AC-4302-A07B-2FBFE4B0809B}"/>
                </a:ext>
              </a:extLst>
            </p:cNvPr>
            <p:cNvSpPr/>
            <p:nvPr/>
          </p:nvSpPr>
          <p:spPr>
            <a:xfrm>
              <a:off x="6032951" y="2673864"/>
              <a:ext cx="815702" cy="795310"/>
            </a:xfrm>
            <a:custGeom>
              <a:avLst/>
              <a:gdLst>
                <a:gd name="connsiteX0" fmla="*/ 203854 w 381000"/>
                <a:gd name="connsiteY0" fmla="*/ 16040 h 371475"/>
                <a:gd name="connsiteX1" fmla="*/ 205445 w 381000"/>
                <a:gd name="connsiteY1" fmla="*/ 15573 h 371475"/>
                <a:gd name="connsiteX2" fmla="*/ 208141 w 381000"/>
                <a:gd name="connsiteY2" fmla="*/ 13897 h 371475"/>
                <a:gd name="connsiteX3" fmla="*/ 210388 w 381000"/>
                <a:gd name="connsiteY3" fmla="*/ 13363 h 371475"/>
                <a:gd name="connsiteX4" fmla="*/ 211674 w 381000"/>
                <a:gd name="connsiteY4" fmla="*/ 14649 h 371475"/>
                <a:gd name="connsiteX5" fmla="*/ 212398 w 381000"/>
                <a:gd name="connsiteY5" fmla="*/ 15383 h 371475"/>
                <a:gd name="connsiteX6" fmla="*/ 213808 w 381000"/>
                <a:gd name="connsiteY6" fmla="*/ 18278 h 371475"/>
                <a:gd name="connsiteX7" fmla="*/ 214208 w 381000"/>
                <a:gd name="connsiteY7" fmla="*/ 21288 h 371475"/>
                <a:gd name="connsiteX8" fmla="*/ 214836 w 381000"/>
                <a:gd name="connsiteY8" fmla="*/ 23793 h 371475"/>
                <a:gd name="connsiteX9" fmla="*/ 215980 w 381000"/>
                <a:gd name="connsiteY9" fmla="*/ 24803 h 371475"/>
                <a:gd name="connsiteX10" fmla="*/ 220275 w 381000"/>
                <a:gd name="connsiteY10" fmla="*/ 25136 h 371475"/>
                <a:gd name="connsiteX11" fmla="*/ 223447 w 381000"/>
                <a:gd name="connsiteY11" fmla="*/ 26060 h 371475"/>
                <a:gd name="connsiteX12" fmla="*/ 224285 w 381000"/>
                <a:gd name="connsiteY12" fmla="*/ 26898 h 371475"/>
                <a:gd name="connsiteX13" fmla="*/ 225371 w 381000"/>
                <a:gd name="connsiteY13" fmla="*/ 32442 h 371475"/>
                <a:gd name="connsiteX14" fmla="*/ 225962 w 381000"/>
                <a:gd name="connsiteY14" fmla="*/ 33223 h 371475"/>
                <a:gd name="connsiteX15" fmla="*/ 226752 w 381000"/>
                <a:gd name="connsiteY15" fmla="*/ 32575 h 371475"/>
                <a:gd name="connsiteX16" fmla="*/ 227533 w 381000"/>
                <a:gd name="connsiteY16" fmla="*/ 31661 h 371475"/>
                <a:gd name="connsiteX17" fmla="*/ 228619 w 381000"/>
                <a:gd name="connsiteY17" fmla="*/ 31518 h 371475"/>
                <a:gd name="connsiteX18" fmla="*/ 230477 w 381000"/>
                <a:gd name="connsiteY18" fmla="*/ 31870 h 371475"/>
                <a:gd name="connsiteX19" fmla="*/ 232924 w 381000"/>
                <a:gd name="connsiteY19" fmla="*/ 31985 h 371475"/>
                <a:gd name="connsiteX20" fmla="*/ 235448 w 381000"/>
                <a:gd name="connsiteY20" fmla="*/ 32595 h 371475"/>
                <a:gd name="connsiteX21" fmla="*/ 238935 w 381000"/>
                <a:gd name="connsiteY21" fmla="*/ 35719 h 371475"/>
                <a:gd name="connsiteX22" fmla="*/ 238801 w 381000"/>
                <a:gd name="connsiteY22" fmla="*/ 36747 h 371475"/>
                <a:gd name="connsiteX23" fmla="*/ 238125 w 381000"/>
                <a:gd name="connsiteY23" fmla="*/ 38548 h 371475"/>
                <a:gd name="connsiteX24" fmla="*/ 237887 w 381000"/>
                <a:gd name="connsiteY24" fmla="*/ 39986 h 371475"/>
                <a:gd name="connsiteX25" fmla="*/ 238487 w 381000"/>
                <a:gd name="connsiteY25" fmla="*/ 40567 h 371475"/>
                <a:gd name="connsiteX26" fmla="*/ 239411 w 381000"/>
                <a:gd name="connsiteY26" fmla="*/ 42053 h 371475"/>
                <a:gd name="connsiteX27" fmla="*/ 239192 w 381000"/>
                <a:gd name="connsiteY27" fmla="*/ 43767 h 371475"/>
                <a:gd name="connsiteX28" fmla="*/ 238297 w 381000"/>
                <a:gd name="connsiteY28" fmla="*/ 44967 h 371475"/>
                <a:gd name="connsiteX29" fmla="*/ 237935 w 381000"/>
                <a:gd name="connsiteY29" fmla="*/ 45958 h 371475"/>
                <a:gd name="connsiteX30" fmla="*/ 237935 w 381000"/>
                <a:gd name="connsiteY30" fmla="*/ 46596 h 371475"/>
                <a:gd name="connsiteX31" fmla="*/ 238268 w 381000"/>
                <a:gd name="connsiteY31" fmla="*/ 47130 h 371475"/>
                <a:gd name="connsiteX32" fmla="*/ 238982 w 381000"/>
                <a:gd name="connsiteY32" fmla="*/ 47596 h 371475"/>
                <a:gd name="connsiteX33" fmla="*/ 244135 w 381000"/>
                <a:gd name="connsiteY33" fmla="*/ 48225 h 371475"/>
                <a:gd name="connsiteX34" fmla="*/ 248850 w 381000"/>
                <a:gd name="connsiteY34" fmla="*/ 47596 h 371475"/>
                <a:gd name="connsiteX35" fmla="*/ 251822 w 381000"/>
                <a:gd name="connsiteY35" fmla="*/ 45844 h 371475"/>
                <a:gd name="connsiteX36" fmla="*/ 252327 w 381000"/>
                <a:gd name="connsiteY36" fmla="*/ 43996 h 371475"/>
                <a:gd name="connsiteX37" fmla="*/ 253165 w 381000"/>
                <a:gd name="connsiteY37" fmla="*/ 41919 h 371475"/>
                <a:gd name="connsiteX38" fmla="*/ 254937 w 381000"/>
                <a:gd name="connsiteY38" fmla="*/ 40167 h 371475"/>
                <a:gd name="connsiteX39" fmla="*/ 256156 w 381000"/>
                <a:gd name="connsiteY39" fmla="*/ 39576 h 371475"/>
                <a:gd name="connsiteX40" fmla="*/ 257280 w 381000"/>
                <a:gd name="connsiteY40" fmla="*/ 40291 h 371475"/>
                <a:gd name="connsiteX41" fmla="*/ 255394 w 381000"/>
                <a:gd name="connsiteY41" fmla="*/ 47615 h 371475"/>
                <a:gd name="connsiteX42" fmla="*/ 256775 w 381000"/>
                <a:gd name="connsiteY42" fmla="*/ 49482 h 371475"/>
                <a:gd name="connsiteX43" fmla="*/ 256975 w 381000"/>
                <a:gd name="connsiteY43" fmla="*/ 52264 h 371475"/>
                <a:gd name="connsiteX44" fmla="*/ 257470 w 381000"/>
                <a:gd name="connsiteY44" fmla="*/ 54702 h 371475"/>
                <a:gd name="connsiteX45" fmla="*/ 259156 w 381000"/>
                <a:gd name="connsiteY45" fmla="*/ 54654 h 371475"/>
                <a:gd name="connsiteX46" fmla="*/ 261195 w 381000"/>
                <a:gd name="connsiteY46" fmla="*/ 55102 h 371475"/>
                <a:gd name="connsiteX47" fmla="*/ 262642 w 381000"/>
                <a:gd name="connsiteY47" fmla="*/ 55997 h 371475"/>
                <a:gd name="connsiteX48" fmla="*/ 264328 w 381000"/>
                <a:gd name="connsiteY48" fmla="*/ 57445 h 371475"/>
                <a:gd name="connsiteX49" fmla="*/ 266757 w 381000"/>
                <a:gd name="connsiteY49" fmla="*/ 58779 h 371475"/>
                <a:gd name="connsiteX50" fmla="*/ 268462 w 381000"/>
                <a:gd name="connsiteY50" fmla="*/ 59245 h 371475"/>
                <a:gd name="connsiteX51" fmla="*/ 269081 w 381000"/>
                <a:gd name="connsiteY51" fmla="*/ 60350 h 371475"/>
                <a:gd name="connsiteX52" fmla="*/ 270463 w 381000"/>
                <a:gd name="connsiteY52" fmla="*/ 61636 h 371475"/>
                <a:gd name="connsiteX53" fmla="*/ 272634 w 381000"/>
                <a:gd name="connsiteY53" fmla="*/ 64322 h 371475"/>
                <a:gd name="connsiteX54" fmla="*/ 274577 w 381000"/>
                <a:gd name="connsiteY54" fmla="*/ 66113 h 371475"/>
                <a:gd name="connsiteX55" fmla="*/ 275520 w 381000"/>
                <a:gd name="connsiteY55" fmla="*/ 66113 h 371475"/>
                <a:gd name="connsiteX56" fmla="*/ 277330 w 381000"/>
                <a:gd name="connsiteY56" fmla="*/ 65408 h 371475"/>
                <a:gd name="connsiteX57" fmla="*/ 280016 w 381000"/>
                <a:gd name="connsiteY57" fmla="*/ 64960 h 371475"/>
                <a:gd name="connsiteX58" fmla="*/ 282130 w 381000"/>
                <a:gd name="connsiteY58" fmla="*/ 64998 h 371475"/>
                <a:gd name="connsiteX59" fmla="*/ 283035 w 381000"/>
                <a:gd name="connsiteY59" fmla="*/ 66360 h 371475"/>
                <a:gd name="connsiteX60" fmla="*/ 285122 w 381000"/>
                <a:gd name="connsiteY60" fmla="*/ 66989 h 371475"/>
                <a:gd name="connsiteX61" fmla="*/ 285855 w 381000"/>
                <a:gd name="connsiteY61" fmla="*/ 67494 h 371475"/>
                <a:gd name="connsiteX62" fmla="*/ 286674 w 381000"/>
                <a:gd name="connsiteY62" fmla="*/ 68437 h 371475"/>
                <a:gd name="connsiteX63" fmla="*/ 288065 w 381000"/>
                <a:gd name="connsiteY63" fmla="*/ 68818 h 371475"/>
                <a:gd name="connsiteX64" fmla="*/ 289741 w 381000"/>
                <a:gd name="connsiteY64" fmla="*/ 68437 h 371475"/>
                <a:gd name="connsiteX65" fmla="*/ 290960 w 381000"/>
                <a:gd name="connsiteY65" fmla="*/ 67189 h 371475"/>
                <a:gd name="connsiteX66" fmla="*/ 292589 w 381000"/>
                <a:gd name="connsiteY66" fmla="*/ 66618 h 371475"/>
                <a:gd name="connsiteX67" fmla="*/ 294227 w 381000"/>
                <a:gd name="connsiteY67" fmla="*/ 66808 h 371475"/>
                <a:gd name="connsiteX68" fmla="*/ 295170 w 381000"/>
                <a:gd name="connsiteY68" fmla="*/ 67494 h 371475"/>
                <a:gd name="connsiteX69" fmla="*/ 296961 w 381000"/>
                <a:gd name="connsiteY69" fmla="*/ 68513 h 371475"/>
                <a:gd name="connsiteX70" fmla="*/ 297971 w 381000"/>
                <a:gd name="connsiteY70" fmla="*/ 68294 h 371475"/>
                <a:gd name="connsiteX71" fmla="*/ 299999 w 381000"/>
                <a:gd name="connsiteY71" fmla="*/ 68923 h 371475"/>
                <a:gd name="connsiteX72" fmla="*/ 302038 w 381000"/>
                <a:gd name="connsiteY72" fmla="*/ 70904 h 371475"/>
                <a:gd name="connsiteX73" fmla="*/ 302895 w 381000"/>
                <a:gd name="connsiteY73" fmla="*/ 72885 h 371475"/>
                <a:gd name="connsiteX74" fmla="*/ 303114 w 381000"/>
                <a:gd name="connsiteY74" fmla="*/ 73971 h 371475"/>
                <a:gd name="connsiteX75" fmla="*/ 303990 w 381000"/>
                <a:gd name="connsiteY75" fmla="*/ 75152 h 371475"/>
                <a:gd name="connsiteX76" fmla="*/ 307410 w 381000"/>
                <a:gd name="connsiteY76" fmla="*/ 80467 h 371475"/>
                <a:gd name="connsiteX77" fmla="*/ 308496 w 381000"/>
                <a:gd name="connsiteY77" fmla="*/ 80724 h 371475"/>
                <a:gd name="connsiteX78" fmla="*/ 309686 w 381000"/>
                <a:gd name="connsiteY78" fmla="*/ 79924 h 371475"/>
                <a:gd name="connsiteX79" fmla="*/ 310458 w 381000"/>
                <a:gd name="connsiteY79" fmla="*/ 78781 h 371475"/>
                <a:gd name="connsiteX80" fmla="*/ 311572 w 381000"/>
                <a:gd name="connsiteY80" fmla="*/ 78552 h 371475"/>
                <a:gd name="connsiteX81" fmla="*/ 313363 w 381000"/>
                <a:gd name="connsiteY81" fmla="*/ 79086 h 371475"/>
                <a:gd name="connsiteX82" fmla="*/ 314516 w 381000"/>
                <a:gd name="connsiteY82" fmla="*/ 79686 h 371475"/>
                <a:gd name="connsiteX83" fmla="*/ 315068 w 381000"/>
                <a:gd name="connsiteY83" fmla="*/ 81982 h 371475"/>
                <a:gd name="connsiteX84" fmla="*/ 315459 w 381000"/>
                <a:gd name="connsiteY84" fmla="*/ 82420 h 371475"/>
                <a:gd name="connsiteX85" fmla="*/ 316230 w 381000"/>
                <a:gd name="connsiteY85" fmla="*/ 81924 h 371475"/>
                <a:gd name="connsiteX86" fmla="*/ 317611 w 381000"/>
                <a:gd name="connsiteY86" fmla="*/ 81820 h 371475"/>
                <a:gd name="connsiteX87" fmla="*/ 319821 w 381000"/>
                <a:gd name="connsiteY87" fmla="*/ 82382 h 371475"/>
                <a:gd name="connsiteX88" fmla="*/ 322850 w 381000"/>
                <a:gd name="connsiteY88" fmla="*/ 81734 h 371475"/>
                <a:gd name="connsiteX89" fmla="*/ 325279 w 381000"/>
                <a:gd name="connsiteY89" fmla="*/ 80772 h 371475"/>
                <a:gd name="connsiteX90" fmla="*/ 326517 w 381000"/>
                <a:gd name="connsiteY90" fmla="*/ 80810 h 371475"/>
                <a:gd name="connsiteX91" fmla="*/ 328517 w 381000"/>
                <a:gd name="connsiteY91" fmla="*/ 83486 h 371475"/>
                <a:gd name="connsiteX92" fmla="*/ 330803 w 381000"/>
                <a:gd name="connsiteY92" fmla="*/ 84487 h 371475"/>
                <a:gd name="connsiteX93" fmla="*/ 335832 w 381000"/>
                <a:gd name="connsiteY93" fmla="*/ 85296 h 371475"/>
                <a:gd name="connsiteX94" fmla="*/ 341233 w 381000"/>
                <a:gd name="connsiteY94" fmla="*/ 86553 h 371475"/>
                <a:gd name="connsiteX95" fmla="*/ 343357 w 381000"/>
                <a:gd name="connsiteY95" fmla="*/ 87573 h 371475"/>
                <a:gd name="connsiteX96" fmla="*/ 344805 w 381000"/>
                <a:gd name="connsiteY96" fmla="*/ 88077 h 371475"/>
                <a:gd name="connsiteX97" fmla="*/ 344957 w 381000"/>
                <a:gd name="connsiteY97" fmla="*/ 91611 h 371475"/>
                <a:gd name="connsiteX98" fmla="*/ 344519 w 381000"/>
                <a:gd name="connsiteY98" fmla="*/ 92145 h 371475"/>
                <a:gd name="connsiteX99" fmla="*/ 339138 w 381000"/>
                <a:gd name="connsiteY99" fmla="*/ 99212 h 371475"/>
                <a:gd name="connsiteX100" fmla="*/ 336871 w 381000"/>
                <a:gd name="connsiteY100" fmla="*/ 101737 h 371475"/>
                <a:gd name="connsiteX101" fmla="*/ 335718 w 381000"/>
                <a:gd name="connsiteY101" fmla="*/ 105327 h 371475"/>
                <a:gd name="connsiteX102" fmla="*/ 334928 w 381000"/>
                <a:gd name="connsiteY102" fmla="*/ 110833 h 371475"/>
                <a:gd name="connsiteX103" fmla="*/ 333337 w 381000"/>
                <a:gd name="connsiteY103" fmla="*/ 116043 h 371475"/>
                <a:gd name="connsiteX104" fmla="*/ 330956 w 381000"/>
                <a:gd name="connsiteY104" fmla="*/ 120977 h 371475"/>
                <a:gd name="connsiteX105" fmla="*/ 330089 w 381000"/>
                <a:gd name="connsiteY105" fmla="*/ 124673 h 371475"/>
                <a:gd name="connsiteX106" fmla="*/ 330737 w 381000"/>
                <a:gd name="connsiteY106" fmla="*/ 127130 h 371475"/>
                <a:gd name="connsiteX107" fmla="*/ 330327 w 381000"/>
                <a:gd name="connsiteY107" fmla="*/ 130988 h 371475"/>
                <a:gd name="connsiteX108" fmla="*/ 328870 w 381000"/>
                <a:gd name="connsiteY108" fmla="*/ 136236 h 371475"/>
                <a:gd name="connsiteX109" fmla="*/ 328622 w 381000"/>
                <a:gd name="connsiteY109" fmla="*/ 140189 h 371475"/>
                <a:gd name="connsiteX110" fmla="*/ 329594 w 381000"/>
                <a:gd name="connsiteY110" fmla="*/ 142856 h 371475"/>
                <a:gd name="connsiteX111" fmla="*/ 330937 w 381000"/>
                <a:gd name="connsiteY111" fmla="*/ 143399 h 371475"/>
                <a:gd name="connsiteX112" fmla="*/ 327708 w 381000"/>
                <a:gd name="connsiteY112" fmla="*/ 145189 h 371475"/>
                <a:gd name="connsiteX113" fmla="*/ 326974 w 381000"/>
                <a:gd name="connsiteY113" fmla="*/ 146761 h 371475"/>
                <a:gd name="connsiteX114" fmla="*/ 325707 w 381000"/>
                <a:gd name="connsiteY114" fmla="*/ 148828 h 371475"/>
                <a:gd name="connsiteX115" fmla="*/ 323650 w 381000"/>
                <a:gd name="connsiteY115" fmla="*/ 149695 h 371475"/>
                <a:gd name="connsiteX116" fmla="*/ 321583 w 381000"/>
                <a:gd name="connsiteY116" fmla="*/ 149980 h 371475"/>
                <a:gd name="connsiteX117" fmla="*/ 319907 w 381000"/>
                <a:gd name="connsiteY117" fmla="*/ 149714 h 371475"/>
                <a:gd name="connsiteX118" fmla="*/ 318954 w 381000"/>
                <a:gd name="connsiteY118" fmla="*/ 148885 h 371475"/>
                <a:gd name="connsiteX119" fmla="*/ 319002 w 381000"/>
                <a:gd name="connsiteY119" fmla="*/ 148114 h 371475"/>
                <a:gd name="connsiteX120" fmla="*/ 318116 w 381000"/>
                <a:gd name="connsiteY120" fmla="*/ 147456 h 371475"/>
                <a:gd name="connsiteX121" fmla="*/ 315916 w 381000"/>
                <a:gd name="connsiteY121" fmla="*/ 147475 h 371475"/>
                <a:gd name="connsiteX122" fmla="*/ 313639 w 381000"/>
                <a:gd name="connsiteY122" fmla="*/ 148895 h 371475"/>
                <a:gd name="connsiteX123" fmla="*/ 311820 w 381000"/>
                <a:gd name="connsiteY123" fmla="*/ 151219 h 371475"/>
                <a:gd name="connsiteX124" fmla="*/ 312382 w 381000"/>
                <a:gd name="connsiteY124" fmla="*/ 152514 h 371475"/>
                <a:gd name="connsiteX125" fmla="*/ 314058 w 381000"/>
                <a:gd name="connsiteY125" fmla="*/ 152857 h 371475"/>
                <a:gd name="connsiteX126" fmla="*/ 314497 w 381000"/>
                <a:gd name="connsiteY126" fmla="*/ 153371 h 371475"/>
                <a:gd name="connsiteX127" fmla="*/ 314497 w 381000"/>
                <a:gd name="connsiteY127" fmla="*/ 154038 h 371475"/>
                <a:gd name="connsiteX128" fmla="*/ 313906 w 381000"/>
                <a:gd name="connsiteY128" fmla="*/ 154838 h 371475"/>
                <a:gd name="connsiteX129" fmla="*/ 313201 w 381000"/>
                <a:gd name="connsiteY129" fmla="*/ 156210 h 371475"/>
                <a:gd name="connsiteX130" fmla="*/ 309686 w 381000"/>
                <a:gd name="connsiteY130" fmla="*/ 160286 h 371475"/>
                <a:gd name="connsiteX131" fmla="*/ 306143 w 381000"/>
                <a:gd name="connsiteY131" fmla="*/ 164392 h 371475"/>
                <a:gd name="connsiteX132" fmla="*/ 305571 w 381000"/>
                <a:gd name="connsiteY132" fmla="*/ 165630 h 371475"/>
                <a:gd name="connsiteX133" fmla="*/ 304448 w 381000"/>
                <a:gd name="connsiteY133" fmla="*/ 166497 h 371475"/>
                <a:gd name="connsiteX134" fmla="*/ 299942 w 381000"/>
                <a:gd name="connsiteY134" fmla="*/ 168688 h 371475"/>
                <a:gd name="connsiteX135" fmla="*/ 299476 w 381000"/>
                <a:gd name="connsiteY135" fmla="*/ 169564 h 371475"/>
                <a:gd name="connsiteX136" fmla="*/ 299218 w 381000"/>
                <a:gd name="connsiteY136" fmla="*/ 173212 h 371475"/>
                <a:gd name="connsiteX137" fmla="*/ 298713 w 381000"/>
                <a:gd name="connsiteY137" fmla="*/ 176203 h 371475"/>
                <a:gd name="connsiteX138" fmla="*/ 295370 w 381000"/>
                <a:gd name="connsiteY138" fmla="*/ 179013 h 371475"/>
                <a:gd name="connsiteX139" fmla="*/ 292046 w 381000"/>
                <a:gd name="connsiteY139" fmla="*/ 181803 h 371475"/>
                <a:gd name="connsiteX140" fmla="*/ 291217 w 381000"/>
                <a:gd name="connsiteY140" fmla="*/ 183509 h 371475"/>
                <a:gd name="connsiteX141" fmla="*/ 290617 w 381000"/>
                <a:gd name="connsiteY141" fmla="*/ 185480 h 371475"/>
                <a:gd name="connsiteX142" fmla="*/ 289579 w 381000"/>
                <a:gd name="connsiteY142" fmla="*/ 187709 h 371475"/>
                <a:gd name="connsiteX143" fmla="*/ 289370 w 381000"/>
                <a:gd name="connsiteY143" fmla="*/ 188890 h 371475"/>
                <a:gd name="connsiteX144" fmla="*/ 291056 w 381000"/>
                <a:gd name="connsiteY144" fmla="*/ 190805 h 371475"/>
                <a:gd name="connsiteX145" fmla="*/ 290856 w 381000"/>
                <a:gd name="connsiteY145" fmla="*/ 192386 h 371475"/>
                <a:gd name="connsiteX146" fmla="*/ 290322 w 381000"/>
                <a:gd name="connsiteY146" fmla="*/ 194634 h 371475"/>
                <a:gd name="connsiteX147" fmla="*/ 288732 w 381000"/>
                <a:gd name="connsiteY147" fmla="*/ 196224 h 371475"/>
                <a:gd name="connsiteX148" fmla="*/ 286960 w 381000"/>
                <a:gd name="connsiteY148" fmla="*/ 197129 h 371475"/>
                <a:gd name="connsiteX149" fmla="*/ 286998 w 381000"/>
                <a:gd name="connsiteY149" fmla="*/ 199568 h 371475"/>
                <a:gd name="connsiteX150" fmla="*/ 287941 w 381000"/>
                <a:gd name="connsiteY150" fmla="*/ 199910 h 371475"/>
                <a:gd name="connsiteX151" fmla="*/ 290074 w 381000"/>
                <a:gd name="connsiteY151" fmla="*/ 199730 h 371475"/>
                <a:gd name="connsiteX152" fmla="*/ 293094 w 381000"/>
                <a:gd name="connsiteY152" fmla="*/ 197958 h 371475"/>
                <a:gd name="connsiteX153" fmla="*/ 295065 w 381000"/>
                <a:gd name="connsiteY153" fmla="*/ 195672 h 371475"/>
                <a:gd name="connsiteX154" fmla="*/ 293904 w 381000"/>
                <a:gd name="connsiteY154" fmla="*/ 193510 h 371475"/>
                <a:gd name="connsiteX155" fmla="*/ 293761 w 381000"/>
                <a:gd name="connsiteY155" fmla="*/ 193091 h 371475"/>
                <a:gd name="connsiteX156" fmla="*/ 294046 w 381000"/>
                <a:gd name="connsiteY156" fmla="*/ 192576 h 371475"/>
                <a:gd name="connsiteX157" fmla="*/ 296380 w 381000"/>
                <a:gd name="connsiteY157" fmla="*/ 190214 h 371475"/>
                <a:gd name="connsiteX158" fmla="*/ 299238 w 381000"/>
                <a:gd name="connsiteY158" fmla="*/ 188795 h 371475"/>
                <a:gd name="connsiteX159" fmla="*/ 303228 w 381000"/>
                <a:gd name="connsiteY159" fmla="*/ 188528 h 371475"/>
                <a:gd name="connsiteX160" fmla="*/ 308038 w 381000"/>
                <a:gd name="connsiteY160" fmla="*/ 189366 h 371475"/>
                <a:gd name="connsiteX161" fmla="*/ 308515 w 381000"/>
                <a:gd name="connsiteY161" fmla="*/ 189719 h 371475"/>
                <a:gd name="connsiteX162" fmla="*/ 308286 w 381000"/>
                <a:gd name="connsiteY162" fmla="*/ 191167 h 371475"/>
                <a:gd name="connsiteX163" fmla="*/ 308734 w 381000"/>
                <a:gd name="connsiteY163" fmla="*/ 193300 h 371475"/>
                <a:gd name="connsiteX164" fmla="*/ 309601 w 381000"/>
                <a:gd name="connsiteY164" fmla="*/ 194796 h 371475"/>
                <a:gd name="connsiteX165" fmla="*/ 308410 w 381000"/>
                <a:gd name="connsiteY165" fmla="*/ 199034 h 371475"/>
                <a:gd name="connsiteX166" fmla="*/ 309315 w 381000"/>
                <a:gd name="connsiteY166" fmla="*/ 200358 h 371475"/>
                <a:gd name="connsiteX167" fmla="*/ 310715 w 381000"/>
                <a:gd name="connsiteY167" fmla="*/ 201949 h 371475"/>
                <a:gd name="connsiteX168" fmla="*/ 311763 w 381000"/>
                <a:gd name="connsiteY168" fmla="*/ 203397 h 371475"/>
                <a:gd name="connsiteX169" fmla="*/ 313268 w 381000"/>
                <a:gd name="connsiteY169" fmla="*/ 204721 h 371475"/>
                <a:gd name="connsiteX170" fmla="*/ 314611 w 381000"/>
                <a:gd name="connsiteY170" fmla="*/ 206959 h 371475"/>
                <a:gd name="connsiteX171" fmla="*/ 315068 w 381000"/>
                <a:gd name="connsiteY171" fmla="*/ 208226 h 371475"/>
                <a:gd name="connsiteX172" fmla="*/ 312916 w 381000"/>
                <a:gd name="connsiteY172" fmla="*/ 210417 h 371475"/>
                <a:gd name="connsiteX173" fmla="*/ 309277 w 381000"/>
                <a:gd name="connsiteY173" fmla="*/ 212474 h 371475"/>
                <a:gd name="connsiteX174" fmla="*/ 308867 w 381000"/>
                <a:gd name="connsiteY174" fmla="*/ 213798 h 371475"/>
                <a:gd name="connsiteX175" fmla="*/ 308915 w 381000"/>
                <a:gd name="connsiteY175" fmla="*/ 215294 h 371475"/>
                <a:gd name="connsiteX176" fmla="*/ 309324 w 381000"/>
                <a:gd name="connsiteY176" fmla="*/ 216475 h 371475"/>
                <a:gd name="connsiteX177" fmla="*/ 311334 w 381000"/>
                <a:gd name="connsiteY177" fmla="*/ 217989 h 371475"/>
                <a:gd name="connsiteX178" fmla="*/ 313496 w 381000"/>
                <a:gd name="connsiteY178" fmla="*/ 221409 h 371475"/>
                <a:gd name="connsiteX179" fmla="*/ 314868 w 381000"/>
                <a:gd name="connsiteY179" fmla="*/ 224456 h 371475"/>
                <a:gd name="connsiteX180" fmla="*/ 317868 w 381000"/>
                <a:gd name="connsiteY180" fmla="*/ 227371 h 371475"/>
                <a:gd name="connsiteX181" fmla="*/ 318602 w 381000"/>
                <a:gd name="connsiteY181" fmla="*/ 228238 h 371475"/>
                <a:gd name="connsiteX182" fmla="*/ 318411 w 381000"/>
                <a:gd name="connsiteY182" fmla="*/ 228962 h 371475"/>
                <a:gd name="connsiteX183" fmla="*/ 317621 w 381000"/>
                <a:gd name="connsiteY183" fmla="*/ 230200 h 371475"/>
                <a:gd name="connsiteX184" fmla="*/ 316592 w 381000"/>
                <a:gd name="connsiteY184" fmla="*/ 234334 h 371475"/>
                <a:gd name="connsiteX185" fmla="*/ 315363 w 381000"/>
                <a:gd name="connsiteY185" fmla="*/ 234982 h 371475"/>
                <a:gd name="connsiteX186" fmla="*/ 313992 w 381000"/>
                <a:gd name="connsiteY186" fmla="*/ 235248 h 371475"/>
                <a:gd name="connsiteX187" fmla="*/ 310277 w 381000"/>
                <a:gd name="connsiteY187" fmla="*/ 238268 h 371475"/>
                <a:gd name="connsiteX188" fmla="*/ 308620 w 381000"/>
                <a:gd name="connsiteY188" fmla="*/ 237896 h 371475"/>
                <a:gd name="connsiteX189" fmla="*/ 306267 w 381000"/>
                <a:gd name="connsiteY189" fmla="*/ 237934 h 371475"/>
                <a:gd name="connsiteX190" fmla="*/ 304543 w 381000"/>
                <a:gd name="connsiteY190" fmla="*/ 238925 h 371475"/>
                <a:gd name="connsiteX191" fmla="*/ 304733 w 381000"/>
                <a:gd name="connsiteY191" fmla="*/ 240801 h 371475"/>
                <a:gd name="connsiteX192" fmla="*/ 306248 w 381000"/>
                <a:gd name="connsiteY192" fmla="*/ 242516 h 371475"/>
                <a:gd name="connsiteX193" fmla="*/ 307134 w 381000"/>
                <a:gd name="connsiteY193" fmla="*/ 244383 h 371475"/>
                <a:gd name="connsiteX194" fmla="*/ 307496 w 381000"/>
                <a:gd name="connsiteY194" fmla="*/ 246326 h 371475"/>
                <a:gd name="connsiteX195" fmla="*/ 309172 w 381000"/>
                <a:gd name="connsiteY195" fmla="*/ 247764 h 371475"/>
                <a:gd name="connsiteX196" fmla="*/ 311534 w 381000"/>
                <a:gd name="connsiteY196" fmla="*/ 248621 h 371475"/>
                <a:gd name="connsiteX197" fmla="*/ 312887 w 381000"/>
                <a:gd name="connsiteY197" fmla="*/ 248678 h 371475"/>
                <a:gd name="connsiteX198" fmla="*/ 313763 w 381000"/>
                <a:gd name="connsiteY198" fmla="*/ 249193 h 371475"/>
                <a:gd name="connsiteX199" fmla="*/ 314297 w 381000"/>
                <a:gd name="connsiteY199" fmla="*/ 249860 h 371475"/>
                <a:gd name="connsiteX200" fmla="*/ 315316 w 381000"/>
                <a:gd name="connsiteY200" fmla="*/ 254013 h 371475"/>
                <a:gd name="connsiteX201" fmla="*/ 314706 w 381000"/>
                <a:gd name="connsiteY201" fmla="*/ 255051 h 371475"/>
                <a:gd name="connsiteX202" fmla="*/ 313430 w 381000"/>
                <a:gd name="connsiteY202" fmla="*/ 255489 h 371475"/>
                <a:gd name="connsiteX203" fmla="*/ 312668 w 381000"/>
                <a:gd name="connsiteY203" fmla="*/ 257194 h 371475"/>
                <a:gd name="connsiteX204" fmla="*/ 311153 w 381000"/>
                <a:gd name="connsiteY204" fmla="*/ 259699 h 371475"/>
                <a:gd name="connsiteX205" fmla="*/ 310296 w 381000"/>
                <a:gd name="connsiteY205" fmla="*/ 261709 h 371475"/>
                <a:gd name="connsiteX206" fmla="*/ 311248 w 381000"/>
                <a:gd name="connsiteY206" fmla="*/ 263480 h 371475"/>
                <a:gd name="connsiteX207" fmla="*/ 311648 w 381000"/>
                <a:gd name="connsiteY207" fmla="*/ 264795 h 371475"/>
                <a:gd name="connsiteX208" fmla="*/ 311144 w 381000"/>
                <a:gd name="connsiteY208" fmla="*/ 266147 h 371475"/>
                <a:gd name="connsiteX209" fmla="*/ 311820 w 381000"/>
                <a:gd name="connsiteY209" fmla="*/ 268243 h 371475"/>
                <a:gd name="connsiteX210" fmla="*/ 313611 w 381000"/>
                <a:gd name="connsiteY210" fmla="*/ 270319 h 371475"/>
                <a:gd name="connsiteX211" fmla="*/ 318478 w 381000"/>
                <a:gd name="connsiteY211" fmla="*/ 273234 h 371475"/>
                <a:gd name="connsiteX212" fmla="*/ 323002 w 381000"/>
                <a:gd name="connsiteY212" fmla="*/ 275606 h 371475"/>
                <a:gd name="connsiteX213" fmla="*/ 324403 w 381000"/>
                <a:gd name="connsiteY213" fmla="*/ 275996 h 371475"/>
                <a:gd name="connsiteX214" fmla="*/ 330518 w 381000"/>
                <a:gd name="connsiteY214" fmla="*/ 274472 h 371475"/>
                <a:gd name="connsiteX215" fmla="*/ 331527 w 381000"/>
                <a:gd name="connsiteY215" fmla="*/ 274606 h 371475"/>
                <a:gd name="connsiteX216" fmla="*/ 332270 w 381000"/>
                <a:gd name="connsiteY216" fmla="*/ 276415 h 371475"/>
                <a:gd name="connsiteX217" fmla="*/ 332594 w 381000"/>
                <a:gd name="connsiteY217" fmla="*/ 277635 h 371475"/>
                <a:gd name="connsiteX218" fmla="*/ 331908 w 381000"/>
                <a:gd name="connsiteY218" fmla="*/ 279463 h 371475"/>
                <a:gd name="connsiteX219" fmla="*/ 330222 w 381000"/>
                <a:gd name="connsiteY219" fmla="*/ 282045 h 371475"/>
                <a:gd name="connsiteX220" fmla="*/ 328432 w 381000"/>
                <a:gd name="connsiteY220" fmla="*/ 284054 h 371475"/>
                <a:gd name="connsiteX221" fmla="*/ 327346 w 381000"/>
                <a:gd name="connsiteY221" fmla="*/ 285759 h 371475"/>
                <a:gd name="connsiteX222" fmla="*/ 327574 w 381000"/>
                <a:gd name="connsiteY222" fmla="*/ 287312 h 371475"/>
                <a:gd name="connsiteX223" fmla="*/ 327641 w 381000"/>
                <a:gd name="connsiteY223" fmla="*/ 289369 h 371475"/>
                <a:gd name="connsiteX224" fmla="*/ 326184 w 381000"/>
                <a:gd name="connsiteY224" fmla="*/ 289979 h 371475"/>
                <a:gd name="connsiteX225" fmla="*/ 326136 w 381000"/>
                <a:gd name="connsiteY225" fmla="*/ 289579 h 371475"/>
                <a:gd name="connsiteX226" fmla="*/ 325536 w 381000"/>
                <a:gd name="connsiteY226" fmla="*/ 289227 h 371475"/>
                <a:gd name="connsiteX227" fmla="*/ 325022 w 381000"/>
                <a:gd name="connsiteY227" fmla="*/ 289427 h 371475"/>
                <a:gd name="connsiteX228" fmla="*/ 324621 w 381000"/>
                <a:gd name="connsiteY228" fmla="*/ 289874 h 371475"/>
                <a:gd name="connsiteX229" fmla="*/ 324565 w 381000"/>
                <a:gd name="connsiteY229" fmla="*/ 290665 h 371475"/>
                <a:gd name="connsiteX230" fmla="*/ 321459 w 381000"/>
                <a:gd name="connsiteY230" fmla="*/ 291979 h 371475"/>
                <a:gd name="connsiteX231" fmla="*/ 319316 w 381000"/>
                <a:gd name="connsiteY231" fmla="*/ 293341 h 371475"/>
                <a:gd name="connsiteX232" fmla="*/ 310848 w 381000"/>
                <a:gd name="connsiteY232" fmla="*/ 301457 h 371475"/>
                <a:gd name="connsiteX233" fmla="*/ 306886 w 381000"/>
                <a:gd name="connsiteY233" fmla="*/ 303828 h 371475"/>
                <a:gd name="connsiteX234" fmla="*/ 306105 w 381000"/>
                <a:gd name="connsiteY234" fmla="*/ 305257 h 371475"/>
                <a:gd name="connsiteX235" fmla="*/ 305295 w 381000"/>
                <a:gd name="connsiteY235" fmla="*/ 307924 h 371475"/>
                <a:gd name="connsiteX236" fmla="*/ 302971 w 381000"/>
                <a:gd name="connsiteY236" fmla="*/ 310210 h 371475"/>
                <a:gd name="connsiteX237" fmla="*/ 300933 w 381000"/>
                <a:gd name="connsiteY237" fmla="*/ 311296 h 371475"/>
                <a:gd name="connsiteX238" fmla="*/ 295894 w 381000"/>
                <a:gd name="connsiteY238" fmla="*/ 312410 h 371475"/>
                <a:gd name="connsiteX239" fmla="*/ 290827 w 381000"/>
                <a:gd name="connsiteY239" fmla="*/ 314830 h 371475"/>
                <a:gd name="connsiteX240" fmla="*/ 288541 w 381000"/>
                <a:gd name="connsiteY240" fmla="*/ 313782 h 371475"/>
                <a:gd name="connsiteX241" fmla="*/ 282635 w 381000"/>
                <a:gd name="connsiteY241" fmla="*/ 313896 h 371475"/>
                <a:gd name="connsiteX242" fmla="*/ 278949 w 381000"/>
                <a:gd name="connsiteY242" fmla="*/ 310982 h 371475"/>
                <a:gd name="connsiteX243" fmla="*/ 271862 w 381000"/>
                <a:gd name="connsiteY243" fmla="*/ 309134 h 371475"/>
                <a:gd name="connsiteX244" fmla="*/ 269558 w 381000"/>
                <a:gd name="connsiteY244" fmla="*/ 304876 h 371475"/>
                <a:gd name="connsiteX245" fmla="*/ 266329 w 381000"/>
                <a:gd name="connsiteY245" fmla="*/ 304600 h 371475"/>
                <a:gd name="connsiteX246" fmla="*/ 264214 w 381000"/>
                <a:gd name="connsiteY246" fmla="*/ 304733 h 371475"/>
                <a:gd name="connsiteX247" fmla="*/ 262947 w 381000"/>
                <a:gd name="connsiteY247" fmla="*/ 304086 h 371475"/>
                <a:gd name="connsiteX248" fmla="*/ 262624 w 381000"/>
                <a:gd name="connsiteY248" fmla="*/ 302628 h 371475"/>
                <a:gd name="connsiteX249" fmla="*/ 262595 w 381000"/>
                <a:gd name="connsiteY249" fmla="*/ 301228 h 371475"/>
                <a:gd name="connsiteX250" fmla="*/ 260356 w 381000"/>
                <a:gd name="connsiteY250" fmla="*/ 301876 h 371475"/>
                <a:gd name="connsiteX251" fmla="*/ 258642 w 381000"/>
                <a:gd name="connsiteY251" fmla="*/ 301876 h 371475"/>
                <a:gd name="connsiteX252" fmla="*/ 257623 w 381000"/>
                <a:gd name="connsiteY252" fmla="*/ 302438 h 371475"/>
                <a:gd name="connsiteX253" fmla="*/ 256823 w 381000"/>
                <a:gd name="connsiteY253" fmla="*/ 303085 h 371475"/>
                <a:gd name="connsiteX254" fmla="*/ 255870 w 381000"/>
                <a:gd name="connsiteY254" fmla="*/ 302676 h 371475"/>
                <a:gd name="connsiteX255" fmla="*/ 255318 w 381000"/>
                <a:gd name="connsiteY255" fmla="*/ 302819 h 371475"/>
                <a:gd name="connsiteX256" fmla="*/ 255365 w 381000"/>
                <a:gd name="connsiteY256" fmla="*/ 303638 h 371475"/>
                <a:gd name="connsiteX257" fmla="*/ 253308 w 381000"/>
                <a:gd name="connsiteY257" fmla="*/ 303847 h 371475"/>
                <a:gd name="connsiteX258" fmla="*/ 251070 w 381000"/>
                <a:gd name="connsiteY258" fmla="*/ 303343 h 371475"/>
                <a:gd name="connsiteX259" fmla="*/ 245212 w 381000"/>
                <a:gd name="connsiteY259" fmla="*/ 301142 h 371475"/>
                <a:gd name="connsiteX260" fmla="*/ 244316 w 381000"/>
                <a:gd name="connsiteY260" fmla="*/ 300799 h 371475"/>
                <a:gd name="connsiteX261" fmla="*/ 240249 w 381000"/>
                <a:gd name="connsiteY261" fmla="*/ 299952 h 371475"/>
                <a:gd name="connsiteX262" fmla="*/ 238611 w 381000"/>
                <a:gd name="connsiteY262" fmla="*/ 299066 h 371475"/>
                <a:gd name="connsiteX263" fmla="*/ 237277 w 381000"/>
                <a:gd name="connsiteY263" fmla="*/ 296885 h 371475"/>
                <a:gd name="connsiteX264" fmla="*/ 236268 w 381000"/>
                <a:gd name="connsiteY264" fmla="*/ 296199 h 371475"/>
                <a:gd name="connsiteX265" fmla="*/ 235668 w 381000"/>
                <a:gd name="connsiteY265" fmla="*/ 295789 h 371475"/>
                <a:gd name="connsiteX266" fmla="*/ 231877 w 381000"/>
                <a:gd name="connsiteY266" fmla="*/ 296894 h 371475"/>
                <a:gd name="connsiteX267" fmla="*/ 230562 w 381000"/>
                <a:gd name="connsiteY267" fmla="*/ 298609 h 371475"/>
                <a:gd name="connsiteX268" fmla="*/ 228514 w 381000"/>
                <a:gd name="connsiteY268" fmla="*/ 300618 h 371475"/>
                <a:gd name="connsiteX269" fmla="*/ 214456 w 381000"/>
                <a:gd name="connsiteY269" fmla="*/ 310448 h 371475"/>
                <a:gd name="connsiteX270" fmla="*/ 211884 w 381000"/>
                <a:gd name="connsiteY270" fmla="*/ 314553 h 371475"/>
                <a:gd name="connsiteX271" fmla="*/ 208912 w 381000"/>
                <a:gd name="connsiteY271" fmla="*/ 320583 h 371475"/>
                <a:gd name="connsiteX272" fmla="*/ 208683 w 381000"/>
                <a:gd name="connsiteY272" fmla="*/ 323393 h 371475"/>
                <a:gd name="connsiteX273" fmla="*/ 209960 w 381000"/>
                <a:gd name="connsiteY273" fmla="*/ 332346 h 371475"/>
                <a:gd name="connsiteX274" fmla="*/ 212817 w 381000"/>
                <a:gd name="connsiteY274" fmla="*/ 337032 h 371475"/>
                <a:gd name="connsiteX275" fmla="*/ 213179 w 381000"/>
                <a:gd name="connsiteY275" fmla="*/ 338118 h 371475"/>
                <a:gd name="connsiteX276" fmla="*/ 211589 w 381000"/>
                <a:gd name="connsiteY276" fmla="*/ 338128 h 371475"/>
                <a:gd name="connsiteX277" fmla="*/ 208931 w 381000"/>
                <a:gd name="connsiteY277" fmla="*/ 337537 h 371475"/>
                <a:gd name="connsiteX278" fmla="*/ 206731 w 381000"/>
                <a:gd name="connsiteY278" fmla="*/ 336813 h 371475"/>
                <a:gd name="connsiteX279" fmla="*/ 204626 w 381000"/>
                <a:gd name="connsiteY279" fmla="*/ 337213 h 371475"/>
                <a:gd name="connsiteX280" fmla="*/ 202606 w 381000"/>
                <a:gd name="connsiteY280" fmla="*/ 338185 h 371475"/>
                <a:gd name="connsiteX281" fmla="*/ 200835 w 381000"/>
                <a:gd name="connsiteY281" fmla="*/ 338776 h 371475"/>
                <a:gd name="connsiteX282" fmla="*/ 199558 w 381000"/>
                <a:gd name="connsiteY282" fmla="*/ 338937 h 371475"/>
                <a:gd name="connsiteX283" fmla="*/ 198711 w 381000"/>
                <a:gd name="connsiteY283" fmla="*/ 339499 h 371475"/>
                <a:gd name="connsiteX284" fmla="*/ 198301 w 381000"/>
                <a:gd name="connsiteY284" fmla="*/ 340614 h 371475"/>
                <a:gd name="connsiteX285" fmla="*/ 198225 w 381000"/>
                <a:gd name="connsiteY285" fmla="*/ 341395 h 371475"/>
                <a:gd name="connsiteX286" fmla="*/ 195987 w 381000"/>
                <a:gd name="connsiteY286" fmla="*/ 341204 h 371475"/>
                <a:gd name="connsiteX287" fmla="*/ 190815 w 381000"/>
                <a:gd name="connsiteY287" fmla="*/ 339604 h 371475"/>
                <a:gd name="connsiteX288" fmla="*/ 186166 w 381000"/>
                <a:gd name="connsiteY288" fmla="*/ 338499 h 371475"/>
                <a:gd name="connsiteX289" fmla="*/ 183432 w 381000"/>
                <a:gd name="connsiteY289" fmla="*/ 339757 h 371475"/>
                <a:gd name="connsiteX290" fmla="*/ 181680 w 381000"/>
                <a:gd name="connsiteY290" fmla="*/ 340928 h 371475"/>
                <a:gd name="connsiteX291" fmla="*/ 180451 w 381000"/>
                <a:gd name="connsiteY291" fmla="*/ 340747 h 371475"/>
                <a:gd name="connsiteX292" fmla="*/ 179508 w 381000"/>
                <a:gd name="connsiteY292" fmla="*/ 339509 h 371475"/>
                <a:gd name="connsiteX293" fmla="*/ 178879 w 381000"/>
                <a:gd name="connsiteY293" fmla="*/ 338299 h 371475"/>
                <a:gd name="connsiteX294" fmla="*/ 177060 w 381000"/>
                <a:gd name="connsiteY294" fmla="*/ 337185 h 371475"/>
                <a:gd name="connsiteX295" fmla="*/ 172946 w 381000"/>
                <a:gd name="connsiteY295" fmla="*/ 335518 h 371475"/>
                <a:gd name="connsiteX296" fmla="*/ 173155 w 381000"/>
                <a:gd name="connsiteY296" fmla="*/ 334718 h 371475"/>
                <a:gd name="connsiteX297" fmla="*/ 173860 w 381000"/>
                <a:gd name="connsiteY297" fmla="*/ 333594 h 371475"/>
                <a:gd name="connsiteX298" fmla="*/ 173841 w 381000"/>
                <a:gd name="connsiteY298" fmla="*/ 332899 h 371475"/>
                <a:gd name="connsiteX299" fmla="*/ 173050 w 381000"/>
                <a:gd name="connsiteY299" fmla="*/ 331870 h 371475"/>
                <a:gd name="connsiteX300" fmla="*/ 169259 w 381000"/>
                <a:gd name="connsiteY300" fmla="*/ 330765 h 371475"/>
                <a:gd name="connsiteX301" fmla="*/ 167469 w 381000"/>
                <a:gd name="connsiteY301" fmla="*/ 330489 h 371475"/>
                <a:gd name="connsiteX302" fmla="*/ 166335 w 381000"/>
                <a:gd name="connsiteY302" fmla="*/ 331251 h 371475"/>
                <a:gd name="connsiteX303" fmla="*/ 165516 w 381000"/>
                <a:gd name="connsiteY303" fmla="*/ 332184 h 371475"/>
                <a:gd name="connsiteX304" fmla="*/ 163411 w 381000"/>
                <a:gd name="connsiteY304" fmla="*/ 328755 h 371475"/>
                <a:gd name="connsiteX305" fmla="*/ 161906 w 381000"/>
                <a:gd name="connsiteY305" fmla="*/ 328050 h 371475"/>
                <a:gd name="connsiteX306" fmla="*/ 159639 w 381000"/>
                <a:gd name="connsiteY306" fmla="*/ 327936 h 371475"/>
                <a:gd name="connsiteX307" fmla="*/ 157039 w 381000"/>
                <a:gd name="connsiteY307" fmla="*/ 326888 h 371475"/>
                <a:gd name="connsiteX308" fmla="*/ 154334 w 381000"/>
                <a:gd name="connsiteY308" fmla="*/ 325545 h 371475"/>
                <a:gd name="connsiteX309" fmla="*/ 147771 w 381000"/>
                <a:gd name="connsiteY309" fmla="*/ 323402 h 371475"/>
                <a:gd name="connsiteX310" fmla="*/ 145971 w 381000"/>
                <a:gd name="connsiteY310" fmla="*/ 323145 h 371475"/>
                <a:gd name="connsiteX311" fmla="*/ 145247 w 381000"/>
                <a:gd name="connsiteY311" fmla="*/ 323488 h 371475"/>
                <a:gd name="connsiteX312" fmla="*/ 144761 w 381000"/>
                <a:gd name="connsiteY312" fmla="*/ 324774 h 371475"/>
                <a:gd name="connsiteX313" fmla="*/ 144504 w 381000"/>
                <a:gd name="connsiteY313" fmla="*/ 328393 h 371475"/>
                <a:gd name="connsiteX314" fmla="*/ 144228 w 381000"/>
                <a:gd name="connsiteY314" fmla="*/ 328793 h 371475"/>
                <a:gd name="connsiteX315" fmla="*/ 141180 w 381000"/>
                <a:gd name="connsiteY315" fmla="*/ 328917 h 371475"/>
                <a:gd name="connsiteX316" fmla="*/ 137427 w 381000"/>
                <a:gd name="connsiteY316" fmla="*/ 328412 h 371475"/>
                <a:gd name="connsiteX317" fmla="*/ 135703 w 381000"/>
                <a:gd name="connsiteY317" fmla="*/ 328660 h 371475"/>
                <a:gd name="connsiteX318" fmla="*/ 134169 w 381000"/>
                <a:gd name="connsiteY318" fmla="*/ 328669 h 371475"/>
                <a:gd name="connsiteX319" fmla="*/ 132722 w 381000"/>
                <a:gd name="connsiteY319" fmla="*/ 327708 h 371475"/>
                <a:gd name="connsiteX320" fmla="*/ 126235 w 381000"/>
                <a:gd name="connsiteY320" fmla="*/ 328803 h 371475"/>
                <a:gd name="connsiteX321" fmla="*/ 125159 w 381000"/>
                <a:gd name="connsiteY321" fmla="*/ 328270 h 371475"/>
                <a:gd name="connsiteX322" fmla="*/ 123597 w 381000"/>
                <a:gd name="connsiteY322" fmla="*/ 326641 h 371475"/>
                <a:gd name="connsiteX323" fmla="*/ 121844 w 381000"/>
                <a:gd name="connsiteY323" fmla="*/ 325317 h 371475"/>
                <a:gd name="connsiteX324" fmla="*/ 120491 w 381000"/>
                <a:gd name="connsiteY324" fmla="*/ 324640 h 371475"/>
                <a:gd name="connsiteX325" fmla="*/ 119329 w 381000"/>
                <a:gd name="connsiteY325" fmla="*/ 323859 h 371475"/>
                <a:gd name="connsiteX326" fmla="*/ 118281 w 381000"/>
                <a:gd name="connsiteY326" fmla="*/ 323735 h 371475"/>
                <a:gd name="connsiteX327" fmla="*/ 116681 w 381000"/>
                <a:gd name="connsiteY327" fmla="*/ 324488 h 371475"/>
                <a:gd name="connsiteX328" fmla="*/ 114472 w 381000"/>
                <a:gd name="connsiteY328" fmla="*/ 324812 h 371475"/>
                <a:gd name="connsiteX329" fmla="*/ 112643 w 381000"/>
                <a:gd name="connsiteY329" fmla="*/ 324717 h 371475"/>
                <a:gd name="connsiteX330" fmla="*/ 111662 w 381000"/>
                <a:gd name="connsiteY330" fmla="*/ 324821 h 371475"/>
                <a:gd name="connsiteX331" fmla="*/ 107547 w 381000"/>
                <a:gd name="connsiteY331" fmla="*/ 320802 h 371475"/>
                <a:gd name="connsiteX332" fmla="*/ 106947 w 381000"/>
                <a:gd name="connsiteY332" fmla="*/ 319706 h 371475"/>
                <a:gd name="connsiteX333" fmla="*/ 104899 w 381000"/>
                <a:gd name="connsiteY333" fmla="*/ 319402 h 371475"/>
                <a:gd name="connsiteX334" fmla="*/ 102365 w 381000"/>
                <a:gd name="connsiteY334" fmla="*/ 319354 h 371475"/>
                <a:gd name="connsiteX335" fmla="*/ 95907 w 381000"/>
                <a:gd name="connsiteY335" fmla="*/ 316744 h 371475"/>
                <a:gd name="connsiteX336" fmla="*/ 92964 w 381000"/>
                <a:gd name="connsiteY336" fmla="*/ 315344 h 371475"/>
                <a:gd name="connsiteX337" fmla="*/ 92535 w 381000"/>
                <a:gd name="connsiteY337" fmla="*/ 314506 h 371475"/>
                <a:gd name="connsiteX338" fmla="*/ 92573 w 381000"/>
                <a:gd name="connsiteY338" fmla="*/ 313830 h 371475"/>
                <a:gd name="connsiteX339" fmla="*/ 92069 w 381000"/>
                <a:gd name="connsiteY339" fmla="*/ 313982 h 371475"/>
                <a:gd name="connsiteX340" fmla="*/ 91164 w 381000"/>
                <a:gd name="connsiteY340" fmla="*/ 315173 h 371475"/>
                <a:gd name="connsiteX341" fmla="*/ 90687 w 381000"/>
                <a:gd name="connsiteY341" fmla="*/ 316144 h 371475"/>
                <a:gd name="connsiteX342" fmla="*/ 90059 w 381000"/>
                <a:gd name="connsiteY342" fmla="*/ 316325 h 371475"/>
                <a:gd name="connsiteX343" fmla="*/ 89135 w 381000"/>
                <a:gd name="connsiteY343" fmla="*/ 316173 h 371475"/>
                <a:gd name="connsiteX344" fmla="*/ 88278 w 381000"/>
                <a:gd name="connsiteY344" fmla="*/ 315620 h 371475"/>
                <a:gd name="connsiteX345" fmla="*/ 87754 w 381000"/>
                <a:gd name="connsiteY345" fmla="*/ 314915 h 371475"/>
                <a:gd name="connsiteX346" fmla="*/ 88316 w 381000"/>
                <a:gd name="connsiteY346" fmla="*/ 313687 h 371475"/>
                <a:gd name="connsiteX347" fmla="*/ 89306 w 381000"/>
                <a:gd name="connsiteY347" fmla="*/ 312077 h 371475"/>
                <a:gd name="connsiteX348" fmla="*/ 89716 w 381000"/>
                <a:gd name="connsiteY348" fmla="*/ 310324 h 371475"/>
                <a:gd name="connsiteX349" fmla="*/ 89621 w 381000"/>
                <a:gd name="connsiteY349" fmla="*/ 308753 h 371475"/>
                <a:gd name="connsiteX350" fmla="*/ 87992 w 381000"/>
                <a:gd name="connsiteY350" fmla="*/ 307743 h 371475"/>
                <a:gd name="connsiteX351" fmla="*/ 85592 w 381000"/>
                <a:gd name="connsiteY351" fmla="*/ 307324 h 371475"/>
                <a:gd name="connsiteX352" fmla="*/ 83829 w 381000"/>
                <a:gd name="connsiteY352" fmla="*/ 307200 h 371475"/>
                <a:gd name="connsiteX353" fmla="*/ 81544 w 381000"/>
                <a:gd name="connsiteY353" fmla="*/ 306305 h 371475"/>
                <a:gd name="connsiteX354" fmla="*/ 80458 w 381000"/>
                <a:gd name="connsiteY354" fmla="*/ 305657 h 371475"/>
                <a:gd name="connsiteX355" fmla="*/ 79410 w 381000"/>
                <a:gd name="connsiteY355" fmla="*/ 303904 h 371475"/>
                <a:gd name="connsiteX356" fmla="*/ 79372 w 381000"/>
                <a:gd name="connsiteY356" fmla="*/ 302628 h 371475"/>
                <a:gd name="connsiteX357" fmla="*/ 83725 w 381000"/>
                <a:gd name="connsiteY357" fmla="*/ 301504 h 371475"/>
                <a:gd name="connsiteX358" fmla="*/ 87640 w 381000"/>
                <a:gd name="connsiteY358" fmla="*/ 296885 h 371475"/>
                <a:gd name="connsiteX359" fmla="*/ 91354 w 381000"/>
                <a:gd name="connsiteY359" fmla="*/ 280044 h 371475"/>
                <a:gd name="connsiteX360" fmla="*/ 94040 w 381000"/>
                <a:gd name="connsiteY360" fmla="*/ 259956 h 371475"/>
                <a:gd name="connsiteX361" fmla="*/ 96031 w 381000"/>
                <a:gd name="connsiteY361" fmla="*/ 256146 h 371475"/>
                <a:gd name="connsiteX362" fmla="*/ 98546 w 381000"/>
                <a:gd name="connsiteY362" fmla="*/ 255098 h 371475"/>
                <a:gd name="connsiteX363" fmla="*/ 96517 w 381000"/>
                <a:gd name="connsiteY363" fmla="*/ 252317 h 371475"/>
                <a:gd name="connsiteX364" fmla="*/ 95250 w 381000"/>
                <a:gd name="connsiteY364" fmla="*/ 253727 h 371475"/>
                <a:gd name="connsiteX365" fmla="*/ 94717 w 381000"/>
                <a:gd name="connsiteY365" fmla="*/ 255222 h 371475"/>
                <a:gd name="connsiteX366" fmla="*/ 94050 w 381000"/>
                <a:gd name="connsiteY366" fmla="*/ 255975 h 371475"/>
                <a:gd name="connsiteX367" fmla="*/ 95545 w 381000"/>
                <a:gd name="connsiteY367" fmla="*/ 237353 h 371475"/>
                <a:gd name="connsiteX368" fmla="*/ 96612 w 381000"/>
                <a:gd name="connsiteY368" fmla="*/ 230495 h 371475"/>
                <a:gd name="connsiteX369" fmla="*/ 98431 w 381000"/>
                <a:gd name="connsiteY369" fmla="*/ 223295 h 371475"/>
                <a:gd name="connsiteX370" fmla="*/ 102156 w 381000"/>
                <a:gd name="connsiteY370" fmla="*/ 226152 h 371475"/>
                <a:gd name="connsiteX371" fmla="*/ 105242 w 381000"/>
                <a:gd name="connsiteY371" fmla="*/ 229057 h 371475"/>
                <a:gd name="connsiteX372" fmla="*/ 106832 w 381000"/>
                <a:gd name="connsiteY372" fmla="*/ 231572 h 371475"/>
                <a:gd name="connsiteX373" fmla="*/ 108852 w 381000"/>
                <a:gd name="connsiteY373" fmla="*/ 239916 h 371475"/>
                <a:gd name="connsiteX374" fmla="*/ 110385 w 381000"/>
                <a:gd name="connsiteY374" fmla="*/ 241668 h 371475"/>
                <a:gd name="connsiteX375" fmla="*/ 112671 w 381000"/>
                <a:gd name="connsiteY375" fmla="*/ 243421 h 371475"/>
                <a:gd name="connsiteX376" fmla="*/ 111766 w 381000"/>
                <a:gd name="connsiteY376" fmla="*/ 241506 h 371475"/>
                <a:gd name="connsiteX377" fmla="*/ 110195 w 381000"/>
                <a:gd name="connsiteY377" fmla="*/ 240039 h 371475"/>
                <a:gd name="connsiteX378" fmla="*/ 107737 w 381000"/>
                <a:gd name="connsiteY378" fmla="*/ 228905 h 371475"/>
                <a:gd name="connsiteX379" fmla="*/ 106194 w 381000"/>
                <a:gd name="connsiteY379" fmla="*/ 225733 h 371475"/>
                <a:gd name="connsiteX380" fmla="*/ 103794 w 381000"/>
                <a:gd name="connsiteY380" fmla="*/ 223066 h 371475"/>
                <a:gd name="connsiteX381" fmla="*/ 96060 w 381000"/>
                <a:gd name="connsiteY381" fmla="*/ 217436 h 371475"/>
                <a:gd name="connsiteX382" fmla="*/ 95364 w 381000"/>
                <a:gd name="connsiteY382" fmla="*/ 216341 h 371475"/>
                <a:gd name="connsiteX383" fmla="*/ 94983 w 381000"/>
                <a:gd name="connsiteY383" fmla="*/ 214189 h 371475"/>
                <a:gd name="connsiteX384" fmla="*/ 97546 w 381000"/>
                <a:gd name="connsiteY384" fmla="*/ 214284 h 371475"/>
                <a:gd name="connsiteX385" fmla="*/ 99755 w 381000"/>
                <a:gd name="connsiteY385" fmla="*/ 215332 h 371475"/>
                <a:gd name="connsiteX386" fmla="*/ 99498 w 381000"/>
                <a:gd name="connsiteY386" fmla="*/ 214131 h 371475"/>
                <a:gd name="connsiteX387" fmla="*/ 98841 w 381000"/>
                <a:gd name="connsiteY387" fmla="*/ 212874 h 371475"/>
                <a:gd name="connsiteX388" fmla="*/ 97812 w 381000"/>
                <a:gd name="connsiteY388" fmla="*/ 208293 h 371475"/>
                <a:gd name="connsiteX389" fmla="*/ 96955 w 381000"/>
                <a:gd name="connsiteY389" fmla="*/ 197558 h 371475"/>
                <a:gd name="connsiteX390" fmla="*/ 97069 w 381000"/>
                <a:gd name="connsiteY390" fmla="*/ 195719 h 371475"/>
                <a:gd name="connsiteX391" fmla="*/ 96688 w 381000"/>
                <a:gd name="connsiteY391" fmla="*/ 193453 h 371475"/>
                <a:gd name="connsiteX392" fmla="*/ 94212 w 381000"/>
                <a:gd name="connsiteY392" fmla="*/ 192948 h 371475"/>
                <a:gd name="connsiteX393" fmla="*/ 92231 w 381000"/>
                <a:gd name="connsiteY393" fmla="*/ 192862 h 371475"/>
                <a:gd name="connsiteX394" fmla="*/ 90097 w 381000"/>
                <a:gd name="connsiteY394" fmla="*/ 191967 h 371475"/>
                <a:gd name="connsiteX395" fmla="*/ 79562 w 381000"/>
                <a:gd name="connsiteY395" fmla="*/ 185604 h 371475"/>
                <a:gd name="connsiteX396" fmla="*/ 75962 w 381000"/>
                <a:gd name="connsiteY396" fmla="*/ 179013 h 371475"/>
                <a:gd name="connsiteX397" fmla="*/ 72276 w 381000"/>
                <a:gd name="connsiteY397" fmla="*/ 174136 h 371475"/>
                <a:gd name="connsiteX398" fmla="*/ 71390 w 381000"/>
                <a:gd name="connsiteY398" fmla="*/ 172002 h 371475"/>
                <a:gd name="connsiteX399" fmla="*/ 71447 w 381000"/>
                <a:gd name="connsiteY399" fmla="*/ 169840 h 371475"/>
                <a:gd name="connsiteX400" fmla="*/ 73362 w 381000"/>
                <a:gd name="connsiteY400" fmla="*/ 165268 h 371475"/>
                <a:gd name="connsiteX401" fmla="*/ 71676 w 381000"/>
                <a:gd name="connsiteY401" fmla="*/ 162373 h 371475"/>
                <a:gd name="connsiteX402" fmla="*/ 70028 w 381000"/>
                <a:gd name="connsiteY402" fmla="*/ 161801 h 371475"/>
                <a:gd name="connsiteX403" fmla="*/ 68599 w 381000"/>
                <a:gd name="connsiteY403" fmla="*/ 160363 h 371475"/>
                <a:gd name="connsiteX404" fmla="*/ 69895 w 381000"/>
                <a:gd name="connsiteY404" fmla="*/ 157972 h 371475"/>
                <a:gd name="connsiteX405" fmla="*/ 70971 w 381000"/>
                <a:gd name="connsiteY405" fmla="*/ 156438 h 371475"/>
                <a:gd name="connsiteX406" fmla="*/ 73133 w 381000"/>
                <a:gd name="connsiteY406" fmla="*/ 156029 h 371475"/>
                <a:gd name="connsiteX407" fmla="*/ 75962 w 381000"/>
                <a:gd name="connsiteY407" fmla="*/ 156534 h 371475"/>
                <a:gd name="connsiteX408" fmla="*/ 78648 w 381000"/>
                <a:gd name="connsiteY408" fmla="*/ 157924 h 371475"/>
                <a:gd name="connsiteX409" fmla="*/ 80753 w 381000"/>
                <a:gd name="connsiteY409" fmla="*/ 158296 h 371475"/>
                <a:gd name="connsiteX410" fmla="*/ 74533 w 381000"/>
                <a:gd name="connsiteY410" fmla="*/ 154572 h 371475"/>
                <a:gd name="connsiteX411" fmla="*/ 64437 w 381000"/>
                <a:gd name="connsiteY411" fmla="*/ 155829 h 371475"/>
                <a:gd name="connsiteX412" fmla="*/ 62256 w 381000"/>
                <a:gd name="connsiteY412" fmla="*/ 155353 h 371475"/>
                <a:gd name="connsiteX413" fmla="*/ 60427 w 381000"/>
                <a:gd name="connsiteY413" fmla="*/ 154524 h 371475"/>
                <a:gd name="connsiteX414" fmla="*/ 59703 w 381000"/>
                <a:gd name="connsiteY414" fmla="*/ 151781 h 371475"/>
                <a:gd name="connsiteX415" fmla="*/ 61141 w 381000"/>
                <a:gd name="connsiteY415" fmla="*/ 150552 h 371475"/>
                <a:gd name="connsiteX416" fmla="*/ 62436 w 381000"/>
                <a:gd name="connsiteY416" fmla="*/ 148266 h 371475"/>
                <a:gd name="connsiteX417" fmla="*/ 60970 w 381000"/>
                <a:gd name="connsiteY417" fmla="*/ 146666 h 371475"/>
                <a:gd name="connsiteX418" fmla="*/ 59065 w 381000"/>
                <a:gd name="connsiteY418" fmla="*/ 146056 h 371475"/>
                <a:gd name="connsiteX419" fmla="*/ 56074 w 381000"/>
                <a:gd name="connsiteY419" fmla="*/ 146085 h 371475"/>
                <a:gd name="connsiteX420" fmla="*/ 53283 w 381000"/>
                <a:gd name="connsiteY420" fmla="*/ 146570 h 371475"/>
                <a:gd name="connsiteX421" fmla="*/ 52578 w 381000"/>
                <a:gd name="connsiteY421" fmla="*/ 145647 h 371475"/>
                <a:gd name="connsiteX422" fmla="*/ 54283 w 381000"/>
                <a:gd name="connsiteY422" fmla="*/ 143094 h 371475"/>
                <a:gd name="connsiteX423" fmla="*/ 52835 w 381000"/>
                <a:gd name="connsiteY423" fmla="*/ 142161 h 371475"/>
                <a:gd name="connsiteX424" fmla="*/ 50902 w 381000"/>
                <a:gd name="connsiteY424" fmla="*/ 142599 h 371475"/>
                <a:gd name="connsiteX425" fmla="*/ 48101 w 381000"/>
                <a:gd name="connsiteY425" fmla="*/ 143122 h 371475"/>
                <a:gd name="connsiteX426" fmla="*/ 45425 w 381000"/>
                <a:gd name="connsiteY426" fmla="*/ 142322 h 371475"/>
                <a:gd name="connsiteX427" fmla="*/ 42891 w 381000"/>
                <a:gd name="connsiteY427" fmla="*/ 139417 h 371475"/>
                <a:gd name="connsiteX428" fmla="*/ 41215 w 381000"/>
                <a:gd name="connsiteY428" fmla="*/ 139436 h 371475"/>
                <a:gd name="connsiteX429" fmla="*/ 40062 w 381000"/>
                <a:gd name="connsiteY429" fmla="*/ 139798 h 371475"/>
                <a:gd name="connsiteX430" fmla="*/ 38357 w 381000"/>
                <a:gd name="connsiteY430" fmla="*/ 138674 h 371475"/>
                <a:gd name="connsiteX431" fmla="*/ 36557 w 381000"/>
                <a:gd name="connsiteY431" fmla="*/ 138398 h 371475"/>
                <a:gd name="connsiteX432" fmla="*/ 35271 w 381000"/>
                <a:gd name="connsiteY432" fmla="*/ 138769 h 371475"/>
                <a:gd name="connsiteX433" fmla="*/ 33566 w 381000"/>
                <a:gd name="connsiteY433" fmla="*/ 137103 h 371475"/>
                <a:gd name="connsiteX434" fmla="*/ 23051 w 381000"/>
                <a:gd name="connsiteY434" fmla="*/ 133750 h 371475"/>
                <a:gd name="connsiteX435" fmla="*/ 18517 w 381000"/>
                <a:gd name="connsiteY435" fmla="*/ 133340 h 371475"/>
                <a:gd name="connsiteX436" fmla="*/ 14354 w 381000"/>
                <a:gd name="connsiteY436" fmla="*/ 134855 h 371475"/>
                <a:gd name="connsiteX437" fmla="*/ 12059 w 381000"/>
                <a:gd name="connsiteY437" fmla="*/ 134331 h 371475"/>
                <a:gd name="connsiteX438" fmla="*/ 10373 w 381000"/>
                <a:gd name="connsiteY438" fmla="*/ 132159 h 371475"/>
                <a:gd name="connsiteX439" fmla="*/ 8963 w 381000"/>
                <a:gd name="connsiteY439" fmla="*/ 128521 h 371475"/>
                <a:gd name="connsiteX440" fmla="*/ 2257 w 381000"/>
                <a:gd name="connsiteY440" fmla="*/ 125711 h 371475"/>
                <a:gd name="connsiteX441" fmla="*/ 3581 w 381000"/>
                <a:gd name="connsiteY441" fmla="*/ 123863 h 371475"/>
                <a:gd name="connsiteX442" fmla="*/ 6706 w 381000"/>
                <a:gd name="connsiteY442" fmla="*/ 123425 h 371475"/>
                <a:gd name="connsiteX443" fmla="*/ 10296 w 381000"/>
                <a:gd name="connsiteY443" fmla="*/ 122148 h 371475"/>
                <a:gd name="connsiteX444" fmla="*/ 11592 w 381000"/>
                <a:gd name="connsiteY444" fmla="*/ 120500 h 371475"/>
                <a:gd name="connsiteX445" fmla="*/ 8782 w 381000"/>
                <a:gd name="connsiteY445" fmla="*/ 118586 h 371475"/>
                <a:gd name="connsiteX446" fmla="*/ 6706 w 381000"/>
                <a:gd name="connsiteY446" fmla="*/ 118110 h 371475"/>
                <a:gd name="connsiteX447" fmla="*/ 5848 w 381000"/>
                <a:gd name="connsiteY447" fmla="*/ 117424 h 371475"/>
                <a:gd name="connsiteX448" fmla="*/ 4972 w 381000"/>
                <a:gd name="connsiteY448" fmla="*/ 115700 h 371475"/>
                <a:gd name="connsiteX449" fmla="*/ 6210 w 381000"/>
                <a:gd name="connsiteY449" fmla="*/ 114910 h 371475"/>
                <a:gd name="connsiteX450" fmla="*/ 7087 w 381000"/>
                <a:gd name="connsiteY450" fmla="*/ 115328 h 371475"/>
                <a:gd name="connsiteX451" fmla="*/ 9620 w 381000"/>
                <a:gd name="connsiteY451" fmla="*/ 115576 h 371475"/>
                <a:gd name="connsiteX452" fmla="*/ 13945 w 381000"/>
                <a:gd name="connsiteY452" fmla="*/ 115157 h 371475"/>
                <a:gd name="connsiteX453" fmla="*/ 12335 w 381000"/>
                <a:gd name="connsiteY453" fmla="*/ 113414 h 371475"/>
                <a:gd name="connsiteX454" fmla="*/ 10659 w 381000"/>
                <a:gd name="connsiteY454" fmla="*/ 113024 h 371475"/>
                <a:gd name="connsiteX455" fmla="*/ 9887 w 381000"/>
                <a:gd name="connsiteY455" fmla="*/ 112585 h 371475"/>
                <a:gd name="connsiteX456" fmla="*/ 6363 w 381000"/>
                <a:gd name="connsiteY456" fmla="*/ 112395 h 371475"/>
                <a:gd name="connsiteX457" fmla="*/ 4763 w 381000"/>
                <a:gd name="connsiteY457" fmla="*/ 112995 h 371475"/>
                <a:gd name="connsiteX458" fmla="*/ 1162 w 381000"/>
                <a:gd name="connsiteY458" fmla="*/ 112766 h 371475"/>
                <a:gd name="connsiteX459" fmla="*/ 381 w 381000"/>
                <a:gd name="connsiteY459" fmla="*/ 110890 h 371475"/>
                <a:gd name="connsiteX460" fmla="*/ 0 w 381000"/>
                <a:gd name="connsiteY460" fmla="*/ 109271 h 371475"/>
                <a:gd name="connsiteX461" fmla="*/ 1114 w 381000"/>
                <a:gd name="connsiteY461" fmla="*/ 105670 h 371475"/>
                <a:gd name="connsiteX462" fmla="*/ 6182 w 381000"/>
                <a:gd name="connsiteY462" fmla="*/ 102441 h 371475"/>
                <a:gd name="connsiteX463" fmla="*/ 18812 w 381000"/>
                <a:gd name="connsiteY463" fmla="*/ 98907 h 371475"/>
                <a:gd name="connsiteX464" fmla="*/ 24241 w 381000"/>
                <a:gd name="connsiteY464" fmla="*/ 99422 h 371475"/>
                <a:gd name="connsiteX465" fmla="*/ 28004 w 381000"/>
                <a:gd name="connsiteY465" fmla="*/ 98784 h 371475"/>
                <a:gd name="connsiteX466" fmla="*/ 32518 w 381000"/>
                <a:gd name="connsiteY466" fmla="*/ 96555 h 371475"/>
                <a:gd name="connsiteX467" fmla="*/ 34509 w 381000"/>
                <a:gd name="connsiteY467" fmla="*/ 94640 h 371475"/>
                <a:gd name="connsiteX468" fmla="*/ 40929 w 381000"/>
                <a:gd name="connsiteY468" fmla="*/ 93516 h 371475"/>
                <a:gd name="connsiteX469" fmla="*/ 47025 w 381000"/>
                <a:gd name="connsiteY469" fmla="*/ 95545 h 371475"/>
                <a:gd name="connsiteX470" fmla="*/ 52645 w 381000"/>
                <a:gd name="connsiteY470" fmla="*/ 103203 h 371475"/>
                <a:gd name="connsiteX471" fmla="*/ 55331 w 381000"/>
                <a:gd name="connsiteY471" fmla="*/ 105794 h 371475"/>
                <a:gd name="connsiteX472" fmla="*/ 61913 w 381000"/>
                <a:gd name="connsiteY472" fmla="*/ 101298 h 371475"/>
                <a:gd name="connsiteX473" fmla="*/ 71714 w 381000"/>
                <a:gd name="connsiteY473" fmla="*/ 101432 h 371475"/>
                <a:gd name="connsiteX474" fmla="*/ 73733 w 381000"/>
                <a:gd name="connsiteY474" fmla="*/ 103965 h 371475"/>
                <a:gd name="connsiteX475" fmla="*/ 74552 w 381000"/>
                <a:gd name="connsiteY475" fmla="*/ 101832 h 371475"/>
                <a:gd name="connsiteX476" fmla="*/ 76352 w 381000"/>
                <a:gd name="connsiteY476" fmla="*/ 99326 h 371475"/>
                <a:gd name="connsiteX477" fmla="*/ 77791 w 381000"/>
                <a:gd name="connsiteY477" fmla="*/ 100469 h 371475"/>
                <a:gd name="connsiteX478" fmla="*/ 78524 w 381000"/>
                <a:gd name="connsiteY478" fmla="*/ 102022 h 371475"/>
                <a:gd name="connsiteX479" fmla="*/ 88868 w 381000"/>
                <a:gd name="connsiteY479" fmla="*/ 101584 h 371475"/>
                <a:gd name="connsiteX480" fmla="*/ 90497 w 381000"/>
                <a:gd name="connsiteY480" fmla="*/ 101136 h 371475"/>
                <a:gd name="connsiteX481" fmla="*/ 87716 w 381000"/>
                <a:gd name="connsiteY481" fmla="*/ 99317 h 371475"/>
                <a:gd name="connsiteX482" fmla="*/ 85449 w 381000"/>
                <a:gd name="connsiteY482" fmla="*/ 94955 h 371475"/>
                <a:gd name="connsiteX483" fmla="*/ 84973 w 381000"/>
                <a:gd name="connsiteY483" fmla="*/ 78829 h 371475"/>
                <a:gd name="connsiteX484" fmla="*/ 82105 w 381000"/>
                <a:gd name="connsiteY484" fmla="*/ 74304 h 371475"/>
                <a:gd name="connsiteX485" fmla="*/ 78819 w 381000"/>
                <a:gd name="connsiteY485" fmla="*/ 67056 h 371475"/>
                <a:gd name="connsiteX486" fmla="*/ 77305 w 381000"/>
                <a:gd name="connsiteY486" fmla="*/ 62741 h 371475"/>
                <a:gd name="connsiteX487" fmla="*/ 77162 w 381000"/>
                <a:gd name="connsiteY487" fmla="*/ 61246 h 371475"/>
                <a:gd name="connsiteX488" fmla="*/ 77667 w 381000"/>
                <a:gd name="connsiteY488" fmla="*/ 59083 h 371475"/>
                <a:gd name="connsiteX489" fmla="*/ 81705 w 381000"/>
                <a:gd name="connsiteY489" fmla="*/ 59198 h 371475"/>
                <a:gd name="connsiteX490" fmla="*/ 84830 w 381000"/>
                <a:gd name="connsiteY490" fmla="*/ 59750 h 371475"/>
                <a:gd name="connsiteX491" fmla="*/ 90783 w 381000"/>
                <a:gd name="connsiteY491" fmla="*/ 58121 h 371475"/>
                <a:gd name="connsiteX492" fmla="*/ 93640 w 381000"/>
                <a:gd name="connsiteY492" fmla="*/ 59236 h 371475"/>
                <a:gd name="connsiteX493" fmla="*/ 93469 w 381000"/>
                <a:gd name="connsiteY493" fmla="*/ 62608 h 371475"/>
                <a:gd name="connsiteX494" fmla="*/ 94345 w 381000"/>
                <a:gd name="connsiteY494" fmla="*/ 66856 h 371475"/>
                <a:gd name="connsiteX495" fmla="*/ 95336 w 381000"/>
                <a:gd name="connsiteY495" fmla="*/ 68913 h 371475"/>
                <a:gd name="connsiteX496" fmla="*/ 96850 w 381000"/>
                <a:gd name="connsiteY496" fmla="*/ 71247 h 371475"/>
                <a:gd name="connsiteX497" fmla="*/ 101641 w 381000"/>
                <a:gd name="connsiteY497" fmla="*/ 71037 h 371475"/>
                <a:gd name="connsiteX498" fmla="*/ 106814 w 381000"/>
                <a:gd name="connsiteY498" fmla="*/ 72409 h 371475"/>
                <a:gd name="connsiteX499" fmla="*/ 113357 w 381000"/>
                <a:gd name="connsiteY499" fmla="*/ 72619 h 371475"/>
                <a:gd name="connsiteX500" fmla="*/ 122911 w 381000"/>
                <a:gd name="connsiteY500" fmla="*/ 74981 h 371475"/>
                <a:gd name="connsiteX501" fmla="*/ 126978 w 381000"/>
                <a:gd name="connsiteY501" fmla="*/ 73609 h 371475"/>
                <a:gd name="connsiteX502" fmla="*/ 130921 w 381000"/>
                <a:gd name="connsiteY502" fmla="*/ 70685 h 371475"/>
                <a:gd name="connsiteX503" fmla="*/ 138427 w 381000"/>
                <a:gd name="connsiteY503" fmla="*/ 68761 h 371475"/>
                <a:gd name="connsiteX504" fmla="*/ 139027 w 381000"/>
                <a:gd name="connsiteY504" fmla="*/ 67751 h 371475"/>
                <a:gd name="connsiteX505" fmla="*/ 134703 w 381000"/>
                <a:gd name="connsiteY505" fmla="*/ 68151 h 371475"/>
                <a:gd name="connsiteX506" fmla="*/ 130740 w 381000"/>
                <a:gd name="connsiteY506" fmla="*/ 66294 h 371475"/>
                <a:gd name="connsiteX507" fmla="*/ 130207 w 381000"/>
                <a:gd name="connsiteY507" fmla="*/ 64284 h 371475"/>
                <a:gd name="connsiteX508" fmla="*/ 130664 w 381000"/>
                <a:gd name="connsiteY508" fmla="*/ 62474 h 371475"/>
                <a:gd name="connsiteX509" fmla="*/ 132274 w 381000"/>
                <a:gd name="connsiteY509" fmla="*/ 58302 h 371475"/>
                <a:gd name="connsiteX510" fmla="*/ 143761 w 381000"/>
                <a:gd name="connsiteY510" fmla="*/ 51701 h 371475"/>
                <a:gd name="connsiteX511" fmla="*/ 151990 w 381000"/>
                <a:gd name="connsiteY511" fmla="*/ 49749 h 371475"/>
                <a:gd name="connsiteX512" fmla="*/ 160582 w 381000"/>
                <a:gd name="connsiteY512" fmla="*/ 46101 h 371475"/>
                <a:gd name="connsiteX513" fmla="*/ 164907 w 381000"/>
                <a:gd name="connsiteY513" fmla="*/ 42358 h 371475"/>
                <a:gd name="connsiteX514" fmla="*/ 167764 w 381000"/>
                <a:gd name="connsiteY514" fmla="*/ 37509 h 371475"/>
                <a:gd name="connsiteX515" fmla="*/ 168688 w 381000"/>
                <a:gd name="connsiteY515" fmla="*/ 36443 h 371475"/>
                <a:gd name="connsiteX516" fmla="*/ 169878 w 381000"/>
                <a:gd name="connsiteY516" fmla="*/ 35547 h 371475"/>
                <a:gd name="connsiteX517" fmla="*/ 168773 w 381000"/>
                <a:gd name="connsiteY517" fmla="*/ 33804 h 371475"/>
                <a:gd name="connsiteX518" fmla="*/ 169516 w 381000"/>
                <a:gd name="connsiteY518" fmla="*/ 15135 h 371475"/>
                <a:gd name="connsiteX519" fmla="*/ 170317 w 381000"/>
                <a:gd name="connsiteY519" fmla="*/ 11754 h 371475"/>
                <a:gd name="connsiteX520" fmla="*/ 171993 w 381000"/>
                <a:gd name="connsiteY520" fmla="*/ 8982 h 371475"/>
                <a:gd name="connsiteX521" fmla="*/ 174546 w 381000"/>
                <a:gd name="connsiteY521" fmla="*/ 6839 h 371475"/>
                <a:gd name="connsiteX522" fmla="*/ 178413 w 381000"/>
                <a:gd name="connsiteY522" fmla="*/ 4515 h 371475"/>
                <a:gd name="connsiteX523" fmla="*/ 192672 w 381000"/>
                <a:gd name="connsiteY523" fmla="*/ 1305 h 371475"/>
                <a:gd name="connsiteX524" fmla="*/ 194786 w 381000"/>
                <a:gd name="connsiteY524" fmla="*/ 0 h 371475"/>
                <a:gd name="connsiteX525" fmla="*/ 195082 w 381000"/>
                <a:gd name="connsiteY525" fmla="*/ 2019 h 371475"/>
                <a:gd name="connsiteX526" fmla="*/ 196120 w 381000"/>
                <a:gd name="connsiteY526" fmla="*/ 4600 h 371475"/>
                <a:gd name="connsiteX527" fmla="*/ 196834 w 381000"/>
                <a:gd name="connsiteY527" fmla="*/ 6010 h 371475"/>
                <a:gd name="connsiteX528" fmla="*/ 196234 w 381000"/>
                <a:gd name="connsiteY528" fmla="*/ 7848 h 371475"/>
                <a:gd name="connsiteX529" fmla="*/ 196701 w 381000"/>
                <a:gd name="connsiteY529" fmla="*/ 9363 h 371475"/>
                <a:gd name="connsiteX530" fmla="*/ 198634 w 381000"/>
                <a:gd name="connsiteY530" fmla="*/ 12087 h 371475"/>
                <a:gd name="connsiteX531" fmla="*/ 201044 w 381000"/>
                <a:gd name="connsiteY531" fmla="*/ 14649 h 371475"/>
                <a:gd name="connsiteX532" fmla="*/ 203197 w 381000"/>
                <a:gd name="connsiteY532" fmla="*/ 16288 h 371475"/>
                <a:gd name="connsiteX533" fmla="*/ 203854 w 381000"/>
                <a:gd name="connsiteY533" fmla="*/ 16040 h 371475"/>
                <a:gd name="connsiteX534" fmla="*/ 95841 w 381000"/>
                <a:gd name="connsiteY534" fmla="*/ 209074 h 371475"/>
                <a:gd name="connsiteX535" fmla="*/ 94898 w 381000"/>
                <a:gd name="connsiteY535" fmla="*/ 212426 h 371475"/>
                <a:gd name="connsiteX536" fmla="*/ 93107 w 381000"/>
                <a:gd name="connsiteY536" fmla="*/ 209340 h 371475"/>
                <a:gd name="connsiteX537" fmla="*/ 90745 w 381000"/>
                <a:gd name="connsiteY537" fmla="*/ 206635 h 371475"/>
                <a:gd name="connsiteX538" fmla="*/ 90202 w 381000"/>
                <a:gd name="connsiteY538" fmla="*/ 204130 h 371475"/>
                <a:gd name="connsiteX539" fmla="*/ 90202 w 381000"/>
                <a:gd name="connsiteY539" fmla="*/ 203463 h 371475"/>
                <a:gd name="connsiteX540" fmla="*/ 92974 w 381000"/>
                <a:gd name="connsiteY540" fmla="*/ 205292 h 371475"/>
                <a:gd name="connsiteX541" fmla="*/ 95841 w 381000"/>
                <a:gd name="connsiteY541" fmla="*/ 209074 h 371475"/>
                <a:gd name="connsiteX542" fmla="*/ 380762 w 381000"/>
                <a:gd name="connsiteY542" fmla="*/ 324564 h 371475"/>
                <a:gd name="connsiteX543" fmla="*/ 380067 w 381000"/>
                <a:gd name="connsiteY543" fmla="*/ 329889 h 371475"/>
                <a:gd name="connsiteX544" fmla="*/ 380572 w 381000"/>
                <a:gd name="connsiteY544" fmla="*/ 331441 h 371475"/>
                <a:gd name="connsiteX545" fmla="*/ 381543 w 381000"/>
                <a:gd name="connsiteY545" fmla="*/ 332527 h 371475"/>
                <a:gd name="connsiteX546" fmla="*/ 381991 w 381000"/>
                <a:gd name="connsiteY546" fmla="*/ 333718 h 371475"/>
                <a:gd name="connsiteX547" fmla="*/ 382800 w 381000"/>
                <a:gd name="connsiteY547" fmla="*/ 347834 h 371475"/>
                <a:gd name="connsiteX548" fmla="*/ 382648 w 381000"/>
                <a:gd name="connsiteY548" fmla="*/ 348958 h 371475"/>
                <a:gd name="connsiteX549" fmla="*/ 379381 w 381000"/>
                <a:gd name="connsiteY549" fmla="*/ 354606 h 371475"/>
                <a:gd name="connsiteX550" fmla="*/ 378648 w 381000"/>
                <a:gd name="connsiteY550" fmla="*/ 356254 h 371475"/>
                <a:gd name="connsiteX551" fmla="*/ 378485 w 381000"/>
                <a:gd name="connsiteY551" fmla="*/ 363226 h 371475"/>
                <a:gd name="connsiteX552" fmla="*/ 377933 w 381000"/>
                <a:gd name="connsiteY552" fmla="*/ 365093 h 371475"/>
                <a:gd name="connsiteX553" fmla="*/ 376771 w 381000"/>
                <a:gd name="connsiteY553" fmla="*/ 366931 h 371475"/>
                <a:gd name="connsiteX554" fmla="*/ 374704 w 381000"/>
                <a:gd name="connsiteY554" fmla="*/ 372875 h 371475"/>
                <a:gd name="connsiteX555" fmla="*/ 372913 w 381000"/>
                <a:gd name="connsiteY555" fmla="*/ 375542 h 371475"/>
                <a:gd name="connsiteX556" fmla="*/ 368017 w 381000"/>
                <a:gd name="connsiteY556" fmla="*/ 372285 h 371475"/>
                <a:gd name="connsiteX557" fmla="*/ 365132 w 381000"/>
                <a:gd name="connsiteY557" fmla="*/ 370875 h 371475"/>
                <a:gd name="connsiteX558" fmla="*/ 363722 w 381000"/>
                <a:gd name="connsiteY558" fmla="*/ 369360 h 371475"/>
                <a:gd name="connsiteX559" fmla="*/ 362798 w 381000"/>
                <a:gd name="connsiteY559" fmla="*/ 368313 h 371475"/>
                <a:gd name="connsiteX560" fmla="*/ 363398 w 381000"/>
                <a:gd name="connsiteY560" fmla="*/ 366913 h 371475"/>
                <a:gd name="connsiteX561" fmla="*/ 364712 w 381000"/>
                <a:gd name="connsiteY561" fmla="*/ 365455 h 371475"/>
                <a:gd name="connsiteX562" fmla="*/ 364922 w 381000"/>
                <a:gd name="connsiteY562" fmla="*/ 364302 h 371475"/>
                <a:gd name="connsiteX563" fmla="*/ 361826 w 381000"/>
                <a:gd name="connsiteY563" fmla="*/ 363007 h 371475"/>
                <a:gd name="connsiteX564" fmla="*/ 360407 w 381000"/>
                <a:gd name="connsiteY564" fmla="*/ 362140 h 371475"/>
                <a:gd name="connsiteX565" fmla="*/ 360426 w 381000"/>
                <a:gd name="connsiteY565" fmla="*/ 360616 h 371475"/>
                <a:gd name="connsiteX566" fmla="*/ 361493 w 381000"/>
                <a:gd name="connsiteY566" fmla="*/ 358245 h 371475"/>
                <a:gd name="connsiteX567" fmla="*/ 361007 w 381000"/>
                <a:gd name="connsiteY567" fmla="*/ 356283 h 371475"/>
                <a:gd name="connsiteX568" fmla="*/ 359216 w 381000"/>
                <a:gd name="connsiteY568" fmla="*/ 356378 h 371475"/>
                <a:gd name="connsiteX569" fmla="*/ 357826 w 381000"/>
                <a:gd name="connsiteY569" fmla="*/ 356082 h 371475"/>
                <a:gd name="connsiteX570" fmla="*/ 357645 w 381000"/>
                <a:gd name="connsiteY570" fmla="*/ 355063 h 371475"/>
                <a:gd name="connsiteX571" fmla="*/ 358664 w 381000"/>
                <a:gd name="connsiteY571" fmla="*/ 353758 h 371475"/>
                <a:gd name="connsiteX572" fmla="*/ 359978 w 381000"/>
                <a:gd name="connsiteY572" fmla="*/ 352054 h 371475"/>
                <a:gd name="connsiteX573" fmla="*/ 359940 w 381000"/>
                <a:gd name="connsiteY573" fmla="*/ 350167 h 371475"/>
                <a:gd name="connsiteX574" fmla="*/ 358350 w 381000"/>
                <a:gd name="connsiteY574" fmla="*/ 349358 h 371475"/>
                <a:gd name="connsiteX575" fmla="*/ 356911 w 381000"/>
                <a:gd name="connsiteY575" fmla="*/ 347824 h 371475"/>
                <a:gd name="connsiteX576" fmla="*/ 356330 w 381000"/>
                <a:gd name="connsiteY576" fmla="*/ 345738 h 371475"/>
                <a:gd name="connsiteX577" fmla="*/ 357445 w 381000"/>
                <a:gd name="connsiteY577" fmla="*/ 344310 h 371475"/>
                <a:gd name="connsiteX578" fmla="*/ 359255 w 381000"/>
                <a:gd name="connsiteY578" fmla="*/ 343395 h 371475"/>
                <a:gd name="connsiteX579" fmla="*/ 357921 w 381000"/>
                <a:gd name="connsiteY579" fmla="*/ 341252 h 371475"/>
                <a:gd name="connsiteX580" fmla="*/ 357026 w 381000"/>
                <a:gd name="connsiteY580" fmla="*/ 341204 h 371475"/>
                <a:gd name="connsiteX581" fmla="*/ 356311 w 381000"/>
                <a:gd name="connsiteY581" fmla="*/ 340738 h 371475"/>
                <a:gd name="connsiteX582" fmla="*/ 356902 w 381000"/>
                <a:gd name="connsiteY582" fmla="*/ 339747 h 371475"/>
                <a:gd name="connsiteX583" fmla="*/ 358302 w 381000"/>
                <a:gd name="connsiteY583" fmla="*/ 338261 h 371475"/>
                <a:gd name="connsiteX584" fmla="*/ 360255 w 381000"/>
                <a:gd name="connsiteY584" fmla="*/ 333813 h 371475"/>
                <a:gd name="connsiteX585" fmla="*/ 362969 w 381000"/>
                <a:gd name="connsiteY585" fmla="*/ 331708 h 371475"/>
                <a:gd name="connsiteX586" fmla="*/ 367789 w 381000"/>
                <a:gd name="connsiteY586" fmla="*/ 330355 h 371475"/>
                <a:gd name="connsiteX587" fmla="*/ 369094 w 381000"/>
                <a:gd name="connsiteY587" fmla="*/ 329755 h 371475"/>
                <a:gd name="connsiteX588" fmla="*/ 370284 w 381000"/>
                <a:gd name="connsiteY588" fmla="*/ 328184 h 371475"/>
                <a:gd name="connsiteX589" fmla="*/ 371608 w 381000"/>
                <a:gd name="connsiteY589" fmla="*/ 327174 h 371475"/>
                <a:gd name="connsiteX590" fmla="*/ 373218 w 381000"/>
                <a:gd name="connsiteY590" fmla="*/ 327307 h 371475"/>
                <a:gd name="connsiteX591" fmla="*/ 374704 w 381000"/>
                <a:gd name="connsiteY591" fmla="*/ 327908 h 371475"/>
                <a:gd name="connsiteX592" fmla="*/ 375618 w 381000"/>
                <a:gd name="connsiteY592" fmla="*/ 328555 h 371475"/>
                <a:gd name="connsiteX593" fmla="*/ 376304 w 381000"/>
                <a:gd name="connsiteY593" fmla="*/ 327879 h 371475"/>
                <a:gd name="connsiteX594" fmla="*/ 376971 w 381000"/>
                <a:gd name="connsiteY594" fmla="*/ 325926 h 371475"/>
                <a:gd name="connsiteX595" fmla="*/ 376561 w 381000"/>
                <a:gd name="connsiteY595" fmla="*/ 324212 h 371475"/>
                <a:gd name="connsiteX596" fmla="*/ 376771 w 381000"/>
                <a:gd name="connsiteY596" fmla="*/ 319497 h 371475"/>
                <a:gd name="connsiteX597" fmla="*/ 377628 w 381000"/>
                <a:gd name="connsiteY597" fmla="*/ 316821 h 371475"/>
                <a:gd name="connsiteX598" fmla="*/ 379019 w 381000"/>
                <a:gd name="connsiteY598" fmla="*/ 316668 h 371475"/>
                <a:gd name="connsiteX599" fmla="*/ 380295 w 381000"/>
                <a:gd name="connsiteY599" fmla="*/ 318144 h 371475"/>
                <a:gd name="connsiteX600" fmla="*/ 380238 w 381000"/>
                <a:gd name="connsiteY600" fmla="*/ 319449 h 371475"/>
                <a:gd name="connsiteX601" fmla="*/ 380714 w 381000"/>
                <a:gd name="connsiteY601" fmla="*/ 322536 h 371475"/>
                <a:gd name="connsiteX602" fmla="*/ 380762 w 381000"/>
                <a:gd name="connsiteY602" fmla="*/ 32456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Lst>
              <a:rect l="l" t="t" r="r" b="b"/>
              <a:pathLst>
                <a:path w="381000" h="371475">
                  <a:moveTo>
                    <a:pt x="203854" y="16040"/>
                  </a:moveTo>
                  <a:lnTo>
                    <a:pt x="205445" y="15573"/>
                  </a:lnTo>
                  <a:lnTo>
                    <a:pt x="208141" y="13897"/>
                  </a:lnTo>
                  <a:lnTo>
                    <a:pt x="210388" y="13363"/>
                  </a:lnTo>
                  <a:lnTo>
                    <a:pt x="211674" y="14649"/>
                  </a:lnTo>
                  <a:lnTo>
                    <a:pt x="212398" y="15383"/>
                  </a:lnTo>
                  <a:lnTo>
                    <a:pt x="213808" y="18278"/>
                  </a:lnTo>
                  <a:lnTo>
                    <a:pt x="214208" y="21288"/>
                  </a:lnTo>
                  <a:lnTo>
                    <a:pt x="214836" y="23793"/>
                  </a:lnTo>
                  <a:lnTo>
                    <a:pt x="215980" y="24803"/>
                  </a:lnTo>
                  <a:lnTo>
                    <a:pt x="220275" y="25136"/>
                  </a:lnTo>
                  <a:lnTo>
                    <a:pt x="223447" y="26060"/>
                  </a:lnTo>
                  <a:lnTo>
                    <a:pt x="224285" y="26898"/>
                  </a:lnTo>
                  <a:lnTo>
                    <a:pt x="225371" y="32442"/>
                  </a:lnTo>
                  <a:lnTo>
                    <a:pt x="225962" y="33223"/>
                  </a:lnTo>
                  <a:lnTo>
                    <a:pt x="226752" y="32575"/>
                  </a:lnTo>
                  <a:lnTo>
                    <a:pt x="227533" y="31661"/>
                  </a:lnTo>
                  <a:lnTo>
                    <a:pt x="228619" y="31518"/>
                  </a:lnTo>
                  <a:lnTo>
                    <a:pt x="230477" y="31870"/>
                  </a:lnTo>
                  <a:lnTo>
                    <a:pt x="232924" y="31985"/>
                  </a:lnTo>
                  <a:lnTo>
                    <a:pt x="235448" y="32595"/>
                  </a:lnTo>
                  <a:lnTo>
                    <a:pt x="238935" y="35719"/>
                  </a:lnTo>
                  <a:lnTo>
                    <a:pt x="238801" y="36747"/>
                  </a:lnTo>
                  <a:lnTo>
                    <a:pt x="238125" y="38548"/>
                  </a:lnTo>
                  <a:lnTo>
                    <a:pt x="237887" y="39986"/>
                  </a:lnTo>
                  <a:lnTo>
                    <a:pt x="238487" y="40567"/>
                  </a:lnTo>
                  <a:lnTo>
                    <a:pt x="239411" y="42053"/>
                  </a:lnTo>
                  <a:lnTo>
                    <a:pt x="239192" y="43767"/>
                  </a:lnTo>
                  <a:lnTo>
                    <a:pt x="238297" y="44967"/>
                  </a:lnTo>
                  <a:lnTo>
                    <a:pt x="237935" y="45958"/>
                  </a:lnTo>
                  <a:lnTo>
                    <a:pt x="237935" y="46596"/>
                  </a:lnTo>
                  <a:lnTo>
                    <a:pt x="238268" y="47130"/>
                  </a:lnTo>
                  <a:lnTo>
                    <a:pt x="238982" y="47596"/>
                  </a:lnTo>
                  <a:lnTo>
                    <a:pt x="244135" y="48225"/>
                  </a:lnTo>
                  <a:lnTo>
                    <a:pt x="248850" y="47596"/>
                  </a:lnTo>
                  <a:lnTo>
                    <a:pt x="251822" y="45844"/>
                  </a:lnTo>
                  <a:lnTo>
                    <a:pt x="252327" y="43996"/>
                  </a:lnTo>
                  <a:lnTo>
                    <a:pt x="253165" y="41919"/>
                  </a:lnTo>
                  <a:lnTo>
                    <a:pt x="254937" y="40167"/>
                  </a:lnTo>
                  <a:lnTo>
                    <a:pt x="256156" y="39576"/>
                  </a:lnTo>
                  <a:lnTo>
                    <a:pt x="257280" y="40291"/>
                  </a:lnTo>
                  <a:lnTo>
                    <a:pt x="255394" y="47615"/>
                  </a:lnTo>
                  <a:lnTo>
                    <a:pt x="256775" y="49482"/>
                  </a:lnTo>
                  <a:lnTo>
                    <a:pt x="256975" y="52264"/>
                  </a:lnTo>
                  <a:lnTo>
                    <a:pt x="257470" y="54702"/>
                  </a:lnTo>
                  <a:lnTo>
                    <a:pt x="259156" y="54654"/>
                  </a:lnTo>
                  <a:lnTo>
                    <a:pt x="261195" y="55102"/>
                  </a:lnTo>
                  <a:lnTo>
                    <a:pt x="262642" y="55997"/>
                  </a:lnTo>
                  <a:lnTo>
                    <a:pt x="264328" y="57445"/>
                  </a:lnTo>
                  <a:lnTo>
                    <a:pt x="266757" y="58779"/>
                  </a:lnTo>
                  <a:lnTo>
                    <a:pt x="268462" y="59245"/>
                  </a:lnTo>
                  <a:lnTo>
                    <a:pt x="269081" y="60350"/>
                  </a:lnTo>
                  <a:lnTo>
                    <a:pt x="270463" y="61636"/>
                  </a:lnTo>
                  <a:lnTo>
                    <a:pt x="272634" y="64322"/>
                  </a:lnTo>
                  <a:lnTo>
                    <a:pt x="274577" y="66113"/>
                  </a:lnTo>
                  <a:lnTo>
                    <a:pt x="275520" y="66113"/>
                  </a:lnTo>
                  <a:lnTo>
                    <a:pt x="277330" y="65408"/>
                  </a:lnTo>
                  <a:lnTo>
                    <a:pt x="280016" y="64960"/>
                  </a:lnTo>
                  <a:lnTo>
                    <a:pt x="282130" y="64998"/>
                  </a:lnTo>
                  <a:lnTo>
                    <a:pt x="283035" y="66360"/>
                  </a:lnTo>
                  <a:lnTo>
                    <a:pt x="285122" y="66989"/>
                  </a:lnTo>
                  <a:lnTo>
                    <a:pt x="285855" y="67494"/>
                  </a:lnTo>
                  <a:lnTo>
                    <a:pt x="286674" y="68437"/>
                  </a:lnTo>
                  <a:lnTo>
                    <a:pt x="288065" y="68818"/>
                  </a:lnTo>
                  <a:lnTo>
                    <a:pt x="289741" y="68437"/>
                  </a:lnTo>
                  <a:lnTo>
                    <a:pt x="290960" y="67189"/>
                  </a:lnTo>
                  <a:lnTo>
                    <a:pt x="292589" y="66618"/>
                  </a:lnTo>
                  <a:lnTo>
                    <a:pt x="294227" y="66808"/>
                  </a:lnTo>
                  <a:lnTo>
                    <a:pt x="295170" y="67494"/>
                  </a:lnTo>
                  <a:lnTo>
                    <a:pt x="296961" y="68513"/>
                  </a:lnTo>
                  <a:lnTo>
                    <a:pt x="297971" y="68294"/>
                  </a:lnTo>
                  <a:lnTo>
                    <a:pt x="299999" y="68923"/>
                  </a:lnTo>
                  <a:lnTo>
                    <a:pt x="302038" y="70904"/>
                  </a:lnTo>
                  <a:lnTo>
                    <a:pt x="302895" y="72885"/>
                  </a:lnTo>
                  <a:lnTo>
                    <a:pt x="303114" y="73971"/>
                  </a:lnTo>
                  <a:lnTo>
                    <a:pt x="303990" y="75152"/>
                  </a:lnTo>
                  <a:lnTo>
                    <a:pt x="307410" y="80467"/>
                  </a:lnTo>
                  <a:lnTo>
                    <a:pt x="308496" y="80724"/>
                  </a:lnTo>
                  <a:lnTo>
                    <a:pt x="309686" y="79924"/>
                  </a:lnTo>
                  <a:lnTo>
                    <a:pt x="310458" y="78781"/>
                  </a:lnTo>
                  <a:lnTo>
                    <a:pt x="311572" y="78552"/>
                  </a:lnTo>
                  <a:lnTo>
                    <a:pt x="313363" y="79086"/>
                  </a:lnTo>
                  <a:lnTo>
                    <a:pt x="314516" y="79686"/>
                  </a:lnTo>
                  <a:lnTo>
                    <a:pt x="315068" y="81982"/>
                  </a:lnTo>
                  <a:lnTo>
                    <a:pt x="315459" y="82420"/>
                  </a:lnTo>
                  <a:lnTo>
                    <a:pt x="316230" y="81924"/>
                  </a:lnTo>
                  <a:lnTo>
                    <a:pt x="317611" y="81820"/>
                  </a:lnTo>
                  <a:lnTo>
                    <a:pt x="319821" y="82382"/>
                  </a:lnTo>
                  <a:lnTo>
                    <a:pt x="322850" y="81734"/>
                  </a:lnTo>
                  <a:lnTo>
                    <a:pt x="325279" y="80772"/>
                  </a:lnTo>
                  <a:lnTo>
                    <a:pt x="326517" y="80810"/>
                  </a:lnTo>
                  <a:lnTo>
                    <a:pt x="328517" y="83486"/>
                  </a:lnTo>
                  <a:lnTo>
                    <a:pt x="330803" y="84487"/>
                  </a:lnTo>
                  <a:lnTo>
                    <a:pt x="335832" y="85296"/>
                  </a:lnTo>
                  <a:lnTo>
                    <a:pt x="341233" y="86553"/>
                  </a:lnTo>
                  <a:lnTo>
                    <a:pt x="343357" y="87573"/>
                  </a:lnTo>
                  <a:lnTo>
                    <a:pt x="344805" y="88077"/>
                  </a:lnTo>
                  <a:lnTo>
                    <a:pt x="344957" y="91611"/>
                  </a:lnTo>
                  <a:lnTo>
                    <a:pt x="344519" y="92145"/>
                  </a:lnTo>
                  <a:lnTo>
                    <a:pt x="339138" y="99212"/>
                  </a:lnTo>
                  <a:lnTo>
                    <a:pt x="336871" y="101737"/>
                  </a:lnTo>
                  <a:lnTo>
                    <a:pt x="335718" y="105327"/>
                  </a:lnTo>
                  <a:lnTo>
                    <a:pt x="334928" y="110833"/>
                  </a:lnTo>
                  <a:lnTo>
                    <a:pt x="333337" y="116043"/>
                  </a:lnTo>
                  <a:lnTo>
                    <a:pt x="330956" y="120977"/>
                  </a:lnTo>
                  <a:lnTo>
                    <a:pt x="330089" y="124673"/>
                  </a:lnTo>
                  <a:lnTo>
                    <a:pt x="330737" y="127130"/>
                  </a:lnTo>
                  <a:lnTo>
                    <a:pt x="330327" y="130988"/>
                  </a:lnTo>
                  <a:lnTo>
                    <a:pt x="328870" y="136236"/>
                  </a:lnTo>
                  <a:lnTo>
                    <a:pt x="328622" y="140189"/>
                  </a:lnTo>
                  <a:lnTo>
                    <a:pt x="329594" y="142856"/>
                  </a:lnTo>
                  <a:lnTo>
                    <a:pt x="330937" y="143399"/>
                  </a:lnTo>
                  <a:lnTo>
                    <a:pt x="327708" y="145189"/>
                  </a:lnTo>
                  <a:lnTo>
                    <a:pt x="326974" y="146761"/>
                  </a:lnTo>
                  <a:lnTo>
                    <a:pt x="325707" y="148828"/>
                  </a:lnTo>
                  <a:lnTo>
                    <a:pt x="323650" y="149695"/>
                  </a:lnTo>
                  <a:lnTo>
                    <a:pt x="321583" y="149980"/>
                  </a:lnTo>
                  <a:lnTo>
                    <a:pt x="319907" y="149714"/>
                  </a:lnTo>
                  <a:lnTo>
                    <a:pt x="318954" y="148885"/>
                  </a:lnTo>
                  <a:lnTo>
                    <a:pt x="319002" y="148114"/>
                  </a:lnTo>
                  <a:lnTo>
                    <a:pt x="318116" y="147456"/>
                  </a:lnTo>
                  <a:lnTo>
                    <a:pt x="315916" y="147475"/>
                  </a:lnTo>
                  <a:lnTo>
                    <a:pt x="313639" y="148895"/>
                  </a:lnTo>
                  <a:lnTo>
                    <a:pt x="311820" y="151219"/>
                  </a:lnTo>
                  <a:lnTo>
                    <a:pt x="312382" y="152514"/>
                  </a:lnTo>
                  <a:lnTo>
                    <a:pt x="314058" y="152857"/>
                  </a:lnTo>
                  <a:lnTo>
                    <a:pt x="314497" y="153371"/>
                  </a:lnTo>
                  <a:lnTo>
                    <a:pt x="314497" y="154038"/>
                  </a:lnTo>
                  <a:lnTo>
                    <a:pt x="313906" y="154838"/>
                  </a:lnTo>
                  <a:lnTo>
                    <a:pt x="313201" y="156210"/>
                  </a:lnTo>
                  <a:lnTo>
                    <a:pt x="309686" y="160286"/>
                  </a:lnTo>
                  <a:lnTo>
                    <a:pt x="306143" y="164392"/>
                  </a:lnTo>
                  <a:lnTo>
                    <a:pt x="305571" y="165630"/>
                  </a:lnTo>
                  <a:lnTo>
                    <a:pt x="304448" y="166497"/>
                  </a:lnTo>
                  <a:lnTo>
                    <a:pt x="299942" y="168688"/>
                  </a:lnTo>
                  <a:lnTo>
                    <a:pt x="299476" y="169564"/>
                  </a:lnTo>
                  <a:lnTo>
                    <a:pt x="299218" y="173212"/>
                  </a:lnTo>
                  <a:lnTo>
                    <a:pt x="298713" y="176203"/>
                  </a:lnTo>
                  <a:lnTo>
                    <a:pt x="295370" y="179013"/>
                  </a:lnTo>
                  <a:lnTo>
                    <a:pt x="292046" y="181803"/>
                  </a:lnTo>
                  <a:lnTo>
                    <a:pt x="291217" y="183509"/>
                  </a:lnTo>
                  <a:lnTo>
                    <a:pt x="290617" y="185480"/>
                  </a:lnTo>
                  <a:lnTo>
                    <a:pt x="289579" y="187709"/>
                  </a:lnTo>
                  <a:lnTo>
                    <a:pt x="289370" y="188890"/>
                  </a:lnTo>
                  <a:lnTo>
                    <a:pt x="291056" y="190805"/>
                  </a:lnTo>
                  <a:lnTo>
                    <a:pt x="290856" y="192386"/>
                  </a:lnTo>
                  <a:lnTo>
                    <a:pt x="290322" y="194634"/>
                  </a:lnTo>
                  <a:lnTo>
                    <a:pt x="288732" y="196224"/>
                  </a:lnTo>
                  <a:lnTo>
                    <a:pt x="286960" y="197129"/>
                  </a:lnTo>
                  <a:lnTo>
                    <a:pt x="286998" y="199568"/>
                  </a:lnTo>
                  <a:lnTo>
                    <a:pt x="287941" y="199910"/>
                  </a:lnTo>
                  <a:lnTo>
                    <a:pt x="290074" y="199730"/>
                  </a:lnTo>
                  <a:lnTo>
                    <a:pt x="293094" y="197958"/>
                  </a:lnTo>
                  <a:lnTo>
                    <a:pt x="295065" y="195672"/>
                  </a:lnTo>
                  <a:lnTo>
                    <a:pt x="293904" y="193510"/>
                  </a:lnTo>
                  <a:lnTo>
                    <a:pt x="293761" y="193091"/>
                  </a:lnTo>
                  <a:lnTo>
                    <a:pt x="294046" y="192576"/>
                  </a:lnTo>
                  <a:lnTo>
                    <a:pt x="296380" y="190214"/>
                  </a:lnTo>
                  <a:lnTo>
                    <a:pt x="299238" y="188795"/>
                  </a:lnTo>
                  <a:lnTo>
                    <a:pt x="303228" y="188528"/>
                  </a:lnTo>
                  <a:lnTo>
                    <a:pt x="308038" y="189366"/>
                  </a:lnTo>
                  <a:lnTo>
                    <a:pt x="308515" y="189719"/>
                  </a:lnTo>
                  <a:lnTo>
                    <a:pt x="308286" y="191167"/>
                  </a:lnTo>
                  <a:lnTo>
                    <a:pt x="308734" y="193300"/>
                  </a:lnTo>
                  <a:lnTo>
                    <a:pt x="309601" y="194796"/>
                  </a:lnTo>
                  <a:lnTo>
                    <a:pt x="308410" y="199034"/>
                  </a:lnTo>
                  <a:lnTo>
                    <a:pt x="309315" y="200358"/>
                  </a:lnTo>
                  <a:lnTo>
                    <a:pt x="310715" y="201949"/>
                  </a:lnTo>
                  <a:lnTo>
                    <a:pt x="311763" y="203397"/>
                  </a:lnTo>
                  <a:lnTo>
                    <a:pt x="313268" y="204721"/>
                  </a:lnTo>
                  <a:lnTo>
                    <a:pt x="314611" y="206959"/>
                  </a:lnTo>
                  <a:lnTo>
                    <a:pt x="315068" y="208226"/>
                  </a:lnTo>
                  <a:lnTo>
                    <a:pt x="312916" y="210417"/>
                  </a:lnTo>
                  <a:lnTo>
                    <a:pt x="309277" y="212474"/>
                  </a:lnTo>
                  <a:lnTo>
                    <a:pt x="308867" y="213798"/>
                  </a:lnTo>
                  <a:lnTo>
                    <a:pt x="308915" y="215294"/>
                  </a:lnTo>
                  <a:lnTo>
                    <a:pt x="309324" y="216475"/>
                  </a:lnTo>
                  <a:lnTo>
                    <a:pt x="311334" y="217989"/>
                  </a:lnTo>
                  <a:lnTo>
                    <a:pt x="313496" y="221409"/>
                  </a:lnTo>
                  <a:lnTo>
                    <a:pt x="314868" y="224456"/>
                  </a:lnTo>
                  <a:lnTo>
                    <a:pt x="317868" y="227371"/>
                  </a:lnTo>
                  <a:lnTo>
                    <a:pt x="318602" y="228238"/>
                  </a:lnTo>
                  <a:lnTo>
                    <a:pt x="318411" y="228962"/>
                  </a:lnTo>
                  <a:lnTo>
                    <a:pt x="317621" y="230200"/>
                  </a:lnTo>
                  <a:lnTo>
                    <a:pt x="316592" y="234334"/>
                  </a:lnTo>
                  <a:lnTo>
                    <a:pt x="315363" y="234982"/>
                  </a:lnTo>
                  <a:lnTo>
                    <a:pt x="313992" y="235248"/>
                  </a:lnTo>
                  <a:lnTo>
                    <a:pt x="310277" y="238268"/>
                  </a:lnTo>
                  <a:lnTo>
                    <a:pt x="308620" y="237896"/>
                  </a:lnTo>
                  <a:lnTo>
                    <a:pt x="306267" y="237934"/>
                  </a:lnTo>
                  <a:lnTo>
                    <a:pt x="304543" y="238925"/>
                  </a:lnTo>
                  <a:lnTo>
                    <a:pt x="304733" y="240801"/>
                  </a:lnTo>
                  <a:lnTo>
                    <a:pt x="306248" y="242516"/>
                  </a:lnTo>
                  <a:lnTo>
                    <a:pt x="307134" y="244383"/>
                  </a:lnTo>
                  <a:lnTo>
                    <a:pt x="307496" y="246326"/>
                  </a:lnTo>
                  <a:lnTo>
                    <a:pt x="309172" y="247764"/>
                  </a:lnTo>
                  <a:lnTo>
                    <a:pt x="311534" y="248621"/>
                  </a:lnTo>
                  <a:lnTo>
                    <a:pt x="312887" y="248678"/>
                  </a:lnTo>
                  <a:lnTo>
                    <a:pt x="313763" y="249193"/>
                  </a:lnTo>
                  <a:lnTo>
                    <a:pt x="314297" y="249860"/>
                  </a:lnTo>
                  <a:lnTo>
                    <a:pt x="315316" y="254013"/>
                  </a:lnTo>
                  <a:lnTo>
                    <a:pt x="314706" y="255051"/>
                  </a:lnTo>
                  <a:lnTo>
                    <a:pt x="313430" y="255489"/>
                  </a:lnTo>
                  <a:lnTo>
                    <a:pt x="312668" y="257194"/>
                  </a:lnTo>
                  <a:lnTo>
                    <a:pt x="311153" y="259699"/>
                  </a:lnTo>
                  <a:lnTo>
                    <a:pt x="310296" y="261709"/>
                  </a:lnTo>
                  <a:lnTo>
                    <a:pt x="311248" y="263480"/>
                  </a:lnTo>
                  <a:lnTo>
                    <a:pt x="311648" y="264795"/>
                  </a:lnTo>
                  <a:lnTo>
                    <a:pt x="311144" y="266147"/>
                  </a:lnTo>
                  <a:lnTo>
                    <a:pt x="311820" y="268243"/>
                  </a:lnTo>
                  <a:lnTo>
                    <a:pt x="313611" y="270319"/>
                  </a:lnTo>
                  <a:lnTo>
                    <a:pt x="318478" y="273234"/>
                  </a:lnTo>
                  <a:lnTo>
                    <a:pt x="323002" y="275606"/>
                  </a:lnTo>
                  <a:lnTo>
                    <a:pt x="324403" y="275996"/>
                  </a:lnTo>
                  <a:lnTo>
                    <a:pt x="330518" y="274472"/>
                  </a:lnTo>
                  <a:lnTo>
                    <a:pt x="331527" y="274606"/>
                  </a:lnTo>
                  <a:lnTo>
                    <a:pt x="332270" y="276415"/>
                  </a:lnTo>
                  <a:lnTo>
                    <a:pt x="332594" y="277635"/>
                  </a:lnTo>
                  <a:lnTo>
                    <a:pt x="331908" y="279463"/>
                  </a:lnTo>
                  <a:lnTo>
                    <a:pt x="330222" y="282045"/>
                  </a:lnTo>
                  <a:lnTo>
                    <a:pt x="328432" y="284054"/>
                  </a:lnTo>
                  <a:lnTo>
                    <a:pt x="327346" y="285759"/>
                  </a:lnTo>
                  <a:lnTo>
                    <a:pt x="327574" y="287312"/>
                  </a:lnTo>
                  <a:lnTo>
                    <a:pt x="327641" y="289369"/>
                  </a:lnTo>
                  <a:lnTo>
                    <a:pt x="326184" y="289979"/>
                  </a:lnTo>
                  <a:lnTo>
                    <a:pt x="326136" y="289579"/>
                  </a:lnTo>
                  <a:lnTo>
                    <a:pt x="325536" y="289227"/>
                  </a:lnTo>
                  <a:lnTo>
                    <a:pt x="325022" y="289427"/>
                  </a:lnTo>
                  <a:lnTo>
                    <a:pt x="324621" y="289874"/>
                  </a:lnTo>
                  <a:lnTo>
                    <a:pt x="324565" y="290665"/>
                  </a:lnTo>
                  <a:lnTo>
                    <a:pt x="321459" y="291979"/>
                  </a:lnTo>
                  <a:lnTo>
                    <a:pt x="319316" y="293341"/>
                  </a:lnTo>
                  <a:lnTo>
                    <a:pt x="310848" y="301457"/>
                  </a:lnTo>
                  <a:lnTo>
                    <a:pt x="306886" y="303828"/>
                  </a:lnTo>
                  <a:lnTo>
                    <a:pt x="306105" y="305257"/>
                  </a:lnTo>
                  <a:lnTo>
                    <a:pt x="305295" y="307924"/>
                  </a:lnTo>
                  <a:lnTo>
                    <a:pt x="302971" y="310210"/>
                  </a:lnTo>
                  <a:lnTo>
                    <a:pt x="300933" y="311296"/>
                  </a:lnTo>
                  <a:lnTo>
                    <a:pt x="295894" y="312410"/>
                  </a:lnTo>
                  <a:lnTo>
                    <a:pt x="290827" y="314830"/>
                  </a:lnTo>
                  <a:lnTo>
                    <a:pt x="288541" y="313782"/>
                  </a:lnTo>
                  <a:lnTo>
                    <a:pt x="282635" y="313896"/>
                  </a:lnTo>
                  <a:lnTo>
                    <a:pt x="278949" y="310982"/>
                  </a:lnTo>
                  <a:lnTo>
                    <a:pt x="271862" y="309134"/>
                  </a:lnTo>
                  <a:lnTo>
                    <a:pt x="269558" y="304876"/>
                  </a:lnTo>
                  <a:lnTo>
                    <a:pt x="266329" y="304600"/>
                  </a:lnTo>
                  <a:lnTo>
                    <a:pt x="264214" y="304733"/>
                  </a:lnTo>
                  <a:lnTo>
                    <a:pt x="262947" y="304086"/>
                  </a:lnTo>
                  <a:lnTo>
                    <a:pt x="262624" y="302628"/>
                  </a:lnTo>
                  <a:lnTo>
                    <a:pt x="262595" y="301228"/>
                  </a:lnTo>
                  <a:lnTo>
                    <a:pt x="260356" y="301876"/>
                  </a:lnTo>
                  <a:lnTo>
                    <a:pt x="258642" y="301876"/>
                  </a:lnTo>
                  <a:lnTo>
                    <a:pt x="257623" y="302438"/>
                  </a:lnTo>
                  <a:lnTo>
                    <a:pt x="256823" y="303085"/>
                  </a:lnTo>
                  <a:lnTo>
                    <a:pt x="255870" y="302676"/>
                  </a:lnTo>
                  <a:lnTo>
                    <a:pt x="255318" y="302819"/>
                  </a:lnTo>
                  <a:lnTo>
                    <a:pt x="255365" y="303638"/>
                  </a:lnTo>
                  <a:lnTo>
                    <a:pt x="253308" y="303847"/>
                  </a:lnTo>
                  <a:lnTo>
                    <a:pt x="251070" y="303343"/>
                  </a:lnTo>
                  <a:lnTo>
                    <a:pt x="245212" y="301142"/>
                  </a:lnTo>
                  <a:lnTo>
                    <a:pt x="244316" y="300799"/>
                  </a:lnTo>
                  <a:lnTo>
                    <a:pt x="240249" y="299952"/>
                  </a:lnTo>
                  <a:lnTo>
                    <a:pt x="238611" y="299066"/>
                  </a:lnTo>
                  <a:lnTo>
                    <a:pt x="237277" y="296885"/>
                  </a:lnTo>
                  <a:lnTo>
                    <a:pt x="236268" y="296199"/>
                  </a:lnTo>
                  <a:lnTo>
                    <a:pt x="235668" y="295789"/>
                  </a:lnTo>
                  <a:lnTo>
                    <a:pt x="231877" y="296894"/>
                  </a:lnTo>
                  <a:lnTo>
                    <a:pt x="230562" y="298609"/>
                  </a:lnTo>
                  <a:lnTo>
                    <a:pt x="228514" y="300618"/>
                  </a:lnTo>
                  <a:lnTo>
                    <a:pt x="214456" y="310448"/>
                  </a:lnTo>
                  <a:lnTo>
                    <a:pt x="211884" y="314553"/>
                  </a:lnTo>
                  <a:lnTo>
                    <a:pt x="208912" y="320583"/>
                  </a:lnTo>
                  <a:lnTo>
                    <a:pt x="208683" y="323393"/>
                  </a:lnTo>
                  <a:lnTo>
                    <a:pt x="209960" y="332346"/>
                  </a:lnTo>
                  <a:lnTo>
                    <a:pt x="212817" y="337032"/>
                  </a:lnTo>
                  <a:lnTo>
                    <a:pt x="213179" y="338118"/>
                  </a:lnTo>
                  <a:lnTo>
                    <a:pt x="211589" y="338128"/>
                  </a:lnTo>
                  <a:lnTo>
                    <a:pt x="208931" y="337537"/>
                  </a:lnTo>
                  <a:lnTo>
                    <a:pt x="206731" y="336813"/>
                  </a:lnTo>
                  <a:lnTo>
                    <a:pt x="204626" y="337213"/>
                  </a:lnTo>
                  <a:lnTo>
                    <a:pt x="202606" y="338185"/>
                  </a:lnTo>
                  <a:lnTo>
                    <a:pt x="200835" y="338776"/>
                  </a:lnTo>
                  <a:lnTo>
                    <a:pt x="199558" y="338937"/>
                  </a:lnTo>
                  <a:lnTo>
                    <a:pt x="198711" y="339499"/>
                  </a:lnTo>
                  <a:lnTo>
                    <a:pt x="198301" y="340614"/>
                  </a:lnTo>
                  <a:lnTo>
                    <a:pt x="198225" y="341395"/>
                  </a:lnTo>
                  <a:lnTo>
                    <a:pt x="195987" y="341204"/>
                  </a:lnTo>
                  <a:lnTo>
                    <a:pt x="190815" y="339604"/>
                  </a:lnTo>
                  <a:lnTo>
                    <a:pt x="186166" y="338499"/>
                  </a:lnTo>
                  <a:lnTo>
                    <a:pt x="183432" y="339757"/>
                  </a:lnTo>
                  <a:lnTo>
                    <a:pt x="181680" y="340928"/>
                  </a:lnTo>
                  <a:lnTo>
                    <a:pt x="180451" y="340747"/>
                  </a:lnTo>
                  <a:lnTo>
                    <a:pt x="179508" y="339509"/>
                  </a:lnTo>
                  <a:lnTo>
                    <a:pt x="178879" y="338299"/>
                  </a:lnTo>
                  <a:lnTo>
                    <a:pt x="177060" y="337185"/>
                  </a:lnTo>
                  <a:lnTo>
                    <a:pt x="172946" y="335518"/>
                  </a:lnTo>
                  <a:lnTo>
                    <a:pt x="173155" y="334718"/>
                  </a:lnTo>
                  <a:lnTo>
                    <a:pt x="173860" y="333594"/>
                  </a:lnTo>
                  <a:lnTo>
                    <a:pt x="173841" y="332899"/>
                  </a:lnTo>
                  <a:lnTo>
                    <a:pt x="173050" y="331870"/>
                  </a:lnTo>
                  <a:lnTo>
                    <a:pt x="169259" y="330765"/>
                  </a:lnTo>
                  <a:lnTo>
                    <a:pt x="167469" y="330489"/>
                  </a:lnTo>
                  <a:lnTo>
                    <a:pt x="166335" y="331251"/>
                  </a:lnTo>
                  <a:lnTo>
                    <a:pt x="165516" y="332184"/>
                  </a:lnTo>
                  <a:lnTo>
                    <a:pt x="163411" y="328755"/>
                  </a:lnTo>
                  <a:lnTo>
                    <a:pt x="161906" y="328050"/>
                  </a:lnTo>
                  <a:lnTo>
                    <a:pt x="159639" y="327936"/>
                  </a:lnTo>
                  <a:lnTo>
                    <a:pt x="157039" y="326888"/>
                  </a:lnTo>
                  <a:lnTo>
                    <a:pt x="154334" y="325545"/>
                  </a:lnTo>
                  <a:lnTo>
                    <a:pt x="147771" y="323402"/>
                  </a:lnTo>
                  <a:lnTo>
                    <a:pt x="145971" y="323145"/>
                  </a:lnTo>
                  <a:lnTo>
                    <a:pt x="145247" y="323488"/>
                  </a:lnTo>
                  <a:lnTo>
                    <a:pt x="144761" y="324774"/>
                  </a:lnTo>
                  <a:lnTo>
                    <a:pt x="144504" y="328393"/>
                  </a:lnTo>
                  <a:lnTo>
                    <a:pt x="144228" y="328793"/>
                  </a:lnTo>
                  <a:lnTo>
                    <a:pt x="141180" y="328917"/>
                  </a:lnTo>
                  <a:lnTo>
                    <a:pt x="137427" y="328412"/>
                  </a:lnTo>
                  <a:lnTo>
                    <a:pt x="135703" y="328660"/>
                  </a:lnTo>
                  <a:lnTo>
                    <a:pt x="134169" y="328669"/>
                  </a:lnTo>
                  <a:lnTo>
                    <a:pt x="132722" y="327708"/>
                  </a:lnTo>
                  <a:lnTo>
                    <a:pt x="126235" y="328803"/>
                  </a:lnTo>
                  <a:lnTo>
                    <a:pt x="125159" y="328270"/>
                  </a:lnTo>
                  <a:lnTo>
                    <a:pt x="123597" y="326641"/>
                  </a:lnTo>
                  <a:lnTo>
                    <a:pt x="121844" y="325317"/>
                  </a:lnTo>
                  <a:lnTo>
                    <a:pt x="120491" y="324640"/>
                  </a:lnTo>
                  <a:lnTo>
                    <a:pt x="119329" y="323859"/>
                  </a:lnTo>
                  <a:lnTo>
                    <a:pt x="118281" y="323735"/>
                  </a:lnTo>
                  <a:lnTo>
                    <a:pt x="116681" y="324488"/>
                  </a:lnTo>
                  <a:lnTo>
                    <a:pt x="114472" y="324812"/>
                  </a:lnTo>
                  <a:lnTo>
                    <a:pt x="112643" y="324717"/>
                  </a:lnTo>
                  <a:lnTo>
                    <a:pt x="111662" y="324821"/>
                  </a:lnTo>
                  <a:lnTo>
                    <a:pt x="107547" y="320802"/>
                  </a:lnTo>
                  <a:lnTo>
                    <a:pt x="106947" y="319706"/>
                  </a:lnTo>
                  <a:lnTo>
                    <a:pt x="104899" y="319402"/>
                  </a:lnTo>
                  <a:lnTo>
                    <a:pt x="102365" y="319354"/>
                  </a:lnTo>
                  <a:lnTo>
                    <a:pt x="95907" y="316744"/>
                  </a:lnTo>
                  <a:lnTo>
                    <a:pt x="92964" y="315344"/>
                  </a:lnTo>
                  <a:lnTo>
                    <a:pt x="92535" y="314506"/>
                  </a:lnTo>
                  <a:lnTo>
                    <a:pt x="92573" y="313830"/>
                  </a:lnTo>
                  <a:lnTo>
                    <a:pt x="92069" y="313982"/>
                  </a:lnTo>
                  <a:lnTo>
                    <a:pt x="91164" y="315173"/>
                  </a:lnTo>
                  <a:lnTo>
                    <a:pt x="90687" y="316144"/>
                  </a:lnTo>
                  <a:lnTo>
                    <a:pt x="90059" y="316325"/>
                  </a:lnTo>
                  <a:lnTo>
                    <a:pt x="89135" y="316173"/>
                  </a:lnTo>
                  <a:lnTo>
                    <a:pt x="88278" y="315620"/>
                  </a:lnTo>
                  <a:lnTo>
                    <a:pt x="87754" y="314915"/>
                  </a:lnTo>
                  <a:lnTo>
                    <a:pt x="88316" y="313687"/>
                  </a:lnTo>
                  <a:lnTo>
                    <a:pt x="89306" y="312077"/>
                  </a:lnTo>
                  <a:lnTo>
                    <a:pt x="89716" y="310324"/>
                  </a:lnTo>
                  <a:lnTo>
                    <a:pt x="89621" y="308753"/>
                  </a:lnTo>
                  <a:lnTo>
                    <a:pt x="87992" y="307743"/>
                  </a:lnTo>
                  <a:lnTo>
                    <a:pt x="85592" y="307324"/>
                  </a:lnTo>
                  <a:lnTo>
                    <a:pt x="83829" y="307200"/>
                  </a:lnTo>
                  <a:lnTo>
                    <a:pt x="81544" y="306305"/>
                  </a:lnTo>
                  <a:lnTo>
                    <a:pt x="80458" y="305657"/>
                  </a:lnTo>
                  <a:lnTo>
                    <a:pt x="79410" y="303904"/>
                  </a:lnTo>
                  <a:lnTo>
                    <a:pt x="79372" y="302628"/>
                  </a:lnTo>
                  <a:lnTo>
                    <a:pt x="83725" y="301504"/>
                  </a:lnTo>
                  <a:lnTo>
                    <a:pt x="87640" y="296885"/>
                  </a:lnTo>
                  <a:lnTo>
                    <a:pt x="91354" y="280044"/>
                  </a:lnTo>
                  <a:lnTo>
                    <a:pt x="94040" y="259956"/>
                  </a:lnTo>
                  <a:lnTo>
                    <a:pt x="96031" y="256146"/>
                  </a:lnTo>
                  <a:lnTo>
                    <a:pt x="98546" y="255098"/>
                  </a:lnTo>
                  <a:lnTo>
                    <a:pt x="96517" y="252317"/>
                  </a:lnTo>
                  <a:lnTo>
                    <a:pt x="95250" y="253727"/>
                  </a:lnTo>
                  <a:lnTo>
                    <a:pt x="94717" y="255222"/>
                  </a:lnTo>
                  <a:lnTo>
                    <a:pt x="94050" y="255975"/>
                  </a:lnTo>
                  <a:lnTo>
                    <a:pt x="95545" y="237353"/>
                  </a:lnTo>
                  <a:lnTo>
                    <a:pt x="96612" y="230495"/>
                  </a:lnTo>
                  <a:lnTo>
                    <a:pt x="98431" y="223295"/>
                  </a:lnTo>
                  <a:lnTo>
                    <a:pt x="102156" y="226152"/>
                  </a:lnTo>
                  <a:lnTo>
                    <a:pt x="105242" y="229057"/>
                  </a:lnTo>
                  <a:lnTo>
                    <a:pt x="106832" y="231572"/>
                  </a:lnTo>
                  <a:lnTo>
                    <a:pt x="108852" y="239916"/>
                  </a:lnTo>
                  <a:lnTo>
                    <a:pt x="110385" y="241668"/>
                  </a:lnTo>
                  <a:lnTo>
                    <a:pt x="112671" y="243421"/>
                  </a:lnTo>
                  <a:lnTo>
                    <a:pt x="111766" y="241506"/>
                  </a:lnTo>
                  <a:lnTo>
                    <a:pt x="110195" y="240039"/>
                  </a:lnTo>
                  <a:lnTo>
                    <a:pt x="107737" y="228905"/>
                  </a:lnTo>
                  <a:lnTo>
                    <a:pt x="106194" y="225733"/>
                  </a:lnTo>
                  <a:lnTo>
                    <a:pt x="103794" y="223066"/>
                  </a:lnTo>
                  <a:lnTo>
                    <a:pt x="96060" y="217436"/>
                  </a:lnTo>
                  <a:lnTo>
                    <a:pt x="95364" y="216341"/>
                  </a:lnTo>
                  <a:lnTo>
                    <a:pt x="94983" y="214189"/>
                  </a:lnTo>
                  <a:lnTo>
                    <a:pt x="97546" y="214284"/>
                  </a:lnTo>
                  <a:lnTo>
                    <a:pt x="99755" y="215332"/>
                  </a:lnTo>
                  <a:lnTo>
                    <a:pt x="99498" y="214131"/>
                  </a:lnTo>
                  <a:lnTo>
                    <a:pt x="98841" y="212874"/>
                  </a:lnTo>
                  <a:lnTo>
                    <a:pt x="97812" y="208293"/>
                  </a:lnTo>
                  <a:lnTo>
                    <a:pt x="96955" y="197558"/>
                  </a:lnTo>
                  <a:lnTo>
                    <a:pt x="97069" y="195719"/>
                  </a:lnTo>
                  <a:lnTo>
                    <a:pt x="96688" y="193453"/>
                  </a:lnTo>
                  <a:lnTo>
                    <a:pt x="94212" y="192948"/>
                  </a:lnTo>
                  <a:lnTo>
                    <a:pt x="92231" y="192862"/>
                  </a:lnTo>
                  <a:lnTo>
                    <a:pt x="90097" y="191967"/>
                  </a:lnTo>
                  <a:lnTo>
                    <a:pt x="79562" y="185604"/>
                  </a:lnTo>
                  <a:lnTo>
                    <a:pt x="75962" y="179013"/>
                  </a:lnTo>
                  <a:lnTo>
                    <a:pt x="72276" y="174136"/>
                  </a:lnTo>
                  <a:lnTo>
                    <a:pt x="71390" y="172002"/>
                  </a:lnTo>
                  <a:lnTo>
                    <a:pt x="71447" y="169840"/>
                  </a:lnTo>
                  <a:lnTo>
                    <a:pt x="73362" y="165268"/>
                  </a:lnTo>
                  <a:lnTo>
                    <a:pt x="71676" y="162373"/>
                  </a:lnTo>
                  <a:lnTo>
                    <a:pt x="70028" y="161801"/>
                  </a:lnTo>
                  <a:lnTo>
                    <a:pt x="68599" y="160363"/>
                  </a:lnTo>
                  <a:lnTo>
                    <a:pt x="69895" y="157972"/>
                  </a:lnTo>
                  <a:lnTo>
                    <a:pt x="70971" y="156438"/>
                  </a:lnTo>
                  <a:lnTo>
                    <a:pt x="73133" y="156029"/>
                  </a:lnTo>
                  <a:lnTo>
                    <a:pt x="75962" y="156534"/>
                  </a:lnTo>
                  <a:lnTo>
                    <a:pt x="78648" y="157924"/>
                  </a:lnTo>
                  <a:lnTo>
                    <a:pt x="80753" y="158296"/>
                  </a:lnTo>
                  <a:lnTo>
                    <a:pt x="74533" y="154572"/>
                  </a:lnTo>
                  <a:lnTo>
                    <a:pt x="64437" y="155829"/>
                  </a:lnTo>
                  <a:lnTo>
                    <a:pt x="62256" y="155353"/>
                  </a:lnTo>
                  <a:lnTo>
                    <a:pt x="60427" y="154524"/>
                  </a:lnTo>
                  <a:lnTo>
                    <a:pt x="59703" y="151781"/>
                  </a:lnTo>
                  <a:lnTo>
                    <a:pt x="61141" y="150552"/>
                  </a:lnTo>
                  <a:lnTo>
                    <a:pt x="62436" y="148266"/>
                  </a:lnTo>
                  <a:lnTo>
                    <a:pt x="60970" y="146666"/>
                  </a:lnTo>
                  <a:lnTo>
                    <a:pt x="59065" y="146056"/>
                  </a:lnTo>
                  <a:lnTo>
                    <a:pt x="56074" y="146085"/>
                  </a:lnTo>
                  <a:lnTo>
                    <a:pt x="53283" y="146570"/>
                  </a:lnTo>
                  <a:lnTo>
                    <a:pt x="52578" y="145647"/>
                  </a:lnTo>
                  <a:lnTo>
                    <a:pt x="54283" y="143094"/>
                  </a:lnTo>
                  <a:lnTo>
                    <a:pt x="52835" y="142161"/>
                  </a:lnTo>
                  <a:lnTo>
                    <a:pt x="50902" y="142599"/>
                  </a:lnTo>
                  <a:lnTo>
                    <a:pt x="48101" y="143122"/>
                  </a:lnTo>
                  <a:lnTo>
                    <a:pt x="45425" y="142322"/>
                  </a:lnTo>
                  <a:lnTo>
                    <a:pt x="42891" y="139417"/>
                  </a:lnTo>
                  <a:lnTo>
                    <a:pt x="41215" y="139436"/>
                  </a:lnTo>
                  <a:lnTo>
                    <a:pt x="40062" y="139798"/>
                  </a:lnTo>
                  <a:lnTo>
                    <a:pt x="38357" y="138674"/>
                  </a:lnTo>
                  <a:lnTo>
                    <a:pt x="36557" y="138398"/>
                  </a:lnTo>
                  <a:lnTo>
                    <a:pt x="35271" y="138769"/>
                  </a:lnTo>
                  <a:lnTo>
                    <a:pt x="33566" y="137103"/>
                  </a:lnTo>
                  <a:lnTo>
                    <a:pt x="23051" y="133750"/>
                  </a:lnTo>
                  <a:lnTo>
                    <a:pt x="18517" y="133340"/>
                  </a:lnTo>
                  <a:lnTo>
                    <a:pt x="14354" y="134855"/>
                  </a:lnTo>
                  <a:lnTo>
                    <a:pt x="12059" y="134331"/>
                  </a:lnTo>
                  <a:lnTo>
                    <a:pt x="10373" y="132159"/>
                  </a:lnTo>
                  <a:lnTo>
                    <a:pt x="8963" y="128521"/>
                  </a:lnTo>
                  <a:lnTo>
                    <a:pt x="2257" y="125711"/>
                  </a:lnTo>
                  <a:lnTo>
                    <a:pt x="3581" y="123863"/>
                  </a:lnTo>
                  <a:lnTo>
                    <a:pt x="6706" y="123425"/>
                  </a:lnTo>
                  <a:lnTo>
                    <a:pt x="10296" y="122148"/>
                  </a:lnTo>
                  <a:lnTo>
                    <a:pt x="11592" y="120500"/>
                  </a:lnTo>
                  <a:lnTo>
                    <a:pt x="8782" y="118586"/>
                  </a:lnTo>
                  <a:lnTo>
                    <a:pt x="6706" y="118110"/>
                  </a:lnTo>
                  <a:lnTo>
                    <a:pt x="5848" y="117424"/>
                  </a:lnTo>
                  <a:lnTo>
                    <a:pt x="4972" y="115700"/>
                  </a:lnTo>
                  <a:lnTo>
                    <a:pt x="6210" y="114910"/>
                  </a:lnTo>
                  <a:lnTo>
                    <a:pt x="7087" y="115328"/>
                  </a:lnTo>
                  <a:lnTo>
                    <a:pt x="9620" y="115576"/>
                  </a:lnTo>
                  <a:lnTo>
                    <a:pt x="13945" y="115157"/>
                  </a:lnTo>
                  <a:lnTo>
                    <a:pt x="12335" y="113414"/>
                  </a:lnTo>
                  <a:lnTo>
                    <a:pt x="10659" y="113024"/>
                  </a:lnTo>
                  <a:lnTo>
                    <a:pt x="9887" y="112585"/>
                  </a:lnTo>
                  <a:lnTo>
                    <a:pt x="6363" y="112395"/>
                  </a:lnTo>
                  <a:lnTo>
                    <a:pt x="4763" y="112995"/>
                  </a:lnTo>
                  <a:lnTo>
                    <a:pt x="1162" y="112766"/>
                  </a:lnTo>
                  <a:lnTo>
                    <a:pt x="381" y="110890"/>
                  </a:lnTo>
                  <a:lnTo>
                    <a:pt x="0" y="109271"/>
                  </a:lnTo>
                  <a:lnTo>
                    <a:pt x="1114" y="105670"/>
                  </a:lnTo>
                  <a:lnTo>
                    <a:pt x="6182" y="102441"/>
                  </a:lnTo>
                  <a:lnTo>
                    <a:pt x="18812" y="98907"/>
                  </a:lnTo>
                  <a:lnTo>
                    <a:pt x="24241" y="99422"/>
                  </a:lnTo>
                  <a:lnTo>
                    <a:pt x="28004" y="98784"/>
                  </a:lnTo>
                  <a:lnTo>
                    <a:pt x="32518" y="96555"/>
                  </a:lnTo>
                  <a:lnTo>
                    <a:pt x="34509" y="94640"/>
                  </a:lnTo>
                  <a:lnTo>
                    <a:pt x="40929" y="93516"/>
                  </a:lnTo>
                  <a:lnTo>
                    <a:pt x="47025" y="95545"/>
                  </a:lnTo>
                  <a:lnTo>
                    <a:pt x="52645" y="103203"/>
                  </a:lnTo>
                  <a:lnTo>
                    <a:pt x="55331" y="105794"/>
                  </a:lnTo>
                  <a:lnTo>
                    <a:pt x="61913" y="101298"/>
                  </a:lnTo>
                  <a:lnTo>
                    <a:pt x="71714" y="101432"/>
                  </a:lnTo>
                  <a:lnTo>
                    <a:pt x="73733" y="103965"/>
                  </a:lnTo>
                  <a:lnTo>
                    <a:pt x="74552" y="101832"/>
                  </a:lnTo>
                  <a:lnTo>
                    <a:pt x="76352" y="99326"/>
                  </a:lnTo>
                  <a:lnTo>
                    <a:pt x="77791" y="100469"/>
                  </a:lnTo>
                  <a:lnTo>
                    <a:pt x="78524" y="102022"/>
                  </a:lnTo>
                  <a:lnTo>
                    <a:pt x="88868" y="101584"/>
                  </a:lnTo>
                  <a:lnTo>
                    <a:pt x="90497" y="101136"/>
                  </a:lnTo>
                  <a:lnTo>
                    <a:pt x="87716" y="99317"/>
                  </a:lnTo>
                  <a:lnTo>
                    <a:pt x="85449" y="94955"/>
                  </a:lnTo>
                  <a:lnTo>
                    <a:pt x="84973" y="78829"/>
                  </a:lnTo>
                  <a:lnTo>
                    <a:pt x="82105" y="74304"/>
                  </a:lnTo>
                  <a:lnTo>
                    <a:pt x="78819" y="67056"/>
                  </a:lnTo>
                  <a:lnTo>
                    <a:pt x="77305" y="62741"/>
                  </a:lnTo>
                  <a:lnTo>
                    <a:pt x="77162" y="61246"/>
                  </a:lnTo>
                  <a:lnTo>
                    <a:pt x="77667" y="59083"/>
                  </a:lnTo>
                  <a:lnTo>
                    <a:pt x="81705" y="59198"/>
                  </a:lnTo>
                  <a:lnTo>
                    <a:pt x="84830" y="59750"/>
                  </a:lnTo>
                  <a:lnTo>
                    <a:pt x="90783" y="58121"/>
                  </a:lnTo>
                  <a:lnTo>
                    <a:pt x="93640" y="59236"/>
                  </a:lnTo>
                  <a:lnTo>
                    <a:pt x="93469" y="62608"/>
                  </a:lnTo>
                  <a:lnTo>
                    <a:pt x="94345" y="66856"/>
                  </a:lnTo>
                  <a:lnTo>
                    <a:pt x="95336" y="68913"/>
                  </a:lnTo>
                  <a:lnTo>
                    <a:pt x="96850" y="71247"/>
                  </a:lnTo>
                  <a:lnTo>
                    <a:pt x="101641" y="71037"/>
                  </a:lnTo>
                  <a:lnTo>
                    <a:pt x="106814" y="72409"/>
                  </a:lnTo>
                  <a:lnTo>
                    <a:pt x="113357" y="72619"/>
                  </a:lnTo>
                  <a:lnTo>
                    <a:pt x="122911" y="74981"/>
                  </a:lnTo>
                  <a:lnTo>
                    <a:pt x="126978" y="73609"/>
                  </a:lnTo>
                  <a:lnTo>
                    <a:pt x="130921" y="70685"/>
                  </a:lnTo>
                  <a:lnTo>
                    <a:pt x="138427" y="68761"/>
                  </a:lnTo>
                  <a:lnTo>
                    <a:pt x="139027" y="67751"/>
                  </a:lnTo>
                  <a:lnTo>
                    <a:pt x="134703" y="68151"/>
                  </a:lnTo>
                  <a:lnTo>
                    <a:pt x="130740" y="66294"/>
                  </a:lnTo>
                  <a:lnTo>
                    <a:pt x="130207" y="64284"/>
                  </a:lnTo>
                  <a:lnTo>
                    <a:pt x="130664" y="62474"/>
                  </a:lnTo>
                  <a:lnTo>
                    <a:pt x="132274" y="58302"/>
                  </a:lnTo>
                  <a:lnTo>
                    <a:pt x="143761" y="51701"/>
                  </a:lnTo>
                  <a:lnTo>
                    <a:pt x="151990" y="49749"/>
                  </a:lnTo>
                  <a:lnTo>
                    <a:pt x="160582" y="46101"/>
                  </a:lnTo>
                  <a:lnTo>
                    <a:pt x="164907" y="42358"/>
                  </a:lnTo>
                  <a:lnTo>
                    <a:pt x="167764" y="37509"/>
                  </a:lnTo>
                  <a:lnTo>
                    <a:pt x="168688" y="36443"/>
                  </a:lnTo>
                  <a:lnTo>
                    <a:pt x="169878" y="35547"/>
                  </a:lnTo>
                  <a:lnTo>
                    <a:pt x="168773" y="33804"/>
                  </a:lnTo>
                  <a:lnTo>
                    <a:pt x="169516" y="15135"/>
                  </a:lnTo>
                  <a:lnTo>
                    <a:pt x="170317" y="11754"/>
                  </a:lnTo>
                  <a:lnTo>
                    <a:pt x="171993" y="8982"/>
                  </a:lnTo>
                  <a:lnTo>
                    <a:pt x="174546" y="6839"/>
                  </a:lnTo>
                  <a:lnTo>
                    <a:pt x="178413" y="4515"/>
                  </a:lnTo>
                  <a:lnTo>
                    <a:pt x="192672" y="1305"/>
                  </a:lnTo>
                  <a:lnTo>
                    <a:pt x="194786" y="0"/>
                  </a:lnTo>
                  <a:lnTo>
                    <a:pt x="195082" y="2019"/>
                  </a:lnTo>
                  <a:lnTo>
                    <a:pt x="196120" y="4600"/>
                  </a:lnTo>
                  <a:lnTo>
                    <a:pt x="196834" y="6010"/>
                  </a:lnTo>
                  <a:lnTo>
                    <a:pt x="196234" y="7848"/>
                  </a:lnTo>
                  <a:lnTo>
                    <a:pt x="196701" y="9363"/>
                  </a:lnTo>
                  <a:lnTo>
                    <a:pt x="198634" y="12087"/>
                  </a:lnTo>
                  <a:lnTo>
                    <a:pt x="201044" y="14649"/>
                  </a:lnTo>
                  <a:lnTo>
                    <a:pt x="203197" y="16288"/>
                  </a:lnTo>
                  <a:lnTo>
                    <a:pt x="203854" y="16040"/>
                  </a:lnTo>
                  <a:close/>
                  <a:moveTo>
                    <a:pt x="95841" y="209074"/>
                  </a:moveTo>
                  <a:lnTo>
                    <a:pt x="94898" y="212426"/>
                  </a:lnTo>
                  <a:lnTo>
                    <a:pt x="93107" y="209340"/>
                  </a:lnTo>
                  <a:lnTo>
                    <a:pt x="90745" y="206635"/>
                  </a:lnTo>
                  <a:lnTo>
                    <a:pt x="90202" y="204130"/>
                  </a:lnTo>
                  <a:lnTo>
                    <a:pt x="90202" y="203463"/>
                  </a:lnTo>
                  <a:lnTo>
                    <a:pt x="92974" y="205292"/>
                  </a:lnTo>
                  <a:lnTo>
                    <a:pt x="95841" y="209074"/>
                  </a:lnTo>
                  <a:close/>
                  <a:moveTo>
                    <a:pt x="380762" y="324564"/>
                  </a:moveTo>
                  <a:lnTo>
                    <a:pt x="380067" y="329889"/>
                  </a:lnTo>
                  <a:lnTo>
                    <a:pt x="380572" y="331441"/>
                  </a:lnTo>
                  <a:lnTo>
                    <a:pt x="381543" y="332527"/>
                  </a:lnTo>
                  <a:lnTo>
                    <a:pt x="381991" y="333718"/>
                  </a:lnTo>
                  <a:lnTo>
                    <a:pt x="382800" y="347834"/>
                  </a:lnTo>
                  <a:lnTo>
                    <a:pt x="382648" y="348958"/>
                  </a:lnTo>
                  <a:lnTo>
                    <a:pt x="379381" y="354606"/>
                  </a:lnTo>
                  <a:lnTo>
                    <a:pt x="378648" y="356254"/>
                  </a:lnTo>
                  <a:lnTo>
                    <a:pt x="378485" y="363226"/>
                  </a:lnTo>
                  <a:lnTo>
                    <a:pt x="377933" y="365093"/>
                  </a:lnTo>
                  <a:lnTo>
                    <a:pt x="376771" y="366931"/>
                  </a:lnTo>
                  <a:lnTo>
                    <a:pt x="374704" y="372875"/>
                  </a:lnTo>
                  <a:lnTo>
                    <a:pt x="372913" y="375542"/>
                  </a:lnTo>
                  <a:lnTo>
                    <a:pt x="368017" y="372285"/>
                  </a:lnTo>
                  <a:lnTo>
                    <a:pt x="365132" y="370875"/>
                  </a:lnTo>
                  <a:lnTo>
                    <a:pt x="363722" y="369360"/>
                  </a:lnTo>
                  <a:lnTo>
                    <a:pt x="362798" y="368313"/>
                  </a:lnTo>
                  <a:lnTo>
                    <a:pt x="363398" y="366913"/>
                  </a:lnTo>
                  <a:lnTo>
                    <a:pt x="364712" y="365455"/>
                  </a:lnTo>
                  <a:lnTo>
                    <a:pt x="364922" y="364302"/>
                  </a:lnTo>
                  <a:lnTo>
                    <a:pt x="361826" y="363007"/>
                  </a:lnTo>
                  <a:lnTo>
                    <a:pt x="360407" y="362140"/>
                  </a:lnTo>
                  <a:lnTo>
                    <a:pt x="360426" y="360616"/>
                  </a:lnTo>
                  <a:lnTo>
                    <a:pt x="361493" y="358245"/>
                  </a:lnTo>
                  <a:lnTo>
                    <a:pt x="361007" y="356283"/>
                  </a:lnTo>
                  <a:lnTo>
                    <a:pt x="359216" y="356378"/>
                  </a:lnTo>
                  <a:lnTo>
                    <a:pt x="357826" y="356082"/>
                  </a:lnTo>
                  <a:lnTo>
                    <a:pt x="357645" y="355063"/>
                  </a:lnTo>
                  <a:lnTo>
                    <a:pt x="358664" y="353758"/>
                  </a:lnTo>
                  <a:lnTo>
                    <a:pt x="359978" y="352054"/>
                  </a:lnTo>
                  <a:lnTo>
                    <a:pt x="359940" y="350167"/>
                  </a:lnTo>
                  <a:lnTo>
                    <a:pt x="358350" y="349358"/>
                  </a:lnTo>
                  <a:lnTo>
                    <a:pt x="356911" y="347824"/>
                  </a:lnTo>
                  <a:lnTo>
                    <a:pt x="356330" y="345738"/>
                  </a:lnTo>
                  <a:lnTo>
                    <a:pt x="357445" y="344310"/>
                  </a:lnTo>
                  <a:lnTo>
                    <a:pt x="359255" y="343395"/>
                  </a:lnTo>
                  <a:lnTo>
                    <a:pt x="357921" y="341252"/>
                  </a:lnTo>
                  <a:lnTo>
                    <a:pt x="357026" y="341204"/>
                  </a:lnTo>
                  <a:lnTo>
                    <a:pt x="356311" y="340738"/>
                  </a:lnTo>
                  <a:lnTo>
                    <a:pt x="356902" y="339747"/>
                  </a:lnTo>
                  <a:lnTo>
                    <a:pt x="358302" y="338261"/>
                  </a:lnTo>
                  <a:lnTo>
                    <a:pt x="360255" y="333813"/>
                  </a:lnTo>
                  <a:lnTo>
                    <a:pt x="362969" y="331708"/>
                  </a:lnTo>
                  <a:lnTo>
                    <a:pt x="367789" y="330355"/>
                  </a:lnTo>
                  <a:lnTo>
                    <a:pt x="369094" y="329755"/>
                  </a:lnTo>
                  <a:lnTo>
                    <a:pt x="370284" y="328184"/>
                  </a:lnTo>
                  <a:lnTo>
                    <a:pt x="371608" y="327174"/>
                  </a:lnTo>
                  <a:lnTo>
                    <a:pt x="373218" y="327307"/>
                  </a:lnTo>
                  <a:lnTo>
                    <a:pt x="374704" y="327908"/>
                  </a:lnTo>
                  <a:lnTo>
                    <a:pt x="375618" y="328555"/>
                  </a:lnTo>
                  <a:lnTo>
                    <a:pt x="376304" y="327879"/>
                  </a:lnTo>
                  <a:lnTo>
                    <a:pt x="376971" y="325926"/>
                  </a:lnTo>
                  <a:lnTo>
                    <a:pt x="376561" y="324212"/>
                  </a:lnTo>
                  <a:lnTo>
                    <a:pt x="376771" y="319497"/>
                  </a:lnTo>
                  <a:lnTo>
                    <a:pt x="377628" y="316821"/>
                  </a:lnTo>
                  <a:lnTo>
                    <a:pt x="379019" y="316668"/>
                  </a:lnTo>
                  <a:lnTo>
                    <a:pt x="380295" y="318144"/>
                  </a:lnTo>
                  <a:lnTo>
                    <a:pt x="380238" y="319449"/>
                  </a:lnTo>
                  <a:lnTo>
                    <a:pt x="380714" y="322536"/>
                  </a:lnTo>
                  <a:lnTo>
                    <a:pt x="380762" y="324564"/>
                  </a:lnTo>
                  <a:close/>
                </a:path>
              </a:pathLst>
            </a:custGeom>
            <a:solidFill>
              <a:schemeClr val="bg2"/>
            </a:solidFill>
            <a:ln w="3175" cap="flat">
              <a:solidFill>
                <a:srgbClr val="FFFFFF"/>
              </a:solidFill>
              <a:prstDash val="solid"/>
              <a:miter/>
            </a:ln>
          </p:spPr>
          <p:txBody>
            <a:bodyPr rtlCol="0" anchor="ctr"/>
            <a:lstStyle/>
            <a:p>
              <a:endParaRPr lang="en-GB" dirty="0"/>
            </a:p>
          </p:txBody>
        </p:sp>
        <p:sp>
          <p:nvSpPr>
            <p:cNvPr id="213" name="Freeform: Shape 212">
              <a:extLst>
                <a:ext uri="{FF2B5EF4-FFF2-40B4-BE49-F238E27FC236}">
                  <a16:creationId xmlns:a16="http://schemas.microsoft.com/office/drawing/2014/main" id="{2D4B4252-5794-4E88-A57B-FBA9C7F1783B}"/>
                </a:ext>
              </a:extLst>
            </p:cNvPr>
            <p:cNvSpPr/>
            <p:nvPr/>
          </p:nvSpPr>
          <p:spPr>
            <a:xfrm>
              <a:off x="5839364" y="1673873"/>
              <a:ext cx="550601" cy="1080807"/>
            </a:xfrm>
            <a:custGeom>
              <a:avLst/>
              <a:gdLst>
                <a:gd name="connsiteX0" fmla="*/ 189271 w 257175"/>
                <a:gd name="connsiteY0" fmla="*/ 484203 h 504825"/>
                <a:gd name="connsiteX1" fmla="*/ 187033 w 257175"/>
                <a:gd name="connsiteY1" fmla="*/ 485651 h 504825"/>
                <a:gd name="connsiteX2" fmla="*/ 186328 w 257175"/>
                <a:gd name="connsiteY2" fmla="*/ 487356 h 504825"/>
                <a:gd name="connsiteX3" fmla="*/ 185785 w 257175"/>
                <a:gd name="connsiteY3" fmla="*/ 488023 h 504825"/>
                <a:gd name="connsiteX4" fmla="*/ 184309 w 257175"/>
                <a:gd name="connsiteY4" fmla="*/ 488461 h 504825"/>
                <a:gd name="connsiteX5" fmla="*/ 182842 w 257175"/>
                <a:gd name="connsiteY5" fmla="*/ 488470 h 504825"/>
                <a:gd name="connsiteX6" fmla="*/ 177260 w 257175"/>
                <a:gd name="connsiteY6" fmla="*/ 485061 h 504825"/>
                <a:gd name="connsiteX7" fmla="*/ 175974 w 257175"/>
                <a:gd name="connsiteY7" fmla="*/ 485213 h 504825"/>
                <a:gd name="connsiteX8" fmla="*/ 177251 w 257175"/>
                <a:gd name="connsiteY8" fmla="*/ 483651 h 504825"/>
                <a:gd name="connsiteX9" fmla="*/ 180718 w 257175"/>
                <a:gd name="connsiteY9" fmla="*/ 482375 h 504825"/>
                <a:gd name="connsiteX10" fmla="*/ 182670 w 257175"/>
                <a:gd name="connsiteY10" fmla="*/ 480689 h 504825"/>
                <a:gd name="connsiteX11" fmla="*/ 187176 w 257175"/>
                <a:gd name="connsiteY11" fmla="*/ 482317 h 504825"/>
                <a:gd name="connsiteX12" fmla="*/ 189271 w 257175"/>
                <a:gd name="connsiteY12" fmla="*/ 484203 h 504825"/>
                <a:gd name="connsiteX13" fmla="*/ 105565 w 257175"/>
                <a:gd name="connsiteY13" fmla="*/ 370189 h 504825"/>
                <a:gd name="connsiteX14" fmla="*/ 106689 w 257175"/>
                <a:gd name="connsiteY14" fmla="*/ 371018 h 504825"/>
                <a:gd name="connsiteX15" fmla="*/ 109509 w 257175"/>
                <a:gd name="connsiteY15" fmla="*/ 370884 h 504825"/>
                <a:gd name="connsiteX16" fmla="*/ 108575 w 257175"/>
                <a:gd name="connsiteY16" fmla="*/ 372732 h 504825"/>
                <a:gd name="connsiteX17" fmla="*/ 105470 w 257175"/>
                <a:gd name="connsiteY17" fmla="*/ 374790 h 504825"/>
                <a:gd name="connsiteX18" fmla="*/ 103384 w 257175"/>
                <a:gd name="connsiteY18" fmla="*/ 376819 h 504825"/>
                <a:gd name="connsiteX19" fmla="*/ 100860 w 257175"/>
                <a:gd name="connsiteY19" fmla="*/ 378514 h 504825"/>
                <a:gd name="connsiteX20" fmla="*/ 99641 w 257175"/>
                <a:gd name="connsiteY20" fmla="*/ 376561 h 504825"/>
                <a:gd name="connsiteX21" fmla="*/ 98222 w 257175"/>
                <a:gd name="connsiteY21" fmla="*/ 376637 h 504825"/>
                <a:gd name="connsiteX22" fmla="*/ 96050 w 257175"/>
                <a:gd name="connsiteY22" fmla="*/ 372885 h 504825"/>
                <a:gd name="connsiteX23" fmla="*/ 95660 w 257175"/>
                <a:gd name="connsiteY23" fmla="*/ 367265 h 504825"/>
                <a:gd name="connsiteX24" fmla="*/ 98498 w 257175"/>
                <a:gd name="connsiteY24" fmla="*/ 365798 h 504825"/>
                <a:gd name="connsiteX25" fmla="*/ 102422 w 257175"/>
                <a:gd name="connsiteY25" fmla="*/ 365884 h 504825"/>
                <a:gd name="connsiteX26" fmla="*/ 105565 w 257175"/>
                <a:gd name="connsiteY26" fmla="*/ 370189 h 504825"/>
                <a:gd name="connsiteX27" fmla="*/ 47339 w 257175"/>
                <a:gd name="connsiteY27" fmla="*/ 282445 h 504825"/>
                <a:gd name="connsiteX28" fmla="*/ 51111 w 257175"/>
                <a:gd name="connsiteY28" fmla="*/ 283616 h 504825"/>
                <a:gd name="connsiteX29" fmla="*/ 53921 w 257175"/>
                <a:gd name="connsiteY29" fmla="*/ 283598 h 504825"/>
                <a:gd name="connsiteX30" fmla="*/ 56416 w 257175"/>
                <a:gd name="connsiteY30" fmla="*/ 286998 h 504825"/>
                <a:gd name="connsiteX31" fmla="*/ 57750 w 257175"/>
                <a:gd name="connsiteY31" fmla="*/ 292351 h 504825"/>
                <a:gd name="connsiteX32" fmla="*/ 60865 w 257175"/>
                <a:gd name="connsiteY32" fmla="*/ 297628 h 504825"/>
                <a:gd name="connsiteX33" fmla="*/ 64941 w 257175"/>
                <a:gd name="connsiteY33" fmla="*/ 302200 h 504825"/>
                <a:gd name="connsiteX34" fmla="*/ 65103 w 257175"/>
                <a:gd name="connsiteY34" fmla="*/ 304990 h 504825"/>
                <a:gd name="connsiteX35" fmla="*/ 63646 w 257175"/>
                <a:gd name="connsiteY35" fmla="*/ 306486 h 504825"/>
                <a:gd name="connsiteX36" fmla="*/ 60607 w 257175"/>
                <a:gd name="connsiteY36" fmla="*/ 308343 h 504825"/>
                <a:gd name="connsiteX37" fmla="*/ 60617 w 257175"/>
                <a:gd name="connsiteY37" fmla="*/ 310334 h 504825"/>
                <a:gd name="connsiteX38" fmla="*/ 62627 w 257175"/>
                <a:gd name="connsiteY38" fmla="*/ 309334 h 504825"/>
                <a:gd name="connsiteX39" fmla="*/ 64360 w 257175"/>
                <a:gd name="connsiteY39" fmla="*/ 308877 h 504825"/>
                <a:gd name="connsiteX40" fmla="*/ 68532 w 257175"/>
                <a:gd name="connsiteY40" fmla="*/ 309315 h 504825"/>
                <a:gd name="connsiteX41" fmla="*/ 69990 w 257175"/>
                <a:gd name="connsiteY41" fmla="*/ 311334 h 504825"/>
                <a:gd name="connsiteX42" fmla="*/ 70999 w 257175"/>
                <a:gd name="connsiteY42" fmla="*/ 314354 h 504825"/>
                <a:gd name="connsiteX43" fmla="*/ 71533 w 257175"/>
                <a:gd name="connsiteY43" fmla="*/ 316830 h 504825"/>
                <a:gd name="connsiteX44" fmla="*/ 71171 w 257175"/>
                <a:gd name="connsiteY44" fmla="*/ 319516 h 504825"/>
                <a:gd name="connsiteX45" fmla="*/ 70047 w 257175"/>
                <a:gd name="connsiteY45" fmla="*/ 318659 h 504825"/>
                <a:gd name="connsiteX46" fmla="*/ 68904 w 257175"/>
                <a:gd name="connsiteY46" fmla="*/ 316259 h 504825"/>
                <a:gd name="connsiteX47" fmla="*/ 67637 w 257175"/>
                <a:gd name="connsiteY47" fmla="*/ 315154 h 504825"/>
                <a:gd name="connsiteX48" fmla="*/ 66161 w 257175"/>
                <a:gd name="connsiteY48" fmla="*/ 314554 h 504825"/>
                <a:gd name="connsiteX49" fmla="*/ 66827 w 257175"/>
                <a:gd name="connsiteY49" fmla="*/ 317859 h 504825"/>
                <a:gd name="connsiteX50" fmla="*/ 66560 w 257175"/>
                <a:gd name="connsiteY50" fmla="*/ 322269 h 504825"/>
                <a:gd name="connsiteX51" fmla="*/ 67199 w 257175"/>
                <a:gd name="connsiteY51" fmla="*/ 322679 h 504825"/>
                <a:gd name="connsiteX52" fmla="*/ 69180 w 257175"/>
                <a:gd name="connsiteY52" fmla="*/ 322755 h 504825"/>
                <a:gd name="connsiteX53" fmla="*/ 67875 w 257175"/>
                <a:gd name="connsiteY53" fmla="*/ 327250 h 504825"/>
                <a:gd name="connsiteX54" fmla="*/ 65160 w 257175"/>
                <a:gd name="connsiteY54" fmla="*/ 328470 h 504825"/>
                <a:gd name="connsiteX55" fmla="*/ 62008 w 257175"/>
                <a:gd name="connsiteY55" fmla="*/ 328927 h 504825"/>
                <a:gd name="connsiteX56" fmla="*/ 61246 w 257175"/>
                <a:gd name="connsiteY56" fmla="*/ 330518 h 504825"/>
                <a:gd name="connsiteX57" fmla="*/ 60674 w 257175"/>
                <a:gd name="connsiteY57" fmla="*/ 332565 h 504825"/>
                <a:gd name="connsiteX58" fmla="*/ 59026 w 257175"/>
                <a:gd name="connsiteY58" fmla="*/ 335614 h 504825"/>
                <a:gd name="connsiteX59" fmla="*/ 56855 w 257175"/>
                <a:gd name="connsiteY59" fmla="*/ 337338 h 504825"/>
                <a:gd name="connsiteX60" fmla="*/ 54168 w 257175"/>
                <a:gd name="connsiteY60" fmla="*/ 336985 h 504825"/>
                <a:gd name="connsiteX61" fmla="*/ 51540 w 257175"/>
                <a:gd name="connsiteY61" fmla="*/ 335623 h 504825"/>
                <a:gd name="connsiteX62" fmla="*/ 49244 w 257175"/>
                <a:gd name="connsiteY62" fmla="*/ 335347 h 504825"/>
                <a:gd name="connsiteX63" fmla="*/ 47644 w 257175"/>
                <a:gd name="connsiteY63" fmla="*/ 336156 h 504825"/>
                <a:gd name="connsiteX64" fmla="*/ 46606 w 257175"/>
                <a:gd name="connsiteY64" fmla="*/ 336909 h 504825"/>
                <a:gd name="connsiteX65" fmla="*/ 45596 w 257175"/>
                <a:gd name="connsiteY65" fmla="*/ 336775 h 504825"/>
                <a:gd name="connsiteX66" fmla="*/ 42710 w 257175"/>
                <a:gd name="connsiteY66" fmla="*/ 337061 h 504825"/>
                <a:gd name="connsiteX67" fmla="*/ 39995 w 257175"/>
                <a:gd name="connsiteY67" fmla="*/ 337004 h 504825"/>
                <a:gd name="connsiteX68" fmla="*/ 39605 w 257175"/>
                <a:gd name="connsiteY68" fmla="*/ 335814 h 504825"/>
                <a:gd name="connsiteX69" fmla="*/ 40072 w 257175"/>
                <a:gd name="connsiteY69" fmla="*/ 332232 h 504825"/>
                <a:gd name="connsiteX70" fmla="*/ 39462 w 257175"/>
                <a:gd name="connsiteY70" fmla="*/ 331261 h 504825"/>
                <a:gd name="connsiteX71" fmla="*/ 36871 w 257175"/>
                <a:gd name="connsiteY71" fmla="*/ 330765 h 504825"/>
                <a:gd name="connsiteX72" fmla="*/ 35909 w 257175"/>
                <a:gd name="connsiteY72" fmla="*/ 329908 h 504825"/>
                <a:gd name="connsiteX73" fmla="*/ 34414 w 257175"/>
                <a:gd name="connsiteY73" fmla="*/ 327431 h 504825"/>
                <a:gd name="connsiteX74" fmla="*/ 34119 w 257175"/>
                <a:gd name="connsiteY74" fmla="*/ 326269 h 504825"/>
                <a:gd name="connsiteX75" fmla="*/ 33909 w 257175"/>
                <a:gd name="connsiteY75" fmla="*/ 324669 h 504825"/>
                <a:gd name="connsiteX76" fmla="*/ 32328 w 257175"/>
                <a:gd name="connsiteY76" fmla="*/ 322602 h 504825"/>
                <a:gd name="connsiteX77" fmla="*/ 30413 w 257175"/>
                <a:gd name="connsiteY77" fmla="*/ 321116 h 504825"/>
                <a:gd name="connsiteX78" fmla="*/ 29289 w 257175"/>
                <a:gd name="connsiteY78" fmla="*/ 321040 h 504825"/>
                <a:gd name="connsiteX79" fmla="*/ 27051 w 257175"/>
                <a:gd name="connsiteY79" fmla="*/ 323460 h 504825"/>
                <a:gd name="connsiteX80" fmla="*/ 25203 w 257175"/>
                <a:gd name="connsiteY80" fmla="*/ 325907 h 504825"/>
                <a:gd name="connsiteX81" fmla="*/ 25851 w 257175"/>
                <a:gd name="connsiteY81" fmla="*/ 327136 h 504825"/>
                <a:gd name="connsiteX82" fmla="*/ 26451 w 257175"/>
                <a:gd name="connsiteY82" fmla="*/ 328746 h 504825"/>
                <a:gd name="connsiteX83" fmla="*/ 25451 w 257175"/>
                <a:gd name="connsiteY83" fmla="*/ 329908 h 504825"/>
                <a:gd name="connsiteX84" fmla="*/ 22412 w 257175"/>
                <a:gd name="connsiteY84" fmla="*/ 332556 h 504825"/>
                <a:gd name="connsiteX85" fmla="*/ 21936 w 257175"/>
                <a:gd name="connsiteY85" fmla="*/ 333585 h 504825"/>
                <a:gd name="connsiteX86" fmla="*/ 21117 w 257175"/>
                <a:gd name="connsiteY86" fmla="*/ 334146 h 504825"/>
                <a:gd name="connsiteX87" fmla="*/ 19669 w 257175"/>
                <a:gd name="connsiteY87" fmla="*/ 333413 h 504825"/>
                <a:gd name="connsiteX88" fmla="*/ 16059 w 257175"/>
                <a:gd name="connsiteY88" fmla="*/ 333585 h 504825"/>
                <a:gd name="connsiteX89" fmla="*/ 14402 w 257175"/>
                <a:gd name="connsiteY89" fmla="*/ 333118 h 504825"/>
                <a:gd name="connsiteX90" fmla="*/ 12468 w 257175"/>
                <a:gd name="connsiteY90" fmla="*/ 331165 h 504825"/>
                <a:gd name="connsiteX91" fmla="*/ 7753 w 257175"/>
                <a:gd name="connsiteY91" fmla="*/ 329860 h 504825"/>
                <a:gd name="connsiteX92" fmla="*/ 6963 w 257175"/>
                <a:gd name="connsiteY92" fmla="*/ 326727 h 504825"/>
                <a:gd name="connsiteX93" fmla="*/ 6058 w 257175"/>
                <a:gd name="connsiteY93" fmla="*/ 326136 h 504825"/>
                <a:gd name="connsiteX94" fmla="*/ 714 w 257175"/>
                <a:gd name="connsiteY94" fmla="*/ 320754 h 504825"/>
                <a:gd name="connsiteX95" fmla="*/ 0 w 257175"/>
                <a:gd name="connsiteY95" fmla="*/ 318954 h 504825"/>
                <a:gd name="connsiteX96" fmla="*/ 695 w 257175"/>
                <a:gd name="connsiteY96" fmla="*/ 317878 h 504825"/>
                <a:gd name="connsiteX97" fmla="*/ 2686 w 257175"/>
                <a:gd name="connsiteY97" fmla="*/ 316249 h 504825"/>
                <a:gd name="connsiteX98" fmla="*/ 9382 w 257175"/>
                <a:gd name="connsiteY98" fmla="*/ 313544 h 504825"/>
                <a:gd name="connsiteX99" fmla="*/ 10439 w 257175"/>
                <a:gd name="connsiteY99" fmla="*/ 312458 h 504825"/>
                <a:gd name="connsiteX100" fmla="*/ 10658 w 257175"/>
                <a:gd name="connsiteY100" fmla="*/ 311496 h 504825"/>
                <a:gd name="connsiteX101" fmla="*/ 8687 w 257175"/>
                <a:gd name="connsiteY101" fmla="*/ 310401 h 504825"/>
                <a:gd name="connsiteX102" fmla="*/ 6915 w 257175"/>
                <a:gd name="connsiteY102" fmla="*/ 309181 h 504825"/>
                <a:gd name="connsiteX103" fmla="*/ 6315 w 257175"/>
                <a:gd name="connsiteY103" fmla="*/ 308391 h 504825"/>
                <a:gd name="connsiteX104" fmla="*/ 6267 w 257175"/>
                <a:gd name="connsiteY104" fmla="*/ 307696 h 504825"/>
                <a:gd name="connsiteX105" fmla="*/ 7277 w 257175"/>
                <a:gd name="connsiteY105" fmla="*/ 306791 h 504825"/>
                <a:gd name="connsiteX106" fmla="*/ 9296 w 257175"/>
                <a:gd name="connsiteY106" fmla="*/ 306724 h 504825"/>
                <a:gd name="connsiteX107" fmla="*/ 10896 w 257175"/>
                <a:gd name="connsiteY107" fmla="*/ 307134 h 504825"/>
                <a:gd name="connsiteX108" fmla="*/ 12163 w 257175"/>
                <a:gd name="connsiteY108" fmla="*/ 306324 h 504825"/>
                <a:gd name="connsiteX109" fmla="*/ 14392 w 257175"/>
                <a:gd name="connsiteY109" fmla="*/ 305505 h 504825"/>
                <a:gd name="connsiteX110" fmla="*/ 15888 w 257175"/>
                <a:gd name="connsiteY110" fmla="*/ 304476 h 504825"/>
                <a:gd name="connsiteX111" fmla="*/ 17173 w 257175"/>
                <a:gd name="connsiteY111" fmla="*/ 301819 h 504825"/>
                <a:gd name="connsiteX112" fmla="*/ 18535 w 257175"/>
                <a:gd name="connsiteY112" fmla="*/ 299428 h 504825"/>
                <a:gd name="connsiteX113" fmla="*/ 18679 w 257175"/>
                <a:gd name="connsiteY113" fmla="*/ 298132 h 504825"/>
                <a:gd name="connsiteX114" fmla="*/ 19869 w 257175"/>
                <a:gd name="connsiteY114" fmla="*/ 293570 h 504825"/>
                <a:gd name="connsiteX115" fmla="*/ 20526 w 257175"/>
                <a:gd name="connsiteY115" fmla="*/ 292437 h 504825"/>
                <a:gd name="connsiteX116" fmla="*/ 24755 w 257175"/>
                <a:gd name="connsiteY116" fmla="*/ 289446 h 504825"/>
                <a:gd name="connsiteX117" fmla="*/ 25822 w 257175"/>
                <a:gd name="connsiteY117" fmla="*/ 291084 h 504825"/>
                <a:gd name="connsiteX118" fmla="*/ 27908 w 257175"/>
                <a:gd name="connsiteY118" fmla="*/ 291484 h 504825"/>
                <a:gd name="connsiteX119" fmla="*/ 29775 w 257175"/>
                <a:gd name="connsiteY119" fmla="*/ 289979 h 504825"/>
                <a:gd name="connsiteX120" fmla="*/ 32013 w 257175"/>
                <a:gd name="connsiteY120" fmla="*/ 285226 h 504825"/>
                <a:gd name="connsiteX121" fmla="*/ 33566 w 257175"/>
                <a:gd name="connsiteY121" fmla="*/ 284931 h 504825"/>
                <a:gd name="connsiteX122" fmla="*/ 35280 w 257175"/>
                <a:gd name="connsiteY122" fmla="*/ 285322 h 504825"/>
                <a:gd name="connsiteX123" fmla="*/ 38652 w 257175"/>
                <a:gd name="connsiteY123" fmla="*/ 284721 h 504825"/>
                <a:gd name="connsiteX124" fmla="*/ 44634 w 257175"/>
                <a:gd name="connsiteY124" fmla="*/ 282502 h 504825"/>
                <a:gd name="connsiteX125" fmla="*/ 47339 w 257175"/>
                <a:gd name="connsiteY125" fmla="*/ 282445 h 504825"/>
                <a:gd name="connsiteX126" fmla="*/ 81277 w 257175"/>
                <a:gd name="connsiteY126" fmla="*/ 272729 h 504825"/>
                <a:gd name="connsiteX127" fmla="*/ 77905 w 257175"/>
                <a:gd name="connsiteY127" fmla="*/ 272767 h 504825"/>
                <a:gd name="connsiteX128" fmla="*/ 76686 w 257175"/>
                <a:gd name="connsiteY128" fmla="*/ 272358 h 504825"/>
                <a:gd name="connsiteX129" fmla="*/ 75228 w 257175"/>
                <a:gd name="connsiteY129" fmla="*/ 271215 h 504825"/>
                <a:gd name="connsiteX130" fmla="*/ 73590 w 257175"/>
                <a:gd name="connsiteY130" fmla="*/ 264738 h 504825"/>
                <a:gd name="connsiteX131" fmla="*/ 74181 w 257175"/>
                <a:gd name="connsiteY131" fmla="*/ 262442 h 504825"/>
                <a:gd name="connsiteX132" fmla="*/ 74847 w 257175"/>
                <a:gd name="connsiteY132" fmla="*/ 261318 h 504825"/>
                <a:gd name="connsiteX133" fmla="*/ 75590 w 257175"/>
                <a:gd name="connsiteY133" fmla="*/ 260442 h 504825"/>
                <a:gd name="connsiteX134" fmla="*/ 77371 w 257175"/>
                <a:gd name="connsiteY134" fmla="*/ 260080 h 504825"/>
                <a:gd name="connsiteX135" fmla="*/ 79143 w 257175"/>
                <a:gd name="connsiteY135" fmla="*/ 261309 h 504825"/>
                <a:gd name="connsiteX136" fmla="*/ 79810 w 257175"/>
                <a:gd name="connsiteY136" fmla="*/ 262452 h 504825"/>
                <a:gd name="connsiteX137" fmla="*/ 81296 w 257175"/>
                <a:gd name="connsiteY137" fmla="*/ 266833 h 504825"/>
                <a:gd name="connsiteX138" fmla="*/ 81572 w 257175"/>
                <a:gd name="connsiteY138" fmla="*/ 270586 h 504825"/>
                <a:gd name="connsiteX139" fmla="*/ 81277 w 257175"/>
                <a:gd name="connsiteY139" fmla="*/ 272729 h 504825"/>
                <a:gd name="connsiteX140" fmla="*/ 53921 w 257175"/>
                <a:gd name="connsiteY140" fmla="*/ 249927 h 504825"/>
                <a:gd name="connsiteX141" fmla="*/ 54883 w 257175"/>
                <a:gd name="connsiteY141" fmla="*/ 256032 h 504825"/>
                <a:gd name="connsiteX142" fmla="*/ 55826 w 257175"/>
                <a:gd name="connsiteY142" fmla="*/ 259804 h 504825"/>
                <a:gd name="connsiteX143" fmla="*/ 55893 w 257175"/>
                <a:gd name="connsiteY143" fmla="*/ 261090 h 504825"/>
                <a:gd name="connsiteX144" fmla="*/ 55007 w 257175"/>
                <a:gd name="connsiteY144" fmla="*/ 262880 h 504825"/>
                <a:gd name="connsiteX145" fmla="*/ 50597 w 257175"/>
                <a:gd name="connsiteY145" fmla="*/ 265262 h 504825"/>
                <a:gd name="connsiteX146" fmla="*/ 49206 w 257175"/>
                <a:gd name="connsiteY146" fmla="*/ 265271 h 504825"/>
                <a:gd name="connsiteX147" fmla="*/ 49149 w 257175"/>
                <a:gd name="connsiteY147" fmla="*/ 264690 h 504825"/>
                <a:gd name="connsiteX148" fmla="*/ 50139 w 257175"/>
                <a:gd name="connsiteY148" fmla="*/ 262271 h 504825"/>
                <a:gd name="connsiteX149" fmla="*/ 49282 w 257175"/>
                <a:gd name="connsiteY149" fmla="*/ 259518 h 504825"/>
                <a:gd name="connsiteX150" fmla="*/ 49701 w 257175"/>
                <a:gd name="connsiteY150" fmla="*/ 257423 h 504825"/>
                <a:gd name="connsiteX151" fmla="*/ 49292 w 257175"/>
                <a:gd name="connsiteY151" fmla="*/ 257042 h 504825"/>
                <a:gd name="connsiteX152" fmla="*/ 48435 w 257175"/>
                <a:gd name="connsiteY152" fmla="*/ 257337 h 504825"/>
                <a:gd name="connsiteX153" fmla="*/ 45272 w 257175"/>
                <a:gd name="connsiteY153" fmla="*/ 260661 h 504825"/>
                <a:gd name="connsiteX154" fmla="*/ 44215 w 257175"/>
                <a:gd name="connsiteY154" fmla="*/ 260985 h 504825"/>
                <a:gd name="connsiteX155" fmla="*/ 44101 w 257175"/>
                <a:gd name="connsiteY155" fmla="*/ 260309 h 504825"/>
                <a:gd name="connsiteX156" fmla="*/ 44882 w 257175"/>
                <a:gd name="connsiteY156" fmla="*/ 257585 h 504825"/>
                <a:gd name="connsiteX157" fmla="*/ 44977 w 257175"/>
                <a:gd name="connsiteY157" fmla="*/ 255718 h 504825"/>
                <a:gd name="connsiteX158" fmla="*/ 45444 w 257175"/>
                <a:gd name="connsiteY158" fmla="*/ 254575 h 504825"/>
                <a:gd name="connsiteX159" fmla="*/ 46301 w 257175"/>
                <a:gd name="connsiteY159" fmla="*/ 253517 h 504825"/>
                <a:gd name="connsiteX160" fmla="*/ 47320 w 257175"/>
                <a:gd name="connsiteY160" fmla="*/ 252727 h 504825"/>
                <a:gd name="connsiteX161" fmla="*/ 48149 w 257175"/>
                <a:gd name="connsiteY161" fmla="*/ 252612 h 504825"/>
                <a:gd name="connsiteX162" fmla="*/ 49025 w 257175"/>
                <a:gd name="connsiteY162" fmla="*/ 253432 h 504825"/>
                <a:gd name="connsiteX163" fmla="*/ 51578 w 257175"/>
                <a:gd name="connsiteY163" fmla="*/ 251146 h 504825"/>
                <a:gd name="connsiteX164" fmla="*/ 53921 w 257175"/>
                <a:gd name="connsiteY164" fmla="*/ 249927 h 504825"/>
                <a:gd name="connsiteX165" fmla="*/ 58169 w 257175"/>
                <a:gd name="connsiteY165" fmla="*/ 255451 h 504825"/>
                <a:gd name="connsiteX166" fmla="*/ 57607 w 257175"/>
                <a:gd name="connsiteY166" fmla="*/ 255956 h 504825"/>
                <a:gd name="connsiteX167" fmla="*/ 56254 w 257175"/>
                <a:gd name="connsiteY167" fmla="*/ 255813 h 504825"/>
                <a:gd name="connsiteX168" fmla="*/ 55750 w 257175"/>
                <a:gd name="connsiteY168" fmla="*/ 255041 h 504825"/>
                <a:gd name="connsiteX169" fmla="*/ 55473 w 257175"/>
                <a:gd name="connsiteY169" fmla="*/ 253860 h 504825"/>
                <a:gd name="connsiteX170" fmla="*/ 55445 w 257175"/>
                <a:gd name="connsiteY170" fmla="*/ 251698 h 504825"/>
                <a:gd name="connsiteX171" fmla="*/ 56264 w 257175"/>
                <a:gd name="connsiteY171" fmla="*/ 250145 h 504825"/>
                <a:gd name="connsiteX172" fmla="*/ 59731 w 257175"/>
                <a:gd name="connsiteY172" fmla="*/ 247802 h 504825"/>
                <a:gd name="connsiteX173" fmla="*/ 58160 w 257175"/>
                <a:gd name="connsiteY173" fmla="*/ 246974 h 504825"/>
                <a:gd name="connsiteX174" fmla="*/ 58102 w 257175"/>
                <a:gd name="connsiteY174" fmla="*/ 246383 h 504825"/>
                <a:gd name="connsiteX175" fmla="*/ 58998 w 257175"/>
                <a:gd name="connsiteY175" fmla="*/ 244431 h 504825"/>
                <a:gd name="connsiteX176" fmla="*/ 62722 w 257175"/>
                <a:gd name="connsiteY176" fmla="*/ 241392 h 504825"/>
                <a:gd name="connsiteX177" fmla="*/ 63722 w 257175"/>
                <a:gd name="connsiteY177" fmla="*/ 240840 h 504825"/>
                <a:gd name="connsiteX178" fmla="*/ 64713 w 257175"/>
                <a:gd name="connsiteY178" fmla="*/ 240925 h 504825"/>
                <a:gd name="connsiteX179" fmla="*/ 62789 w 257175"/>
                <a:gd name="connsiteY179" fmla="*/ 246317 h 504825"/>
                <a:gd name="connsiteX180" fmla="*/ 58169 w 257175"/>
                <a:gd name="connsiteY180" fmla="*/ 255451 h 504825"/>
                <a:gd name="connsiteX181" fmla="*/ 63303 w 257175"/>
                <a:gd name="connsiteY181" fmla="*/ 230124 h 504825"/>
                <a:gd name="connsiteX182" fmla="*/ 52654 w 257175"/>
                <a:gd name="connsiteY182" fmla="*/ 232801 h 504825"/>
                <a:gd name="connsiteX183" fmla="*/ 48987 w 257175"/>
                <a:gd name="connsiteY183" fmla="*/ 232563 h 504825"/>
                <a:gd name="connsiteX184" fmla="*/ 48654 w 257175"/>
                <a:gd name="connsiteY184" fmla="*/ 231248 h 504825"/>
                <a:gd name="connsiteX185" fmla="*/ 49387 w 257175"/>
                <a:gd name="connsiteY185" fmla="*/ 230372 h 504825"/>
                <a:gd name="connsiteX186" fmla="*/ 52426 w 257175"/>
                <a:gd name="connsiteY186" fmla="*/ 229524 h 504825"/>
                <a:gd name="connsiteX187" fmla="*/ 53654 w 257175"/>
                <a:gd name="connsiteY187" fmla="*/ 223076 h 504825"/>
                <a:gd name="connsiteX188" fmla="*/ 49063 w 257175"/>
                <a:gd name="connsiteY188" fmla="*/ 220094 h 504825"/>
                <a:gd name="connsiteX189" fmla="*/ 48825 w 257175"/>
                <a:gd name="connsiteY189" fmla="*/ 219265 h 504825"/>
                <a:gd name="connsiteX190" fmla="*/ 49187 w 257175"/>
                <a:gd name="connsiteY190" fmla="*/ 217846 h 504825"/>
                <a:gd name="connsiteX191" fmla="*/ 49721 w 257175"/>
                <a:gd name="connsiteY191" fmla="*/ 217208 h 504825"/>
                <a:gd name="connsiteX192" fmla="*/ 52502 w 257175"/>
                <a:gd name="connsiteY192" fmla="*/ 215703 h 504825"/>
                <a:gd name="connsiteX193" fmla="*/ 53673 w 257175"/>
                <a:gd name="connsiteY193" fmla="*/ 215370 h 504825"/>
                <a:gd name="connsiteX194" fmla="*/ 54626 w 257175"/>
                <a:gd name="connsiteY194" fmla="*/ 215570 h 504825"/>
                <a:gd name="connsiteX195" fmla="*/ 56588 w 257175"/>
                <a:gd name="connsiteY195" fmla="*/ 217313 h 504825"/>
                <a:gd name="connsiteX196" fmla="*/ 58798 w 257175"/>
                <a:gd name="connsiteY196" fmla="*/ 220961 h 504825"/>
                <a:gd name="connsiteX197" fmla="*/ 61760 w 257175"/>
                <a:gd name="connsiteY197" fmla="*/ 221542 h 504825"/>
                <a:gd name="connsiteX198" fmla="*/ 63770 w 257175"/>
                <a:gd name="connsiteY198" fmla="*/ 223085 h 504825"/>
                <a:gd name="connsiteX199" fmla="*/ 63303 w 257175"/>
                <a:gd name="connsiteY199" fmla="*/ 230124 h 504825"/>
                <a:gd name="connsiteX200" fmla="*/ 41119 w 257175"/>
                <a:gd name="connsiteY200" fmla="*/ 218504 h 504825"/>
                <a:gd name="connsiteX201" fmla="*/ 39605 w 257175"/>
                <a:gd name="connsiteY201" fmla="*/ 218770 h 504825"/>
                <a:gd name="connsiteX202" fmla="*/ 39491 w 257175"/>
                <a:gd name="connsiteY202" fmla="*/ 218084 h 504825"/>
                <a:gd name="connsiteX203" fmla="*/ 42129 w 257175"/>
                <a:gd name="connsiteY203" fmla="*/ 214808 h 504825"/>
                <a:gd name="connsiteX204" fmla="*/ 43834 w 257175"/>
                <a:gd name="connsiteY204" fmla="*/ 214265 h 504825"/>
                <a:gd name="connsiteX205" fmla="*/ 44434 w 257175"/>
                <a:gd name="connsiteY205" fmla="*/ 214589 h 504825"/>
                <a:gd name="connsiteX206" fmla="*/ 43196 w 257175"/>
                <a:gd name="connsiteY206" fmla="*/ 216494 h 504825"/>
                <a:gd name="connsiteX207" fmla="*/ 41119 w 257175"/>
                <a:gd name="connsiteY207" fmla="*/ 218504 h 504825"/>
                <a:gd name="connsiteX208" fmla="*/ 19488 w 257175"/>
                <a:gd name="connsiteY208" fmla="*/ 199977 h 504825"/>
                <a:gd name="connsiteX209" fmla="*/ 17135 w 257175"/>
                <a:gd name="connsiteY209" fmla="*/ 200644 h 504825"/>
                <a:gd name="connsiteX210" fmla="*/ 16268 w 257175"/>
                <a:gd name="connsiteY210" fmla="*/ 200254 h 504825"/>
                <a:gd name="connsiteX211" fmla="*/ 16116 w 257175"/>
                <a:gd name="connsiteY211" fmla="*/ 199635 h 504825"/>
                <a:gd name="connsiteX212" fmla="*/ 16650 w 257175"/>
                <a:gd name="connsiteY212" fmla="*/ 197949 h 504825"/>
                <a:gd name="connsiteX213" fmla="*/ 18450 w 257175"/>
                <a:gd name="connsiteY213" fmla="*/ 197348 h 504825"/>
                <a:gd name="connsiteX214" fmla="*/ 19755 w 257175"/>
                <a:gd name="connsiteY214" fmla="*/ 198263 h 504825"/>
                <a:gd name="connsiteX215" fmla="*/ 19964 w 257175"/>
                <a:gd name="connsiteY215" fmla="*/ 199092 h 504825"/>
                <a:gd name="connsiteX216" fmla="*/ 19488 w 257175"/>
                <a:gd name="connsiteY216" fmla="*/ 199977 h 504825"/>
                <a:gd name="connsiteX217" fmla="*/ 49911 w 257175"/>
                <a:gd name="connsiteY217" fmla="*/ 200015 h 504825"/>
                <a:gd name="connsiteX218" fmla="*/ 49120 w 257175"/>
                <a:gd name="connsiteY218" fmla="*/ 200644 h 504825"/>
                <a:gd name="connsiteX219" fmla="*/ 48120 w 257175"/>
                <a:gd name="connsiteY219" fmla="*/ 200520 h 504825"/>
                <a:gd name="connsiteX220" fmla="*/ 47130 w 257175"/>
                <a:gd name="connsiteY220" fmla="*/ 199711 h 504825"/>
                <a:gd name="connsiteX221" fmla="*/ 45815 w 257175"/>
                <a:gd name="connsiteY221" fmla="*/ 197406 h 504825"/>
                <a:gd name="connsiteX222" fmla="*/ 48768 w 257175"/>
                <a:gd name="connsiteY222" fmla="*/ 195805 h 504825"/>
                <a:gd name="connsiteX223" fmla="*/ 49949 w 257175"/>
                <a:gd name="connsiteY223" fmla="*/ 196748 h 504825"/>
                <a:gd name="connsiteX224" fmla="*/ 50397 w 257175"/>
                <a:gd name="connsiteY224" fmla="*/ 197825 h 504825"/>
                <a:gd name="connsiteX225" fmla="*/ 50416 w 257175"/>
                <a:gd name="connsiteY225" fmla="*/ 199015 h 504825"/>
                <a:gd name="connsiteX226" fmla="*/ 49911 w 257175"/>
                <a:gd name="connsiteY226" fmla="*/ 200015 h 504825"/>
                <a:gd name="connsiteX227" fmla="*/ 23955 w 257175"/>
                <a:gd name="connsiteY227" fmla="*/ 192624 h 504825"/>
                <a:gd name="connsiteX228" fmla="*/ 22822 w 257175"/>
                <a:gd name="connsiteY228" fmla="*/ 192900 h 504825"/>
                <a:gd name="connsiteX229" fmla="*/ 21346 w 257175"/>
                <a:gd name="connsiteY229" fmla="*/ 192634 h 504825"/>
                <a:gd name="connsiteX230" fmla="*/ 20431 w 257175"/>
                <a:gd name="connsiteY230" fmla="*/ 191872 h 504825"/>
                <a:gd name="connsiteX231" fmla="*/ 19507 w 257175"/>
                <a:gd name="connsiteY231" fmla="*/ 188852 h 504825"/>
                <a:gd name="connsiteX232" fmla="*/ 19336 w 257175"/>
                <a:gd name="connsiteY232" fmla="*/ 187023 h 504825"/>
                <a:gd name="connsiteX233" fmla="*/ 19745 w 257175"/>
                <a:gd name="connsiteY233" fmla="*/ 183614 h 504825"/>
                <a:gd name="connsiteX234" fmla="*/ 19650 w 257175"/>
                <a:gd name="connsiteY234" fmla="*/ 179527 h 504825"/>
                <a:gd name="connsiteX235" fmla="*/ 22698 w 257175"/>
                <a:gd name="connsiteY235" fmla="*/ 179403 h 504825"/>
                <a:gd name="connsiteX236" fmla="*/ 23488 w 257175"/>
                <a:gd name="connsiteY236" fmla="*/ 179994 h 504825"/>
                <a:gd name="connsiteX237" fmla="*/ 24012 w 257175"/>
                <a:gd name="connsiteY237" fmla="*/ 192100 h 504825"/>
                <a:gd name="connsiteX238" fmla="*/ 23955 w 257175"/>
                <a:gd name="connsiteY238" fmla="*/ 192624 h 504825"/>
                <a:gd name="connsiteX239" fmla="*/ 53502 w 257175"/>
                <a:gd name="connsiteY239" fmla="*/ 173384 h 504825"/>
                <a:gd name="connsiteX240" fmla="*/ 53464 w 257175"/>
                <a:gd name="connsiteY240" fmla="*/ 175574 h 504825"/>
                <a:gd name="connsiteX241" fmla="*/ 52987 w 257175"/>
                <a:gd name="connsiteY241" fmla="*/ 178156 h 504825"/>
                <a:gd name="connsiteX242" fmla="*/ 53597 w 257175"/>
                <a:gd name="connsiteY242" fmla="*/ 180889 h 504825"/>
                <a:gd name="connsiteX243" fmla="*/ 53740 w 257175"/>
                <a:gd name="connsiteY243" fmla="*/ 182842 h 504825"/>
                <a:gd name="connsiteX244" fmla="*/ 54864 w 257175"/>
                <a:gd name="connsiteY244" fmla="*/ 183461 h 504825"/>
                <a:gd name="connsiteX245" fmla="*/ 55550 w 257175"/>
                <a:gd name="connsiteY245" fmla="*/ 184356 h 504825"/>
                <a:gd name="connsiteX246" fmla="*/ 60560 w 257175"/>
                <a:gd name="connsiteY246" fmla="*/ 185356 h 504825"/>
                <a:gd name="connsiteX247" fmla="*/ 65218 w 257175"/>
                <a:gd name="connsiteY247" fmla="*/ 185071 h 504825"/>
                <a:gd name="connsiteX248" fmla="*/ 66113 w 257175"/>
                <a:gd name="connsiteY248" fmla="*/ 185871 h 504825"/>
                <a:gd name="connsiteX249" fmla="*/ 66218 w 257175"/>
                <a:gd name="connsiteY249" fmla="*/ 187147 h 504825"/>
                <a:gd name="connsiteX250" fmla="*/ 65484 w 257175"/>
                <a:gd name="connsiteY250" fmla="*/ 188548 h 504825"/>
                <a:gd name="connsiteX251" fmla="*/ 62827 w 257175"/>
                <a:gd name="connsiteY251" fmla="*/ 191100 h 504825"/>
                <a:gd name="connsiteX252" fmla="*/ 59664 w 257175"/>
                <a:gd name="connsiteY252" fmla="*/ 195224 h 504825"/>
                <a:gd name="connsiteX253" fmla="*/ 58721 w 257175"/>
                <a:gd name="connsiteY253" fmla="*/ 196082 h 504825"/>
                <a:gd name="connsiteX254" fmla="*/ 57702 w 257175"/>
                <a:gd name="connsiteY254" fmla="*/ 196120 h 504825"/>
                <a:gd name="connsiteX255" fmla="*/ 56969 w 257175"/>
                <a:gd name="connsiteY255" fmla="*/ 195748 h 504825"/>
                <a:gd name="connsiteX256" fmla="*/ 56445 w 257175"/>
                <a:gd name="connsiteY256" fmla="*/ 188414 h 504825"/>
                <a:gd name="connsiteX257" fmla="*/ 53016 w 257175"/>
                <a:gd name="connsiteY257" fmla="*/ 189357 h 504825"/>
                <a:gd name="connsiteX258" fmla="*/ 50254 w 257175"/>
                <a:gd name="connsiteY258" fmla="*/ 189252 h 504825"/>
                <a:gd name="connsiteX259" fmla="*/ 48739 w 257175"/>
                <a:gd name="connsiteY259" fmla="*/ 188357 h 504825"/>
                <a:gd name="connsiteX260" fmla="*/ 47682 w 257175"/>
                <a:gd name="connsiteY260" fmla="*/ 186633 h 504825"/>
                <a:gd name="connsiteX261" fmla="*/ 45539 w 257175"/>
                <a:gd name="connsiteY261" fmla="*/ 182194 h 504825"/>
                <a:gd name="connsiteX262" fmla="*/ 39310 w 257175"/>
                <a:gd name="connsiteY262" fmla="*/ 180442 h 504825"/>
                <a:gd name="connsiteX263" fmla="*/ 37547 w 257175"/>
                <a:gd name="connsiteY263" fmla="*/ 177984 h 504825"/>
                <a:gd name="connsiteX264" fmla="*/ 37014 w 257175"/>
                <a:gd name="connsiteY264" fmla="*/ 176498 h 504825"/>
                <a:gd name="connsiteX265" fmla="*/ 37233 w 257175"/>
                <a:gd name="connsiteY265" fmla="*/ 175679 h 504825"/>
                <a:gd name="connsiteX266" fmla="*/ 38528 w 257175"/>
                <a:gd name="connsiteY266" fmla="*/ 173850 h 504825"/>
                <a:gd name="connsiteX267" fmla="*/ 40148 w 257175"/>
                <a:gd name="connsiteY267" fmla="*/ 174498 h 504825"/>
                <a:gd name="connsiteX268" fmla="*/ 41148 w 257175"/>
                <a:gd name="connsiteY268" fmla="*/ 174098 h 504825"/>
                <a:gd name="connsiteX269" fmla="*/ 41757 w 257175"/>
                <a:gd name="connsiteY269" fmla="*/ 173279 h 504825"/>
                <a:gd name="connsiteX270" fmla="*/ 41748 w 257175"/>
                <a:gd name="connsiteY270" fmla="*/ 172603 h 504825"/>
                <a:gd name="connsiteX271" fmla="*/ 40900 w 257175"/>
                <a:gd name="connsiteY271" fmla="*/ 171012 h 504825"/>
                <a:gd name="connsiteX272" fmla="*/ 40862 w 257175"/>
                <a:gd name="connsiteY272" fmla="*/ 170517 h 504825"/>
                <a:gd name="connsiteX273" fmla="*/ 47234 w 257175"/>
                <a:gd name="connsiteY273" fmla="*/ 168497 h 504825"/>
                <a:gd name="connsiteX274" fmla="*/ 47796 w 257175"/>
                <a:gd name="connsiteY274" fmla="*/ 165335 h 504825"/>
                <a:gd name="connsiteX275" fmla="*/ 49178 w 257175"/>
                <a:gd name="connsiteY275" fmla="*/ 165078 h 504825"/>
                <a:gd name="connsiteX276" fmla="*/ 50759 w 257175"/>
                <a:gd name="connsiteY276" fmla="*/ 166116 h 504825"/>
                <a:gd name="connsiteX277" fmla="*/ 52921 w 257175"/>
                <a:gd name="connsiteY277" fmla="*/ 169402 h 504825"/>
                <a:gd name="connsiteX278" fmla="*/ 53502 w 257175"/>
                <a:gd name="connsiteY278" fmla="*/ 173384 h 504825"/>
                <a:gd name="connsiteX279" fmla="*/ 25136 w 257175"/>
                <a:gd name="connsiteY279" fmla="*/ 164525 h 504825"/>
                <a:gd name="connsiteX280" fmla="*/ 28156 w 257175"/>
                <a:gd name="connsiteY280" fmla="*/ 167326 h 504825"/>
                <a:gd name="connsiteX281" fmla="*/ 25755 w 257175"/>
                <a:gd name="connsiteY281" fmla="*/ 171974 h 504825"/>
                <a:gd name="connsiteX282" fmla="*/ 22069 w 257175"/>
                <a:gd name="connsiteY282" fmla="*/ 171955 h 504825"/>
                <a:gd name="connsiteX283" fmla="*/ 16878 w 257175"/>
                <a:gd name="connsiteY283" fmla="*/ 168564 h 504825"/>
                <a:gd name="connsiteX284" fmla="*/ 16859 w 257175"/>
                <a:gd name="connsiteY284" fmla="*/ 167869 h 504825"/>
                <a:gd name="connsiteX285" fmla="*/ 17288 w 257175"/>
                <a:gd name="connsiteY285" fmla="*/ 166849 h 504825"/>
                <a:gd name="connsiteX286" fmla="*/ 18069 w 257175"/>
                <a:gd name="connsiteY286" fmla="*/ 166040 h 504825"/>
                <a:gd name="connsiteX287" fmla="*/ 18878 w 257175"/>
                <a:gd name="connsiteY287" fmla="*/ 165849 h 504825"/>
                <a:gd name="connsiteX288" fmla="*/ 20164 w 257175"/>
                <a:gd name="connsiteY288" fmla="*/ 166402 h 504825"/>
                <a:gd name="connsiteX289" fmla="*/ 21955 w 257175"/>
                <a:gd name="connsiteY289" fmla="*/ 165506 h 504825"/>
                <a:gd name="connsiteX290" fmla="*/ 23384 w 257175"/>
                <a:gd name="connsiteY290" fmla="*/ 165792 h 504825"/>
                <a:gd name="connsiteX291" fmla="*/ 25136 w 257175"/>
                <a:gd name="connsiteY291" fmla="*/ 164525 h 504825"/>
                <a:gd name="connsiteX292" fmla="*/ 52054 w 257175"/>
                <a:gd name="connsiteY292" fmla="*/ 130245 h 504825"/>
                <a:gd name="connsiteX293" fmla="*/ 48654 w 257175"/>
                <a:gd name="connsiteY293" fmla="*/ 139094 h 504825"/>
                <a:gd name="connsiteX294" fmla="*/ 47320 w 257175"/>
                <a:gd name="connsiteY294" fmla="*/ 139313 h 504825"/>
                <a:gd name="connsiteX295" fmla="*/ 46149 w 257175"/>
                <a:gd name="connsiteY295" fmla="*/ 141522 h 504825"/>
                <a:gd name="connsiteX296" fmla="*/ 42529 w 257175"/>
                <a:gd name="connsiteY296" fmla="*/ 143951 h 504825"/>
                <a:gd name="connsiteX297" fmla="*/ 45691 w 257175"/>
                <a:gd name="connsiteY297" fmla="*/ 143999 h 504825"/>
                <a:gd name="connsiteX298" fmla="*/ 46577 w 257175"/>
                <a:gd name="connsiteY298" fmla="*/ 144809 h 504825"/>
                <a:gd name="connsiteX299" fmla="*/ 46596 w 257175"/>
                <a:gd name="connsiteY299" fmla="*/ 146552 h 504825"/>
                <a:gd name="connsiteX300" fmla="*/ 45996 w 257175"/>
                <a:gd name="connsiteY300" fmla="*/ 147561 h 504825"/>
                <a:gd name="connsiteX301" fmla="*/ 41910 w 257175"/>
                <a:gd name="connsiteY301" fmla="*/ 151581 h 504825"/>
                <a:gd name="connsiteX302" fmla="*/ 39100 w 257175"/>
                <a:gd name="connsiteY302" fmla="*/ 153105 h 504825"/>
                <a:gd name="connsiteX303" fmla="*/ 36071 w 257175"/>
                <a:gd name="connsiteY303" fmla="*/ 157296 h 504825"/>
                <a:gd name="connsiteX304" fmla="*/ 34537 w 257175"/>
                <a:gd name="connsiteY304" fmla="*/ 157344 h 504825"/>
                <a:gd name="connsiteX305" fmla="*/ 33023 w 257175"/>
                <a:gd name="connsiteY305" fmla="*/ 160001 h 504825"/>
                <a:gd name="connsiteX306" fmla="*/ 31785 w 257175"/>
                <a:gd name="connsiteY306" fmla="*/ 161172 h 504825"/>
                <a:gd name="connsiteX307" fmla="*/ 31080 w 257175"/>
                <a:gd name="connsiteY307" fmla="*/ 161172 h 504825"/>
                <a:gd name="connsiteX308" fmla="*/ 30280 w 257175"/>
                <a:gd name="connsiteY308" fmla="*/ 160582 h 504825"/>
                <a:gd name="connsiteX309" fmla="*/ 28403 w 257175"/>
                <a:gd name="connsiteY309" fmla="*/ 157982 h 504825"/>
                <a:gd name="connsiteX310" fmla="*/ 31813 w 257175"/>
                <a:gd name="connsiteY310" fmla="*/ 155420 h 504825"/>
                <a:gd name="connsiteX311" fmla="*/ 32128 w 257175"/>
                <a:gd name="connsiteY311" fmla="*/ 153981 h 504825"/>
                <a:gd name="connsiteX312" fmla="*/ 34461 w 257175"/>
                <a:gd name="connsiteY312" fmla="*/ 152476 h 504825"/>
                <a:gd name="connsiteX313" fmla="*/ 34261 w 257175"/>
                <a:gd name="connsiteY313" fmla="*/ 152010 h 504825"/>
                <a:gd name="connsiteX314" fmla="*/ 30556 w 257175"/>
                <a:gd name="connsiteY314" fmla="*/ 149895 h 504825"/>
                <a:gd name="connsiteX315" fmla="*/ 29099 w 257175"/>
                <a:gd name="connsiteY315" fmla="*/ 148476 h 504825"/>
                <a:gd name="connsiteX316" fmla="*/ 29232 w 257175"/>
                <a:gd name="connsiteY316" fmla="*/ 147733 h 504825"/>
                <a:gd name="connsiteX317" fmla="*/ 31013 w 257175"/>
                <a:gd name="connsiteY317" fmla="*/ 146095 h 504825"/>
                <a:gd name="connsiteX318" fmla="*/ 30175 w 257175"/>
                <a:gd name="connsiteY318" fmla="*/ 145885 h 504825"/>
                <a:gd name="connsiteX319" fmla="*/ 29604 w 257175"/>
                <a:gd name="connsiteY319" fmla="*/ 144999 h 504825"/>
                <a:gd name="connsiteX320" fmla="*/ 28575 w 257175"/>
                <a:gd name="connsiteY320" fmla="*/ 144656 h 504825"/>
                <a:gd name="connsiteX321" fmla="*/ 28260 w 257175"/>
                <a:gd name="connsiteY321" fmla="*/ 143837 h 504825"/>
                <a:gd name="connsiteX322" fmla="*/ 28070 w 257175"/>
                <a:gd name="connsiteY322" fmla="*/ 141665 h 504825"/>
                <a:gd name="connsiteX323" fmla="*/ 28346 w 257175"/>
                <a:gd name="connsiteY323" fmla="*/ 139446 h 504825"/>
                <a:gd name="connsiteX324" fmla="*/ 29423 w 257175"/>
                <a:gd name="connsiteY324" fmla="*/ 138465 h 504825"/>
                <a:gd name="connsiteX325" fmla="*/ 29861 w 257175"/>
                <a:gd name="connsiteY325" fmla="*/ 137417 h 504825"/>
                <a:gd name="connsiteX326" fmla="*/ 30299 w 257175"/>
                <a:gd name="connsiteY326" fmla="*/ 137093 h 504825"/>
                <a:gd name="connsiteX327" fmla="*/ 31966 w 257175"/>
                <a:gd name="connsiteY327" fmla="*/ 137655 h 504825"/>
                <a:gd name="connsiteX328" fmla="*/ 33661 w 257175"/>
                <a:gd name="connsiteY328" fmla="*/ 139437 h 504825"/>
                <a:gd name="connsiteX329" fmla="*/ 35642 w 257175"/>
                <a:gd name="connsiteY329" fmla="*/ 138751 h 504825"/>
                <a:gd name="connsiteX330" fmla="*/ 37938 w 257175"/>
                <a:gd name="connsiteY330" fmla="*/ 139084 h 504825"/>
                <a:gd name="connsiteX331" fmla="*/ 37985 w 257175"/>
                <a:gd name="connsiteY331" fmla="*/ 138674 h 504825"/>
                <a:gd name="connsiteX332" fmla="*/ 36300 w 257175"/>
                <a:gd name="connsiteY332" fmla="*/ 134303 h 504825"/>
                <a:gd name="connsiteX333" fmla="*/ 36604 w 257175"/>
                <a:gd name="connsiteY333" fmla="*/ 133407 h 504825"/>
                <a:gd name="connsiteX334" fmla="*/ 37519 w 257175"/>
                <a:gd name="connsiteY334" fmla="*/ 132388 h 504825"/>
                <a:gd name="connsiteX335" fmla="*/ 42815 w 257175"/>
                <a:gd name="connsiteY335" fmla="*/ 129254 h 504825"/>
                <a:gd name="connsiteX336" fmla="*/ 49416 w 257175"/>
                <a:gd name="connsiteY336" fmla="*/ 123977 h 504825"/>
                <a:gd name="connsiteX337" fmla="*/ 51016 w 257175"/>
                <a:gd name="connsiteY337" fmla="*/ 123149 h 504825"/>
                <a:gd name="connsiteX338" fmla="*/ 51502 w 257175"/>
                <a:gd name="connsiteY338" fmla="*/ 123873 h 504825"/>
                <a:gd name="connsiteX339" fmla="*/ 52168 w 257175"/>
                <a:gd name="connsiteY339" fmla="*/ 126606 h 504825"/>
                <a:gd name="connsiteX340" fmla="*/ 52054 w 257175"/>
                <a:gd name="connsiteY340" fmla="*/ 130245 h 504825"/>
                <a:gd name="connsiteX341" fmla="*/ 134626 w 257175"/>
                <a:gd name="connsiteY341" fmla="*/ 122482 h 504825"/>
                <a:gd name="connsiteX342" fmla="*/ 134855 w 257175"/>
                <a:gd name="connsiteY342" fmla="*/ 126654 h 504825"/>
                <a:gd name="connsiteX343" fmla="*/ 134541 w 257175"/>
                <a:gd name="connsiteY343" fmla="*/ 127921 h 504825"/>
                <a:gd name="connsiteX344" fmla="*/ 133902 w 257175"/>
                <a:gd name="connsiteY344" fmla="*/ 129483 h 504825"/>
                <a:gd name="connsiteX345" fmla="*/ 131883 w 257175"/>
                <a:gd name="connsiteY345" fmla="*/ 132388 h 504825"/>
                <a:gd name="connsiteX346" fmla="*/ 126568 w 257175"/>
                <a:gd name="connsiteY346" fmla="*/ 136531 h 504825"/>
                <a:gd name="connsiteX347" fmla="*/ 116843 w 257175"/>
                <a:gd name="connsiteY347" fmla="*/ 146018 h 504825"/>
                <a:gd name="connsiteX348" fmla="*/ 111090 w 257175"/>
                <a:gd name="connsiteY348" fmla="*/ 150704 h 504825"/>
                <a:gd name="connsiteX349" fmla="*/ 110299 w 257175"/>
                <a:gd name="connsiteY349" fmla="*/ 152953 h 504825"/>
                <a:gd name="connsiteX350" fmla="*/ 109871 w 257175"/>
                <a:gd name="connsiteY350" fmla="*/ 156077 h 504825"/>
                <a:gd name="connsiteX351" fmla="*/ 113309 w 257175"/>
                <a:gd name="connsiteY351" fmla="*/ 156696 h 504825"/>
                <a:gd name="connsiteX352" fmla="*/ 114643 w 257175"/>
                <a:gd name="connsiteY352" fmla="*/ 157753 h 504825"/>
                <a:gd name="connsiteX353" fmla="*/ 113824 w 257175"/>
                <a:gd name="connsiteY353" fmla="*/ 159334 h 504825"/>
                <a:gd name="connsiteX354" fmla="*/ 108728 w 257175"/>
                <a:gd name="connsiteY354" fmla="*/ 164830 h 504825"/>
                <a:gd name="connsiteX355" fmla="*/ 107232 w 257175"/>
                <a:gd name="connsiteY355" fmla="*/ 169783 h 504825"/>
                <a:gd name="connsiteX356" fmla="*/ 111138 w 257175"/>
                <a:gd name="connsiteY356" fmla="*/ 169602 h 504825"/>
                <a:gd name="connsiteX357" fmla="*/ 114357 w 257175"/>
                <a:gd name="connsiteY357" fmla="*/ 168650 h 504825"/>
                <a:gd name="connsiteX358" fmla="*/ 120767 w 257175"/>
                <a:gd name="connsiteY358" fmla="*/ 165563 h 504825"/>
                <a:gd name="connsiteX359" fmla="*/ 126797 w 257175"/>
                <a:gd name="connsiteY359" fmla="*/ 163268 h 504825"/>
                <a:gd name="connsiteX360" fmla="*/ 129692 w 257175"/>
                <a:gd name="connsiteY360" fmla="*/ 163173 h 504825"/>
                <a:gd name="connsiteX361" fmla="*/ 135322 w 257175"/>
                <a:gd name="connsiteY361" fmla="*/ 165002 h 504825"/>
                <a:gd name="connsiteX362" fmla="*/ 136598 w 257175"/>
                <a:gd name="connsiteY362" fmla="*/ 165059 h 504825"/>
                <a:gd name="connsiteX363" fmla="*/ 138989 w 257175"/>
                <a:gd name="connsiteY363" fmla="*/ 164211 h 504825"/>
                <a:gd name="connsiteX364" fmla="*/ 141408 w 257175"/>
                <a:gd name="connsiteY364" fmla="*/ 164059 h 504825"/>
                <a:gd name="connsiteX365" fmla="*/ 157772 w 257175"/>
                <a:gd name="connsiteY365" fmla="*/ 164630 h 504825"/>
                <a:gd name="connsiteX366" fmla="*/ 162325 w 257175"/>
                <a:gd name="connsiteY366" fmla="*/ 163554 h 504825"/>
                <a:gd name="connsiteX367" fmla="*/ 165335 w 257175"/>
                <a:gd name="connsiteY367" fmla="*/ 164840 h 504825"/>
                <a:gd name="connsiteX368" fmla="*/ 167849 w 257175"/>
                <a:gd name="connsiteY368" fmla="*/ 168040 h 504825"/>
                <a:gd name="connsiteX369" fmla="*/ 170240 w 257175"/>
                <a:gd name="connsiteY369" fmla="*/ 173936 h 504825"/>
                <a:gd name="connsiteX370" fmla="*/ 170164 w 257175"/>
                <a:gd name="connsiteY370" fmla="*/ 174917 h 504825"/>
                <a:gd name="connsiteX371" fmla="*/ 168716 w 257175"/>
                <a:gd name="connsiteY371" fmla="*/ 177594 h 504825"/>
                <a:gd name="connsiteX372" fmla="*/ 166049 w 257175"/>
                <a:gd name="connsiteY372" fmla="*/ 180947 h 504825"/>
                <a:gd name="connsiteX373" fmla="*/ 163754 w 257175"/>
                <a:gd name="connsiteY373" fmla="*/ 185556 h 504825"/>
                <a:gd name="connsiteX374" fmla="*/ 163087 w 257175"/>
                <a:gd name="connsiteY374" fmla="*/ 188033 h 504825"/>
                <a:gd name="connsiteX375" fmla="*/ 162639 w 257175"/>
                <a:gd name="connsiteY375" fmla="*/ 190748 h 504825"/>
                <a:gd name="connsiteX376" fmla="*/ 161915 w 257175"/>
                <a:gd name="connsiteY376" fmla="*/ 193253 h 504825"/>
                <a:gd name="connsiteX377" fmla="*/ 157353 w 257175"/>
                <a:gd name="connsiteY377" fmla="*/ 204969 h 504825"/>
                <a:gd name="connsiteX378" fmla="*/ 152905 w 257175"/>
                <a:gd name="connsiteY378" fmla="*/ 211426 h 504825"/>
                <a:gd name="connsiteX379" fmla="*/ 150924 w 257175"/>
                <a:gd name="connsiteY379" fmla="*/ 215998 h 504825"/>
                <a:gd name="connsiteX380" fmla="*/ 148476 w 257175"/>
                <a:gd name="connsiteY380" fmla="*/ 219628 h 504825"/>
                <a:gd name="connsiteX381" fmla="*/ 146113 w 257175"/>
                <a:gd name="connsiteY381" fmla="*/ 221913 h 504825"/>
                <a:gd name="connsiteX382" fmla="*/ 143599 w 257175"/>
                <a:gd name="connsiteY382" fmla="*/ 223438 h 504825"/>
                <a:gd name="connsiteX383" fmla="*/ 136322 w 257175"/>
                <a:gd name="connsiteY383" fmla="*/ 225057 h 504825"/>
                <a:gd name="connsiteX384" fmla="*/ 134283 w 257175"/>
                <a:gd name="connsiteY384" fmla="*/ 226219 h 504825"/>
                <a:gd name="connsiteX385" fmla="*/ 131854 w 257175"/>
                <a:gd name="connsiteY385" fmla="*/ 228210 h 504825"/>
                <a:gd name="connsiteX386" fmla="*/ 129302 w 257175"/>
                <a:gd name="connsiteY386" fmla="*/ 229200 h 504825"/>
                <a:gd name="connsiteX387" fmla="*/ 132293 w 257175"/>
                <a:gd name="connsiteY387" fmla="*/ 229076 h 504825"/>
                <a:gd name="connsiteX388" fmla="*/ 135255 w 257175"/>
                <a:gd name="connsiteY388" fmla="*/ 227971 h 504825"/>
                <a:gd name="connsiteX389" fmla="*/ 140656 w 257175"/>
                <a:gd name="connsiteY389" fmla="*/ 227571 h 504825"/>
                <a:gd name="connsiteX390" fmla="*/ 146866 w 257175"/>
                <a:gd name="connsiteY390" fmla="*/ 231381 h 504825"/>
                <a:gd name="connsiteX391" fmla="*/ 146285 w 257175"/>
                <a:gd name="connsiteY391" fmla="*/ 234496 h 504825"/>
                <a:gd name="connsiteX392" fmla="*/ 143789 w 257175"/>
                <a:gd name="connsiteY392" fmla="*/ 236954 h 504825"/>
                <a:gd name="connsiteX393" fmla="*/ 138113 w 257175"/>
                <a:gd name="connsiteY393" fmla="*/ 237344 h 504825"/>
                <a:gd name="connsiteX394" fmla="*/ 132807 w 257175"/>
                <a:gd name="connsiteY394" fmla="*/ 242802 h 504825"/>
                <a:gd name="connsiteX395" fmla="*/ 130416 w 257175"/>
                <a:gd name="connsiteY395" fmla="*/ 244478 h 504825"/>
                <a:gd name="connsiteX396" fmla="*/ 127883 w 257175"/>
                <a:gd name="connsiteY396" fmla="*/ 245307 h 504825"/>
                <a:gd name="connsiteX397" fmla="*/ 124720 w 257175"/>
                <a:gd name="connsiteY397" fmla="*/ 245059 h 504825"/>
                <a:gd name="connsiteX398" fmla="*/ 118977 w 257175"/>
                <a:gd name="connsiteY398" fmla="*/ 243602 h 504825"/>
                <a:gd name="connsiteX399" fmla="*/ 116462 w 257175"/>
                <a:gd name="connsiteY399" fmla="*/ 242078 h 504825"/>
                <a:gd name="connsiteX400" fmla="*/ 118729 w 257175"/>
                <a:gd name="connsiteY400" fmla="*/ 244564 h 504825"/>
                <a:gd name="connsiteX401" fmla="*/ 121310 w 257175"/>
                <a:gd name="connsiteY401" fmla="*/ 245859 h 504825"/>
                <a:gd name="connsiteX402" fmla="*/ 136255 w 257175"/>
                <a:gd name="connsiteY402" fmla="*/ 248917 h 504825"/>
                <a:gd name="connsiteX403" fmla="*/ 137160 w 257175"/>
                <a:gd name="connsiteY403" fmla="*/ 248593 h 504825"/>
                <a:gd name="connsiteX404" fmla="*/ 141922 w 257175"/>
                <a:gd name="connsiteY404" fmla="*/ 245374 h 504825"/>
                <a:gd name="connsiteX405" fmla="*/ 148276 w 257175"/>
                <a:gd name="connsiteY405" fmla="*/ 245326 h 504825"/>
                <a:gd name="connsiteX406" fmla="*/ 160363 w 257175"/>
                <a:gd name="connsiteY406" fmla="*/ 251250 h 504825"/>
                <a:gd name="connsiteX407" fmla="*/ 163839 w 257175"/>
                <a:gd name="connsiteY407" fmla="*/ 255775 h 504825"/>
                <a:gd name="connsiteX408" fmla="*/ 168830 w 257175"/>
                <a:gd name="connsiteY408" fmla="*/ 262223 h 504825"/>
                <a:gd name="connsiteX409" fmla="*/ 171545 w 257175"/>
                <a:gd name="connsiteY409" fmla="*/ 264738 h 504825"/>
                <a:gd name="connsiteX410" fmla="*/ 173507 w 257175"/>
                <a:gd name="connsiteY410" fmla="*/ 267014 h 504825"/>
                <a:gd name="connsiteX411" fmla="*/ 174717 w 257175"/>
                <a:gd name="connsiteY411" fmla="*/ 270415 h 504825"/>
                <a:gd name="connsiteX412" fmla="*/ 177060 w 257175"/>
                <a:gd name="connsiteY412" fmla="*/ 281616 h 504825"/>
                <a:gd name="connsiteX413" fmla="*/ 179737 w 257175"/>
                <a:gd name="connsiteY413" fmla="*/ 292494 h 504825"/>
                <a:gd name="connsiteX414" fmla="*/ 183232 w 257175"/>
                <a:gd name="connsiteY414" fmla="*/ 304209 h 504825"/>
                <a:gd name="connsiteX415" fmla="*/ 184823 w 257175"/>
                <a:gd name="connsiteY415" fmla="*/ 307448 h 504825"/>
                <a:gd name="connsiteX416" fmla="*/ 186909 w 257175"/>
                <a:gd name="connsiteY416" fmla="*/ 309715 h 504825"/>
                <a:gd name="connsiteX417" fmla="*/ 197463 w 257175"/>
                <a:gd name="connsiteY417" fmla="*/ 314916 h 504825"/>
                <a:gd name="connsiteX418" fmla="*/ 199815 w 257175"/>
                <a:gd name="connsiteY418" fmla="*/ 316640 h 504825"/>
                <a:gd name="connsiteX419" fmla="*/ 203911 w 257175"/>
                <a:gd name="connsiteY419" fmla="*/ 321631 h 504825"/>
                <a:gd name="connsiteX420" fmla="*/ 207864 w 257175"/>
                <a:gd name="connsiteY420" fmla="*/ 326936 h 504825"/>
                <a:gd name="connsiteX421" fmla="*/ 211541 w 257175"/>
                <a:gd name="connsiteY421" fmla="*/ 331003 h 504825"/>
                <a:gd name="connsiteX422" fmla="*/ 215512 w 257175"/>
                <a:gd name="connsiteY422" fmla="*/ 334289 h 504825"/>
                <a:gd name="connsiteX423" fmla="*/ 213588 w 257175"/>
                <a:gd name="connsiteY423" fmla="*/ 335994 h 504825"/>
                <a:gd name="connsiteX424" fmla="*/ 212274 w 257175"/>
                <a:gd name="connsiteY424" fmla="*/ 338671 h 504825"/>
                <a:gd name="connsiteX425" fmla="*/ 213265 w 257175"/>
                <a:gd name="connsiteY425" fmla="*/ 342300 h 504825"/>
                <a:gd name="connsiteX426" fmla="*/ 214874 w 257175"/>
                <a:gd name="connsiteY426" fmla="*/ 345757 h 504825"/>
                <a:gd name="connsiteX427" fmla="*/ 218046 w 257175"/>
                <a:gd name="connsiteY427" fmla="*/ 351282 h 504825"/>
                <a:gd name="connsiteX428" fmla="*/ 220846 w 257175"/>
                <a:gd name="connsiteY428" fmla="*/ 357292 h 504825"/>
                <a:gd name="connsiteX429" fmla="*/ 219818 w 257175"/>
                <a:gd name="connsiteY429" fmla="*/ 356388 h 504825"/>
                <a:gd name="connsiteX430" fmla="*/ 218732 w 257175"/>
                <a:gd name="connsiteY430" fmla="*/ 355892 h 504825"/>
                <a:gd name="connsiteX431" fmla="*/ 217246 w 257175"/>
                <a:gd name="connsiteY431" fmla="*/ 356045 h 504825"/>
                <a:gd name="connsiteX432" fmla="*/ 215798 w 257175"/>
                <a:gd name="connsiteY432" fmla="*/ 355759 h 504825"/>
                <a:gd name="connsiteX433" fmla="*/ 213122 w 257175"/>
                <a:gd name="connsiteY433" fmla="*/ 353873 h 504825"/>
                <a:gd name="connsiteX434" fmla="*/ 210550 w 257175"/>
                <a:gd name="connsiteY434" fmla="*/ 351558 h 504825"/>
                <a:gd name="connsiteX435" fmla="*/ 205435 w 257175"/>
                <a:gd name="connsiteY435" fmla="*/ 352492 h 504825"/>
                <a:gd name="connsiteX436" fmla="*/ 202597 w 257175"/>
                <a:gd name="connsiteY436" fmla="*/ 352073 h 504825"/>
                <a:gd name="connsiteX437" fmla="*/ 200130 w 257175"/>
                <a:gd name="connsiteY437" fmla="*/ 352139 h 504825"/>
                <a:gd name="connsiteX438" fmla="*/ 204806 w 257175"/>
                <a:gd name="connsiteY438" fmla="*/ 353473 h 504825"/>
                <a:gd name="connsiteX439" fmla="*/ 209921 w 257175"/>
                <a:gd name="connsiteY439" fmla="*/ 353568 h 504825"/>
                <a:gd name="connsiteX440" fmla="*/ 221199 w 257175"/>
                <a:gd name="connsiteY440" fmla="*/ 363636 h 504825"/>
                <a:gd name="connsiteX441" fmla="*/ 225009 w 257175"/>
                <a:gd name="connsiteY441" fmla="*/ 369579 h 504825"/>
                <a:gd name="connsiteX442" fmla="*/ 227276 w 257175"/>
                <a:gd name="connsiteY442" fmla="*/ 377400 h 504825"/>
                <a:gd name="connsiteX443" fmla="*/ 225733 w 257175"/>
                <a:gd name="connsiteY443" fmla="*/ 380905 h 504825"/>
                <a:gd name="connsiteX444" fmla="*/ 223333 w 257175"/>
                <a:gd name="connsiteY444" fmla="*/ 383172 h 504825"/>
                <a:gd name="connsiteX445" fmla="*/ 221094 w 257175"/>
                <a:gd name="connsiteY445" fmla="*/ 385753 h 504825"/>
                <a:gd name="connsiteX446" fmla="*/ 218989 w 257175"/>
                <a:gd name="connsiteY446" fmla="*/ 388677 h 504825"/>
                <a:gd name="connsiteX447" fmla="*/ 225247 w 257175"/>
                <a:gd name="connsiteY447" fmla="*/ 392954 h 504825"/>
                <a:gd name="connsiteX448" fmla="*/ 226600 w 257175"/>
                <a:gd name="connsiteY448" fmla="*/ 392830 h 504825"/>
                <a:gd name="connsiteX449" fmla="*/ 227981 w 257175"/>
                <a:gd name="connsiteY449" fmla="*/ 392230 h 504825"/>
                <a:gd name="connsiteX450" fmla="*/ 229314 w 257175"/>
                <a:gd name="connsiteY450" fmla="*/ 390773 h 504825"/>
                <a:gd name="connsiteX451" fmla="*/ 231553 w 257175"/>
                <a:gd name="connsiteY451" fmla="*/ 387220 h 504825"/>
                <a:gd name="connsiteX452" fmla="*/ 232705 w 257175"/>
                <a:gd name="connsiteY452" fmla="*/ 385963 h 504825"/>
                <a:gd name="connsiteX453" fmla="*/ 236601 w 257175"/>
                <a:gd name="connsiteY453" fmla="*/ 385505 h 504825"/>
                <a:gd name="connsiteX454" fmla="*/ 239868 w 257175"/>
                <a:gd name="connsiteY454" fmla="*/ 385782 h 504825"/>
                <a:gd name="connsiteX455" fmla="*/ 243116 w 257175"/>
                <a:gd name="connsiteY455" fmla="*/ 386572 h 504825"/>
                <a:gd name="connsiteX456" fmla="*/ 245983 w 257175"/>
                <a:gd name="connsiteY456" fmla="*/ 386324 h 504825"/>
                <a:gd name="connsiteX457" fmla="*/ 251746 w 257175"/>
                <a:gd name="connsiteY457" fmla="*/ 387848 h 504825"/>
                <a:gd name="connsiteX458" fmla="*/ 254708 w 257175"/>
                <a:gd name="connsiteY458" fmla="*/ 389220 h 504825"/>
                <a:gd name="connsiteX459" fmla="*/ 262052 w 257175"/>
                <a:gd name="connsiteY459" fmla="*/ 395383 h 504825"/>
                <a:gd name="connsiteX460" fmla="*/ 263642 w 257175"/>
                <a:gd name="connsiteY460" fmla="*/ 398755 h 504825"/>
                <a:gd name="connsiteX461" fmla="*/ 264376 w 257175"/>
                <a:gd name="connsiteY461" fmla="*/ 403098 h 504825"/>
                <a:gd name="connsiteX462" fmla="*/ 264461 w 257175"/>
                <a:gd name="connsiteY462" fmla="*/ 407899 h 504825"/>
                <a:gd name="connsiteX463" fmla="*/ 263223 w 257175"/>
                <a:gd name="connsiteY463" fmla="*/ 412270 h 504825"/>
                <a:gd name="connsiteX464" fmla="*/ 261804 w 257175"/>
                <a:gd name="connsiteY464" fmla="*/ 416214 h 504825"/>
                <a:gd name="connsiteX465" fmla="*/ 260928 w 257175"/>
                <a:gd name="connsiteY465" fmla="*/ 421291 h 504825"/>
                <a:gd name="connsiteX466" fmla="*/ 260309 w 257175"/>
                <a:gd name="connsiteY466" fmla="*/ 423120 h 504825"/>
                <a:gd name="connsiteX467" fmla="*/ 259442 w 257175"/>
                <a:gd name="connsiteY467" fmla="*/ 424548 h 504825"/>
                <a:gd name="connsiteX468" fmla="*/ 255556 w 257175"/>
                <a:gd name="connsiteY468" fmla="*/ 428539 h 504825"/>
                <a:gd name="connsiteX469" fmla="*/ 252974 w 257175"/>
                <a:gd name="connsiteY469" fmla="*/ 430178 h 504825"/>
                <a:gd name="connsiteX470" fmla="*/ 251888 w 257175"/>
                <a:gd name="connsiteY470" fmla="*/ 429463 h 504825"/>
                <a:gd name="connsiteX471" fmla="*/ 250717 w 257175"/>
                <a:gd name="connsiteY471" fmla="*/ 429558 h 504825"/>
                <a:gd name="connsiteX472" fmla="*/ 250593 w 257175"/>
                <a:gd name="connsiteY472" fmla="*/ 430521 h 504825"/>
                <a:gd name="connsiteX473" fmla="*/ 251822 w 257175"/>
                <a:gd name="connsiteY473" fmla="*/ 432549 h 504825"/>
                <a:gd name="connsiteX474" fmla="*/ 251831 w 257175"/>
                <a:gd name="connsiteY474" fmla="*/ 434997 h 504825"/>
                <a:gd name="connsiteX475" fmla="*/ 249536 w 257175"/>
                <a:gd name="connsiteY475" fmla="*/ 436807 h 504825"/>
                <a:gd name="connsiteX476" fmla="*/ 247202 w 257175"/>
                <a:gd name="connsiteY476" fmla="*/ 437579 h 504825"/>
                <a:gd name="connsiteX477" fmla="*/ 243297 w 257175"/>
                <a:gd name="connsiteY477" fmla="*/ 436616 h 504825"/>
                <a:gd name="connsiteX478" fmla="*/ 237877 w 257175"/>
                <a:gd name="connsiteY478" fmla="*/ 439988 h 504825"/>
                <a:gd name="connsiteX479" fmla="*/ 241773 w 257175"/>
                <a:gd name="connsiteY479" fmla="*/ 441722 h 504825"/>
                <a:gd name="connsiteX480" fmla="*/ 242563 w 257175"/>
                <a:gd name="connsiteY480" fmla="*/ 443560 h 504825"/>
                <a:gd name="connsiteX481" fmla="*/ 241592 w 257175"/>
                <a:gd name="connsiteY481" fmla="*/ 446789 h 504825"/>
                <a:gd name="connsiteX482" fmla="*/ 239144 w 257175"/>
                <a:gd name="connsiteY482" fmla="*/ 448228 h 504825"/>
                <a:gd name="connsiteX483" fmla="*/ 236420 w 257175"/>
                <a:gd name="connsiteY483" fmla="*/ 448866 h 504825"/>
                <a:gd name="connsiteX484" fmla="*/ 233639 w 257175"/>
                <a:gd name="connsiteY484" fmla="*/ 449018 h 504825"/>
                <a:gd name="connsiteX485" fmla="*/ 231334 w 257175"/>
                <a:gd name="connsiteY485" fmla="*/ 449809 h 504825"/>
                <a:gd name="connsiteX486" fmla="*/ 229124 w 257175"/>
                <a:gd name="connsiteY486" fmla="*/ 451333 h 504825"/>
                <a:gd name="connsiteX487" fmla="*/ 231895 w 257175"/>
                <a:gd name="connsiteY487" fmla="*/ 450532 h 504825"/>
                <a:gd name="connsiteX488" fmla="*/ 233819 w 257175"/>
                <a:gd name="connsiteY488" fmla="*/ 451237 h 504825"/>
                <a:gd name="connsiteX489" fmla="*/ 235029 w 257175"/>
                <a:gd name="connsiteY489" fmla="*/ 453942 h 504825"/>
                <a:gd name="connsiteX490" fmla="*/ 236125 w 257175"/>
                <a:gd name="connsiteY490" fmla="*/ 454723 h 504825"/>
                <a:gd name="connsiteX491" fmla="*/ 241554 w 257175"/>
                <a:gd name="connsiteY491" fmla="*/ 455876 h 504825"/>
                <a:gd name="connsiteX492" fmla="*/ 244907 w 257175"/>
                <a:gd name="connsiteY492" fmla="*/ 455867 h 504825"/>
                <a:gd name="connsiteX493" fmla="*/ 251384 w 257175"/>
                <a:gd name="connsiteY493" fmla="*/ 455209 h 504825"/>
                <a:gd name="connsiteX494" fmla="*/ 254498 w 257175"/>
                <a:gd name="connsiteY494" fmla="*/ 455219 h 504825"/>
                <a:gd name="connsiteX495" fmla="*/ 255603 w 257175"/>
                <a:gd name="connsiteY495" fmla="*/ 455714 h 504825"/>
                <a:gd name="connsiteX496" fmla="*/ 255622 w 257175"/>
                <a:gd name="connsiteY496" fmla="*/ 457953 h 504825"/>
                <a:gd name="connsiteX497" fmla="*/ 255146 w 257175"/>
                <a:gd name="connsiteY497" fmla="*/ 463439 h 504825"/>
                <a:gd name="connsiteX498" fmla="*/ 254289 w 257175"/>
                <a:gd name="connsiteY498" fmla="*/ 464573 h 504825"/>
                <a:gd name="connsiteX499" fmla="*/ 245707 w 257175"/>
                <a:gd name="connsiteY499" fmla="*/ 469164 h 504825"/>
                <a:gd name="connsiteX500" fmla="*/ 243945 w 257175"/>
                <a:gd name="connsiteY500" fmla="*/ 472364 h 504825"/>
                <a:gd name="connsiteX501" fmla="*/ 243459 w 257175"/>
                <a:gd name="connsiteY501" fmla="*/ 474298 h 504825"/>
                <a:gd name="connsiteX502" fmla="*/ 238439 w 257175"/>
                <a:gd name="connsiteY502" fmla="*/ 473955 h 504825"/>
                <a:gd name="connsiteX503" fmla="*/ 236086 w 257175"/>
                <a:gd name="connsiteY503" fmla="*/ 476002 h 504825"/>
                <a:gd name="connsiteX504" fmla="*/ 232019 w 257175"/>
                <a:gd name="connsiteY504" fmla="*/ 477364 h 504825"/>
                <a:gd name="connsiteX505" fmla="*/ 228876 w 257175"/>
                <a:gd name="connsiteY505" fmla="*/ 478803 h 504825"/>
                <a:gd name="connsiteX506" fmla="*/ 225800 w 257175"/>
                <a:gd name="connsiteY506" fmla="*/ 480622 h 504825"/>
                <a:gd name="connsiteX507" fmla="*/ 223266 w 257175"/>
                <a:gd name="connsiteY507" fmla="*/ 481165 h 504825"/>
                <a:gd name="connsiteX508" fmla="*/ 212341 w 257175"/>
                <a:gd name="connsiteY508" fmla="*/ 479003 h 504825"/>
                <a:gd name="connsiteX509" fmla="*/ 205740 w 257175"/>
                <a:gd name="connsiteY509" fmla="*/ 479184 h 504825"/>
                <a:gd name="connsiteX510" fmla="*/ 196796 w 257175"/>
                <a:gd name="connsiteY510" fmla="*/ 481070 h 504825"/>
                <a:gd name="connsiteX511" fmla="*/ 194491 w 257175"/>
                <a:gd name="connsiteY511" fmla="*/ 480755 h 504825"/>
                <a:gd name="connsiteX512" fmla="*/ 191043 w 257175"/>
                <a:gd name="connsiteY512" fmla="*/ 478955 h 504825"/>
                <a:gd name="connsiteX513" fmla="*/ 187500 w 257175"/>
                <a:gd name="connsiteY513" fmla="*/ 477736 h 504825"/>
                <a:gd name="connsiteX514" fmla="*/ 183432 w 257175"/>
                <a:gd name="connsiteY514" fmla="*/ 477203 h 504825"/>
                <a:gd name="connsiteX515" fmla="*/ 179918 w 257175"/>
                <a:gd name="connsiteY515" fmla="*/ 475526 h 504825"/>
                <a:gd name="connsiteX516" fmla="*/ 182108 w 257175"/>
                <a:gd name="connsiteY516" fmla="*/ 478736 h 504825"/>
                <a:gd name="connsiteX517" fmla="*/ 177241 w 257175"/>
                <a:gd name="connsiteY517" fmla="*/ 481832 h 504825"/>
                <a:gd name="connsiteX518" fmla="*/ 174993 w 257175"/>
                <a:gd name="connsiteY518" fmla="*/ 482441 h 504825"/>
                <a:gd name="connsiteX519" fmla="*/ 172660 w 257175"/>
                <a:gd name="connsiteY519" fmla="*/ 482346 h 504825"/>
                <a:gd name="connsiteX520" fmla="*/ 167897 w 257175"/>
                <a:gd name="connsiteY520" fmla="*/ 483184 h 504825"/>
                <a:gd name="connsiteX521" fmla="*/ 163468 w 257175"/>
                <a:gd name="connsiteY521" fmla="*/ 482727 h 504825"/>
                <a:gd name="connsiteX522" fmla="*/ 164135 w 257175"/>
                <a:gd name="connsiteY522" fmla="*/ 484918 h 504825"/>
                <a:gd name="connsiteX523" fmla="*/ 165316 w 257175"/>
                <a:gd name="connsiteY523" fmla="*/ 486832 h 504825"/>
                <a:gd name="connsiteX524" fmla="*/ 164354 w 257175"/>
                <a:gd name="connsiteY524" fmla="*/ 487661 h 504825"/>
                <a:gd name="connsiteX525" fmla="*/ 163344 w 257175"/>
                <a:gd name="connsiteY525" fmla="*/ 487871 h 504825"/>
                <a:gd name="connsiteX526" fmla="*/ 154943 w 257175"/>
                <a:gd name="connsiteY526" fmla="*/ 486432 h 504825"/>
                <a:gd name="connsiteX527" fmla="*/ 153753 w 257175"/>
                <a:gd name="connsiteY527" fmla="*/ 486699 h 504825"/>
                <a:gd name="connsiteX528" fmla="*/ 152714 w 257175"/>
                <a:gd name="connsiteY528" fmla="*/ 488032 h 504825"/>
                <a:gd name="connsiteX529" fmla="*/ 149657 w 257175"/>
                <a:gd name="connsiteY529" fmla="*/ 487318 h 504825"/>
                <a:gd name="connsiteX530" fmla="*/ 146685 w 257175"/>
                <a:gd name="connsiteY530" fmla="*/ 485080 h 504825"/>
                <a:gd name="connsiteX531" fmla="*/ 143532 w 257175"/>
                <a:gd name="connsiteY531" fmla="*/ 483565 h 504825"/>
                <a:gd name="connsiteX532" fmla="*/ 140217 w 257175"/>
                <a:gd name="connsiteY532" fmla="*/ 482851 h 504825"/>
                <a:gd name="connsiteX533" fmla="*/ 137588 w 257175"/>
                <a:gd name="connsiteY533" fmla="*/ 483098 h 504825"/>
                <a:gd name="connsiteX534" fmla="*/ 126759 w 257175"/>
                <a:gd name="connsiteY534" fmla="*/ 486642 h 504825"/>
                <a:gd name="connsiteX535" fmla="*/ 124596 w 257175"/>
                <a:gd name="connsiteY535" fmla="*/ 490185 h 504825"/>
                <a:gd name="connsiteX536" fmla="*/ 123510 w 257175"/>
                <a:gd name="connsiteY536" fmla="*/ 495205 h 504825"/>
                <a:gd name="connsiteX537" fmla="*/ 121948 w 257175"/>
                <a:gd name="connsiteY537" fmla="*/ 499653 h 504825"/>
                <a:gd name="connsiteX538" fmla="*/ 119396 w 257175"/>
                <a:gd name="connsiteY538" fmla="*/ 503073 h 504825"/>
                <a:gd name="connsiteX539" fmla="*/ 116357 w 257175"/>
                <a:gd name="connsiteY539" fmla="*/ 503520 h 504825"/>
                <a:gd name="connsiteX540" fmla="*/ 113500 w 257175"/>
                <a:gd name="connsiteY540" fmla="*/ 501148 h 504825"/>
                <a:gd name="connsiteX541" fmla="*/ 108070 w 257175"/>
                <a:gd name="connsiteY541" fmla="*/ 498538 h 504825"/>
                <a:gd name="connsiteX542" fmla="*/ 106223 w 257175"/>
                <a:gd name="connsiteY542" fmla="*/ 496767 h 504825"/>
                <a:gd name="connsiteX543" fmla="*/ 105632 w 257175"/>
                <a:gd name="connsiteY543" fmla="*/ 496662 h 504825"/>
                <a:gd name="connsiteX544" fmla="*/ 105023 w 257175"/>
                <a:gd name="connsiteY544" fmla="*/ 497291 h 504825"/>
                <a:gd name="connsiteX545" fmla="*/ 102889 w 257175"/>
                <a:gd name="connsiteY545" fmla="*/ 498091 h 504825"/>
                <a:gd name="connsiteX546" fmla="*/ 100689 w 257175"/>
                <a:gd name="connsiteY546" fmla="*/ 498129 h 504825"/>
                <a:gd name="connsiteX547" fmla="*/ 97288 w 257175"/>
                <a:gd name="connsiteY547" fmla="*/ 498834 h 504825"/>
                <a:gd name="connsiteX548" fmla="*/ 91373 w 257175"/>
                <a:gd name="connsiteY548" fmla="*/ 500958 h 504825"/>
                <a:gd name="connsiteX549" fmla="*/ 88982 w 257175"/>
                <a:gd name="connsiteY549" fmla="*/ 502396 h 504825"/>
                <a:gd name="connsiteX550" fmla="*/ 83848 w 257175"/>
                <a:gd name="connsiteY550" fmla="*/ 506368 h 504825"/>
                <a:gd name="connsiteX551" fmla="*/ 82801 w 257175"/>
                <a:gd name="connsiteY551" fmla="*/ 507464 h 504825"/>
                <a:gd name="connsiteX552" fmla="*/ 80934 w 257175"/>
                <a:gd name="connsiteY552" fmla="*/ 511455 h 504825"/>
                <a:gd name="connsiteX553" fmla="*/ 78086 w 257175"/>
                <a:gd name="connsiteY553" fmla="*/ 512159 h 504825"/>
                <a:gd name="connsiteX554" fmla="*/ 75476 w 257175"/>
                <a:gd name="connsiteY554" fmla="*/ 509607 h 504825"/>
                <a:gd name="connsiteX555" fmla="*/ 72504 w 257175"/>
                <a:gd name="connsiteY555" fmla="*/ 508711 h 504825"/>
                <a:gd name="connsiteX556" fmla="*/ 69370 w 257175"/>
                <a:gd name="connsiteY556" fmla="*/ 509578 h 504825"/>
                <a:gd name="connsiteX557" fmla="*/ 67475 w 257175"/>
                <a:gd name="connsiteY557" fmla="*/ 510940 h 504825"/>
                <a:gd name="connsiteX558" fmla="*/ 66589 w 257175"/>
                <a:gd name="connsiteY558" fmla="*/ 509835 h 504825"/>
                <a:gd name="connsiteX559" fmla="*/ 66560 w 257175"/>
                <a:gd name="connsiteY559" fmla="*/ 507568 h 504825"/>
                <a:gd name="connsiteX560" fmla="*/ 68847 w 257175"/>
                <a:gd name="connsiteY560" fmla="*/ 504863 h 504825"/>
                <a:gd name="connsiteX561" fmla="*/ 74952 w 257175"/>
                <a:gd name="connsiteY561" fmla="*/ 502815 h 504825"/>
                <a:gd name="connsiteX562" fmla="*/ 80315 w 257175"/>
                <a:gd name="connsiteY562" fmla="*/ 497491 h 504825"/>
                <a:gd name="connsiteX563" fmla="*/ 82943 w 257175"/>
                <a:gd name="connsiteY563" fmla="*/ 494243 h 504825"/>
                <a:gd name="connsiteX564" fmla="*/ 83991 w 257175"/>
                <a:gd name="connsiteY564" fmla="*/ 492405 h 504825"/>
                <a:gd name="connsiteX565" fmla="*/ 85277 w 257175"/>
                <a:gd name="connsiteY565" fmla="*/ 491233 h 504825"/>
                <a:gd name="connsiteX566" fmla="*/ 86954 w 257175"/>
                <a:gd name="connsiteY566" fmla="*/ 490795 h 504825"/>
                <a:gd name="connsiteX567" fmla="*/ 87821 w 257175"/>
                <a:gd name="connsiteY567" fmla="*/ 488766 h 504825"/>
                <a:gd name="connsiteX568" fmla="*/ 95259 w 257175"/>
                <a:gd name="connsiteY568" fmla="*/ 480593 h 504825"/>
                <a:gd name="connsiteX569" fmla="*/ 95869 w 257175"/>
                <a:gd name="connsiteY569" fmla="*/ 478717 h 504825"/>
                <a:gd name="connsiteX570" fmla="*/ 96240 w 257175"/>
                <a:gd name="connsiteY570" fmla="*/ 475345 h 504825"/>
                <a:gd name="connsiteX571" fmla="*/ 96850 w 257175"/>
                <a:gd name="connsiteY571" fmla="*/ 472097 h 504825"/>
                <a:gd name="connsiteX572" fmla="*/ 102908 w 257175"/>
                <a:gd name="connsiteY572" fmla="*/ 469992 h 504825"/>
                <a:gd name="connsiteX573" fmla="*/ 105804 w 257175"/>
                <a:gd name="connsiteY573" fmla="*/ 463144 h 504825"/>
                <a:gd name="connsiteX574" fmla="*/ 106604 w 257175"/>
                <a:gd name="connsiteY574" fmla="*/ 462601 h 504825"/>
                <a:gd name="connsiteX575" fmla="*/ 115052 w 257175"/>
                <a:gd name="connsiteY575" fmla="*/ 461343 h 504825"/>
                <a:gd name="connsiteX576" fmla="*/ 121320 w 257175"/>
                <a:gd name="connsiteY576" fmla="*/ 461448 h 504825"/>
                <a:gd name="connsiteX577" fmla="*/ 127549 w 257175"/>
                <a:gd name="connsiteY577" fmla="*/ 462791 h 504825"/>
                <a:gd name="connsiteX578" fmla="*/ 130740 w 257175"/>
                <a:gd name="connsiteY578" fmla="*/ 462915 h 504825"/>
                <a:gd name="connsiteX579" fmla="*/ 133940 w 257175"/>
                <a:gd name="connsiteY579" fmla="*/ 462448 h 504825"/>
                <a:gd name="connsiteX580" fmla="*/ 136455 w 257175"/>
                <a:gd name="connsiteY580" fmla="*/ 460591 h 504825"/>
                <a:gd name="connsiteX581" fmla="*/ 140751 w 257175"/>
                <a:gd name="connsiteY581" fmla="*/ 453885 h 504825"/>
                <a:gd name="connsiteX582" fmla="*/ 143170 w 257175"/>
                <a:gd name="connsiteY582" fmla="*/ 450923 h 504825"/>
                <a:gd name="connsiteX583" fmla="*/ 145942 w 257175"/>
                <a:gd name="connsiteY583" fmla="*/ 448246 h 504825"/>
                <a:gd name="connsiteX584" fmla="*/ 148533 w 257175"/>
                <a:gd name="connsiteY584" fmla="*/ 445189 h 504825"/>
                <a:gd name="connsiteX585" fmla="*/ 152733 w 257175"/>
                <a:gd name="connsiteY585" fmla="*/ 439512 h 504825"/>
                <a:gd name="connsiteX586" fmla="*/ 149895 w 257175"/>
                <a:gd name="connsiteY586" fmla="*/ 441474 h 504825"/>
                <a:gd name="connsiteX587" fmla="*/ 146466 w 257175"/>
                <a:gd name="connsiteY587" fmla="*/ 444579 h 504825"/>
                <a:gd name="connsiteX588" fmla="*/ 144475 w 257175"/>
                <a:gd name="connsiteY588" fmla="*/ 446380 h 504825"/>
                <a:gd name="connsiteX589" fmla="*/ 138151 w 257175"/>
                <a:gd name="connsiteY589" fmla="*/ 448190 h 504825"/>
                <a:gd name="connsiteX590" fmla="*/ 135426 w 257175"/>
                <a:gd name="connsiteY590" fmla="*/ 450037 h 504825"/>
                <a:gd name="connsiteX591" fmla="*/ 130654 w 257175"/>
                <a:gd name="connsiteY591" fmla="*/ 454200 h 504825"/>
                <a:gd name="connsiteX592" fmla="*/ 129740 w 257175"/>
                <a:gd name="connsiteY592" fmla="*/ 454543 h 504825"/>
                <a:gd name="connsiteX593" fmla="*/ 122539 w 257175"/>
                <a:gd name="connsiteY593" fmla="*/ 453542 h 504825"/>
                <a:gd name="connsiteX594" fmla="*/ 117186 w 257175"/>
                <a:gd name="connsiteY594" fmla="*/ 448142 h 504825"/>
                <a:gd name="connsiteX595" fmla="*/ 113767 w 257175"/>
                <a:gd name="connsiteY595" fmla="*/ 445932 h 504825"/>
                <a:gd name="connsiteX596" fmla="*/ 112357 w 257175"/>
                <a:gd name="connsiteY596" fmla="*/ 445675 h 504825"/>
                <a:gd name="connsiteX597" fmla="*/ 110890 w 257175"/>
                <a:gd name="connsiteY597" fmla="*/ 446332 h 504825"/>
                <a:gd name="connsiteX598" fmla="*/ 107766 w 257175"/>
                <a:gd name="connsiteY598" fmla="*/ 447008 h 504825"/>
                <a:gd name="connsiteX599" fmla="*/ 104584 w 257175"/>
                <a:gd name="connsiteY599" fmla="*/ 446894 h 504825"/>
                <a:gd name="connsiteX600" fmla="*/ 106213 w 257175"/>
                <a:gd name="connsiteY600" fmla="*/ 444389 h 504825"/>
                <a:gd name="connsiteX601" fmla="*/ 108423 w 257175"/>
                <a:gd name="connsiteY601" fmla="*/ 442989 h 504825"/>
                <a:gd name="connsiteX602" fmla="*/ 103470 w 257175"/>
                <a:gd name="connsiteY602" fmla="*/ 442017 h 504825"/>
                <a:gd name="connsiteX603" fmla="*/ 102089 w 257175"/>
                <a:gd name="connsiteY603" fmla="*/ 441255 h 504825"/>
                <a:gd name="connsiteX604" fmla="*/ 100517 w 257175"/>
                <a:gd name="connsiteY604" fmla="*/ 439493 h 504825"/>
                <a:gd name="connsiteX605" fmla="*/ 96631 w 257175"/>
                <a:gd name="connsiteY605" fmla="*/ 439198 h 504825"/>
                <a:gd name="connsiteX606" fmla="*/ 94783 w 257175"/>
                <a:gd name="connsiteY606" fmla="*/ 439646 h 504825"/>
                <a:gd name="connsiteX607" fmla="*/ 91659 w 257175"/>
                <a:gd name="connsiteY607" fmla="*/ 441970 h 504825"/>
                <a:gd name="connsiteX608" fmla="*/ 86725 w 257175"/>
                <a:gd name="connsiteY608" fmla="*/ 444437 h 504825"/>
                <a:gd name="connsiteX609" fmla="*/ 80772 w 257175"/>
                <a:gd name="connsiteY609" fmla="*/ 441017 h 504825"/>
                <a:gd name="connsiteX610" fmla="*/ 79610 w 257175"/>
                <a:gd name="connsiteY610" fmla="*/ 439522 h 504825"/>
                <a:gd name="connsiteX611" fmla="*/ 79638 w 257175"/>
                <a:gd name="connsiteY611" fmla="*/ 436616 h 504825"/>
                <a:gd name="connsiteX612" fmla="*/ 78743 w 257175"/>
                <a:gd name="connsiteY612" fmla="*/ 434312 h 504825"/>
                <a:gd name="connsiteX613" fmla="*/ 77095 w 257175"/>
                <a:gd name="connsiteY613" fmla="*/ 433502 h 504825"/>
                <a:gd name="connsiteX614" fmla="*/ 79200 w 257175"/>
                <a:gd name="connsiteY614" fmla="*/ 430501 h 504825"/>
                <a:gd name="connsiteX615" fmla="*/ 81753 w 257175"/>
                <a:gd name="connsiteY615" fmla="*/ 428501 h 504825"/>
                <a:gd name="connsiteX616" fmla="*/ 87354 w 257175"/>
                <a:gd name="connsiteY616" fmla="*/ 426511 h 504825"/>
                <a:gd name="connsiteX617" fmla="*/ 95840 w 257175"/>
                <a:gd name="connsiteY617" fmla="*/ 421777 h 504825"/>
                <a:gd name="connsiteX618" fmla="*/ 100603 w 257175"/>
                <a:gd name="connsiteY618" fmla="*/ 419757 h 504825"/>
                <a:gd name="connsiteX619" fmla="*/ 105023 w 257175"/>
                <a:gd name="connsiteY619" fmla="*/ 416271 h 504825"/>
                <a:gd name="connsiteX620" fmla="*/ 106851 w 257175"/>
                <a:gd name="connsiteY620" fmla="*/ 414138 h 504825"/>
                <a:gd name="connsiteX621" fmla="*/ 108175 w 257175"/>
                <a:gd name="connsiteY621" fmla="*/ 411213 h 504825"/>
                <a:gd name="connsiteX622" fmla="*/ 109490 w 257175"/>
                <a:gd name="connsiteY622" fmla="*/ 407632 h 504825"/>
                <a:gd name="connsiteX623" fmla="*/ 111366 w 257175"/>
                <a:gd name="connsiteY623" fmla="*/ 404708 h 504825"/>
                <a:gd name="connsiteX624" fmla="*/ 109547 w 257175"/>
                <a:gd name="connsiteY624" fmla="*/ 404013 h 504825"/>
                <a:gd name="connsiteX625" fmla="*/ 108728 w 257175"/>
                <a:gd name="connsiteY625" fmla="*/ 401812 h 504825"/>
                <a:gd name="connsiteX626" fmla="*/ 108947 w 257175"/>
                <a:gd name="connsiteY626" fmla="*/ 399574 h 504825"/>
                <a:gd name="connsiteX627" fmla="*/ 109785 w 257175"/>
                <a:gd name="connsiteY627" fmla="*/ 397583 h 504825"/>
                <a:gd name="connsiteX628" fmla="*/ 109033 w 257175"/>
                <a:gd name="connsiteY628" fmla="*/ 395088 h 504825"/>
                <a:gd name="connsiteX629" fmla="*/ 107690 w 257175"/>
                <a:gd name="connsiteY629" fmla="*/ 392478 h 504825"/>
                <a:gd name="connsiteX630" fmla="*/ 107766 w 257175"/>
                <a:gd name="connsiteY630" fmla="*/ 390439 h 504825"/>
                <a:gd name="connsiteX631" fmla="*/ 108128 w 257175"/>
                <a:gd name="connsiteY631" fmla="*/ 388258 h 504825"/>
                <a:gd name="connsiteX632" fmla="*/ 104718 w 257175"/>
                <a:gd name="connsiteY632" fmla="*/ 388373 h 504825"/>
                <a:gd name="connsiteX633" fmla="*/ 101317 w 257175"/>
                <a:gd name="connsiteY633" fmla="*/ 389058 h 504825"/>
                <a:gd name="connsiteX634" fmla="*/ 98231 w 257175"/>
                <a:gd name="connsiteY634" fmla="*/ 390601 h 504825"/>
                <a:gd name="connsiteX635" fmla="*/ 95240 w 257175"/>
                <a:gd name="connsiteY635" fmla="*/ 392697 h 504825"/>
                <a:gd name="connsiteX636" fmla="*/ 92583 w 257175"/>
                <a:gd name="connsiteY636" fmla="*/ 393087 h 504825"/>
                <a:gd name="connsiteX637" fmla="*/ 92621 w 257175"/>
                <a:gd name="connsiteY637" fmla="*/ 391411 h 504825"/>
                <a:gd name="connsiteX638" fmla="*/ 93774 w 257175"/>
                <a:gd name="connsiteY638" fmla="*/ 389334 h 504825"/>
                <a:gd name="connsiteX639" fmla="*/ 96783 w 257175"/>
                <a:gd name="connsiteY639" fmla="*/ 386362 h 504825"/>
                <a:gd name="connsiteX640" fmla="*/ 100003 w 257175"/>
                <a:gd name="connsiteY640" fmla="*/ 383896 h 504825"/>
                <a:gd name="connsiteX641" fmla="*/ 101146 w 257175"/>
                <a:gd name="connsiteY641" fmla="*/ 382019 h 504825"/>
                <a:gd name="connsiteX642" fmla="*/ 102051 w 257175"/>
                <a:gd name="connsiteY642" fmla="*/ 379838 h 504825"/>
                <a:gd name="connsiteX643" fmla="*/ 103651 w 257175"/>
                <a:gd name="connsiteY643" fmla="*/ 378085 h 504825"/>
                <a:gd name="connsiteX644" fmla="*/ 107861 w 257175"/>
                <a:gd name="connsiteY644" fmla="*/ 374771 h 504825"/>
                <a:gd name="connsiteX645" fmla="*/ 115929 w 257175"/>
                <a:gd name="connsiteY645" fmla="*/ 371037 h 504825"/>
                <a:gd name="connsiteX646" fmla="*/ 117129 w 257175"/>
                <a:gd name="connsiteY646" fmla="*/ 370818 h 504825"/>
                <a:gd name="connsiteX647" fmla="*/ 120291 w 257175"/>
                <a:gd name="connsiteY647" fmla="*/ 371256 h 504825"/>
                <a:gd name="connsiteX648" fmla="*/ 123406 w 257175"/>
                <a:gd name="connsiteY648" fmla="*/ 370684 h 504825"/>
                <a:gd name="connsiteX649" fmla="*/ 126130 w 257175"/>
                <a:gd name="connsiteY649" fmla="*/ 369341 h 504825"/>
                <a:gd name="connsiteX650" fmla="*/ 128844 w 257175"/>
                <a:gd name="connsiteY650" fmla="*/ 369056 h 504825"/>
                <a:gd name="connsiteX651" fmla="*/ 134960 w 257175"/>
                <a:gd name="connsiteY651" fmla="*/ 372932 h 504825"/>
                <a:gd name="connsiteX652" fmla="*/ 133140 w 257175"/>
                <a:gd name="connsiteY652" fmla="*/ 366932 h 504825"/>
                <a:gd name="connsiteX653" fmla="*/ 135836 w 257175"/>
                <a:gd name="connsiteY653" fmla="*/ 365493 h 504825"/>
                <a:gd name="connsiteX654" fmla="*/ 139741 w 257175"/>
                <a:gd name="connsiteY654" fmla="*/ 370923 h 504825"/>
                <a:gd name="connsiteX655" fmla="*/ 141189 w 257175"/>
                <a:gd name="connsiteY655" fmla="*/ 371494 h 504825"/>
                <a:gd name="connsiteX656" fmla="*/ 144256 w 257175"/>
                <a:gd name="connsiteY656" fmla="*/ 370704 h 504825"/>
                <a:gd name="connsiteX657" fmla="*/ 143075 w 257175"/>
                <a:gd name="connsiteY657" fmla="*/ 369789 h 504825"/>
                <a:gd name="connsiteX658" fmla="*/ 141694 w 257175"/>
                <a:gd name="connsiteY658" fmla="*/ 369732 h 504825"/>
                <a:gd name="connsiteX659" fmla="*/ 139884 w 257175"/>
                <a:gd name="connsiteY659" fmla="*/ 368913 h 504825"/>
                <a:gd name="connsiteX660" fmla="*/ 138360 w 257175"/>
                <a:gd name="connsiteY660" fmla="*/ 367170 h 504825"/>
                <a:gd name="connsiteX661" fmla="*/ 135826 w 257175"/>
                <a:gd name="connsiteY661" fmla="*/ 361626 h 504825"/>
                <a:gd name="connsiteX662" fmla="*/ 135969 w 257175"/>
                <a:gd name="connsiteY662" fmla="*/ 358330 h 504825"/>
                <a:gd name="connsiteX663" fmla="*/ 137674 w 257175"/>
                <a:gd name="connsiteY663" fmla="*/ 354902 h 504825"/>
                <a:gd name="connsiteX664" fmla="*/ 139560 w 257175"/>
                <a:gd name="connsiteY664" fmla="*/ 351739 h 504825"/>
                <a:gd name="connsiteX665" fmla="*/ 137979 w 257175"/>
                <a:gd name="connsiteY665" fmla="*/ 351111 h 504825"/>
                <a:gd name="connsiteX666" fmla="*/ 136712 w 257175"/>
                <a:gd name="connsiteY666" fmla="*/ 349901 h 504825"/>
                <a:gd name="connsiteX667" fmla="*/ 136350 w 257175"/>
                <a:gd name="connsiteY667" fmla="*/ 346729 h 504825"/>
                <a:gd name="connsiteX668" fmla="*/ 136845 w 257175"/>
                <a:gd name="connsiteY668" fmla="*/ 343919 h 504825"/>
                <a:gd name="connsiteX669" fmla="*/ 140237 w 257175"/>
                <a:gd name="connsiteY669" fmla="*/ 341443 h 504825"/>
                <a:gd name="connsiteX670" fmla="*/ 141236 w 257175"/>
                <a:gd name="connsiteY670" fmla="*/ 337671 h 504825"/>
                <a:gd name="connsiteX671" fmla="*/ 141656 w 257175"/>
                <a:gd name="connsiteY671" fmla="*/ 333508 h 504825"/>
                <a:gd name="connsiteX672" fmla="*/ 141094 w 257175"/>
                <a:gd name="connsiteY672" fmla="*/ 331594 h 504825"/>
                <a:gd name="connsiteX673" fmla="*/ 137722 w 257175"/>
                <a:gd name="connsiteY673" fmla="*/ 331899 h 504825"/>
                <a:gd name="connsiteX674" fmla="*/ 136084 w 257175"/>
                <a:gd name="connsiteY674" fmla="*/ 332680 h 504825"/>
                <a:gd name="connsiteX675" fmla="*/ 134617 w 257175"/>
                <a:gd name="connsiteY675" fmla="*/ 333908 h 504825"/>
                <a:gd name="connsiteX676" fmla="*/ 133112 w 257175"/>
                <a:gd name="connsiteY676" fmla="*/ 333832 h 504825"/>
                <a:gd name="connsiteX677" fmla="*/ 128949 w 257175"/>
                <a:gd name="connsiteY677" fmla="*/ 329222 h 504825"/>
                <a:gd name="connsiteX678" fmla="*/ 126578 w 257175"/>
                <a:gd name="connsiteY678" fmla="*/ 325726 h 504825"/>
                <a:gd name="connsiteX679" fmla="*/ 122320 w 257175"/>
                <a:gd name="connsiteY679" fmla="*/ 318316 h 504825"/>
                <a:gd name="connsiteX680" fmla="*/ 121720 w 257175"/>
                <a:gd name="connsiteY680" fmla="*/ 313868 h 504825"/>
                <a:gd name="connsiteX681" fmla="*/ 125120 w 257175"/>
                <a:gd name="connsiteY681" fmla="*/ 304248 h 504825"/>
                <a:gd name="connsiteX682" fmla="*/ 130378 w 257175"/>
                <a:gd name="connsiteY682" fmla="*/ 298066 h 504825"/>
                <a:gd name="connsiteX683" fmla="*/ 136569 w 257175"/>
                <a:gd name="connsiteY683" fmla="*/ 295904 h 504825"/>
                <a:gd name="connsiteX684" fmla="*/ 135369 w 257175"/>
                <a:gd name="connsiteY684" fmla="*/ 295494 h 504825"/>
                <a:gd name="connsiteX685" fmla="*/ 125930 w 257175"/>
                <a:gd name="connsiteY685" fmla="*/ 295408 h 504825"/>
                <a:gd name="connsiteX686" fmla="*/ 122815 w 257175"/>
                <a:gd name="connsiteY686" fmla="*/ 296170 h 504825"/>
                <a:gd name="connsiteX687" fmla="*/ 119929 w 257175"/>
                <a:gd name="connsiteY687" fmla="*/ 298704 h 504825"/>
                <a:gd name="connsiteX688" fmla="*/ 118300 w 257175"/>
                <a:gd name="connsiteY688" fmla="*/ 299485 h 504825"/>
                <a:gd name="connsiteX689" fmla="*/ 116586 w 257175"/>
                <a:gd name="connsiteY689" fmla="*/ 299771 h 504825"/>
                <a:gd name="connsiteX690" fmla="*/ 115024 w 257175"/>
                <a:gd name="connsiteY690" fmla="*/ 301028 h 504825"/>
                <a:gd name="connsiteX691" fmla="*/ 113500 w 257175"/>
                <a:gd name="connsiteY691" fmla="*/ 302771 h 504825"/>
                <a:gd name="connsiteX692" fmla="*/ 111909 w 257175"/>
                <a:gd name="connsiteY692" fmla="*/ 303895 h 504825"/>
                <a:gd name="connsiteX693" fmla="*/ 108756 w 257175"/>
                <a:gd name="connsiteY693" fmla="*/ 303600 h 504825"/>
                <a:gd name="connsiteX694" fmla="*/ 107232 w 257175"/>
                <a:gd name="connsiteY694" fmla="*/ 303971 h 504825"/>
                <a:gd name="connsiteX695" fmla="*/ 106137 w 257175"/>
                <a:gd name="connsiteY695" fmla="*/ 302962 h 504825"/>
                <a:gd name="connsiteX696" fmla="*/ 105213 w 257175"/>
                <a:gd name="connsiteY696" fmla="*/ 301295 h 504825"/>
                <a:gd name="connsiteX697" fmla="*/ 104013 w 257175"/>
                <a:gd name="connsiteY697" fmla="*/ 300847 h 504825"/>
                <a:gd name="connsiteX698" fmla="*/ 102670 w 257175"/>
                <a:gd name="connsiteY698" fmla="*/ 301362 h 504825"/>
                <a:gd name="connsiteX699" fmla="*/ 99831 w 257175"/>
                <a:gd name="connsiteY699" fmla="*/ 303609 h 504825"/>
                <a:gd name="connsiteX700" fmla="*/ 96955 w 257175"/>
                <a:gd name="connsiteY700" fmla="*/ 304933 h 504825"/>
                <a:gd name="connsiteX701" fmla="*/ 93478 w 257175"/>
                <a:gd name="connsiteY701" fmla="*/ 303514 h 504825"/>
                <a:gd name="connsiteX702" fmla="*/ 88916 w 257175"/>
                <a:gd name="connsiteY702" fmla="*/ 300866 h 504825"/>
                <a:gd name="connsiteX703" fmla="*/ 88021 w 257175"/>
                <a:gd name="connsiteY703" fmla="*/ 301838 h 504825"/>
                <a:gd name="connsiteX704" fmla="*/ 87011 w 257175"/>
                <a:gd name="connsiteY704" fmla="*/ 304295 h 504825"/>
                <a:gd name="connsiteX705" fmla="*/ 86430 w 257175"/>
                <a:gd name="connsiteY705" fmla="*/ 308115 h 504825"/>
                <a:gd name="connsiteX706" fmla="*/ 83191 w 257175"/>
                <a:gd name="connsiteY706" fmla="*/ 304790 h 504825"/>
                <a:gd name="connsiteX707" fmla="*/ 80438 w 257175"/>
                <a:gd name="connsiteY707" fmla="*/ 300342 h 504825"/>
                <a:gd name="connsiteX708" fmla="*/ 79505 w 257175"/>
                <a:gd name="connsiteY708" fmla="*/ 297542 h 504825"/>
                <a:gd name="connsiteX709" fmla="*/ 79438 w 257175"/>
                <a:gd name="connsiteY709" fmla="*/ 294380 h 504825"/>
                <a:gd name="connsiteX710" fmla="*/ 80934 w 257175"/>
                <a:gd name="connsiteY710" fmla="*/ 293151 h 504825"/>
                <a:gd name="connsiteX711" fmla="*/ 82563 w 257175"/>
                <a:gd name="connsiteY711" fmla="*/ 294275 h 504825"/>
                <a:gd name="connsiteX712" fmla="*/ 84982 w 257175"/>
                <a:gd name="connsiteY712" fmla="*/ 286760 h 504825"/>
                <a:gd name="connsiteX713" fmla="*/ 89801 w 257175"/>
                <a:gd name="connsiteY713" fmla="*/ 276930 h 504825"/>
                <a:gd name="connsiteX714" fmla="*/ 91507 w 257175"/>
                <a:gd name="connsiteY714" fmla="*/ 274044 h 504825"/>
                <a:gd name="connsiteX715" fmla="*/ 92697 w 257175"/>
                <a:gd name="connsiteY715" fmla="*/ 270262 h 504825"/>
                <a:gd name="connsiteX716" fmla="*/ 92497 w 257175"/>
                <a:gd name="connsiteY716" fmla="*/ 267786 h 504825"/>
                <a:gd name="connsiteX717" fmla="*/ 91440 w 257175"/>
                <a:gd name="connsiteY717" fmla="*/ 265690 h 504825"/>
                <a:gd name="connsiteX718" fmla="*/ 86954 w 257175"/>
                <a:gd name="connsiteY718" fmla="*/ 260928 h 504825"/>
                <a:gd name="connsiteX719" fmla="*/ 87011 w 257175"/>
                <a:gd name="connsiteY719" fmla="*/ 257032 h 504825"/>
                <a:gd name="connsiteX720" fmla="*/ 87487 w 257175"/>
                <a:gd name="connsiteY720" fmla="*/ 252632 h 504825"/>
                <a:gd name="connsiteX721" fmla="*/ 88706 w 257175"/>
                <a:gd name="connsiteY721" fmla="*/ 249984 h 504825"/>
                <a:gd name="connsiteX722" fmla="*/ 89220 w 257175"/>
                <a:gd name="connsiteY722" fmla="*/ 249479 h 504825"/>
                <a:gd name="connsiteX723" fmla="*/ 95174 w 257175"/>
                <a:gd name="connsiteY723" fmla="*/ 249546 h 504825"/>
                <a:gd name="connsiteX724" fmla="*/ 92850 w 257175"/>
                <a:gd name="connsiteY724" fmla="*/ 248174 h 504825"/>
                <a:gd name="connsiteX725" fmla="*/ 88220 w 257175"/>
                <a:gd name="connsiteY725" fmla="*/ 244183 h 504825"/>
                <a:gd name="connsiteX726" fmla="*/ 88306 w 257175"/>
                <a:gd name="connsiteY726" fmla="*/ 242764 h 504825"/>
                <a:gd name="connsiteX727" fmla="*/ 89392 w 257175"/>
                <a:gd name="connsiteY727" fmla="*/ 239058 h 504825"/>
                <a:gd name="connsiteX728" fmla="*/ 88887 w 257175"/>
                <a:gd name="connsiteY728" fmla="*/ 239430 h 504825"/>
                <a:gd name="connsiteX729" fmla="*/ 87897 w 257175"/>
                <a:gd name="connsiteY729" fmla="*/ 241145 h 504825"/>
                <a:gd name="connsiteX730" fmla="*/ 86001 w 257175"/>
                <a:gd name="connsiteY730" fmla="*/ 245288 h 504825"/>
                <a:gd name="connsiteX731" fmla="*/ 84849 w 257175"/>
                <a:gd name="connsiteY731" fmla="*/ 246250 h 504825"/>
                <a:gd name="connsiteX732" fmla="*/ 81572 w 257175"/>
                <a:gd name="connsiteY732" fmla="*/ 247231 h 504825"/>
                <a:gd name="connsiteX733" fmla="*/ 80972 w 257175"/>
                <a:gd name="connsiteY733" fmla="*/ 249260 h 504825"/>
                <a:gd name="connsiteX734" fmla="*/ 80448 w 257175"/>
                <a:gd name="connsiteY734" fmla="*/ 249793 h 504825"/>
                <a:gd name="connsiteX735" fmla="*/ 78819 w 257175"/>
                <a:gd name="connsiteY735" fmla="*/ 250022 h 504825"/>
                <a:gd name="connsiteX736" fmla="*/ 78314 w 257175"/>
                <a:gd name="connsiteY736" fmla="*/ 251917 h 504825"/>
                <a:gd name="connsiteX737" fmla="*/ 77953 w 257175"/>
                <a:gd name="connsiteY737" fmla="*/ 252041 h 504825"/>
                <a:gd name="connsiteX738" fmla="*/ 77486 w 257175"/>
                <a:gd name="connsiteY738" fmla="*/ 250003 h 504825"/>
                <a:gd name="connsiteX739" fmla="*/ 77438 w 257175"/>
                <a:gd name="connsiteY739" fmla="*/ 246612 h 504825"/>
                <a:gd name="connsiteX740" fmla="*/ 78086 w 257175"/>
                <a:gd name="connsiteY740" fmla="*/ 243487 h 504825"/>
                <a:gd name="connsiteX741" fmla="*/ 79324 w 257175"/>
                <a:gd name="connsiteY741" fmla="*/ 241040 h 504825"/>
                <a:gd name="connsiteX742" fmla="*/ 84125 w 257175"/>
                <a:gd name="connsiteY742" fmla="*/ 235468 h 504825"/>
                <a:gd name="connsiteX743" fmla="*/ 81791 w 257175"/>
                <a:gd name="connsiteY743" fmla="*/ 237192 h 504825"/>
                <a:gd name="connsiteX744" fmla="*/ 76495 w 257175"/>
                <a:gd name="connsiteY744" fmla="*/ 242345 h 504825"/>
                <a:gd name="connsiteX745" fmla="*/ 73790 w 257175"/>
                <a:gd name="connsiteY745" fmla="*/ 245726 h 504825"/>
                <a:gd name="connsiteX746" fmla="*/ 73066 w 257175"/>
                <a:gd name="connsiteY746" fmla="*/ 246869 h 504825"/>
                <a:gd name="connsiteX747" fmla="*/ 72847 w 257175"/>
                <a:gd name="connsiteY747" fmla="*/ 247831 h 504825"/>
                <a:gd name="connsiteX748" fmla="*/ 72857 w 257175"/>
                <a:gd name="connsiteY748" fmla="*/ 248936 h 504825"/>
                <a:gd name="connsiteX749" fmla="*/ 74066 w 257175"/>
                <a:gd name="connsiteY749" fmla="*/ 254851 h 504825"/>
                <a:gd name="connsiteX750" fmla="*/ 73714 w 257175"/>
                <a:gd name="connsiteY750" fmla="*/ 257585 h 504825"/>
                <a:gd name="connsiteX751" fmla="*/ 69151 w 257175"/>
                <a:gd name="connsiteY751" fmla="*/ 275539 h 504825"/>
                <a:gd name="connsiteX752" fmla="*/ 68284 w 257175"/>
                <a:gd name="connsiteY752" fmla="*/ 277330 h 504825"/>
                <a:gd name="connsiteX753" fmla="*/ 67494 w 257175"/>
                <a:gd name="connsiteY753" fmla="*/ 278263 h 504825"/>
                <a:gd name="connsiteX754" fmla="*/ 66742 w 257175"/>
                <a:gd name="connsiteY754" fmla="*/ 278482 h 504825"/>
                <a:gd name="connsiteX755" fmla="*/ 64494 w 257175"/>
                <a:gd name="connsiteY755" fmla="*/ 278139 h 504825"/>
                <a:gd name="connsiteX756" fmla="*/ 63494 w 257175"/>
                <a:gd name="connsiteY756" fmla="*/ 276796 h 504825"/>
                <a:gd name="connsiteX757" fmla="*/ 63503 w 257175"/>
                <a:gd name="connsiteY757" fmla="*/ 275282 h 504825"/>
                <a:gd name="connsiteX758" fmla="*/ 63922 w 257175"/>
                <a:gd name="connsiteY758" fmla="*/ 273006 h 504825"/>
                <a:gd name="connsiteX759" fmla="*/ 65817 w 257175"/>
                <a:gd name="connsiteY759" fmla="*/ 264500 h 504825"/>
                <a:gd name="connsiteX760" fmla="*/ 66637 w 257175"/>
                <a:gd name="connsiteY760" fmla="*/ 262128 h 504825"/>
                <a:gd name="connsiteX761" fmla="*/ 67856 w 257175"/>
                <a:gd name="connsiteY761" fmla="*/ 259918 h 504825"/>
                <a:gd name="connsiteX762" fmla="*/ 70542 w 257175"/>
                <a:gd name="connsiteY762" fmla="*/ 256051 h 504825"/>
                <a:gd name="connsiteX763" fmla="*/ 70475 w 257175"/>
                <a:gd name="connsiteY763" fmla="*/ 255794 h 504825"/>
                <a:gd name="connsiteX764" fmla="*/ 68685 w 257175"/>
                <a:gd name="connsiteY764" fmla="*/ 256556 h 504825"/>
                <a:gd name="connsiteX765" fmla="*/ 67923 w 257175"/>
                <a:gd name="connsiteY765" fmla="*/ 256308 h 504825"/>
                <a:gd name="connsiteX766" fmla="*/ 67370 w 257175"/>
                <a:gd name="connsiteY766" fmla="*/ 255537 h 504825"/>
                <a:gd name="connsiteX767" fmla="*/ 67723 w 257175"/>
                <a:gd name="connsiteY767" fmla="*/ 244002 h 504825"/>
                <a:gd name="connsiteX768" fmla="*/ 69180 w 257175"/>
                <a:gd name="connsiteY768" fmla="*/ 240192 h 504825"/>
                <a:gd name="connsiteX769" fmla="*/ 69723 w 257175"/>
                <a:gd name="connsiteY769" fmla="*/ 234639 h 504825"/>
                <a:gd name="connsiteX770" fmla="*/ 70980 w 257175"/>
                <a:gd name="connsiteY770" fmla="*/ 229867 h 504825"/>
                <a:gd name="connsiteX771" fmla="*/ 72437 w 257175"/>
                <a:gd name="connsiteY771" fmla="*/ 226381 h 504825"/>
                <a:gd name="connsiteX772" fmla="*/ 73552 w 257175"/>
                <a:gd name="connsiteY772" fmla="*/ 221913 h 504825"/>
                <a:gd name="connsiteX773" fmla="*/ 75219 w 257175"/>
                <a:gd name="connsiteY773" fmla="*/ 219923 h 504825"/>
                <a:gd name="connsiteX774" fmla="*/ 75667 w 257175"/>
                <a:gd name="connsiteY774" fmla="*/ 216875 h 504825"/>
                <a:gd name="connsiteX775" fmla="*/ 77543 w 257175"/>
                <a:gd name="connsiteY775" fmla="*/ 213570 h 504825"/>
                <a:gd name="connsiteX776" fmla="*/ 78991 w 257175"/>
                <a:gd name="connsiteY776" fmla="*/ 210112 h 504825"/>
                <a:gd name="connsiteX777" fmla="*/ 78210 w 257175"/>
                <a:gd name="connsiteY777" fmla="*/ 210455 h 504825"/>
                <a:gd name="connsiteX778" fmla="*/ 68942 w 257175"/>
                <a:gd name="connsiteY778" fmla="*/ 219446 h 504825"/>
                <a:gd name="connsiteX779" fmla="*/ 66580 w 257175"/>
                <a:gd name="connsiteY779" fmla="*/ 221075 h 504825"/>
                <a:gd name="connsiteX780" fmla="*/ 63360 w 257175"/>
                <a:gd name="connsiteY780" fmla="*/ 220637 h 504825"/>
                <a:gd name="connsiteX781" fmla="*/ 60903 w 257175"/>
                <a:gd name="connsiteY781" fmla="*/ 219628 h 504825"/>
                <a:gd name="connsiteX782" fmla="*/ 58979 w 257175"/>
                <a:gd name="connsiteY782" fmla="*/ 217503 h 504825"/>
                <a:gd name="connsiteX783" fmla="*/ 58121 w 257175"/>
                <a:gd name="connsiteY783" fmla="*/ 213417 h 504825"/>
                <a:gd name="connsiteX784" fmla="*/ 55750 w 257175"/>
                <a:gd name="connsiteY784" fmla="*/ 213312 h 504825"/>
                <a:gd name="connsiteX785" fmla="*/ 53721 w 257175"/>
                <a:gd name="connsiteY785" fmla="*/ 212608 h 504825"/>
                <a:gd name="connsiteX786" fmla="*/ 53740 w 257175"/>
                <a:gd name="connsiteY786" fmla="*/ 212055 h 504825"/>
                <a:gd name="connsiteX787" fmla="*/ 56359 w 257175"/>
                <a:gd name="connsiteY787" fmla="*/ 209826 h 504825"/>
                <a:gd name="connsiteX788" fmla="*/ 60560 w 257175"/>
                <a:gd name="connsiteY788" fmla="*/ 209064 h 504825"/>
                <a:gd name="connsiteX789" fmla="*/ 64494 w 257175"/>
                <a:gd name="connsiteY789" fmla="*/ 205483 h 504825"/>
                <a:gd name="connsiteX790" fmla="*/ 60998 w 257175"/>
                <a:gd name="connsiteY790" fmla="*/ 203063 h 504825"/>
                <a:gd name="connsiteX791" fmla="*/ 61293 w 257175"/>
                <a:gd name="connsiteY791" fmla="*/ 202292 h 504825"/>
                <a:gd name="connsiteX792" fmla="*/ 64341 w 257175"/>
                <a:gd name="connsiteY792" fmla="*/ 200225 h 504825"/>
                <a:gd name="connsiteX793" fmla="*/ 68218 w 257175"/>
                <a:gd name="connsiteY793" fmla="*/ 193281 h 504825"/>
                <a:gd name="connsiteX794" fmla="*/ 68999 w 257175"/>
                <a:gd name="connsiteY794" fmla="*/ 186871 h 504825"/>
                <a:gd name="connsiteX795" fmla="*/ 67151 w 257175"/>
                <a:gd name="connsiteY795" fmla="*/ 183852 h 504825"/>
                <a:gd name="connsiteX796" fmla="*/ 66484 w 257175"/>
                <a:gd name="connsiteY796" fmla="*/ 181870 h 504825"/>
                <a:gd name="connsiteX797" fmla="*/ 62779 w 257175"/>
                <a:gd name="connsiteY797" fmla="*/ 179661 h 504825"/>
                <a:gd name="connsiteX798" fmla="*/ 62160 w 257175"/>
                <a:gd name="connsiteY798" fmla="*/ 176832 h 504825"/>
                <a:gd name="connsiteX799" fmla="*/ 62589 w 257175"/>
                <a:gd name="connsiteY799" fmla="*/ 175241 h 504825"/>
                <a:gd name="connsiteX800" fmla="*/ 63798 w 257175"/>
                <a:gd name="connsiteY800" fmla="*/ 173689 h 504825"/>
                <a:gd name="connsiteX801" fmla="*/ 65618 w 257175"/>
                <a:gd name="connsiteY801" fmla="*/ 172488 h 504825"/>
                <a:gd name="connsiteX802" fmla="*/ 68475 w 257175"/>
                <a:gd name="connsiteY802" fmla="*/ 171326 h 504825"/>
                <a:gd name="connsiteX803" fmla="*/ 65884 w 257175"/>
                <a:gd name="connsiteY803" fmla="*/ 170088 h 504825"/>
                <a:gd name="connsiteX804" fmla="*/ 64913 w 257175"/>
                <a:gd name="connsiteY804" fmla="*/ 168621 h 504825"/>
                <a:gd name="connsiteX805" fmla="*/ 64179 w 257175"/>
                <a:gd name="connsiteY805" fmla="*/ 166497 h 504825"/>
                <a:gd name="connsiteX806" fmla="*/ 64113 w 257175"/>
                <a:gd name="connsiteY806" fmla="*/ 165268 h 504825"/>
                <a:gd name="connsiteX807" fmla="*/ 65456 w 257175"/>
                <a:gd name="connsiteY807" fmla="*/ 159782 h 504825"/>
                <a:gd name="connsiteX808" fmla="*/ 66237 w 257175"/>
                <a:gd name="connsiteY808" fmla="*/ 157515 h 504825"/>
                <a:gd name="connsiteX809" fmla="*/ 67770 w 257175"/>
                <a:gd name="connsiteY809" fmla="*/ 154619 h 504825"/>
                <a:gd name="connsiteX810" fmla="*/ 74704 w 257175"/>
                <a:gd name="connsiteY810" fmla="*/ 154781 h 504825"/>
                <a:gd name="connsiteX811" fmla="*/ 75505 w 257175"/>
                <a:gd name="connsiteY811" fmla="*/ 153505 h 504825"/>
                <a:gd name="connsiteX812" fmla="*/ 76295 w 257175"/>
                <a:gd name="connsiteY812" fmla="*/ 153457 h 504825"/>
                <a:gd name="connsiteX813" fmla="*/ 79838 w 257175"/>
                <a:gd name="connsiteY813" fmla="*/ 154629 h 504825"/>
                <a:gd name="connsiteX814" fmla="*/ 79315 w 257175"/>
                <a:gd name="connsiteY814" fmla="*/ 153371 h 504825"/>
                <a:gd name="connsiteX815" fmla="*/ 73514 w 257175"/>
                <a:gd name="connsiteY815" fmla="*/ 146466 h 504825"/>
                <a:gd name="connsiteX816" fmla="*/ 72990 w 257175"/>
                <a:gd name="connsiteY816" fmla="*/ 145152 h 504825"/>
                <a:gd name="connsiteX817" fmla="*/ 74647 w 257175"/>
                <a:gd name="connsiteY817" fmla="*/ 141418 h 504825"/>
                <a:gd name="connsiteX818" fmla="*/ 74762 w 257175"/>
                <a:gd name="connsiteY818" fmla="*/ 139751 h 504825"/>
                <a:gd name="connsiteX819" fmla="*/ 74523 w 257175"/>
                <a:gd name="connsiteY819" fmla="*/ 137970 h 504825"/>
                <a:gd name="connsiteX820" fmla="*/ 75000 w 257175"/>
                <a:gd name="connsiteY820" fmla="*/ 136608 h 504825"/>
                <a:gd name="connsiteX821" fmla="*/ 76838 w 257175"/>
                <a:gd name="connsiteY821" fmla="*/ 135969 h 504825"/>
                <a:gd name="connsiteX822" fmla="*/ 82439 w 257175"/>
                <a:gd name="connsiteY822" fmla="*/ 136027 h 504825"/>
                <a:gd name="connsiteX823" fmla="*/ 83820 w 257175"/>
                <a:gd name="connsiteY823" fmla="*/ 135398 h 504825"/>
                <a:gd name="connsiteX824" fmla="*/ 83191 w 257175"/>
                <a:gd name="connsiteY824" fmla="*/ 133588 h 504825"/>
                <a:gd name="connsiteX825" fmla="*/ 81886 w 257175"/>
                <a:gd name="connsiteY825" fmla="*/ 131207 h 504825"/>
                <a:gd name="connsiteX826" fmla="*/ 81629 w 257175"/>
                <a:gd name="connsiteY826" fmla="*/ 129207 h 504825"/>
                <a:gd name="connsiteX827" fmla="*/ 81934 w 257175"/>
                <a:gd name="connsiteY827" fmla="*/ 127435 h 504825"/>
                <a:gd name="connsiteX828" fmla="*/ 82001 w 257175"/>
                <a:gd name="connsiteY828" fmla="*/ 123863 h 504825"/>
                <a:gd name="connsiteX829" fmla="*/ 82258 w 257175"/>
                <a:gd name="connsiteY829" fmla="*/ 122282 h 504825"/>
                <a:gd name="connsiteX830" fmla="*/ 83591 w 257175"/>
                <a:gd name="connsiteY830" fmla="*/ 119910 h 504825"/>
                <a:gd name="connsiteX831" fmla="*/ 84687 w 257175"/>
                <a:gd name="connsiteY831" fmla="*/ 119206 h 504825"/>
                <a:gd name="connsiteX832" fmla="*/ 86049 w 257175"/>
                <a:gd name="connsiteY832" fmla="*/ 118796 h 504825"/>
                <a:gd name="connsiteX833" fmla="*/ 89125 w 257175"/>
                <a:gd name="connsiteY833" fmla="*/ 119586 h 504825"/>
                <a:gd name="connsiteX834" fmla="*/ 90297 w 257175"/>
                <a:gd name="connsiteY834" fmla="*/ 120539 h 504825"/>
                <a:gd name="connsiteX835" fmla="*/ 91649 w 257175"/>
                <a:gd name="connsiteY835" fmla="*/ 122796 h 504825"/>
                <a:gd name="connsiteX836" fmla="*/ 92640 w 257175"/>
                <a:gd name="connsiteY836" fmla="*/ 122615 h 504825"/>
                <a:gd name="connsiteX837" fmla="*/ 96469 w 257175"/>
                <a:gd name="connsiteY837" fmla="*/ 120158 h 504825"/>
                <a:gd name="connsiteX838" fmla="*/ 97622 w 257175"/>
                <a:gd name="connsiteY838" fmla="*/ 119805 h 504825"/>
                <a:gd name="connsiteX839" fmla="*/ 99193 w 257175"/>
                <a:gd name="connsiteY839" fmla="*/ 122654 h 504825"/>
                <a:gd name="connsiteX840" fmla="*/ 105737 w 257175"/>
                <a:gd name="connsiteY840" fmla="*/ 120387 h 504825"/>
                <a:gd name="connsiteX841" fmla="*/ 114528 w 257175"/>
                <a:gd name="connsiteY841" fmla="*/ 119377 h 504825"/>
                <a:gd name="connsiteX842" fmla="*/ 119815 w 257175"/>
                <a:gd name="connsiteY842" fmla="*/ 117881 h 504825"/>
                <a:gd name="connsiteX843" fmla="*/ 125378 w 257175"/>
                <a:gd name="connsiteY843" fmla="*/ 117338 h 504825"/>
                <a:gd name="connsiteX844" fmla="*/ 130568 w 257175"/>
                <a:gd name="connsiteY844" fmla="*/ 115634 h 504825"/>
                <a:gd name="connsiteX845" fmla="*/ 136074 w 257175"/>
                <a:gd name="connsiteY845" fmla="*/ 116415 h 504825"/>
                <a:gd name="connsiteX846" fmla="*/ 136265 w 257175"/>
                <a:gd name="connsiteY846" fmla="*/ 117405 h 504825"/>
                <a:gd name="connsiteX847" fmla="*/ 135979 w 257175"/>
                <a:gd name="connsiteY847" fmla="*/ 118777 h 504825"/>
                <a:gd name="connsiteX848" fmla="*/ 134626 w 257175"/>
                <a:gd name="connsiteY848" fmla="*/ 122482 h 504825"/>
                <a:gd name="connsiteX849" fmla="*/ 139455 w 257175"/>
                <a:gd name="connsiteY849" fmla="*/ 110890 h 504825"/>
                <a:gd name="connsiteX850" fmla="*/ 139198 w 257175"/>
                <a:gd name="connsiteY850" fmla="*/ 111042 h 504825"/>
                <a:gd name="connsiteX851" fmla="*/ 138217 w 257175"/>
                <a:gd name="connsiteY851" fmla="*/ 110099 h 504825"/>
                <a:gd name="connsiteX852" fmla="*/ 136617 w 257175"/>
                <a:gd name="connsiteY852" fmla="*/ 106718 h 504825"/>
                <a:gd name="connsiteX853" fmla="*/ 139141 w 257175"/>
                <a:gd name="connsiteY853" fmla="*/ 106042 h 504825"/>
                <a:gd name="connsiteX854" fmla="*/ 140332 w 257175"/>
                <a:gd name="connsiteY854" fmla="*/ 106461 h 504825"/>
                <a:gd name="connsiteX855" fmla="*/ 139884 w 257175"/>
                <a:gd name="connsiteY855" fmla="*/ 107899 h 504825"/>
                <a:gd name="connsiteX856" fmla="*/ 139455 w 257175"/>
                <a:gd name="connsiteY856" fmla="*/ 110890 h 504825"/>
                <a:gd name="connsiteX857" fmla="*/ 133150 w 257175"/>
                <a:gd name="connsiteY857" fmla="*/ 108185 h 504825"/>
                <a:gd name="connsiteX858" fmla="*/ 131616 w 257175"/>
                <a:gd name="connsiteY858" fmla="*/ 108871 h 504825"/>
                <a:gd name="connsiteX859" fmla="*/ 130102 w 257175"/>
                <a:gd name="connsiteY859" fmla="*/ 108823 h 504825"/>
                <a:gd name="connsiteX860" fmla="*/ 127740 w 257175"/>
                <a:gd name="connsiteY860" fmla="*/ 105842 h 504825"/>
                <a:gd name="connsiteX861" fmla="*/ 126844 w 257175"/>
                <a:gd name="connsiteY861" fmla="*/ 103670 h 504825"/>
                <a:gd name="connsiteX862" fmla="*/ 127006 w 257175"/>
                <a:gd name="connsiteY862" fmla="*/ 102232 h 504825"/>
                <a:gd name="connsiteX863" fmla="*/ 127997 w 257175"/>
                <a:gd name="connsiteY863" fmla="*/ 101746 h 504825"/>
                <a:gd name="connsiteX864" fmla="*/ 130283 w 257175"/>
                <a:gd name="connsiteY864" fmla="*/ 102451 h 504825"/>
                <a:gd name="connsiteX865" fmla="*/ 131464 w 257175"/>
                <a:gd name="connsiteY865" fmla="*/ 104937 h 504825"/>
                <a:gd name="connsiteX866" fmla="*/ 131616 w 257175"/>
                <a:gd name="connsiteY866" fmla="*/ 106547 h 504825"/>
                <a:gd name="connsiteX867" fmla="*/ 131893 w 257175"/>
                <a:gd name="connsiteY867" fmla="*/ 107175 h 504825"/>
                <a:gd name="connsiteX868" fmla="*/ 133312 w 257175"/>
                <a:gd name="connsiteY868" fmla="*/ 107813 h 504825"/>
                <a:gd name="connsiteX869" fmla="*/ 133150 w 257175"/>
                <a:gd name="connsiteY869" fmla="*/ 108185 h 504825"/>
                <a:gd name="connsiteX870" fmla="*/ 136026 w 257175"/>
                <a:gd name="connsiteY870" fmla="*/ 96021 h 504825"/>
                <a:gd name="connsiteX871" fmla="*/ 135664 w 257175"/>
                <a:gd name="connsiteY871" fmla="*/ 97298 h 504825"/>
                <a:gd name="connsiteX872" fmla="*/ 137693 w 257175"/>
                <a:gd name="connsiteY872" fmla="*/ 97269 h 504825"/>
                <a:gd name="connsiteX873" fmla="*/ 140636 w 257175"/>
                <a:gd name="connsiteY873" fmla="*/ 98355 h 504825"/>
                <a:gd name="connsiteX874" fmla="*/ 142418 w 257175"/>
                <a:gd name="connsiteY874" fmla="*/ 98488 h 504825"/>
                <a:gd name="connsiteX875" fmla="*/ 143904 w 257175"/>
                <a:gd name="connsiteY875" fmla="*/ 99841 h 504825"/>
                <a:gd name="connsiteX876" fmla="*/ 143084 w 257175"/>
                <a:gd name="connsiteY876" fmla="*/ 102365 h 504825"/>
                <a:gd name="connsiteX877" fmla="*/ 142199 w 257175"/>
                <a:gd name="connsiteY877" fmla="*/ 103079 h 504825"/>
                <a:gd name="connsiteX878" fmla="*/ 141198 w 257175"/>
                <a:gd name="connsiteY878" fmla="*/ 103222 h 504825"/>
                <a:gd name="connsiteX879" fmla="*/ 137693 w 257175"/>
                <a:gd name="connsiteY879" fmla="*/ 100698 h 504825"/>
                <a:gd name="connsiteX880" fmla="*/ 133102 w 257175"/>
                <a:gd name="connsiteY880" fmla="*/ 101746 h 504825"/>
                <a:gd name="connsiteX881" fmla="*/ 132188 w 257175"/>
                <a:gd name="connsiteY881" fmla="*/ 101422 h 504825"/>
                <a:gd name="connsiteX882" fmla="*/ 131588 w 257175"/>
                <a:gd name="connsiteY882" fmla="*/ 100727 h 504825"/>
                <a:gd name="connsiteX883" fmla="*/ 131340 w 257175"/>
                <a:gd name="connsiteY883" fmla="*/ 99860 h 504825"/>
                <a:gd name="connsiteX884" fmla="*/ 131340 w 257175"/>
                <a:gd name="connsiteY884" fmla="*/ 98088 h 504825"/>
                <a:gd name="connsiteX885" fmla="*/ 131093 w 257175"/>
                <a:gd name="connsiteY885" fmla="*/ 97565 h 504825"/>
                <a:gd name="connsiteX886" fmla="*/ 129426 w 257175"/>
                <a:gd name="connsiteY886" fmla="*/ 99241 h 504825"/>
                <a:gd name="connsiteX887" fmla="*/ 128702 w 257175"/>
                <a:gd name="connsiteY887" fmla="*/ 99041 h 504825"/>
                <a:gd name="connsiteX888" fmla="*/ 128292 w 257175"/>
                <a:gd name="connsiteY888" fmla="*/ 98241 h 504825"/>
                <a:gd name="connsiteX889" fmla="*/ 128111 w 257175"/>
                <a:gd name="connsiteY889" fmla="*/ 96584 h 504825"/>
                <a:gd name="connsiteX890" fmla="*/ 128292 w 257175"/>
                <a:gd name="connsiteY890" fmla="*/ 94193 h 504825"/>
                <a:gd name="connsiteX891" fmla="*/ 129273 w 257175"/>
                <a:gd name="connsiteY891" fmla="*/ 90773 h 504825"/>
                <a:gd name="connsiteX892" fmla="*/ 130921 w 257175"/>
                <a:gd name="connsiteY892" fmla="*/ 90088 h 504825"/>
                <a:gd name="connsiteX893" fmla="*/ 133378 w 257175"/>
                <a:gd name="connsiteY893" fmla="*/ 90488 h 504825"/>
                <a:gd name="connsiteX894" fmla="*/ 136198 w 257175"/>
                <a:gd name="connsiteY894" fmla="*/ 92421 h 504825"/>
                <a:gd name="connsiteX895" fmla="*/ 137046 w 257175"/>
                <a:gd name="connsiteY895" fmla="*/ 93612 h 504825"/>
                <a:gd name="connsiteX896" fmla="*/ 137027 w 257175"/>
                <a:gd name="connsiteY896" fmla="*/ 94564 h 504825"/>
                <a:gd name="connsiteX897" fmla="*/ 136026 w 257175"/>
                <a:gd name="connsiteY897" fmla="*/ 96021 h 504825"/>
                <a:gd name="connsiteX898" fmla="*/ 149618 w 257175"/>
                <a:gd name="connsiteY898" fmla="*/ 85525 h 504825"/>
                <a:gd name="connsiteX899" fmla="*/ 146599 w 257175"/>
                <a:gd name="connsiteY899" fmla="*/ 85582 h 504825"/>
                <a:gd name="connsiteX900" fmla="*/ 148161 w 257175"/>
                <a:gd name="connsiteY900" fmla="*/ 82496 h 504825"/>
                <a:gd name="connsiteX901" fmla="*/ 149981 w 257175"/>
                <a:gd name="connsiteY901" fmla="*/ 81715 h 504825"/>
                <a:gd name="connsiteX902" fmla="*/ 153419 w 257175"/>
                <a:gd name="connsiteY902" fmla="*/ 82058 h 504825"/>
                <a:gd name="connsiteX903" fmla="*/ 152810 w 257175"/>
                <a:gd name="connsiteY903" fmla="*/ 83449 h 504825"/>
                <a:gd name="connsiteX904" fmla="*/ 149618 w 257175"/>
                <a:gd name="connsiteY904" fmla="*/ 85525 h 504825"/>
                <a:gd name="connsiteX905" fmla="*/ 144799 w 257175"/>
                <a:gd name="connsiteY905" fmla="*/ 87849 h 504825"/>
                <a:gd name="connsiteX906" fmla="*/ 142504 w 257175"/>
                <a:gd name="connsiteY906" fmla="*/ 89145 h 504825"/>
                <a:gd name="connsiteX907" fmla="*/ 141522 w 257175"/>
                <a:gd name="connsiteY907" fmla="*/ 88078 h 504825"/>
                <a:gd name="connsiteX908" fmla="*/ 141265 w 257175"/>
                <a:gd name="connsiteY908" fmla="*/ 84725 h 504825"/>
                <a:gd name="connsiteX909" fmla="*/ 138531 w 257175"/>
                <a:gd name="connsiteY909" fmla="*/ 83287 h 504825"/>
                <a:gd name="connsiteX910" fmla="*/ 137198 w 257175"/>
                <a:gd name="connsiteY910" fmla="*/ 82391 h 504825"/>
                <a:gd name="connsiteX911" fmla="*/ 136169 w 257175"/>
                <a:gd name="connsiteY911" fmla="*/ 80696 h 504825"/>
                <a:gd name="connsiteX912" fmla="*/ 136427 w 257175"/>
                <a:gd name="connsiteY912" fmla="*/ 80172 h 504825"/>
                <a:gd name="connsiteX913" fmla="*/ 138208 w 257175"/>
                <a:gd name="connsiteY913" fmla="*/ 79477 h 504825"/>
                <a:gd name="connsiteX914" fmla="*/ 141256 w 257175"/>
                <a:gd name="connsiteY914" fmla="*/ 82553 h 504825"/>
                <a:gd name="connsiteX915" fmla="*/ 142504 w 257175"/>
                <a:gd name="connsiteY915" fmla="*/ 85030 h 504825"/>
                <a:gd name="connsiteX916" fmla="*/ 144761 w 257175"/>
                <a:gd name="connsiteY916" fmla="*/ 85763 h 504825"/>
                <a:gd name="connsiteX917" fmla="*/ 145047 w 257175"/>
                <a:gd name="connsiteY917" fmla="*/ 86144 h 504825"/>
                <a:gd name="connsiteX918" fmla="*/ 144799 w 257175"/>
                <a:gd name="connsiteY918" fmla="*/ 87849 h 504825"/>
                <a:gd name="connsiteX919" fmla="*/ 182785 w 257175"/>
                <a:gd name="connsiteY919" fmla="*/ 16050 h 504825"/>
                <a:gd name="connsiteX920" fmla="*/ 183337 w 257175"/>
                <a:gd name="connsiteY920" fmla="*/ 19869 h 504825"/>
                <a:gd name="connsiteX921" fmla="*/ 184718 w 257175"/>
                <a:gd name="connsiteY921" fmla="*/ 18879 h 504825"/>
                <a:gd name="connsiteX922" fmla="*/ 186804 w 257175"/>
                <a:gd name="connsiteY922" fmla="*/ 22536 h 504825"/>
                <a:gd name="connsiteX923" fmla="*/ 187871 w 257175"/>
                <a:gd name="connsiteY923" fmla="*/ 22536 h 504825"/>
                <a:gd name="connsiteX924" fmla="*/ 189624 w 257175"/>
                <a:gd name="connsiteY924" fmla="*/ 21088 h 504825"/>
                <a:gd name="connsiteX925" fmla="*/ 189271 w 257175"/>
                <a:gd name="connsiteY925" fmla="*/ 24489 h 504825"/>
                <a:gd name="connsiteX926" fmla="*/ 187452 w 257175"/>
                <a:gd name="connsiteY926" fmla="*/ 33890 h 504825"/>
                <a:gd name="connsiteX927" fmla="*/ 186937 w 257175"/>
                <a:gd name="connsiteY927" fmla="*/ 35481 h 504825"/>
                <a:gd name="connsiteX928" fmla="*/ 186595 w 257175"/>
                <a:gd name="connsiteY928" fmla="*/ 38329 h 504825"/>
                <a:gd name="connsiteX929" fmla="*/ 186233 w 257175"/>
                <a:gd name="connsiteY929" fmla="*/ 38891 h 504825"/>
                <a:gd name="connsiteX930" fmla="*/ 185699 w 257175"/>
                <a:gd name="connsiteY930" fmla="*/ 44634 h 504825"/>
                <a:gd name="connsiteX931" fmla="*/ 184470 w 257175"/>
                <a:gd name="connsiteY931" fmla="*/ 46520 h 504825"/>
                <a:gd name="connsiteX932" fmla="*/ 183442 w 257175"/>
                <a:gd name="connsiteY932" fmla="*/ 51016 h 504825"/>
                <a:gd name="connsiteX933" fmla="*/ 183023 w 257175"/>
                <a:gd name="connsiteY933" fmla="*/ 51454 h 504825"/>
                <a:gd name="connsiteX934" fmla="*/ 181518 w 257175"/>
                <a:gd name="connsiteY934" fmla="*/ 49730 h 504825"/>
                <a:gd name="connsiteX935" fmla="*/ 183023 w 257175"/>
                <a:gd name="connsiteY935" fmla="*/ 42863 h 504825"/>
                <a:gd name="connsiteX936" fmla="*/ 183642 w 257175"/>
                <a:gd name="connsiteY936" fmla="*/ 38862 h 504825"/>
                <a:gd name="connsiteX937" fmla="*/ 183242 w 257175"/>
                <a:gd name="connsiteY937" fmla="*/ 36786 h 504825"/>
                <a:gd name="connsiteX938" fmla="*/ 182394 w 257175"/>
                <a:gd name="connsiteY938" fmla="*/ 34909 h 504825"/>
                <a:gd name="connsiteX939" fmla="*/ 180089 w 257175"/>
                <a:gd name="connsiteY939" fmla="*/ 34852 h 504825"/>
                <a:gd name="connsiteX940" fmla="*/ 178146 w 257175"/>
                <a:gd name="connsiteY940" fmla="*/ 35719 h 504825"/>
                <a:gd name="connsiteX941" fmla="*/ 177736 w 257175"/>
                <a:gd name="connsiteY941" fmla="*/ 34614 h 504825"/>
                <a:gd name="connsiteX942" fmla="*/ 177679 w 257175"/>
                <a:gd name="connsiteY942" fmla="*/ 33128 h 504825"/>
                <a:gd name="connsiteX943" fmla="*/ 177212 w 257175"/>
                <a:gd name="connsiteY943" fmla="*/ 32633 h 504825"/>
                <a:gd name="connsiteX944" fmla="*/ 174631 w 257175"/>
                <a:gd name="connsiteY944" fmla="*/ 32737 h 504825"/>
                <a:gd name="connsiteX945" fmla="*/ 173869 w 257175"/>
                <a:gd name="connsiteY945" fmla="*/ 32328 h 504825"/>
                <a:gd name="connsiteX946" fmla="*/ 173364 w 257175"/>
                <a:gd name="connsiteY946" fmla="*/ 30956 h 504825"/>
                <a:gd name="connsiteX947" fmla="*/ 173269 w 257175"/>
                <a:gd name="connsiteY947" fmla="*/ 29861 h 504825"/>
                <a:gd name="connsiteX948" fmla="*/ 175603 w 257175"/>
                <a:gd name="connsiteY948" fmla="*/ 29004 h 504825"/>
                <a:gd name="connsiteX949" fmla="*/ 177794 w 257175"/>
                <a:gd name="connsiteY949" fmla="*/ 29328 h 504825"/>
                <a:gd name="connsiteX950" fmla="*/ 180994 w 257175"/>
                <a:gd name="connsiteY950" fmla="*/ 27146 h 504825"/>
                <a:gd name="connsiteX951" fmla="*/ 178994 w 257175"/>
                <a:gd name="connsiteY951" fmla="*/ 19822 h 504825"/>
                <a:gd name="connsiteX952" fmla="*/ 176336 w 257175"/>
                <a:gd name="connsiteY952" fmla="*/ 19126 h 504825"/>
                <a:gd name="connsiteX953" fmla="*/ 175726 w 257175"/>
                <a:gd name="connsiteY953" fmla="*/ 18412 h 504825"/>
                <a:gd name="connsiteX954" fmla="*/ 176241 w 257175"/>
                <a:gd name="connsiteY954" fmla="*/ 17164 h 504825"/>
                <a:gd name="connsiteX955" fmla="*/ 177698 w 257175"/>
                <a:gd name="connsiteY955" fmla="*/ 16488 h 504825"/>
                <a:gd name="connsiteX956" fmla="*/ 179937 w 257175"/>
                <a:gd name="connsiteY956" fmla="*/ 12744 h 504825"/>
                <a:gd name="connsiteX957" fmla="*/ 181280 w 257175"/>
                <a:gd name="connsiteY957" fmla="*/ 12154 h 504825"/>
                <a:gd name="connsiteX958" fmla="*/ 182947 w 257175"/>
                <a:gd name="connsiteY958" fmla="*/ 12259 h 504825"/>
                <a:gd name="connsiteX959" fmla="*/ 182785 w 257175"/>
                <a:gd name="connsiteY959" fmla="*/ 16050 h 504825"/>
                <a:gd name="connsiteX960" fmla="*/ 189890 w 257175"/>
                <a:gd name="connsiteY960" fmla="*/ 17336 h 504825"/>
                <a:gd name="connsiteX961" fmla="*/ 189214 w 257175"/>
                <a:gd name="connsiteY961" fmla="*/ 17955 h 504825"/>
                <a:gd name="connsiteX962" fmla="*/ 186604 w 257175"/>
                <a:gd name="connsiteY962" fmla="*/ 12440 h 504825"/>
                <a:gd name="connsiteX963" fmla="*/ 188538 w 257175"/>
                <a:gd name="connsiteY963" fmla="*/ 6106 h 504825"/>
                <a:gd name="connsiteX964" fmla="*/ 190881 w 257175"/>
                <a:gd name="connsiteY964" fmla="*/ 6306 h 504825"/>
                <a:gd name="connsiteX965" fmla="*/ 191252 w 257175"/>
                <a:gd name="connsiteY965" fmla="*/ 7963 h 504825"/>
                <a:gd name="connsiteX966" fmla="*/ 191024 w 257175"/>
                <a:gd name="connsiteY966" fmla="*/ 9497 h 504825"/>
                <a:gd name="connsiteX967" fmla="*/ 189833 w 257175"/>
                <a:gd name="connsiteY967" fmla="*/ 9630 h 504825"/>
                <a:gd name="connsiteX968" fmla="*/ 189728 w 257175"/>
                <a:gd name="connsiteY968" fmla="*/ 10096 h 504825"/>
                <a:gd name="connsiteX969" fmla="*/ 190100 w 257175"/>
                <a:gd name="connsiteY969" fmla="*/ 13040 h 504825"/>
                <a:gd name="connsiteX970" fmla="*/ 190119 w 257175"/>
                <a:gd name="connsiteY970" fmla="*/ 16450 h 504825"/>
                <a:gd name="connsiteX971" fmla="*/ 189890 w 257175"/>
                <a:gd name="connsiteY971" fmla="*/ 17336 h 504825"/>
                <a:gd name="connsiteX972" fmla="*/ 197053 w 257175"/>
                <a:gd name="connsiteY972" fmla="*/ 1086 h 504825"/>
                <a:gd name="connsiteX973" fmla="*/ 197053 w 257175"/>
                <a:gd name="connsiteY973" fmla="*/ 1715 h 504825"/>
                <a:gd name="connsiteX974" fmla="*/ 195662 w 257175"/>
                <a:gd name="connsiteY974" fmla="*/ 6325 h 504825"/>
                <a:gd name="connsiteX975" fmla="*/ 195681 w 257175"/>
                <a:gd name="connsiteY975" fmla="*/ 8087 h 504825"/>
                <a:gd name="connsiteX976" fmla="*/ 193443 w 257175"/>
                <a:gd name="connsiteY976" fmla="*/ 7915 h 504825"/>
                <a:gd name="connsiteX977" fmla="*/ 193091 w 257175"/>
                <a:gd name="connsiteY977" fmla="*/ 7353 h 504825"/>
                <a:gd name="connsiteX978" fmla="*/ 192672 w 257175"/>
                <a:gd name="connsiteY978" fmla="*/ 4715 h 504825"/>
                <a:gd name="connsiteX979" fmla="*/ 192957 w 257175"/>
                <a:gd name="connsiteY979" fmla="*/ 1905 h 504825"/>
                <a:gd name="connsiteX980" fmla="*/ 193272 w 257175"/>
                <a:gd name="connsiteY980" fmla="*/ 1172 h 504825"/>
                <a:gd name="connsiteX981" fmla="*/ 193919 w 257175"/>
                <a:gd name="connsiteY981" fmla="*/ 876 h 504825"/>
                <a:gd name="connsiteX982" fmla="*/ 194624 w 257175"/>
                <a:gd name="connsiteY982" fmla="*/ 1429 h 504825"/>
                <a:gd name="connsiteX983" fmla="*/ 195739 w 257175"/>
                <a:gd name="connsiteY983" fmla="*/ 0 h 504825"/>
                <a:gd name="connsiteX984" fmla="*/ 196320 w 257175"/>
                <a:gd name="connsiteY984" fmla="*/ 29 h 504825"/>
                <a:gd name="connsiteX985" fmla="*/ 197053 w 257175"/>
                <a:gd name="connsiteY985" fmla="*/ 1086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Lst>
              <a:rect l="l" t="t" r="r" b="b"/>
              <a:pathLst>
                <a:path w="257175" h="504825">
                  <a:moveTo>
                    <a:pt x="189271" y="484203"/>
                  </a:moveTo>
                  <a:lnTo>
                    <a:pt x="187033" y="485651"/>
                  </a:lnTo>
                  <a:lnTo>
                    <a:pt x="186328" y="487356"/>
                  </a:lnTo>
                  <a:lnTo>
                    <a:pt x="185785" y="488023"/>
                  </a:lnTo>
                  <a:lnTo>
                    <a:pt x="184309" y="488461"/>
                  </a:lnTo>
                  <a:lnTo>
                    <a:pt x="182842" y="488470"/>
                  </a:lnTo>
                  <a:lnTo>
                    <a:pt x="177260" y="485061"/>
                  </a:lnTo>
                  <a:lnTo>
                    <a:pt x="175974" y="485213"/>
                  </a:lnTo>
                  <a:lnTo>
                    <a:pt x="177251" y="483651"/>
                  </a:lnTo>
                  <a:lnTo>
                    <a:pt x="180718" y="482375"/>
                  </a:lnTo>
                  <a:lnTo>
                    <a:pt x="182670" y="480689"/>
                  </a:lnTo>
                  <a:lnTo>
                    <a:pt x="187176" y="482317"/>
                  </a:lnTo>
                  <a:lnTo>
                    <a:pt x="189271" y="484203"/>
                  </a:lnTo>
                  <a:close/>
                  <a:moveTo>
                    <a:pt x="105565" y="370189"/>
                  </a:moveTo>
                  <a:lnTo>
                    <a:pt x="106689" y="371018"/>
                  </a:lnTo>
                  <a:lnTo>
                    <a:pt x="109509" y="370884"/>
                  </a:lnTo>
                  <a:lnTo>
                    <a:pt x="108575" y="372732"/>
                  </a:lnTo>
                  <a:lnTo>
                    <a:pt x="105470" y="374790"/>
                  </a:lnTo>
                  <a:lnTo>
                    <a:pt x="103384" y="376819"/>
                  </a:lnTo>
                  <a:lnTo>
                    <a:pt x="100860" y="378514"/>
                  </a:lnTo>
                  <a:lnTo>
                    <a:pt x="99641" y="376561"/>
                  </a:lnTo>
                  <a:lnTo>
                    <a:pt x="98222" y="376637"/>
                  </a:lnTo>
                  <a:lnTo>
                    <a:pt x="96050" y="372885"/>
                  </a:lnTo>
                  <a:lnTo>
                    <a:pt x="95660" y="367265"/>
                  </a:lnTo>
                  <a:lnTo>
                    <a:pt x="98498" y="365798"/>
                  </a:lnTo>
                  <a:lnTo>
                    <a:pt x="102422" y="365884"/>
                  </a:lnTo>
                  <a:lnTo>
                    <a:pt x="105565" y="370189"/>
                  </a:lnTo>
                  <a:close/>
                  <a:moveTo>
                    <a:pt x="47339" y="282445"/>
                  </a:moveTo>
                  <a:lnTo>
                    <a:pt x="51111" y="283616"/>
                  </a:lnTo>
                  <a:lnTo>
                    <a:pt x="53921" y="283598"/>
                  </a:lnTo>
                  <a:lnTo>
                    <a:pt x="56416" y="286998"/>
                  </a:lnTo>
                  <a:lnTo>
                    <a:pt x="57750" y="292351"/>
                  </a:lnTo>
                  <a:lnTo>
                    <a:pt x="60865" y="297628"/>
                  </a:lnTo>
                  <a:lnTo>
                    <a:pt x="64941" y="302200"/>
                  </a:lnTo>
                  <a:lnTo>
                    <a:pt x="65103" y="304990"/>
                  </a:lnTo>
                  <a:lnTo>
                    <a:pt x="63646" y="306486"/>
                  </a:lnTo>
                  <a:lnTo>
                    <a:pt x="60607" y="308343"/>
                  </a:lnTo>
                  <a:lnTo>
                    <a:pt x="60617" y="310334"/>
                  </a:lnTo>
                  <a:lnTo>
                    <a:pt x="62627" y="309334"/>
                  </a:lnTo>
                  <a:lnTo>
                    <a:pt x="64360" y="308877"/>
                  </a:lnTo>
                  <a:lnTo>
                    <a:pt x="68532" y="309315"/>
                  </a:lnTo>
                  <a:lnTo>
                    <a:pt x="69990" y="311334"/>
                  </a:lnTo>
                  <a:lnTo>
                    <a:pt x="70999" y="314354"/>
                  </a:lnTo>
                  <a:lnTo>
                    <a:pt x="71533" y="316830"/>
                  </a:lnTo>
                  <a:lnTo>
                    <a:pt x="71171" y="319516"/>
                  </a:lnTo>
                  <a:lnTo>
                    <a:pt x="70047" y="318659"/>
                  </a:lnTo>
                  <a:lnTo>
                    <a:pt x="68904" y="316259"/>
                  </a:lnTo>
                  <a:lnTo>
                    <a:pt x="67637" y="315154"/>
                  </a:lnTo>
                  <a:lnTo>
                    <a:pt x="66161" y="314554"/>
                  </a:lnTo>
                  <a:lnTo>
                    <a:pt x="66827" y="317859"/>
                  </a:lnTo>
                  <a:lnTo>
                    <a:pt x="66560" y="322269"/>
                  </a:lnTo>
                  <a:lnTo>
                    <a:pt x="67199" y="322679"/>
                  </a:lnTo>
                  <a:lnTo>
                    <a:pt x="69180" y="322755"/>
                  </a:lnTo>
                  <a:lnTo>
                    <a:pt x="67875" y="327250"/>
                  </a:lnTo>
                  <a:lnTo>
                    <a:pt x="65160" y="328470"/>
                  </a:lnTo>
                  <a:lnTo>
                    <a:pt x="62008" y="328927"/>
                  </a:lnTo>
                  <a:lnTo>
                    <a:pt x="61246" y="330518"/>
                  </a:lnTo>
                  <a:lnTo>
                    <a:pt x="60674" y="332565"/>
                  </a:lnTo>
                  <a:lnTo>
                    <a:pt x="59026" y="335614"/>
                  </a:lnTo>
                  <a:lnTo>
                    <a:pt x="56855" y="337338"/>
                  </a:lnTo>
                  <a:lnTo>
                    <a:pt x="54168" y="336985"/>
                  </a:lnTo>
                  <a:lnTo>
                    <a:pt x="51540" y="335623"/>
                  </a:lnTo>
                  <a:lnTo>
                    <a:pt x="49244" y="335347"/>
                  </a:lnTo>
                  <a:lnTo>
                    <a:pt x="47644" y="336156"/>
                  </a:lnTo>
                  <a:lnTo>
                    <a:pt x="46606" y="336909"/>
                  </a:lnTo>
                  <a:lnTo>
                    <a:pt x="45596" y="336775"/>
                  </a:lnTo>
                  <a:lnTo>
                    <a:pt x="42710" y="337061"/>
                  </a:lnTo>
                  <a:lnTo>
                    <a:pt x="39995" y="337004"/>
                  </a:lnTo>
                  <a:lnTo>
                    <a:pt x="39605" y="335814"/>
                  </a:lnTo>
                  <a:lnTo>
                    <a:pt x="40072" y="332232"/>
                  </a:lnTo>
                  <a:lnTo>
                    <a:pt x="39462" y="331261"/>
                  </a:lnTo>
                  <a:lnTo>
                    <a:pt x="36871" y="330765"/>
                  </a:lnTo>
                  <a:lnTo>
                    <a:pt x="35909" y="329908"/>
                  </a:lnTo>
                  <a:lnTo>
                    <a:pt x="34414" y="327431"/>
                  </a:lnTo>
                  <a:lnTo>
                    <a:pt x="34119" y="326269"/>
                  </a:lnTo>
                  <a:lnTo>
                    <a:pt x="33909" y="324669"/>
                  </a:lnTo>
                  <a:lnTo>
                    <a:pt x="32328" y="322602"/>
                  </a:lnTo>
                  <a:lnTo>
                    <a:pt x="30413" y="321116"/>
                  </a:lnTo>
                  <a:lnTo>
                    <a:pt x="29289" y="321040"/>
                  </a:lnTo>
                  <a:lnTo>
                    <a:pt x="27051" y="323460"/>
                  </a:lnTo>
                  <a:lnTo>
                    <a:pt x="25203" y="325907"/>
                  </a:lnTo>
                  <a:lnTo>
                    <a:pt x="25851" y="327136"/>
                  </a:lnTo>
                  <a:lnTo>
                    <a:pt x="26451" y="328746"/>
                  </a:lnTo>
                  <a:lnTo>
                    <a:pt x="25451" y="329908"/>
                  </a:lnTo>
                  <a:lnTo>
                    <a:pt x="22412" y="332556"/>
                  </a:lnTo>
                  <a:lnTo>
                    <a:pt x="21936" y="333585"/>
                  </a:lnTo>
                  <a:lnTo>
                    <a:pt x="21117" y="334146"/>
                  </a:lnTo>
                  <a:lnTo>
                    <a:pt x="19669" y="333413"/>
                  </a:lnTo>
                  <a:lnTo>
                    <a:pt x="16059" y="333585"/>
                  </a:lnTo>
                  <a:lnTo>
                    <a:pt x="14402" y="333118"/>
                  </a:lnTo>
                  <a:lnTo>
                    <a:pt x="12468" y="331165"/>
                  </a:lnTo>
                  <a:lnTo>
                    <a:pt x="7753" y="329860"/>
                  </a:lnTo>
                  <a:lnTo>
                    <a:pt x="6963" y="326727"/>
                  </a:lnTo>
                  <a:lnTo>
                    <a:pt x="6058" y="326136"/>
                  </a:lnTo>
                  <a:lnTo>
                    <a:pt x="714" y="320754"/>
                  </a:lnTo>
                  <a:lnTo>
                    <a:pt x="0" y="318954"/>
                  </a:lnTo>
                  <a:lnTo>
                    <a:pt x="695" y="317878"/>
                  </a:lnTo>
                  <a:lnTo>
                    <a:pt x="2686" y="316249"/>
                  </a:lnTo>
                  <a:lnTo>
                    <a:pt x="9382" y="313544"/>
                  </a:lnTo>
                  <a:lnTo>
                    <a:pt x="10439" y="312458"/>
                  </a:lnTo>
                  <a:lnTo>
                    <a:pt x="10658" y="311496"/>
                  </a:lnTo>
                  <a:lnTo>
                    <a:pt x="8687" y="310401"/>
                  </a:lnTo>
                  <a:lnTo>
                    <a:pt x="6915" y="309181"/>
                  </a:lnTo>
                  <a:lnTo>
                    <a:pt x="6315" y="308391"/>
                  </a:lnTo>
                  <a:lnTo>
                    <a:pt x="6267" y="307696"/>
                  </a:lnTo>
                  <a:lnTo>
                    <a:pt x="7277" y="306791"/>
                  </a:lnTo>
                  <a:lnTo>
                    <a:pt x="9296" y="306724"/>
                  </a:lnTo>
                  <a:lnTo>
                    <a:pt x="10896" y="307134"/>
                  </a:lnTo>
                  <a:lnTo>
                    <a:pt x="12163" y="306324"/>
                  </a:lnTo>
                  <a:lnTo>
                    <a:pt x="14392" y="305505"/>
                  </a:lnTo>
                  <a:lnTo>
                    <a:pt x="15888" y="304476"/>
                  </a:lnTo>
                  <a:lnTo>
                    <a:pt x="17173" y="301819"/>
                  </a:lnTo>
                  <a:lnTo>
                    <a:pt x="18535" y="299428"/>
                  </a:lnTo>
                  <a:lnTo>
                    <a:pt x="18679" y="298132"/>
                  </a:lnTo>
                  <a:lnTo>
                    <a:pt x="19869" y="293570"/>
                  </a:lnTo>
                  <a:lnTo>
                    <a:pt x="20526" y="292437"/>
                  </a:lnTo>
                  <a:lnTo>
                    <a:pt x="24755" y="289446"/>
                  </a:lnTo>
                  <a:lnTo>
                    <a:pt x="25822" y="291084"/>
                  </a:lnTo>
                  <a:lnTo>
                    <a:pt x="27908" y="291484"/>
                  </a:lnTo>
                  <a:lnTo>
                    <a:pt x="29775" y="289979"/>
                  </a:lnTo>
                  <a:lnTo>
                    <a:pt x="32013" y="285226"/>
                  </a:lnTo>
                  <a:lnTo>
                    <a:pt x="33566" y="284931"/>
                  </a:lnTo>
                  <a:lnTo>
                    <a:pt x="35280" y="285322"/>
                  </a:lnTo>
                  <a:lnTo>
                    <a:pt x="38652" y="284721"/>
                  </a:lnTo>
                  <a:lnTo>
                    <a:pt x="44634" y="282502"/>
                  </a:lnTo>
                  <a:lnTo>
                    <a:pt x="47339" y="282445"/>
                  </a:lnTo>
                  <a:close/>
                  <a:moveTo>
                    <a:pt x="81277" y="272729"/>
                  </a:moveTo>
                  <a:lnTo>
                    <a:pt x="77905" y="272767"/>
                  </a:lnTo>
                  <a:lnTo>
                    <a:pt x="76686" y="272358"/>
                  </a:lnTo>
                  <a:lnTo>
                    <a:pt x="75228" y="271215"/>
                  </a:lnTo>
                  <a:lnTo>
                    <a:pt x="73590" y="264738"/>
                  </a:lnTo>
                  <a:lnTo>
                    <a:pt x="74181" y="262442"/>
                  </a:lnTo>
                  <a:lnTo>
                    <a:pt x="74847" y="261318"/>
                  </a:lnTo>
                  <a:lnTo>
                    <a:pt x="75590" y="260442"/>
                  </a:lnTo>
                  <a:lnTo>
                    <a:pt x="77371" y="260080"/>
                  </a:lnTo>
                  <a:lnTo>
                    <a:pt x="79143" y="261309"/>
                  </a:lnTo>
                  <a:lnTo>
                    <a:pt x="79810" y="262452"/>
                  </a:lnTo>
                  <a:lnTo>
                    <a:pt x="81296" y="266833"/>
                  </a:lnTo>
                  <a:lnTo>
                    <a:pt x="81572" y="270586"/>
                  </a:lnTo>
                  <a:lnTo>
                    <a:pt x="81277" y="272729"/>
                  </a:lnTo>
                  <a:close/>
                  <a:moveTo>
                    <a:pt x="53921" y="249927"/>
                  </a:moveTo>
                  <a:lnTo>
                    <a:pt x="54883" y="256032"/>
                  </a:lnTo>
                  <a:lnTo>
                    <a:pt x="55826" y="259804"/>
                  </a:lnTo>
                  <a:lnTo>
                    <a:pt x="55893" y="261090"/>
                  </a:lnTo>
                  <a:lnTo>
                    <a:pt x="55007" y="262880"/>
                  </a:lnTo>
                  <a:lnTo>
                    <a:pt x="50597" y="265262"/>
                  </a:lnTo>
                  <a:lnTo>
                    <a:pt x="49206" y="265271"/>
                  </a:lnTo>
                  <a:lnTo>
                    <a:pt x="49149" y="264690"/>
                  </a:lnTo>
                  <a:lnTo>
                    <a:pt x="50139" y="262271"/>
                  </a:lnTo>
                  <a:lnTo>
                    <a:pt x="49282" y="259518"/>
                  </a:lnTo>
                  <a:lnTo>
                    <a:pt x="49701" y="257423"/>
                  </a:lnTo>
                  <a:lnTo>
                    <a:pt x="49292" y="257042"/>
                  </a:lnTo>
                  <a:lnTo>
                    <a:pt x="48435" y="257337"/>
                  </a:lnTo>
                  <a:lnTo>
                    <a:pt x="45272" y="260661"/>
                  </a:lnTo>
                  <a:lnTo>
                    <a:pt x="44215" y="260985"/>
                  </a:lnTo>
                  <a:lnTo>
                    <a:pt x="44101" y="260309"/>
                  </a:lnTo>
                  <a:lnTo>
                    <a:pt x="44882" y="257585"/>
                  </a:lnTo>
                  <a:lnTo>
                    <a:pt x="44977" y="255718"/>
                  </a:lnTo>
                  <a:lnTo>
                    <a:pt x="45444" y="254575"/>
                  </a:lnTo>
                  <a:lnTo>
                    <a:pt x="46301" y="253517"/>
                  </a:lnTo>
                  <a:lnTo>
                    <a:pt x="47320" y="252727"/>
                  </a:lnTo>
                  <a:lnTo>
                    <a:pt x="48149" y="252612"/>
                  </a:lnTo>
                  <a:lnTo>
                    <a:pt x="49025" y="253432"/>
                  </a:lnTo>
                  <a:lnTo>
                    <a:pt x="51578" y="251146"/>
                  </a:lnTo>
                  <a:lnTo>
                    <a:pt x="53921" y="249927"/>
                  </a:lnTo>
                  <a:close/>
                  <a:moveTo>
                    <a:pt x="58169" y="255451"/>
                  </a:moveTo>
                  <a:lnTo>
                    <a:pt x="57607" y="255956"/>
                  </a:lnTo>
                  <a:lnTo>
                    <a:pt x="56254" y="255813"/>
                  </a:lnTo>
                  <a:lnTo>
                    <a:pt x="55750" y="255041"/>
                  </a:lnTo>
                  <a:lnTo>
                    <a:pt x="55473" y="253860"/>
                  </a:lnTo>
                  <a:lnTo>
                    <a:pt x="55445" y="251698"/>
                  </a:lnTo>
                  <a:lnTo>
                    <a:pt x="56264" y="250145"/>
                  </a:lnTo>
                  <a:lnTo>
                    <a:pt x="59731" y="247802"/>
                  </a:lnTo>
                  <a:lnTo>
                    <a:pt x="58160" y="246974"/>
                  </a:lnTo>
                  <a:lnTo>
                    <a:pt x="58102" y="246383"/>
                  </a:lnTo>
                  <a:lnTo>
                    <a:pt x="58998" y="244431"/>
                  </a:lnTo>
                  <a:lnTo>
                    <a:pt x="62722" y="241392"/>
                  </a:lnTo>
                  <a:lnTo>
                    <a:pt x="63722" y="240840"/>
                  </a:lnTo>
                  <a:lnTo>
                    <a:pt x="64713" y="240925"/>
                  </a:lnTo>
                  <a:lnTo>
                    <a:pt x="62789" y="246317"/>
                  </a:lnTo>
                  <a:lnTo>
                    <a:pt x="58169" y="255451"/>
                  </a:lnTo>
                  <a:close/>
                  <a:moveTo>
                    <a:pt x="63303" y="230124"/>
                  </a:moveTo>
                  <a:lnTo>
                    <a:pt x="52654" y="232801"/>
                  </a:lnTo>
                  <a:lnTo>
                    <a:pt x="48987" y="232563"/>
                  </a:lnTo>
                  <a:lnTo>
                    <a:pt x="48654" y="231248"/>
                  </a:lnTo>
                  <a:lnTo>
                    <a:pt x="49387" y="230372"/>
                  </a:lnTo>
                  <a:lnTo>
                    <a:pt x="52426" y="229524"/>
                  </a:lnTo>
                  <a:lnTo>
                    <a:pt x="53654" y="223076"/>
                  </a:lnTo>
                  <a:lnTo>
                    <a:pt x="49063" y="220094"/>
                  </a:lnTo>
                  <a:lnTo>
                    <a:pt x="48825" y="219265"/>
                  </a:lnTo>
                  <a:lnTo>
                    <a:pt x="49187" y="217846"/>
                  </a:lnTo>
                  <a:lnTo>
                    <a:pt x="49721" y="217208"/>
                  </a:lnTo>
                  <a:lnTo>
                    <a:pt x="52502" y="215703"/>
                  </a:lnTo>
                  <a:lnTo>
                    <a:pt x="53673" y="215370"/>
                  </a:lnTo>
                  <a:lnTo>
                    <a:pt x="54626" y="215570"/>
                  </a:lnTo>
                  <a:lnTo>
                    <a:pt x="56588" y="217313"/>
                  </a:lnTo>
                  <a:lnTo>
                    <a:pt x="58798" y="220961"/>
                  </a:lnTo>
                  <a:lnTo>
                    <a:pt x="61760" y="221542"/>
                  </a:lnTo>
                  <a:lnTo>
                    <a:pt x="63770" y="223085"/>
                  </a:lnTo>
                  <a:lnTo>
                    <a:pt x="63303" y="230124"/>
                  </a:lnTo>
                  <a:close/>
                  <a:moveTo>
                    <a:pt x="41119" y="218504"/>
                  </a:moveTo>
                  <a:lnTo>
                    <a:pt x="39605" y="218770"/>
                  </a:lnTo>
                  <a:lnTo>
                    <a:pt x="39491" y="218084"/>
                  </a:lnTo>
                  <a:lnTo>
                    <a:pt x="42129" y="214808"/>
                  </a:lnTo>
                  <a:lnTo>
                    <a:pt x="43834" y="214265"/>
                  </a:lnTo>
                  <a:lnTo>
                    <a:pt x="44434" y="214589"/>
                  </a:lnTo>
                  <a:lnTo>
                    <a:pt x="43196" y="216494"/>
                  </a:lnTo>
                  <a:lnTo>
                    <a:pt x="41119" y="218504"/>
                  </a:lnTo>
                  <a:close/>
                  <a:moveTo>
                    <a:pt x="19488" y="199977"/>
                  </a:moveTo>
                  <a:lnTo>
                    <a:pt x="17135" y="200644"/>
                  </a:lnTo>
                  <a:lnTo>
                    <a:pt x="16268" y="200254"/>
                  </a:lnTo>
                  <a:lnTo>
                    <a:pt x="16116" y="199635"/>
                  </a:lnTo>
                  <a:lnTo>
                    <a:pt x="16650" y="197949"/>
                  </a:lnTo>
                  <a:lnTo>
                    <a:pt x="18450" y="197348"/>
                  </a:lnTo>
                  <a:lnTo>
                    <a:pt x="19755" y="198263"/>
                  </a:lnTo>
                  <a:lnTo>
                    <a:pt x="19964" y="199092"/>
                  </a:lnTo>
                  <a:lnTo>
                    <a:pt x="19488" y="199977"/>
                  </a:lnTo>
                  <a:close/>
                  <a:moveTo>
                    <a:pt x="49911" y="200015"/>
                  </a:moveTo>
                  <a:lnTo>
                    <a:pt x="49120" y="200644"/>
                  </a:lnTo>
                  <a:lnTo>
                    <a:pt x="48120" y="200520"/>
                  </a:lnTo>
                  <a:lnTo>
                    <a:pt x="47130" y="199711"/>
                  </a:lnTo>
                  <a:lnTo>
                    <a:pt x="45815" y="197406"/>
                  </a:lnTo>
                  <a:lnTo>
                    <a:pt x="48768" y="195805"/>
                  </a:lnTo>
                  <a:lnTo>
                    <a:pt x="49949" y="196748"/>
                  </a:lnTo>
                  <a:lnTo>
                    <a:pt x="50397" y="197825"/>
                  </a:lnTo>
                  <a:lnTo>
                    <a:pt x="50416" y="199015"/>
                  </a:lnTo>
                  <a:lnTo>
                    <a:pt x="49911" y="200015"/>
                  </a:lnTo>
                  <a:close/>
                  <a:moveTo>
                    <a:pt x="23955" y="192624"/>
                  </a:moveTo>
                  <a:lnTo>
                    <a:pt x="22822" y="192900"/>
                  </a:lnTo>
                  <a:lnTo>
                    <a:pt x="21346" y="192634"/>
                  </a:lnTo>
                  <a:lnTo>
                    <a:pt x="20431" y="191872"/>
                  </a:lnTo>
                  <a:lnTo>
                    <a:pt x="19507" y="188852"/>
                  </a:lnTo>
                  <a:lnTo>
                    <a:pt x="19336" y="187023"/>
                  </a:lnTo>
                  <a:lnTo>
                    <a:pt x="19745" y="183614"/>
                  </a:lnTo>
                  <a:lnTo>
                    <a:pt x="19650" y="179527"/>
                  </a:lnTo>
                  <a:lnTo>
                    <a:pt x="22698" y="179403"/>
                  </a:lnTo>
                  <a:lnTo>
                    <a:pt x="23488" y="179994"/>
                  </a:lnTo>
                  <a:lnTo>
                    <a:pt x="24012" y="192100"/>
                  </a:lnTo>
                  <a:lnTo>
                    <a:pt x="23955" y="192624"/>
                  </a:lnTo>
                  <a:close/>
                  <a:moveTo>
                    <a:pt x="53502" y="173384"/>
                  </a:moveTo>
                  <a:lnTo>
                    <a:pt x="53464" y="175574"/>
                  </a:lnTo>
                  <a:lnTo>
                    <a:pt x="52987" y="178156"/>
                  </a:lnTo>
                  <a:lnTo>
                    <a:pt x="53597" y="180889"/>
                  </a:lnTo>
                  <a:lnTo>
                    <a:pt x="53740" y="182842"/>
                  </a:lnTo>
                  <a:lnTo>
                    <a:pt x="54864" y="183461"/>
                  </a:lnTo>
                  <a:lnTo>
                    <a:pt x="55550" y="184356"/>
                  </a:lnTo>
                  <a:lnTo>
                    <a:pt x="60560" y="185356"/>
                  </a:lnTo>
                  <a:lnTo>
                    <a:pt x="65218" y="185071"/>
                  </a:lnTo>
                  <a:lnTo>
                    <a:pt x="66113" y="185871"/>
                  </a:lnTo>
                  <a:lnTo>
                    <a:pt x="66218" y="187147"/>
                  </a:lnTo>
                  <a:lnTo>
                    <a:pt x="65484" y="188548"/>
                  </a:lnTo>
                  <a:lnTo>
                    <a:pt x="62827" y="191100"/>
                  </a:lnTo>
                  <a:lnTo>
                    <a:pt x="59664" y="195224"/>
                  </a:lnTo>
                  <a:lnTo>
                    <a:pt x="58721" y="196082"/>
                  </a:lnTo>
                  <a:lnTo>
                    <a:pt x="57702" y="196120"/>
                  </a:lnTo>
                  <a:lnTo>
                    <a:pt x="56969" y="195748"/>
                  </a:lnTo>
                  <a:lnTo>
                    <a:pt x="56445" y="188414"/>
                  </a:lnTo>
                  <a:lnTo>
                    <a:pt x="53016" y="189357"/>
                  </a:lnTo>
                  <a:lnTo>
                    <a:pt x="50254" y="189252"/>
                  </a:lnTo>
                  <a:lnTo>
                    <a:pt x="48739" y="188357"/>
                  </a:lnTo>
                  <a:lnTo>
                    <a:pt x="47682" y="186633"/>
                  </a:lnTo>
                  <a:lnTo>
                    <a:pt x="45539" y="182194"/>
                  </a:lnTo>
                  <a:lnTo>
                    <a:pt x="39310" y="180442"/>
                  </a:lnTo>
                  <a:lnTo>
                    <a:pt x="37547" y="177984"/>
                  </a:lnTo>
                  <a:lnTo>
                    <a:pt x="37014" y="176498"/>
                  </a:lnTo>
                  <a:lnTo>
                    <a:pt x="37233" y="175679"/>
                  </a:lnTo>
                  <a:lnTo>
                    <a:pt x="38528" y="173850"/>
                  </a:lnTo>
                  <a:lnTo>
                    <a:pt x="40148" y="174498"/>
                  </a:lnTo>
                  <a:lnTo>
                    <a:pt x="41148" y="174098"/>
                  </a:lnTo>
                  <a:lnTo>
                    <a:pt x="41757" y="173279"/>
                  </a:lnTo>
                  <a:lnTo>
                    <a:pt x="41748" y="172603"/>
                  </a:lnTo>
                  <a:lnTo>
                    <a:pt x="40900" y="171012"/>
                  </a:lnTo>
                  <a:lnTo>
                    <a:pt x="40862" y="170517"/>
                  </a:lnTo>
                  <a:lnTo>
                    <a:pt x="47234" y="168497"/>
                  </a:lnTo>
                  <a:lnTo>
                    <a:pt x="47796" y="165335"/>
                  </a:lnTo>
                  <a:lnTo>
                    <a:pt x="49178" y="165078"/>
                  </a:lnTo>
                  <a:lnTo>
                    <a:pt x="50759" y="166116"/>
                  </a:lnTo>
                  <a:lnTo>
                    <a:pt x="52921" y="169402"/>
                  </a:lnTo>
                  <a:lnTo>
                    <a:pt x="53502" y="173384"/>
                  </a:lnTo>
                  <a:close/>
                  <a:moveTo>
                    <a:pt x="25136" y="164525"/>
                  </a:moveTo>
                  <a:lnTo>
                    <a:pt x="28156" y="167326"/>
                  </a:lnTo>
                  <a:lnTo>
                    <a:pt x="25755" y="171974"/>
                  </a:lnTo>
                  <a:lnTo>
                    <a:pt x="22069" y="171955"/>
                  </a:lnTo>
                  <a:lnTo>
                    <a:pt x="16878" y="168564"/>
                  </a:lnTo>
                  <a:lnTo>
                    <a:pt x="16859" y="167869"/>
                  </a:lnTo>
                  <a:lnTo>
                    <a:pt x="17288" y="166849"/>
                  </a:lnTo>
                  <a:lnTo>
                    <a:pt x="18069" y="166040"/>
                  </a:lnTo>
                  <a:lnTo>
                    <a:pt x="18878" y="165849"/>
                  </a:lnTo>
                  <a:lnTo>
                    <a:pt x="20164" y="166402"/>
                  </a:lnTo>
                  <a:lnTo>
                    <a:pt x="21955" y="165506"/>
                  </a:lnTo>
                  <a:lnTo>
                    <a:pt x="23384" y="165792"/>
                  </a:lnTo>
                  <a:lnTo>
                    <a:pt x="25136" y="164525"/>
                  </a:lnTo>
                  <a:close/>
                  <a:moveTo>
                    <a:pt x="52054" y="130245"/>
                  </a:moveTo>
                  <a:lnTo>
                    <a:pt x="48654" y="139094"/>
                  </a:lnTo>
                  <a:lnTo>
                    <a:pt x="47320" y="139313"/>
                  </a:lnTo>
                  <a:lnTo>
                    <a:pt x="46149" y="141522"/>
                  </a:lnTo>
                  <a:lnTo>
                    <a:pt x="42529" y="143951"/>
                  </a:lnTo>
                  <a:lnTo>
                    <a:pt x="45691" y="143999"/>
                  </a:lnTo>
                  <a:lnTo>
                    <a:pt x="46577" y="144809"/>
                  </a:lnTo>
                  <a:lnTo>
                    <a:pt x="46596" y="146552"/>
                  </a:lnTo>
                  <a:lnTo>
                    <a:pt x="45996" y="147561"/>
                  </a:lnTo>
                  <a:lnTo>
                    <a:pt x="41910" y="151581"/>
                  </a:lnTo>
                  <a:lnTo>
                    <a:pt x="39100" y="153105"/>
                  </a:lnTo>
                  <a:lnTo>
                    <a:pt x="36071" y="157296"/>
                  </a:lnTo>
                  <a:lnTo>
                    <a:pt x="34537" y="157344"/>
                  </a:lnTo>
                  <a:lnTo>
                    <a:pt x="33023" y="160001"/>
                  </a:lnTo>
                  <a:lnTo>
                    <a:pt x="31785" y="161172"/>
                  </a:lnTo>
                  <a:lnTo>
                    <a:pt x="31080" y="161172"/>
                  </a:lnTo>
                  <a:lnTo>
                    <a:pt x="30280" y="160582"/>
                  </a:lnTo>
                  <a:lnTo>
                    <a:pt x="28403" y="157982"/>
                  </a:lnTo>
                  <a:lnTo>
                    <a:pt x="31813" y="155420"/>
                  </a:lnTo>
                  <a:lnTo>
                    <a:pt x="32128" y="153981"/>
                  </a:lnTo>
                  <a:lnTo>
                    <a:pt x="34461" y="152476"/>
                  </a:lnTo>
                  <a:lnTo>
                    <a:pt x="34261" y="152010"/>
                  </a:lnTo>
                  <a:lnTo>
                    <a:pt x="30556" y="149895"/>
                  </a:lnTo>
                  <a:lnTo>
                    <a:pt x="29099" y="148476"/>
                  </a:lnTo>
                  <a:lnTo>
                    <a:pt x="29232" y="147733"/>
                  </a:lnTo>
                  <a:lnTo>
                    <a:pt x="31013" y="146095"/>
                  </a:lnTo>
                  <a:lnTo>
                    <a:pt x="30175" y="145885"/>
                  </a:lnTo>
                  <a:lnTo>
                    <a:pt x="29604" y="144999"/>
                  </a:lnTo>
                  <a:lnTo>
                    <a:pt x="28575" y="144656"/>
                  </a:lnTo>
                  <a:lnTo>
                    <a:pt x="28260" y="143837"/>
                  </a:lnTo>
                  <a:lnTo>
                    <a:pt x="28070" y="141665"/>
                  </a:lnTo>
                  <a:lnTo>
                    <a:pt x="28346" y="139446"/>
                  </a:lnTo>
                  <a:lnTo>
                    <a:pt x="29423" y="138465"/>
                  </a:lnTo>
                  <a:lnTo>
                    <a:pt x="29861" y="137417"/>
                  </a:lnTo>
                  <a:lnTo>
                    <a:pt x="30299" y="137093"/>
                  </a:lnTo>
                  <a:lnTo>
                    <a:pt x="31966" y="137655"/>
                  </a:lnTo>
                  <a:lnTo>
                    <a:pt x="33661" y="139437"/>
                  </a:lnTo>
                  <a:lnTo>
                    <a:pt x="35642" y="138751"/>
                  </a:lnTo>
                  <a:lnTo>
                    <a:pt x="37938" y="139084"/>
                  </a:lnTo>
                  <a:lnTo>
                    <a:pt x="37985" y="138674"/>
                  </a:lnTo>
                  <a:lnTo>
                    <a:pt x="36300" y="134303"/>
                  </a:lnTo>
                  <a:lnTo>
                    <a:pt x="36604" y="133407"/>
                  </a:lnTo>
                  <a:lnTo>
                    <a:pt x="37519" y="132388"/>
                  </a:lnTo>
                  <a:lnTo>
                    <a:pt x="42815" y="129254"/>
                  </a:lnTo>
                  <a:lnTo>
                    <a:pt x="49416" y="123977"/>
                  </a:lnTo>
                  <a:lnTo>
                    <a:pt x="51016" y="123149"/>
                  </a:lnTo>
                  <a:lnTo>
                    <a:pt x="51502" y="123873"/>
                  </a:lnTo>
                  <a:lnTo>
                    <a:pt x="52168" y="126606"/>
                  </a:lnTo>
                  <a:lnTo>
                    <a:pt x="52054" y="130245"/>
                  </a:lnTo>
                  <a:close/>
                  <a:moveTo>
                    <a:pt x="134626" y="122482"/>
                  </a:moveTo>
                  <a:lnTo>
                    <a:pt x="134855" y="126654"/>
                  </a:lnTo>
                  <a:lnTo>
                    <a:pt x="134541" y="127921"/>
                  </a:lnTo>
                  <a:lnTo>
                    <a:pt x="133902" y="129483"/>
                  </a:lnTo>
                  <a:lnTo>
                    <a:pt x="131883" y="132388"/>
                  </a:lnTo>
                  <a:lnTo>
                    <a:pt x="126568" y="136531"/>
                  </a:lnTo>
                  <a:lnTo>
                    <a:pt x="116843" y="146018"/>
                  </a:lnTo>
                  <a:lnTo>
                    <a:pt x="111090" y="150704"/>
                  </a:lnTo>
                  <a:lnTo>
                    <a:pt x="110299" y="152953"/>
                  </a:lnTo>
                  <a:lnTo>
                    <a:pt x="109871" y="156077"/>
                  </a:lnTo>
                  <a:lnTo>
                    <a:pt x="113309" y="156696"/>
                  </a:lnTo>
                  <a:lnTo>
                    <a:pt x="114643" y="157753"/>
                  </a:lnTo>
                  <a:lnTo>
                    <a:pt x="113824" y="159334"/>
                  </a:lnTo>
                  <a:lnTo>
                    <a:pt x="108728" y="164830"/>
                  </a:lnTo>
                  <a:lnTo>
                    <a:pt x="107232" y="169783"/>
                  </a:lnTo>
                  <a:lnTo>
                    <a:pt x="111138" y="169602"/>
                  </a:lnTo>
                  <a:lnTo>
                    <a:pt x="114357" y="168650"/>
                  </a:lnTo>
                  <a:lnTo>
                    <a:pt x="120767" y="165563"/>
                  </a:lnTo>
                  <a:lnTo>
                    <a:pt x="126797" y="163268"/>
                  </a:lnTo>
                  <a:lnTo>
                    <a:pt x="129692" y="163173"/>
                  </a:lnTo>
                  <a:lnTo>
                    <a:pt x="135322" y="165002"/>
                  </a:lnTo>
                  <a:lnTo>
                    <a:pt x="136598" y="165059"/>
                  </a:lnTo>
                  <a:lnTo>
                    <a:pt x="138989" y="164211"/>
                  </a:lnTo>
                  <a:lnTo>
                    <a:pt x="141408" y="164059"/>
                  </a:lnTo>
                  <a:lnTo>
                    <a:pt x="157772" y="164630"/>
                  </a:lnTo>
                  <a:lnTo>
                    <a:pt x="162325" y="163554"/>
                  </a:lnTo>
                  <a:lnTo>
                    <a:pt x="165335" y="164840"/>
                  </a:lnTo>
                  <a:lnTo>
                    <a:pt x="167849" y="168040"/>
                  </a:lnTo>
                  <a:lnTo>
                    <a:pt x="170240" y="173936"/>
                  </a:lnTo>
                  <a:lnTo>
                    <a:pt x="170164" y="174917"/>
                  </a:lnTo>
                  <a:lnTo>
                    <a:pt x="168716" y="177594"/>
                  </a:lnTo>
                  <a:lnTo>
                    <a:pt x="166049" y="180947"/>
                  </a:lnTo>
                  <a:lnTo>
                    <a:pt x="163754" y="185556"/>
                  </a:lnTo>
                  <a:lnTo>
                    <a:pt x="163087" y="188033"/>
                  </a:lnTo>
                  <a:lnTo>
                    <a:pt x="162639" y="190748"/>
                  </a:lnTo>
                  <a:lnTo>
                    <a:pt x="161915" y="193253"/>
                  </a:lnTo>
                  <a:lnTo>
                    <a:pt x="157353" y="204969"/>
                  </a:lnTo>
                  <a:lnTo>
                    <a:pt x="152905" y="211426"/>
                  </a:lnTo>
                  <a:lnTo>
                    <a:pt x="150924" y="215998"/>
                  </a:lnTo>
                  <a:lnTo>
                    <a:pt x="148476" y="219628"/>
                  </a:lnTo>
                  <a:lnTo>
                    <a:pt x="146113" y="221913"/>
                  </a:lnTo>
                  <a:lnTo>
                    <a:pt x="143599" y="223438"/>
                  </a:lnTo>
                  <a:lnTo>
                    <a:pt x="136322" y="225057"/>
                  </a:lnTo>
                  <a:lnTo>
                    <a:pt x="134283" y="226219"/>
                  </a:lnTo>
                  <a:lnTo>
                    <a:pt x="131854" y="228210"/>
                  </a:lnTo>
                  <a:lnTo>
                    <a:pt x="129302" y="229200"/>
                  </a:lnTo>
                  <a:lnTo>
                    <a:pt x="132293" y="229076"/>
                  </a:lnTo>
                  <a:lnTo>
                    <a:pt x="135255" y="227971"/>
                  </a:lnTo>
                  <a:lnTo>
                    <a:pt x="140656" y="227571"/>
                  </a:lnTo>
                  <a:lnTo>
                    <a:pt x="146866" y="231381"/>
                  </a:lnTo>
                  <a:lnTo>
                    <a:pt x="146285" y="234496"/>
                  </a:lnTo>
                  <a:lnTo>
                    <a:pt x="143789" y="236954"/>
                  </a:lnTo>
                  <a:lnTo>
                    <a:pt x="138113" y="237344"/>
                  </a:lnTo>
                  <a:lnTo>
                    <a:pt x="132807" y="242802"/>
                  </a:lnTo>
                  <a:lnTo>
                    <a:pt x="130416" y="244478"/>
                  </a:lnTo>
                  <a:lnTo>
                    <a:pt x="127883" y="245307"/>
                  </a:lnTo>
                  <a:lnTo>
                    <a:pt x="124720" y="245059"/>
                  </a:lnTo>
                  <a:lnTo>
                    <a:pt x="118977" y="243602"/>
                  </a:lnTo>
                  <a:lnTo>
                    <a:pt x="116462" y="242078"/>
                  </a:lnTo>
                  <a:lnTo>
                    <a:pt x="118729" y="244564"/>
                  </a:lnTo>
                  <a:lnTo>
                    <a:pt x="121310" y="245859"/>
                  </a:lnTo>
                  <a:lnTo>
                    <a:pt x="136255" y="248917"/>
                  </a:lnTo>
                  <a:lnTo>
                    <a:pt x="137160" y="248593"/>
                  </a:lnTo>
                  <a:lnTo>
                    <a:pt x="141922" y="245374"/>
                  </a:lnTo>
                  <a:lnTo>
                    <a:pt x="148276" y="245326"/>
                  </a:lnTo>
                  <a:lnTo>
                    <a:pt x="160363" y="251250"/>
                  </a:lnTo>
                  <a:lnTo>
                    <a:pt x="163839" y="255775"/>
                  </a:lnTo>
                  <a:lnTo>
                    <a:pt x="168830" y="262223"/>
                  </a:lnTo>
                  <a:lnTo>
                    <a:pt x="171545" y="264738"/>
                  </a:lnTo>
                  <a:lnTo>
                    <a:pt x="173507" y="267014"/>
                  </a:lnTo>
                  <a:lnTo>
                    <a:pt x="174717" y="270415"/>
                  </a:lnTo>
                  <a:lnTo>
                    <a:pt x="177060" y="281616"/>
                  </a:lnTo>
                  <a:lnTo>
                    <a:pt x="179737" y="292494"/>
                  </a:lnTo>
                  <a:lnTo>
                    <a:pt x="183232" y="304209"/>
                  </a:lnTo>
                  <a:lnTo>
                    <a:pt x="184823" y="307448"/>
                  </a:lnTo>
                  <a:lnTo>
                    <a:pt x="186909" y="309715"/>
                  </a:lnTo>
                  <a:lnTo>
                    <a:pt x="197463" y="314916"/>
                  </a:lnTo>
                  <a:lnTo>
                    <a:pt x="199815" y="316640"/>
                  </a:lnTo>
                  <a:lnTo>
                    <a:pt x="203911" y="321631"/>
                  </a:lnTo>
                  <a:lnTo>
                    <a:pt x="207864" y="326936"/>
                  </a:lnTo>
                  <a:lnTo>
                    <a:pt x="211541" y="331003"/>
                  </a:lnTo>
                  <a:lnTo>
                    <a:pt x="215512" y="334289"/>
                  </a:lnTo>
                  <a:lnTo>
                    <a:pt x="213588" y="335994"/>
                  </a:lnTo>
                  <a:lnTo>
                    <a:pt x="212274" y="338671"/>
                  </a:lnTo>
                  <a:lnTo>
                    <a:pt x="213265" y="342300"/>
                  </a:lnTo>
                  <a:lnTo>
                    <a:pt x="214874" y="345757"/>
                  </a:lnTo>
                  <a:lnTo>
                    <a:pt x="218046" y="351282"/>
                  </a:lnTo>
                  <a:lnTo>
                    <a:pt x="220846" y="357292"/>
                  </a:lnTo>
                  <a:lnTo>
                    <a:pt x="219818" y="356388"/>
                  </a:lnTo>
                  <a:lnTo>
                    <a:pt x="218732" y="355892"/>
                  </a:lnTo>
                  <a:lnTo>
                    <a:pt x="217246" y="356045"/>
                  </a:lnTo>
                  <a:lnTo>
                    <a:pt x="215798" y="355759"/>
                  </a:lnTo>
                  <a:lnTo>
                    <a:pt x="213122" y="353873"/>
                  </a:lnTo>
                  <a:lnTo>
                    <a:pt x="210550" y="351558"/>
                  </a:lnTo>
                  <a:lnTo>
                    <a:pt x="205435" y="352492"/>
                  </a:lnTo>
                  <a:lnTo>
                    <a:pt x="202597" y="352073"/>
                  </a:lnTo>
                  <a:lnTo>
                    <a:pt x="200130" y="352139"/>
                  </a:lnTo>
                  <a:lnTo>
                    <a:pt x="204806" y="353473"/>
                  </a:lnTo>
                  <a:lnTo>
                    <a:pt x="209921" y="353568"/>
                  </a:lnTo>
                  <a:lnTo>
                    <a:pt x="221199" y="363636"/>
                  </a:lnTo>
                  <a:lnTo>
                    <a:pt x="225009" y="369579"/>
                  </a:lnTo>
                  <a:lnTo>
                    <a:pt x="227276" y="377400"/>
                  </a:lnTo>
                  <a:lnTo>
                    <a:pt x="225733" y="380905"/>
                  </a:lnTo>
                  <a:lnTo>
                    <a:pt x="223333" y="383172"/>
                  </a:lnTo>
                  <a:lnTo>
                    <a:pt x="221094" y="385753"/>
                  </a:lnTo>
                  <a:lnTo>
                    <a:pt x="218989" y="388677"/>
                  </a:lnTo>
                  <a:lnTo>
                    <a:pt x="225247" y="392954"/>
                  </a:lnTo>
                  <a:lnTo>
                    <a:pt x="226600" y="392830"/>
                  </a:lnTo>
                  <a:lnTo>
                    <a:pt x="227981" y="392230"/>
                  </a:lnTo>
                  <a:lnTo>
                    <a:pt x="229314" y="390773"/>
                  </a:lnTo>
                  <a:lnTo>
                    <a:pt x="231553" y="387220"/>
                  </a:lnTo>
                  <a:lnTo>
                    <a:pt x="232705" y="385963"/>
                  </a:lnTo>
                  <a:lnTo>
                    <a:pt x="236601" y="385505"/>
                  </a:lnTo>
                  <a:lnTo>
                    <a:pt x="239868" y="385782"/>
                  </a:lnTo>
                  <a:lnTo>
                    <a:pt x="243116" y="386572"/>
                  </a:lnTo>
                  <a:lnTo>
                    <a:pt x="245983" y="386324"/>
                  </a:lnTo>
                  <a:lnTo>
                    <a:pt x="251746" y="387848"/>
                  </a:lnTo>
                  <a:lnTo>
                    <a:pt x="254708" y="389220"/>
                  </a:lnTo>
                  <a:lnTo>
                    <a:pt x="262052" y="395383"/>
                  </a:lnTo>
                  <a:lnTo>
                    <a:pt x="263642" y="398755"/>
                  </a:lnTo>
                  <a:lnTo>
                    <a:pt x="264376" y="403098"/>
                  </a:lnTo>
                  <a:lnTo>
                    <a:pt x="264461" y="407899"/>
                  </a:lnTo>
                  <a:lnTo>
                    <a:pt x="263223" y="412270"/>
                  </a:lnTo>
                  <a:lnTo>
                    <a:pt x="261804" y="416214"/>
                  </a:lnTo>
                  <a:lnTo>
                    <a:pt x="260928" y="421291"/>
                  </a:lnTo>
                  <a:lnTo>
                    <a:pt x="260309" y="423120"/>
                  </a:lnTo>
                  <a:lnTo>
                    <a:pt x="259442" y="424548"/>
                  </a:lnTo>
                  <a:lnTo>
                    <a:pt x="255556" y="428539"/>
                  </a:lnTo>
                  <a:lnTo>
                    <a:pt x="252974" y="430178"/>
                  </a:lnTo>
                  <a:lnTo>
                    <a:pt x="251888" y="429463"/>
                  </a:lnTo>
                  <a:lnTo>
                    <a:pt x="250717" y="429558"/>
                  </a:lnTo>
                  <a:lnTo>
                    <a:pt x="250593" y="430521"/>
                  </a:lnTo>
                  <a:lnTo>
                    <a:pt x="251822" y="432549"/>
                  </a:lnTo>
                  <a:lnTo>
                    <a:pt x="251831" y="434997"/>
                  </a:lnTo>
                  <a:lnTo>
                    <a:pt x="249536" y="436807"/>
                  </a:lnTo>
                  <a:lnTo>
                    <a:pt x="247202" y="437579"/>
                  </a:lnTo>
                  <a:lnTo>
                    <a:pt x="243297" y="436616"/>
                  </a:lnTo>
                  <a:lnTo>
                    <a:pt x="237877" y="439988"/>
                  </a:lnTo>
                  <a:lnTo>
                    <a:pt x="241773" y="441722"/>
                  </a:lnTo>
                  <a:lnTo>
                    <a:pt x="242563" y="443560"/>
                  </a:lnTo>
                  <a:lnTo>
                    <a:pt x="241592" y="446789"/>
                  </a:lnTo>
                  <a:lnTo>
                    <a:pt x="239144" y="448228"/>
                  </a:lnTo>
                  <a:lnTo>
                    <a:pt x="236420" y="448866"/>
                  </a:lnTo>
                  <a:lnTo>
                    <a:pt x="233639" y="449018"/>
                  </a:lnTo>
                  <a:lnTo>
                    <a:pt x="231334" y="449809"/>
                  </a:lnTo>
                  <a:lnTo>
                    <a:pt x="229124" y="451333"/>
                  </a:lnTo>
                  <a:lnTo>
                    <a:pt x="231895" y="450532"/>
                  </a:lnTo>
                  <a:lnTo>
                    <a:pt x="233819" y="451237"/>
                  </a:lnTo>
                  <a:lnTo>
                    <a:pt x="235029" y="453942"/>
                  </a:lnTo>
                  <a:lnTo>
                    <a:pt x="236125" y="454723"/>
                  </a:lnTo>
                  <a:lnTo>
                    <a:pt x="241554" y="455876"/>
                  </a:lnTo>
                  <a:lnTo>
                    <a:pt x="244907" y="455867"/>
                  </a:lnTo>
                  <a:lnTo>
                    <a:pt x="251384" y="455209"/>
                  </a:lnTo>
                  <a:lnTo>
                    <a:pt x="254498" y="455219"/>
                  </a:lnTo>
                  <a:lnTo>
                    <a:pt x="255603" y="455714"/>
                  </a:lnTo>
                  <a:lnTo>
                    <a:pt x="255622" y="457953"/>
                  </a:lnTo>
                  <a:lnTo>
                    <a:pt x="255146" y="463439"/>
                  </a:lnTo>
                  <a:lnTo>
                    <a:pt x="254289" y="464573"/>
                  </a:lnTo>
                  <a:lnTo>
                    <a:pt x="245707" y="469164"/>
                  </a:lnTo>
                  <a:lnTo>
                    <a:pt x="243945" y="472364"/>
                  </a:lnTo>
                  <a:lnTo>
                    <a:pt x="243459" y="474298"/>
                  </a:lnTo>
                  <a:lnTo>
                    <a:pt x="238439" y="473955"/>
                  </a:lnTo>
                  <a:lnTo>
                    <a:pt x="236086" y="476002"/>
                  </a:lnTo>
                  <a:lnTo>
                    <a:pt x="232019" y="477364"/>
                  </a:lnTo>
                  <a:lnTo>
                    <a:pt x="228876" y="478803"/>
                  </a:lnTo>
                  <a:lnTo>
                    <a:pt x="225800" y="480622"/>
                  </a:lnTo>
                  <a:lnTo>
                    <a:pt x="223266" y="481165"/>
                  </a:lnTo>
                  <a:lnTo>
                    <a:pt x="212341" y="479003"/>
                  </a:lnTo>
                  <a:lnTo>
                    <a:pt x="205740" y="479184"/>
                  </a:lnTo>
                  <a:lnTo>
                    <a:pt x="196796" y="481070"/>
                  </a:lnTo>
                  <a:lnTo>
                    <a:pt x="194491" y="480755"/>
                  </a:lnTo>
                  <a:lnTo>
                    <a:pt x="191043" y="478955"/>
                  </a:lnTo>
                  <a:lnTo>
                    <a:pt x="187500" y="477736"/>
                  </a:lnTo>
                  <a:lnTo>
                    <a:pt x="183432" y="477203"/>
                  </a:lnTo>
                  <a:lnTo>
                    <a:pt x="179918" y="475526"/>
                  </a:lnTo>
                  <a:lnTo>
                    <a:pt x="182108" y="478736"/>
                  </a:lnTo>
                  <a:lnTo>
                    <a:pt x="177241" y="481832"/>
                  </a:lnTo>
                  <a:lnTo>
                    <a:pt x="174993" y="482441"/>
                  </a:lnTo>
                  <a:lnTo>
                    <a:pt x="172660" y="482346"/>
                  </a:lnTo>
                  <a:lnTo>
                    <a:pt x="167897" y="483184"/>
                  </a:lnTo>
                  <a:lnTo>
                    <a:pt x="163468" y="482727"/>
                  </a:lnTo>
                  <a:lnTo>
                    <a:pt x="164135" y="484918"/>
                  </a:lnTo>
                  <a:lnTo>
                    <a:pt x="165316" y="486832"/>
                  </a:lnTo>
                  <a:lnTo>
                    <a:pt x="164354" y="487661"/>
                  </a:lnTo>
                  <a:lnTo>
                    <a:pt x="163344" y="487871"/>
                  </a:lnTo>
                  <a:lnTo>
                    <a:pt x="154943" y="486432"/>
                  </a:lnTo>
                  <a:lnTo>
                    <a:pt x="153753" y="486699"/>
                  </a:lnTo>
                  <a:lnTo>
                    <a:pt x="152714" y="488032"/>
                  </a:lnTo>
                  <a:lnTo>
                    <a:pt x="149657" y="487318"/>
                  </a:lnTo>
                  <a:lnTo>
                    <a:pt x="146685" y="485080"/>
                  </a:lnTo>
                  <a:lnTo>
                    <a:pt x="143532" y="483565"/>
                  </a:lnTo>
                  <a:lnTo>
                    <a:pt x="140217" y="482851"/>
                  </a:lnTo>
                  <a:lnTo>
                    <a:pt x="137588" y="483098"/>
                  </a:lnTo>
                  <a:lnTo>
                    <a:pt x="126759" y="486642"/>
                  </a:lnTo>
                  <a:lnTo>
                    <a:pt x="124596" y="490185"/>
                  </a:lnTo>
                  <a:lnTo>
                    <a:pt x="123510" y="495205"/>
                  </a:lnTo>
                  <a:lnTo>
                    <a:pt x="121948" y="499653"/>
                  </a:lnTo>
                  <a:lnTo>
                    <a:pt x="119396" y="503073"/>
                  </a:lnTo>
                  <a:lnTo>
                    <a:pt x="116357" y="503520"/>
                  </a:lnTo>
                  <a:lnTo>
                    <a:pt x="113500" y="501148"/>
                  </a:lnTo>
                  <a:lnTo>
                    <a:pt x="108070" y="498538"/>
                  </a:lnTo>
                  <a:lnTo>
                    <a:pt x="106223" y="496767"/>
                  </a:lnTo>
                  <a:lnTo>
                    <a:pt x="105632" y="496662"/>
                  </a:lnTo>
                  <a:lnTo>
                    <a:pt x="105023" y="497291"/>
                  </a:lnTo>
                  <a:lnTo>
                    <a:pt x="102889" y="498091"/>
                  </a:lnTo>
                  <a:lnTo>
                    <a:pt x="100689" y="498129"/>
                  </a:lnTo>
                  <a:lnTo>
                    <a:pt x="97288" y="498834"/>
                  </a:lnTo>
                  <a:lnTo>
                    <a:pt x="91373" y="500958"/>
                  </a:lnTo>
                  <a:lnTo>
                    <a:pt x="88982" y="502396"/>
                  </a:lnTo>
                  <a:lnTo>
                    <a:pt x="83848" y="506368"/>
                  </a:lnTo>
                  <a:lnTo>
                    <a:pt x="82801" y="507464"/>
                  </a:lnTo>
                  <a:lnTo>
                    <a:pt x="80934" y="511455"/>
                  </a:lnTo>
                  <a:lnTo>
                    <a:pt x="78086" y="512159"/>
                  </a:lnTo>
                  <a:lnTo>
                    <a:pt x="75476" y="509607"/>
                  </a:lnTo>
                  <a:lnTo>
                    <a:pt x="72504" y="508711"/>
                  </a:lnTo>
                  <a:lnTo>
                    <a:pt x="69370" y="509578"/>
                  </a:lnTo>
                  <a:lnTo>
                    <a:pt x="67475" y="510940"/>
                  </a:lnTo>
                  <a:lnTo>
                    <a:pt x="66589" y="509835"/>
                  </a:lnTo>
                  <a:lnTo>
                    <a:pt x="66560" y="507568"/>
                  </a:lnTo>
                  <a:lnTo>
                    <a:pt x="68847" y="504863"/>
                  </a:lnTo>
                  <a:lnTo>
                    <a:pt x="74952" y="502815"/>
                  </a:lnTo>
                  <a:lnTo>
                    <a:pt x="80315" y="497491"/>
                  </a:lnTo>
                  <a:lnTo>
                    <a:pt x="82943" y="494243"/>
                  </a:lnTo>
                  <a:lnTo>
                    <a:pt x="83991" y="492405"/>
                  </a:lnTo>
                  <a:lnTo>
                    <a:pt x="85277" y="491233"/>
                  </a:lnTo>
                  <a:lnTo>
                    <a:pt x="86954" y="490795"/>
                  </a:lnTo>
                  <a:lnTo>
                    <a:pt x="87821" y="488766"/>
                  </a:lnTo>
                  <a:lnTo>
                    <a:pt x="95259" y="480593"/>
                  </a:lnTo>
                  <a:lnTo>
                    <a:pt x="95869" y="478717"/>
                  </a:lnTo>
                  <a:lnTo>
                    <a:pt x="96240" y="475345"/>
                  </a:lnTo>
                  <a:lnTo>
                    <a:pt x="96850" y="472097"/>
                  </a:lnTo>
                  <a:lnTo>
                    <a:pt x="102908" y="469992"/>
                  </a:lnTo>
                  <a:lnTo>
                    <a:pt x="105804" y="463144"/>
                  </a:lnTo>
                  <a:lnTo>
                    <a:pt x="106604" y="462601"/>
                  </a:lnTo>
                  <a:lnTo>
                    <a:pt x="115052" y="461343"/>
                  </a:lnTo>
                  <a:lnTo>
                    <a:pt x="121320" y="461448"/>
                  </a:lnTo>
                  <a:lnTo>
                    <a:pt x="127549" y="462791"/>
                  </a:lnTo>
                  <a:lnTo>
                    <a:pt x="130740" y="462915"/>
                  </a:lnTo>
                  <a:lnTo>
                    <a:pt x="133940" y="462448"/>
                  </a:lnTo>
                  <a:lnTo>
                    <a:pt x="136455" y="460591"/>
                  </a:lnTo>
                  <a:lnTo>
                    <a:pt x="140751" y="453885"/>
                  </a:lnTo>
                  <a:lnTo>
                    <a:pt x="143170" y="450923"/>
                  </a:lnTo>
                  <a:lnTo>
                    <a:pt x="145942" y="448246"/>
                  </a:lnTo>
                  <a:lnTo>
                    <a:pt x="148533" y="445189"/>
                  </a:lnTo>
                  <a:lnTo>
                    <a:pt x="152733" y="439512"/>
                  </a:lnTo>
                  <a:lnTo>
                    <a:pt x="149895" y="441474"/>
                  </a:lnTo>
                  <a:lnTo>
                    <a:pt x="146466" y="444579"/>
                  </a:lnTo>
                  <a:lnTo>
                    <a:pt x="144475" y="446380"/>
                  </a:lnTo>
                  <a:lnTo>
                    <a:pt x="138151" y="448190"/>
                  </a:lnTo>
                  <a:lnTo>
                    <a:pt x="135426" y="450037"/>
                  </a:lnTo>
                  <a:lnTo>
                    <a:pt x="130654" y="454200"/>
                  </a:lnTo>
                  <a:lnTo>
                    <a:pt x="129740" y="454543"/>
                  </a:lnTo>
                  <a:lnTo>
                    <a:pt x="122539" y="453542"/>
                  </a:lnTo>
                  <a:lnTo>
                    <a:pt x="117186" y="448142"/>
                  </a:lnTo>
                  <a:lnTo>
                    <a:pt x="113767" y="445932"/>
                  </a:lnTo>
                  <a:lnTo>
                    <a:pt x="112357" y="445675"/>
                  </a:lnTo>
                  <a:lnTo>
                    <a:pt x="110890" y="446332"/>
                  </a:lnTo>
                  <a:lnTo>
                    <a:pt x="107766" y="447008"/>
                  </a:lnTo>
                  <a:lnTo>
                    <a:pt x="104584" y="446894"/>
                  </a:lnTo>
                  <a:lnTo>
                    <a:pt x="106213" y="444389"/>
                  </a:lnTo>
                  <a:lnTo>
                    <a:pt x="108423" y="442989"/>
                  </a:lnTo>
                  <a:lnTo>
                    <a:pt x="103470" y="442017"/>
                  </a:lnTo>
                  <a:lnTo>
                    <a:pt x="102089" y="441255"/>
                  </a:lnTo>
                  <a:lnTo>
                    <a:pt x="100517" y="439493"/>
                  </a:lnTo>
                  <a:lnTo>
                    <a:pt x="96631" y="439198"/>
                  </a:lnTo>
                  <a:lnTo>
                    <a:pt x="94783" y="439646"/>
                  </a:lnTo>
                  <a:lnTo>
                    <a:pt x="91659" y="441970"/>
                  </a:lnTo>
                  <a:lnTo>
                    <a:pt x="86725" y="444437"/>
                  </a:lnTo>
                  <a:lnTo>
                    <a:pt x="80772" y="441017"/>
                  </a:lnTo>
                  <a:lnTo>
                    <a:pt x="79610" y="439522"/>
                  </a:lnTo>
                  <a:lnTo>
                    <a:pt x="79638" y="436616"/>
                  </a:lnTo>
                  <a:lnTo>
                    <a:pt x="78743" y="434312"/>
                  </a:lnTo>
                  <a:lnTo>
                    <a:pt x="77095" y="433502"/>
                  </a:lnTo>
                  <a:lnTo>
                    <a:pt x="79200" y="430501"/>
                  </a:lnTo>
                  <a:lnTo>
                    <a:pt x="81753" y="428501"/>
                  </a:lnTo>
                  <a:lnTo>
                    <a:pt x="87354" y="426511"/>
                  </a:lnTo>
                  <a:lnTo>
                    <a:pt x="95840" y="421777"/>
                  </a:lnTo>
                  <a:lnTo>
                    <a:pt x="100603" y="419757"/>
                  </a:lnTo>
                  <a:lnTo>
                    <a:pt x="105023" y="416271"/>
                  </a:lnTo>
                  <a:lnTo>
                    <a:pt x="106851" y="414138"/>
                  </a:lnTo>
                  <a:lnTo>
                    <a:pt x="108175" y="411213"/>
                  </a:lnTo>
                  <a:lnTo>
                    <a:pt x="109490" y="407632"/>
                  </a:lnTo>
                  <a:lnTo>
                    <a:pt x="111366" y="404708"/>
                  </a:lnTo>
                  <a:lnTo>
                    <a:pt x="109547" y="404013"/>
                  </a:lnTo>
                  <a:lnTo>
                    <a:pt x="108728" y="401812"/>
                  </a:lnTo>
                  <a:lnTo>
                    <a:pt x="108947" y="399574"/>
                  </a:lnTo>
                  <a:lnTo>
                    <a:pt x="109785" y="397583"/>
                  </a:lnTo>
                  <a:lnTo>
                    <a:pt x="109033" y="395088"/>
                  </a:lnTo>
                  <a:lnTo>
                    <a:pt x="107690" y="392478"/>
                  </a:lnTo>
                  <a:lnTo>
                    <a:pt x="107766" y="390439"/>
                  </a:lnTo>
                  <a:lnTo>
                    <a:pt x="108128" y="388258"/>
                  </a:lnTo>
                  <a:lnTo>
                    <a:pt x="104718" y="388373"/>
                  </a:lnTo>
                  <a:lnTo>
                    <a:pt x="101317" y="389058"/>
                  </a:lnTo>
                  <a:lnTo>
                    <a:pt x="98231" y="390601"/>
                  </a:lnTo>
                  <a:lnTo>
                    <a:pt x="95240" y="392697"/>
                  </a:lnTo>
                  <a:lnTo>
                    <a:pt x="92583" y="393087"/>
                  </a:lnTo>
                  <a:lnTo>
                    <a:pt x="92621" y="391411"/>
                  </a:lnTo>
                  <a:lnTo>
                    <a:pt x="93774" y="389334"/>
                  </a:lnTo>
                  <a:lnTo>
                    <a:pt x="96783" y="386362"/>
                  </a:lnTo>
                  <a:lnTo>
                    <a:pt x="100003" y="383896"/>
                  </a:lnTo>
                  <a:lnTo>
                    <a:pt x="101146" y="382019"/>
                  </a:lnTo>
                  <a:lnTo>
                    <a:pt x="102051" y="379838"/>
                  </a:lnTo>
                  <a:lnTo>
                    <a:pt x="103651" y="378085"/>
                  </a:lnTo>
                  <a:lnTo>
                    <a:pt x="107861" y="374771"/>
                  </a:lnTo>
                  <a:lnTo>
                    <a:pt x="115929" y="371037"/>
                  </a:lnTo>
                  <a:lnTo>
                    <a:pt x="117129" y="370818"/>
                  </a:lnTo>
                  <a:lnTo>
                    <a:pt x="120291" y="371256"/>
                  </a:lnTo>
                  <a:lnTo>
                    <a:pt x="123406" y="370684"/>
                  </a:lnTo>
                  <a:lnTo>
                    <a:pt x="126130" y="369341"/>
                  </a:lnTo>
                  <a:lnTo>
                    <a:pt x="128844" y="369056"/>
                  </a:lnTo>
                  <a:lnTo>
                    <a:pt x="134960" y="372932"/>
                  </a:lnTo>
                  <a:lnTo>
                    <a:pt x="133140" y="366932"/>
                  </a:lnTo>
                  <a:lnTo>
                    <a:pt x="135836" y="365493"/>
                  </a:lnTo>
                  <a:lnTo>
                    <a:pt x="139741" y="370923"/>
                  </a:lnTo>
                  <a:lnTo>
                    <a:pt x="141189" y="371494"/>
                  </a:lnTo>
                  <a:lnTo>
                    <a:pt x="144256" y="370704"/>
                  </a:lnTo>
                  <a:lnTo>
                    <a:pt x="143075" y="369789"/>
                  </a:lnTo>
                  <a:lnTo>
                    <a:pt x="141694" y="369732"/>
                  </a:lnTo>
                  <a:lnTo>
                    <a:pt x="139884" y="368913"/>
                  </a:lnTo>
                  <a:lnTo>
                    <a:pt x="138360" y="367170"/>
                  </a:lnTo>
                  <a:lnTo>
                    <a:pt x="135826" y="361626"/>
                  </a:lnTo>
                  <a:lnTo>
                    <a:pt x="135969" y="358330"/>
                  </a:lnTo>
                  <a:lnTo>
                    <a:pt x="137674" y="354902"/>
                  </a:lnTo>
                  <a:lnTo>
                    <a:pt x="139560" y="351739"/>
                  </a:lnTo>
                  <a:lnTo>
                    <a:pt x="137979" y="351111"/>
                  </a:lnTo>
                  <a:lnTo>
                    <a:pt x="136712" y="349901"/>
                  </a:lnTo>
                  <a:lnTo>
                    <a:pt x="136350" y="346729"/>
                  </a:lnTo>
                  <a:lnTo>
                    <a:pt x="136845" y="343919"/>
                  </a:lnTo>
                  <a:lnTo>
                    <a:pt x="140237" y="341443"/>
                  </a:lnTo>
                  <a:lnTo>
                    <a:pt x="141236" y="337671"/>
                  </a:lnTo>
                  <a:lnTo>
                    <a:pt x="141656" y="333508"/>
                  </a:lnTo>
                  <a:lnTo>
                    <a:pt x="141094" y="331594"/>
                  </a:lnTo>
                  <a:lnTo>
                    <a:pt x="137722" y="331899"/>
                  </a:lnTo>
                  <a:lnTo>
                    <a:pt x="136084" y="332680"/>
                  </a:lnTo>
                  <a:lnTo>
                    <a:pt x="134617" y="333908"/>
                  </a:lnTo>
                  <a:lnTo>
                    <a:pt x="133112" y="333832"/>
                  </a:lnTo>
                  <a:lnTo>
                    <a:pt x="128949" y="329222"/>
                  </a:lnTo>
                  <a:lnTo>
                    <a:pt x="126578" y="325726"/>
                  </a:lnTo>
                  <a:lnTo>
                    <a:pt x="122320" y="318316"/>
                  </a:lnTo>
                  <a:lnTo>
                    <a:pt x="121720" y="313868"/>
                  </a:lnTo>
                  <a:lnTo>
                    <a:pt x="125120" y="304248"/>
                  </a:lnTo>
                  <a:lnTo>
                    <a:pt x="130378" y="298066"/>
                  </a:lnTo>
                  <a:lnTo>
                    <a:pt x="136569" y="295904"/>
                  </a:lnTo>
                  <a:lnTo>
                    <a:pt x="135369" y="295494"/>
                  </a:lnTo>
                  <a:lnTo>
                    <a:pt x="125930" y="295408"/>
                  </a:lnTo>
                  <a:lnTo>
                    <a:pt x="122815" y="296170"/>
                  </a:lnTo>
                  <a:lnTo>
                    <a:pt x="119929" y="298704"/>
                  </a:lnTo>
                  <a:lnTo>
                    <a:pt x="118300" y="299485"/>
                  </a:lnTo>
                  <a:lnTo>
                    <a:pt x="116586" y="299771"/>
                  </a:lnTo>
                  <a:lnTo>
                    <a:pt x="115024" y="301028"/>
                  </a:lnTo>
                  <a:lnTo>
                    <a:pt x="113500" y="302771"/>
                  </a:lnTo>
                  <a:lnTo>
                    <a:pt x="111909" y="303895"/>
                  </a:lnTo>
                  <a:lnTo>
                    <a:pt x="108756" y="303600"/>
                  </a:lnTo>
                  <a:lnTo>
                    <a:pt x="107232" y="303971"/>
                  </a:lnTo>
                  <a:lnTo>
                    <a:pt x="106137" y="302962"/>
                  </a:lnTo>
                  <a:lnTo>
                    <a:pt x="105213" y="301295"/>
                  </a:lnTo>
                  <a:lnTo>
                    <a:pt x="104013" y="300847"/>
                  </a:lnTo>
                  <a:lnTo>
                    <a:pt x="102670" y="301362"/>
                  </a:lnTo>
                  <a:lnTo>
                    <a:pt x="99831" y="303609"/>
                  </a:lnTo>
                  <a:lnTo>
                    <a:pt x="96955" y="304933"/>
                  </a:lnTo>
                  <a:lnTo>
                    <a:pt x="93478" y="303514"/>
                  </a:lnTo>
                  <a:lnTo>
                    <a:pt x="88916" y="300866"/>
                  </a:lnTo>
                  <a:lnTo>
                    <a:pt x="88021" y="301838"/>
                  </a:lnTo>
                  <a:lnTo>
                    <a:pt x="87011" y="304295"/>
                  </a:lnTo>
                  <a:lnTo>
                    <a:pt x="86430" y="308115"/>
                  </a:lnTo>
                  <a:lnTo>
                    <a:pt x="83191" y="304790"/>
                  </a:lnTo>
                  <a:lnTo>
                    <a:pt x="80438" y="300342"/>
                  </a:lnTo>
                  <a:lnTo>
                    <a:pt x="79505" y="297542"/>
                  </a:lnTo>
                  <a:lnTo>
                    <a:pt x="79438" y="294380"/>
                  </a:lnTo>
                  <a:lnTo>
                    <a:pt x="80934" y="293151"/>
                  </a:lnTo>
                  <a:lnTo>
                    <a:pt x="82563" y="294275"/>
                  </a:lnTo>
                  <a:lnTo>
                    <a:pt x="84982" y="286760"/>
                  </a:lnTo>
                  <a:lnTo>
                    <a:pt x="89801" y="276930"/>
                  </a:lnTo>
                  <a:lnTo>
                    <a:pt x="91507" y="274044"/>
                  </a:lnTo>
                  <a:lnTo>
                    <a:pt x="92697" y="270262"/>
                  </a:lnTo>
                  <a:lnTo>
                    <a:pt x="92497" y="267786"/>
                  </a:lnTo>
                  <a:lnTo>
                    <a:pt x="91440" y="265690"/>
                  </a:lnTo>
                  <a:lnTo>
                    <a:pt x="86954" y="260928"/>
                  </a:lnTo>
                  <a:lnTo>
                    <a:pt x="87011" y="257032"/>
                  </a:lnTo>
                  <a:lnTo>
                    <a:pt x="87487" y="252632"/>
                  </a:lnTo>
                  <a:lnTo>
                    <a:pt x="88706" y="249984"/>
                  </a:lnTo>
                  <a:lnTo>
                    <a:pt x="89220" y="249479"/>
                  </a:lnTo>
                  <a:lnTo>
                    <a:pt x="95174" y="249546"/>
                  </a:lnTo>
                  <a:lnTo>
                    <a:pt x="92850" y="248174"/>
                  </a:lnTo>
                  <a:lnTo>
                    <a:pt x="88220" y="244183"/>
                  </a:lnTo>
                  <a:lnTo>
                    <a:pt x="88306" y="242764"/>
                  </a:lnTo>
                  <a:lnTo>
                    <a:pt x="89392" y="239058"/>
                  </a:lnTo>
                  <a:lnTo>
                    <a:pt x="88887" y="239430"/>
                  </a:lnTo>
                  <a:lnTo>
                    <a:pt x="87897" y="241145"/>
                  </a:lnTo>
                  <a:lnTo>
                    <a:pt x="86001" y="245288"/>
                  </a:lnTo>
                  <a:lnTo>
                    <a:pt x="84849" y="246250"/>
                  </a:lnTo>
                  <a:lnTo>
                    <a:pt x="81572" y="247231"/>
                  </a:lnTo>
                  <a:lnTo>
                    <a:pt x="80972" y="249260"/>
                  </a:lnTo>
                  <a:lnTo>
                    <a:pt x="80448" y="249793"/>
                  </a:lnTo>
                  <a:lnTo>
                    <a:pt x="78819" y="250022"/>
                  </a:lnTo>
                  <a:lnTo>
                    <a:pt x="78314" y="251917"/>
                  </a:lnTo>
                  <a:lnTo>
                    <a:pt x="77953" y="252041"/>
                  </a:lnTo>
                  <a:lnTo>
                    <a:pt x="77486" y="250003"/>
                  </a:lnTo>
                  <a:lnTo>
                    <a:pt x="77438" y="246612"/>
                  </a:lnTo>
                  <a:lnTo>
                    <a:pt x="78086" y="243487"/>
                  </a:lnTo>
                  <a:lnTo>
                    <a:pt x="79324" y="241040"/>
                  </a:lnTo>
                  <a:lnTo>
                    <a:pt x="84125" y="235468"/>
                  </a:lnTo>
                  <a:lnTo>
                    <a:pt x="81791" y="237192"/>
                  </a:lnTo>
                  <a:lnTo>
                    <a:pt x="76495" y="242345"/>
                  </a:lnTo>
                  <a:lnTo>
                    <a:pt x="73790" y="245726"/>
                  </a:lnTo>
                  <a:lnTo>
                    <a:pt x="73066" y="246869"/>
                  </a:lnTo>
                  <a:lnTo>
                    <a:pt x="72847" y="247831"/>
                  </a:lnTo>
                  <a:lnTo>
                    <a:pt x="72857" y="248936"/>
                  </a:lnTo>
                  <a:lnTo>
                    <a:pt x="74066" y="254851"/>
                  </a:lnTo>
                  <a:lnTo>
                    <a:pt x="73714" y="257585"/>
                  </a:lnTo>
                  <a:lnTo>
                    <a:pt x="69151" y="275539"/>
                  </a:lnTo>
                  <a:lnTo>
                    <a:pt x="68284" y="277330"/>
                  </a:lnTo>
                  <a:lnTo>
                    <a:pt x="67494" y="278263"/>
                  </a:lnTo>
                  <a:lnTo>
                    <a:pt x="66742" y="278482"/>
                  </a:lnTo>
                  <a:lnTo>
                    <a:pt x="64494" y="278139"/>
                  </a:lnTo>
                  <a:lnTo>
                    <a:pt x="63494" y="276796"/>
                  </a:lnTo>
                  <a:lnTo>
                    <a:pt x="63503" y="275282"/>
                  </a:lnTo>
                  <a:lnTo>
                    <a:pt x="63922" y="273006"/>
                  </a:lnTo>
                  <a:lnTo>
                    <a:pt x="65817" y="264500"/>
                  </a:lnTo>
                  <a:lnTo>
                    <a:pt x="66637" y="262128"/>
                  </a:lnTo>
                  <a:lnTo>
                    <a:pt x="67856" y="259918"/>
                  </a:lnTo>
                  <a:lnTo>
                    <a:pt x="70542" y="256051"/>
                  </a:lnTo>
                  <a:lnTo>
                    <a:pt x="70475" y="255794"/>
                  </a:lnTo>
                  <a:lnTo>
                    <a:pt x="68685" y="256556"/>
                  </a:lnTo>
                  <a:lnTo>
                    <a:pt x="67923" y="256308"/>
                  </a:lnTo>
                  <a:lnTo>
                    <a:pt x="67370" y="255537"/>
                  </a:lnTo>
                  <a:lnTo>
                    <a:pt x="67723" y="244002"/>
                  </a:lnTo>
                  <a:lnTo>
                    <a:pt x="69180" y="240192"/>
                  </a:lnTo>
                  <a:lnTo>
                    <a:pt x="69723" y="234639"/>
                  </a:lnTo>
                  <a:lnTo>
                    <a:pt x="70980" y="229867"/>
                  </a:lnTo>
                  <a:lnTo>
                    <a:pt x="72437" y="226381"/>
                  </a:lnTo>
                  <a:lnTo>
                    <a:pt x="73552" y="221913"/>
                  </a:lnTo>
                  <a:lnTo>
                    <a:pt x="75219" y="219923"/>
                  </a:lnTo>
                  <a:lnTo>
                    <a:pt x="75667" y="216875"/>
                  </a:lnTo>
                  <a:lnTo>
                    <a:pt x="77543" y="213570"/>
                  </a:lnTo>
                  <a:lnTo>
                    <a:pt x="78991" y="210112"/>
                  </a:lnTo>
                  <a:lnTo>
                    <a:pt x="78210" y="210455"/>
                  </a:lnTo>
                  <a:lnTo>
                    <a:pt x="68942" y="219446"/>
                  </a:lnTo>
                  <a:lnTo>
                    <a:pt x="66580" y="221075"/>
                  </a:lnTo>
                  <a:lnTo>
                    <a:pt x="63360" y="220637"/>
                  </a:lnTo>
                  <a:lnTo>
                    <a:pt x="60903" y="219628"/>
                  </a:lnTo>
                  <a:lnTo>
                    <a:pt x="58979" y="217503"/>
                  </a:lnTo>
                  <a:lnTo>
                    <a:pt x="58121" y="213417"/>
                  </a:lnTo>
                  <a:lnTo>
                    <a:pt x="55750" y="213312"/>
                  </a:lnTo>
                  <a:lnTo>
                    <a:pt x="53721" y="212608"/>
                  </a:lnTo>
                  <a:lnTo>
                    <a:pt x="53740" y="212055"/>
                  </a:lnTo>
                  <a:lnTo>
                    <a:pt x="56359" y="209826"/>
                  </a:lnTo>
                  <a:lnTo>
                    <a:pt x="60560" y="209064"/>
                  </a:lnTo>
                  <a:lnTo>
                    <a:pt x="64494" y="205483"/>
                  </a:lnTo>
                  <a:lnTo>
                    <a:pt x="60998" y="203063"/>
                  </a:lnTo>
                  <a:lnTo>
                    <a:pt x="61293" y="202292"/>
                  </a:lnTo>
                  <a:lnTo>
                    <a:pt x="64341" y="200225"/>
                  </a:lnTo>
                  <a:lnTo>
                    <a:pt x="68218" y="193281"/>
                  </a:lnTo>
                  <a:lnTo>
                    <a:pt x="68999" y="186871"/>
                  </a:lnTo>
                  <a:lnTo>
                    <a:pt x="67151" y="183852"/>
                  </a:lnTo>
                  <a:lnTo>
                    <a:pt x="66484" y="181870"/>
                  </a:lnTo>
                  <a:lnTo>
                    <a:pt x="62779" y="179661"/>
                  </a:lnTo>
                  <a:lnTo>
                    <a:pt x="62160" y="176832"/>
                  </a:lnTo>
                  <a:lnTo>
                    <a:pt x="62589" y="175241"/>
                  </a:lnTo>
                  <a:lnTo>
                    <a:pt x="63798" y="173689"/>
                  </a:lnTo>
                  <a:lnTo>
                    <a:pt x="65618" y="172488"/>
                  </a:lnTo>
                  <a:lnTo>
                    <a:pt x="68475" y="171326"/>
                  </a:lnTo>
                  <a:lnTo>
                    <a:pt x="65884" y="170088"/>
                  </a:lnTo>
                  <a:lnTo>
                    <a:pt x="64913" y="168621"/>
                  </a:lnTo>
                  <a:lnTo>
                    <a:pt x="64179" y="166497"/>
                  </a:lnTo>
                  <a:lnTo>
                    <a:pt x="64113" y="165268"/>
                  </a:lnTo>
                  <a:lnTo>
                    <a:pt x="65456" y="159782"/>
                  </a:lnTo>
                  <a:lnTo>
                    <a:pt x="66237" y="157515"/>
                  </a:lnTo>
                  <a:lnTo>
                    <a:pt x="67770" y="154619"/>
                  </a:lnTo>
                  <a:lnTo>
                    <a:pt x="74704" y="154781"/>
                  </a:lnTo>
                  <a:lnTo>
                    <a:pt x="75505" y="153505"/>
                  </a:lnTo>
                  <a:lnTo>
                    <a:pt x="76295" y="153457"/>
                  </a:lnTo>
                  <a:lnTo>
                    <a:pt x="79838" y="154629"/>
                  </a:lnTo>
                  <a:lnTo>
                    <a:pt x="79315" y="153371"/>
                  </a:lnTo>
                  <a:lnTo>
                    <a:pt x="73514" y="146466"/>
                  </a:lnTo>
                  <a:lnTo>
                    <a:pt x="72990" y="145152"/>
                  </a:lnTo>
                  <a:lnTo>
                    <a:pt x="74647" y="141418"/>
                  </a:lnTo>
                  <a:lnTo>
                    <a:pt x="74762" y="139751"/>
                  </a:lnTo>
                  <a:lnTo>
                    <a:pt x="74523" y="137970"/>
                  </a:lnTo>
                  <a:lnTo>
                    <a:pt x="75000" y="136608"/>
                  </a:lnTo>
                  <a:lnTo>
                    <a:pt x="76838" y="135969"/>
                  </a:lnTo>
                  <a:lnTo>
                    <a:pt x="82439" y="136027"/>
                  </a:lnTo>
                  <a:lnTo>
                    <a:pt x="83820" y="135398"/>
                  </a:lnTo>
                  <a:lnTo>
                    <a:pt x="83191" y="133588"/>
                  </a:lnTo>
                  <a:lnTo>
                    <a:pt x="81886" y="131207"/>
                  </a:lnTo>
                  <a:lnTo>
                    <a:pt x="81629" y="129207"/>
                  </a:lnTo>
                  <a:lnTo>
                    <a:pt x="81934" y="127435"/>
                  </a:lnTo>
                  <a:lnTo>
                    <a:pt x="82001" y="123863"/>
                  </a:lnTo>
                  <a:lnTo>
                    <a:pt x="82258" y="122282"/>
                  </a:lnTo>
                  <a:lnTo>
                    <a:pt x="83591" y="119910"/>
                  </a:lnTo>
                  <a:lnTo>
                    <a:pt x="84687" y="119206"/>
                  </a:lnTo>
                  <a:lnTo>
                    <a:pt x="86049" y="118796"/>
                  </a:lnTo>
                  <a:lnTo>
                    <a:pt x="89125" y="119586"/>
                  </a:lnTo>
                  <a:lnTo>
                    <a:pt x="90297" y="120539"/>
                  </a:lnTo>
                  <a:lnTo>
                    <a:pt x="91649" y="122796"/>
                  </a:lnTo>
                  <a:lnTo>
                    <a:pt x="92640" y="122615"/>
                  </a:lnTo>
                  <a:lnTo>
                    <a:pt x="96469" y="120158"/>
                  </a:lnTo>
                  <a:lnTo>
                    <a:pt x="97622" y="119805"/>
                  </a:lnTo>
                  <a:lnTo>
                    <a:pt x="99193" y="122654"/>
                  </a:lnTo>
                  <a:lnTo>
                    <a:pt x="105737" y="120387"/>
                  </a:lnTo>
                  <a:lnTo>
                    <a:pt x="114528" y="119377"/>
                  </a:lnTo>
                  <a:lnTo>
                    <a:pt x="119815" y="117881"/>
                  </a:lnTo>
                  <a:lnTo>
                    <a:pt x="125378" y="117338"/>
                  </a:lnTo>
                  <a:lnTo>
                    <a:pt x="130568" y="115634"/>
                  </a:lnTo>
                  <a:lnTo>
                    <a:pt x="136074" y="116415"/>
                  </a:lnTo>
                  <a:lnTo>
                    <a:pt x="136265" y="117405"/>
                  </a:lnTo>
                  <a:lnTo>
                    <a:pt x="135979" y="118777"/>
                  </a:lnTo>
                  <a:lnTo>
                    <a:pt x="134626" y="122482"/>
                  </a:lnTo>
                  <a:close/>
                  <a:moveTo>
                    <a:pt x="139455" y="110890"/>
                  </a:moveTo>
                  <a:lnTo>
                    <a:pt x="139198" y="111042"/>
                  </a:lnTo>
                  <a:lnTo>
                    <a:pt x="138217" y="110099"/>
                  </a:lnTo>
                  <a:lnTo>
                    <a:pt x="136617" y="106718"/>
                  </a:lnTo>
                  <a:lnTo>
                    <a:pt x="139141" y="106042"/>
                  </a:lnTo>
                  <a:lnTo>
                    <a:pt x="140332" y="106461"/>
                  </a:lnTo>
                  <a:lnTo>
                    <a:pt x="139884" y="107899"/>
                  </a:lnTo>
                  <a:lnTo>
                    <a:pt x="139455" y="110890"/>
                  </a:lnTo>
                  <a:close/>
                  <a:moveTo>
                    <a:pt x="133150" y="108185"/>
                  </a:moveTo>
                  <a:lnTo>
                    <a:pt x="131616" y="108871"/>
                  </a:lnTo>
                  <a:lnTo>
                    <a:pt x="130102" y="108823"/>
                  </a:lnTo>
                  <a:lnTo>
                    <a:pt x="127740" y="105842"/>
                  </a:lnTo>
                  <a:lnTo>
                    <a:pt x="126844" y="103670"/>
                  </a:lnTo>
                  <a:lnTo>
                    <a:pt x="127006" y="102232"/>
                  </a:lnTo>
                  <a:lnTo>
                    <a:pt x="127997" y="101746"/>
                  </a:lnTo>
                  <a:lnTo>
                    <a:pt x="130283" y="102451"/>
                  </a:lnTo>
                  <a:lnTo>
                    <a:pt x="131464" y="104937"/>
                  </a:lnTo>
                  <a:lnTo>
                    <a:pt x="131616" y="106547"/>
                  </a:lnTo>
                  <a:lnTo>
                    <a:pt x="131893" y="107175"/>
                  </a:lnTo>
                  <a:lnTo>
                    <a:pt x="133312" y="107813"/>
                  </a:lnTo>
                  <a:lnTo>
                    <a:pt x="133150" y="108185"/>
                  </a:lnTo>
                  <a:close/>
                  <a:moveTo>
                    <a:pt x="136026" y="96021"/>
                  </a:moveTo>
                  <a:lnTo>
                    <a:pt x="135664" y="97298"/>
                  </a:lnTo>
                  <a:lnTo>
                    <a:pt x="137693" y="97269"/>
                  </a:lnTo>
                  <a:lnTo>
                    <a:pt x="140636" y="98355"/>
                  </a:lnTo>
                  <a:lnTo>
                    <a:pt x="142418" y="98488"/>
                  </a:lnTo>
                  <a:lnTo>
                    <a:pt x="143904" y="99841"/>
                  </a:lnTo>
                  <a:lnTo>
                    <a:pt x="143084" y="102365"/>
                  </a:lnTo>
                  <a:lnTo>
                    <a:pt x="142199" y="103079"/>
                  </a:lnTo>
                  <a:lnTo>
                    <a:pt x="141198" y="103222"/>
                  </a:lnTo>
                  <a:lnTo>
                    <a:pt x="137693" y="100698"/>
                  </a:lnTo>
                  <a:lnTo>
                    <a:pt x="133102" y="101746"/>
                  </a:lnTo>
                  <a:lnTo>
                    <a:pt x="132188" y="101422"/>
                  </a:lnTo>
                  <a:lnTo>
                    <a:pt x="131588" y="100727"/>
                  </a:lnTo>
                  <a:lnTo>
                    <a:pt x="131340" y="99860"/>
                  </a:lnTo>
                  <a:lnTo>
                    <a:pt x="131340" y="98088"/>
                  </a:lnTo>
                  <a:lnTo>
                    <a:pt x="131093" y="97565"/>
                  </a:lnTo>
                  <a:lnTo>
                    <a:pt x="129426" y="99241"/>
                  </a:lnTo>
                  <a:lnTo>
                    <a:pt x="128702" y="99041"/>
                  </a:lnTo>
                  <a:lnTo>
                    <a:pt x="128292" y="98241"/>
                  </a:lnTo>
                  <a:lnTo>
                    <a:pt x="128111" y="96584"/>
                  </a:lnTo>
                  <a:lnTo>
                    <a:pt x="128292" y="94193"/>
                  </a:lnTo>
                  <a:lnTo>
                    <a:pt x="129273" y="90773"/>
                  </a:lnTo>
                  <a:lnTo>
                    <a:pt x="130921" y="90088"/>
                  </a:lnTo>
                  <a:lnTo>
                    <a:pt x="133378" y="90488"/>
                  </a:lnTo>
                  <a:lnTo>
                    <a:pt x="136198" y="92421"/>
                  </a:lnTo>
                  <a:lnTo>
                    <a:pt x="137046" y="93612"/>
                  </a:lnTo>
                  <a:lnTo>
                    <a:pt x="137027" y="94564"/>
                  </a:lnTo>
                  <a:lnTo>
                    <a:pt x="136026" y="96021"/>
                  </a:lnTo>
                  <a:close/>
                  <a:moveTo>
                    <a:pt x="149618" y="85525"/>
                  </a:moveTo>
                  <a:lnTo>
                    <a:pt x="146599" y="85582"/>
                  </a:lnTo>
                  <a:lnTo>
                    <a:pt x="148161" y="82496"/>
                  </a:lnTo>
                  <a:lnTo>
                    <a:pt x="149981" y="81715"/>
                  </a:lnTo>
                  <a:lnTo>
                    <a:pt x="153419" y="82058"/>
                  </a:lnTo>
                  <a:lnTo>
                    <a:pt x="152810" y="83449"/>
                  </a:lnTo>
                  <a:lnTo>
                    <a:pt x="149618" y="85525"/>
                  </a:lnTo>
                  <a:close/>
                  <a:moveTo>
                    <a:pt x="144799" y="87849"/>
                  </a:moveTo>
                  <a:lnTo>
                    <a:pt x="142504" y="89145"/>
                  </a:lnTo>
                  <a:lnTo>
                    <a:pt x="141522" y="88078"/>
                  </a:lnTo>
                  <a:lnTo>
                    <a:pt x="141265" y="84725"/>
                  </a:lnTo>
                  <a:lnTo>
                    <a:pt x="138531" y="83287"/>
                  </a:lnTo>
                  <a:lnTo>
                    <a:pt x="137198" y="82391"/>
                  </a:lnTo>
                  <a:lnTo>
                    <a:pt x="136169" y="80696"/>
                  </a:lnTo>
                  <a:lnTo>
                    <a:pt x="136427" y="80172"/>
                  </a:lnTo>
                  <a:lnTo>
                    <a:pt x="138208" y="79477"/>
                  </a:lnTo>
                  <a:lnTo>
                    <a:pt x="141256" y="82553"/>
                  </a:lnTo>
                  <a:lnTo>
                    <a:pt x="142504" y="85030"/>
                  </a:lnTo>
                  <a:lnTo>
                    <a:pt x="144761" y="85763"/>
                  </a:lnTo>
                  <a:lnTo>
                    <a:pt x="145047" y="86144"/>
                  </a:lnTo>
                  <a:lnTo>
                    <a:pt x="144799" y="87849"/>
                  </a:lnTo>
                  <a:close/>
                  <a:moveTo>
                    <a:pt x="182785" y="16050"/>
                  </a:moveTo>
                  <a:lnTo>
                    <a:pt x="183337" y="19869"/>
                  </a:lnTo>
                  <a:lnTo>
                    <a:pt x="184718" y="18879"/>
                  </a:lnTo>
                  <a:lnTo>
                    <a:pt x="186804" y="22536"/>
                  </a:lnTo>
                  <a:lnTo>
                    <a:pt x="187871" y="22536"/>
                  </a:lnTo>
                  <a:lnTo>
                    <a:pt x="189624" y="21088"/>
                  </a:lnTo>
                  <a:lnTo>
                    <a:pt x="189271" y="24489"/>
                  </a:lnTo>
                  <a:lnTo>
                    <a:pt x="187452" y="33890"/>
                  </a:lnTo>
                  <a:lnTo>
                    <a:pt x="186937" y="35481"/>
                  </a:lnTo>
                  <a:lnTo>
                    <a:pt x="186595" y="38329"/>
                  </a:lnTo>
                  <a:lnTo>
                    <a:pt x="186233" y="38891"/>
                  </a:lnTo>
                  <a:lnTo>
                    <a:pt x="185699" y="44634"/>
                  </a:lnTo>
                  <a:lnTo>
                    <a:pt x="184470" y="46520"/>
                  </a:lnTo>
                  <a:lnTo>
                    <a:pt x="183442" y="51016"/>
                  </a:lnTo>
                  <a:lnTo>
                    <a:pt x="183023" y="51454"/>
                  </a:lnTo>
                  <a:lnTo>
                    <a:pt x="181518" y="49730"/>
                  </a:lnTo>
                  <a:lnTo>
                    <a:pt x="183023" y="42863"/>
                  </a:lnTo>
                  <a:lnTo>
                    <a:pt x="183642" y="38862"/>
                  </a:lnTo>
                  <a:lnTo>
                    <a:pt x="183242" y="36786"/>
                  </a:lnTo>
                  <a:lnTo>
                    <a:pt x="182394" y="34909"/>
                  </a:lnTo>
                  <a:lnTo>
                    <a:pt x="180089" y="34852"/>
                  </a:lnTo>
                  <a:lnTo>
                    <a:pt x="178146" y="35719"/>
                  </a:lnTo>
                  <a:lnTo>
                    <a:pt x="177736" y="34614"/>
                  </a:lnTo>
                  <a:lnTo>
                    <a:pt x="177679" y="33128"/>
                  </a:lnTo>
                  <a:lnTo>
                    <a:pt x="177212" y="32633"/>
                  </a:lnTo>
                  <a:lnTo>
                    <a:pt x="174631" y="32737"/>
                  </a:lnTo>
                  <a:lnTo>
                    <a:pt x="173869" y="32328"/>
                  </a:lnTo>
                  <a:lnTo>
                    <a:pt x="173364" y="30956"/>
                  </a:lnTo>
                  <a:lnTo>
                    <a:pt x="173269" y="29861"/>
                  </a:lnTo>
                  <a:lnTo>
                    <a:pt x="175603" y="29004"/>
                  </a:lnTo>
                  <a:lnTo>
                    <a:pt x="177794" y="29328"/>
                  </a:lnTo>
                  <a:lnTo>
                    <a:pt x="180994" y="27146"/>
                  </a:lnTo>
                  <a:lnTo>
                    <a:pt x="178994" y="19822"/>
                  </a:lnTo>
                  <a:lnTo>
                    <a:pt x="176336" y="19126"/>
                  </a:lnTo>
                  <a:lnTo>
                    <a:pt x="175726" y="18412"/>
                  </a:lnTo>
                  <a:lnTo>
                    <a:pt x="176241" y="17164"/>
                  </a:lnTo>
                  <a:lnTo>
                    <a:pt x="177698" y="16488"/>
                  </a:lnTo>
                  <a:lnTo>
                    <a:pt x="179937" y="12744"/>
                  </a:lnTo>
                  <a:lnTo>
                    <a:pt x="181280" y="12154"/>
                  </a:lnTo>
                  <a:lnTo>
                    <a:pt x="182947" y="12259"/>
                  </a:lnTo>
                  <a:lnTo>
                    <a:pt x="182785" y="16050"/>
                  </a:lnTo>
                  <a:close/>
                  <a:moveTo>
                    <a:pt x="189890" y="17336"/>
                  </a:moveTo>
                  <a:lnTo>
                    <a:pt x="189214" y="17955"/>
                  </a:lnTo>
                  <a:lnTo>
                    <a:pt x="186604" y="12440"/>
                  </a:lnTo>
                  <a:lnTo>
                    <a:pt x="188538" y="6106"/>
                  </a:lnTo>
                  <a:lnTo>
                    <a:pt x="190881" y="6306"/>
                  </a:lnTo>
                  <a:lnTo>
                    <a:pt x="191252" y="7963"/>
                  </a:lnTo>
                  <a:lnTo>
                    <a:pt x="191024" y="9497"/>
                  </a:lnTo>
                  <a:lnTo>
                    <a:pt x="189833" y="9630"/>
                  </a:lnTo>
                  <a:lnTo>
                    <a:pt x="189728" y="10096"/>
                  </a:lnTo>
                  <a:lnTo>
                    <a:pt x="190100" y="13040"/>
                  </a:lnTo>
                  <a:lnTo>
                    <a:pt x="190119" y="16450"/>
                  </a:lnTo>
                  <a:lnTo>
                    <a:pt x="189890" y="17336"/>
                  </a:lnTo>
                  <a:close/>
                  <a:moveTo>
                    <a:pt x="197053" y="1086"/>
                  </a:moveTo>
                  <a:lnTo>
                    <a:pt x="197053" y="1715"/>
                  </a:lnTo>
                  <a:lnTo>
                    <a:pt x="195662" y="6325"/>
                  </a:lnTo>
                  <a:lnTo>
                    <a:pt x="195681" y="8087"/>
                  </a:lnTo>
                  <a:lnTo>
                    <a:pt x="193443" y="7915"/>
                  </a:lnTo>
                  <a:lnTo>
                    <a:pt x="193091" y="7353"/>
                  </a:lnTo>
                  <a:lnTo>
                    <a:pt x="192672" y="4715"/>
                  </a:lnTo>
                  <a:lnTo>
                    <a:pt x="192957" y="1905"/>
                  </a:lnTo>
                  <a:lnTo>
                    <a:pt x="193272" y="1172"/>
                  </a:lnTo>
                  <a:lnTo>
                    <a:pt x="193919" y="876"/>
                  </a:lnTo>
                  <a:lnTo>
                    <a:pt x="194624" y="1429"/>
                  </a:lnTo>
                  <a:lnTo>
                    <a:pt x="195739" y="0"/>
                  </a:lnTo>
                  <a:lnTo>
                    <a:pt x="196320" y="29"/>
                  </a:lnTo>
                  <a:lnTo>
                    <a:pt x="197053" y="1086"/>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14" name="Freeform: Shape 213">
              <a:extLst>
                <a:ext uri="{FF2B5EF4-FFF2-40B4-BE49-F238E27FC236}">
                  <a16:creationId xmlns:a16="http://schemas.microsoft.com/office/drawing/2014/main" id="{6EBB0817-4089-443C-BFA7-C930CBEF30C7}"/>
                </a:ext>
              </a:extLst>
            </p:cNvPr>
            <p:cNvSpPr/>
            <p:nvPr/>
          </p:nvSpPr>
          <p:spPr>
            <a:xfrm>
              <a:off x="6154122" y="2815857"/>
              <a:ext cx="20392" cy="20392"/>
            </a:xfrm>
            <a:custGeom>
              <a:avLst/>
              <a:gdLst>
                <a:gd name="connsiteX0" fmla="*/ 3581 w 0"/>
                <a:gd name="connsiteY0" fmla="*/ 486 h 0"/>
                <a:gd name="connsiteX1" fmla="*/ 2638 w 0"/>
                <a:gd name="connsiteY1" fmla="*/ 3191 h 0"/>
                <a:gd name="connsiteX2" fmla="*/ 190 w 0"/>
                <a:gd name="connsiteY2" fmla="*/ 2277 h 0"/>
                <a:gd name="connsiteX3" fmla="*/ 0 w 0"/>
                <a:gd name="connsiteY3" fmla="*/ 1572 h 0"/>
                <a:gd name="connsiteX4" fmla="*/ 2781 w 0"/>
                <a:gd name="connsiteY4" fmla="*/ 0 h 0"/>
                <a:gd name="connsiteX5" fmla="*/ 3353 w 0"/>
                <a:gd name="connsiteY5" fmla="*/ 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581" y="486"/>
                  </a:moveTo>
                  <a:lnTo>
                    <a:pt x="2638" y="3191"/>
                  </a:lnTo>
                  <a:lnTo>
                    <a:pt x="190" y="2277"/>
                  </a:lnTo>
                  <a:lnTo>
                    <a:pt x="0" y="1572"/>
                  </a:lnTo>
                  <a:lnTo>
                    <a:pt x="2781" y="0"/>
                  </a:lnTo>
                  <a:lnTo>
                    <a:pt x="3353" y="1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15" name="Freeform: Shape 214">
              <a:extLst>
                <a:ext uri="{FF2B5EF4-FFF2-40B4-BE49-F238E27FC236}">
                  <a16:creationId xmlns:a16="http://schemas.microsoft.com/office/drawing/2014/main" id="{5BC47FDE-959B-4CEF-A0C6-348B47C5E9AD}"/>
                </a:ext>
              </a:extLst>
            </p:cNvPr>
            <p:cNvSpPr/>
            <p:nvPr/>
          </p:nvSpPr>
          <p:spPr>
            <a:xfrm>
              <a:off x="5999015" y="3860000"/>
              <a:ext cx="20392" cy="20392"/>
            </a:xfrm>
            <a:custGeom>
              <a:avLst/>
              <a:gdLst>
                <a:gd name="connsiteX0" fmla="*/ 591 w 0"/>
                <a:gd name="connsiteY0" fmla="*/ 0 h 0"/>
                <a:gd name="connsiteX1" fmla="*/ 505 w 0"/>
                <a:gd name="connsiteY1" fmla="*/ 448 h 0"/>
                <a:gd name="connsiteX2" fmla="*/ 553 w 0"/>
                <a:gd name="connsiteY2" fmla="*/ 771 h 0"/>
                <a:gd name="connsiteX3" fmla="*/ 486 w 0"/>
                <a:gd name="connsiteY3" fmla="*/ 1667 h 0"/>
                <a:gd name="connsiteX4" fmla="*/ 305 w 0"/>
                <a:gd name="connsiteY4" fmla="*/ 1648 h 0"/>
                <a:gd name="connsiteX5" fmla="*/ 0 w 0"/>
                <a:gd name="connsiteY5" fmla="*/ 1191 h 0"/>
                <a:gd name="connsiteX6" fmla="*/ 29 w 0"/>
                <a:gd name="connsiteY6" fmla="*/ 571 h 0"/>
                <a:gd name="connsiteX7" fmla="*/ 324 w 0"/>
                <a:gd name="connsiteY7" fmla="*/ 410 h 0"/>
                <a:gd name="connsiteX8" fmla="*/ 124 w 0"/>
                <a:gd name="connsiteY8" fmla="*/ 2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591" y="0"/>
                  </a:moveTo>
                  <a:lnTo>
                    <a:pt x="505" y="448"/>
                  </a:lnTo>
                  <a:lnTo>
                    <a:pt x="553" y="771"/>
                  </a:lnTo>
                  <a:lnTo>
                    <a:pt x="486" y="1667"/>
                  </a:lnTo>
                  <a:lnTo>
                    <a:pt x="305" y="1648"/>
                  </a:lnTo>
                  <a:lnTo>
                    <a:pt x="0" y="1191"/>
                  </a:lnTo>
                  <a:lnTo>
                    <a:pt x="29" y="571"/>
                  </a:lnTo>
                  <a:lnTo>
                    <a:pt x="324" y="410"/>
                  </a:lnTo>
                  <a:lnTo>
                    <a:pt x="124" y="29"/>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16" name="Freeform: Shape 215">
              <a:extLst>
                <a:ext uri="{FF2B5EF4-FFF2-40B4-BE49-F238E27FC236}">
                  <a16:creationId xmlns:a16="http://schemas.microsoft.com/office/drawing/2014/main" id="{540ACEE2-D3DB-49D8-8C75-1E59F3CA7450}"/>
                </a:ext>
              </a:extLst>
            </p:cNvPr>
            <p:cNvSpPr/>
            <p:nvPr/>
          </p:nvSpPr>
          <p:spPr>
            <a:xfrm>
              <a:off x="7429964" y="3450292"/>
              <a:ext cx="489421" cy="489421"/>
            </a:xfrm>
            <a:custGeom>
              <a:avLst/>
              <a:gdLst>
                <a:gd name="connsiteX0" fmla="*/ 178422 w 228600"/>
                <a:gd name="connsiteY0" fmla="*/ 1086 h 228600"/>
                <a:gd name="connsiteX1" fmla="*/ 180813 w 228600"/>
                <a:gd name="connsiteY1" fmla="*/ 1810 h 228600"/>
                <a:gd name="connsiteX2" fmla="*/ 182204 w 228600"/>
                <a:gd name="connsiteY2" fmla="*/ 2982 h 228600"/>
                <a:gd name="connsiteX3" fmla="*/ 183071 w 228600"/>
                <a:gd name="connsiteY3" fmla="*/ 4058 h 228600"/>
                <a:gd name="connsiteX4" fmla="*/ 184395 w 228600"/>
                <a:gd name="connsiteY4" fmla="*/ 4982 h 228600"/>
                <a:gd name="connsiteX5" fmla="*/ 185385 w 228600"/>
                <a:gd name="connsiteY5" fmla="*/ 5191 h 228600"/>
                <a:gd name="connsiteX6" fmla="*/ 186147 w 228600"/>
                <a:gd name="connsiteY6" fmla="*/ 8363 h 228600"/>
                <a:gd name="connsiteX7" fmla="*/ 186547 w 228600"/>
                <a:gd name="connsiteY7" fmla="*/ 12287 h 228600"/>
                <a:gd name="connsiteX8" fmla="*/ 185947 w 228600"/>
                <a:gd name="connsiteY8" fmla="*/ 13983 h 228600"/>
                <a:gd name="connsiteX9" fmla="*/ 184185 w 228600"/>
                <a:gd name="connsiteY9" fmla="*/ 14373 h 228600"/>
                <a:gd name="connsiteX10" fmla="*/ 178680 w 228600"/>
                <a:gd name="connsiteY10" fmla="*/ 18069 h 228600"/>
                <a:gd name="connsiteX11" fmla="*/ 178546 w 228600"/>
                <a:gd name="connsiteY11" fmla="*/ 21450 h 228600"/>
                <a:gd name="connsiteX12" fmla="*/ 178623 w 228600"/>
                <a:gd name="connsiteY12" fmla="*/ 23079 h 228600"/>
                <a:gd name="connsiteX13" fmla="*/ 178737 w 228600"/>
                <a:gd name="connsiteY13" fmla="*/ 24241 h 228600"/>
                <a:gd name="connsiteX14" fmla="*/ 179318 w 228600"/>
                <a:gd name="connsiteY14" fmla="*/ 25213 h 228600"/>
                <a:gd name="connsiteX15" fmla="*/ 179318 w 228600"/>
                <a:gd name="connsiteY15" fmla="*/ 26613 h 228600"/>
                <a:gd name="connsiteX16" fmla="*/ 178708 w 228600"/>
                <a:gd name="connsiteY16" fmla="*/ 28118 h 228600"/>
                <a:gd name="connsiteX17" fmla="*/ 176308 w 228600"/>
                <a:gd name="connsiteY17" fmla="*/ 30632 h 228600"/>
                <a:gd name="connsiteX18" fmla="*/ 174641 w 228600"/>
                <a:gd name="connsiteY18" fmla="*/ 32623 h 228600"/>
                <a:gd name="connsiteX19" fmla="*/ 172774 w 228600"/>
                <a:gd name="connsiteY19" fmla="*/ 35328 h 228600"/>
                <a:gd name="connsiteX20" fmla="*/ 171727 w 228600"/>
                <a:gd name="connsiteY20" fmla="*/ 35662 h 228600"/>
                <a:gd name="connsiteX21" fmla="*/ 170898 w 228600"/>
                <a:gd name="connsiteY21" fmla="*/ 36138 h 228600"/>
                <a:gd name="connsiteX22" fmla="*/ 170145 w 228600"/>
                <a:gd name="connsiteY22" fmla="*/ 34652 h 228600"/>
                <a:gd name="connsiteX23" fmla="*/ 166002 w 228600"/>
                <a:gd name="connsiteY23" fmla="*/ 32014 h 228600"/>
                <a:gd name="connsiteX24" fmla="*/ 156410 w 228600"/>
                <a:gd name="connsiteY24" fmla="*/ 30471 h 228600"/>
                <a:gd name="connsiteX25" fmla="*/ 151829 w 228600"/>
                <a:gd name="connsiteY25" fmla="*/ 28518 h 228600"/>
                <a:gd name="connsiteX26" fmla="*/ 149819 w 228600"/>
                <a:gd name="connsiteY26" fmla="*/ 28880 h 228600"/>
                <a:gd name="connsiteX27" fmla="*/ 145923 w 228600"/>
                <a:gd name="connsiteY27" fmla="*/ 26699 h 228600"/>
                <a:gd name="connsiteX28" fmla="*/ 143256 w 228600"/>
                <a:gd name="connsiteY28" fmla="*/ 27661 h 228600"/>
                <a:gd name="connsiteX29" fmla="*/ 137599 w 228600"/>
                <a:gd name="connsiteY29" fmla="*/ 31537 h 228600"/>
                <a:gd name="connsiteX30" fmla="*/ 134541 w 228600"/>
                <a:gd name="connsiteY30" fmla="*/ 31118 h 228600"/>
                <a:gd name="connsiteX31" fmla="*/ 131274 w 228600"/>
                <a:gd name="connsiteY31" fmla="*/ 28785 h 228600"/>
                <a:gd name="connsiteX32" fmla="*/ 129150 w 228600"/>
                <a:gd name="connsiteY32" fmla="*/ 28356 h 228600"/>
                <a:gd name="connsiteX33" fmla="*/ 126654 w 228600"/>
                <a:gd name="connsiteY33" fmla="*/ 29585 h 228600"/>
                <a:gd name="connsiteX34" fmla="*/ 122663 w 228600"/>
                <a:gd name="connsiteY34" fmla="*/ 34042 h 228600"/>
                <a:gd name="connsiteX35" fmla="*/ 118596 w 228600"/>
                <a:gd name="connsiteY35" fmla="*/ 36224 h 228600"/>
                <a:gd name="connsiteX36" fmla="*/ 114958 w 228600"/>
                <a:gd name="connsiteY36" fmla="*/ 35376 h 228600"/>
                <a:gd name="connsiteX37" fmla="*/ 110062 w 228600"/>
                <a:gd name="connsiteY37" fmla="*/ 35395 h 228600"/>
                <a:gd name="connsiteX38" fmla="*/ 109538 w 228600"/>
                <a:gd name="connsiteY38" fmla="*/ 37881 h 228600"/>
                <a:gd name="connsiteX39" fmla="*/ 110480 w 228600"/>
                <a:gd name="connsiteY39" fmla="*/ 39605 h 228600"/>
                <a:gd name="connsiteX40" fmla="*/ 113157 w 228600"/>
                <a:gd name="connsiteY40" fmla="*/ 42539 h 228600"/>
                <a:gd name="connsiteX41" fmla="*/ 111900 w 228600"/>
                <a:gd name="connsiteY41" fmla="*/ 44739 h 228600"/>
                <a:gd name="connsiteX42" fmla="*/ 112833 w 228600"/>
                <a:gd name="connsiteY42" fmla="*/ 46939 h 228600"/>
                <a:gd name="connsiteX43" fmla="*/ 114577 w 228600"/>
                <a:gd name="connsiteY43" fmla="*/ 47387 h 228600"/>
                <a:gd name="connsiteX44" fmla="*/ 117215 w 228600"/>
                <a:gd name="connsiteY44" fmla="*/ 47263 h 228600"/>
                <a:gd name="connsiteX45" fmla="*/ 122082 w 228600"/>
                <a:gd name="connsiteY45" fmla="*/ 50111 h 228600"/>
                <a:gd name="connsiteX46" fmla="*/ 124216 w 228600"/>
                <a:gd name="connsiteY46" fmla="*/ 53112 h 228600"/>
                <a:gd name="connsiteX47" fmla="*/ 125578 w 228600"/>
                <a:gd name="connsiteY47" fmla="*/ 56388 h 228600"/>
                <a:gd name="connsiteX48" fmla="*/ 122606 w 228600"/>
                <a:gd name="connsiteY48" fmla="*/ 54035 h 228600"/>
                <a:gd name="connsiteX49" fmla="*/ 120635 w 228600"/>
                <a:gd name="connsiteY49" fmla="*/ 51768 h 228600"/>
                <a:gd name="connsiteX50" fmla="*/ 117882 w 228600"/>
                <a:gd name="connsiteY50" fmla="*/ 50949 h 228600"/>
                <a:gd name="connsiteX51" fmla="*/ 114062 w 228600"/>
                <a:gd name="connsiteY51" fmla="*/ 49016 h 228600"/>
                <a:gd name="connsiteX52" fmla="*/ 111662 w 228600"/>
                <a:gd name="connsiteY52" fmla="*/ 48692 h 228600"/>
                <a:gd name="connsiteX53" fmla="*/ 109109 w 228600"/>
                <a:gd name="connsiteY53" fmla="*/ 50035 h 228600"/>
                <a:gd name="connsiteX54" fmla="*/ 108909 w 228600"/>
                <a:gd name="connsiteY54" fmla="*/ 51549 h 228600"/>
                <a:gd name="connsiteX55" fmla="*/ 111662 w 228600"/>
                <a:gd name="connsiteY55" fmla="*/ 54378 h 228600"/>
                <a:gd name="connsiteX56" fmla="*/ 114176 w 228600"/>
                <a:gd name="connsiteY56" fmla="*/ 56121 h 228600"/>
                <a:gd name="connsiteX57" fmla="*/ 115510 w 228600"/>
                <a:gd name="connsiteY57" fmla="*/ 57531 h 228600"/>
                <a:gd name="connsiteX58" fmla="*/ 116396 w 228600"/>
                <a:gd name="connsiteY58" fmla="*/ 60665 h 228600"/>
                <a:gd name="connsiteX59" fmla="*/ 115891 w 228600"/>
                <a:gd name="connsiteY59" fmla="*/ 61722 h 228600"/>
                <a:gd name="connsiteX60" fmla="*/ 114958 w 228600"/>
                <a:gd name="connsiteY60" fmla="*/ 62713 h 228600"/>
                <a:gd name="connsiteX61" fmla="*/ 111976 w 228600"/>
                <a:gd name="connsiteY61" fmla="*/ 60741 h 228600"/>
                <a:gd name="connsiteX62" fmla="*/ 107414 w 228600"/>
                <a:gd name="connsiteY62" fmla="*/ 53721 h 228600"/>
                <a:gd name="connsiteX63" fmla="*/ 101051 w 228600"/>
                <a:gd name="connsiteY63" fmla="*/ 52321 h 228600"/>
                <a:gd name="connsiteX64" fmla="*/ 99984 w 228600"/>
                <a:gd name="connsiteY64" fmla="*/ 53788 h 228600"/>
                <a:gd name="connsiteX65" fmla="*/ 101241 w 228600"/>
                <a:gd name="connsiteY65" fmla="*/ 57503 h 228600"/>
                <a:gd name="connsiteX66" fmla="*/ 102146 w 228600"/>
                <a:gd name="connsiteY66" fmla="*/ 58941 h 228600"/>
                <a:gd name="connsiteX67" fmla="*/ 107681 w 228600"/>
                <a:gd name="connsiteY67" fmla="*/ 62941 h 228600"/>
                <a:gd name="connsiteX68" fmla="*/ 107242 w 228600"/>
                <a:gd name="connsiteY68" fmla="*/ 63789 h 228600"/>
                <a:gd name="connsiteX69" fmla="*/ 106432 w 228600"/>
                <a:gd name="connsiteY69" fmla="*/ 64151 h 228600"/>
                <a:gd name="connsiteX70" fmla="*/ 100242 w 228600"/>
                <a:gd name="connsiteY70" fmla="*/ 61865 h 228600"/>
                <a:gd name="connsiteX71" fmla="*/ 98441 w 228600"/>
                <a:gd name="connsiteY71" fmla="*/ 58388 h 228600"/>
                <a:gd name="connsiteX72" fmla="*/ 98013 w 228600"/>
                <a:gd name="connsiteY72" fmla="*/ 53978 h 228600"/>
                <a:gd name="connsiteX73" fmla="*/ 92297 w 228600"/>
                <a:gd name="connsiteY73" fmla="*/ 50911 h 228600"/>
                <a:gd name="connsiteX74" fmla="*/ 86906 w 228600"/>
                <a:gd name="connsiteY74" fmla="*/ 47568 h 228600"/>
                <a:gd name="connsiteX75" fmla="*/ 85697 w 228600"/>
                <a:gd name="connsiteY75" fmla="*/ 44396 h 228600"/>
                <a:gd name="connsiteX76" fmla="*/ 86811 w 228600"/>
                <a:gd name="connsiteY76" fmla="*/ 43215 h 228600"/>
                <a:gd name="connsiteX77" fmla="*/ 87602 w 228600"/>
                <a:gd name="connsiteY77" fmla="*/ 40882 h 228600"/>
                <a:gd name="connsiteX78" fmla="*/ 84640 w 228600"/>
                <a:gd name="connsiteY78" fmla="*/ 41310 h 228600"/>
                <a:gd name="connsiteX79" fmla="*/ 82782 w 228600"/>
                <a:gd name="connsiteY79" fmla="*/ 42786 h 228600"/>
                <a:gd name="connsiteX80" fmla="*/ 79782 w 228600"/>
                <a:gd name="connsiteY80" fmla="*/ 44215 h 228600"/>
                <a:gd name="connsiteX81" fmla="*/ 79658 w 228600"/>
                <a:gd name="connsiteY81" fmla="*/ 46558 h 228600"/>
                <a:gd name="connsiteX82" fmla="*/ 80134 w 228600"/>
                <a:gd name="connsiteY82" fmla="*/ 48730 h 228600"/>
                <a:gd name="connsiteX83" fmla="*/ 79143 w 228600"/>
                <a:gd name="connsiteY83" fmla="*/ 51883 h 228600"/>
                <a:gd name="connsiteX84" fmla="*/ 78172 w 228600"/>
                <a:gd name="connsiteY84" fmla="*/ 57360 h 228600"/>
                <a:gd name="connsiteX85" fmla="*/ 78781 w 228600"/>
                <a:gd name="connsiteY85" fmla="*/ 60227 h 228600"/>
                <a:gd name="connsiteX86" fmla="*/ 85297 w 228600"/>
                <a:gd name="connsiteY86" fmla="*/ 68428 h 228600"/>
                <a:gd name="connsiteX87" fmla="*/ 87525 w 228600"/>
                <a:gd name="connsiteY87" fmla="*/ 74371 h 228600"/>
                <a:gd name="connsiteX88" fmla="*/ 89125 w 228600"/>
                <a:gd name="connsiteY88" fmla="*/ 76619 h 228600"/>
                <a:gd name="connsiteX89" fmla="*/ 92459 w 228600"/>
                <a:gd name="connsiteY89" fmla="*/ 79096 h 228600"/>
                <a:gd name="connsiteX90" fmla="*/ 95936 w 228600"/>
                <a:gd name="connsiteY90" fmla="*/ 83696 h 228600"/>
                <a:gd name="connsiteX91" fmla="*/ 97403 w 228600"/>
                <a:gd name="connsiteY91" fmla="*/ 86087 h 228600"/>
                <a:gd name="connsiteX92" fmla="*/ 98450 w 228600"/>
                <a:gd name="connsiteY92" fmla="*/ 90002 h 228600"/>
                <a:gd name="connsiteX93" fmla="*/ 95527 w 228600"/>
                <a:gd name="connsiteY93" fmla="*/ 92421 h 228600"/>
                <a:gd name="connsiteX94" fmla="*/ 93831 w 228600"/>
                <a:gd name="connsiteY94" fmla="*/ 92516 h 228600"/>
                <a:gd name="connsiteX95" fmla="*/ 92888 w 228600"/>
                <a:gd name="connsiteY95" fmla="*/ 91450 h 228600"/>
                <a:gd name="connsiteX96" fmla="*/ 94202 w 228600"/>
                <a:gd name="connsiteY96" fmla="*/ 88783 h 228600"/>
                <a:gd name="connsiteX97" fmla="*/ 94012 w 228600"/>
                <a:gd name="connsiteY97" fmla="*/ 87154 h 228600"/>
                <a:gd name="connsiteX98" fmla="*/ 89497 w 228600"/>
                <a:gd name="connsiteY98" fmla="*/ 84630 h 228600"/>
                <a:gd name="connsiteX99" fmla="*/ 87592 w 228600"/>
                <a:gd name="connsiteY99" fmla="*/ 85477 h 228600"/>
                <a:gd name="connsiteX100" fmla="*/ 85392 w 228600"/>
                <a:gd name="connsiteY100" fmla="*/ 87116 h 228600"/>
                <a:gd name="connsiteX101" fmla="*/ 86649 w 228600"/>
                <a:gd name="connsiteY101" fmla="*/ 90164 h 228600"/>
                <a:gd name="connsiteX102" fmla="*/ 88059 w 228600"/>
                <a:gd name="connsiteY102" fmla="*/ 92173 h 228600"/>
                <a:gd name="connsiteX103" fmla="*/ 88773 w 228600"/>
                <a:gd name="connsiteY103" fmla="*/ 94936 h 228600"/>
                <a:gd name="connsiteX104" fmla="*/ 91478 w 228600"/>
                <a:gd name="connsiteY104" fmla="*/ 94698 h 228600"/>
                <a:gd name="connsiteX105" fmla="*/ 87840 w 228600"/>
                <a:gd name="connsiteY105" fmla="*/ 97793 h 228600"/>
                <a:gd name="connsiteX106" fmla="*/ 84420 w 228600"/>
                <a:gd name="connsiteY106" fmla="*/ 99374 h 228600"/>
                <a:gd name="connsiteX107" fmla="*/ 81058 w 228600"/>
                <a:gd name="connsiteY107" fmla="*/ 99470 h 228600"/>
                <a:gd name="connsiteX108" fmla="*/ 78915 w 228600"/>
                <a:gd name="connsiteY108" fmla="*/ 99756 h 228600"/>
                <a:gd name="connsiteX109" fmla="*/ 78172 w 228600"/>
                <a:gd name="connsiteY109" fmla="*/ 100546 h 228600"/>
                <a:gd name="connsiteX110" fmla="*/ 79915 w 228600"/>
                <a:gd name="connsiteY110" fmla="*/ 101117 h 228600"/>
                <a:gd name="connsiteX111" fmla="*/ 81334 w 228600"/>
                <a:gd name="connsiteY111" fmla="*/ 101175 h 228600"/>
                <a:gd name="connsiteX112" fmla="*/ 83649 w 228600"/>
                <a:gd name="connsiteY112" fmla="*/ 102841 h 228600"/>
                <a:gd name="connsiteX113" fmla="*/ 90231 w 228600"/>
                <a:gd name="connsiteY113" fmla="*/ 104832 h 228600"/>
                <a:gd name="connsiteX114" fmla="*/ 93374 w 228600"/>
                <a:gd name="connsiteY114" fmla="*/ 107356 h 228600"/>
                <a:gd name="connsiteX115" fmla="*/ 96460 w 228600"/>
                <a:gd name="connsiteY115" fmla="*/ 107585 h 228600"/>
                <a:gd name="connsiteX116" fmla="*/ 99556 w 228600"/>
                <a:gd name="connsiteY116" fmla="*/ 112204 h 228600"/>
                <a:gd name="connsiteX117" fmla="*/ 104918 w 228600"/>
                <a:gd name="connsiteY117" fmla="*/ 113433 h 228600"/>
                <a:gd name="connsiteX118" fmla="*/ 107975 w 228600"/>
                <a:gd name="connsiteY118" fmla="*/ 118091 h 228600"/>
                <a:gd name="connsiteX119" fmla="*/ 112033 w 228600"/>
                <a:gd name="connsiteY119" fmla="*/ 119006 h 228600"/>
                <a:gd name="connsiteX120" fmla="*/ 115538 w 228600"/>
                <a:gd name="connsiteY120" fmla="*/ 120720 h 228600"/>
                <a:gd name="connsiteX121" fmla="*/ 116557 w 228600"/>
                <a:gd name="connsiteY121" fmla="*/ 122349 h 228600"/>
                <a:gd name="connsiteX122" fmla="*/ 117072 w 228600"/>
                <a:gd name="connsiteY122" fmla="*/ 125301 h 228600"/>
                <a:gd name="connsiteX123" fmla="*/ 117300 w 228600"/>
                <a:gd name="connsiteY123" fmla="*/ 131540 h 228600"/>
                <a:gd name="connsiteX124" fmla="*/ 118063 w 228600"/>
                <a:gd name="connsiteY124" fmla="*/ 136170 h 228600"/>
                <a:gd name="connsiteX125" fmla="*/ 118091 w 228600"/>
                <a:gd name="connsiteY125" fmla="*/ 137627 h 228600"/>
                <a:gd name="connsiteX126" fmla="*/ 117901 w 228600"/>
                <a:gd name="connsiteY126" fmla="*/ 139808 h 228600"/>
                <a:gd name="connsiteX127" fmla="*/ 116948 w 228600"/>
                <a:gd name="connsiteY127" fmla="*/ 140875 h 228600"/>
                <a:gd name="connsiteX128" fmla="*/ 115662 w 228600"/>
                <a:gd name="connsiteY128" fmla="*/ 140913 h 228600"/>
                <a:gd name="connsiteX129" fmla="*/ 113138 w 228600"/>
                <a:gd name="connsiteY129" fmla="*/ 137513 h 228600"/>
                <a:gd name="connsiteX130" fmla="*/ 109281 w 228600"/>
                <a:gd name="connsiteY130" fmla="*/ 133931 h 228600"/>
                <a:gd name="connsiteX131" fmla="*/ 105204 w 228600"/>
                <a:gd name="connsiteY131" fmla="*/ 129664 h 228600"/>
                <a:gd name="connsiteX132" fmla="*/ 104042 w 228600"/>
                <a:gd name="connsiteY132" fmla="*/ 128911 h 228600"/>
                <a:gd name="connsiteX133" fmla="*/ 103089 w 228600"/>
                <a:gd name="connsiteY133" fmla="*/ 128845 h 228600"/>
                <a:gd name="connsiteX134" fmla="*/ 100908 w 228600"/>
                <a:gd name="connsiteY134" fmla="*/ 130283 h 228600"/>
                <a:gd name="connsiteX135" fmla="*/ 94850 w 228600"/>
                <a:gd name="connsiteY135" fmla="*/ 131398 h 228600"/>
                <a:gd name="connsiteX136" fmla="*/ 92012 w 228600"/>
                <a:gd name="connsiteY136" fmla="*/ 132960 h 228600"/>
                <a:gd name="connsiteX137" fmla="*/ 90945 w 228600"/>
                <a:gd name="connsiteY137" fmla="*/ 133302 h 228600"/>
                <a:gd name="connsiteX138" fmla="*/ 90650 w 228600"/>
                <a:gd name="connsiteY138" fmla="*/ 134122 h 228600"/>
                <a:gd name="connsiteX139" fmla="*/ 91983 w 228600"/>
                <a:gd name="connsiteY139" fmla="*/ 134969 h 228600"/>
                <a:gd name="connsiteX140" fmla="*/ 93612 w 228600"/>
                <a:gd name="connsiteY140" fmla="*/ 136922 h 228600"/>
                <a:gd name="connsiteX141" fmla="*/ 93612 w 228600"/>
                <a:gd name="connsiteY141" fmla="*/ 139580 h 228600"/>
                <a:gd name="connsiteX142" fmla="*/ 94965 w 228600"/>
                <a:gd name="connsiteY142" fmla="*/ 142808 h 228600"/>
                <a:gd name="connsiteX143" fmla="*/ 96707 w 228600"/>
                <a:gd name="connsiteY143" fmla="*/ 143637 h 228600"/>
                <a:gd name="connsiteX144" fmla="*/ 98975 w 228600"/>
                <a:gd name="connsiteY144" fmla="*/ 143570 h 228600"/>
                <a:gd name="connsiteX145" fmla="*/ 100279 w 228600"/>
                <a:gd name="connsiteY145" fmla="*/ 144171 h 228600"/>
                <a:gd name="connsiteX146" fmla="*/ 100613 w 228600"/>
                <a:gd name="connsiteY146" fmla="*/ 145456 h 228600"/>
                <a:gd name="connsiteX147" fmla="*/ 101937 w 228600"/>
                <a:gd name="connsiteY147" fmla="*/ 146952 h 228600"/>
                <a:gd name="connsiteX148" fmla="*/ 102804 w 228600"/>
                <a:gd name="connsiteY148" fmla="*/ 148066 h 228600"/>
                <a:gd name="connsiteX149" fmla="*/ 102775 w 228600"/>
                <a:gd name="connsiteY149" fmla="*/ 148857 h 228600"/>
                <a:gd name="connsiteX150" fmla="*/ 96441 w 228600"/>
                <a:gd name="connsiteY150" fmla="*/ 150962 h 228600"/>
                <a:gd name="connsiteX151" fmla="*/ 95117 w 228600"/>
                <a:gd name="connsiteY151" fmla="*/ 151924 h 228600"/>
                <a:gd name="connsiteX152" fmla="*/ 94002 w 228600"/>
                <a:gd name="connsiteY152" fmla="*/ 152419 h 228600"/>
                <a:gd name="connsiteX153" fmla="*/ 92355 w 228600"/>
                <a:gd name="connsiteY153" fmla="*/ 151419 h 228600"/>
                <a:gd name="connsiteX154" fmla="*/ 92259 w 228600"/>
                <a:gd name="connsiteY154" fmla="*/ 148847 h 228600"/>
                <a:gd name="connsiteX155" fmla="*/ 90088 w 228600"/>
                <a:gd name="connsiteY155" fmla="*/ 147466 h 228600"/>
                <a:gd name="connsiteX156" fmla="*/ 88097 w 228600"/>
                <a:gd name="connsiteY156" fmla="*/ 146276 h 228600"/>
                <a:gd name="connsiteX157" fmla="*/ 85706 w 228600"/>
                <a:gd name="connsiteY157" fmla="*/ 145771 h 228600"/>
                <a:gd name="connsiteX158" fmla="*/ 83677 w 228600"/>
                <a:gd name="connsiteY158" fmla="*/ 143989 h 228600"/>
                <a:gd name="connsiteX159" fmla="*/ 82353 w 228600"/>
                <a:gd name="connsiteY159" fmla="*/ 145428 h 228600"/>
                <a:gd name="connsiteX160" fmla="*/ 83411 w 228600"/>
                <a:gd name="connsiteY160" fmla="*/ 150419 h 228600"/>
                <a:gd name="connsiteX161" fmla="*/ 85706 w 228600"/>
                <a:gd name="connsiteY161" fmla="*/ 153848 h 228600"/>
                <a:gd name="connsiteX162" fmla="*/ 89554 w 228600"/>
                <a:gd name="connsiteY162" fmla="*/ 163030 h 228600"/>
                <a:gd name="connsiteX163" fmla="*/ 91297 w 228600"/>
                <a:gd name="connsiteY163" fmla="*/ 168431 h 228600"/>
                <a:gd name="connsiteX164" fmla="*/ 91650 w 228600"/>
                <a:gd name="connsiteY164" fmla="*/ 171040 h 228600"/>
                <a:gd name="connsiteX165" fmla="*/ 90783 w 228600"/>
                <a:gd name="connsiteY165" fmla="*/ 175374 h 228600"/>
                <a:gd name="connsiteX166" fmla="*/ 92679 w 228600"/>
                <a:gd name="connsiteY166" fmla="*/ 178584 h 228600"/>
                <a:gd name="connsiteX167" fmla="*/ 93974 w 228600"/>
                <a:gd name="connsiteY167" fmla="*/ 181880 h 228600"/>
                <a:gd name="connsiteX168" fmla="*/ 92555 w 228600"/>
                <a:gd name="connsiteY168" fmla="*/ 181756 h 228600"/>
                <a:gd name="connsiteX169" fmla="*/ 91317 w 228600"/>
                <a:gd name="connsiteY169" fmla="*/ 180594 h 228600"/>
                <a:gd name="connsiteX170" fmla="*/ 89240 w 228600"/>
                <a:gd name="connsiteY170" fmla="*/ 179222 h 228600"/>
                <a:gd name="connsiteX171" fmla="*/ 85220 w 228600"/>
                <a:gd name="connsiteY171" fmla="*/ 173955 h 228600"/>
                <a:gd name="connsiteX172" fmla="*/ 83820 w 228600"/>
                <a:gd name="connsiteY172" fmla="*/ 170669 h 228600"/>
                <a:gd name="connsiteX173" fmla="*/ 82144 w 228600"/>
                <a:gd name="connsiteY173" fmla="*/ 170412 h 228600"/>
                <a:gd name="connsiteX174" fmla="*/ 79229 w 228600"/>
                <a:gd name="connsiteY174" fmla="*/ 170888 h 228600"/>
                <a:gd name="connsiteX175" fmla="*/ 76048 w 228600"/>
                <a:gd name="connsiteY175" fmla="*/ 177908 h 228600"/>
                <a:gd name="connsiteX176" fmla="*/ 76058 w 228600"/>
                <a:gd name="connsiteY176" fmla="*/ 181918 h 228600"/>
                <a:gd name="connsiteX177" fmla="*/ 74409 w 228600"/>
                <a:gd name="connsiteY177" fmla="*/ 180966 h 228600"/>
                <a:gd name="connsiteX178" fmla="*/ 73000 w 228600"/>
                <a:gd name="connsiteY178" fmla="*/ 179718 h 228600"/>
                <a:gd name="connsiteX179" fmla="*/ 73171 w 228600"/>
                <a:gd name="connsiteY179" fmla="*/ 175327 h 228600"/>
                <a:gd name="connsiteX180" fmla="*/ 73029 w 228600"/>
                <a:gd name="connsiteY180" fmla="*/ 173479 h 228600"/>
                <a:gd name="connsiteX181" fmla="*/ 69161 w 228600"/>
                <a:gd name="connsiteY181" fmla="*/ 167478 h 228600"/>
                <a:gd name="connsiteX182" fmla="*/ 67389 w 228600"/>
                <a:gd name="connsiteY182" fmla="*/ 166802 h 228600"/>
                <a:gd name="connsiteX183" fmla="*/ 66561 w 228600"/>
                <a:gd name="connsiteY183" fmla="*/ 164773 h 228600"/>
                <a:gd name="connsiteX184" fmla="*/ 65132 w 228600"/>
                <a:gd name="connsiteY184" fmla="*/ 162601 h 228600"/>
                <a:gd name="connsiteX185" fmla="*/ 63294 w 228600"/>
                <a:gd name="connsiteY185" fmla="*/ 163011 h 228600"/>
                <a:gd name="connsiteX186" fmla="*/ 61789 w 228600"/>
                <a:gd name="connsiteY186" fmla="*/ 163887 h 228600"/>
                <a:gd name="connsiteX187" fmla="*/ 61379 w 228600"/>
                <a:gd name="connsiteY187" fmla="*/ 167164 h 228600"/>
                <a:gd name="connsiteX188" fmla="*/ 61227 w 228600"/>
                <a:gd name="connsiteY188" fmla="*/ 170097 h 228600"/>
                <a:gd name="connsiteX189" fmla="*/ 60103 w 228600"/>
                <a:gd name="connsiteY189" fmla="*/ 172298 h 228600"/>
                <a:gd name="connsiteX190" fmla="*/ 55979 w 228600"/>
                <a:gd name="connsiteY190" fmla="*/ 168116 h 228600"/>
                <a:gd name="connsiteX191" fmla="*/ 51826 w 228600"/>
                <a:gd name="connsiteY191" fmla="*/ 160858 h 228600"/>
                <a:gd name="connsiteX192" fmla="*/ 51721 w 228600"/>
                <a:gd name="connsiteY192" fmla="*/ 156877 h 228600"/>
                <a:gd name="connsiteX193" fmla="*/ 54759 w 228600"/>
                <a:gd name="connsiteY193" fmla="*/ 153229 h 228600"/>
                <a:gd name="connsiteX194" fmla="*/ 54397 w 228600"/>
                <a:gd name="connsiteY194" fmla="*/ 150619 h 228600"/>
                <a:gd name="connsiteX195" fmla="*/ 51521 w 228600"/>
                <a:gd name="connsiteY195" fmla="*/ 145456 h 228600"/>
                <a:gd name="connsiteX196" fmla="*/ 47368 w 228600"/>
                <a:gd name="connsiteY196" fmla="*/ 142132 h 228600"/>
                <a:gd name="connsiteX197" fmla="*/ 45044 w 228600"/>
                <a:gd name="connsiteY197" fmla="*/ 141142 h 228600"/>
                <a:gd name="connsiteX198" fmla="*/ 43948 w 228600"/>
                <a:gd name="connsiteY198" fmla="*/ 137598 h 228600"/>
                <a:gd name="connsiteX199" fmla="*/ 41729 w 228600"/>
                <a:gd name="connsiteY199" fmla="*/ 135769 h 228600"/>
                <a:gd name="connsiteX200" fmla="*/ 39929 w 228600"/>
                <a:gd name="connsiteY200" fmla="*/ 134912 h 228600"/>
                <a:gd name="connsiteX201" fmla="*/ 39577 w 228600"/>
                <a:gd name="connsiteY201" fmla="*/ 133655 h 228600"/>
                <a:gd name="connsiteX202" fmla="*/ 40120 w 228600"/>
                <a:gd name="connsiteY202" fmla="*/ 132722 h 228600"/>
                <a:gd name="connsiteX203" fmla="*/ 44482 w 228600"/>
                <a:gd name="connsiteY203" fmla="*/ 129074 h 228600"/>
                <a:gd name="connsiteX204" fmla="*/ 47035 w 228600"/>
                <a:gd name="connsiteY204" fmla="*/ 123339 h 228600"/>
                <a:gd name="connsiteX205" fmla="*/ 48302 w 228600"/>
                <a:gd name="connsiteY205" fmla="*/ 123073 h 228600"/>
                <a:gd name="connsiteX206" fmla="*/ 50911 w 228600"/>
                <a:gd name="connsiteY206" fmla="*/ 124435 h 228600"/>
                <a:gd name="connsiteX207" fmla="*/ 53845 w 228600"/>
                <a:gd name="connsiteY207" fmla="*/ 124082 h 228600"/>
                <a:gd name="connsiteX208" fmla="*/ 56245 w 228600"/>
                <a:gd name="connsiteY208" fmla="*/ 120720 h 228600"/>
                <a:gd name="connsiteX209" fmla="*/ 58284 w 228600"/>
                <a:gd name="connsiteY209" fmla="*/ 118891 h 228600"/>
                <a:gd name="connsiteX210" fmla="*/ 61722 w 228600"/>
                <a:gd name="connsiteY210" fmla="*/ 119129 h 228600"/>
                <a:gd name="connsiteX211" fmla="*/ 69485 w 228600"/>
                <a:gd name="connsiteY211" fmla="*/ 123615 h 228600"/>
                <a:gd name="connsiteX212" fmla="*/ 77829 w 228600"/>
                <a:gd name="connsiteY212" fmla="*/ 126178 h 228600"/>
                <a:gd name="connsiteX213" fmla="*/ 81992 w 228600"/>
                <a:gd name="connsiteY213" fmla="*/ 128416 h 228600"/>
                <a:gd name="connsiteX214" fmla="*/ 84354 w 228600"/>
                <a:gd name="connsiteY214" fmla="*/ 130635 h 228600"/>
                <a:gd name="connsiteX215" fmla="*/ 85601 w 228600"/>
                <a:gd name="connsiteY215" fmla="*/ 131093 h 228600"/>
                <a:gd name="connsiteX216" fmla="*/ 87582 w 228600"/>
                <a:gd name="connsiteY216" fmla="*/ 131407 h 228600"/>
                <a:gd name="connsiteX217" fmla="*/ 87497 w 228600"/>
                <a:gd name="connsiteY217" fmla="*/ 129750 h 228600"/>
                <a:gd name="connsiteX218" fmla="*/ 86868 w 228600"/>
                <a:gd name="connsiteY218" fmla="*/ 128283 h 228600"/>
                <a:gd name="connsiteX219" fmla="*/ 88516 w 228600"/>
                <a:gd name="connsiteY219" fmla="*/ 127483 h 228600"/>
                <a:gd name="connsiteX220" fmla="*/ 92983 w 228600"/>
                <a:gd name="connsiteY220" fmla="*/ 127521 h 228600"/>
                <a:gd name="connsiteX221" fmla="*/ 93793 w 228600"/>
                <a:gd name="connsiteY221" fmla="*/ 126740 h 228600"/>
                <a:gd name="connsiteX222" fmla="*/ 94622 w 228600"/>
                <a:gd name="connsiteY222" fmla="*/ 125482 h 228600"/>
                <a:gd name="connsiteX223" fmla="*/ 93698 w 228600"/>
                <a:gd name="connsiteY223" fmla="*/ 124044 h 228600"/>
                <a:gd name="connsiteX224" fmla="*/ 92221 w 228600"/>
                <a:gd name="connsiteY224" fmla="*/ 123358 h 228600"/>
                <a:gd name="connsiteX225" fmla="*/ 90640 w 228600"/>
                <a:gd name="connsiteY225" fmla="*/ 123168 h 228600"/>
                <a:gd name="connsiteX226" fmla="*/ 89602 w 228600"/>
                <a:gd name="connsiteY226" fmla="*/ 122711 h 228600"/>
                <a:gd name="connsiteX227" fmla="*/ 87916 w 228600"/>
                <a:gd name="connsiteY227" fmla="*/ 123168 h 228600"/>
                <a:gd name="connsiteX228" fmla="*/ 85297 w 228600"/>
                <a:gd name="connsiteY228" fmla="*/ 122053 h 228600"/>
                <a:gd name="connsiteX229" fmla="*/ 83934 w 228600"/>
                <a:gd name="connsiteY229" fmla="*/ 121139 h 228600"/>
                <a:gd name="connsiteX230" fmla="*/ 83144 w 228600"/>
                <a:gd name="connsiteY230" fmla="*/ 120196 h 228600"/>
                <a:gd name="connsiteX231" fmla="*/ 78581 w 228600"/>
                <a:gd name="connsiteY231" fmla="*/ 118320 h 228600"/>
                <a:gd name="connsiteX232" fmla="*/ 74257 w 228600"/>
                <a:gd name="connsiteY232" fmla="*/ 115138 h 228600"/>
                <a:gd name="connsiteX233" fmla="*/ 73276 w 228600"/>
                <a:gd name="connsiteY233" fmla="*/ 116939 h 228600"/>
                <a:gd name="connsiteX234" fmla="*/ 71524 w 228600"/>
                <a:gd name="connsiteY234" fmla="*/ 117910 h 228600"/>
                <a:gd name="connsiteX235" fmla="*/ 69038 w 228600"/>
                <a:gd name="connsiteY235" fmla="*/ 118053 h 228600"/>
                <a:gd name="connsiteX236" fmla="*/ 62046 w 228600"/>
                <a:gd name="connsiteY236" fmla="*/ 116034 h 228600"/>
                <a:gd name="connsiteX237" fmla="*/ 57751 w 228600"/>
                <a:gd name="connsiteY237" fmla="*/ 117577 h 228600"/>
                <a:gd name="connsiteX238" fmla="*/ 55407 w 228600"/>
                <a:gd name="connsiteY238" fmla="*/ 117977 h 228600"/>
                <a:gd name="connsiteX239" fmla="*/ 53616 w 228600"/>
                <a:gd name="connsiteY239" fmla="*/ 118015 h 228600"/>
                <a:gd name="connsiteX240" fmla="*/ 51416 w 228600"/>
                <a:gd name="connsiteY240" fmla="*/ 118701 h 228600"/>
                <a:gd name="connsiteX241" fmla="*/ 48873 w 228600"/>
                <a:gd name="connsiteY241" fmla="*/ 119110 h 228600"/>
                <a:gd name="connsiteX242" fmla="*/ 46673 w 228600"/>
                <a:gd name="connsiteY242" fmla="*/ 116177 h 228600"/>
                <a:gd name="connsiteX243" fmla="*/ 45749 w 228600"/>
                <a:gd name="connsiteY243" fmla="*/ 113900 h 228600"/>
                <a:gd name="connsiteX244" fmla="*/ 45101 w 228600"/>
                <a:gd name="connsiteY244" fmla="*/ 113472 h 228600"/>
                <a:gd name="connsiteX245" fmla="*/ 45072 w 228600"/>
                <a:gd name="connsiteY245" fmla="*/ 115614 h 228600"/>
                <a:gd name="connsiteX246" fmla="*/ 44368 w 228600"/>
                <a:gd name="connsiteY246" fmla="*/ 117329 h 228600"/>
                <a:gd name="connsiteX247" fmla="*/ 41139 w 228600"/>
                <a:gd name="connsiteY247" fmla="*/ 118291 h 228600"/>
                <a:gd name="connsiteX248" fmla="*/ 39281 w 228600"/>
                <a:gd name="connsiteY248" fmla="*/ 116958 h 228600"/>
                <a:gd name="connsiteX249" fmla="*/ 37852 w 228600"/>
                <a:gd name="connsiteY249" fmla="*/ 112929 h 228600"/>
                <a:gd name="connsiteX250" fmla="*/ 36052 w 228600"/>
                <a:gd name="connsiteY250" fmla="*/ 107795 h 228600"/>
                <a:gd name="connsiteX251" fmla="*/ 32881 w 228600"/>
                <a:gd name="connsiteY251" fmla="*/ 103642 h 228600"/>
                <a:gd name="connsiteX252" fmla="*/ 30299 w 228600"/>
                <a:gd name="connsiteY252" fmla="*/ 102556 h 228600"/>
                <a:gd name="connsiteX253" fmla="*/ 30080 w 228600"/>
                <a:gd name="connsiteY253" fmla="*/ 100270 h 228600"/>
                <a:gd name="connsiteX254" fmla="*/ 30309 w 228600"/>
                <a:gd name="connsiteY254" fmla="*/ 98441 h 228600"/>
                <a:gd name="connsiteX255" fmla="*/ 33404 w 228600"/>
                <a:gd name="connsiteY255" fmla="*/ 97984 h 228600"/>
                <a:gd name="connsiteX256" fmla="*/ 38243 w 228600"/>
                <a:gd name="connsiteY256" fmla="*/ 99898 h 228600"/>
                <a:gd name="connsiteX257" fmla="*/ 39243 w 228600"/>
                <a:gd name="connsiteY257" fmla="*/ 99517 h 228600"/>
                <a:gd name="connsiteX258" fmla="*/ 40329 w 228600"/>
                <a:gd name="connsiteY258" fmla="*/ 98631 h 228600"/>
                <a:gd name="connsiteX259" fmla="*/ 40120 w 228600"/>
                <a:gd name="connsiteY259" fmla="*/ 96679 h 228600"/>
                <a:gd name="connsiteX260" fmla="*/ 39414 w 228600"/>
                <a:gd name="connsiteY260" fmla="*/ 94936 h 228600"/>
                <a:gd name="connsiteX261" fmla="*/ 38081 w 228600"/>
                <a:gd name="connsiteY261" fmla="*/ 94860 h 228600"/>
                <a:gd name="connsiteX262" fmla="*/ 37157 w 228600"/>
                <a:gd name="connsiteY262" fmla="*/ 95060 h 228600"/>
                <a:gd name="connsiteX263" fmla="*/ 34176 w 228600"/>
                <a:gd name="connsiteY263" fmla="*/ 94698 h 228600"/>
                <a:gd name="connsiteX264" fmla="*/ 30356 w 228600"/>
                <a:gd name="connsiteY264" fmla="*/ 95669 h 228600"/>
                <a:gd name="connsiteX265" fmla="*/ 28585 w 228600"/>
                <a:gd name="connsiteY265" fmla="*/ 94755 h 228600"/>
                <a:gd name="connsiteX266" fmla="*/ 27994 w 228600"/>
                <a:gd name="connsiteY266" fmla="*/ 93641 h 228600"/>
                <a:gd name="connsiteX267" fmla="*/ 24794 w 228600"/>
                <a:gd name="connsiteY267" fmla="*/ 90888 h 228600"/>
                <a:gd name="connsiteX268" fmla="*/ 22032 w 228600"/>
                <a:gd name="connsiteY268" fmla="*/ 87192 h 228600"/>
                <a:gd name="connsiteX269" fmla="*/ 17555 w 228600"/>
                <a:gd name="connsiteY269" fmla="*/ 84725 h 228600"/>
                <a:gd name="connsiteX270" fmla="*/ 14631 w 228600"/>
                <a:gd name="connsiteY270" fmla="*/ 77181 h 228600"/>
                <a:gd name="connsiteX271" fmla="*/ 12173 w 228600"/>
                <a:gd name="connsiteY271" fmla="*/ 73886 h 228600"/>
                <a:gd name="connsiteX272" fmla="*/ 9554 w 228600"/>
                <a:gd name="connsiteY272" fmla="*/ 71523 h 228600"/>
                <a:gd name="connsiteX273" fmla="*/ 10126 w 228600"/>
                <a:gd name="connsiteY273" fmla="*/ 71485 h 228600"/>
                <a:gd name="connsiteX274" fmla="*/ 11116 w 228600"/>
                <a:gd name="connsiteY274" fmla="*/ 71885 h 228600"/>
                <a:gd name="connsiteX275" fmla="*/ 13021 w 228600"/>
                <a:gd name="connsiteY275" fmla="*/ 73181 h 228600"/>
                <a:gd name="connsiteX276" fmla="*/ 15040 w 228600"/>
                <a:gd name="connsiteY276" fmla="*/ 73457 h 228600"/>
                <a:gd name="connsiteX277" fmla="*/ 16145 w 228600"/>
                <a:gd name="connsiteY277" fmla="*/ 72600 h 228600"/>
                <a:gd name="connsiteX278" fmla="*/ 16783 w 228600"/>
                <a:gd name="connsiteY278" fmla="*/ 71809 h 228600"/>
                <a:gd name="connsiteX279" fmla="*/ 17193 w 228600"/>
                <a:gd name="connsiteY279" fmla="*/ 70514 h 228600"/>
                <a:gd name="connsiteX280" fmla="*/ 17364 w 228600"/>
                <a:gd name="connsiteY280" fmla="*/ 68999 h 228600"/>
                <a:gd name="connsiteX281" fmla="*/ 17698 w 228600"/>
                <a:gd name="connsiteY281" fmla="*/ 68494 h 228600"/>
                <a:gd name="connsiteX282" fmla="*/ 19250 w 228600"/>
                <a:gd name="connsiteY282" fmla="*/ 68675 h 228600"/>
                <a:gd name="connsiteX283" fmla="*/ 19745 w 228600"/>
                <a:gd name="connsiteY283" fmla="*/ 68294 h 228600"/>
                <a:gd name="connsiteX284" fmla="*/ 19727 w 228600"/>
                <a:gd name="connsiteY284" fmla="*/ 66932 h 228600"/>
                <a:gd name="connsiteX285" fmla="*/ 18726 w 228600"/>
                <a:gd name="connsiteY285" fmla="*/ 65237 h 228600"/>
                <a:gd name="connsiteX286" fmla="*/ 17850 w 228600"/>
                <a:gd name="connsiteY286" fmla="*/ 63151 h 228600"/>
                <a:gd name="connsiteX287" fmla="*/ 17850 w 228600"/>
                <a:gd name="connsiteY287" fmla="*/ 62160 h 228600"/>
                <a:gd name="connsiteX288" fmla="*/ 18584 w 228600"/>
                <a:gd name="connsiteY288" fmla="*/ 61760 h 228600"/>
                <a:gd name="connsiteX289" fmla="*/ 19793 w 228600"/>
                <a:gd name="connsiteY289" fmla="*/ 60855 h 228600"/>
                <a:gd name="connsiteX290" fmla="*/ 20441 w 228600"/>
                <a:gd name="connsiteY290" fmla="*/ 59731 h 228600"/>
                <a:gd name="connsiteX291" fmla="*/ 21727 w 228600"/>
                <a:gd name="connsiteY291" fmla="*/ 59169 h 228600"/>
                <a:gd name="connsiteX292" fmla="*/ 23622 w 228600"/>
                <a:gd name="connsiteY292" fmla="*/ 59065 h 228600"/>
                <a:gd name="connsiteX293" fmla="*/ 25737 w 228600"/>
                <a:gd name="connsiteY293" fmla="*/ 58569 h 228600"/>
                <a:gd name="connsiteX294" fmla="*/ 27108 w 228600"/>
                <a:gd name="connsiteY294" fmla="*/ 57360 h 228600"/>
                <a:gd name="connsiteX295" fmla="*/ 27308 w 228600"/>
                <a:gd name="connsiteY295" fmla="*/ 56169 h 228600"/>
                <a:gd name="connsiteX296" fmla="*/ 28166 w 228600"/>
                <a:gd name="connsiteY296" fmla="*/ 52874 h 228600"/>
                <a:gd name="connsiteX297" fmla="*/ 28728 w 228600"/>
                <a:gd name="connsiteY297" fmla="*/ 51254 h 228600"/>
                <a:gd name="connsiteX298" fmla="*/ 29632 w 228600"/>
                <a:gd name="connsiteY298" fmla="*/ 49778 h 228600"/>
                <a:gd name="connsiteX299" fmla="*/ 30119 w 228600"/>
                <a:gd name="connsiteY299" fmla="*/ 47787 h 228600"/>
                <a:gd name="connsiteX300" fmla="*/ 31090 w 228600"/>
                <a:gd name="connsiteY300" fmla="*/ 45911 h 228600"/>
                <a:gd name="connsiteX301" fmla="*/ 33109 w 228600"/>
                <a:gd name="connsiteY301" fmla="*/ 45120 h 228600"/>
                <a:gd name="connsiteX302" fmla="*/ 34938 w 228600"/>
                <a:gd name="connsiteY302" fmla="*/ 44196 h 228600"/>
                <a:gd name="connsiteX303" fmla="*/ 36319 w 228600"/>
                <a:gd name="connsiteY303" fmla="*/ 41777 h 228600"/>
                <a:gd name="connsiteX304" fmla="*/ 37100 w 228600"/>
                <a:gd name="connsiteY304" fmla="*/ 39710 h 228600"/>
                <a:gd name="connsiteX305" fmla="*/ 37100 w 228600"/>
                <a:gd name="connsiteY305" fmla="*/ 38443 h 228600"/>
                <a:gd name="connsiteX306" fmla="*/ 35938 w 228600"/>
                <a:gd name="connsiteY306" fmla="*/ 36367 h 228600"/>
                <a:gd name="connsiteX307" fmla="*/ 35081 w 228600"/>
                <a:gd name="connsiteY307" fmla="*/ 34347 h 228600"/>
                <a:gd name="connsiteX308" fmla="*/ 35309 w 228600"/>
                <a:gd name="connsiteY308" fmla="*/ 31718 h 228600"/>
                <a:gd name="connsiteX309" fmla="*/ 38938 w 228600"/>
                <a:gd name="connsiteY309" fmla="*/ 31499 h 228600"/>
                <a:gd name="connsiteX310" fmla="*/ 40205 w 228600"/>
                <a:gd name="connsiteY310" fmla="*/ 31252 h 228600"/>
                <a:gd name="connsiteX311" fmla="*/ 44920 w 228600"/>
                <a:gd name="connsiteY311" fmla="*/ 31109 h 228600"/>
                <a:gd name="connsiteX312" fmla="*/ 47073 w 228600"/>
                <a:gd name="connsiteY312" fmla="*/ 29699 h 228600"/>
                <a:gd name="connsiteX313" fmla="*/ 48559 w 228600"/>
                <a:gd name="connsiteY313" fmla="*/ 29832 h 228600"/>
                <a:gd name="connsiteX314" fmla="*/ 51664 w 228600"/>
                <a:gd name="connsiteY314" fmla="*/ 31052 h 228600"/>
                <a:gd name="connsiteX315" fmla="*/ 53054 w 228600"/>
                <a:gd name="connsiteY315" fmla="*/ 30089 h 228600"/>
                <a:gd name="connsiteX316" fmla="*/ 57112 w 228600"/>
                <a:gd name="connsiteY316" fmla="*/ 28185 h 228600"/>
                <a:gd name="connsiteX317" fmla="*/ 61122 w 228600"/>
                <a:gd name="connsiteY317" fmla="*/ 22641 h 228600"/>
                <a:gd name="connsiteX318" fmla="*/ 62827 w 228600"/>
                <a:gd name="connsiteY318" fmla="*/ 21812 h 228600"/>
                <a:gd name="connsiteX319" fmla="*/ 66723 w 228600"/>
                <a:gd name="connsiteY319" fmla="*/ 21469 h 228600"/>
                <a:gd name="connsiteX320" fmla="*/ 67942 w 228600"/>
                <a:gd name="connsiteY320" fmla="*/ 20831 h 228600"/>
                <a:gd name="connsiteX321" fmla="*/ 69361 w 228600"/>
                <a:gd name="connsiteY321" fmla="*/ 20955 h 228600"/>
                <a:gd name="connsiteX322" fmla="*/ 73724 w 228600"/>
                <a:gd name="connsiteY322" fmla="*/ 22079 h 228600"/>
                <a:gd name="connsiteX323" fmla="*/ 76200 w 228600"/>
                <a:gd name="connsiteY323" fmla="*/ 22250 h 228600"/>
                <a:gd name="connsiteX324" fmla="*/ 79143 w 228600"/>
                <a:gd name="connsiteY324" fmla="*/ 21479 h 228600"/>
                <a:gd name="connsiteX325" fmla="*/ 82382 w 228600"/>
                <a:gd name="connsiteY325" fmla="*/ 20126 h 228600"/>
                <a:gd name="connsiteX326" fmla="*/ 83191 w 228600"/>
                <a:gd name="connsiteY326" fmla="*/ 15373 h 228600"/>
                <a:gd name="connsiteX327" fmla="*/ 83963 w 228600"/>
                <a:gd name="connsiteY327" fmla="*/ 14688 h 228600"/>
                <a:gd name="connsiteX328" fmla="*/ 85973 w 228600"/>
                <a:gd name="connsiteY328" fmla="*/ 14497 h 228600"/>
                <a:gd name="connsiteX329" fmla="*/ 87497 w 228600"/>
                <a:gd name="connsiteY329" fmla="*/ 14535 h 228600"/>
                <a:gd name="connsiteX330" fmla="*/ 90431 w 228600"/>
                <a:gd name="connsiteY330" fmla="*/ 14916 h 228600"/>
                <a:gd name="connsiteX331" fmla="*/ 93917 w 228600"/>
                <a:gd name="connsiteY331" fmla="*/ 15040 h 228600"/>
                <a:gd name="connsiteX332" fmla="*/ 96155 w 228600"/>
                <a:gd name="connsiteY332" fmla="*/ 12811 h 228600"/>
                <a:gd name="connsiteX333" fmla="*/ 99689 w 228600"/>
                <a:gd name="connsiteY333" fmla="*/ 12649 h 228600"/>
                <a:gd name="connsiteX334" fmla="*/ 101327 w 228600"/>
                <a:gd name="connsiteY334" fmla="*/ 12325 h 228600"/>
                <a:gd name="connsiteX335" fmla="*/ 104061 w 228600"/>
                <a:gd name="connsiteY335" fmla="*/ 12773 h 228600"/>
                <a:gd name="connsiteX336" fmla="*/ 106718 w 228600"/>
                <a:gd name="connsiteY336" fmla="*/ 12754 h 228600"/>
                <a:gd name="connsiteX337" fmla="*/ 110119 w 228600"/>
                <a:gd name="connsiteY337" fmla="*/ 11820 h 228600"/>
                <a:gd name="connsiteX338" fmla="*/ 113291 w 228600"/>
                <a:gd name="connsiteY338" fmla="*/ 10287 h 228600"/>
                <a:gd name="connsiteX339" fmla="*/ 115767 w 228600"/>
                <a:gd name="connsiteY339" fmla="*/ 10421 h 228600"/>
                <a:gd name="connsiteX340" fmla="*/ 116777 w 228600"/>
                <a:gd name="connsiteY340" fmla="*/ 10144 h 228600"/>
                <a:gd name="connsiteX341" fmla="*/ 117348 w 228600"/>
                <a:gd name="connsiteY341" fmla="*/ 9820 h 228600"/>
                <a:gd name="connsiteX342" fmla="*/ 117967 w 228600"/>
                <a:gd name="connsiteY342" fmla="*/ 7753 h 228600"/>
                <a:gd name="connsiteX343" fmla="*/ 122625 w 228600"/>
                <a:gd name="connsiteY343" fmla="*/ 7620 h 228600"/>
                <a:gd name="connsiteX344" fmla="*/ 124206 w 228600"/>
                <a:gd name="connsiteY344" fmla="*/ 7820 h 228600"/>
                <a:gd name="connsiteX345" fmla="*/ 126807 w 228600"/>
                <a:gd name="connsiteY345" fmla="*/ 7877 h 228600"/>
                <a:gd name="connsiteX346" fmla="*/ 129512 w 228600"/>
                <a:gd name="connsiteY346" fmla="*/ 6744 h 228600"/>
                <a:gd name="connsiteX347" fmla="*/ 130321 w 228600"/>
                <a:gd name="connsiteY347" fmla="*/ 6839 h 228600"/>
                <a:gd name="connsiteX348" fmla="*/ 131683 w 228600"/>
                <a:gd name="connsiteY348" fmla="*/ 9868 h 228600"/>
                <a:gd name="connsiteX349" fmla="*/ 132398 w 228600"/>
                <a:gd name="connsiteY349" fmla="*/ 10744 h 228600"/>
                <a:gd name="connsiteX350" fmla="*/ 133865 w 228600"/>
                <a:gd name="connsiteY350" fmla="*/ 11554 h 228600"/>
                <a:gd name="connsiteX351" fmla="*/ 137141 w 228600"/>
                <a:gd name="connsiteY351" fmla="*/ 13821 h 228600"/>
                <a:gd name="connsiteX352" fmla="*/ 137732 w 228600"/>
                <a:gd name="connsiteY352" fmla="*/ 13221 h 228600"/>
                <a:gd name="connsiteX353" fmla="*/ 139103 w 228600"/>
                <a:gd name="connsiteY353" fmla="*/ 12459 h 228600"/>
                <a:gd name="connsiteX354" fmla="*/ 143028 w 228600"/>
                <a:gd name="connsiteY354" fmla="*/ 13497 h 228600"/>
                <a:gd name="connsiteX355" fmla="*/ 146771 w 228600"/>
                <a:gd name="connsiteY355" fmla="*/ 15240 h 228600"/>
                <a:gd name="connsiteX356" fmla="*/ 149914 w 228600"/>
                <a:gd name="connsiteY356" fmla="*/ 17802 h 228600"/>
                <a:gd name="connsiteX357" fmla="*/ 153410 w 228600"/>
                <a:gd name="connsiteY357" fmla="*/ 17059 h 228600"/>
                <a:gd name="connsiteX358" fmla="*/ 157286 w 228600"/>
                <a:gd name="connsiteY358" fmla="*/ 15802 h 228600"/>
                <a:gd name="connsiteX359" fmla="*/ 159811 w 228600"/>
                <a:gd name="connsiteY359" fmla="*/ 15440 h 228600"/>
                <a:gd name="connsiteX360" fmla="*/ 162554 w 228600"/>
                <a:gd name="connsiteY360" fmla="*/ 15259 h 228600"/>
                <a:gd name="connsiteX361" fmla="*/ 164182 w 228600"/>
                <a:gd name="connsiteY361" fmla="*/ 14716 h 228600"/>
                <a:gd name="connsiteX362" fmla="*/ 167888 w 228600"/>
                <a:gd name="connsiteY362" fmla="*/ 15373 h 228600"/>
                <a:gd name="connsiteX363" fmla="*/ 171708 w 228600"/>
                <a:gd name="connsiteY363" fmla="*/ 13992 h 228600"/>
                <a:gd name="connsiteX364" fmla="*/ 173546 w 228600"/>
                <a:gd name="connsiteY364" fmla="*/ 12754 h 228600"/>
                <a:gd name="connsiteX365" fmla="*/ 174079 w 228600"/>
                <a:gd name="connsiteY365" fmla="*/ 11001 h 228600"/>
                <a:gd name="connsiteX366" fmla="*/ 173774 w 228600"/>
                <a:gd name="connsiteY366" fmla="*/ 7925 h 228600"/>
                <a:gd name="connsiteX367" fmla="*/ 172907 w 228600"/>
                <a:gd name="connsiteY367" fmla="*/ 4839 h 228600"/>
                <a:gd name="connsiteX368" fmla="*/ 171993 w 228600"/>
                <a:gd name="connsiteY368" fmla="*/ 3696 h 228600"/>
                <a:gd name="connsiteX369" fmla="*/ 171698 w 228600"/>
                <a:gd name="connsiteY369" fmla="*/ 2515 h 228600"/>
                <a:gd name="connsiteX370" fmla="*/ 172222 w 228600"/>
                <a:gd name="connsiteY370" fmla="*/ 1410 h 228600"/>
                <a:gd name="connsiteX371" fmla="*/ 172812 w 228600"/>
                <a:gd name="connsiteY371" fmla="*/ 648 h 228600"/>
                <a:gd name="connsiteX372" fmla="*/ 175308 w 228600"/>
                <a:gd name="connsiteY372" fmla="*/ 0 h 228600"/>
                <a:gd name="connsiteX373" fmla="*/ 178422 w 228600"/>
                <a:gd name="connsiteY373" fmla="*/ 1086 h 228600"/>
                <a:gd name="connsiteX374" fmla="*/ 137075 w 228600"/>
                <a:gd name="connsiteY374" fmla="*/ 40053 h 228600"/>
                <a:gd name="connsiteX375" fmla="*/ 133645 w 228600"/>
                <a:gd name="connsiteY375" fmla="*/ 41300 h 228600"/>
                <a:gd name="connsiteX376" fmla="*/ 130160 w 228600"/>
                <a:gd name="connsiteY376" fmla="*/ 38929 h 228600"/>
                <a:gd name="connsiteX377" fmla="*/ 130188 w 228600"/>
                <a:gd name="connsiteY377" fmla="*/ 37519 h 228600"/>
                <a:gd name="connsiteX378" fmla="*/ 132026 w 228600"/>
                <a:gd name="connsiteY378" fmla="*/ 34652 h 228600"/>
                <a:gd name="connsiteX379" fmla="*/ 133036 w 228600"/>
                <a:gd name="connsiteY379" fmla="*/ 33804 h 228600"/>
                <a:gd name="connsiteX380" fmla="*/ 135598 w 228600"/>
                <a:gd name="connsiteY380" fmla="*/ 34033 h 228600"/>
                <a:gd name="connsiteX381" fmla="*/ 137056 w 228600"/>
                <a:gd name="connsiteY381" fmla="*/ 36004 h 228600"/>
                <a:gd name="connsiteX382" fmla="*/ 137399 w 228600"/>
                <a:gd name="connsiteY382" fmla="*/ 36938 h 228600"/>
                <a:gd name="connsiteX383" fmla="*/ 136922 w 228600"/>
                <a:gd name="connsiteY383" fmla="*/ 38519 h 228600"/>
                <a:gd name="connsiteX384" fmla="*/ 137075 w 228600"/>
                <a:gd name="connsiteY384" fmla="*/ 40053 h 228600"/>
                <a:gd name="connsiteX385" fmla="*/ 161449 w 228600"/>
                <a:gd name="connsiteY385" fmla="*/ 46663 h 228600"/>
                <a:gd name="connsiteX386" fmla="*/ 158420 w 228600"/>
                <a:gd name="connsiteY386" fmla="*/ 47577 h 228600"/>
                <a:gd name="connsiteX387" fmla="*/ 155086 w 228600"/>
                <a:gd name="connsiteY387" fmla="*/ 44691 h 228600"/>
                <a:gd name="connsiteX388" fmla="*/ 158305 w 228600"/>
                <a:gd name="connsiteY388" fmla="*/ 43529 h 228600"/>
                <a:gd name="connsiteX389" fmla="*/ 159801 w 228600"/>
                <a:gd name="connsiteY389" fmla="*/ 44368 h 228600"/>
                <a:gd name="connsiteX390" fmla="*/ 160868 w 228600"/>
                <a:gd name="connsiteY390" fmla="*/ 45358 h 228600"/>
                <a:gd name="connsiteX391" fmla="*/ 161449 w 228600"/>
                <a:gd name="connsiteY391" fmla="*/ 46663 h 228600"/>
                <a:gd name="connsiteX392" fmla="*/ 154810 w 228600"/>
                <a:gd name="connsiteY392" fmla="*/ 62112 h 228600"/>
                <a:gd name="connsiteX393" fmla="*/ 153801 w 228600"/>
                <a:gd name="connsiteY393" fmla="*/ 63284 h 228600"/>
                <a:gd name="connsiteX394" fmla="*/ 153048 w 228600"/>
                <a:gd name="connsiteY394" fmla="*/ 65304 h 228600"/>
                <a:gd name="connsiteX395" fmla="*/ 152648 w 228600"/>
                <a:gd name="connsiteY395" fmla="*/ 68189 h 228600"/>
                <a:gd name="connsiteX396" fmla="*/ 151086 w 228600"/>
                <a:gd name="connsiteY396" fmla="*/ 68256 h 228600"/>
                <a:gd name="connsiteX397" fmla="*/ 150143 w 228600"/>
                <a:gd name="connsiteY397" fmla="*/ 67675 h 228600"/>
                <a:gd name="connsiteX398" fmla="*/ 149829 w 228600"/>
                <a:gd name="connsiteY398" fmla="*/ 66580 h 228600"/>
                <a:gd name="connsiteX399" fmla="*/ 149771 w 228600"/>
                <a:gd name="connsiteY399" fmla="*/ 65199 h 228600"/>
                <a:gd name="connsiteX400" fmla="*/ 149086 w 228600"/>
                <a:gd name="connsiteY400" fmla="*/ 65256 h 228600"/>
                <a:gd name="connsiteX401" fmla="*/ 148533 w 228600"/>
                <a:gd name="connsiteY401" fmla="*/ 66751 h 228600"/>
                <a:gd name="connsiteX402" fmla="*/ 148047 w 228600"/>
                <a:gd name="connsiteY402" fmla="*/ 67428 h 228600"/>
                <a:gd name="connsiteX403" fmla="*/ 146476 w 228600"/>
                <a:gd name="connsiteY403" fmla="*/ 67571 h 228600"/>
                <a:gd name="connsiteX404" fmla="*/ 144752 w 228600"/>
                <a:gd name="connsiteY404" fmla="*/ 66647 h 228600"/>
                <a:gd name="connsiteX405" fmla="*/ 144838 w 228600"/>
                <a:gd name="connsiteY405" fmla="*/ 64656 h 228600"/>
                <a:gd name="connsiteX406" fmla="*/ 144495 w 228600"/>
                <a:gd name="connsiteY406" fmla="*/ 62341 h 228600"/>
                <a:gd name="connsiteX407" fmla="*/ 144647 w 228600"/>
                <a:gd name="connsiteY407" fmla="*/ 61532 h 228600"/>
                <a:gd name="connsiteX408" fmla="*/ 149362 w 228600"/>
                <a:gd name="connsiteY408" fmla="*/ 61331 h 228600"/>
                <a:gd name="connsiteX409" fmla="*/ 150743 w 228600"/>
                <a:gd name="connsiteY409" fmla="*/ 63037 h 228600"/>
                <a:gd name="connsiteX410" fmla="*/ 152410 w 228600"/>
                <a:gd name="connsiteY410" fmla="*/ 62046 h 228600"/>
                <a:gd name="connsiteX411" fmla="*/ 153095 w 228600"/>
                <a:gd name="connsiteY411" fmla="*/ 60979 h 228600"/>
                <a:gd name="connsiteX412" fmla="*/ 155115 w 228600"/>
                <a:gd name="connsiteY412" fmla="*/ 60312 h 228600"/>
                <a:gd name="connsiteX413" fmla="*/ 154810 w 228600"/>
                <a:gd name="connsiteY413" fmla="*/ 62112 h 228600"/>
                <a:gd name="connsiteX414" fmla="*/ 11535 w 228600"/>
                <a:gd name="connsiteY414" fmla="*/ 81172 h 228600"/>
                <a:gd name="connsiteX415" fmla="*/ 12116 w 228600"/>
                <a:gd name="connsiteY415" fmla="*/ 83106 h 228600"/>
                <a:gd name="connsiteX416" fmla="*/ 8782 w 228600"/>
                <a:gd name="connsiteY416" fmla="*/ 81905 h 228600"/>
                <a:gd name="connsiteX417" fmla="*/ 6354 w 228600"/>
                <a:gd name="connsiteY417" fmla="*/ 80181 h 228600"/>
                <a:gd name="connsiteX418" fmla="*/ 4344 w 228600"/>
                <a:gd name="connsiteY418" fmla="*/ 75905 h 228600"/>
                <a:gd name="connsiteX419" fmla="*/ 67 w 228600"/>
                <a:gd name="connsiteY419" fmla="*/ 71038 h 228600"/>
                <a:gd name="connsiteX420" fmla="*/ 0 w 228600"/>
                <a:gd name="connsiteY420" fmla="*/ 69618 h 228600"/>
                <a:gd name="connsiteX421" fmla="*/ 1629 w 228600"/>
                <a:gd name="connsiteY421" fmla="*/ 68542 h 228600"/>
                <a:gd name="connsiteX422" fmla="*/ 5144 w 228600"/>
                <a:gd name="connsiteY422" fmla="*/ 67780 h 228600"/>
                <a:gd name="connsiteX423" fmla="*/ 6563 w 228600"/>
                <a:gd name="connsiteY423" fmla="*/ 68571 h 228600"/>
                <a:gd name="connsiteX424" fmla="*/ 7477 w 228600"/>
                <a:gd name="connsiteY424" fmla="*/ 69390 h 228600"/>
                <a:gd name="connsiteX425" fmla="*/ 7763 w 228600"/>
                <a:gd name="connsiteY425" fmla="*/ 70323 h 228600"/>
                <a:gd name="connsiteX426" fmla="*/ 5772 w 228600"/>
                <a:gd name="connsiteY426" fmla="*/ 72190 h 228600"/>
                <a:gd name="connsiteX427" fmla="*/ 5363 w 228600"/>
                <a:gd name="connsiteY427" fmla="*/ 73038 h 228600"/>
                <a:gd name="connsiteX428" fmla="*/ 6896 w 228600"/>
                <a:gd name="connsiteY428" fmla="*/ 74714 h 228600"/>
                <a:gd name="connsiteX429" fmla="*/ 6877 w 228600"/>
                <a:gd name="connsiteY429" fmla="*/ 75390 h 228600"/>
                <a:gd name="connsiteX430" fmla="*/ 7515 w 228600"/>
                <a:gd name="connsiteY430" fmla="*/ 78639 h 228600"/>
                <a:gd name="connsiteX431" fmla="*/ 8268 w 228600"/>
                <a:gd name="connsiteY431" fmla="*/ 79858 h 228600"/>
                <a:gd name="connsiteX432" fmla="*/ 10202 w 228600"/>
                <a:gd name="connsiteY432" fmla="*/ 80839 h 228600"/>
                <a:gd name="connsiteX433" fmla="*/ 11535 w 228600"/>
                <a:gd name="connsiteY433" fmla="*/ 81172 h 228600"/>
                <a:gd name="connsiteX434" fmla="*/ 180804 w 228600"/>
                <a:gd name="connsiteY434" fmla="*/ 84725 h 228600"/>
                <a:gd name="connsiteX435" fmla="*/ 180337 w 228600"/>
                <a:gd name="connsiteY435" fmla="*/ 86763 h 228600"/>
                <a:gd name="connsiteX436" fmla="*/ 184033 w 228600"/>
                <a:gd name="connsiteY436" fmla="*/ 90145 h 228600"/>
                <a:gd name="connsiteX437" fmla="*/ 185290 w 228600"/>
                <a:gd name="connsiteY437" fmla="*/ 92288 h 228600"/>
                <a:gd name="connsiteX438" fmla="*/ 185757 w 228600"/>
                <a:gd name="connsiteY438" fmla="*/ 94364 h 228600"/>
                <a:gd name="connsiteX439" fmla="*/ 185443 w 228600"/>
                <a:gd name="connsiteY439" fmla="*/ 94964 h 228600"/>
                <a:gd name="connsiteX440" fmla="*/ 184042 w 228600"/>
                <a:gd name="connsiteY440" fmla="*/ 93840 h 228600"/>
                <a:gd name="connsiteX441" fmla="*/ 182890 w 228600"/>
                <a:gd name="connsiteY441" fmla="*/ 93478 h 228600"/>
                <a:gd name="connsiteX442" fmla="*/ 183280 w 228600"/>
                <a:gd name="connsiteY442" fmla="*/ 94964 h 228600"/>
                <a:gd name="connsiteX443" fmla="*/ 184461 w 228600"/>
                <a:gd name="connsiteY443" fmla="*/ 96241 h 228600"/>
                <a:gd name="connsiteX444" fmla="*/ 182366 w 228600"/>
                <a:gd name="connsiteY444" fmla="*/ 96974 h 228600"/>
                <a:gd name="connsiteX445" fmla="*/ 180270 w 228600"/>
                <a:gd name="connsiteY445" fmla="*/ 96936 h 228600"/>
                <a:gd name="connsiteX446" fmla="*/ 174136 w 228600"/>
                <a:gd name="connsiteY446" fmla="*/ 95155 h 228600"/>
                <a:gd name="connsiteX447" fmla="*/ 172727 w 228600"/>
                <a:gd name="connsiteY447" fmla="*/ 93259 h 228600"/>
                <a:gd name="connsiteX448" fmla="*/ 176394 w 228600"/>
                <a:gd name="connsiteY448" fmla="*/ 90411 h 228600"/>
                <a:gd name="connsiteX449" fmla="*/ 177137 w 228600"/>
                <a:gd name="connsiteY449" fmla="*/ 89259 h 228600"/>
                <a:gd name="connsiteX450" fmla="*/ 174546 w 228600"/>
                <a:gd name="connsiteY450" fmla="*/ 89373 h 228600"/>
                <a:gd name="connsiteX451" fmla="*/ 171774 w 228600"/>
                <a:gd name="connsiteY451" fmla="*/ 92755 h 228600"/>
                <a:gd name="connsiteX452" fmla="*/ 167336 w 228600"/>
                <a:gd name="connsiteY452" fmla="*/ 91269 h 228600"/>
                <a:gd name="connsiteX453" fmla="*/ 165974 w 228600"/>
                <a:gd name="connsiteY453" fmla="*/ 89906 h 228600"/>
                <a:gd name="connsiteX454" fmla="*/ 165668 w 228600"/>
                <a:gd name="connsiteY454" fmla="*/ 89173 h 228600"/>
                <a:gd name="connsiteX455" fmla="*/ 167421 w 228600"/>
                <a:gd name="connsiteY455" fmla="*/ 86163 h 228600"/>
                <a:gd name="connsiteX456" fmla="*/ 170545 w 228600"/>
                <a:gd name="connsiteY456" fmla="*/ 86268 h 228600"/>
                <a:gd name="connsiteX457" fmla="*/ 172193 w 228600"/>
                <a:gd name="connsiteY457" fmla="*/ 85592 h 228600"/>
                <a:gd name="connsiteX458" fmla="*/ 174241 w 228600"/>
                <a:gd name="connsiteY458" fmla="*/ 84639 h 228600"/>
                <a:gd name="connsiteX459" fmla="*/ 174260 w 228600"/>
                <a:gd name="connsiteY459" fmla="*/ 83211 h 228600"/>
                <a:gd name="connsiteX460" fmla="*/ 179137 w 228600"/>
                <a:gd name="connsiteY460" fmla="*/ 82887 h 228600"/>
                <a:gd name="connsiteX461" fmla="*/ 180804 w 228600"/>
                <a:gd name="connsiteY461" fmla="*/ 84725 h 228600"/>
                <a:gd name="connsiteX462" fmla="*/ 113386 w 228600"/>
                <a:gd name="connsiteY462" fmla="*/ 90611 h 228600"/>
                <a:gd name="connsiteX463" fmla="*/ 112138 w 228600"/>
                <a:gd name="connsiteY463" fmla="*/ 91012 h 228600"/>
                <a:gd name="connsiteX464" fmla="*/ 113386 w 228600"/>
                <a:gd name="connsiteY464" fmla="*/ 88268 h 228600"/>
                <a:gd name="connsiteX465" fmla="*/ 115596 w 228600"/>
                <a:gd name="connsiteY465" fmla="*/ 86849 h 228600"/>
                <a:gd name="connsiteX466" fmla="*/ 114767 w 228600"/>
                <a:gd name="connsiteY466" fmla="*/ 89154 h 228600"/>
                <a:gd name="connsiteX467" fmla="*/ 113386 w 228600"/>
                <a:gd name="connsiteY467" fmla="*/ 90611 h 228600"/>
                <a:gd name="connsiteX468" fmla="*/ 110490 w 228600"/>
                <a:gd name="connsiteY468" fmla="*/ 92116 h 228600"/>
                <a:gd name="connsiteX469" fmla="*/ 109300 w 228600"/>
                <a:gd name="connsiteY469" fmla="*/ 93278 h 228600"/>
                <a:gd name="connsiteX470" fmla="*/ 107452 w 228600"/>
                <a:gd name="connsiteY470" fmla="*/ 92774 h 228600"/>
                <a:gd name="connsiteX471" fmla="*/ 105518 w 228600"/>
                <a:gd name="connsiteY471" fmla="*/ 88887 h 228600"/>
                <a:gd name="connsiteX472" fmla="*/ 110490 w 228600"/>
                <a:gd name="connsiteY472" fmla="*/ 92116 h 228600"/>
                <a:gd name="connsiteX473" fmla="*/ 100755 w 228600"/>
                <a:gd name="connsiteY473" fmla="*/ 97450 h 228600"/>
                <a:gd name="connsiteX474" fmla="*/ 102270 w 228600"/>
                <a:gd name="connsiteY474" fmla="*/ 101165 h 228600"/>
                <a:gd name="connsiteX475" fmla="*/ 103690 w 228600"/>
                <a:gd name="connsiteY475" fmla="*/ 102413 h 228600"/>
                <a:gd name="connsiteX476" fmla="*/ 106661 w 228600"/>
                <a:gd name="connsiteY476" fmla="*/ 103889 h 228600"/>
                <a:gd name="connsiteX477" fmla="*/ 108061 w 228600"/>
                <a:gd name="connsiteY477" fmla="*/ 104080 h 228600"/>
                <a:gd name="connsiteX478" fmla="*/ 113138 w 228600"/>
                <a:gd name="connsiteY478" fmla="*/ 106747 h 228600"/>
                <a:gd name="connsiteX479" fmla="*/ 119034 w 228600"/>
                <a:gd name="connsiteY479" fmla="*/ 107280 h 228600"/>
                <a:gd name="connsiteX480" fmla="*/ 119796 w 228600"/>
                <a:gd name="connsiteY480" fmla="*/ 108052 h 228600"/>
                <a:gd name="connsiteX481" fmla="*/ 120520 w 228600"/>
                <a:gd name="connsiteY481" fmla="*/ 110100 h 228600"/>
                <a:gd name="connsiteX482" fmla="*/ 121720 w 228600"/>
                <a:gd name="connsiteY482" fmla="*/ 111709 h 228600"/>
                <a:gd name="connsiteX483" fmla="*/ 122025 w 228600"/>
                <a:gd name="connsiteY483" fmla="*/ 112957 h 228600"/>
                <a:gd name="connsiteX484" fmla="*/ 121396 w 228600"/>
                <a:gd name="connsiteY484" fmla="*/ 114348 h 228600"/>
                <a:gd name="connsiteX485" fmla="*/ 122263 w 228600"/>
                <a:gd name="connsiteY485" fmla="*/ 118586 h 228600"/>
                <a:gd name="connsiteX486" fmla="*/ 123749 w 228600"/>
                <a:gd name="connsiteY486" fmla="*/ 122606 h 228600"/>
                <a:gd name="connsiteX487" fmla="*/ 125988 w 228600"/>
                <a:gd name="connsiteY487" fmla="*/ 124549 h 228600"/>
                <a:gd name="connsiteX488" fmla="*/ 128778 w 228600"/>
                <a:gd name="connsiteY488" fmla="*/ 125139 h 228600"/>
                <a:gd name="connsiteX489" fmla="*/ 131436 w 228600"/>
                <a:gd name="connsiteY489" fmla="*/ 125054 h 228600"/>
                <a:gd name="connsiteX490" fmla="*/ 132102 w 228600"/>
                <a:gd name="connsiteY490" fmla="*/ 125854 h 228600"/>
                <a:gd name="connsiteX491" fmla="*/ 131836 w 228600"/>
                <a:gd name="connsiteY491" fmla="*/ 129359 h 228600"/>
                <a:gd name="connsiteX492" fmla="*/ 130712 w 228600"/>
                <a:gd name="connsiteY492" fmla="*/ 130731 h 228600"/>
                <a:gd name="connsiteX493" fmla="*/ 129797 w 228600"/>
                <a:gd name="connsiteY493" fmla="*/ 131064 h 228600"/>
                <a:gd name="connsiteX494" fmla="*/ 129007 w 228600"/>
                <a:gd name="connsiteY494" fmla="*/ 130702 h 228600"/>
                <a:gd name="connsiteX495" fmla="*/ 128283 w 228600"/>
                <a:gd name="connsiteY495" fmla="*/ 129883 h 228600"/>
                <a:gd name="connsiteX496" fmla="*/ 127502 w 228600"/>
                <a:gd name="connsiteY496" fmla="*/ 129492 h 228600"/>
                <a:gd name="connsiteX497" fmla="*/ 125978 w 228600"/>
                <a:gd name="connsiteY497" fmla="*/ 129426 h 228600"/>
                <a:gd name="connsiteX498" fmla="*/ 124863 w 228600"/>
                <a:gd name="connsiteY498" fmla="*/ 128016 h 228600"/>
                <a:gd name="connsiteX499" fmla="*/ 122034 w 228600"/>
                <a:gd name="connsiteY499" fmla="*/ 126082 h 228600"/>
                <a:gd name="connsiteX500" fmla="*/ 121511 w 228600"/>
                <a:gd name="connsiteY500" fmla="*/ 124921 h 228600"/>
                <a:gd name="connsiteX501" fmla="*/ 121415 w 228600"/>
                <a:gd name="connsiteY501" fmla="*/ 123139 h 228600"/>
                <a:gd name="connsiteX502" fmla="*/ 120215 w 228600"/>
                <a:gd name="connsiteY502" fmla="*/ 121825 h 228600"/>
                <a:gd name="connsiteX503" fmla="*/ 119110 w 228600"/>
                <a:gd name="connsiteY503" fmla="*/ 119329 h 228600"/>
                <a:gd name="connsiteX504" fmla="*/ 118063 w 228600"/>
                <a:gd name="connsiteY504" fmla="*/ 118634 h 228600"/>
                <a:gd name="connsiteX505" fmla="*/ 117482 w 228600"/>
                <a:gd name="connsiteY505" fmla="*/ 117377 h 228600"/>
                <a:gd name="connsiteX506" fmla="*/ 117434 w 228600"/>
                <a:gd name="connsiteY506" fmla="*/ 116843 h 228600"/>
                <a:gd name="connsiteX507" fmla="*/ 113319 w 228600"/>
                <a:gd name="connsiteY507" fmla="*/ 116472 h 228600"/>
                <a:gd name="connsiteX508" fmla="*/ 109919 w 228600"/>
                <a:gd name="connsiteY508" fmla="*/ 116462 h 228600"/>
                <a:gd name="connsiteX509" fmla="*/ 107032 w 228600"/>
                <a:gd name="connsiteY509" fmla="*/ 115043 h 228600"/>
                <a:gd name="connsiteX510" fmla="*/ 106137 w 228600"/>
                <a:gd name="connsiteY510" fmla="*/ 111319 h 228600"/>
                <a:gd name="connsiteX511" fmla="*/ 104423 w 228600"/>
                <a:gd name="connsiteY511" fmla="*/ 110319 h 228600"/>
                <a:gd name="connsiteX512" fmla="*/ 103137 w 228600"/>
                <a:gd name="connsiteY512" fmla="*/ 109261 h 228600"/>
                <a:gd name="connsiteX513" fmla="*/ 102070 w 228600"/>
                <a:gd name="connsiteY513" fmla="*/ 107795 h 228600"/>
                <a:gd name="connsiteX514" fmla="*/ 99365 w 228600"/>
                <a:gd name="connsiteY514" fmla="*/ 105099 h 228600"/>
                <a:gd name="connsiteX515" fmla="*/ 96374 w 228600"/>
                <a:gd name="connsiteY515" fmla="*/ 102841 h 228600"/>
                <a:gd name="connsiteX516" fmla="*/ 93479 w 228600"/>
                <a:gd name="connsiteY516" fmla="*/ 101346 h 228600"/>
                <a:gd name="connsiteX517" fmla="*/ 90411 w 228600"/>
                <a:gd name="connsiteY517" fmla="*/ 100365 h 228600"/>
                <a:gd name="connsiteX518" fmla="*/ 87916 w 228600"/>
                <a:gd name="connsiteY518" fmla="*/ 101518 h 228600"/>
                <a:gd name="connsiteX519" fmla="*/ 86459 w 228600"/>
                <a:gd name="connsiteY519" fmla="*/ 101251 h 228600"/>
                <a:gd name="connsiteX520" fmla="*/ 86163 w 228600"/>
                <a:gd name="connsiteY520" fmla="*/ 100470 h 228600"/>
                <a:gd name="connsiteX521" fmla="*/ 89268 w 228600"/>
                <a:gd name="connsiteY521" fmla="*/ 98917 h 228600"/>
                <a:gd name="connsiteX522" fmla="*/ 93536 w 228600"/>
                <a:gd name="connsiteY522" fmla="*/ 95945 h 228600"/>
                <a:gd name="connsiteX523" fmla="*/ 96536 w 228600"/>
                <a:gd name="connsiteY523" fmla="*/ 94964 h 228600"/>
                <a:gd name="connsiteX524" fmla="*/ 97993 w 228600"/>
                <a:gd name="connsiteY524" fmla="*/ 94840 h 228600"/>
                <a:gd name="connsiteX525" fmla="*/ 100755 w 228600"/>
                <a:gd name="connsiteY525" fmla="*/ 97450 h 228600"/>
                <a:gd name="connsiteX526" fmla="*/ 134417 w 228600"/>
                <a:gd name="connsiteY526" fmla="*/ 102565 h 228600"/>
                <a:gd name="connsiteX527" fmla="*/ 131598 w 228600"/>
                <a:gd name="connsiteY527" fmla="*/ 103394 h 228600"/>
                <a:gd name="connsiteX528" fmla="*/ 130845 w 228600"/>
                <a:gd name="connsiteY528" fmla="*/ 103261 h 228600"/>
                <a:gd name="connsiteX529" fmla="*/ 131474 w 228600"/>
                <a:gd name="connsiteY529" fmla="*/ 102213 h 228600"/>
                <a:gd name="connsiteX530" fmla="*/ 131522 w 228600"/>
                <a:gd name="connsiteY530" fmla="*/ 101775 h 228600"/>
                <a:gd name="connsiteX531" fmla="*/ 128702 w 228600"/>
                <a:gd name="connsiteY531" fmla="*/ 99851 h 228600"/>
                <a:gd name="connsiteX532" fmla="*/ 129035 w 228600"/>
                <a:gd name="connsiteY532" fmla="*/ 97355 h 228600"/>
                <a:gd name="connsiteX533" fmla="*/ 129369 w 228600"/>
                <a:gd name="connsiteY533" fmla="*/ 96717 h 228600"/>
                <a:gd name="connsiteX534" fmla="*/ 131464 w 228600"/>
                <a:gd name="connsiteY534" fmla="*/ 98022 h 228600"/>
                <a:gd name="connsiteX535" fmla="*/ 131922 w 228600"/>
                <a:gd name="connsiteY535" fmla="*/ 100194 h 228600"/>
                <a:gd name="connsiteX536" fmla="*/ 134417 w 228600"/>
                <a:gd name="connsiteY536" fmla="*/ 102565 h 228600"/>
                <a:gd name="connsiteX537" fmla="*/ 27813 w 228600"/>
                <a:gd name="connsiteY537" fmla="*/ 109404 h 228600"/>
                <a:gd name="connsiteX538" fmla="*/ 26775 w 228600"/>
                <a:gd name="connsiteY538" fmla="*/ 109671 h 228600"/>
                <a:gd name="connsiteX539" fmla="*/ 25880 w 228600"/>
                <a:gd name="connsiteY539" fmla="*/ 109490 h 228600"/>
                <a:gd name="connsiteX540" fmla="*/ 25070 w 228600"/>
                <a:gd name="connsiteY540" fmla="*/ 109642 h 228600"/>
                <a:gd name="connsiteX541" fmla="*/ 24279 w 228600"/>
                <a:gd name="connsiteY541" fmla="*/ 110290 h 228600"/>
                <a:gd name="connsiteX542" fmla="*/ 24365 w 228600"/>
                <a:gd name="connsiteY542" fmla="*/ 107595 h 228600"/>
                <a:gd name="connsiteX543" fmla="*/ 25289 w 228600"/>
                <a:gd name="connsiteY543" fmla="*/ 104232 h 228600"/>
                <a:gd name="connsiteX544" fmla="*/ 26413 w 228600"/>
                <a:gd name="connsiteY544" fmla="*/ 102270 h 228600"/>
                <a:gd name="connsiteX545" fmla="*/ 28004 w 228600"/>
                <a:gd name="connsiteY545" fmla="*/ 101356 h 228600"/>
                <a:gd name="connsiteX546" fmla="*/ 28680 w 228600"/>
                <a:gd name="connsiteY546" fmla="*/ 102899 h 228600"/>
                <a:gd name="connsiteX547" fmla="*/ 28556 w 228600"/>
                <a:gd name="connsiteY547" fmla="*/ 108385 h 228600"/>
                <a:gd name="connsiteX548" fmla="*/ 27813 w 228600"/>
                <a:gd name="connsiteY548" fmla="*/ 109404 h 228600"/>
                <a:gd name="connsiteX549" fmla="*/ 172355 w 228600"/>
                <a:gd name="connsiteY549" fmla="*/ 122672 h 228600"/>
                <a:gd name="connsiteX550" fmla="*/ 169802 w 228600"/>
                <a:gd name="connsiteY550" fmla="*/ 124587 h 228600"/>
                <a:gd name="connsiteX551" fmla="*/ 166954 w 228600"/>
                <a:gd name="connsiteY551" fmla="*/ 121815 h 228600"/>
                <a:gd name="connsiteX552" fmla="*/ 166488 w 228600"/>
                <a:gd name="connsiteY552" fmla="*/ 120920 h 228600"/>
                <a:gd name="connsiteX553" fmla="*/ 168583 w 228600"/>
                <a:gd name="connsiteY553" fmla="*/ 119796 h 228600"/>
                <a:gd name="connsiteX554" fmla="*/ 169622 w 228600"/>
                <a:gd name="connsiteY554" fmla="*/ 118072 h 228600"/>
                <a:gd name="connsiteX555" fmla="*/ 168783 w 228600"/>
                <a:gd name="connsiteY555" fmla="*/ 115948 h 228600"/>
                <a:gd name="connsiteX556" fmla="*/ 165878 w 228600"/>
                <a:gd name="connsiteY556" fmla="*/ 112805 h 228600"/>
                <a:gd name="connsiteX557" fmla="*/ 165735 w 228600"/>
                <a:gd name="connsiteY557" fmla="*/ 110576 h 228600"/>
                <a:gd name="connsiteX558" fmla="*/ 170183 w 228600"/>
                <a:gd name="connsiteY558" fmla="*/ 109633 h 228600"/>
                <a:gd name="connsiteX559" fmla="*/ 172803 w 228600"/>
                <a:gd name="connsiteY559" fmla="*/ 111576 h 228600"/>
                <a:gd name="connsiteX560" fmla="*/ 174136 w 228600"/>
                <a:gd name="connsiteY560" fmla="*/ 111709 h 228600"/>
                <a:gd name="connsiteX561" fmla="*/ 173622 w 228600"/>
                <a:gd name="connsiteY561" fmla="*/ 113567 h 228600"/>
                <a:gd name="connsiteX562" fmla="*/ 173850 w 228600"/>
                <a:gd name="connsiteY562" fmla="*/ 114167 h 228600"/>
                <a:gd name="connsiteX563" fmla="*/ 174050 w 228600"/>
                <a:gd name="connsiteY563" fmla="*/ 119787 h 228600"/>
                <a:gd name="connsiteX564" fmla="*/ 172812 w 228600"/>
                <a:gd name="connsiteY564" fmla="*/ 120577 h 228600"/>
                <a:gd name="connsiteX565" fmla="*/ 172612 w 228600"/>
                <a:gd name="connsiteY565" fmla="*/ 122120 h 228600"/>
                <a:gd name="connsiteX566" fmla="*/ 172355 w 228600"/>
                <a:gd name="connsiteY566" fmla="*/ 122672 h 228600"/>
                <a:gd name="connsiteX567" fmla="*/ 29728 w 228600"/>
                <a:gd name="connsiteY567" fmla="*/ 118901 h 228600"/>
                <a:gd name="connsiteX568" fmla="*/ 28403 w 228600"/>
                <a:gd name="connsiteY568" fmla="*/ 119272 h 228600"/>
                <a:gd name="connsiteX569" fmla="*/ 26727 w 228600"/>
                <a:gd name="connsiteY569" fmla="*/ 116024 h 228600"/>
                <a:gd name="connsiteX570" fmla="*/ 26118 w 228600"/>
                <a:gd name="connsiteY570" fmla="*/ 113776 h 228600"/>
                <a:gd name="connsiteX571" fmla="*/ 26823 w 228600"/>
                <a:gd name="connsiteY571" fmla="*/ 113652 h 228600"/>
                <a:gd name="connsiteX572" fmla="*/ 27490 w 228600"/>
                <a:gd name="connsiteY572" fmla="*/ 113910 h 228600"/>
                <a:gd name="connsiteX573" fmla="*/ 28194 w 228600"/>
                <a:gd name="connsiteY573" fmla="*/ 114757 h 228600"/>
                <a:gd name="connsiteX574" fmla="*/ 28194 w 228600"/>
                <a:gd name="connsiteY574" fmla="*/ 115624 h 228600"/>
                <a:gd name="connsiteX575" fmla="*/ 28480 w 228600"/>
                <a:gd name="connsiteY575" fmla="*/ 116557 h 228600"/>
                <a:gd name="connsiteX576" fmla="*/ 29213 w 228600"/>
                <a:gd name="connsiteY576" fmla="*/ 117672 h 228600"/>
                <a:gd name="connsiteX577" fmla="*/ 29728 w 228600"/>
                <a:gd name="connsiteY577" fmla="*/ 118901 h 228600"/>
                <a:gd name="connsiteX578" fmla="*/ 25822 w 228600"/>
                <a:gd name="connsiteY578" fmla="*/ 117072 h 228600"/>
                <a:gd name="connsiteX579" fmla="*/ 26156 w 228600"/>
                <a:gd name="connsiteY579" fmla="*/ 120996 h 228600"/>
                <a:gd name="connsiteX580" fmla="*/ 28042 w 228600"/>
                <a:gd name="connsiteY580" fmla="*/ 121729 h 228600"/>
                <a:gd name="connsiteX581" fmla="*/ 30547 w 228600"/>
                <a:gd name="connsiteY581" fmla="*/ 125254 h 228600"/>
                <a:gd name="connsiteX582" fmla="*/ 30337 w 228600"/>
                <a:gd name="connsiteY582" fmla="*/ 127054 h 228600"/>
                <a:gd name="connsiteX583" fmla="*/ 29813 w 228600"/>
                <a:gd name="connsiteY583" fmla="*/ 127673 h 228600"/>
                <a:gd name="connsiteX584" fmla="*/ 25661 w 228600"/>
                <a:gd name="connsiteY584" fmla="*/ 126006 h 228600"/>
                <a:gd name="connsiteX585" fmla="*/ 24670 w 228600"/>
                <a:gd name="connsiteY585" fmla="*/ 126759 h 228600"/>
                <a:gd name="connsiteX586" fmla="*/ 23460 w 228600"/>
                <a:gd name="connsiteY586" fmla="*/ 126454 h 228600"/>
                <a:gd name="connsiteX587" fmla="*/ 22708 w 228600"/>
                <a:gd name="connsiteY587" fmla="*/ 124501 h 228600"/>
                <a:gd name="connsiteX588" fmla="*/ 22793 w 228600"/>
                <a:gd name="connsiteY588" fmla="*/ 123816 h 228600"/>
                <a:gd name="connsiteX589" fmla="*/ 22117 w 228600"/>
                <a:gd name="connsiteY589" fmla="*/ 122644 h 228600"/>
                <a:gd name="connsiteX590" fmla="*/ 21546 w 228600"/>
                <a:gd name="connsiteY590" fmla="*/ 122120 h 228600"/>
                <a:gd name="connsiteX591" fmla="*/ 19917 w 228600"/>
                <a:gd name="connsiteY591" fmla="*/ 123673 h 228600"/>
                <a:gd name="connsiteX592" fmla="*/ 18888 w 228600"/>
                <a:gd name="connsiteY592" fmla="*/ 123958 h 228600"/>
                <a:gd name="connsiteX593" fmla="*/ 18888 w 228600"/>
                <a:gd name="connsiteY593" fmla="*/ 122539 h 228600"/>
                <a:gd name="connsiteX594" fmla="*/ 20403 w 228600"/>
                <a:gd name="connsiteY594" fmla="*/ 118634 h 228600"/>
                <a:gd name="connsiteX595" fmla="*/ 21107 w 228600"/>
                <a:gd name="connsiteY595" fmla="*/ 117977 h 228600"/>
                <a:gd name="connsiteX596" fmla="*/ 22346 w 228600"/>
                <a:gd name="connsiteY596" fmla="*/ 119262 h 228600"/>
                <a:gd name="connsiteX597" fmla="*/ 23365 w 228600"/>
                <a:gd name="connsiteY597" fmla="*/ 118786 h 228600"/>
                <a:gd name="connsiteX598" fmla="*/ 24136 w 228600"/>
                <a:gd name="connsiteY598" fmla="*/ 116672 h 228600"/>
                <a:gd name="connsiteX599" fmla="*/ 24184 w 228600"/>
                <a:gd name="connsiteY599" fmla="*/ 114567 h 228600"/>
                <a:gd name="connsiteX600" fmla="*/ 24537 w 228600"/>
                <a:gd name="connsiteY600" fmla="*/ 113948 h 228600"/>
                <a:gd name="connsiteX601" fmla="*/ 25822 w 228600"/>
                <a:gd name="connsiteY601" fmla="*/ 117072 h 228600"/>
                <a:gd name="connsiteX602" fmla="*/ 104375 w 228600"/>
                <a:gd name="connsiteY602" fmla="*/ 132560 h 228600"/>
                <a:gd name="connsiteX603" fmla="*/ 103318 w 228600"/>
                <a:gd name="connsiteY603" fmla="*/ 133388 h 228600"/>
                <a:gd name="connsiteX604" fmla="*/ 102127 w 228600"/>
                <a:gd name="connsiteY604" fmla="*/ 133350 h 228600"/>
                <a:gd name="connsiteX605" fmla="*/ 101279 w 228600"/>
                <a:gd name="connsiteY605" fmla="*/ 133045 h 228600"/>
                <a:gd name="connsiteX606" fmla="*/ 100861 w 228600"/>
                <a:gd name="connsiteY606" fmla="*/ 132379 h 228600"/>
                <a:gd name="connsiteX607" fmla="*/ 101385 w 228600"/>
                <a:gd name="connsiteY607" fmla="*/ 132064 h 228600"/>
                <a:gd name="connsiteX608" fmla="*/ 102004 w 228600"/>
                <a:gd name="connsiteY608" fmla="*/ 130721 h 228600"/>
                <a:gd name="connsiteX609" fmla="*/ 102575 w 228600"/>
                <a:gd name="connsiteY609" fmla="*/ 130359 h 228600"/>
                <a:gd name="connsiteX610" fmla="*/ 103423 w 228600"/>
                <a:gd name="connsiteY610" fmla="*/ 130531 h 228600"/>
                <a:gd name="connsiteX611" fmla="*/ 103947 w 228600"/>
                <a:gd name="connsiteY611" fmla="*/ 131074 h 228600"/>
                <a:gd name="connsiteX612" fmla="*/ 104375 w 228600"/>
                <a:gd name="connsiteY612" fmla="*/ 132560 h 228600"/>
                <a:gd name="connsiteX613" fmla="*/ 142885 w 228600"/>
                <a:gd name="connsiteY613" fmla="*/ 138160 h 228600"/>
                <a:gd name="connsiteX614" fmla="*/ 142094 w 228600"/>
                <a:gd name="connsiteY614" fmla="*/ 140418 h 228600"/>
                <a:gd name="connsiteX615" fmla="*/ 140008 w 228600"/>
                <a:gd name="connsiteY615" fmla="*/ 137789 h 228600"/>
                <a:gd name="connsiteX616" fmla="*/ 137722 w 228600"/>
                <a:gd name="connsiteY616" fmla="*/ 135989 h 228600"/>
                <a:gd name="connsiteX617" fmla="*/ 136865 w 228600"/>
                <a:gd name="connsiteY617" fmla="*/ 134408 h 228600"/>
                <a:gd name="connsiteX618" fmla="*/ 135474 w 228600"/>
                <a:gd name="connsiteY618" fmla="*/ 133455 h 228600"/>
                <a:gd name="connsiteX619" fmla="*/ 135094 w 228600"/>
                <a:gd name="connsiteY619" fmla="*/ 131331 h 228600"/>
                <a:gd name="connsiteX620" fmla="*/ 136779 w 228600"/>
                <a:gd name="connsiteY620" fmla="*/ 130464 h 228600"/>
                <a:gd name="connsiteX621" fmla="*/ 137503 w 228600"/>
                <a:gd name="connsiteY621" fmla="*/ 130378 h 228600"/>
                <a:gd name="connsiteX622" fmla="*/ 139237 w 228600"/>
                <a:gd name="connsiteY622" fmla="*/ 132960 h 228600"/>
                <a:gd name="connsiteX623" fmla="*/ 141942 w 228600"/>
                <a:gd name="connsiteY623" fmla="*/ 133255 h 228600"/>
                <a:gd name="connsiteX624" fmla="*/ 141732 w 228600"/>
                <a:gd name="connsiteY624" fmla="*/ 134846 h 228600"/>
                <a:gd name="connsiteX625" fmla="*/ 142590 w 228600"/>
                <a:gd name="connsiteY625" fmla="*/ 136893 h 228600"/>
                <a:gd name="connsiteX626" fmla="*/ 142885 w 228600"/>
                <a:gd name="connsiteY626" fmla="*/ 138160 h 228600"/>
                <a:gd name="connsiteX627" fmla="*/ 33204 w 228600"/>
                <a:gd name="connsiteY627" fmla="*/ 136627 h 228600"/>
                <a:gd name="connsiteX628" fmla="*/ 36024 w 228600"/>
                <a:gd name="connsiteY628" fmla="*/ 139903 h 228600"/>
                <a:gd name="connsiteX629" fmla="*/ 33747 w 228600"/>
                <a:gd name="connsiteY629" fmla="*/ 139094 h 228600"/>
                <a:gd name="connsiteX630" fmla="*/ 31328 w 228600"/>
                <a:gd name="connsiteY630" fmla="*/ 141361 h 228600"/>
                <a:gd name="connsiteX631" fmla="*/ 28261 w 228600"/>
                <a:gd name="connsiteY631" fmla="*/ 138713 h 228600"/>
                <a:gd name="connsiteX632" fmla="*/ 26423 w 228600"/>
                <a:gd name="connsiteY632" fmla="*/ 136027 h 228600"/>
                <a:gd name="connsiteX633" fmla="*/ 26013 w 228600"/>
                <a:gd name="connsiteY633" fmla="*/ 134950 h 228600"/>
                <a:gd name="connsiteX634" fmla="*/ 27937 w 228600"/>
                <a:gd name="connsiteY634" fmla="*/ 132436 h 228600"/>
                <a:gd name="connsiteX635" fmla="*/ 29728 w 228600"/>
                <a:gd name="connsiteY635" fmla="*/ 135017 h 228600"/>
                <a:gd name="connsiteX636" fmla="*/ 31899 w 228600"/>
                <a:gd name="connsiteY636" fmla="*/ 135427 h 228600"/>
                <a:gd name="connsiteX637" fmla="*/ 33204 w 228600"/>
                <a:gd name="connsiteY637" fmla="*/ 136627 h 228600"/>
                <a:gd name="connsiteX638" fmla="*/ 191881 w 228600"/>
                <a:gd name="connsiteY638" fmla="*/ 136417 h 228600"/>
                <a:gd name="connsiteX639" fmla="*/ 195168 w 228600"/>
                <a:gd name="connsiteY639" fmla="*/ 137531 h 228600"/>
                <a:gd name="connsiteX640" fmla="*/ 196082 w 228600"/>
                <a:gd name="connsiteY640" fmla="*/ 137408 h 228600"/>
                <a:gd name="connsiteX641" fmla="*/ 197634 w 228600"/>
                <a:gd name="connsiteY641" fmla="*/ 137808 h 228600"/>
                <a:gd name="connsiteX642" fmla="*/ 198044 w 228600"/>
                <a:gd name="connsiteY642" fmla="*/ 139846 h 228600"/>
                <a:gd name="connsiteX643" fmla="*/ 195987 w 228600"/>
                <a:gd name="connsiteY643" fmla="*/ 140141 h 228600"/>
                <a:gd name="connsiteX644" fmla="*/ 192424 w 228600"/>
                <a:gd name="connsiteY644" fmla="*/ 142018 h 228600"/>
                <a:gd name="connsiteX645" fmla="*/ 190910 w 228600"/>
                <a:gd name="connsiteY645" fmla="*/ 141608 h 228600"/>
                <a:gd name="connsiteX646" fmla="*/ 189100 w 228600"/>
                <a:gd name="connsiteY646" fmla="*/ 139980 h 228600"/>
                <a:gd name="connsiteX647" fmla="*/ 186224 w 228600"/>
                <a:gd name="connsiteY647" fmla="*/ 139808 h 228600"/>
                <a:gd name="connsiteX648" fmla="*/ 185376 w 228600"/>
                <a:gd name="connsiteY648" fmla="*/ 139360 h 228600"/>
                <a:gd name="connsiteX649" fmla="*/ 186919 w 228600"/>
                <a:gd name="connsiteY649" fmla="*/ 137436 h 228600"/>
                <a:gd name="connsiteX650" fmla="*/ 189719 w 228600"/>
                <a:gd name="connsiteY650" fmla="*/ 136465 h 228600"/>
                <a:gd name="connsiteX651" fmla="*/ 191881 w 228600"/>
                <a:gd name="connsiteY651" fmla="*/ 136417 h 228600"/>
                <a:gd name="connsiteX652" fmla="*/ 125892 w 228600"/>
                <a:gd name="connsiteY652" fmla="*/ 144304 h 228600"/>
                <a:gd name="connsiteX653" fmla="*/ 124102 w 228600"/>
                <a:gd name="connsiteY653" fmla="*/ 145933 h 228600"/>
                <a:gd name="connsiteX654" fmla="*/ 123797 w 228600"/>
                <a:gd name="connsiteY654" fmla="*/ 143485 h 228600"/>
                <a:gd name="connsiteX655" fmla="*/ 124949 w 228600"/>
                <a:gd name="connsiteY655" fmla="*/ 140903 h 228600"/>
                <a:gd name="connsiteX656" fmla="*/ 126521 w 228600"/>
                <a:gd name="connsiteY656" fmla="*/ 140741 h 228600"/>
                <a:gd name="connsiteX657" fmla="*/ 127102 w 228600"/>
                <a:gd name="connsiteY657" fmla="*/ 141875 h 228600"/>
                <a:gd name="connsiteX658" fmla="*/ 125892 w 228600"/>
                <a:gd name="connsiteY658" fmla="*/ 144304 h 228600"/>
                <a:gd name="connsiteX659" fmla="*/ 149952 w 228600"/>
                <a:gd name="connsiteY659" fmla="*/ 143542 h 228600"/>
                <a:gd name="connsiteX660" fmla="*/ 148962 w 228600"/>
                <a:gd name="connsiteY660" fmla="*/ 145713 h 228600"/>
                <a:gd name="connsiteX661" fmla="*/ 147295 w 228600"/>
                <a:gd name="connsiteY661" fmla="*/ 145380 h 228600"/>
                <a:gd name="connsiteX662" fmla="*/ 144504 w 228600"/>
                <a:gd name="connsiteY662" fmla="*/ 143047 h 228600"/>
                <a:gd name="connsiteX663" fmla="*/ 143552 w 228600"/>
                <a:gd name="connsiteY663" fmla="*/ 141989 h 228600"/>
                <a:gd name="connsiteX664" fmla="*/ 143028 w 228600"/>
                <a:gd name="connsiteY664" fmla="*/ 140951 h 228600"/>
                <a:gd name="connsiteX665" fmla="*/ 144171 w 228600"/>
                <a:gd name="connsiteY665" fmla="*/ 140827 h 228600"/>
                <a:gd name="connsiteX666" fmla="*/ 145571 w 228600"/>
                <a:gd name="connsiteY666" fmla="*/ 141932 h 228600"/>
                <a:gd name="connsiteX667" fmla="*/ 149143 w 228600"/>
                <a:gd name="connsiteY667" fmla="*/ 142513 h 228600"/>
                <a:gd name="connsiteX668" fmla="*/ 149952 w 228600"/>
                <a:gd name="connsiteY668" fmla="*/ 143542 h 228600"/>
                <a:gd name="connsiteX669" fmla="*/ 170622 w 228600"/>
                <a:gd name="connsiteY669" fmla="*/ 145904 h 228600"/>
                <a:gd name="connsiteX670" fmla="*/ 169374 w 228600"/>
                <a:gd name="connsiteY670" fmla="*/ 146037 h 228600"/>
                <a:gd name="connsiteX671" fmla="*/ 169755 w 228600"/>
                <a:gd name="connsiteY671" fmla="*/ 144694 h 228600"/>
                <a:gd name="connsiteX672" fmla="*/ 172145 w 228600"/>
                <a:gd name="connsiteY672" fmla="*/ 142361 h 228600"/>
                <a:gd name="connsiteX673" fmla="*/ 175499 w 228600"/>
                <a:gd name="connsiteY673" fmla="*/ 142247 h 228600"/>
                <a:gd name="connsiteX674" fmla="*/ 178546 w 228600"/>
                <a:gd name="connsiteY674" fmla="*/ 141075 h 228600"/>
                <a:gd name="connsiteX675" fmla="*/ 179232 w 228600"/>
                <a:gd name="connsiteY675" fmla="*/ 141037 h 228600"/>
                <a:gd name="connsiteX676" fmla="*/ 177775 w 228600"/>
                <a:gd name="connsiteY676" fmla="*/ 142875 h 228600"/>
                <a:gd name="connsiteX677" fmla="*/ 175317 w 228600"/>
                <a:gd name="connsiteY677" fmla="*/ 144590 h 228600"/>
                <a:gd name="connsiteX678" fmla="*/ 170622 w 228600"/>
                <a:gd name="connsiteY678" fmla="*/ 145904 h 228600"/>
                <a:gd name="connsiteX679" fmla="*/ 153877 w 228600"/>
                <a:gd name="connsiteY679" fmla="*/ 149600 h 228600"/>
                <a:gd name="connsiteX680" fmla="*/ 151315 w 228600"/>
                <a:gd name="connsiteY680" fmla="*/ 149809 h 228600"/>
                <a:gd name="connsiteX681" fmla="*/ 151467 w 228600"/>
                <a:gd name="connsiteY681" fmla="*/ 147247 h 228600"/>
                <a:gd name="connsiteX682" fmla="*/ 152419 w 228600"/>
                <a:gd name="connsiteY682" fmla="*/ 146580 h 228600"/>
                <a:gd name="connsiteX683" fmla="*/ 155486 w 228600"/>
                <a:gd name="connsiteY683" fmla="*/ 147857 h 228600"/>
                <a:gd name="connsiteX684" fmla="*/ 155334 w 228600"/>
                <a:gd name="connsiteY684" fmla="*/ 148657 h 228600"/>
                <a:gd name="connsiteX685" fmla="*/ 153877 w 228600"/>
                <a:gd name="connsiteY685" fmla="*/ 149600 h 228600"/>
                <a:gd name="connsiteX686" fmla="*/ 141590 w 228600"/>
                <a:gd name="connsiteY686" fmla="*/ 147104 h 228600"/>
                <a:gd name="connsiteX687" fmla="*/ 141456 w 228600"/>
                <a:gd name="connsiteY687" fmla="*/ 150581 h 228600"/>
                <a:gd name="connsiteX688" fmla="*/ 140751 w 228600"/>
                <a:gd name="connsiteY688" fmla="*/ 150552 h 228600"/>
                <a:gd name="connsiteX689" fmla="*/ 140341 w 228600"/>
                <a:gd name="connsiteY689" fmla="*/ 150019 h 228600"/>
                <a:gd name="connsiteX690" fmla="*/ 140322 w 228600"/>
                <a:gd name="connsiteY690" fmla="*/ 148685 h 228600"/>
                <a:gd name="connsiteX691" fmla="*/ 140627 w 228600"/>
                <a:gd name="connsiteY691" fmla="*/ 146590 h 228600"/>
                <a:gd name="connsiteX692" fmla="*/ 141590 w 228600"/>
                <a:gd name="connsiteY692" fmla="*/ 147104 h 228600"/>
                <a:gd name="connsiteX693" fmla="*/ 128026 w 228600"/>
                <a:gd name="connsiteY693" fmla="*/ 152105 h 228600"/>
                <a:gd name="connsiteX694" fmla="*/ 126502 w 228600"/>
                <a:gd name="connsiteY694" fmla="*/ 153124 h 228600"/>
                <a:gd name="connsiteX695" fmla="*/ 127007 w 228600"/>
                <a:gd name="connsiteY695" fmla="*/ 150800 h 228600"/>
                <a:gd name="connsiteX696" fmla="*/ 126254 w 228600"/>
                <a:gd name="connsiteY696" fmla="*/ 149590 h 228600"/>
                <a:gd name="connsiteX697" fmla="*/ 126921 w 228600"/>
                <a:gd name="connsiteY697" fmla="*/ 148562 h 228600"/>
                <a:gd name="connsiteX698" fmla="*/ 127902 w 228600"/>
                <a:gd name="connsiteY698" fmla="*/ 147733 h 228600"/>
                <a:gd name="connsiteX699" fmla="*/ 128359 w 228600"/>
                <a:gd name="connsiteY699" fmla="*/ 148590 h 228600"/>
                <a:gd name="connsiteX700" fmla="*/ 129236 w 228600"/>
                <a:gd name="connsiteY700" fmla="*/ 149981 h 228600"/>
                <a:gd name="connsiteX701" fmla="*/ 128026 w 228600"/>
                <a:gd name="connsiteY701" fmla="*/ 152105 h 228600"/>
                <a:gd name="connsiteX702" fmla="*/ 130369 w 228600"/>
                <a:gd name="connsiteY702" fmla="*/ 159439 h 228600"/>
                <a:gd name="connsiteX703" fmla="*/ 129378 w 228600"/>
                <a:gd name="connsiteY703" fmla="*/ 159944 h 228600"/>
                <a:gd name="connsiteX704" fmla="*/ 127731 w 228600"/>
                <a:gd name="connsiteY704" fmla="*/ 159210 h 228600"/>
                <a:gd name="connsiteX705" fmla="*/ 128169 w 228600"/>
                <a:gd name="connsiteY705" fmla="*/ 157382 h 228600"/>
                <a:gd name="connsiteX706" fmla="*/ 129312 w 228600"/>
                <a:gd name="connsiteY706" fmla="*/ 156601 h 228600"/>
                <a:gd name="connsiteX707" fmla="*/ 130521 w 228600"/>
                <a:gd name="connsiteY707" fmla="*/ 157201 h 228600"/>
                <a:gd name="connsiteX708" fmla="*/ 130702 w 228600"/>
                <a:gd name="connsiteY708" fmla="*/ 158029 h 228600"/>
                <a:gd name="connsiteX709" fmla="*/ 130369 w 228600"/>
                <a:gd name="connsiteY709" fmla="*/ 159439 h 228600"/>
                <a:gd name="connsiteX710" fmla="*/ 157705 w 228600"/>
                <a:gd name="connsiteY710" fmla="*/ 164697 h 228600"/>
                <a:gd name="connsiteX711" fmla="*/ 155324 w 228600"/>
                <a:gd name="connsiteY711" fmla="*/ 165954 h 228600"/>
                <a:gd name="connsiteX712" fmla="*/ 153696 w 228600"/>
                <a:gd name="connsiteY712" fmla="*/ 164135 h 228600"/>
                <a:gd name="connsiteX713" fmla="*/ 152791 w 228600"/>
                <a:gd name="connsiteY713" fmla="*/ 161268 h 228600"/>
                <a:gd name="connsiteX714" fmla="*/ 157153 w 228600"/>
                <a:gd name="connsiteY714" fmla="*/ 157058 h 228600"/>
                <a:gd name="connsiteX715" fmla="*/ 158201 w 228600"/>
                <a:gd name="connsiteY715" fmla="*/ 157439 h 228600"/>
                <a:gd name="connsiteX716" fmla="*/ 158830 w 228600"/>
                <a:gd name="connsiteY716" fmla="*/ 158525 h 228600"/>
                <a:gd name="connsiteX717" fmla="*/ 158735 w 228600"/>
                <a:gd name="connsiteY717" fmla="*/ 162306 h 228600"/>
                <a:gd name="connsiteX718" fmla="*/ 157705 w 228600"/>
                <a:gd name="connsiteY718" fmla="*/ 164697 h 228600"/>
                <a:gd name="connsiteX719" fmla="*/ 150572 w 228600"/>
                <a:gd name="connsiteY719" fmla="*/ 161335 h 228600"/>
                <a:gd name="connsiteX720" fmla="*/ 148447 w 228600"/>
                <a:gd name="connsiteY720" fmla="*/ 163906 h 228600"/>
                <a:gd name="connsiteX721" fmla="*/ 146676 w 228600"/>
                <a:gd name="connsiteY721" fmla="*/ 163630 h 228600"/>
                <a:gd name="connsiteX722" fmla="*/ 145933 w 228600"/>
                <a:gd name="connsiteY722" fmla="*/ 162449 h 228600"/>
                <a:gd name="connsiteX723" fmla="*/ 147028 w 228600"/>
                <a:gd name="connsiteY723" fmla="*/ 160030 h 228600"/>
                <a:gd name="connsiteX724" fmla="*/ 149400 w 228600"/>
                <a:gd name="connsiteY724" fmla="*/ 158658 h 228600"/>
                <a:gd name="connsiteX725" fmla="*/ 150476 w 228600"/>
                <a:gd name="connsiteY725" fmla="*/ 159020 h 228600"/>
                <a:gd name="connsiteX726" fmla="*/ 150372 w 228600"/>
                <a:gd name="connsiteY726" fmla="*/ 160811 h 228600"/>
                <a:gd name="connsiteX727" fmla="*/ 150572 w 228600"/>
                <a:gd name="connsiteY727" fmla="*/ 161335 h 228600"/>
                <a:gd name="connsiteX728" fmla="*/ 197101 w 228600"/>
                <a:gd name="connsiteY728" fmla="*/ 164973 h 228600"/>
                <a:gd name="connsiteX729" fmla="*/ 194434 w 228600"/>
                <a:gd name="connsiteY729" fmla="*/ 165430 h 228600"/>
                <a:gd name="connsiteX730" fmla="*/ 194910 w 228600"/>
                <a:gd name="connsiteY730" fmla="*/ 162782 h 228600"/>
                <a:gd name="connsiteX731" fmla="*/ 193606 w 228600"/>
                <a:gd name="connsiteY731" fmla="*/ 160696 h 228600"/>
                <a:gd name="connsiteX732" fmla="*/ 195682 w 228600"/>
                <a:gd name="connsiteY732" fmla="*/ 161868 h 228600"/>
                <a:gd name="connsiteX733" fmla="*/ 197006 w 228600"/>
                <a:gd name="connsiteY733" fmla="*/ 163278 h 228600"/>
                <a:gd name="connsiteX734" fmla="*/ 197654 w 228600"/>
                <a:gd name="connsiteY734" fmla="*/ 163544 h 228600"/>
                <a:gd name="connsiteX735" fmla="*/ 197501 w 228600"/>
                <a:gd name="connsiteY735" fmla="*/ 164392 h 228600"/>
                <a:gd name="connsiteX736" fmla="*/ 197101 w 228600"/>
                <a:gd name="connsiteY736" fmla="*/ 164973 h 228600"/>
                <a:gd name="connsiteX737" fmla="*/ 135655 w 228600"/>
                <a:gd name="connsiteY737" fmla="*/ 166230 h 228600"/>
                <a:gd name="connsiteX738" fmla="*/ 135170 w 228600"/>
                <a:gd name="connsiteY738" fmla="*/ 166373 h 228600"/>
                <a:gd name="connsiteX739" fmla="*/ 134464 w 228600"/>
                <a:gd name="connsiteY739" fmla="*/ 164973 h 228600"/>
                <a:gd name="connsiteX740" fmla="*/ 134322 w 228600"/>
                <a:gd name="connsiteY740" fmla="*/ 163668 h 228600"/>
                <a:gd name="connsiteX741" fmla="*/ 134598 w 228600"/>
                <a:gd name="connsiteY741" fmla="*/ 162897 h 228600"/>
                <a:gd name="connsiteX742" fmla="*/ 135522 w 228600"/>
                <a:gd name="connsiteY742" fmla="*/ 162821 h 228600"/>
                <a:gd name="connsiteX743" fmla="*/ 136779 w 228600"/>
                <a:gd name="connsiteY743" fmla="*/ 165306 h 228600"/>
                <a:gd name="connsiteX744" fmla="*/ 135655 w 228600"/>
                <a:gd name="connsiteY744" fmla="*/ 166230 h 228600"/>
                <a:gd name="connsiteX745" fmla="*/ 166078 w 228600"/>
                <a:gd name="connsiteY745" fmla="*/ 170583 h 228600"/>
                <a:gd name="connsiteX746" fmla="*/ 163716 w 228600"/>
                <a:gd name="connsiteY746" fmla="*/ 170860 h 228600"/>
                <a:gd name="connsiteX747" fmla="*/ 162963 w 228600"/>
                <a:gd name="connsiteY747" fmla="*/ 170612 h 228600"/>
                <a:gd name="connsiteX748" fmla="*/ 164402 w 228600"/>
                <a:gd name="connsiteY748" fmla="*/ 170041 h 228600"/>
                <a:gd name="connsiteX749" fmla="*/ 165402 w 228600"/>
                <a:gd name="connsiteY749" fmla="*/ 169431 h 228600"/>
                <a:gd name="connsiteX750" fmla="*/ 165888 w 228600"/>
                <a:gd name="connsiteY750" fmla="*/ 168697 h 228600"/>
                <a:gd name="connsiteX751" fmla="*/ 168279 w 228600"/>
                <a:gd name="connsiteY751" fmla="*/ 167402 h 228600"/>
                <a:gd name="connsiteX752" fmla="*/ 169850 w 228600"/>
                <a:gd name="connsiteY752" fmla="*/ 165706 h 228600"/>
                <a:gd name="connsiteX753" fmla="*/ 171555 w 228600"/>
                <a:gd name="connsiteY753" fmla="*/ 166859 h 228600"/>
                <a:gd name="connsiteX754" fmla="*/ 169422 w 228600"/>
                <a:gd name="connsiteY754" fmla="*/ 167630 h 228600"/>
                <a:gd name="connsiteX755" fmla="*/ 166078 w 228600"/>
                <a:gd name="connsiteY755" fmla="*/ 170583 h 228600"/>
                <a:gd name="connsiteX756" fmla="*/ 195225 w 228600"/>
                <a:gd name="connsiteY756" fmla="*/ 172688 h 228600"/>
                <a:gd name="connsiteX757" fmla="*/ 194396 w 228600"/>
                <a:gd name="connsiteY757" fmla="*/ 172726 h 228600"/>
                <a:gd name="connsiteX758" fmla="*/ 195386 w 228600"/>
                <a:gd name="connsiteY758" fmla="*/ 171126 h 228600"/>
                <a:gd name="connsiteX759" fmla="*/ 198206 w 228600"/>
                <a:gd name="connsiteY759" fmla="*/ 168926 h 228600"/>
                <a:gd name="connsiteX760" fmla="*/ 202311 w 228600"/>
                <a:gd name="connsiteY760" fmla="*/ 166983 h 228600"/>
                <a:gd name="connsiteX761" fmla="*/ 203673 w 228600"/>
                <a:gd name="connsiteY761" fmla="*/ 166773 h 228600"/>
                <a:gd name="connsiteX762" fmla="*/ 205988 w 228600"/>
                <a:gd name="connsiteY762" fmla="*/ 167973 h 228600"/>
                <a:gd name="connsiteX763" fmla="*/ 201740 w 228600"/>
                <a:gd name="connsiteY763" fmla="*/ 169964 h 228600"/>
                <a:gd name="connsiteX764" fmla="*/ 200606 w 228600"/>
                <a:gd name="connsiteY764" fmla="*/ 171012 h 228600"/>
                <a:gd name="connsiteX765" fmla="*/ 197472 w 228600"/>
                <a:gd name="connsiteY765" fmla="*/ 171240 h 228600"/>
                <a:gd name="connsiteX766" fmla="*/ 195225 w 228600"/>
                <a:gd name="connsiteY766" fmla="*/ 172688 h 228600"/>
                <a:gd name="connsiteX767" fmla="*/ 153314 w 228600"/>
                <a:gd name="connsiteY767" fmla="*/ 174450 h 228600"/>
                <a:gd name="connsiteX768" fmla="*/ 152848 w 228600"/>
                <a:gd name="connsiteY768" fmla="*/ 174974 h 228600"/>
                <a:gd name="connsiteX769" fmla="*/ 150829 w 228600"/>
                <a:gd name="connsiteY769" fmla="*/ 172879 h 228600"/>
                <a:gd name="connsiteX770" fmla="*/ 150057 w 228600"/>
                <a:gd name="connsiteY770" fmla="*/ 171660 h 228600"/>
                <a:gd name="connsiteX771" fmla="*/ 151019 w 228600"/>
                <a:gd name="connsiteY771" fmla="*/ 170640 h 228600"/>
                <a:gd name="connsiteX772" fmla="*/ 153991 w 228600"/>
                <a:gd name="connsiteY772" fmla="*/ 173022 h 228600"/>
                <a:gd name="connsiteX773" fmla="*/ 153314 w 228600"/>
                <a:gd name="connsiteY773" fmla="*/ 174450 h 228600"/>
                <a:gd name="connsiteX774" fmla="*/ 130702 w 228600"/>
                <a:gd name="connsiteY774" fmla="*/ 171469 h 228600"/>
                <a:gd name="connsiteX775" fmla="*/ 130750 w 228600"/>
                <a:gd name="connsiteY775" fmla="*/ 173422 h 228600"/>
                <a:gd name="connsiteX776" fmla="*/ 130559 w 228600"/>
                <a:gd name="connsiteY776" fmla="*/ 174117 h 228600"/>
                <a:gd name="connsiteX777" fmla="*/ 125092 w 228600"/>
                <a:gd name="connsiteY777" fmla="*/ 175060 h 228600"/>
                <a:gd name="connsiteX778" fmla="*/ 125597 w 228600"/>
                <a:gd name="connsiteY778" fmla="*/ 172822 h 228600"/>
                <a:gd name="connsiteX779" fmla="*/ 125930 w 228600"/>
                <a:gd name="connsiteY779" fmla="*/ 172117 h 228600"/>
                <a:gd name="connsiteX780" fmla="*/ 127740 w 228600"/>
                <a:gd name="connsiteY780" fmla="*/ 173155 h 228600"/>
                <a:gd name="connsiteX781" fmla="*/ 128407 w 228600"/>
                <a:gd name="connsiteY781" fmla="*/ 172622 h 228600"/>
                <a:gd name="connsiteX782" fmla="*/ 128674 w 228600"/>
                <a:gd name="connsiteY782" fmla="*/ 172012 h 228600"/>
                <a:gd name="connsiteX783" fmla="*/ 130702 w 228600"/>
                <a:gd name="connsiteY783" fmla="*/ 171469 h 228600"/>
                <a:gd name="connsiteX784" fmla="*/ 219570 w 228600"/>
                <a:gd name="connsiteY784" fmla="*/ 178432 h 228600"/>
                <a:gd name="connsiteX785" fmla="*/ 218990 w 228600"/>
                <a:gd name="connsiteY785" fmla="*/ 178956 h 228600"/>
                <a:gd name="connsiteX786" fmla="*/ 217647 w 228600"/>
                <a:gd name="connsiteY786" fmla="*/ 177441 h 228600"/>
                <a:gd name="connsiteX787" fmla="*/ 217580 w 228600"/>
                <a:gd name="connsiteY787" fmla="*/ 176651 h 228600"/>
                <a:gd name="connsiteX788" fmla="*/ 218951 w 228600"/>
                <a:gd name="connsiteY788" fmla="*/ 175746 h 228600"/>
                <a:gd name="connsiteX789" fmla="*/ 219637 w 228600"/>
                <a:gd name="connsiteY789" fmla="*/ 175536 h 228600"/>
                <a:gd name="connsiteX790" fmla="*/ 219837 w 228600"/>
                <a:gd name="connsiteY790" fmla="*/ 176156 h 228600"/>
                <a:gd name="connsiteX791" fmla="*/ 219818 w 228600"/>
                <a:gd name="connsiteY791" fmla="*/ 177479 h 228600"/>
                <a:gd name="connsiteX792" fmla="*/ 219570 w 228600"/>
                <a:gd name="connsiteY792" fmla="*/ 178432 h 228600"/>
                <a:gd name="connsiteX793" fmla="*/ 182156 w 228600"/>
                <a:gd name="connsiteY793" fmla="*/ 177394 h 228600"/>
                <a:gd name="connsiteX794" fmla="*/ 180042 w 228600"/>
                <a:gd name="connsiteY794" fmla="*/ 178184 h 228600"/>
                <a:gd name="connsiteX795" fmla="*/ 178699 w 228600"/>
                <a:gd name="connsiteY795" fmla="*/ 179851 h 228600"/>
                <a:gd name="connsiteX796" fmla="*/ 177061 w 228600"/>
                <a:gd name="connsiteY796" fmla="*/ 178670 h 228600"/>
                <a:gd name="connsiteX797" fmla="*/ 177061 w 228600"/>
                <a:gd name="connsiteY797" fmla="*/ 177070 h 228600"/>
                <a:gd name="connsiteX798" fmla="*/ 178851 w 228600"/>
                <a:gd name="connsiteY798" fmla="*/ 177565 h 228600"/>
                <a:gd name="connsiteX799" fmla="*/ 180108 w 228600"/>
                <a:gd name="connsiteY799" fmla="*/ 176660 h 228600"/>
                <a:gd name="connsiteX800" fmla="*/ 179727 w 228600"/>
                <a:gd name="connsiteY800" fmla="*/ 175641 h 228600"/>
                <a:gd name="connsiteX801" fmla="*/ 181099 w 228600"/>
                <a:gd name="connsiteY801" fmla="*/ 176117 h 228600"/>
                <a:gd name="connsiteX802" fmla="*/ 182156 w 228600"/>
                <a:gd name="connsiteY802" fmla="*/ 177394 h 228600"/>
                <a:gd name="connsiteX803" fmla="*/ 156010 w 228600"/>
                <a:gd name="connsiteY803" fmla="*/ 183775 h 228600"/>
                <a:gd name="connsiteX804" fmla="*/ 154772 w 228600"/>
                <a:gd name="connsiteY804" fmla="*/ 185519 h 228600"/>
                <a:gd name="connsiteX805" fmla="*/ 153019 w 228600"/>
                <a:gd name="connsiteY805" fmla="*/ 184899 h 228600"/>
                <a:gd name="connsiteX806" fmla="*/ 153734 w 228600"/>
                <a:gd name="connsiteY806" fmla="*/ 184242 h 228600"/>
                <a:gd name="connsiteX807" fmla="*/ 154153 w 228600"/>
                <a:gd name="connsiteY807" fmla="*/ 183385 h 228600"/>
                <a:gd name="connsiteX808" fmla="*/ 154200 w 228600"/>
                <a:gd name="connsiteY808" fmla="*/ 182147 h 228600"/>
                <a:gd name="connsiteX809" fmla="*/ 153724 w 228600"/>
                <a:gd name="connsiteY809" fmla="*/ 181385 h 228600"/>
                <a:gd name="connsiteX810" fmla="*/ 154048 w 228600"/>
                <a:gd name="connsiteY810" fmla="*/ 181108 h 228600"/>
                <a:gd name="connsiteX811" fmla="*/ 155610 w 228600"/>
                <a:gd name="connsiteY811" fmla="*/ 182385 h 228600"/>
                <a:gd name="connsiteX812" fmla="*/ 156010 w 228600"/>
                <a:gd name="connsiteY812" fmla="*/ 183775 h 228600"/>
                <a:gd name="connsiteX813" fmla="*/ 219104 w 228600"/>
                <a:gd name="connsiteY813" fmla="*/ 199044 h 228600"/>
                <a:gd name="connsiteX814" fmla="*/ 217180 w 228600"/>
                <a:gd name="connsiteY814" fmla="*/ 199739 h 228600"/>
                <a:gd name="connsiteX815" fmla="*/ 216513 w 228600"/>
                <a:gd name="connsiteY815" fmla="*/ 199654 h 228600"/>
                <a:gd name="connsiteX816" fmla="*/ 215713 w 228600"/>
                <a:gd name="connsiteY816" fmla="*/ 198130 h 228600"/>
                <a:gd name="connsiteX817" fmla="*/ 216827 w 228600"/>
                <a:gd name="connsiteY817" fmla="*/ 194453 h 228600"/>
                <a:gd name="connsiteX818" fmla="*/ 215798 w 228600"/>
                <a:gd name="connsiteY818" fmla="*/ 192081 h 228600"/>
                <a:gd name="connsiteX819" fmla="*/ 215732 w 228600"/>
                <a:gd name="connsiteY819" fmla="*/ 191081 h 228600"/>
                <a:gd name="connsiteX820" fmla="*/ 217294 w 228600"/>
                <a:gd name="connsiteY820" fmla="*/ 189690 h 228600"/>
                <a:gd name="connsiteX821" fmla="*/ 218380 w 228600"/>
                <a:gd name="connsiteY821" fmla="*/ 187605 h 228600"/>
                <a:gd name="connsiteX822" fmla="*/ 221028 w 228600"/>
                <a:gd name="connsiteY822" fmla="*/ 185347 h 228600"/>
                <a:gd name="connsiteX823" fmla="*/ 227895 w 228600"/>
                <a:gd name="connsiteY823" fmla="*/ 182671 h 228600"/>
                <a:gd name="connsiteX824" fmla="*/ 229505 w 228600"/>
                <a:gd name="connsiteY824" fmla="*/ 182423 h 228600"/>
                <a:gd name="connsiteX825" fmla="*/ 229458 w 228600"/>
                <a:gd name="connsiteY825" fmla="*/ 184518 h 228600"/>
                <a:gd name="connsiteX826" fmla="*/ 227162 w 228600"/>
                <a:gd name="connsiteY826" fmla="*/ 189814 h 228600"/>
                <a:gd name="connsiteX827" fmla="*/ 225123 w 228600"/>
                <a:gd name="connsiteY827" fmla="*/ 192462 h 228600"/>
                <a:gd name="connsiteX828" fmla="*/ 225666 w 228600"/>
                <a:gd name="connsiteY828" fmla="*/ 194577 h 228600"/>
                <a:gd name="connsiteX829" fmla="*/ 222399 w 228600"/>
                <a:gd name="connsiteY829" fmla="*/ 195167 h 228600"/>
                <a:gd name="connsiteX830" fmla="*/ 219104 w 228600"/>
                <a:gd name="connsiteY830" fmla="*/ 199044 h 228600"/>
                <a:gd name="connsiteX831" fmla="*/ 91088 w 228600"/>
                <a:gd name="connsiteY831" fmla="*/ 190472 h 228600"/>
                <a:gd name="connsiteX832" fmla="*/ 90774 w 228600"/>
                <a:gd name="connsiteY832" fmla="*/ 191900 h 228600"/>
                <a:gd name="connsiteX833" fmla="*/ 88021 w 228600"/>
                <a:gd name="connsiteY833" fmla="*/ 190919 h 228600"/>
                <a:gd name="connsiteX834" fmla="*/ 87259 w 228600"/>
                <a:gd name="connsiteY834" fmla="*/ 189443 h 228600"/>
                <a:gd name="connsiteX835" fmla="*/ 87116 w 228600"/>
                <a:gd name="connsiteY835" fmla="*/ 186166 h 228600"/>
                <a:gd name="connsiteX836" fmla="*/ 87840 w 228600"/>
                <a:gd name="connsiteY836" fmla="*/ 184566 h 228600"/>
                <a:gd name="connsiteX837" fmla="*/ 88316 w 228600"/>
                <a:gd name="connsiteY837" fmla="*/ 184061 h 228600"/>
                <a:gd name="connsiteX838" fmla="*/ 89583 w 228600"/>
                <a:gd name="connsiteY838" fmla="*/ 185909 h 228600"/>
                <a:gd name="connsiteX839" fmla="*/ 92240 w 228600"/>
                <a:gd name="connsiteY839" fmla="*/ 188605 h 228600"/>
                <a:gd name="connsiteX840" fmla="*/ 91088 w 228600"/>
                <a:gd name="connsiteY840" fmla="*/ 190472 h 228600"/>
                <a:gd name="connsiteX841" fmla="*/ 201282 w 228600"/>
                <a:gd name="connsiteY841" fmla="*/ 214256 h 228600"/>
                <a:gd name="connsiteX842" fmla="*/ 200263 w 228600"/>
                <a:gd name="connsiteY842" fmla="*/ 216094 h 228600"/>
                <a:gd name="connsiteX843" fmla="*/ 199225 w 228600"/>
                <a:gd name="connsiteY843" fmla="*/ 214541 h 228600"/>
                <a:gd name="connsiteX844" fmla="*/ 199673 w 228600"/>
                <a:gd name="connsiteY844" fmla="*/ 212750 h 228600"/>
                <a:gd name="connsiteX845" fmla="*/ 198473 w 228600"/>
                <a:gd name="connsiteY845" fmla="*/ 209921 h 228600"/>
                <a:gd name="connsiteX846" fmla="*/ 200749 w 228600"/>
                <a:gd name="connsiteY846" fmla="*/ 205712 h 228600"/>
                <a:gd name="connsiteX847" fmla="*/ 200797 w 228600"/>
                <a:gd name="connsiteY847" fmla="*/ 203664 h 228600"/>
                <a:gd name="connsiteX848" fmla="*/ 202540 w 228600"/>
                <a:gd name="connsiteY848" fmla="*/ 202616 h 228600"/>
                <a:gd name="connsiteX849" fmla="*/ 202112 w 228600"/>
                <a:gd name="connsiteY849" fmla="*/ 206093 h 228600"/>
                <a:gd name="connsiteX850" fmla="*/ 200778 w 228600"/>
                <a:gd name="connsiteY850" fmla="*/ 208874 h 228600"/>
                <a:gd name="connsiteX851" fmla="*/ 202159 w 228600"/>
                <a:gd name="connsiteY851" fmla="*/ 211188 h 228600"/>
                <a:gd name="connsiteX852" fmla="*/ 202816 w 228600"/>
                <a:gd name="connsiteY852" fmla="*/ 213817 h 228600"/>
                <a:gd name="connsiteX853" fmla="*/ 201282 w 228600"/>
                <a:gd name="connsiteY853" fmla="*/ 214256 h 228600"/>
                <a:gd name="connsiteX854" fmla="*/ 112433 w 228600"/>
                <a:gd name="connsiteY854" fmla="*/ 211960 h 228600"/>
                <a:gd name="connsiteX855" fmla="*/ 114262 w 228600"/>
                <a:gd name="connsiteY855" fmla="*/ 212198 h 228600"/>
                <a:gd name="connsiteX856" fmla="*/ 116739 w 228600"/>
                <a:gd name="connsiteY856" fmla="*/ 212160 h 228600"/>
                <a:gd name="connsiteX857" fmla="*/ 117300 w 228600"/>
                <a:gd name="connsiteY857" fmla="*/ 211960 h 228600"/>
                <a:gd name="connsiteX858" fmla="*/ 118882 w 228600"/>
                <a:gd name="connsiteY858" fmla="*/ 210045 h 228600"/>
                <a:gd name="connsiteX859" fmla="*/ 120825 w 228600"/>
                <a:gd name="connsiteY859" fmla="*/ 210007 h 228600"/>
                <a:gd name="connsiteX860" fmla="*/ 121673 w 228600"/>
                <a:gd name="connsiteY860" fmla="*/ 211893 h 228600"/>
                <a:gd name="connsiteX861" fmla="*/ 119701 w 228600"/>
                <a:gd name="connsiteY861" fmla="*/ 212760 h 228600"/>
                <a:gd name="connsiteX862" fmla="*/ 119301 w 228600"/>
                <a:gd name="connsiteY862" fmla="*/ 213255 h 228600"/>
                <a:gd name="connsiteX863" fmla="*/ 119682 w 228600"/>
                <a:gd name="connsiteY863" fmla="*/ 213655 h 228600"/>
                <a:gd name="connsiteX864" fmla="*/ 121158 w 228600"/>
                <a:gd name="connsiteY864" fmla="*/ 214446 h 228600"/>
                <a:gd name="connsiteX865" fmla="*/ 123216 w 228600"/>
                <a:gd name="connsiteY865" fmla="*/ 214151 h 228600"/>
                <a:gd name="connsiteX866" fmla="*/ 123273 w 228600"/>
                <a:gd name="connsiteY866" fmla="*/ 215637 h 228600"/>
                <a:gd name="connsiteX867" fmla="*/ 123730 w 228600"/>
                <a:gd name="connsiteY867" fmla="*/ 216846 h 228600"/>
                <a:gd name="connsiteX868" fmla="*/ 124739 w 228600"/>
                <a:gd name="connsiteY868" fmla="*/ 217570 h 228600"/>
                <a:gd name="connsiteX869" fmla="*/ 125845 w 228600"/>
                <a:gd name="connsiteY869" fmla="*/ 217713 h 228600"/>
                <a:gd name="connsiteX870" fmla="*/ 128274 w 228600"/>
                <a:gd name="connsiteY870" fmla="*/ 217504 h 228600"/>
                <a:gd name="connsiteX871" fmla="*/ 130664 w 228600"/>
                <a:gd name="connsiteY871" fmla="*/ 217027 h 228600"/>
                <a:gd name="connsiteX872" fmla="*/ 133131 w 228600"/>
                <a:gd name="connsiteY872" fmla="*/ 216075 h 228600"/>
                <a:gd name="connsiteX873" fmla="*/ 135655 w 228600"/>
                <a:gd name="connsiteY873" fmla="*/ 215589 h 228600"/>
                <a:gd name="connsiteX874" fmla="*/ 143190 w 228600"/>
                <a:gd name="connsiteY874" fmla="*/ 216075 h 228600"/>
                <a:gd name="connsiteX875" fmla="*/ 145895 w 228600"/>
                <a:gd name="connsiteY875" fmla="*/ 218132 h 228600"/>
                <a:gd name="connsiteX876" fmla="*/ 151048 w 228600"/>
                <a:gd name="connsiteY876" fmla="*/ 218380 h 228600"/>
                <a:gd name="connsiteX877" fmla="*/ 155829 w 228600"/>
                <a:gd name="connsiteY877" fmla="*/ 219466 h 228600"/>
                <a:gd name="connsiteX878" fmla="*/ 158344 w 228600"/>
                <a:gd name="connsiteY878" fmla="*/ 218751 h 228600"/>
                <a:gd name="connsiteX879" fmla="*/ 162639 w 228600"/>
                <a:gd name="connsiteY879" fmla="*/ 218084 h 228600"/>
                <a:gd name="connsiteX880" fmla="*/ 163326 w 228600"/>
                <a:gd name="connsiteY880" fmla="*/ 218808 h 228600"/>
                <a:gd name="connsiteX881" fmla="*/ 162773 w 228600"/>
                <a:gd name="connsiteY881" fmla="*/ 223447 h 228600"/>
                <a:gd name="connsiteX882" fmla="*/ 163039 w 228600"/>
                <a:gd name="connsiteY882" fmla="*/ 224800 h 228600"/>
                <a:gd name="connsiteX883" fmla="*/ 164278 w 228600"/>
                <a:gd name="connsiteY883" fmla="*/ 225447 h 228600"/>
                <a:gd name="connsiteX884" fmla="*/ 165497 w 228600"/>
                <a:gd name="connsiteY884" fmla="*/ 225133 h 228600"/>
                <a:gd name="connsiteX885" fmla="*/ 167002 w 228600"/>
                <a:gd name="connsiteY885" fmla="*/ 223609 h 228600"/>
                <a:gd name="connsiteX886" fmla="*/ 170602 w 228600"/>
                <a:gd name="connsiteY886" fmla="*/ 222437 h 228600"/>
                <a:gd name="connsiteX887" fmla="*/ 174336 w 228600"/>
                <a:gd name="connsiteY887" fmla="*/ 222437 h 228600"/>
                <a:gd name="connsiteX888" fmla="*/ 177489 w 228600"/>
                <a:gd name="connsiteY888" fmla="*/ 219351 h 228600"/>
                <a:gd name="connsiteX889" fmla="*/ 178413 w 228600"/>
                <a:gd name="connsiteY889" fmla="*/ 219170 h 228600"/>
                <a:gd name="connsiteX890" fmla="*/ 177832 w 228600"/>
                <a:gd name="connsiteY890" fmla="*/ 220685 h 228600"/>
                <a:gd name="connsiteX891" fmla="*/ 177355 w 228600"/>
                <a:gd name="connsiteY891" fmla="*/ 224247 h 228600"/>
                <a:gd name="connsiteX892" fmla="*/ 176689 w 228600"/>
                <a:gd name="connsiteY892" fmla="*/ 226333 h 228600"/>
                <a:gd name="connsiteX893" fmla="*/ 176384 w 228600"/>
                <a:gd name="connsiteY893" fmla="*/ 227972 h 228600"/>
                <a:gd name="connsiteX894" fmla="*/ 174279 w 228600"/>
                <a:gd name="connsiteY894" fmla="*/ 228819 h 228600"/>
                <a:gd name="connsiteX895" fmla="*/ 171108 w 228600"/>
                <a:gd name="connsiteY895" fmla="*/ 228962 h 228600"/>
                <a:gd name="connsiteX896" fmla="*/ 165307 w 228600"/>
                <a:gd name="connsiteY896" fmla="*/ 228600 h 228600"/>
                <a:gd name="connsiteX897" fmla="*/ 159458 w 228600"/>
                <a:gd name="connsiteY897" fmla="*/ 229181 h 228600"/>
                <a:gd name="connsiteX898" fmla="*/ 148628 w 228600"/>
                <a:gd name="connsiteY898" fmla="*/ 230743 h 228600"/>
                <a:gd name="connsiteX899" fmla="*/ 137779 w 228600"/>
                <a:gd name="connsiteY899" fmla="*/ 231543 h 228600"/>
                <a:gd name="connsiteX900" fmla="*/ 136322 w 228600"/>
                <a:gd name="connsiteY900" fmla="*/ 231019 h 228600"/>
                <a:gd name="connsiteX901" fmla="*/ 136293 w 228600"/>
                <a:gd name="connsiteY901" fmla="*/ 228953 h 228600"/>
                <a:gd name="connsiteX902" fmla="*/ 136065 w 228600"/>
                <a:gd name="connsiteY902" fmla="*/ 227524 h 228600"/>
                <a:gd name="connsiteX903" fmla="*/ 135360 w 228600"/>
                <a:gd name="connsiteY903" fmla="*/ 226524 h 228600"/>
                <a:gd name="connsiteX904" fmla="*/ 132007 w 228600"/>
                <a:gd name="connsiteY904" fmla="*/ 225666 h 228600"/>
                <a:gd name="connsiteX905" fmla="*/ 128807 w 228600"/>
                <a:gd name="connsiteY905" fmla="*/ 224200 h 228600"/>
                <a:gd name="connsiteX906" fmla="*/ 116263 w 228600"/>
                <a:gd name="connsiteY906" fmla="*/ 222199 h 228600"/>
                <a:gd name="connsiteX907" fmla="*/ 113300 w 228600"/>
                <a:gd name="connsiteY907" fmla="*/ 221409 h 228600"/>
                <a:gd name="connsiteX908" fmla="*/ 108500 w 228600"/>
                <a:gd name="connsiteY908" fmla="*/ 221818 h 228600"/>
                <a:gd name="connsiteX909" fmla="*/ 106738 w 228600"/>
                <a:gd name="connsiteY909" fmla="*/ 221761 h 228600"/>
                <a:gd name="connsiteX910" fmla="*/ 105528 w 228600"/>
                <a:gd name="connsiteY910" fmla="*/ 221047 h 228600"/>
                <a:gd name="connsiteX911" fmla="*/ 104690 w 228600"/>
                <a:gd name="connsiteY911" fmla="*/ 219808 h 228600"/>
                <a:gd name="connsiteX912" fmla="*/ 104309 w 228600"/>
                <a:gd name="connsiteY912" fmla="*/ 215875 h 228600"/>
                <a:gd name="connsiteX913" fmla="*/ 104909 w 228600"/>
                <a:gd name="connsiteY913" fmla="*/ 211979 h 228600"/>
                <a:gd name="connsiteX914" fmla="*/ 105947 w 228600"/>
                <a:gd name="connsiteY914" fmla="*/ 210950 h 228600"/>
                <a:gd name="connsiteX915" fmla="*/ 106423 w 228600"/>
                <a:gd name="connsiteY915" fmla="*/ 212122 h 228600"/>
                <a:gd name="connsiteX916" fmla="*/ 107652 w 228600"/>
                <a:gd name="connsiteY916" fmla="*/ 212665 h 228600"/>
                <a:gd name="connsiteX917" fmla="*/ 108795 w 228600"/>
                <a:gd name="connsiteY917" fmla="*/ 211484 h 228600"/>
                <a:gd name="connsiteX918" fmla="*/ 108785 w 228600"/>
                <a:gd name="connsiteY918" fmla="*/ 209693 h 228600"/>
                <a:gd name="connsiteX919" fmla="*/ 109366 w 228600"/>
                <a:gd name="connsiteY919" fmla="*/ 208036 h 228600"/>
                <a:gd name="connsiteX920" fmla="*/ 110271 w 228600"/>
                <a:gd name="connsiteY920" fmla="*/ 208731 h 228600"/>
                <a:gd name="connsiteX921" fmla="*/ 110871 w 228600"/>
                <a:gd name="connsiteY921" fmla="*/ 211284 h 228600"/>
                <a:gd name="connsiteX922" fmla="*/ 112433 w 228600"/>
                <a:gd name="connsiteY922" fmla="*/ 21196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Lst>
              <a:rect l="l" t="t" r="r" b="b"/>
              <a:pathLst>
                <a:path w="228600" h="228600">
                  <a:moveTo>
                    <a:pt x="178422" y="1086"/>
                  </a:moveTo>
                  <a:lnTo>
                    <a:pt x="180813" y="1810"/>
                  </a:lnTo>
                  <a:lnTo>
                    <a:pt x="182204" y="2982"/>
                  </a:lnTo>
                  <a:lnTo>
                    <a:pt x="183071" y="4058"/>
                  </a:lnTo>
                  <a:lnTo>
                    <a:pt x="184395" y="4982"/>
                  </a:lnTo>
                  <a:lnTo>
                    <a:pt x="185385" y="5191"/>
                  </a:lnTo>
                  <a:lnTo>
                    <a:pt x="186147" y="8363"/>
                  </a:lnTo>
                  <a:lnTo>
                    <a:pt x="186547" y="12287"/>
                  </a:lnTo>
                  <a:lnTo>
                    <a:pt x="185947" y="13983"/>
                  </a:lnTo>
                  <a:lnTo>
                    <a:pt x="184185" y="14373"/>
                  </a:lnTo>
                  <a:lnTo>
                    <a:pt x="178680" y="18069"/>
                  </a:lnTo>
                  <a:lnTo>
                    <a:pt x="178546" y="21450"/>
                  </a:lnTo>
                  <a:lnTo>
                    <a:pt x="178623" y="23079"/>
                  </a:lnTo>
                  <a:lnTo>
                    <a:pt x="178737" y="24241"/>
                  </a:lnTo>
                  <a:lnTo>
                    <a:pt x="179318" y="25213"/>
                  </a:lnTo>
                  <a:lnTo>
                    <a:pt x="179318" y="26613"/>
                  </a:lnTo>
                  <a:lnTo>
                    <a:pt x="178708" y="28118"/>
                  </a:lnTo>
                  <a:lnTo>
                    <a:pt x="176308" y="30632"/>
                  </a:lnTo>
                  <a:lnTo>
                    <a:pt x="174641" y="32623"/>
                  </a:lnTo>
                  <a:lnTo>
                    <a:pt x="172774" y="35328"/>
                  </a:lnTo>
                  <a:lnTo>
                    <a:pt x="171727" y="35662"/>
                  </a:lnTo>
                  <a:lnTo>
                    <a:pt x="170898" y="36138"/>
                  </a:lnTo>
                  <a:lnTo>
                    <a:pt x="170145" y="34652"/>
                  </a:lnTo>
                  <a:lnTo>
                    <a:pt x="166002" y="32014"/>
                  </a:lnTo>
                  <a:lnTo>
                    <a:pt x="156410" y="30471"/>
                  </a:lnTo>
                  <a:lnTo>
                    <a:pt x="151829" y="28518"/>
                  </a:lnTo>
                  <a:lnTo>
                    <a:pt x="149819" y="28880"/>
                  </a:lnTo>
                  <a:lnTo>
                    <a:pt x="145923" y="26699"/>
                  </a:lnTo>
                  <a:lnTo>
                    <a:pt x="143256" y="27661"/>
                  </a:lnTo>
                  <a:lnTo>
                    <a:pt x="137599" y="31537"/>
                  </a:lnTo>
                  <a:lnTo>
                    <a:pt x="134541" y="31118"/>
                  </a:lnTo>
                  <a:lnTo>
                    <a:pt x="131274" y="28785"/>
                  </a:lnTo>
                  <a:lnTo>
                    <a:pt x="129150" y="28356"/>
                  </a:lnTo>
                  <a:lnTo>
                    <a:pt x="126654" y="29585"/>
                  </a:lnTo>
                  <a:lnTo>
                    <a:pt x="122663" y="34042"/>
                  </a:lnTo>
                  <a:lnTo>
                    <a:pt x="118596" y="36224"/>
                  </a:lnTo>
                  <a:lnTo>
                    <a:pt x="114958" y="35376"/>
                  </a:lnTo>
                  <a:lnTo>
                    <a:pt x="110062" y="35395"/>
                  </a:lnTo>
                  <a:lnTo>
                    <a:pt x="109538" y="37881"/>
                  </a:lnTo>
                  <a:lnTo>
                    <a:pt x="110480" y="39605"/>
                  </a:lnTo>
                  <a:lnTo>
                    <a:pt x="113157" y="42539"/>
                  </a:lnTo>
                  <a:lnTo>
                    <a:pt x="111900" y="44739"/>
                  </a:lnTo>
                  <a:lnTo>
                    <a:pt x="112833" y="46939"/>
                  </a:lnTo>
                  <a:lnTo>
                    <a:pt x="114577" y="47387"/>
                  </a:lnTo>
                  <a:lnTo>
                    <a:pt x="117215" y="47263"/>
                  </a:lnTo>
                  <a:lnTo>
                    <a:pt x="122082" y="50111"/>
                  </a:lnTo>
                  <a:lnTo>
                    <a:pt x="124216" y="53112"/>
                  </a:lnTo>
                  <a:lnTo>
                    <a:pt x="125578" y="56388"/>
                  </a:lnTo>
                  <a:lnTo>
                    <a:pt x="122606" y="54035"/>
                  </a:lnTo>
                  <a:lnTo>
                    <a:pt x="120635" y="51768"/>
                  </a:lnTo>
                  <a:lnTo>
                    <a:pt x="117882" y="50949"/>
                  </a:lnTo>
                  <a:lnTo>
                    <a:pt x="114062" y="49016"/>
                  </a:lnTo>
                  <a:lnTo>
                    <a:pt x="111662" y="48692"/>
                  </a:lnTo>
                  <a:lnTo>
                    <a:pt x="109109" y="50035"/>
                  </a:lnTo>
                  <a:lnTo>
                    <a:pt x="108909" y="51549"/>
                  </a:lnTo>
                  <a:lnTo>
                    <a:pt x="111662" y="54378"/>
                  </a:lnTo>
                  <a:lnTo>
                    <a:pt x="114176" y="56121"/>
                  </a:lnTo>
                  <a:lnTo>
                    <a:pt x="115510" y="57531"/>
                  </a:lnTo>
                  <a:lnTo>
                    <a:pt x="116396" y="60665"/>
                  </a:lnTo>
                  <a:lnTo>
                    <a:pt x="115891" y="61722"/>
                  </a:lnTo>
                  <a:lnTo>
                    <a:pt x="114958" y="62713"/>
                  </a:lnTo>
                  <a:lnTo>
                    <a:pt x="111976" y="60741"/>
                  </a:lnTo>
                  <a:lnTo>
                    <a:pt x="107414" y="53721"/>
                  </a:lnTo>
                  <a:lnTo>
                    <a:pt x="101051" y="52321"/>
                  </a:lnTo>
                  <a:lnTo>
                    <a:pt x="99984" y="53788"/>
                  </a:lnTo>
                  <a:lnTo>
                    <a:pt x="101241" y="57503"/>
                  </a:lnTo>
                  <a:lnTo>
                    <a:pt x="102146" y="58941"/>
                  </a:lnTo>
                  <a:lnTo>
                    <a:pt x="107681" y="62941"/>
                  </a:lnTo>
                  <a:lnTo>
                    <a:pt x="107242" y="63789"/>
                  </a:lnTo>
                  <a:lnTo>
                    <a:pt x="106432" y="64151"/>
                  </a:lnTo>
                  <a:lnTo>
                    <a:pt x="100242" y="61865"/>
                  </a:lnTo>
                  <a:lnTo>
                    <a:pt x="98441" y="58388"/>
                  </a:lnTo>
                  <a:lnTo>
                    <a:pt x="98013" y="53978"/>
                  </a:lnTo>
                  <a:lnTo>
                    <a:pt x="92297" y="50911"/>
                  </a:lnTo>
                  <a:lnTo>
                    <a:pt x="86906" y="47568"/>
                  </a:lnTo>
                  <a:lnTo>
                    <a:pt x="85697" y="44396"/>
                  </a:lnTo>
                  <a:lnTo>
                    <a:pt x="86811" y="43215"/>
                  </a:lnTo>
                  <a:lnTo>
                    <a:pt x="87602" y="40882"/>
                  </a:lnTo>
                  <a:lnTo>
                    <a:pt x="84640" y="41310"/>
                  </a:lnTo>
                  <a:lnTo>
                    <a:pt x="82782" y="42786"/>
                  </a:lnTo>
                  <a:lnTo>
                    <a:pt x="79782" y="44215"/>
                  </a:lnTo>
                  <a:lnTo>
                    <a:pt x="79658" y="46558"/>
                  </a:lnTo>
                  <a:lnTo>
                    <a:pt x="80134" y="48730"/>
                  </a:lnTo>
                  <a:lnTo>
                    <a:pt x="79143" y="51883"/>
                  </a:lnTo>
                  <a:lnTo>
                    <a:pt x="78172" y="57360"/>
                  </a:lnTo>
                  <a:lnTo>
                    <a:pt x="78781" y="60227"/>
                  </a:lnTo>
                  <a:lnTo>
                    <a:pt x="85297" y="68428"/>
                  </a:lnTo>
                  <a:lnTo>
                    <a:pt x="87525" y="74371"/>
                  </a:lnTo>
                  <a:lnTo>
                    <a:pt x="89125" y="76619"/>
                  </a:lnTo>
                  <a:lnTo>
                    <a:pt x="92459" y="79096"/>
                  </a:lnTo>
                  <a:lnTo>
                    <a:pt x="95936" y="83696"/>
                  </a:lnTo>
                  <a:lnTo>
                    <a:pt x="97403" y="86087"/>
                  </a:lnTo>
                  <a:lnTo>
                    <a:pt x="98450" y="90002"/>
                  </a:lnTo>
                  <a:lnTo>
                    <a:pt x="95527" y="92421"/>
                  </a:lnTo>
                  <a:lnTo>
                    <a:pt x="93831" y="92516"/>
                  </a:lnTo>
                  <a:lnTo>
                    <a:pt x="92888" y="91450"/>
                  </a:lnTo>
                  <a:lnTo>
                    <a:pt x="94202" y="88783"/>
                  </a:lnTo>
                  <a:lnTo>
                    <a:pt x="94012" y="87154"/>
                  </a:lnTo>
                  <a:lnTo>
                    <a:pt x="89497" y="84630"/>
                  </a:lnTo>
                  <a:lnTo>
                    <a:pt x="87592" y="85477"/>
                  </a:lnTo>
                  <a:lnTo>
                    <a:pt x="85392" y="87116"/>
                  </a:lnTo>
                  <a:lnTo>
                    <a:pt x="86649" y="90164"/>
                  </a:lnTo>
                  <a:lnTo>
                    <a:pt x="88059" y="92173"/>
                  </a:lnTo>
                  <a:lnTo>
                    <a:pt x="88773" y="94936"/>
                  </a:lnTo>
                  <a:lnTo>
                    <a:pt x="91478" y="94698"/>
                  </a:lnTo>
                  <a:lnTo>
                    <a:pt x="87840" y="97793"/>
                  </a:lnTo>
                  <a:lnTo>
                    <a:pt x="84420" y="99374"/>
                  </a:lnTo>
                  <a:lnTo>
                    <a:pt x="81058" y="99470"/>
                  </a:lnTo>
                  <a:lnTo>
                    <a:pt x="78915" y="99756"/>
                  </a:lnTo>
                  <a:lnTo>
                    <a:pt x="78172" y="100546"/>
                  </a:lnTo>
                  <a:lnTo>
                    <a:pt x="79915" y="101117"/>
                  </a:lnTo>
                  <a:lnTo>
                    <a:pt x="81334" y="101175"/>
                  </a:lnTo>
                  <a:lnTo>
                    <a:pt x="83649" y="102841"/>
                  </a:lnTo>
                  <a:lnTo>
                    <a:pt x="90231" y="104832"/>
                  </a:lnTo>
                  <a:lnTo>
                    <a:pt x="93374" y="107356"/>
                  </a:lnTo>
                  <a:lnTo>
                    <a:pt x="96460" y="107585"/>
                  </a:lnTo>
                  <a:lnTo>
                    <a:pt x="99556" y="112204"/>
                  </a:lnTo>
                  <a:lnTo>
                    <a:pt x="104918" y="113433"/>
                  </a:lnTo>
                  <a:lnTo>
                    <a:pt x="107975" y="118091"/>
                  </a:lnTo>
                  <a:lnTo>
                    <a:pt x="112033" y="119006"/>
                  </a:lnTo>
                  <a:lnTo>
                    <a:pt x="115538" y="120720"/>
                  </a:lnTo>
                  <a:lnTo>
                    <a:pt x="116557" y="122349"/>
                  </a:lnTo>
                  <a:lnTo>
                    <a:pt x="117072" y="125301"/>
                  </a:lnTo>
                  <a:lnTo>
                    <a:pt x="117300" y="131540"/>
                  </a:lnTo>
                  <a:lnTo>
                    <a:pt x="118063" y="136170"/>
                  </a:lnTo>
                  <a:lnTo>
                    <a:pt x="118091" y="137627"/>
                  </a:lnTo>
                  <a:lnTo>
                    <a:pt x="117901" y="139808"/>
                  </a:lnTo>
                  <a:lnTo>
                    <a:pt x="116948" y="140875"/>
                  </a:lnTo>
                  <a:lnTo>
                    <a:pt x="115662" y="140913"/>
                  </a:lnTo>
                  <a:lnTo>
                    <a:pt x="113138" y="137513"/>
                  </a:lnTo>
                  <a:lnTo>
                    <a:pt x="109281" y="133931"/>
                  </a:lnTo>
                  <a:lnTo>
                    <a:pt x="105204" y="129664"/>
                  </a:lnTo>
                  <a:lnTo>
                    <a:pt x="104042" y="128911"/>
                  </a:lnTo>
                  <a:lnTo>
                    <a:pt x="103089" y="128845"/>
                  </a:lnTo>
                  <a:lnTo>
                    <a:pt x="100908" y="130283"/>
                  </a:lnTo>
                  <a:lnTo>
                    <a:pt x="94850" y="131398"/>
                  </a:lnTo>
                  <a:lnTo>
                    <a:pt x="92012" y="132960"/>
                  </a:lnTo>
                  <a:lnTo>
                    <a:pt x="90945" y="133302"/>
                  </a:lnTo>
                  <a:lnTo>
                    <a:pt x="90650" y="134122"/>
                  </a:lnTo>
                  <a:lnTo>
                    <a:pt x="91983" y="134969"/>
                  </a:lnTo>
                  <a:lnTo>
                    <a:pt x="93612" y="136922"/>
                  </a:lnTo>
                  <a:lnTo>
                    <a:pt x="93612" y="139580"/>
                  </a:lnTo>
                  <a:lnTo>
                    <a:pt x="94965" y="142808"/>
                  </a:lnTo>
                  <a:lnTo>
                    <a:pt x="96707" y="143637"/>
                  </a:lnTo>
                  <a:lnTo>
                    <a:pt x="98975" y="143570"/>
                  </a:lnTo>
                  <a:lnTo>
                    <a:pt x="100279" y="144171"/>
                  </a:lnTo>
                  <a:lnTo>
                    <a:pt x="100613" y="145456"/>
                  </a:lnTo>
                  <a:lnTo>
                    <a:pt x="101937" y="146952"/>
                  </a:lnTo>
                  <a:lnTo>
                    <a:pt x="102804" y="148066"/>
                  </a:lnTo>
                  <a:lnTo>
                    <a:pt x="102775" y="148857"/>
                  </a:lnTo>
                  <a:lnTo>
                    <a:pt x="96441" y="150962"/>
                  </a:lnTo>
                  <a:lnTo>
                    <a:pt x="95117" y="151924"/>
                  </a:lnTo>
                  <a:lnTo>
                    <a:pt x="94002" y="152419"/>
                  </a:lnTo>
                  <a:lnTo>
                    <a:pt x="92355" y="151419"/>
                  </a:lnTo>
                  <a:lnTo>
                    <a:pt x="92259" y="148847"/>
                  </a:lnTo>
                  <a:lnTo>
                    <a:pt x="90088" y="147466"/>
                  </a:lnTo>
                  <a:lnTo>
                    <a:pt x="88097" y="146276"/>
                  </a:lnTo>
                  <a:lnTo>
                    <a:pt x="85706" y="145771"/>
                  </a:lnTo>
                  <a:lnTo>
                    <a:pt x="83677" y="143989"/>
                  </a:lnTo>
                  <a:lnTo>
                    <a:pt x="82353" y="145428"/>
                  </a:lnTo>
                  <a:lnTo>
                    <a:pt x="83411" y="150419"/>
                  </a:lnTo>
                  <a:lnTo>
                    <a:pt x="85706" y="153848"/>
                  </a:lnTo>
                  <a:lnTo>
                    <a:pt x="89554" y="163030"/>
                  </a:lnTo>
                  <a:lnTo>
                    <a:pt x="91297" y="168431"/>
                  </a:lnTo>
                  <a:lnTo>
                    <a:pt x="91650" y="171040"/>
                  </a:lnTo>
                  <a:lnTo>
                    <a:pt x="90783" y="175374"/>
                  </a:lnTo>
                  <a:lnTo>
                    <a:pt x="92679" y="178584"/>
                  </a:lnTo>
                  <a:lnTo>
                    <a:pt x="93974" y="181880"/>
                  </a:lnTo>
                  <a:lnTo>
                    <a:pt x="92555" y="181756"/>
                  </a:lnTo>
                  <a:lnTo>
                    <a:pt x="91317" y="180594"/>
                  </a:lnTo>
                  <a:lnTo>
                    <a:pt x="89240" y="179222"/>
                  </a:lnTo>
                  <a:lnTo>
                    <a:pt x="85220" y="173955"/>
                  </a:lnTo>
                  <a:lnTo>
                    <a:pt x="83820" y="170669"/>
                  </a:lnTo>
                  <a:lnTo>
                    <a:pt x="82144" y="170412"/>
                  </a:lnTo>
                  <a:lnTo>
                    <a:pt x="79229" y="170888"/>
                  </a:lnTo>
                  <a:lnTo>
                    <a:pt x="76048" y="177908"/>
                  </a:lnTo>
                  <a:lnTo>
                    <a:pt x="76058" y="181918"/>
                  </a:lnTo>
                  <a:lnTo>
                    <a:pt x="74409" y="180966"/>
                  </a:lnTo>
                  <a:lnTo>
                    <a:pt x="73000" y="179718"/>
                  </a:lnTo>
                  <a:lnTo>
                    <a:pt x="73171" y="175327"/>
                  </a:lnTo>
                  <a:lnTo>
                    <a:pt x="73029" y="173479"/>
                  </a:lnTo>
                  <a:lnTo>
                    <a:pt x="69161" y="167478"/>
                  </a:lnTo>
                  <a:lnTo>
                    <a:pt x="67389" y="166802"/>
                  </a:lnTo>
                  <a:lnTo>
                    <a:pt x="66561" y="164773"/>
                  </a:lnTo>
                  <a:lnTo>
                    <a:pt x="65132" y="162601"/>
                  </a:lnTo>
                  <a:lnTo>
                    <a:pt x="63294" y="163011"/>
                  </a:lnTo>
                  <a:lnTo>
                    <a:pt x="61789" y="163887"/>
                  </a:lnTo>
                  <a:lnTo>
                    <a:pt x="61379" y="167164"/>
                  </a:lnTo>
                  <a:lnTo>
                    <a:pt x="61227" y="170097"/>
                  </a:lnTo>
                  <a:lnTo>
                    <a:pt x="60103" y="172298"/>
                  </a:lnTo>
                  <a:lnTo>
                    <a:pt x="55979" y="168116"/>
                  </a:lnTo>
                  <a:lnTo>
                    <a:pt x="51826" y="160858"/>
                  </a:lnTo>
                  <a:lnTo>
                    <a:pt x="51721" y="156877"/>
                  </a:lnTo>
                  <a:lnTo>
                    <a:pt x="54759" y="153229"/>
                  </a:lnTo>
                  <a:lnTo>
                    <a:pt x="54397" y="150619"/>
                  </a:lnTo>
                  <a:lnTo>
                    <a:pt x="51521" y="145456"/>
                  </a:lnTo>
                  <a:lnTo>
                    <a:pt x="47368" y="142132"/>
                  </a:lnTo>
                  <a:lnTo>
                    <a:pt x="45044" y="141142"/>
                  </a:lnTo>
                  <a:lnTo>
                    <a:pt x="43948" y="137598"/>
                  </a:lnTo>
                  <a:lnTo>
                    <a:pt x="41729" y="135769"/>
                  </a:lnTo>
                  <a:lnTo>
                    <a:pt x="39929" y="134912"/>
                  </a:lnTo>
                  <a:lnTo>
                    <a:pt x="39577" y="133655"/>
                  </a:lnTo>
                  <a:lnTo>
                    <a:pt x="40120" y="132722"/>
                  </a:lnTo>
                  <a:lnTo>
                    <a:pt x="44482" y="129074"/>
                  </a:lnTo>
                  <a:lnTo>
                    <a:pt x="47035" y="123339"/>
                  </a:lnTo>
                  <a:lnTo>
                    <a:pt x="48302" y="123073"/>
                  </a:lnTo>
                  <a:lnTo>
                    <a:pt x="50911" y="124435"/>
                  </a:lnTo>
                  <a:lnTo>
                    <a:pt x="53845" y="124082"/>
                  </a:lnTo>
                  <a:lnTo>
                    <a:pt x="56245" y="120720"/>
                  </a:lnTo>
                  <a:lnTo>
                    <a:pt x="58284" y="118891"/>
                  </a:lnTo>
                  <a:lnTo>
                    <a:pt x="61722" y="119129"/>
                  </a:lnTo>
                  <a:lnTo>
                    <a:pt x="69485" y="123615"/>
                  </a:lnTo>
                  <a:lnTo>
                    <a:pt x="77829" y="126178"/>
                  </a:lnTo>
                  <a:lnTo>
                    <a:pt x="81992" y="128416"/>
                  </a:lnTo>
                  <a:lnTo>
                    <a:pt x="84354" y="130635"/>
                  </a:lnTo>
                  <a:lnTo>
                    <a:pt x="85601" y="131093"/>
                  </a:lnTo>
                  <a:lnTo>
                    <a:pt x="87582" y="131407"/>
                  </a:lnTo>
                  <a:lnTo>
                    <a:pt x="87497" y="129750"/>
                  </a:lnTo>
                  <a:lnTo>
                    <a:pt x="86868" y="128283"/>
                  </a:lnTo>
                  <a:lnTo>
                    <a:pt x="88516" y="127483"/>
                  </a:lnTo>
                  <a:lnTo>
                    <a:pt x="92983" y="127521"/>
                  </a:lnTo>
                  <a:lnTo>
                    <a:pt x="93793" y="126740"/>
                  </a:lnTo>
                  <a:lnTo>
                    <a:pt x="94622" y="125482"/>
                  </a:lnTo>
                  <a:lnTo>
                    <a:pt x="93698" y="124044"/>
                  </a:lnTo>
                  <a:lnTo>
                    <a:pt x="92221" y="123358"/>
                  </a:lnTo>
                  <a:lnTo>
                    <a:pt x="90640" y="123168"/>
                  </a:lnTo>
                  <a:lnTo>
                    <a:pt x="89602" y="122711"/>
                  </a:lnTo>
                  <a:lnTo>
                    <a:pt x="87916" y="123168"/>
                  </a:lnTo>
                  <a:lnTo>
                    <a:pt x="85297" y="122053"/>
                  </a:lnTo>
                  <a:lnTo>
                    <a:pt x="83934" y="121139"/>
                  </a:lnTo>
                  <a:lnTo>
                    <a:pt x="83144" y="120196"/>
                  </a:lnTo>
                  <a:lnTo>
                    <a:pt x="78581" y="118320"/>
                  </a:lnTo>
                  <a:lnTo>
                    <a:pt x="74257" y="115138"/>
                  </a:lnTo>
                  <a:lnTo>
                    <a:pt x="73276" y="116939"/>
                  </a:lnTo>
                  <a:lnTo>
                    <a:pt x="71524" y="117910"/>
                  </a:lnTo>
                  <a:lnTo>
                    <a:pt x="69038" y="118053"/>
                  </a:lnTo>
                  <a:lnTo>
                    <a:pt x="62046" y="116034"/>
                  </a:lnTo>
                  <a:lnTo>
                    <a:pt x="57751" y="117577"/>
                  </a:lnTo>
                  <a:lnTo>
                    <a:pt x="55407" y="117977"/>
                  </a:lnTo>
                  <a:lnTo>
                    <a:pt x="53616" y="118015"/>
                  </a:lnTo>
                  <a:lnTo>
                    <a:pt x="51416" y="118701"/>
                  </a:lnTo>
                  <a:lnTo>
                    <a:pt x="48873" y="119110"/>
                  </a:lnTo>
                  <a:lnTo>
                    <a:pt x="46673" y="116177"/>
                  </a:lnTo>
                  <a:lnTo>
                    <a:pt x="45749" y="113900"/>
                  </a:lnTo>
                  <a:lnTo>
                    <a:pt x="45101" y="113472"/>
                  </a:lnTo>
                  <a:lnTo>
                    <a:pt x="45072" y="115614"/>
                  </a:lnTo>
                  <a:lnTo>
                    <a:pt x="44368" y="117329"/>
                  </a:lnTo>
                  <a:lnTo>
                    <a:pt x="41139" y="118291"/>
                  </a:lnTo>
                  <a:lnTo>
                    <a:pt x="39281" y="116958"/>
                  </a:lnTo>
                  <a:lnTo>
                    <a:pt x="37852" y="112929"/>
                  </a:lnTo>
                  <a:lnTo>
                    <a:pt x="36052" y="107795"/>
                  </a:lnTo>
                  <a:lnTo>
                    <a:pt x="32881" y="103642"/>
                  </a:lnTo>
                  <a:lnTo>
                    <a:pt x="30299" y="102556"/>
                  </a:lnTo>
                  <a:lnTo>
                    <a:pt x="30080" y="100270"/>
                  </a:lnTo>
                  <a:lnTo>
                    <a:pt x="30309" y="98441"/>
                  </a:lnTo>
                  <a:lnTo>
                    <a:pt x="33404" y="97984"/>
                  </a:lnTo>
                  <a:lnTo>
                    <a:pt x="38243" y="99898"/>
                  </a:lnTo>
                  <a:lnTo>
                    <a:pt x="39243" y="99517"/>
                  </a:lnTo>
                  <a:lnTo>
                    <a:pt x="40329" y="98631"/>
                  </a:lnTo>
                  <a:lnTo>
                    <a:pt x="40120" y="96679"/>
                  </a:lnTo>
                  <a:lnTo>
                    <a:pt x="39414" y="94936"/>
                  </a:lnTo>
                  <a:lnTo>
                    <a:pt x="38081" y="94860"/>
                  </a:lnTo>
                  <a:lnTo>
                    <a:pt x="37157" y="95060"/>
                  </a:lnTo>
                  <a:lnTo>
                    <a:pt x="34176" y="94698"/>
                  </a:lnTo>
                  <a:lnTo>
                    <a:pt x="30356" y="95669"/>
                  </a:lnTo>
                  <a:lnTo>
                    <a:pt x="28585" y="94755"/>
                  </a:lnTo>
                  <a:lnTo>
                    <a:pt x="27994" y="93641"/>
                  </a:lnTo>
                  <a:lnTo>
                    <a:pt x="24794" y="90888"/>
                  </a:lnTo>
                  <a:lnTo>
                    <a:pt x="22032" y="87192"/>
                  </a:lnTo>
                  <a:lnTo>
                    <a:pt x="17555" y="84725"/>
                  </a:lnTo>
                  <a:lnTo>
                    <a:pt x="14631" y="77181"/>
                  </a:lnTo>
                  <a:lnTo>
                    <a:pt x="12173" y="73886"/>
                  </a:lnTo>
                  <a:lnTo>
                    <a:pt x="9554" y="71523"/>
                  </a:lnTo>
                  <a:lnTo>
                    <a:pt x="10126" y="71485"/>
                  </a:lnTo>
                  <a:lnTo>
                    <a:pt x="11116" y="71885"/>
                  </a:lnTo>
                  <a:lnTo>
                    <a:pt x="13021" y="73181"/>
                  </a:lnTo>
                  <a:lnTo>
                    <a:pt x="15040" y="73457"/>
                  </a:lnTo>
                  <a:lnTo>
                    <a:pt x="16145" y="72600"/>
                  </a:lnTo>
                  <a:lnTo>
                    <a:pt x="16783" y="71809"/>
                  </a:lnTo>
                  <a:lnTo>
                    <a:pt x="17193" y="70514"/>
                  </a:lnTo>
                  <a:lnTo>
                    <a:pt x="17364" y="68999"/>
                  </a:lnTo>
                  <a:lnTo>
                    <a:pt x="17698" y="68494"/>
                  </a:lnTo>
                  <a:lnTo>
                    <a:pt x="19250" y="68675"/>
                  </a:lnTo>
                  <a:lnTo>
                    <a:pt x="19745" y="68294"/>
                  </a:lnTo>
                  <a:lnTo>
                    <a:pt x="19727" y="66932"/>
                  </a:lnTo>
                  <a:lnTo>
                    <a:pt x="18726" y="65237"/>
                  </a:lnTo>
                  <a:lnTo>
                    <a:pt x="17850" y="63151"/>
                  </a:lnTo>
                  <a:lnTo>
                    <a:pt x="17850" y="62160"/>
                  </a:lnTo>
                  <a:lnTo>
                    <a:pt x="18584" y="61760"/>
                  </a:lnTo>
                  <a:lnTo>
                    <a:pt x="19793" y="60855"/>
                  </a:lnTo>
                  <a:lnTo>
                    <a:pt x="20441" y="59731"/>
                  </a:lnTo>
                  <a:lnTo>
                    <a:pt x="21727" y="59169"/>
                  </a:lnTo>
                  <a:lnTo>
                    <a:pt x="23622" y="59065"/>
                  </a:lnTo>
                  <a:lnTo>
                    <a:pt x="25737" y="58569"/>
                  </a:lnTo>
                  <a:lnTo>
                    <a:pt x="27108" y="57360"/>
                  </a:lnTo>
                  <a:lnTo>
                    <a:pt x="27308" y="56169"/>
                  </a:lnTo>
                  <a:lnTo>
                    <a:pt x="28166" y="52874"/>
                  </a:lnTo>
                  <a:lnTo>
                    <a:pt x="28728" y="51254"/>
                  </a:lnTo>
                  <a:lnTo>
                    <a:pt x="29632" y="49778"/>
                  </a:lnTo>
                  <a:lnTo>
                    <a:pt x="30119" y="47787"/>
                  </a:lnTo>
                  <a:lnTo>
                    <a:pt x="31090" y="45911"/>
                  </a:lnTo>
                  <a:lnTo>
                    <a:pt x="33109" y="45120"/>
                  </a:lnTo>
                  <a:lnTo>
                    <a:pt x="34938" y="44196"/>
                  </a:lnTo>
                  <a:lnTo>
                    <a:pt x="36319" y="41777"/>
                  </a:lnTo>
                  <a:lnTo>
                    <a:pt x="37100" y="39710"/>
                  </a:lnTo>
                  <a:lnTo>
                    <a:pt x="37100" y="38443"/>
                  </a:lnTo>
                  <a:lnTo>
                    <a:pt x="35938" y="36367"/>
                  </a:lnTo>
                  <a:lnTo>
                    <a:pt x="35081" y="34347"/>
                  </a:lnTo>
                  <a:lnTo>
                    <a:pt x="35309" y="31718"/>
                  </a:lnTo>
                  <a:lnTo>
                    <a:pt x="38938" y="31499"/>
                  </a:lnTo>
                  <a:lnTo>
                    <a:pt x="40205" y="31252"/>
                  </a:lnTo>
                  <a:lnTo>
                    <a:pt x="44920" y="31109"/>
                  </a:lnTo>
                  <a:lnTo>
                    <a:pt x="47073" y="29699"/>
                  </a:lnTo>
                  <a:lnTo>
                    <a:pt x="48559" y="29832"/>
                  </a:lnTo>
                  <a:lnTo>
                    <a:pt x="51664" y="31052"/>
                  </a:lnTo>
                  <a:lnTo>
                    <a:pt x="53054" y="30089"/>
                  </a:lnTo>
                  <a:lnTo>
                    <a:pt x="57112" y="28185"/>
                  </a:lnTo>
                  <a:lnTo>
                    <a:pt x="61122" y="22641"/>
                  </a:lnTo>
                  <a:lnTo>
                    <a:pt x="62827" y="21812"/>
                  </a:lnTo>
                  <a:lnTo>
                    <a:pt x="66723" y="21469"/>
                  </a:lnTo>
                  <a:lnTo>
                    <a:pt x="67942" y="20831"/>
                  </a:lnTo>
                  <a:lnTo>
                    <a:pt x="69361" y="20955"/>
                  </a:lnTo>
                  <a:lnTo>
                    <a:pt x="73724" y="22079"/>
                  </a:lnTo>
                  <a:lnTo>
                    <a:pt x="76200" y="22250"/>
                  </a:lnTo>
                  <a:lnTo>
                    <a:pt x="79143" y="21479"/>
                  </a:lnTo>
                  <a:lnTo>
                    <a:pt x="82382" y="20126"/>
                  </a:lnTo>
                  <a:lnTo>
                    <a:pt x="83191" y="15373"/>
                  </a:lnTo>
                  <a:lnTo>
                    <a:pt x="83963" y="14688"/>
                  </a:lnTo>
                  <a:lnTo>
                    <a:pt x="85973" y="14497"/>
                  </a:lnTo>
                  <a:lnTo>
                    <a:pt x="87497" y="14535"/>
                  </a:lnTo>
                  <a:lnTo>
                    <a:pt x="90431" y="14916"/>
                  </a:lnTo>
                  <a:lnTo>
                    <a:pt x="93917" y="15040"/>
                  </a:lnTo>
                  <a:lnTo>
                    <a:pt x="96155" y="12811"/>
                  </a:lnTo>
                  <a:lnTo>
                    <a:pt x="99689" y="12649"/>
                  </a:lnTo>
                  <a:lnTo>
                    <a:pt x="101327" y="12325"/>
                  </a:lnTo>
                  <a:lnTo>
                    <a:pt x="104061" y="12773"/>
                  </a:lnTo>
                  <a:lnTo>
                    <a:pt x="106718" y="12754"/>
                  </a:lnTo>
                  <a:lnTo>
                    <a:pt x="110119" y="11820"/>
                  </a:lnTo>
                  <a:lnTo>
                    <a:pt x="113291" y="10287"/>
                  </a:lnTo>
                  <a:lnTo>
                    <a:pt x="115767" y="10421"/>
                  </a:lnTo>
                  <a:lnTo>
                    <a:pt x="116777" y="10144"/>
                  </a:lnTo>
                  <a:lnTo>
                    <a:pt x="117348" y="9820"/>
                  </a:lnTo>
                  <a:lnTo>
                    <a:pt x="117967" y="7753"/>
                  </a:lnTo>
                  <a:lnTo>
                    <a:pt x="122625" y="7620"/>
                  </a:lnTo>
                  <a:lnTo>
                    <a:pt x="124206" y="7820"/>
                  </a:lnTo>
                  <a:lnTo>
                    <a:pt x="126807" y="7877"/>
                  </a:lnTo>
                  <a:lnTo>
                    <a:pt x="129512" y="6744"/>
                  </a:lnTo>
                  <a:lnTo>
                    <a:pt x="130321" y="6839"/>
                  </a:lnTo>
                  <a:lnTo>
                    <a:pt x="131683" y="9868"/>
                  </a:lnTo>
                  <a:lnTo>
                    <a:pt x="132398" y="10744"/>
                  </a:lnTo>
                  <a:lnTo>
                    <a:pt x="133865" y="11554"/>
                  </a:lnTo>
                  <a:lnTo>
                    <a:pt x="137141" y="13821"/>
                  </a:lnTo>
                  <a:lnTo>
                    <a:pt x="137732" y="13221"/>
                  </a:lnTo>
                  <a:lnTo>
                    <a:pt x="139103" y="12459"/>
                  </a:lnTo>
                  <a:lnTo>
                    <a:pt x="143028" y="13497"/>
                  </a:lnTo>
                  <a:lnTo>
                    <a:pt x="146771" y="15240"/>
                  </a:lnTo>
                  <a:lnTo>
                    <a:pt x="149914" y="17802"/>
                  </a:lnTo>
                  <a:lnTo>
                    <a:pt x="153410" y="17059"/>
                  </a:lnTo>
                  <a:lnTo>
                    <a:pt x="157286" y="15802"/>
                  </a:lnTo>
                  <a:lnTo>
                    <a:pt x="159811" y="15440"/>
                  </a:lnTo>
                  <a:lnTo>
                    <a:pt x="162554" y="15259"/>
                  </a:lnTo>
                  <a:lnTo>
                    <a:pt x="164182" y="14716"/>
                  </a:lnTo>
                  <a:lnTo>
                    <a:pt x="167888" y="15373"/>
                  </a:lnTo>
                  <a:lnTo>
                    <a:pt x="171708" y="13992"/>
                  </a:lnTo>
                  <a:lnTo>
                    <a:pt x="173546" y="12754"/>
                  </a:lnTo>
                  <a:lnTo>
                    <a:pt x="174079" y="11001"/>
                  </a:lnTo>
                  <a:lnTo>
                    <a:pt x="173774" y="7925"/>
                  </a:lnTo>
                  <a:lnTo>
                    <a:pt x="172907" y="4839"/>
                  </a:lnTo>
                  <a:lnTo>
                    <a:pt x="171993" y="3696"/>
                  </a:lnTo>
                  <a:lnTo>
                    <a:pt x="171698" y="2515"/>
                  </a:lnTo>
                  <a:lnTo>
                    <a:pt x="172222" y="1410"/>
                  </a:lnTo>
                  <a:lnTo>
                    <a:pt x="172812" y="648"/>
                  </a:lnTo>
                  <a:lnTo>
                    <a:pt x="175308" y="0"/>
                  </a:lnTo>
                  <a:lnTo>
                    <a:pt x="178422" y="1086"/>
                  </a:lnTo>
                  <a:close/>
                  <a:moveTo>
                    <a:pt x="137075" y="40053"/>
                  </a:moveTo>
                  <a:lnTo>
                    <a:pt x="133645" y="41300"/>
                  </a:lnTo>
                  <a:lnTo>
                    <a:pt x="130160" y="38929"/>
                  </a:lnTo>
                  <a:lnTo>
                    <a:pt x="130188" y="37519"/>
                  </a:lnTo>
                  <a:lnTo>
                    <a:pt x="132026" y="34652"/>
                  </a:lnTo>
                  <a:lnTo>
                    <a:pt x="133036" y="33804"/>
                  </a:lnTo>
                  <a:lnTo>
                    <a:pt x="135598" y="34033"/>
                  </a:lnTo>
                  <a:lnTo>
                    <a:pt x="137056" y="36004"/>
                  </a:lnTo>
                  <a:lnTo>
                    <a:pt x="137399" y="36938"/>
                  </a:lnTo>
                  <a:lnTo>
                    <a:pt x="136922" y="38519"/>
                  </a:lnTo>
                  <a:lnTo>
                    <a:pt x="137075" y="40053"/>
                  </a:lnTo>
                  <a:close/>
                  <a:moveTo>
                    <a:pt x="161449" y="46663"/>
                  </a:moveTo>
                  <a:lnTo>
                    <a:pt x="158420" y="47577"/>
                  </a:lnTo>
                  <a:lnTo>
                    <a:pt x="155086" y="44691"/>
                  </a:lnTo>
                  <a:lnTo>
                    <a:pt x="158305" y="43529"/>
                  </a:lnTo>
                  <a:lnTo>
                    <a:pt x="159801" y="44368"/>
                  </a:lnTo>
                  <a:lnTo>
                    <a:pt x="160868" y="45358"/>
                  </a:lnTo>
                  <a:lnTo>
                    <a:pt x="161449" y="46663"/>
                  </a:lnTo>
                  <a:close/>
                  <a:moveTo>
                    <a:pt x="154810" y="62112"/>
                  </a:moveTo>
                  <a:lnTo>
                    <a:pt x="153801" y="63284"/>
                  </a:lnTo>
                  <a:lnTo>
                    <a:pt x="153048" y="65304"/>
                  </a:lnTo>
                  <a:lnTo>
                    <a:pt x="152648" y="68189"/>
                  </a:lnTo>
                  <a:lnTo>
                    <a:pt x="151086" y="68256"/>
                  </a:lnTo>
                  <a:lnTo>
                    <a:pt x="150143" y="67675"/>
                  </a:lnTo>
                  <a:lnTo>
                    <a:pt x="149829" y="66580"/>
                  </a:lnTo>
                  <a:lnTo>
                    <a:pt x="149771" y="65199"/>
                  </a:lnTo>
                  <a:lnTo>
                    <a:pt x="149086" y="65256"/>
                  </a:lnTo>
                  <a:lnTo>
                    <a:pt x="148533" y="66751"/>
                  </a:lnTo>
                  <a:lnTo>
                    <a:pt x="148047" y="67428"/>
                  </a:lnTo>
                  <a:lnTo>
                    <a:pt x="146476" y="67571"/>
                  </a:lnTo>
                  <a:lnTo>
                    <a:pt x="144752" y="66647"/>
                  </a:lnTo>
                  <a:lnTo>
                    <a:pt x="144838" y="64656"/>
                  </a:lnTo>
                  <a:lnTo>
                    <a:pt x="144495" y="62341"/>
                  </a:lnTo>
                  <a:lnTo>
                    <a:pt x="144647" y="61532"/>
                  </a:lnTo>
                  <a:lnTo>
                    <a:pt x="149362" y="61331"/>
                  </a:lnTo>
                  <a:lnTo>
                    <a:pt x="150743" y="63037"/>
                  </a:lnTo>
                  <a:lnTo>
                    <a:pt x="152410" y="62046"/>
                  </a:lnTo>
                  <a:lnTo>
                    <a:pt x="153095" y="60979"/>
                  </a:lnTo>
                  <a:lnTo>
                    <a:pt x="155115" y="60312"/>
                  </a:lnTo>
                  <a:lnTo>
                    <a:pt x="154810" y="62112"/>
                  </a:lnTo>
                  <a:close/>
                  <a:moveTo>
                    <a:pt x="11535" y="81172"/>
                  </a:moveTo>
                  <a:lnTo>
                    <a:pt x="12116" y="83106"/>
                  </a:lnTo>
                  <a:lnTo>
                    <a:pt x="8782" y="81905"/>
                  </a:lnTo>
                  <a:lnTo>
                    <a:pt x="6354" y="80181"/>
                  </a:lnTo>
                  <a:lnTo>
                    <a:pt x="4344" y="75905"/>
                  </a:lnTo>
                  <a:lnTo>
                    <a:pt x="67" y="71038"/>
                  </a:lnTo>
                  <a:lnTo>
                    <a:pt x="0" y="69618"/>
                  </a:lnTo>
                  <a:lnTo>
                    <a:pt x="1629" y="68542"/>
                  </a:lnTo>
                  <a:lnTo>
                    <a:pt x="5144" y="67780"/>
                  </a:lnTo>
                  <a:lnTo>
                    <a:pt x="6563" y="68571"/>
                  </a:lnTo>
                  <a:lnTo>
                    <a:pt x="7477" y="69390"/>
                  </a:lnTo>
                  <a:lnTo>
                    <a:pt x="7763" y="70323"/>
                  </a:lnTo>
                  <a:lnTo>
                    <a:pt x="5772" y="72190"/>
                  </a:lnTo>
                  <a:lnTo>
                    <a:pt x="5363" y="73038"/>
                  </a:lnTo>
                  <a:lnTo>
                    <a:pt x="6896" y="74714"/>
                  </a:lnTo>
                  <a:lnTo>
                    <a:pt x="6877" y="75390"/>
                  </a:lnTo>
                  <a:lnTo>
                    <a:pt x="7515" y="78639"/>
                  </a:lnTo>
                  <a:lnTo>
                    <a:pt x="8268" y="79858"/>
                  </a:lnTo>
                  <a:lnTo>
                    <a:pt x="10202" y="80839"/>
                  </a:lnTo>
                  <a:lnTo>
                    <a:pt x="11535" y="81172"/>
                  </a:lnTo>
                  <a:close/>
                  <a:moveTo>
                    <a:pt x="180804" y="84725"/>
                  </a:moveTo>
                  <a:lnTo>
                    <a:pt x="180337" y="86763"/>
                  </a:lnTo>
                  <a:lnTo>
                    <a:pt x="184033" y="90145"/>
                  </a:lnTo>
                  <a:lnTo>
                    <a:pt x="185290" y="92288"/>
                  </a:lnTo>
                  <a:lnTo>
                    <a:pt x="185757" y="94364"/>
                  </a:lnTo>
                  <a:lnTo>
                    <a:pt x="185443" y="94964"/>
                  </a:lnTo>
                  <a:lnTo>
                    <a:pt x="184042" y="93840"/>
                  </a:lnTo>
                  <a:lnTo>
                    <a:pt x="182890" y="93478"/>
                  </a:lnTo>
                  <a:lnTo>
                    <a:pt x="183280" y="94964"/>
                  </a:lnTo>
                  <a:lnTo>
                    <a:pt x="184461" y="96241"/>
                  </a:lnTo>
                  <a:lnTo>
                    <a:pt x="182366" y="96974"/>
                  </a:lnTo>
                  <a:lnTo>
                    <a:pt x="180270" y="96936"/>
                  </a:lnTo>
                  <a:lnTo>
                    <a:pt x="174136" y="95155"/>
                  </a:lnTo>
                  <a:lnTo>
                    <a:pt x="172727" y="93259"/>
                  </a:lnTo>
                  <a:lnTo>
                    <a:pt x="176394" y="90411"/>
                  </a:lnTo>
                  <a:lnTo>
                    <a:pt x="177137" y="89259"/>
                  </a:lnTo>
                  <a:lnTo>
                    <a:pt x="174546" y="89373"/>
                  </a:lnTo>
                  <a:lnTo>
                    <a:pt x="171774" y="92755"/>
                  </a:lnTo>
                  <a:lnTo>
                    <a:pt x="167336" y="91269"/>
                  </a:lnTo>
                  <a:lnTo>
                    <a:pt x="165974" y="89906"/>
                  </a:lnTo>
                  <a:lnTo>
                    <a:pt x="165668" y="89173"/>
                  </a:lnTo>
                  <a:lnTo>
                    <a:pt x="167421" y="86163"/>
                  </a:lnTo>
                  <a:lnTo>
                    <a:pt x="170545" y="86268"/>
                  </a:lnTo>
                  <a:lnTo>
                    <a:pt x="172193" y="85592"/>
                  </a:lnTo>
                  <a:lnTo>
                    <a:pt x="174241" y="84639"/>
                  </a:lnTo>
                  <a:lnTo>
                    <a:pt x="174260" y="83211"/>
                  </a:lnTo>
                  <a:lnTo>
                    <a:pt x="179137" y="82887"/>
                  </a:lnTo>
                  <a:lnTo>
                    <a:pt x="180804" y="84725"/>
                  </a:lnTo>
                  <a:close/>
                  <a:moveTo>
                    <a:pt x="113386" y="90611"/>
                  </a:moveTo>
                  <a:lnTo>
                    <a:pt x="112138" y="91012"/>
                  </a:lnTo>
                  <a:lnTo>
                    <a:pt x="113386" y="88268"/>
                  </a:lnTo>
                  <a:lnTo>
                    <a:pt x="115596" y="86849"/>
                  </a:lnTo>
                  <a:lnTo>
                    <a:pt x="114767" y="89154"/>
                  </a:lnTo>
                  <a:lnTo>
                    <a:pt x="113386" y="90611"/>
                  </a:lnTo>
                  <a:close/>
                  <a:moveTo>
                    <a:pt x="110490" y="92116"/>
                  </a:moveTo>
                  <a:lnTo>
                    <a:pt x="109300" y="93278"/>
                  </a:lnTo>
                  <a:lnTo>
                    <a:pt x="107452" y="92774"/>
                  </a:lnTo>
                  <a:lnTo>
                    <a:pt x="105518" y="88887"/>
                  </a:lnTo>
                  <a:lnTo>
                    <a:pt x="110490" y="92116"/>
                  </a:lnTo>
                  <a:close/>
                  <a:moveTo>
                    <a:pt x="100755" y="97450"/>
                  </a:moveTo>
                  <a:lnTo>
                    <a:pt x="102270" y="101165"/>
                  </a:lnTo>
                  <a:lnTo>
                    <a:pt x="103690" y="102413"/>
                  </a:lnTo>
                  <a:lnTo>
                    <a:pt x="106661" y="103889"/>
                  </a:lnTo>
                  <a:lnTo>
                    <a:pt x="108061" y="104080"/>
                  </a:lnTo>
                  <a:lnTo>
                    <a:pt x="113138" y="106747"/>
                  </a:lnTo>
                  <a:lnTo>
                    <a:pt x="119034" y="107280"/>
                  </a:lnTo>
                  <a:lnTo>
                    <a:pt x="119796" y="108052"/>
                  </a:lnTo>
                  <a:lnTo>
                    <a:pt x="120520" y="110100"/>
                  </a:lnTo>
                  <a:lnTo>
                    <a:pt x="121720" y="111709"/>
                  </a:lnTo>
                  <a:lnTo>
                    <a:pt x="122025" y="112957"/>
                  </a:lnTo>
                  <a:lnTo>
                    <a:pt x="121396" y="114348"/>
                  </a:lnTo>
                  <a:lnTo>
                    <a:pt x="122263" y="118586"/>
                  </a:lnTo>
                  <a:lnTo>
                    <a:pt x="123749" y="122606"/>
                  </a:lnTo>
                  <a:lnTo>
                    <a:pt x="125988" y="124549"/>
                  </a:lnTo>
                  <a:lnTo>
                    <a:pt x="128778" y="125139"/>
                  </a:lnTo>
                  <a:lnTo>
                    <a:pt x="131436" y="125054"/>
                  </a:lnTo>
                  <a:lnTo>
                    <a:pt x="132102" y="125854"/>
                  </a:lnTo>
                  <a:lnTo>
                    <a:pt x="131836" y="129359"/>
                  </a:lnTo>
                  <a:lnTo>
                    <a:pt x="130712" y="130731"/>
                  </a:lnTo>
                  <a:lnTo>
                    <a:pt x="129797" y="131064"/>
                  </a:lnTo>
                  <a:lnTo>
                    <a:pt x="129007" y="130702"/>
                  </a:lnTo>
                  <a:lnTo>
                    <a:pt x="128283" y="129883"/>
                  </a:lnTo>
                  <a:lnTo>
                    <a:pt x="127502" y="129492"/>
                  </a:lnTo>
                  <a:lnTo>
                    <a:pt x="125978" y="129426"/>
                  </a:lnTo>
                  <a:lnTo>
                    <a:pt x="124863" y="128016"/>
                  </a:lnTo>
                  <a:lnTo>
                    <a:pt x="122034" y="126082"/>
                  </a:lnTo>
                  <a:lnTo>
                    <a:pt x="121511" y="124921"/>
                  </a:lnTo>
                  <a:lnTo>
                    <a:pt x="121415" y="123139"/>
                  </a:lnTo>
                  <a:lnTo>
                    <a:pt x="120215" y="121825"/>
                  </a:lnTo>
                  <a:lnTo>
                    <a:pt x="119110" y="119329"/>
                  </a:lnTo>
                  <a:lnTo>
                    <a:pt x="118063" y="118634"/>
                  </a:lnTo>
                  <a:lnTo>
                    <a:pt x="117482" y="117377"/>
                  </a:lnTo>
                  <a:lnTo>
                    <a:pt x="117434" y="116843"/>
                  </a:lnTo>
                  <a:lnTo>
                    <a:pt x="113319" y="116472"/>
                  </a:lnTo>
                  <a:lnTo>
                    <a:pt x="109919" y="116462"/>
                  </a:lnTo>
                  <a:lnTo>
                    <a:pt x="107032" y="115043"/>
                  </a:lnTo>
                  <a:lnTo>
                    <a:pt x="106137" y="111319"/>
                  </a:lnTo>
                  <a:lnTo>
                    <a:pt x="104423" y="110319"/>
                  </a:lnTo>
                  <a:lnTo>
                    <a:pt x="103137" y="109261"/>
                  </a:lnTo>
                  <a:lnTo>
                    <a:pt x="102070" y="107795"/>
                  </a:lnTo>
                  <a:lnTo>
                    <a:pt x="99365" y="105099"/>
                  </a:lnTo>
                  <a:lnTo>
                    <a:pt x="96374" y="102841"/>
                  </a:lnTo>
                  <a:lnTo>
                    <a:pt x="93479" y="101346"/>
                  </a:lnTo>
                  <a:lnTo>
                    <a:pt x="90411" y="100365"/>
                  </a:lnTo>
                  <a:lnTo>
                    <a:pt x="87916" y="101518"/>
                  </a:lnTo>
                  <a:lnTo>
                    <a:pt x="86459" y="101251"/>
                  </a:lnTo>
                  <a:lnTo>
                    <a:pt x="86163" y="100470"/>
                  </a:lnTo>
                  <a:lnTo>
                    <a:pt x="89268" y="98917"/>
                  </a:lnTo>
                  <a:lnTo>
                    <a:pt x="93536" y="95945"/>
                  </a:lnTo>
                  <a:lnTo>
                    <a:pt x="96536" y="94964"/>
                  </a:lnTo>
                  <a:lnTo>
                    <a:pt x="97993" y="94840"/>
                  </a:lnTo>
                  <a:lnTo>
                    <a:pt x="100755" y="97450"/>
                  </a:lnTo>
                  <a:close/>
                  <a:moveTo>
                    <a:pt x="134417" y="102565"/>
                  </a:moveTo>
                  <a:lnTo>
                    <a:pt x="131598" y="103394"/>
                  </a:lnTo>
                  <a:lnTo>
                    <a:pt x="130845" y="103261"/>
                  </a:lnTo>
                  <a:lnTo>
                    <a:pt x="131474" y="102213"/>
                  </a:lnTo>
                  <a:lnTo>
                    <a:pt x="131522" y="101775"/>
                  </a:lnTo>
                  <a:lnTo>
                    <a:pt x="128702" y="99851"/>
                  </a:lnTo>
                  <a:lnTo>
                    <a:pt x="129035" y="97355"/>
                  </a:lnTo>
                  <a:lnTo>
                    <a:pt x="129369" y="96717"/>
                  </a:lnTo>
                  <a:lnTo>
                    <a:pt x="131464" y="98022"/>
                  </a:lnTo>
                  <a:lnTo>
                    <a:pt x="131922" y="100194"/>
                  </a:lnTo>
                  <a:lnTo>
                    <a:pt x="134417" y="102565"/>
                  </a:lnTo>
                  <a:close/>
                  <a:moveTo>
                    <a:pt x="27813" y="109404"/>
                  </a:moveTo>
                  <a:lnTo>
                    <a:pt x="26775" y="109671"/>
                  </a:lnTo>
                  <a:lnTo>
                    <a:pt x="25880" y="109490"/>
                  </a:lnTo>
                  <a:lnTo>
                    <a:pt x="25070" y="109642"/>
                  </a:lnTo>
                  <a:lnTo>
                    <a:pt x="24279" y="110290"/>
                  </a:lnTo>
                  <a:lnTo>
                    <a:pt x="24365" y="107595"/>
                  </a:lnTo>
                  <a:lnTo>
                    <a:pt x="25289" y="104232"/>
                  </a:lnTo>
                  <a:lnTo>
                    <a:pt x="26413" y="102270"/>
                  </a:lnTo>
                  <a:lnTo>
                    <a:pt x="28004" y="101356"/>
                  </a:lnTo>
                  <a:lnTo>
                    <a:pt x="28680" y="102899"/>
                  </a:lnTo>
                  <a:lnTo>
                    <a:pt x="28556" y="108385"/>
                  </a:lnTo>
                  <a:lnTo>
                    <a:pt x="27813" y="109404"/>
                  </a:lnTo>
                  <a:close/>
                  <a:moveTo>
                    <a:pt x="172355" y="122672"/>
                  </a:moveTo>
                  <a:lnTo>
                    <a:pt x="169802" y="124587"/>
                  </a:lnTo>
                  <a:lnTo>
                    <a:pt x="166954" y="121815"/>
                  </a:lnTo>
                  <a:lnTo>
                    <a:pt x="166488" y="120920"/>
                  </a:lnTo>
                  <a:lnTo>
                    <a:pt x="168583" y="119796"/>
                  </a:lnTo>
                  <a:lnTo>
                    <a:pt x="169622" y="118072"/>
                  </a:lnTo>
                  <a:lnTo>
                    <a:pt x="168783" y="115948"/>
                  </a:lnTo>
                  <a:lnTo>
                    <a:pt x="165878" y="112805"/>
                  </a:lnTo>
                  <a:lnTo>
                    <a:pt x="165735" y="110576"/>
                  </a:lnTo>
                  <a:lnTo>
                    <a:pt x="170183" y="109633"/>
                  </a:lnTo>
                  <a:lnTo>
                    <a:pt x="172803" y="111576"/>
                  </a:lnTo>
                  <a:lnTo>
                    <a:pt x="174136" y="111709"/>
                  </a:lnTo>
                  <a:lnTo>
                    <a:pt x="173622" y="113567"/>
                  </a:lnTo>
                  <a:lnTo>
                    <a:pt x="173850" y="114167"/>
                  </a:lnTo>
                  <a:lnTo>
                    <a:pt x="174050" y="119787"/>
                  </a:lnTo>
                  <a:lnTo>
                    <a:pt x="172812" y="120577"/>
                  </a:lnTo>
                  <a:lnTo>
                    <a:pt x="172612" y="122120"/>
                  </a:lnTo>
                  <a:lnTo>
                    <a:pt x="172355" y="122672"/>
                  </a:lnTo>
                  <a:close/>
                  <a:moveTo>
                    <a:pt x="29728" y="118901"/>
                  </a:moveTo>
                  <a:lnTo>
                    <a:pt x="28403" y="119272"/>
                  </a:lnTo>
                  <a:lnTo>
                    <a:pt x="26727" y="116024"/>
                  </a:lnTo>
                  <a:lnTo>
                    <a:pt x="26118" y="113776"/>
                  </a:lnTo>
                  <a:lnTo>
                    <a:pt x="26823" y="113652"/>
                  </a:lnTo>
                  <a:lnTo>
                    <a:pt x="27490" y="113910"/>
                  </a:lnTo>
                  <a:lnTo>
                    <a:pt x="28194" y="114757"/>
                  </a:lnTo>
                  <a:lnTo>
                    <a:pt x="28194" y="115624"/>
                  </a:lnTo>
                  <a:lnTo>
                    <a:pt x="28480" y="116557"/>
                  </a:lnTo>
                  <a:lnTo>
                    <a:pt x="29213" y="117672"/>
                  </a:lnTo>
                  <a:lnTo>
                    <a:pt x="29728" y="118901"/>
                  </a:lnTo>
                  <a:close/>
                  <a:moveTo>
                    <a:pt x="25822" y="117072"/>
                  </a:moveTo>
                  <a:lnTo>
                    <a:pt x="26156" y="120996"/>
                  </a:lnTo>
                  <a:lnTo>
                    <a:pt x="28042" y="121729"/>
                  </a:lnTo>
                  <a:lnTo>
                    <a:pt x="30547" y="125254"/>
                  </a:lnTo>
                  <a:lnTo>
                    <a:pt x="30337" y="127054"/>
                  </a:lnTo>
                  <a:lnTo>
                    <a:pt x="29813" y="127673"/>
                  </a:lnTo>
                  <a:lnTo>
                    <a:pt x="25661" y="126006"/>
                  </a:lnTo>
                  <a:lnTo>
                    <a:pt x="24670" y="126759"/>
                  </a:lnTo>
                  <a:lnTo>
                    <a:pt x="23460" y="126454"/>
                  </a:lnTo>
                  <a:lnTo>
                    <a:pt x="22708" y="124501"/>
                  </a:lnTo>
                  <a:lnTo>
                    <a:pt x="22793" y="123816"/>
                  </a:lnTo>
                  <a:lnTo>
                    <a:pt x="22117" y="122644"/>
                  </a:lnTo>
                  <a:lnTo>
                    <a:pt x="21546" y="122120"/>
                  </a:lnTo>
                  <a:lnTo>
                    <a:pt x="19917" y="123673"/>
                  </a:lnTo>
                  <a:lnTo>
                    <a:pt x="18888" y="123958"/>
                  </a:lnTo>
                  <a:lnTo>
                    <a:pt x="18888" y="122539"/>
                  </a:lnTo>
                  <a:lnTo>
                    <a:pt x="20403" y="118634"/>
                  </a:lnTo>
                  <a:lnTo>
                    <a:pt x="21107" y="117977"/>
                  </a:lnTo>
                  <a:lnTo>
                    <a:pt x="22346" y="119262"/>
                  </a:lnTo>
                  <a:lnTo>
                    <a:pt x="23365" y="118786"/>
                  </a:lnTo>
                  <a:lnTo>
                    <a:pt x="24136" y="116672"/>
                  </a:lnTo>
                  <a:lnTo>
                    <a:pt x="24184" y="114567"/>
                  </a:lnTo>
                  <a:lnTo>
                    <a:pt x="24537" y="113948"/>
                  </a:lnTo>
                  <a:lnTo>
                    <a:pt x="25822" y="117072"/>
                  </a:lnTo>
                  <a:close/>
                  <a:moveTo>
                    <a:pt x="104375" y="132560"/>
                  </a:moveTo>
                  <a:lnTo>
                    <a:pt x="103318" y="133388"/>
                  </a:lnTo>
                  <a:lnTo>
                    <a:pt x="102127" y="133350"/>
                  </a:lnTo>
                  <a:lnTo>
                    <a:pt x="101279" y="133045"/>
                  </a:lnTo>
                  <a:lnTo>
                    <a:pt x="100861" y="132379"/>
                  </a:lnTo>
                  <a:lnTo>
                    <a:pt x="101385" y="132064"/>
                  </a:lnTo>
                  <a:lnTo>
                    <a:pt x="102004" y="130721"/>
                  </a:lnTo>
                  <a:lnTo>
                    <a:pt x="102575" y="130359"/>
                  </a:lnTo>
                  <a:lnTo>
                    <a:pt x="103423" y="130531"/>
                  </a:lnTo>
                  <a:lnTo>
                    <a:pt x="103947" y="131074"/>
                  </a:lnTo>
                  <a:lnTo>
                    <a:pt x="104375" y="132560"/>
                  </a:lnTo>
                  <a:close/>
                  <a:moveTo>
                    <a:pt x="142885" y="138160"/>
                  </a:moveTo>
                  <a:lnTo>
                    <a:pt x="142094" y="140418"/>
                  </a:lnTo>
                  <a:lnTo>
                    <a:pt x="140008" y="137789"/>
                  </a:lnTo>
                  <a:lnTo>
                    <a:pt x="137722" y="135989"/>
                  </a:lnTo>
                  <a:lnTo>
                    <a:pt x="136865" y="134408"/>
                  </a:lnTo>
                  <a:lnTo>
                    <a:pt x="135474" y="133455"/>
                  </a:lnTo>
                  <a:lnTo>
                    <a:pt x="135094" y="131331"/>
                  </a:lnTo>
                  <a:lnTo>
                    <a:pt x="136779" y="130464"/>
                  </a:lnTo>
                  <a:lnTo>
                    <a:pt x="137503" y="130378"/>
                  </a:lnTo>
                  <a:lnTo>
                    <a:pt x="139237" y="132960"/>
                  </a:lnTo>
                  <a:lnTo>
                    <a:pt x="141942" y="133255"/>
                  </a:lnTo>
                  <a:lnTo>
                    <a:pt x="141732" y="134846"/>
                  </a:lnTo>
                  <a:lnTo>
                    <a:pt x="142590" y="136893"/>
                  </a:lnTo>
                  <a:lnTo>
                    <a:pt x="142885" y="138160"/>
                  </a:lnTo>
                  <a:close/>
                  <a:moveTo>
                    <a:pt x="33204" y="136627"/>
                  </a:moveTo>
                  <a:lnTo>
                    <a:pt x="36024" y="139903"/>
                  </a:lnTo>
                  <a:lnTo>
                    <a:pt x="33747" y="139094"/>
                  </a:lnTo>
                  <a:lnTo>
                    <a:pt x="31328" y="141361"/>
                  </a:lnTo>
                  <a:lnTo>
                    <a:pt x="28261" y="138713"/>
                  </a:lnTo>
                  <a:lnTo>
                    <a:pt x="26423" y="136027"/>
                  </a:lnTo>
                  <a:lnTo>
                    <a:pt x="26013" y="134950"/>
                  </a:lnTo>
                  <a:lnTo>
                    <a:pt x="27937" y="132436"/>
                  </a:lnTo>
                  <a:lnTo>
                    <a:pt x="29728" y="135017"/>
                  </a:lnTo>
                  <a:lnTo>
                    <a:pt x="31899" y="135427"/>
                  </a:lnTo>
                  <a:lnTo>
                    <a:pt x="33204" y="136627"/>
                  </a:lnTo>
                  <a:close/>
                  <a:moveTo>
                    <a:pt x="191881" y="136417"/>
                  </a:moveTo>
                  <a:lnTo>
                    <a:pt x="195168" y="137531"/>
                  </a:lnTo>
                  <a:lnTo>
                    <a:pt x="196082" y="137408"/>
                  </a:lnTo>
                  <a:lnTo>
                    <a:pt x="197634" y="137808"/>
                  </a:lnTo>
                  <a:lnTo>
                    <a:pt x="198044" y="139846"/>
                  </a:lnTo>
                  <a:lnTo>
                    <a:pt x="195987" y="140141"/>
                  </a:lnTo>
                  <a:lnTo>
                    <a:pt x="192424" y="142018"/>
                  </a:lnTo>
                  <a:lnTo>
                    <a:pt x="190910" y="141608"/>
                  </a:lnTo>
                  <a:lnTo>
                    <a:pt x="189100" y="139980"/>
                  </a:lnTo>
                  <a:lnTo>
                    <a:pt x="186224" y="139808"/>
                  </a:lnTo>
                  <a:lnTo>
                    <a:pt x="185376" y="139360"/>
                  </a:lnTo>
                  <a:lnTo>
                    <a:pt x="186919" y="137436"/>
                  </a:lnTo>
                  <a:lnTo>
                    <a:pt x="189719" y="136465"/>
                  </a:lnTo>
                  <a:lnTo>
                    <a:pt x="191881" y="136417"/>
                  </a:lnTo>
                  <a:close/>
                  <a:moveTo>
                    <a:pt x="125892" y="144304"/>
                  </a:moveTo>
                  <a:lnTo>
                    <a:pt x="124102" y="145933"/>
                  </a:lnTo>
                  <a:lnTo>
                    <a:pt x="123797" y="143485"/>
                  </a:lnTo>
                  <a:lnTo>
                    <a:pt x="124949" y="140903"/>
                  </a:lnTo>
                  <a:lnTo>
                    <a:pt x="126521" y="140741"/>
                  </a:lnTo>
                  <a:lnTo>
                    <a:pt x="127102" y="141875"/>
                  </a:lnTo>
                  <a:lnTo>
                    <a:pt x="125892" y="144304"/>
                  </a:lnTo>
                  <a:close/>
                  <a:moveTo>
                    <a:pt x="149952" y="143542"/>
                  </a:moveTo>
                  <a:lnTo>
                    <a:pt x="148962" y="145713"/>
                  </a:lnTo>
                  <a:lnTo>
                    <a:pt x="147295" y="145380"/>
                  </a:lnTo>
                  <a:lnTo>
                    <a:pt x="144504" y="143047"/>
                  </a:lnTo>
                  <a:lnTo>
                    <a:pt x="143552" y="141989"/>
                  </a:lnTo>
                  <a:lnTo>
                    <a:pt x="143028" y="140951"/>
                  </a:lnTo>
                  <a:lnTo>
                    <a:pt x="144171" y="140827"/>
                  </a:lnTo>
                  <a:lnTo>
                    <a:pt x="145571" y="141932"/>
                  </a:lnTo>
                  <a:lnTo>
                    <a:pt x="149143" y="142513"/>
                  </a:lnTo>
                  <a:lnTo>
                    <a:pt x="149952" y="143542"/>
                  </a:lnTo>
                  <a:close/>
                  <a:moveTo>
                    <a:pt x="170622" y="145904"/>
                  </a:moveTo>
                  <a:lnTo>
                    <a:pt x="169374" y="146037"/>
                  </a:lnTo>
                  <a:lnTo>
                    <a:pt x="169755" y="144694"/>
                  </a:lnTo>
                  <a:lnTo>
                    <a:pt x="172145" y="142361"/>
                  </a:lnTo>
                  <a:lnTo>
                    <a:pt x="175499" y="142247"/>
                  </a:lnTo>
                  <a:lnTo>
                    <a:pt x="178546" y="141075"/>
                  </a:lnTo>
                  <a:lnTo>
                    <a:pt x="179232" y="141037"/>
                  </a:lnTo>
                  <a:lnTo>
                    <a:pt x="177775" y="142875"/>
                  </a:lnTo>
                  <a:lnTo>
                    <a:pt x="175317" y="144590"/>
                  </a:lnTo>
                  <a:lnTo>
                    <a:pt x="170622" y="145904"/>
                  </a:lnTo>
                  <a:close/>
                  <a:moveTo>
                    <a:pt x="153877" y="149600"/>
                  </a:moveTo>
                  <a:lnTo>
                    <a:pt x="151315" y="149809"/>
                  </a:lnTo>
                  <a:lnTo>
                    <a:pt x="151467" y="147247"/>
                  </a:lnTo>
                  <a:lnTo>
                    <a:pt x="152419" y="146580"/>
                  </a:lnTo>
                  <a:lnTo>
                    <a:pt x="155486" y="147857"/>
                  </a:lnTo>
                  <a:lnTo>
                    <a:pt x="155334" y="148657"/>
                  </a:lnTo>
                  <a:lnTo>
                    <a:pt x="153877" y="149600"/>
                  </a:lnTo>
                  <a:close/>
                  <a:moveTo>
                    <a:pt x="141590" y="147104"/>
                  </a:moveTo>
                  <a:lnTo>
                    <a:pt x="141456" y="150581"/>
                  </a:lnTo>
                  <a:lnTo>
                    <a:pt x="140751" y="150552"/>
                  </a:lnTo>
                  <a:lnTo>
                    <a:pt x="140341" y="150019"/>
                  </a:lnTo>
                  <a:lnTo>
                    <a:pt x="140322" y="148685"/>
                  </a:lnTo>
                  <a:lnTo>
                    <a:pt x="140627" y="146590"/>
                  </a:lnTo>
                  <a:lnTo>
                    <a:pt x="141590" y="147104"/>
                  </a:lnTo>
                  <a:close/>
                  <a:moveTo>
                    <a:pt x="128026" y="152105"/>
                  </a:moveTo>
                  <a:lnTo>
                    <a:pt x="126502" y="153124"/>
                  </a:lnTo>
                  <a:lnTo>
                    <a:pt x="127007" y="150800"/>
                  </a:lnTo>
                  <a:lnTo>
                    <a:pt x="126254" y="149590"/>
                  </a:lnTo>
                  <a:lnTo>
                    <a:pt x="126921" y="148562"/>
                  </a:lnTo>
                  <a:lnTo>
                    <a:pt x="127902" y="147733"/>
                  </a:lnTo>
                  <a:lnTo>
                    <a:pt x="128359" y="148590"/>
                  </a:lnTo>
                  <a:lnTo>
                    <a:pt x="129236" y="149981"/>
                  </a:lnTo>
                  <a:lnTo>
                    <a:pt x="128026" y="152105"/>
                  </a:lnTo>
                  <a:close/>
                  <a:moveTo>
                    <a:pt x="130369" y="159439"/>
                  </a:moveTo>
                  <a:lnTo>
                    <a:pt x="129378" y="159944"/>
                  </a:lnTo>
                  <a:lnTo>
                    <a:pt x="127731" y="159210"/>
                  </a:lnTo>
                  <a:lnTo>
                    <a:pt x="128169" y="157382"/>
                  </a:lnTo>
                  <a:lnTo>
                    <a:pt x="129312" y="156601"/>
                  </a:lnTo>
                  <a:lnTo>
                    <a:pt x="130521" y="157201"/>
                  </a:lnTo>
                  <a:lnTo>
                    <a:pt x="130702" y="158029"/>
                  </a:lnTo>
                  <a:lnTo>
                    <a:pt x="130369" y="159439"/>
                  </a:lnTo>
                  <a:close/>
                  <a:moveTo>
                    <a:pt x="157705" y="164697"/>
                  </a:moveTo>
                  <a:lnTo>
                    <a:pt x="155324" y="165954"/>
                  </a:lnTo>
                  <a:lnTo>
                    <a:pt x="153696" y="164135"/>
                  </a:lnTo>
                  <a:lnTo>
                    <a:pt x="152791" y="161268"/>
                  </a:lnTo>
                  <a:lnTo>
                    <a:pt x="157153" y="157058"/>
                  </a:lnTo>
                  <a:lnTo>
                    <a:pt x="158201" y="157439"/>
                  </a:lnTo>
                  <a:lnTo>
                    <a:pt x="158830" y="158525"/>
                  </a:lnTo>
                  <a:lnTo>
                    <a:pt x="158735" y="162306"/>
                  </a:lnTo>
                  <a:lnTo>
                    <a:pt x="157705" y="164697"/>
                  </a:lnTo>
                  <a:close/>
                  <a:moveTo>
                    <a:pt x="150572" y="161335"/>
                  </a:moveTo>
                  <a:lnTo>
                    <a:pt x="148447" y="163906"/>
                  </a:lnTo>
                  <a:lnTo>
                    <a:pt x="146676" y="163630"/>
                  </a:lnTo>
                  <a:lnTo>
                    <a:pt x="145933" y="162449"/>
                  </a:lnTo>
                  <a:lnTo>
                    <a:pt x="147028" y="160030"/>
                  </a:lnTo>
                  <a:lnTo>
                    <a:pt x="149400" y="158658"/>
                  </a:lnTo>
                  <a:lnTo>
                    <a:pt x="150476" y="159020"/>
                  </a:lnTo>
                  <a:lnTo>
                    <a:pt x="150372" y="160811"/>
                  </a:lnTo>
                  <a:lnTo>
                    <a:pt x="150572" y="161335"/>
                  </a:lnTo>
                  <a:close/>
                  <a:moveTo>
                    <a:pt x="197101" y="164973"/>
                  </a:moveTo>
                  <a:lnTo>
                    <a:pt x="194434" y="165430"/>
                  </a:lnTo>
                  <a:lnTo>
                    <a:pt x="194910" y="162782"/>
                  </a:lnTo>
                  <a:lnTo>
                    <a:pt x="193606" y="160696"/>
                  </a:lnTo>
                  <a:lnTo>
                    <a:pt x="195682" y="161868"/>
                  </a:lnTo>
                  <a:lnTo>
                    <a:pt x="197006" y="163278"/>
                  </a:lnTo>
                  <a:lnTo>
                    <a:pt x="197654" y="163544"/>
                  </a:lnTo>
                  <a:lnTo>
                    <a:pt x="197501" y="164392"/>
                  </a:lnTo>
                  <a:lnTo>
                    <a:pt x="197101" y="164973"/>
                  </a:lnTo>
                  <a:close/>
                  <a:moveTo>
                    <a:pt x="135655" y="166230"/>
                  </a:moveTo>
                  <a:lnTo>
                    <a:pt x="135170" y="166373"/>
                  </a:lnTo>
                  <a:lnTo>
                    <a:pt x="134464" y="164973"/>
                  </a:lnTo>
                  <a:lnTo>
                    <a:pt x="134322" y="163668"/>
                  </a:lnTo>
                  <a:lnTo>
                    <a:pt x="134598" y="162897"/>
                  </a:lnTo>
                  <a:lnTo>
                    <a:pt x="135522" y="162821"/>
                  </a:lnTo>
                  <a:lnTo>
                    <a:pt x="136779" y="165306"/>
                  </a:lnTo>
                  <a:lnTo>
                    <a:pt x="135655" y="166230"/>
                  </a:lnTo>
                  <a:close/>
                  <a:moveTo>
                    <a:pt x="166078" y="170583"/>
                  </a:moveTo>
                  <a:lnTo>
                    <a:pt x="163716" y="170860"/>
                  </a:lnTo>
                  <a:lnTo>
                    <a:pt x="162963" y="170612"/>
                  </a:lnTo>
                  <a:lnTo>
                    <a:pt x="164402" y="170041"/>
                  </a:lnTo>
                  <a:lnTo>
                    <a:pt x="165402" y="169431"/>
                  </a:lnTo>
                  <a:lnTo>
                    <a:pt x="165888" y="168697"/>
                  </a:lnTo>
                  <a:lnTo>
                    <a:pt x="168279" y="167402"/>
                  </a:lnTo>
                  <a:lnTo>
                    <a:pt x="169850" y="165706"/>
                  </a:lnTo>
                  <a:lnTo>
                    <a:pt x="171555" y="166859"/>
                  </a:lnTo>
                  <a:lnTo>
                    <a:pt x="169422" y="167630"/>
                  </a:lnTo>
                  <a:lnTo>
                    <a:pt x="166078" y="170583"/>
                  </a:lnTo>
                  <a:close/>
                  <a:moveTo>
                    <a:pt x="195225" y="172688"/>
                  </a:moveTo>
                  <a:lnTo>
                    <a:pt x="194396" y="172726"/>
                  </a:lnTo>
                  <a:lnTo>
                    <a:pt x="195386" y="171126"/>
                  </a:lnTo>
                  <a:lnTo>
                    <a:pt x="198206" y="168926"/>
                  </a:lnTo>
                  <a:lnTo>
                    <a:pt x="202311" y="166983"/>
                  </a:lnTo>
                  <a:lnTo>
                    <a:pt x="203673" y="166773"/>
                  </a:lnTo>
                  <a:lnTo>
                    <a:pt x="205988" y="167973"/>
                  </a:lnTo>
                  <a:lnTo>
                    <a:pt x="201740" y="169964"/>
                  </a:lnTo>
                  <a:lnTo>
                    <a:pt x="200606" y="171012"/>
                  </a:lnTo>
                  <a:lnTo>
                    <a:pt x="197472" y="171240"/>
                  </a:lnTo>
                  <a:lnTo>
                    <a:pt x="195225" y="172688"/>
                  </a:lnTo>
                  <a:close/>
                  <a:moveTo>
                    <a:pt x="153314" y="174450"/>
                  </a:moveTo>
                  <a:lnTo>
                    <a:pt x="152848" y="174974"/>
                  </a:lnTo>
                  <a:lnTo>
                    <a:pt x="150829" y="172879"/>
                  </a:lnTo>
                  <a:lnTo>
                    <a:pt x="150057" y="171660"/>
                  </a:lnTo>
                  <a:lnTo>
                    <a:pt x="151019" y="170640"/>
                  </a:lnTo>
                  <a:lnTo>
                    <a:pt x="153991" y="173022"/>
                  </a:lnTo>
                  <a:lnTo>
                    <a:pt x="153314" y="174450"/>
                  </a:lnTo>
                  <a:close/>
                  <a:moveTo>
                    <a:pt x="130702" y="171469"/>
                  </a:moveTo>
                  <a:lnTo>
                    <a:pt x="130750" y="173422"/>
                  </a:lnTo>
                  <a:lnTo>
                    <a:pt x="130559" y="174117"/>
                  </a:lnTo>
                  <a:lnTo>
                    <a:pt x="125092" y="175060"/>
                  </a:lnTo>
                  <a:lnTo>
                    <a:pt x="125597" y="172822"/>
                  </a:lnTo>
                  <a:lnTo>
                    <a:pt x="125930" y="172117"/>
                  </a:lnTo>
                  <a:lnTo>
                    <a:pt x="127740" y="173155"/>
                  </a:lnTo>
                  <a:lnTo>
                    <a:pt x="128407" y="172622"/>
                  </a:lnTo>
                  <a:lnTo>
                    <a:pt x="128674" y="172012"/>
                  </a:lnTo>
                  <a:lnTo>
                    <a:pt x="130702" y="171469"/>
                  </a:lnTo>
                  <a:close/>
                  <a:moveTo>
                    <a:pt x="219570" y="178432"/>
                  </a:moveTo>
                  <a:lnTo>
                    <a:pt x="218990" y="178956"/>
                  </a:lnTo>
                  <a:lnTo>
                    <a:pt x="217647" y="177441"/>
                  </a:lnTo>
                  <a:lnTo>
                    <a:pt x="217580" y="176651"/>
                  </a:lnTo>
                  <a:lnTo>
                    <a:pt x="218951" y="175746"/>
                  </a:lnTo>
                  <a:lnTo>
                    <a:pt x="219637" y="175536"/>
                  </a:lnTo>
                  <a:lnTo>
                    <a:pt x="219837" y="176156"/>
                  </a:lnTo>
                  <a:lnTo>
                    <a:pt x="219818" y="177479"/>
                  </a:lnTo>
                  <a:lnTo>
                    <a:pt x="219570" y="178432"/>
                  </a:lnTo>
                  <a:close/>
                  <a:moveTo>
                    <a:pt x="182156" y="177394"/>
                  </a:moveTo>
                  <a:lnTo>
                    <a:pt x="180042" y="178184"/>
                  </a:lnTo>
                  <a:lnTo>
                    <a:pt x="178699" y="179851"/>
                  </a:lnTo>
                  <a:lnTo>
                    <a:pt x="177061" y="178670"/>
                  </a:lnTo>
                  <a:lnTo>
                    <a:pt x="177061" y="177070"/>
                  </a:lnTo>
                  <a:lnTo>
                    <a:pt x="178851" y="177565"/>
                  </a:lnTo>
                  <a:lnTo>
                    <a:pt x="180108" y="176660"/>
                  </a:lnTo>
                  <a:lnTo>
                    <a:pt x="179727" y="175641"/>
                  </a:lnTo>
                  <a:lnTo>
                    <a:pt x="181099" y="176117"/>
                  </a:lnTo>
                  <a:lnTo>
                    <a:pt x="182156" y="177394"/>
                  </a:lnTo>
                  <a:close/>
                  <a:moveTo>
                    <a:pt x="156010" y="183775"/>
                  </a:moveTo>
                  <a:lnTo>
                    <a:pt x="154772" y="185519"/>
                  </a:lnTo>
                  <a:lnTo>
                    <a:pt x="153019" y="184899"/>
                  </a:lnTo>
                  <a:lnTo>
                    <a:pt x="153734" y="184242"/>
                  </a:lnTo>
                  <a:lnTo>
                    <a:pt x="154153" y="183385"/>
                  </a:lnTo>
                  <a:lnTo>
                    <a:pt x="154200" y="182147"/>
                  </a:lnTo>
                  <a:lnTo>
                    <a:pt x="153724" y="181385"/>
                  </a:lnTo>
                  <a:lnTo>
                    <a:pt x="154048" y="181108"/>
                  </a:lnTo>
                  <a:lnTo>
                    <a:pt x="155610" y="182385"/>
                  </a:lnTo>
                  <a:lnTo>
                    <a:pt x="156010" y="183775"/>
                  </a:lnTo>
                  <a:close/>
                  <a:moveTo>
                    <a:pt x="219104" y="199044"/>
                  </a:moveTo>
                  <a:lnTo>
                    <a:pt x="217180" y="199739"/>
                  </a:lnTo>
                  <a:lnTo>
                    <a:pt x="216513" y="199654"/>
                  </a:lnTo>
                  <a:lnTo>
                    <a:pt x="215713" y="198130"/>
                  </a:lnTo>
                  <a:lnTo>
                    <a:pt x="216827" y="194453"/>
                  </a:lnTo>
                  <a:lnTo>
                    <a:pt x="215798" y="192081"/>
                  </a:lnTo>
                  <a:lnTo>
                    <a:pt x="215732" y="191081"/>
                  </a:lnTo>
                  <a:lnTo>
                    <a:pt x="217294" y="189690"/>
                  </a:lnTo>
                  <a:lnTo>
                    <a:pt x="218380" y="187605"/>
                  </a:lnTo>
                  <a:lnTo>
                    <a:pt x="221028" y="185347"/>
                  </a:lnTo>
                  <a:lnTo>
                    <a:pt x="227895" y="182671"/>
                  </a:lnTo>
                  <a:lnTo>
                    <a:pt x="229505" y="182423"/>
                  </a:lnTo>
                  <a:lnTo>
                    <a:pt x="229458" y="184518"/>
                  </a:lnTo>
                  <a:lnTo>
                    <a:pt x="227162" y="189814"/>
                  </a:lnTo>
                  <a:lnTo>
                    <a:pt x="225123" y="192462"/>
                  </a:lnTo>
                  <a:lnTo>
                    <a:pt x="225666" y="194577"/>
                  </a:lnTo>
                  <a:lnTo>
                    <a:pt x="222399" y="195167"/>
                  </a:lnTo>
                  <a:lnTo>
                    <a:pt x="219104" y="199044"/>
                  </a:lnTo>
                  <a:close/>
                  <a:moveTo>
                    <a:pt x="91088" y="190472"/>
                  </a:moveTo>
                  <a:lnTo>
                    <a:pt x="90774" y="191900"/>
                  </a:lnTo>
                  <a:lnTo>
                    <a:pt x="88021" y="190919"/>
                  </a:lnTo>
                  <a:lnTo>
                    <a:pt x="87259" y="189443"/>
                  </a:lnTo>
                  <a:lnTo>
                    <a:pt x="87116" y="186166"/>
                  </a:lnTo>
                  <a:lnTo>
                    <a:pt x="87840" y="184566"/>
                  </a:lnTo>
                  <a:lnTo>
                    <a:pt x="88316" y="184061"/>
                  </a:lnTo>
                  <a:lnTo>
                    <a:pt x="89583" y="185909"/>
                  </a:lnTo>
                  <a:lnTo>
                    <a:pt x="92240" y="188605"/>
                  </a:lnTo>
                  <a:lnTo>
                    <a:pt x="91088" y="190472"/>
                  </a:lnTo>
                  <a:close/>
                  <a:moveTo>
                    <a:pt x="201282" y="214256"/>
                  </a:moveTo>
                  <a:lnTo>
                    <a:pt x="200263" y="216094"/>
                  </a:lnTo>
                  <a:lnTo>
                    <a:pt x="199225" y="214541"/>
                  </a:lnTo>
                  <a:lnTo>
                    <a:pt x="199673" y="212750"/>
                  </a:lnTo>
                  <a:lnTo>
                    <a:pt x="198473" y="209921"/>
                  </a:lnTo>
                  <a:lnTo>
                    <a:pt x="200749" y="205712"/>
                  </a:lnTo>
                  <a:lnTo>
                    <a:pt x="200797" y="203664"/>
                  </a:lnTo>
                  <a:lnTo>
                    <a:pt x="202540" y="202616"/>
                  </a:lnTo>
                  <a:lnTo>
                    <a:pt x="202112" y="206093"/>
                  </a:lnTo>
                  <a:lnTo>
                    <a:pt x="200778" y="208874"/>
                  </a:lnTo>
                  <a:lnTo>
                    <a:pt x="202159" y="211188"/>
                  </a:lnTo>
                  <a:lnTo>
                    <a:pt x="202816" y="213817"/>
                  </a:lnTo>
                  <a:lnTo>
                    <a:pt x="201282" y="214256"/>
                  </a:lnTo>
                  <a:close/>
                  <a:moveTo>
                    <a:pt x="112433" y="211960"/>
                  </a:moveTo>
                  <a:lnTo>
                    <a:pt x="114262" y="212198"/>
                  </a:lnTo>
                  <a:lnTo>
                    <a:pt x="116739" y="212160"/>
                  </a:lnTo>
                  <a:lnTo>
                    <a:pt x="117300" y="211960"/>
                  </a:lnTo>
                  <a:lnTo>
                    <a:pt x="118882" y="210045"/>
                  </a:lnTo>
                  <a:lnTo>
                    <a:pt x="120825" y="210007"/>
                  </a:lnTo>
                  <a:lnTo>
                    <a:pt x="121673" y="211893"/>
                  </a:lnTo>
                  <a:lnTo>
                    <a:pt x="119701" y="212760"/>
                  </a:lnTo>
                  <a:lnTo>
                    <a:pt x="119301" y="213255"/>
                  </a:lnTo>
                  <a:lnTo>
                    <a:pt x="119682" y="213655"/>
                  </a:lnTo>
                  <a:lnTo>
                    <a:pt x="121158" y="214446"/>
                  </a:lnTo>
                  <a:lnTo>
                    <a:pt x="123216" y="214151"/>
                  </a:lnTo>
                  <a:lnTo>
                    <a:pt x="123273" y="215637"/>
                  </a:lnTo>
                  <a:lnTo>
                    <a:pt x="123730" y="216846"/>
                  </a:lnTo>
                  <a:lnTo>
                    <a:pt x="124739" y="217570"/>
                  </a:lnTo>
                  <a:lnTo>
                    <a:pt x="125845" y="217713"/>
                  </a:lnTo>
                  <a:lnTo>
                    <a:pt x="128274" y="217504"/>
                  </a:lnTo>
                  <a:lnTo>
                    <a:pt x="130664" y="217027"/>
                  </a:lnTo>
                  <a:lnTo>
                    <a:pt x="133131" y="216075"/>
                  </a:lnTo>
                  <a:lnTo>
                    <a:pt x="135655" y="215589"/>
                  </a:lnTo>
                  <a:lnTo>
                    <a:pt x="143190" y="216075"/>
                  </a:lnTo>
                  <a:lnTo>
                    <a:pt x="145895" y="218132"/>
                  </a:lnTo>
                  <a:lnTo>
                    <a:pt x="151048" y="218380"/>
                  </a:lnTo>
                  <a:lnTo>
                    <a:pt x="155829" y="219466"/>
                  </a:lnTo>
                  <a:lnTo>
                    <a:pt x="158344" y="218751"/>
                  </a:lnTo>
                  <a:lnTo>
                    <a:pt x="162639" y="218084"/>
                  </a:lnTo>
                  <a:lnTo>
                    <a:pt x="163326" y="218808"/>
                  </a:lnTo>
                  <a:lnTo>
                    <a:pt x="162773" y="223447"/>
                  </a:lnTo>
                  <a:lnTo>
                    <a:pt x="163039" y="224800"/>
                  </a:lnTo>
                  <a:lnTo>
                    <a:pt x="164278" y="225447"/>
                  </a:lnTo>
                  <a:lnTo>
                    <a:pt x="165497" y="225133"/>
                  </a:lnTo>
                  <a:lnTo>
                    <a:pt x="167002" y="223609"/>
                  </a:lnTo>
                  <a:lnTo>
                    <a:pt x="170602" y="222437"/>
                  </a:lnTo>
                  <a:lnTo>
                    <a:pt x="174336" y="222437"/>
                  </a:lnTo>
                  <a:lnTo>
                    <a:pt x="177489" y="219351"/>
                  </a:lnTo>
                  <a:lnTo>
                    <a:pt x="178413" y="219170"/>
                  </a:lnTo>
                  <a:lnTo>
                    <a:pt x="177832" y="220685"/>
                  </a:lnTo>
                  <a:lnTo>
                    <a:pt x="177355" y="224247"/>
                  </a:lnTo>
                  <a:lnTo>
                    <a:pt x="176689" y="226333"/>
                  </a:lnTo>
                  <a:lnTo>
                    <a:pt x="176384" y="227972"/>
                  </a:lnTo>
                  <a:lnTo>
                    <a:pt x="174279" y="228819"/>
                  </a:lnTo>
                  <a:lnTo>
                    <a:pt x="171108" y="228962"/>
                  </a:lnTo>
                  <a:lnTo>
                    <a:pt x="165307" y="228600"/>
                  </a:lnTo>
                  <a:lnTo>
                    <a:pt x="159458" y="229181"/>
                  </a:lnTo>
                  <a:lnTo>
                    <a:pt x="148628" y="230743"/>
                  </a:lnTo>
                  <a:lnTo>
                    <a:pt x="137779" y="231543"/>
                  </a:lnTo>
                  <a:lnTo>
                    <a:pt x="136322" y="231019"/>
                  </a:lnTo>
                  <a:lnTo>
                    <a:pt x="136293" y="228953"/>
                  </a:lnTo>
                  <a:lnTo>
                    <a:pt x="136065" y="227524"/>
                  </a:lnTo>
                  <a:lnTo>
                    <a:pt x="135360" y="226524"/>
                  </a:lnTo>
                  <a:lnTo>
                    <a:pt x="132007" y="225666"/>
                  </a:lnTo>
                  <a:lnTo>
                    <a:pt x="128807" y="224200"/>
                  </a:lnTo>
                  <a:lnTo>
                    <a:pt x="116263" y="222199"/>
                  </a:lnTo>
                  <a:lnTo>
                    <a:pt x="113300" y="221409"/>
                  </a:lnTo>
                  <a:lnTo>
                    <a:pt x="108500" y="221818"/>
                  </a:lnTo>
                  <a:lnTo>
                    <a:pt x="106738" y="221761"/>
                  </a:lnTo>
                  <a:lnTo>
                    <a:pt x="105528" y="221047"/>
                  </a:lnTo>
                  <a:lnTo>
                    <a:pt x="104690" y="219808"/>
                  </a:lnTo>
                  <a:lnTo>
                    <a:pt x="104309" y="215875"/>
                  </a:lnTo>
                  <a:lnTo>
                    <a:pt x="104909" y="211979"/>
                  </a:lnTo>
                  <a:lnTo>
                    <a:pt x="105947" y="210950"/>
                  </a:lnTo>
                  <a:lnTo>
                    <a:pt x="106423" y="212122"/>
                  </a:lnTo>
                  <a:lnTo>
                    <a:pt x="107652" y="212665"/>
                  </a:lnTo>
                  <a:lnTo>
                    <a:pt x="108795" y="211484"/>
                  </a:lnTo>
                  <a:lnTo>
                    <a:pt x="108785" y="209693"/>
                  </a:lnTo>
                  <a:lnTo>
                    <a:pt x="109366" y="208036"/>
                  </a:lnTo>
                  <a:lnTo>
                    <a:pt x="110271" y="208731"/>
                  </a:lnTo>
                  <a:lnTo>
                    <a:pt x="110871" y="211284"/>
                  </a:lnTo>
                  <a:lnTo>
                    <a:pt x="112433" y="21196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17" name="Freeform: Shape 216">
              <a:extLst>
                <a:ext uri="{FF2B5EF4-FFF2-40B4-BE49-F238E27FC236}">
                  <a16:creationId xmlns:a16="http://schemas.microsoft.com/office/drawing/2014/main" id="{A9C7B574-13BE-4464-9959-9E8524A23D6A}"/>
                </a:ext>
              </a:extLst>
            </p:cNvPr>
            <p:cNvSpPr/>
            <p:nvPr/>
          </p:nvSpPr>
          <p:spPr>
            <a:xfrm>
              <a:off x="7079031" y="3069561"/>
              <a:ext cx="326282" cy="326282"/>
            </a:xfrm>
            <a:custGeom>
              <a:avLst/>
              <a:gdLst>
                <a:gd name="connsiteX0" fmla="*/ 80239 w 152400"/>
                <a:gd name="connsiteY0" fmla="*/ 1305 h 152400"/>
                <a:gd name="connsiteX1" fmla="*/ 81677 w 152400"/>
                <a:gd name="connsiteY1" fmla="*/ 1886 h 152400"/>
                <a:gd name="connsiteX2" fmla="*/ 86439 w 152400"/>
                <a:gd name="connsiteY2" fmla="*/ 4534 h 152400"/>
                <a:gd name="connsiteX3" fmla="*/ 89735 w 152400"/>
                <a:gd name="connsiteY3" fmla="*/ 7515 h 152400"/>
                <a:gd name="connsiteX4" fmla="*/ 91564 w 152400"/>
                <a:gd name="connsiteY4" fmla="*/ 10820 h 152400"/>
                <a:gd name="connsiteX5" fmla="*/ 94040 w 152400"/>
                <a:gd name="connsiteY5" fmla="*/ 13373 h 152400"/>
                <a:gd name="connsiteX6" fmla="*/ 97164 w 152400"/>
                <a:gd name="connsiteY6" fmla="*/ 15183 h 152400"/>
                <a:gd name="connsiteX7" fmla="*/ 99641 w 152400"/>
                <a:gd name="connsiteY7" fmla="*/ 17631 h 152400"/>
                <a:gd name="connsiteX8" fmla="*/ 101470 w 152400"/>
                <a:gd name="connsiteY8" fmla="*/ 20717 h 152400"/>
                <a:gd name="connsiteX9" fmla="*/ 104032 w 152400"/>
                <a:gd name="connsiteY9" fmla="*/ 22450 h 152400"/>
                <a:gd name="connsiteX10" fmla="*/ 107318 w 152400"/>
                <a:gd name="connsiteY10" fmla="*/ 22822 h 152400"/>
                <a:gd name="connsiteX11" fmla="*/ 109394 w 152400"/>
                <a:gd name="connsiteY11" fmla="*/ 23879 h 152400"/>
                <a:gd name="connsiteX12" fmla="*/ 110271 w 152400"/>
                <a:gd name="connsiteY12" fmla="*/ 25622 h 152400"/>
                <a:gd name="connsiteX13" fmla="*/ 112062 w 152400"/>
                <a:gd name="connsiteY13" fmla="*/ 27194 h 152400"/>
                <a:gd name="connsiteX14" fmla="*/ 114758 w 152400"/>
                <a:gd name="connsiteY14" fmla="*/ 28603 h 152400"/>
                <a:gd name="connsiteX15" fmla="*/ 118939 w 152400"/>
                <a:gd name="connsiteY15" fmla="*/ 29375 h 152400"/>
                <a:gd name="connsiteX16" fmla="*/ 126959 w 152400"/>
                <a:gd name="connsiteY16" fmla="*/ 29566 h 152400"/>
                <a:gd name="connsiteX17" fmla="*/ 127673 w 152400"/>
                <a:gd name="connsiteY17" fmla="*/ 29604 h 152400"/>
                <a:gd name="connsiteX18" fmla="*/ 129483 w 152400"/>
                <a:gd name="connsiteY18" fmla="*/ 30042 h 152400"/>
                <a:gd name="connsiteX19" fmla="*/ 131597 w 152400"/>
                <a:gd name="connsiteY19" fmla="*/ 29489 h 152400"/>
                <a:gd name="connsiteX20" fmla="*/ 134179 w 152400"/>
                <a:gd name="connsiteY20" fmla="*/ 28394 h 152400"/>
                <a:gd name="connsiteX21" fmla="*/ 135007 w 152400"/>
                <a:gd name="connsiteY21" fmla="*/ 27737 h 152400"/>
                <a:gd name="connsiteX22" fmla="*/ 137713 w 152400"/>
                <a:gd name="connsiteY22" fmla="*/ 24136 h 152400"/>
                <a:gd name="connsiteX23" fmla="*/ 139208 w 152400"/>
                <a:gd name="connsiteY23" fmla="*/ 24451 h 152400"/>
                <a:gd name="connsiteX24" fmla="*/ 142180 w 152400"/>
                <a:gd name="connsiteY24" fmla="*/ 24012 h 152400"/>
                <a:gd name="connsiteX25" fmla="*/ 143980 w 152400"/>
                <a:gd name="connsiteY25" fmla="*/ 23212 h 152400"/>
                <a:gd name="connsiteX26" fmla="*/ 144113 w 152400"/>
                <a:gd name="connsiteY26" fmla="*/ 23212 h 152400"/>
                <a:gd name="connsiteX27" fmla="*/ 143999 w 152400"/>
                <a:gd name="connsiteY27" fmla="*/ 24136 h 152400"/>
                <a:gd name="connsiteX28" fmla="*/ 143799 w 152400"/>
                <a:gd name="connsiteY28" fmla="*/ 25746 h 152400"/>
                <a:gd name="connsiteX29" fmla="*/ 142342 w 152400"/>
                <a:gd name="connsiteY29" fmla="*/ 26879 h 152400"/>
                <a:gd name="connsiteX30" fmla="*/ 143818 w 152400"/>
                <a:gd name="connsiteY30" fmla="*/ 29499 h 152400"/>
                <a:gd name="connsiteX31" fmla="*/ 145228 w 152400"/>
                <a:gd name="connsiteY31" fmla="*/ 33747 h 152400"/>
                <a:gd name="connsiteX32" fmla="*/ 144437 w 152400"/>
                <a:gd name="connsiteY32" fmla="*/ 35843 h 152400"/>
                <a:gd name="connsiteX33" fmla="*/ 145399 w 152400"/>
                <a:gd name="connsiteY33" fmla="*/ 37471 h 152400"/>
                <a:gd name="connsiteX34" fmla="*/ 148104 w 152400"/>
                <a:gd name="connsiteY34" fmla="*/ 38643 h 152400"/>
                <a:gd name="connsiteX35" fmla="*/ 148352 w 152400"/>
                <a:gd name="connsiteY35" fmla="*/ 39110 h 152400"/>
                <a:gd name="connsiteX36" fmla="*/ 147524 w 152400"/>
                <a:gd name="connsiteY36" fmla="*/ 39595 h 152400"/>
                <a:gd name="connsiteX37" fmla="*/ 146838 w 152400"/>
                <a:gd name="connsiteY37" fmla="*/ 40977 h 152400"/>
                <a:gd name="connsiteX38" fmla="*/ 146761 w 152400"/>
                <a:gd name="connsiteY38" fmla="*/ 43491 h 152400"/>
                <a:gd name="connsiteX39" fmla="*/ 149123 w 152400"/>
                <a:gd name="connsiteY39" fmla="*/ 45872 h 152400"/>
                <a:gd name="connsiteX40" fmla="*/ 153924 w 152400"/>
                <a:gd name="connsiteY40" fmla="*/ 48101 h 152400"/>
                <a:gd name="connsiteX41" fmla="*/ 155457 w 152400"/>
                <a:gd name="connsiteY41" fmla="*/ 48473 h 152400"/>
                <a:gd name="connsiteX42" fmla="*/ 156048 w 152400"/>
                <a:gd name="connsiteY42" fmla="*/ 49330 h 152400"/>
                <a:gd name="connsiteX43" fmla="*/ 156848 w 152400"/>
                <a:gd name="connsiteY43" fmla="*/ 49892 h 152400"/>
                <a:gd name="connsiteX44" fmla="*/ 157325 w 152400"/>
                <a:gd name="connsiteY44" fmla="*/ 50578 h 152400"/>
                <a:gd name="connsiteX45" fmla="*/ 157353 w 152400"/>
                <a:gd name="connsiteY45" fmla="*/ 51463 h 152400"/>
                <a:gd name="connsiteX46" fmla="*/ 157001 w 152400"/>
                <a:gd name="connsiteY46" fmla="*/ 52073 h 152400"/>
                <a:gd name="connsiteX47" fmla="*/ 154724 w 152400"/>
                <a:gd name="connsiteY47" fmla="*/ 52283 h 152400"/>
                <a:gd name="connsiteX48" fmla="*/ 152133 w 152400"/>
                <a:gd name="connsiteY48" fmla="*/ 52264 h 152400"/>
                <a:gd name="connsiteX49" fmla="*/ 150286 w 152400"/>
                <a:gd name="connsiteY49" fmla="*/ 51187 h 152400"/>
                <a:gd name="connsiteX50" fmla="*/ 150114 w 152400"/>
                <a:gd name="connsiteY50" fmla="*/ 51978 h 152400"/>
                <a:gd name="connsiteX51" fmla="*/ 150086 w 152400"/>
                <a:gd name="connsiteY51" fmla="*/ 52873 h 152400"/>
                <a:gd name="connsiteX52" fmla="*/ 148295 w 152400"/>
                <a:gd name="connsiteY52" fmla="*/ 53416 h 152400"/>
                <a:gd name="connsiteX53" fmla="*/ 149286 w 152400"/>
                <a:gd name="connsiteY53" fmla="*/ 59579 h 152400"/>
                <a:gd name="connsiteX54" fmla="*/ 148885 w 152400"/>
                <a:gd name="connsiteY54" fmla="*/ 61350 h 152400"/>
                <a:gd name="connsiteX55" fmla="*/ 148228 w 152400"/>
                <a:gd name="connsiteY55" fmla="*/ 61951 h 152400"/>
                <a:gd name="connsiteX56" fmla="*/ 147618 w 152400"/>
                <a:gd name="connsiteY56" fmla="*/ 61703 h 152400"/>
                <a:gd name="connsiteX57" fmla="*/ 146866 w 152400"/>
                <a:gd name="connsiteY57" fmla="*/ 61636 h 152400"/>
                <a:gd name="connsiteX58" fmla="*/ 146495 w 152400"/>
                <a:gd name="connsiteY58" fmla="*/ 62217 h 152400"/>
                <a:gd name="connsiteX59" fmla="*/ 146809 w 152400"/>
                <a:gd name="connsiteY59" fmla="*/ 63532 h 152400"/>
                <a:gd name="connsiteX60" fmla="*/ 145047 w 152400"/>
                <a:gd name="connsiteY60" fmla="*/ 63684 h 152400"/>
                <a:gd name="connsiteX61" fmla="*/ 142247 w 152400"/>
                <a:gd name="connsiteY61" fmla="*/ 63008 h 152400"/>
                <a:gd name="connsiteX62" fmla="*/ 140961 w 152400"/>
                <a:gd name="connsiteY62" fmla="*/ 61817 h 152400"/>
                <a:gd name="connsiteX63" fmla="*/ 140741 w 152400"/>
                <a:gd name="connsiteY63" fmla="*/ 60608 h 152400"/>
                <a:gd name="connsiteX64" fmla="*/ 140722 w 152400"/>
                <a:gd name="connsiteY64" fmla="*/ 59474 h 152400"/>
                <a:gd name="connsiteX65" fmla="*/ 139827 w 152400"/>
                <a:gd name="connsiteY65" fmla="*/ 57617 h 152400"/>
                <a:gd name="connsiteX66" fmla="*/ 137598 w 152400"/>
                <a:gd name="connsiteY66" fmla="*/ 55693 h 152400"/>
                <a:gd name="connsiteX67" fmla="*/ 132941 w 152400"/>
                <a:gd name="connsiteY67" fmla="*/ 55378 h 152400"/>
                <a:gd name="connsiteX68" fmla="*/ 131216 w 152400"/>
                <a:gd name="connsiteY68" fmla="*/ 54769 h 152400"/>
                <a:gd name="connsiteX69" fmla="*/ 129435 w 152400"/>
                <a:gd name="connsiteY69" fmla="*/ 54073 h 152400"/>
                <a:gd name="connsiteX70" fmla="*/ 127492 w 152400"/>
                <a:gd name="connsiteY70" fmla="*/ 53549 h 152400"/>
                <a:gd name="connsiteX71" fmla="*/ 125702 w 152400"/>
                <a:gd name="connsiteY71" fmla="*/ 53597 h 152400"/>
                <a:gd name="connsiteX72" fmla="*/ 123540 w 152400"/>
                <a:gd name="connsiteY72" fmla="*/ 54112 h 152400"/>
                <a:gd name="connsiteX73" fmla="*/ 119768 w 152400"/>
                <a:gd name="connsiteY73" fmla="*/ 53264 h 152400"/>
                <a:gd name="connsiteX74" fmla="*/ 118491 w 152400"/>
                <a:gd name="connsiteY74" fmla="*/ 54397 h 152400"/>
                <a:gd name="connsiteX75" fmla="*/ 116510 w 152400"/>
                <a:gd name="connsiteY75" fmla="*/ 55702 h 152400"/>
                <a:gd name="connsiteX76" fmla="*/ 114862 w 152400"/>
                <a:gd name="connsiteY76" fmla="*/ 55674 h 152400"/>
                <a:gd name="connsiteX77" fmla="*/ 111586 w 152400"/>
                <a:gd name="connsiteY77" fmla="*/ 52645 h 152400"/>
                <a:gd name="connsiteX78" fmla="*/ 110604 w 152400"/>
                <a:gd name="connsiteY78" fmla="*/ 52454 h 152400"/>
                <a:gd name="connsiteX79" fmla="*/ 107738 w 152400"/>
                <a:gd name="connsiteY79" fmla="*/ 53997 h 152400"/>
                <a:gd name="connsiteX80" fmla="*/ 106566 w 152400"/>
                <a:gd name="connsiteY80" fmla="*/ 54083 h 152400"/>
                <a:gd name="connsiteX81" fmla="*/ 105670 w 152400"/>
                <a:gd name="connsiteY81" fmla="*/ 53597 h 152400"/>
                <a:gd name="connsiteX82" fmla="*/ 101794 w 152400"/>
                <a:gd name="connsiteY82" fmla="*/ 52435 h 152400"/>
                <a:gd name="connsiteX83" fmla="*/ 100041 w 152400"/>
                <a:gd name="connsiteY83" fmla="*/ 52188 h 152400"/>
                <a:gd name="connsiteX84" fmla="*/ 98755 w 152400"/>
                <a:gd name="connsiteY84" fmla="*/ 52740 h 152400"/>
                <a:gd name="connsiteX85" fmla="*/ 96479 w 152400"/>
                <a:gd name="connsiteY85" fmla="*/ 52149 h 152400"/>
                <a:gd name="connsiteX86" fmla="*/ 90954 w 152400"/>
                <a:gd name="connsiteY86" fmla="*/ 48177 h 152400"/>
                <a:gd name="connsiteX87" fmla="*/ 87535 w 152400"/>
                <a:gd name="connsiteY87" fmla="*/ 51197 h 152400"/>
                <a:gd name="connsiteX88" fmla="*/ 80582 w 152400"/>
                <a:gd name="connsiteY88" fmla="*/ 50444 h 152400"/>
                <a:gd name="connsiteX89" fmla="*/ 78514 w 152400"/>
                <a:gd name="connsiteY89" fmla="*/ 52511 h 152400"/>
                <a:gd name="connsiteX90" fmla="*/ 76152 w 152400"/>
                <a:gd name="connsiteY90" fmla="*/ 56426 h 152400"/>
                <a:gd name="connsiteX91" fmla="*/ 74238 w 152400"/>
                <a:gd name="connsiteY91" fmla="*/ 58293 h 152400"/>
                <a:gd name="connsiteX92" fmla="*/ 72571 w 152400"/>
                <a:gd name="connsiteY92" fmla="*/ 57626 h 152400"/>
                <a:gd name="connsiteX93" fmla="*/ 70599 w 152400"/>
                <a:gd name="connsiteY93" fmla="*/ 55902 h 152400"/>
                <a:gd name="connsiteX94" fmla="*/ 67151 w 152400"/>
                <a:gd name="connsiteY94" fmla="*/ 51473 h 152400"/>
                <a:gd name="connsiteX95" fmla="*/ 65408 w 152400"/>
                <a:gd name="connsiteY95" fmla="*/ 50673 h 152400"/>
                <a:gd name="connsiteX96" fmla="*/ 63408 w 152400"/>
                <a:gd name="connsiteY96" fmla="*/ 50482 h 152400"/>
                <a:gd name="connsiteX97" fmla="*/ 61665 w 152400"/>
                <a:gd name="connsiteY97" fmla="*/ 50978 h 152400"/>
                <a:gd name="connsiteX98" fmla="*/ 60732 w 152400"/>
                <a:gd name="connsiteY98" fmla="*/ 51873 h 152400"/>
                <a:gd name="connsiteX99" fmla="*/ 60017 w 152400"/>
                <a:gd name="connsiteY99" fmla="*/ 58341 h 152400"/>
                <a:gd name="connsiteX100" fmla="*/ 59388 w 152400"/>
                <a:gd name="connsiteY100" fmla="*/ 64027 h 152400"/>
                <a:gd name="connsiteX101" fmla="*/ 59350 w 152400"/>
                <a:gd name="connsiteY101" fmla="*/ 67427 h 152400"/>
                <a:gd name="connsiteX102" fmla="*/ 63179 w 152400"/>
                <a:gd name="connsiteY102" fmla="*/ 70571 h 152400"/>
                <a:gd name="connsiteX103" fmla="*/ 67704 w 152400"/>
                <a:gd name="connsiteY103" fmla="*/ 75971 h 152400"/>
                <a:gd name="connsiteX104" fmla="*/ 69152 w 152400"/>
                <a:gd name="connsiteY104" fmla="*/ 76590 h 152400"/>
                <a:gd name="connsiteX105" fmla="*/ 69875 w 152400"/>
                <a:gd name="connsiteY105" fmla="*/ 78352 h 152400"/>
                <a:gd name="connsiteX106" fmla="*/ 70933 w 152400"/>
                <a:gd name="connsiteY106" fmla="*/ 82896 h 152400"/>
                <a:gd name="connsiteX107" fmla="*/ 72124 w 152400"/>
                <a:gd name="connsiteY107" fmla="*/ 87992 h 152400"/>
                <a:gd name="connsiteX108" fmla="*/ 74419 w 152400"/>
                <a:gd name="connsiteY108" fmla="*/ 91364 h 152400"/>
                <a:gd name="connsiteX109" fmla="*/ 76486 w 152400"/>
                <a:gd name="connsiteY109" fmla="*/ 93764 h 152400"/>
                <a:gd name="connsiteX110" fmla="*/ 79010 w 152400"/>
                <a:gd name="connsiteY110" fmla="*/ 95878 h 152400"/>
                <a:gd name="connsiteX111" fmla="*/ 82182 w 152400"/>
                <a:gd name="connsiteY111" fmla="*/ 99184 h 152400"/>
                <a:gd name="connsiteX112" fmla="*/ 84773 w 152400"/>
                <a:gd name="connsiteY112" fmla="*/ 102813 h 152400"/>
                <a:gd name="connsiteX113" fmla="*/ 85458 w 152400"/>
                <a:gd name="connsiteY113" fmla="*/ 104146 h 152400"/>
                <a:gd name="connsiteX114" fmla="*/ 90497 w 152400"/>
                <a:gd name="connsiteY114" fmla="*/ 108928 h 152400"/>
                <a:gd name="connsiteX115" fmla="*/ 95384 w 152400"/>
                <a:gd name="connsiteY115" fmla="*/ 113795 h 152400"/>
                <a:gd name="connsiteX116" fmla="*/ 99746 w 152400"/>
                <a:gd name="connsiteY116" fmla="*/ 115500 h 152400"/>
                <a:gd name="connsiteX117" fmla="*/ 100432 w 152400"/>
                <a:gd name="connsiteY117" fmla="*/ 116396 h 152400"/>
                <a:gd name="connsiteX118" fmla="*/ 100470 w 152400"/>
                <a:gd name="connsiteY118" fmla="*/ 120129 h 152400"/>
                <a:gd name="connsiteX119" fmla="*/ 100946 w 152400"/>
                <a:gd name="connsiteY119" fmla="*/ 121530 h 152400"/>
                <a:gd name="connsiteX120" fmla="*/ 103861 w 152400"/>
                <a:gd name="connsiteY120" fmla="*/ 125435 h 152400"/>
                <a:gd name="connsiteX121" fmla="*/ 109814 w 152400"/>
                <a:gd name="connsiteY121" fmla="*/ 131140 h 152400"/>
                <a:gd name="connsiteX122" fmla="*/ 110500 w 152400"/>
                <a:gd name="connsiteY122" fmla="*/ 132455 h 152400"/>
                <a:gd name="connsiteX123" fmla="*/ 110700 w 152400"/>
                <a:gd name="connsiteY123" fmla="*/ 133426 h 152400"/>
                <a:gd name="connsiteX124" fmla="*/ 110319 w 152400"/>
                <a:gd name="connsiteY124" fmla="*/ 134169 h 152400"/>
                <a:gd name="connsiteX125" fmla="*/ 108757 w 152400"/>
                <a:gd name="connsiteY125" fmla="*/ 134950 h 152400"/>
                <a:gd name="connsiteX126" fmla="*/ 107480 w 152400"/>
                <a:gd name="connsiteY126" fmla="*/ 134083 h 152400"/>
                <a:gd name="connsiteX127" fmla="*/ 101937 w 152400"/>
                <a:gd name="connsiteY127" fmla="*/ 128521 h 152400"/>
                <a:gd name="connsiteX128" fmla="*/ 96574 w 152400"/>
                <a:gd name="connsiteY128" fmla="*/ 125006 h 152400"/>
                <a:gd name="connsiteX129" fmla="*/ 90526 w 152400"/>
                <a:gd name="connsiteY129" fmla="*/ 118376 h 152400"/>
                <a:gd name="connsiteX130" fmla="*/ 82429 w 152400"/>
                <a:gd name="connsiteY130" fmla="*/ 115748 h 152400"/>
                <a:gd name="connsiteX131" fmla="*/ 76914 w 152400"/>
                <a:gd name="connsiteY131" fmla="*/ 112833 h 152400"/>
                <a:gd name="connsiteX132" fmla="*/ 73571 w 152400"/>
                <a:gd name="connsiteY132" fmla="*/ 113271 h 152400"/>
                <a:gd name="connsiteX133" fmla="*/ 69885 w 152400"/>
                <a:gd name="connsiteY133" fmla="*/ 114186 h 152400"/>
                <a:gd name="connsiteX134" fmla="*/ 67609 w 152400"/>
                <a:gd name="connsiteY134" fmla="*/ 114214 h 152400"/>
                <a:gd name="connsiteX135" fmla="*/ 65990 w 152400"/>
                <a:gd name="connsiteY135" fmla="*/ 113690 h 152400"/>
                <a:gd name="connsiteX136" fmla="*/ 64846 w 152400"/>
                <a:gd name="connsiteY136" fmla="*/ 111881 h 152400"/>
                <a:gd name="connsiteX137" fmla="*/ 65018 w 152400"/>
                <a:gd name="connsiteY137" fmla="*/ 110480 h 152400"/>
                <a:gd name="connsiteX138" fmla="*/ 64818 w 152400"/>
                <a:gd name="connsiteY138" fmla="*/ 108661 h 152400"/>
                <a:gd name="connsiteX139" fmla="*/ 61589 w 152400"/>
                <a:gd name="connsiteY139" fmla="*/ 105737 h 152400"/>
                <a:gd name="connsiteX140" fmla="*/ 57178 w 152400"/>
                <a:gd name="connsiteY140" fmla="*/ 102956 h 152400"/>
                <a:gd name="connsiteX141" fmla="*/ 53007 w 152400"/>
                <a:gd name="connsiteY141" fmla="*/ 99355 h 152400"/>
                <a:gd name="connsiteX142" fmla="*/ 44625 w 152400"/>
                <a:gd name="connsiteY142" fmla="*/ 89602 h 152400"/>
                <a:gd name="connsiteX143" fmla="*/ 42939 w 152400"/>
                <a:gd name="connsiteY143" fmla="*/ 86449 h 152400"/>
                <a:gd name="connsiteX144" fmla="*/ 44587 w 152400"/>
                <a:gd name="connsiteY144" fmla="*/ 85849 h 152400"/>
                <a:gd name="connsiteX145" fmla="*/ 45834 w 152400"/>
                <a:gd name="connsiteY145" fmla="*/ 85906 h 152400"/>
                <a:gd name="connsiteX146" fmla="*/ 47244 w 152400"/>
                <a:gd name="connsiteY146" fmla="*/ 85258 h 152400"/>
                <a:gd name="connsiteX147" fmla="*/ 49530 w 152400"/>
                <a:gd name="connsiteY147" fmla="*/ 85249 h 152400"/>
                <a:gd name="connsiteX148" fmla="*/ 52235 w 152400"/>
                <a:gd name="connsiteY148" fmla="*/ 85887 h 152400"/>
                <a:gd name="connsiteX149" fmla="*/ 49845 w 152400"/>
                <a:gd name="connsiteY149" fmla="*/ 83791 h 152400"/>
                <a:gd name="connsiteX150" fmla="*/ 46863 w 152400"/>
                <a:gd name="connsiteY150" fmla="*/ 81734 h 152400"/>
                <a:gd name="connsiteX151" fmla="*/ 39148 w 152400"/>
                <a:gd name="connsiteY151" fmla="*/ 73543 h 152400"/>
                <a:gd name="connsiteX152" fmla="*/ 36843 w 152400"/>
                <a:gd name="connsiteY152" fmla="*/ 69656 h 152400"/>
                <a:gd name="connsiteX153" fmla="*/ 36576 w 152400"/>
                <a:gd name="connsiteY153" fmla="*/ 65465 h 152400"/>
                <a:gd name="connsiteX154" fmla="*/ 37148 w 152400"/>
                <a:gd name="connsiteY154" fmla="*/ 59712 h 152400"/>
                <a:gd name="connsiteX155" fmla="*/ 35757 w 152400"/>
                <a:gd name="connsiteY155" fmla="*/ 55578 h 152400"/>
                <a:gd name="connsiteX156" fmla="*/ 29804 w 152400"/>
                <a:gd name="connsiteY156" fmla="*/ 50216 h 152400"/>
                <a:gd name="connsiteX157" fmla="*/ 27623 w 152400"/>
                <a:gd name="connsiteY157" fmla="*/ 47387 h 152400"/>
                <a:gd name="connsiteX158" fmla="*/ 23232 w 152400"/>
                <a:gd name="connsiteY158" fmla="*/ 45701 h 152400"/>
                <a:gd name="connsiteX159" fmla="*/ 21260 w 152400"/>
                <a:gd name="connsiteY159" fmla="*/ 45863 h 152400"/>
                <a:gd name="connsiteX160" fmla="*/ 20079 w 152400"/>
                <a:gd name="connsiteY160" fmla="*/ 47958 h 152400"/>
                <a:gd name="connsiteX161" fmla="*/ 19222 w 152400"/>
                <a:gd name="connsiteY161" fmla="*/ 52606 h 152400"/>
                <a:gd name="connsiteX162" fmla="*/ 15326 w 152400"/>
                <a:gd name="connsiteY162" fmla="*/ 58721 h 152400"/>
                <a:gd name="connsiteX163" fmla="*/ 14031 w 152400"/>
                <a:gd name="connsiteY163" fmla="*/ 61370 h 152400"/>
                <a:gd name="connsiteX164" fmla="*/ 11992 w 152400"/>
                <a:gd name="connsiteY164" fmla="*/ 64808 h 152400"/>
                <a:gd name="connsiteX165" fmla="*/ 10220 w 152400"/>
                <a:gd name="connsiteY165" fmla="*/ 65046 h 152400"/>
                <a:gd name="connsiteX166" fmla="*/ 9182 w 152400"/>
                <a:gd name="connsiteY166" fmla="*/ 64741 h 152400"/>
                <a:gd name="connsiteX167" fmla="*/ 6020 w 152400"/>
                <a:gd name="connsiteY167" fmla="*/ 58950 h 152400"/>
                <a:gd name="connsiteX168" fmla="*/ 3000 w 152400"/>
                <a:gd name="connsiteY168" fmla="*/ 54550 h 152400"/>
                <a:gd name="connsiteX169" fmla="*/ 2581 w 152400"/>
                <a:gd name="connsiteY169" fmla="*/ 52464 h 152400"/>
                <a:gd name="connsiteX170" fmla="*/ 2305 w 152400"/>
                <a:gd name="connsiteY170" fmla="*/ 49892 h 152400"/>
                <a:gd name="connsiteX171" fmla="*/ 0 w 152400"/>
                <a:gd name="connsiteY171" fmla="*/ 40396 h 152400"/>
                <a:gd name="connsiteX172" fmla="*/ 1619 w 152400"/>
                <a:gd name="connsiteY172" fmla="*/ 39062 h 152400"/>
                <a:gd name="connsiteX173" fmla="*/ 2620 w 152400"/>
                <a:gd name="connsiteY173" fmla="*/ 40586 h 152400"/>
                <a:gd name="connsiteX174" fmla="*/ 9659 w 152400"/>
                <a:gd name="connsiteY174" fmla="*/ 42424 h 152400"/>
                <a:gd name="connsiteX175" fmla="*/ 11182 w 152400"/>
                <a:gd name="connsiteY175" fmla="*/ 41615 h 152400"/>
                <a:gd name="connsiteX176" fmla="*/ 12106 w 152400"/>
                <a:gd name="connsiteY176" fmla="*/ 40367 h 152400"/>
                <a:gd name="connsiteX177" fmla="*/ 12106 w 152400"/>
                <a:gd name="connsiteY177" fmla="*/ 39576 h 152400"/>
                <a:gd name="connsiteX178" fmla="*/ 12706 w 152400"/>
                <a:gd name="connsiteY178" fmla="*/ 39348 h 152400"/>
                <a:gd name="connsiteX179" fmla="*/ 15183 w 152400"/>
                <a:gd name="connsiteY179" fmla="*/ 40548 h 152400"/>
                <a:gd name="connsiteX180" fmla="*/ 17202 w 152400"/>
                <a:gd name="connsiteY180" fmla="*/ 40272 h 152400"/>
                <a:gd name="connsiteX181" fmla="*/ 20460 w 152400"/>
                <a:gd name="connsiteY181" fmla="*/ 40214 h 152400"/>
                <a:gd name="connsiteX182" fmla="*/ 22784 w 152400"/>
                <a:gd name="connsiteY182" fmla="*/ 40414 h 152400"/>
                <a:gd name="connsiteX183" fmla="*/ 24327 w 152400"/>
                <a:gd name="connsiteY183" fmla="*/ 39491 h 152400"/>
                <a:gd name="connsiteX184" fmla="*/ 26404 w 152400"/>
                <a:gd name="connsiteY184" fmla="*/ 36090 h 152400"/>
                <a:gd name="connsiteX185" fmla="*/ 27175 w 152400"/>
                <a:gd name="connsiteY185" fmla="*/ 34185 h 152400"/>
                <a:gd name="connsiteX186" fmla="*/ 28108 w 152400"/>
                <a:gd name="connsiteY186" fmla="*/ 33728 h 152400"/>
                <a:gd name="connsiteX187" fmla="*/ 28718 w 152400"/>
                <a:gd name="connsiteY187" fmla="*/ 33957 h 152400"/>
                <a:gd name="connsiteX188" fmla="*/ 29166 w 152400"/>
                <a:gd name="connsiteY188" fmla="*/ 35528 h 152400"/>
                <a:gd name="connsiteX189" fmla="*/ 30261 w 152400"/>
                <a:gd name="connsiteY189" fmla="*/ 36995 h 152400"/>
                <a:gd name="connsiteX190" fmla="*/ 32509 w 152400"/>
                <a:gd name="connsiteY190" fmla="*/ 39386 h 152400"/>
                <a:gd name="connsiteX191" fmla="*/ 34100 w 152400"/>
                <a:gd name="connsiteY191" fmla="*/ 40538 h 152400"/>
                <a:gd name="connsiteX192" fmla="*/ 35538 w 152400"/>
                <a:gd name="connsiteY192" fmla="*/ 40948 h 152400"/>
                <a:gd name="connsiteX193" fmla="*/ 36948 w 152400"/>
                <a:gd name="connsiteY193" fmla="*/ 39986 h 152400"/>
                <a:gd name="connsiteX194" fmla="*/ 38405 w 152400"/>
                <a:gd name="connsiteY194" fmla="*/ 39710 h 152400"/>
                <a:gd name="connsiteX195" fmla="*/ 42577 w 152400"/>
                <a:gd name="connsiteY195" fmla="*/ 41577 h 152400"/>
                <a:gd name="connsiteX196" fmla="*/ 46101 w 152400"/>
                <a:gd name="connsiteY196" fmla="*/ 41929 h 152400"/>
                <a:gd name="connsiteX197" fmla="*/ 48702 w 152400"/>
                <a:gd name="connsiteY197" fmla="*/ 40957 h 152400"/>
                <a:gd name="connsiteX198" fmla="*/ 48359 w 152400"/>
                <a:gd name="connsiteY198" fmla="*/ 39614 h 152400"/>
                <a:gd name="connsiteX199" fmla="*/ 47406 w 152400"/>
                <a:gd name="connsiteY199" fmla="*/ 38119 h 152400"/>
                <a:gd name="connsiteX200" fmla="*/ 47206 w 152400"/>
                <a:gd name="connsiteY200" fmla="*/ 36671 h 152400"/>
                <a:gd name="connsiteX201" fmla="*/ 47377 w 152400"/>
                <a:gd name="connsiteY201" fmla="*/ 35414 h 152400"/>
                <a:gd name="connsiteX202" fmla="*/ 49168 w 152400"/>
                <a:gd name="connsiteY202" fmla="*/ 34166 h 152400"/>
                <a:gd name="connsiteX203" fmla="*/ 49082 w 152400"/>
                <a:gd name="connsiteY203" fmla="*/ 33614 h 152400"/>
                <a:gd name="connsiteX204" fmla="*/ 46920 w 152400"/>
                <a:gd name="connsiteY204" fmla="*/ 31413 h 152400"/>
                <a:gd name="connsiteX205" fmla="*/ 47025 w 152400"/>
                <a:gd name="connsiteY205" fmla="*/ 30842 h 152400"/>
                <a:gd name="connsiteX206" fmla="*/ 51759 w 152400"/>
                <a:gd name="connsiteY206" fmla="*/ 28356 h 152400"/>
                <a:gd name="connsiteX207" fmla="*/ 56322 w 152400"/>
                <a:gd name="connsiteY207" fmla="*/ 26965 h 152400"/>
                <a:gd name="connsiteX208" fmla="*/ 57055 w 152400"/>
                <a:gd name="connsiteY208" fmla="*/ 25889 h 152400"/>
                <a:gd name="connsiteX209" fmla="*/ 57474 w 152400"/>
                <a:gd name="connsiteY209" fmla="*/ 24270 h 152400"/>
                <a:gd name="connsiteX210" fmla="*/ 57674 w 152400"/>
                <a:gd name="connsiteY210" fmla="*/ 21231 h 152400"/>
                <a:gd name="connsiteX211" fmla="*/ 57426 w 152400"/>
                <a:gd name="connsiteY211" fmla="*/ 18745 h 152400"/>
                <a:gd name="connsiteX212" fmla="*/ 55579 w 152400"/>
                <a:gd name="connsiteY212" fmla="*/ 16411 h 152400"/>
                <a:gd name="connsiteX213" fmla="*/ 55464 w 152400"/>
                <a:gd name="connsiteY213" fmla="*/ 15230 h 152400"/>
                <a:gd name="connsiteX214" fmla="*/ 55902 w 152400"/>
                <a:gd name="connsiteY214" fmla="*/ 14002 h 152400"/>
                <a:gd name="connsiteX215" fmla="*/ 56626 w 152400"/>
                <a:gd name="connsiteY215" fmla="*/ 12887 h 152400"/>
                <a:gd name="connsiteX216" fmla="*/ 58455 w 152400"/>
                <a:gd name="connsiteY216" fmla="*/ 12411 h 152400"/>
                <a:gd name="connsiteX217" fmla="*/ 60598 w 152400"/>
                <a:gd name="connsiteY217" fmla="*/ 11611 h 152400"/>
                <a:gd name="connsiteX218" fmla="*/ 62294 w 152400"/>
                <a:gd name="connsiteY218" fmla="*/ 10687 h 152400"/>
                <a:gd name="connsiteX219" fmla="*/ 64580 w 152400"/>
                <a:gd name="connsiteY219" fmla="*/ 9925 h 152400"/>
                <a:gd name="connsiteX220" fmla="*/ 66380 w 152400"/>
                <a:gd name="connsiteY220" fmla="*/ 8858 h 152400"/>
                <a:gd name="connsiteX221" fmla="*/ 68142 w 152400"/>
                <a:gd name="connsiteY221" fmla="*/ 6315 h 152400"/>
                <a:gd name="connsiteX222" fmla="*/ 69209 w 152400"/>
                <a:gd name="connsiteY222" fmla="*/ 5896 h 152400"/>
                <a:gd name="connsiteX223" fmla="*/ 72437 w 152400"/>
                <a:gd name="connsiteY223" fmla="*/ 6258 h 152400"/>
                <a:gd name="connsiteX224" fmla="*/ 73133 w 152400"/>
                <a:gd name="connsiteY224" fmla="*/ 5629 h 152400"/>
                <a:gd name="connsiteX225" fmla="*/ 72685 w 152400"/>
                <a:gd name="connsiteY225" fmla="*/ 1972 h 152400"/>
                <a:gd name="connsiteX226" fmla="*/ 73266 w 152400"/>
                <a:gd name="connsiteY226" fmla="*/ 1038 h 152400"/>
                <a:gd name="connsiteX227" fmla="*/ 74409 w 152400"/>
                <a:gd name="connsiteY227" fmla="*/ 514 h 152400"/>
                <a:gd name="connsiteX228" fmla="*/ 74943 w 152400"/>
                <a:gd name="connsiteY228" fmla="*/ 0 h 152400"/>
                <a:gd name="connsiteX229" fmla="*/ 77791 w 152400"/>
                <a:gd name="connsiteY229" fmla="*/ 400 h 152400"/>
                <a:gd name="connsiteX230" fmla="*/ 80239 w 152400"/>
                <a:gd name="connsiteY230" fmla="*/ 1305 h 152400"/>
                <a:gd name="connsiteX231" fmla="*/ 34643 w 152400"/>
                <a:gd name="connsiteY231" fmla="*/ 59446 h 152400"/>
                <a:gd name="connsiteX232" fmla="*/ 31347 w 152400"/>
                <a:gd name="connsiteY232" fmla="*/ 60255 h 152400"/>
                <a:gd name="connsiteX233" fmla="*/ 29776 w 152400"/>
                <a:gd name="connsiteY233" fmla="*/ 58807 h 152400"/>
                <a:gd name="connsiteX234" fmla="*/ 29366 w 152400"/>
                <a:gd name="connsiteY234" fmla="*/ 57617 h 152400"/>
                <a:gd name="connsiteX235" fmla="*/ 26651 w 152400"/>
                <a:gd name="connsiteY235" fmla="*/ 57236 h 152400"/>
                <a:gd name="connsiteX236" fmla="*/ 25013 w 152400"/>
                <a:gd name="connsiteY236" fmla="*/ 55588 h 152400"/>
                <a:gd name="connsiteX237" fmla="*/ 24679 w 152400"/>
                <a:gd name="connsiteY237" fmla="*/ 54855 h 152400"/>
                <a:gd name="connsiteX238" fmla="*/ 27004 w 152400"/>
                <a:gd name="connsiteY238" fmla="*/ 53035 h 152400"/>
                <a:gd name="connsiteX239" fmla="*/ 28242 w 152400"/>
                <a:gd name="connsiteY239" fmla="*/ 50092 h 152400"/>
                <a:gd name="connsiteX240" fmla="*/ 29813 w 152400"/>
                <a:gd name="connsiteY240" fmla="*/ 51864 h 152400"/>
                <a:gd name="connsiteX241" fmla="*/ 31718 w 152400"/>
                <a:gd name="connsiteY241" fmla="*/ 55188 h 152400"/>
                <a:gd name="connsiteX242" fmla="*/ 32738 w 152400"/>
                <a:gd name="connsiteY242" fmla="*/ 56112 h 152400"/>
                <a:gd name="connsiteX243" fmla="*/ 34643 w 152400"/>
                <a:gd name="connsiteY243" fmla="*/ 59446 h 152400"/>
                <a:gd name="connsiteX244" fmla="*/ 26022 w 152400"/>
                <a:gd name="connsiteY244" fmla="*/ 71352 h 152400"/>
                <a:gd name="connsiteX245" fmla="*/ 25813 w 152400"/>
                <a:gd name="connsiteY245" fmla="*/ 72800 h 152400"/>
                <a:gd name="connsiteX246" fmla="*/ 24194 w 152400"/>
                <a:gd name="connsiteY246" fmla="*/ 70961 h 152400"/>
                <a:gd name="connsiteX247" fmla="*/ 23374 w 152400"/>
                <a:gd name="connsiteY247" fmla="*/ 67666 h 152400"/>
                <a:gd name="connsiteX248" fmla="*/ 21327 w 152400"/>
                <a:gd name="connsiteY248" fmla="*/ 62322 h 152400"/>
                <a:gd name="connsiteX249" fmla="*/ 21060 w 152400"/>
                <a:gd name="connsiteY249" fmla="*/ 60817 h 152400"/>
                <a:gd name="connsiteX250" fmla="*/ 22117 w 152400"/>
                <a:gd name="connsiteY250" fmla="*/ 59331 h 152400"/>
                <a:gd name="connsiteX251" fmla="*/ 22060 w 152400"/>
                <a:gd name="connsiteY251" fmla="*/ 57817 h 152400"/>
                <a:gd name="connsiteX252" fmla="*/ 20612 w 152400"/>
                <a:gd name="connsiteY252" fmla="*/ 53111 h 152400"/>
                <a:gd name="connsiteX253" fmla="*/ 21822 w 152400"/>
                <a:gd name="connsiteY253" fmla="*/ 52340 h 152400"/>
                <a:gd name="connsiteX254" fmla="*/ 22546 w 152400"/>
                <a:gd name="connsiteY254" fmla="*/ 52244 h 152400"/>
                <a:gd name="connsiteX255" fmla="*/ 22841 w 152400"/>
                <a:gd name="connsiteY255" fmla="*/ 55512 h 152400"/>
                <a:gd name="connsiteX256" fmla="*/ 23498 w 152400"/>
                <a:gd name="connsiteY256" fmla="*/ 57388 h 152400"/>
                <a:gd name="connsiteX257" fmla="*/ 25470 w 152400"/>
                <a:gd name="connsiteY257" fmla="*/ 59693 h 152400"/>
                <a:gd name="connsiteX258" fmla="*/ 25070 w 152400"/>
                <a:gd name="connsiteY258" fmla="*/ 63494 h 152400"/>
                <a:gd name="connsiteX259" fmla="*/ 25470 w 152400"/>
                <a:gd name="connsiteY259" fmla="*/ 68894 h 152400"/>
                <a:gd name="connsiteX260" fmla="*/ 25870 w 152400"/>
                <a:gd name="connsiteY260" fmla="*/ 70094 h 152400"/>
                <a:gd name="connsiteX261" fmla="*/ 26022 w 152400"/>
                <a:gd name="connsiteY261" fmla="*/ 71352 h 152400"/>
                <a:gd name="connsiteX262" fmla="*/ 35204 w 152400"/>
                <a:gd name="connsiteY262" fmla="*/ 67646 h 152400"/>
                <a:gd name="connsiteX263" fmla="*/ 35881 w 152400"/>
                <a:gd name="connsiteY263" fmla="*/ 69304 h 152400"/>
                <a:gd name="connsiteX264" fmla="*/ 33366 w 152400"/>
                <a:gd name="connsiteY264" fmla="*/ 67808 h 152400"/>
                <a:gd name="connsiteX265" fmla="*/ 31109 w 152400"/>
                <a:gd name="connsiteY265" fmla="*/ 67237 h 152400"/>
                <a:gd name="connsiteX266" fmla="*/ 30632 w 152400"/>
                <a:gd name="connsiteY266" fmla="*/ 66113 h 152400"/>
                <a:gd name="connsiteX267" fmla="*/ 30956 w 152400"/>
                <a:gd name="connsiteY267" fmla="*/ 65189 h 152400"/>
                <a:gd name="connsiteX268" fmla="*/ 31442 w 152400"/>
                <a:gd name="connsiteY268" fmla="*/ 64294 h 152400"/>
                <a:gd name="connsiteX269" fmla="*/ 33147 w 152400"/>
                <a:gd name="connsiteY269" fmla="*/ 64418 h 152400"/>
                <a:gd name="connsiteX270" fmla="*/ 33404 w 152400"/>
                <a:gd name="connsiteY270" fmla="*/ 65294 h 152400"/>
                <a:gd name="connsiteX271" fmla="*/ 35204 w 152400"/>
                <a:gd name="connsiteY271" fmla="*/ 67646 h 152400"/>
                <a:gd name="connsiteX272" fmla="*/ 44748 w 152400"/>
                <a:gd name="connsiteY272" fmla="*/ 83468 h 152400"/>
                <a:gd name="connsiteX273" fmla="*/ 44063 w 152400"/>
                <a:gd name="connsiteY273" fmla="*/ 84458 h 152400"/>
                <a:gd name="connsiteX274" fmla="*/ 42329 w 152400"/>
                <a:gd name="connsiteY274" fmla="*/ 82639 h 152400"/>
                <a:gd name="connsiteX275" fmla="*/ 40739 w 152400"/>
                <a:gd name="connsiteY275" fmla="*/ 81343 h 152400"/>
                <a:gd name="connsiteX276" fmla="*/ 39605 w 152400"/>
                <a:gd name="connsiteY276" fmla="*/ 79800 h 152400"/>
                <a:gd name="connsiteX277" fmla="*/ 37376 w 152400"/>
                <a:gd name="connsiteY277" fmla="*/ 77876 h 152400"/>
                <a:gd name="connsiteX278" fmla="*/ 36624 w 152400"/>
                <a:gd name="connsiteY278" fmla="*/ 75676 h 152400"/>
                <a:gd name="connsiteX279" fmla="*/ 33300 w 152400"/>
                <a:gd name="connsiteY279" fmla="*/ 71180 h 152400"/>
                <a:gd name="connsiteX280" fmla="*/ 32804 w 152400"/>
                <a:gd name="connsiteY280" fmla="*/ 69961 h 152400"/>
                <a:gd name="connsiteX281" fmla="*/ 34461 w 152400"/>
                <a:gd name="connsiteY281" fmla="*/ 71780 h 152400"/>
                <a:gd name="connsiteX282" fmla="*/ 35843 w 152400"/>
                <a:gd name="connsiteY282" fmla="*/ 72923 h 152400"/>
                <a:gd name="connsiteX283" fmla="*/ 36986 w 152400"/>
                <a:gd name="connsiteY283" fmla="*/ 73200 h 152400"/>
                <a:gd name="connsiteX284" fmla="*/ 39881 w 152400"/>
                <a:gd name="connsiteY284" fmla="*/ 76067 h 152400"/>
                <a:gd name="connsiteX285" fmla="*/ 42729 w 152400"/>
                <a:gd name="connsiteY285" fmla="*/ 79743 h 152400"/>
                <a:gd name="connsiteX286" fmla="*/ 46120 w 152400"/>
                <a:gd name="connsiteY286" fmla="*/ 82934 h 152400"/>
                <a:gd name="connsiteX287" fmla="*/ 45415 w 152400"/>
                <a:gd name="connsiteY287" fmla="*/ 83029 h 152400"/>
                <a:gd name="connsiteX288" fmla="*/ 44748 w 152400"/>
                <a:gd name="connsiteY288" fmla="*/ 83468 h 152400"/>
                <a:gd name="connsiteX289" fmla="*/ 44758 w 152400"/>
                <a:gd name="connsiteY289" fmla="*/ 98812 h 152400"/>
                <a:gd name="connsiteX290" fmla="*/ 45139 w 152400"/>
                <a:gd name="connsiteY290" fmla="*/ 99355 h 152400"/>
                <a:gd name="connsiteX291" fmla="*/ 45101 w 152400"/>
                <a:gd name="connsiteY291" fmla="*/ 99727 h 152400"/>
                <a:gd name="connsiteX292" fmla="*/ 43710 w 152400"/>
                <a:gd name="connsiteY292" fmla="*/ 99203 h 152400"/>
                <a:gd name="connsiteX293" fmla="*/ 43339 w 152400"/>
                <a:gd name="connsiteY293" fmla="*/ 99374 h 152400"/>
                <a:gd name="connsiteX294" fmla="*/ 36795 w 152400"/>
                <a:gd name="connsiteY294" fmla="*/ 91287 h 152400"/>
                <a:gd name="connsiteX295" fmla="*/ 36090 w 152400"/>
                <a:gd name="connsiteY295" fmla="*/ 89706 h 152400"/>
                <a:gd name="connsiteX296" fmla="*/ 38434 w 152400"/>
                <a:gd name="connsiteY296" fmla="*/ 91592 h 152400"/>
                <a:gd name="connsiteX297" fmla="*/ 44758 w 152400"/>
                <a:gd name="connsiteY297" fmla="*/ 98812 h 152400"/>
                <a:gd name="connsiteX298" fmla="*/ 45882 w 152400"/>
                <a:gd name="connsiteY298" fmla="*/ 93631 h 152400"/>
                <a:gd name="connsiteX299" fmla="*/ 46301 w 152400"/>
                <a:gd name="connsiteY299" fmla="*/ 94935 h 152400"/>
                <a:gd name="connsiteX300" fmla="*/ 42967 w 152400"/>
                <a:gd name="connsiteY300" fmla="*/ 92478 h 152400"/>
                <a:gd name="connsiteX301" fmla="*/ 41700 w 152400"/>
                <a:gd name="connsiteY301" fmla="*/ 90830 h 152400"/>
                <a:gd name="connsiteX302" fmla="*/ 41472 w 152400"/>
                <a:gd name="connsiteY302" fmla="*/ 90088 h 152400"/>
                <a:gd name="connsiteX303" fmla="*/ 45882 w 152400"/>
                <a:gd name="connsiteY303" fmla="*/ 93631 h 152400"/>
                <a:gd name="connsiteX304" fmla="*/ 49635 w 152400"/>
                <a:gd name="connsiteY304" fmla="*/ 96907 h 152400"/>
                <a:gd name="connsiteX305" fmla="*/ 51397 w 152400"/>
                <a:gd name="connsiteY305" fmla="*/ 99660 h 152400"/>
                <a:gd name="connsiteX306" fmla="*/ 49711 w 152400"/>
                <a:gd name="connsiteY306" fmla="*/ 99088 h 152400"/>
                <a:gd name="connsiteX307" fmla="*/ 47959 w 152400"/>
                <a:gd name="connsiteY307" fmla="*/ 97393 h 152400"/>
                <a:gd name="connsiteX308" fmla="*/ 46930 w 152400"/>
                <a:gd name="connsiteY308" fmla="*/ 95545 h 152400"/>
                <a:gd name="connsiteX309" fmla="*/ 49635 w 152400"/>
                <a:gd name="connsiteY309" fmla="*/ 96907 h 152400"/>
                <a:gd name="connsiteX310" fmla="*/ 87430 w 152400"/>
                <a:gd name="connsiteY310" fmla="*/ 122777 h 152400"/>
                <a:gd name="connsiteX311" fmla="*/ 83211 w 152400"/>
                <a:gd name="connsiteY311" fmla="*/ 122872 h 152400"/>
                <a:gd name="connsiteX312" fmla="*/ 79543 w 152400"/>
                <a:gd name="connsiteY312" fmla="*/ 122206 h 152400"/>
                <a:gd name="connsiteX313" fmla="*/ 77753 w 152400"/>
                <a:gd name="connsiteY313" fmla="*/ 121072 h 152400"/>
                <a:gd name="connsiteX314" fmla="*/ 77886 w 152400"/>
                <a:gd name="connsiteY314" fmla="*/ 120110 h 152400"/>
                <a:gd name="connsiteX315" fmla="*/ 78438 w 152400"/>
                <a:gd name="connsiteY315" fmla="*/ 118510 h 152400"/>
                <a:gd name="connsiteX316" fmla="*/ 82525 w 152400"/>
                <a:gd name="connsiteY316" fmla="*/ 118701 h 152400"/>
                <a:gd name="connsiteX317" fmla="*/ 88745 w 152400"/>
                <a:gd name="connsiteY317" fmla="*/ 119834 h 152400"/>
                <a:gd name="connsiteX318" fmla="*/ 90268 w 152400"/>
                <a:gd name="connsiteY318" fmla="*/ 121158 h 152400"/>
                <a:gd name="connsiteX319" fmla="*/ 89792 w 152400"/>
                <a:gd name="connsiteY319" fmla="*/ 121768 h 152400"/>
                <a:gd name="connsiteX320" fmla="*/ 87430 w 152400"/>
                <a:gd name="connsiteY320" fmla="*/ 122777 h 152400"/>
                <a:gd name="connsiteX321" fmla="*/ 98355 w 152400"/>
                <a:gd name="connsiteY321" fmla="*/ 128073 h 152400"/>
                <a:gd name="connsiteX322" fmla="*/ 96488 w 152400"/>
                <a:gd name="connsiteY322" fmla="*/ 128454 h 152400"/>
                <a:gd name="connsiteX323" fmla="*/ 84591 w 152400"/>
                <a:gd name="connsiteY323" fmla="*/ 128168 h 152400"/>
                <a:gd name="connsiteX324" fmla="*/ 81134 w 152400"/>
                <a:gd name="connsiteY324" fmla="*/ 127406 h 152400"/>
                <a:gd name="connsiteX325" fmla="*/ 77286 w 152400"/>
                <a:gd name="connsiteY325" fmla="*/ 125454 h 152400"/>
                <a:gd name="connsiteX326" fmla="*/ 76505 w 152400"/>
                <a:gd name="connsiteY326" fmla="*/ 124854 h 152400"/>
                <a:gd name="connsiteX327" fmla="*/ 80372 w 152400"/>
                <a:gd name="connsiteY327" fmla="*/ 124282 h 152400"/>
                <a:gd name="connsiteX328" fmla="*/ 83972 w 152400"/>
                <a:gd name="connsiteY328" fmla="*/ 124854 h 152400"/>
                <a:gd name="connsiteX329" fmla="*/ 85077 w 152400"/>
                <a:gd name="connsiteY329" fmla="*/ 126273 h 152400"/>
                <a:gd name="connsiteX330" fmla="*/ 94802 w 152400"/>
                <a:gd name="connsiteY330" fmla="*/ 127406 h 152400"/>
                <a:gd name="connsiteX331" fmla="*/ 98355 w 152400"/>
                <a:gd name="connsiteY331" fmla="*/ 128073 h 152400"/>
                <a:gd name="connsiteX332" fmla="*/ 111014 w 152400"/>
                <a:gd name="connsiteY332" fmla="*/ 136407 h 152400"/>
                <a:gd name="connsiteX333" fmla="*/ 112957 w 152400"/>
                <a:gd name="connsiteY333" fmla="*/ 135741 h 152400"/>
                <a:gd name="connsiteX334" fmla="*/ 114605 w 152400"/>
                <a:gd name="connsiteY334" fmla="*/ 136227 h 152400"/>
                <a:gd name="connsiteX335" fmla="*/ 115653 w 152400"/>
                <a:gd name="connsiteY335" fmla="*/ 138303 h 152400"/>
                <a:gd name="connsiteX336" fmla="*/ 117720 w 152400"/>
                <a:gd name="connsiteY336" fmla="*/ 139675 h 152400"/>
                <a:gd name="connsiteX337" fmla="*/ 121082 w 152400"/>
                <a:gd name="connsiteY337" fmla="*/ 142075 h 152400"/>
                <a:gd name="connsiteX338" fmla="*/ 123206 w 152400"/>
                <a:gd name="connsiteY338" fmla="*/ 143913 h 152400"/>
                <a:gd name="connsiteX339" fmla="*/ 128016 w 152400"/>
                <a:gd name="connsiteY339" fmla="*/ 147209 h 152400"/>
                <a:gd name="connsiteX340" fmla="*/ 129159 w 152400"/>
                <a:gd name="connsiteY340" fmla="*/ 147666 h 152400"/>
                <a:gd name="connsiteX341" fmla="*/ 131559 w 152400"/>
                <a:gd name="connsiteY341" fmla="*/ 148647 h 152400"/>
                <a:gd name="connsiteX342" fmla="*/ 131607 w 152400"/>
                <a:gd name="connsiteY342" fmla="*/ 149981 h 152400"/>
                <a:gd name="connsiteX343" fmla="*/ 132636 w 152400"/>
                <a:gd name="connsiteY343" fmla="*/ 151495 h 152400"/>
                <a:gd name="connsiteX344" fmla="*/ 133721 w 152400"/>
                <a:gd name="connsiteY344" fmla="*/ 153238 h 152400"/>
                <a:gd name="connsiteX345" fmla="*/ 128787 w 152400"/>
                <a:gd name="connsiteY345" fmla="*/ 149809 h 152400"/>
                <a:gd name="connsiteX346" fmla="*/ 124187 w 152400"/>
                <a:gd name="connsiteY346" fmla="*/ 145970 h 152400"/>
                <a:gd name="connsiteX347" fmla="*/ 115186 w 152400"/>
                <a:gd name="connsiteY347" fmla="*/ 140046 h 152400"/>
                <a:gd name="connsiteX348" fmla="*/ 108804 w 152400"/>
                <a:gd name="connsiteY348" fmla="*/ 138608 h 152400"/>
                <a:gd name="connsiteX349" fmla="*/ 100069 w 152400"/>
                <a:gd name="connsiteY349" fmla="*/ 133836 h 152400"/>
                <a:gd name="connsiteX350" fmla="*/ 94383 w 152400"/>
                <a:gd name="connsiteY350" fmla="*/ 132140 h 152400"/>
                <a:gd name="connsiteX351" fmla="*/ 96555 w 152400"/>
                <a:gd name="connsiteY351" fmla="*/ 131750 h 152400"/>
                <a:gd name="connsiteX352" fmla="*/ 99050 w 152400"/>
                <a:gd name="connsiteY352" fmla="*/ 131740 h 152400"/>
                <a:gd name="connsiteX353" fmla="*/ 112519 w 152400"/>
                <a:gd name="connsiteY353" fmla="*/ 138113 h 152400"/>
                <a:gd name="connsiteX354" fmla="*/ 111014 w 152400"/>
                <a:gd name="connsiteY354" fmla="*/ 136407 h 152400"/>
                <a:gd name="connsiteX355" fmla="*/ 83839 w 152400"/>
                <a:gd name="connsiteY355" fmla="*/ 132788 h 152400"/>
                <a:gd name="connsiteX356" fmla="*/ 88782 w 152400"/>
                <a:gd name="connsiteY356" fmla="*/ 133807 h 152400"/>
                <a:gd name="connsiteX357" fmla="*/ 92402 w 152400"/>
                <a:gd name="connsiteY357" fmla="*/ 133340 h 152400"/>
                <a:gd name="connsiteX358" fmla="*/ 95678 w 152400"/>
                <a:gd name="connsiteY358" fmla="*/ 133969 h 152400"/>
                <a:gd name="connsiteX359" fmla="*/ 97717 w 152400"/>
                <a:gd name="connsiteY359" fmla="*/ 135122 h 152400"/>
                <a:gd name="connsiteX360" fmla="*/ 98203 w 152400"/>
                <a:gd name="connsiteY360" fmla="*/ 135693 h 152400"/>
                <a:gd name="connsiteX361" fmla="*/ 95565 w 152400"/>
                <a:gd name="connsiteY361" fmla="*/ 135769 h 152400"/>
                <a:gd name="connsiteX362" fmla="*/ 92573 w 152400"/>
                <a:gd name="connsiteY362" fmla="*/ 135303 h 152400"/>
                <a:gd name="connsiteX363" fmla="*/ 89183 w 152400"/>
                <a:gd name="connsiteY363" fmla="*/ 136474 h 152400"/>
                <a:gd name="connsiteX364" fmla="*/ 86192 w 152400"/>
                <a:gd name="connsiteY364" fmla="*/ 135855 h 152400"/>
                <a:gd name="connsiteX365" fmla="*/ 85058 w 152400"/>
                <a:gd name="connsiteY365" fmla="*/ 135084 h 152400"/>
                <a:gd name="connsiteX366" fmla="*/ 84258 w 152400"/>
                <a:gd name="connsiteY366" fmla="*/ 134131 h 152400"/>
                <a:gd name="connsiteX367" fmla="*/ 83839 w 152400"/>
                <a:gd name="connsiteY367" fmla="*/ 132788 h 152400"/>
                <a:gd name="connsiteX368" fmla="*/ 109424 w 152400"/>
                <a:gd name="connsiteY368" fmla="*/ 141056 h 152400"/>
                <a:gd name="connsiteX369" fmla="*/ 113072 w 152400"/>
                <a:gd name="connsiteY369" fmla="*/ 143542 h 152400"/>
                <a:gd name="connsiteX370" fmla="*/ 102375 w 152400"/>
                <a:gd name="connsiteY370" fmla="*/ 140275 h 152400"/>
                <a:gd name="connsiteX371" fmla="*/ 103584 w 152400"/>
                <a:gd name="connsiteY371" fmla="*/ 139979 h 152400"/>
                <a:gd name="connsiteX372" fmla="*/ 104718 w 152400"/>
                <a:gd name="connsiteY372" fmla="*/ 139913 h 152400"/>
                <a:gd name="connsiteX373" fmla="*/ 109424 w 152400"/>
                <a:gd name="connsiteY373" fmla="*/ 14105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Lst>
              <a:rect l="l" t="t" r="r" b="b"/>
              <a:pathLst>
                <a:path w="152400" h="152400">
                  <a:moveTo>
                    <a:pt x="80239" y="1305"/>
                  </a:moveTo>
                  <a:lnTo>
                    <a:pt x="81677" y="1886"/>
                  </a:lnTo>
                  <a:lnTo>
                    <a:pt x="86439" y="4534"/>
                  </a:lnTo>
                  <a:lnTo>
                    <a:pt x="89735" y="7515"/>
                  </a:lnTo>
                  <a:lnTo>
                    <a:pt x="91564" y="10820"/>
                  </a:lnTo>
                  <a:lnTo>
                    <a:pt x="94040" y="13373"/>
                  </a:lnTo>
                  <a:lnTo>
                    <a:pt x="97164" y="15183"/>
                  </a:lnTo>
                  <a:lnTo>
                    <a:pt x="99641" y="17631"/>
                  </a:lnTo>
                  <a:lnTo>
                    <a:pt x="101470" y="20717"/>
                  </a:lnTo>
                  <a:lnTo>
                    <a:pt x="104032" y="22450"/>
                  </a:lnTo>
                  <a:lnTo>
                    <a:pt x="107318" y="22822"/>
                  </a:lnTo>
                  <a:lnTo>
                    <a:pt x="109394" y="23879"/>
                  </a:lnTo>
                  <a:lnTo>
                    <a:pt x="110271" y="25622"/>
                  </a:lnTo>
                  <a:lnTo>
                    <a:pt x="112062" y="27194"/>
                  </a:lnTo>
                  <a:lnTo>
                    <a:pt x="114758" y="28603"/>
                  </a:lnTo>
                  <a:lnTo>
                    <a:pt x="118939" y="29375"/>
                  </a:lnTo>
                  <a:lnTo>
                    <a:pt x="126959" y="29566"/>
                  </a:lnTo>
                  <a:lnTo>
                    <a:pt x="127673" y="29604"/>
                  </a:lnTo>
                  <a:lnTo>
                    <a:pt x="129483" y="30042"/>
                  </a:lnTo>
                  <a:lnTo>
                    <a:pt x="131597" y="29489"/>
                  </a:lnTo>
                  <a:lnTo>
                    <a:pt x="134179" y="28394"/>
                  </a:lnTo>
                  <a:lnTo>
                    <a:pt x="135007" y="27737"/>
                  </a:lnTo>
                  <a:lnTo>
                    <a:pt x="137713" y="24136"/>
                  </a:lnTo>
                  <a:lnTo>
                    <a:pt x="139208" y="24451"/>
                  </a:lnTo>
                  <a:lnTo>
                    <a:pt x="142180" y="24012"/>
                  </a:lnTo>
                  <a:lnTo>
                    <a:pt x="143980" y="23212"/>
                  </a:lnTo>
                  <a:lnTo>
                    <a:pt x="144113" y="23212"/>
                  </a:lnTo>
                  <a:lnTo>
                    <a:pt x="143999" y="24136"/>
                  </a:lnTo>
                  <a:lnTo>
                    <a:pt x="143799" y="25746"/>
                  </a:lnTo>
                  <a:lnTo>
                    <a:pt x="142342" y="26879"/>
                  </a:lnTo>
                  <a:lnTo>
                    <a:pt x="143818" y="29499"/>
                  </a:lnTo>
                  <a:lnTo>
                    <a:pt x="145228" y="33747"/>
                  </a:lnTo>
                  <a:lnTo>
                    <a:pt x="144437" y="35843"/>
                  </a:lnTo>
                  <a:lnTo>
                    <a:pt x="145399" y="37471"/>
                  </a:lnTo>
                  <a:lnTo>
                    <a:pt x="148104" y="38643"/>
                  </a:lnTo>
                  <a:lnTo>
                    <a:pt x="148352" y="39110"/>
                  </a:lnTo>
                  <a:lnTo>
                    <a:pt x="147524" y="39595"/>
                  </a:lnTo>
                  <a:lnTo>
                    <a:pt x="146838" y="40977"/>
                  </a:lnTo>
                  <a:lnTo>
                    <a:pt x="146761" y="43491"/>
                  </a:lnTo>
                  <a:lnTo>
                    <a:pt x="149123" y="45872"/>
                  </a:lnTo>
                  <a:lnTo>
                    <a:pt x="153924" y="48101"/>
                  </a:lnTo>
                  <a:lnTo>
                    <a:pt x="155457" y="48473"/>
                  </a:lnTo>
                  <a:lnTo>
                    <a:pt x="156048" y="49330"/>
                  </a:lnTo>
                  <a:lnTo>
                    <a:pt x="156848" y="49892"/>
                  </a:lnTo>
                  <a:lnTo>
                    <a:pt x="157325" y="50578"/>
                  </a:lnTo>
                  <a:lnTo>
                    <a:pt x="157353" y="51463"/>
                  </a:lnTo>
                  <a:lnTo>
                    <a:pt x="157001" y="52073"/>
                  </a:lnTo>
                  <a:lnTo>
                    <a:pt x="154724" y="52283"/>
                  </a:lnTo>
                  <a:lnTo>
                    <a:pt x="152133" y="52264"/>
                  </a:lnTo>
                  <a:lnTo>
                    <a:pt x="150286" y="51187"/>
                  </a:lnTo>
                  <a:lnTo>
                    <a:pt x="150114" y="51978"/>
                  </a:lnTo>
                  <a:lnTo>
                    <a:pt x="150086" y="52873"/>
                  </a:lnTo>
                  <a:lnTo>
                    <a:pt x="148295" y="53416"/>
                  </a:lnTo>
                  <a:lnTo>
                    <a:pt x="149286" y="59579"/>
                  </a:lnTo>
                  <a:lnTo>
                    <a:pt x="148885" y="61350"/>
                  </a:lnTo>
                  <a:lnTo>
                    <a:pt x="148228" y="61951"/>
                  </a:lnTo>
                  <a:lnTo>
                    <a:pt x="147618" y="61703"/>
                  </a:lnTo>
                  <a:lnTo>
                    <a:pt x="146866" y="61636"/>
                  </a:lnTo>
                  <a:lnTo>
                    <a:pt x="146495" y="62217"/>
                  </a:lnTo>
                  <a:lnTo>
                    <a:pt x="146809" y="63532"/>
                  </a:lnTo>
                  <a:lnTo>
                    <a:pt x="145047" y="63684"/>
                  </a:lnTo>
                  <a:lnTo>
                    <a:pt x="142247" y="63008"/>
                  </a:lnTo>
                  <a:lnTo>
                    <a:pt x="140961" y="61817"/>
                  </a:lnTo>
                  <a:lnTo>
                    <a:pt x="140741" y="60608"/>
                  </a:lnTo>
                  <a:lnTo>
                    <a:pt x="140722" y="59474"/>
                  </a:lnTo>
                  <a:lnTo>
                    <a:pt x="139827" y="57617"/>
                  </a:lnTo>
                  <a:lnTo>
                    <a:pt x="137598" y="55693"/>
                  </a:lnTo>
                  <a:lnTo>
                    <a:pt x="132941" y="55378"/>
                  </a:lnTo>
                  <a:lnTo>
                    <a:pt x="131216" y="54769"/>
                  </a:lnTo>
                  <a:lnTo>
                    <a:pt x="129435" y="54073"/>
                  </a:lnTo>
                  <a:lnTo>
                    <a:pt x="127492" y="53549"/>
                  </a:lnTo>
                  <a:lnTo>
                    <a:pt x="125702" y="53597"/>
                  </a:lnTo>
                  <a:lnTo>
                    <a:pt x="123540" y="54112"/>
                  </a:lnTo>
                  <a:lnTo>
                    <a:pt x="119768" y="53264"/>
                  </a:lnTo>
                  <a:lnTo>
                    <a:pt x="118491" y="54397"/>
                  </a:lnTo>
                  <a:lnTo>
                    <a:pt x="116510" y="55702"/>
                  </a:lnTo>
                  <a:lnTo>
                    <a:pt x="114862" y="55674"/>
                  </a:lnTo>
                  <a:lnTo>
                    <a:pt x="111586" y="52645"/>
                  </a:lnTo>
                  <a:lnTo>
                    <a:pt x="110604" y="52454"/>
                  </a:lnTo>
                  <a:lnTo>
                    <a:pt x="107738" y="53997"/>
                  </a:lnTo>
                  <a:lnTo>
                    <a:pt x="106566" y="54083"/>
                  </a:lnTo>
                  <a:lnTo>
                    <a:pt x="105670" y="53597"/>
                  </a:lnTo>
                  <a:lnTo>
                    <a:pt x="101794" y="52435"/>
                  </a:lnTo>
                  <a:lnTo>
                    <a:pt x="100041" y="52188"/>
                  </a:lnTo>
                  <a:lnTo>
                    <a:pt x="98755" y="52740"/>
                  </a:lnTo>
                  <a:lnTo>
                    <a:pt x="96479" y="52149"/>
                  </a:lnTo>
                  <a:lnTo>
                    <a:pt x="90954" y="48177"/>
                  </a:lnTo>
                  <a:lnTo>
                    <a:pt x="87535" y="51197"/>
                  </a:lnTo>
                  <a:lnTo>
                    <a:pt x="80582" y="50444"/>
                  </a:lnTo>
                  <a:lnTo>
                    <a:pt x="78514" y="52511"/>
                  </a:lnTo>
                  <a:lnTo>
                    <a:pt x="76152" y="56426"/>
                  </a:lnTo>
                  <a:lnTo>
                    <a:pt x="74238" y="58293"/>
                  </a:lnTo>
                  <a:lnTo>
                    <a:pt x="72571" y="57626"/>
                  </a:lnTo>
                  <a:lnTo>
                    <a:pt x="70599" y="55902"/>
                  </a:lnTo>
                  <a:lnTo>
                    <a:pt x="67151" y="51473"/>
                  </a:lnTo>
                  <a:lnTo>
                    <a:pt x="65408" y="50673"/>
                  </a:lnTo>
                  <a:lnTo>
                    <a:pt x="63408" y="50482"/>
                  </a:lnTo>
                  <a:lnTo>
                    <a:pt x="61665" y="50978"/>
                  </a:lnTo>
                  <a:lnTo>
                    <a:pt x="60732" y="51873"/>
                  </a:lnTo>
                  <a:lnTo>
                    <a:pt x="60017" y="58341"/>
                  </a:lnTo>
                  <a:lnTo>
                    <a:pt x="59388" y="64027"/>
                  </a:lnTo>
                  <a:lnTo>
                    <a:pt x="59350" y="67427"/>
                  </a:lnTo>
                  <a:lnTo>
                    <a:pt x="63179" y="70571"/>
                  </a:lnTo>
                  <a:lnTo>
                    <a:pt x="67704" y="75971"/>
                  </a:lnTo>
                  <a:lnTo>
                    <a:pt x="69152" y="76590"/>
                  </a:lnTo>
                  <a:lnTo>
                    <a:pt x="69875" y="78352"/>
                  </a:lnTo>
                  <a:lnTo>
                    <a:pt x="70933" y="82896"/>
                  </a:lnTo>
                  <a:lnTo>
                    <a:pt x="72124" y="87992"/>
                  </a:lnTo>
                  <a:lnTo>
                    <a:pt x="74419" y="91364"/>
                  </a:lnTo>
                  <a:lnTo>
                    <a:pt x="76486" y="93764"/>
                  </a:lnTo>
                  <a:lnTo>
                    <a:pt x="79010" y="95878"/>
                  </a:lnTo>
                  <a:lnTo>
                    <a:pt x="82182" y="99184"/>
                  </a:lnTo>
                  <a:lnTo>
                    <a:pt x="84773" y="102813"/>
                  </a:lnTo>
                  <a:lnTo>
                    <a:pt x="85458" y="104146"/>
                  </a:lnTo>
                  <a:lnTo>
                    <a:pt x="90497" y="108928"/>
                  </a:lnTo>
                  <a:lnTo>
                    <a:pt x="95384" y="113795"/>
                  </a:lnTo>
                  <a:lnTo>
                    <a:pt x="99746" y="115500"/>
                  </a:lnTo>
                  <a:lnTo>
                    <a:pt x="100432" y="116396"/>
                  </a:lnTo>
                  <a:lnTo>
                    <a:pt x="100470" y="120129"/>
                  </a:lnTo>
                  <a:lnTo>
                    <a:pt x="100946" y="121530"/>
                  </a:lnTo>
                  <a:lnTo>
                    <a:pt x="103861" y="125435"/>
                  </a:lnTo>
                  <a:lnTo>
                    <a:pt x="109814" y="131140"/>
                  </a:lnTo>
                  <a:lnTo>
                    <a:pt x="110500" y="132455"/>
                  </a:lnTo>
                  <a:lnTo>
                    <a:pt x="110700" y="133426"/>
                  </a:lnTo>
                  <a:lnTo>
                    <a:pt x="110319" y="134169"/>
                  </a:lnTo>
                  <a:lnTo>
                    <a:pt x="108757" y="134950"/>
                  </a:lnTo>
                  <a:lnTo>
                    <a:pt x="107480" y="134083"/>
                  </a:lnTo>
                  <a:lnTo>
                    <a:pt x="101937" y="128521"/>
                  </a:lnTo>
                  <a:lnTo>
                    <a:pt x="96574" y="125006"/>
                  </a:lnTo>
                  <a:lnTo>
                    <a:pt x="90526" y="118376"/>
                  </a:lnTo>
                  <a:lnTo>
                    <a:pt x="82429" y="115748"/>
                  </a:lnTo>
                  <a:lnTo>
                    <a:pt x="76914" y="112833"/>
                  </a:lnTo>
                  <a:lnTo>
                    <a:pt x="73571" y="113271"/>
                  </a:lnTo>
                  <a:lnTo>
                    <a:pt x="69885" y="114186"/>
                  </a:lnTo>
                  <a:lnTo>
                    <a:pt x="67609" y="114214"/>
                  </a:lnTo>
                  <a:lnTo>
                    <a:pt x="65990" y="113690"/>
                  </a:lnTo>
                  <a:lnTo>
                    <a:pt x="64846" y="111881"/>
                  </a:lnTo>
                  <a:lnTo>
                    <a:pt x="65018" y="110480"/>
                  </a:lnTo>
                  <a:lnTo>
                    <a:pt x="64818" y="108661"/>
                  </a:lnTo>
                  <a:lnTo>
                    <a:pt x="61589" y="105737"/>
                  </a:lnTo>
                  <a:lnTo>
                    <a:pt x="57178" y="102956"/>
                  </a:lnTo>
                  <a:lnTo>
                    <a:pt x="53007" y="99355"/>
                  </a:lnTo>
                  <a:lnTo>
                    <a:pt x="44625" y="89602"/>
                  </a:lnTo>
                  <a:lnTo>
                    <a:pt x="42939" y="86449"/>
                  </a:lnTo>
                  <a:lnTo>
                    <a:pt x="44587" y="85849"/>
                  </a:lnTo>
                  <a:lnTo>
                    <a:pt x="45834" y="85906"/>
                  </a:lnTo>
                  <a:lnTo>
                    <a:pt x="47244" y="85258"/>
                  </a:lnTo>
                  <a:lnTo>
                    <a:pt x="49530" y="85249"/>
                  </a:lnTo>
                  <a:lnTo>
                    <a:pt x="52235" y="85887"/>
                  </a:lnTo>
                  <a:lnTo>
                    <a:pt x="49845" y="83791"/>
                  </a:lnTo>
                  <a:lnTo>
                    <a:pt x="46863" y="81734"/>
                  </a:lnTo>
                  <a:lnTo>
                    <a:pt x="39148" y="73543"/>
                  </a:lnTo>
                  <a:lnTo>
                    <a:pt x="36843" y="69656"/>
                  </a:lnTo>
                  <a:lnTo>
                    <a:pt x="36576" y="65465"/>
                  </a:lnTo>
                  <a:lnTo>
                    <a:pt x="37148" y="59712"/>
                  </a:lnTo>
                  <a:lnTo>
                    <a:pt x="35757" y="55578"/>
                  </a:lnTo>
                  <a:lnTo>
                    <a:pt x="29804" y="50216"/>
                  </a:lnTo>
                  <a:lnTo>
                    <a:pt x="27623" y="47387"/>
                  </a:lnTo>
                  <a:lnTo>
                    <a:pt x="23232" y="45701"/>
                  </a:lnTo>
                  <a:lnTo>
                    <a:pt x="21260" y="45863"/>
                  </a:lnTo>
                  <a:lnTo>
                    <a:pt x="20079" y="47958"/>
                  </a:lnTo>
                  <a:lnTo>
                    <a:pt x="19222" y="52606"/>
                  </a:lnTo>
                  <a:lnTo>
                    <a:pt x="15326" y="58721"/>
                  </a:lnTo>
                  <a:lnTo>
                    <a:pt x="14031" y="61370"/>
                  </a:lnTo>
                  <a:lnTo>
                    <a:pt x="11992" y="64808"/>
                  </a:lnTo>
                  <a:lnTo>
                    <a:pt x="10220" y="65046"/>
                  </a:lnTo>
                  <a:lnTo>
                    <a:pt x="9182" y="64741"/>
                  </a:lnTo>
                  <a:lnTo>
                    <a:pt x="6020" y="58950"/>
                  </a:lnTo>
                  <a:lnTo>
                    <a:pt x="3000" y="54550"/>
                  </a:lnTo>
                  <a:lnTo>
                    <a:pt x="2581" y="52464"/>
                  </a:lnTo>
                  <a:lnTo>
                    <a:pt x="2305" y="49892"/>
                  </a:lnTo>
                  <a:lnTo>
                    <a:pt x="0" y="40396"/>
                  </a:lnTo>
                  <a:lnTo>
                    <a:pt x="1619" y="39062"/>
                  </a:lnTo>
                  <a:lnTo>
                    <a:pt x="2620" y="40586"/>
                  </a:lnTo>
                  <a:lnTo>
                    <a:pt x="9659" y="42424"/>
                  </a:lnTo>
                  <a:lnTo>
                    <a:pt x="11182" y="41615"/>
                  </a:lnTo>
                  <a:lnTo>
                    <a:pt x="12106" y="40367"/>
                  </a:lnTo>
                  <a:lnTo>
                    <a:pt x="12106" y="39576"/>
                  </a:lnTo>
                  <a:lnTo>
                    <a:pt x="12706" y="39348"/>
                  </a:lnTo>
                  <a:lnTo>
                    <a:pt x="15183" y="40548"/>
                  </a:lnTo>
                  <a:lnTo>
                    <a:pt x="17202" y="40272"/>
                  </a:lnTo>
                  <a:lnTo>
                    <a:pt x="20460" y="40214"/>
                  </a:lnTo>
                  <a:lnTo>
                    <a:pt x="22784" y="40414"/>
                  </a:lnTo>
                  <a:lnTo>
                    <a:pt x="24327" y="39491"/>
                  </a:lnTo>
                  <a:lnTo>
                    <a:pt x="26404" y="36090"/>
                  </a:lnTo>
                  <a:lnTo>
                    <a:pt x="27175" y="34185"/>
                  </a:lnTo>
                  <a:lnTo>
                    <a:pt x="28108" y="33728"/>
                  </a:lnTo>
                  <a:lnTo>
                    <a:pt x="28718" y="33957"/>
                  </a:lnTo>
                  <a:lnTo>
                    <a:pt x="29166" y="35528"/>
                  </a:lnTo>
                  <a:lnTo>
                    <a:pt x="30261" y="36995"/>
                  </a:lnTo>
                  <a:lnTo>
                    <a:pt x="32509" y="39386"/>
                  </a:lnTo>
                  <a:lnTo>
                    <a:pt x="34100" y="40538"/>
                  </a:lnTo>
                  <a:lnTo>
                    <a:pt x="35538" y="40948"/>
                  </a:lnTo>
                  <a:lnTo>
                    <a:pt x="36948" y="39986"/>
                  </a:lnTo>
                  <a:lnTo>
                    <a:pt x="38405" y="39710"/>
                  </a:lnTo>
                  <a:lnTo>
                    <a:pt x="42577" y="41577"/>
                  </a:lnTo>
                  <a:lnTo>
                    <a:pt x="46101" y="41929"/>
                  </a:lnTo>
                  <a:lnTo>
                    <a:pt x="48702" y="40957"/>
                  </a:lnTo>
                  <a:lnTo>
                    <a:pt x="48359" y="39614"/>
                  </a:lnTo>
                  <a:lnTo>
                    <a:pt x="47406" y="38119"/>
                  </a:lnTo>
                  <a:lnTo>
                    <a:pt x="47206" y="36671"/>
                  </a:lnTo>
                  <a:lnTo>
                    <a:pt x="47377" y="35414"/>
                  </a:lnTo>
                  <a:lnTo>
                    <a:pt x="49168" y="34166"/>
                  </a:lnTo>
                  <a:lnTo>
                    <a:pt x="49082" y="33614"/>
                  </a:lnTo>
                  <a:lnTo>
                    <a:pt x="46920" y="31413"/>
                  </a:lnTo>
                  <a:lnTo>
                    <a:pt x="47025" y="30842"/>
                  </a:lnTo>
                  <a:lnTo>
                    <a:pt x="51759" y="28356"/>
                  </a:lnTo>
                  <a:lnTo>
                    <a:pt x="56322" y="26965"/>
                  </a:lnTo>
                  <a:lnTo>
                    <a:pt x="57055" y="25889"/>
                  </a:lnTo>
                  <a:lnTo>
                    <a:pt x="57474" y="24270"/>
                  </a:lnTo>
                  <a:lnTo>
                    <a:pt x="57674" y="21231"/>
                  </a:lnTo>
                  <a:lnTo>
                    <a:pt x="57426" y="18745"/>
                  </a:lnTo>
                  <a:lnTo>
                    <a:pt x="55579" y="16411"/>
                  </a:lnTo>
                  <a:lnTo>
                    <a:pt x="55464" y="15230"/>
                  </a:lnTo>
                  <a:lnTo>
                    <a:pt x="55902" y="14002"/>
                  </a:lnTo>
                  <a:lnTo>
                    <a:pt x="56626" y="12887"/>
                  </a:lnTo>
                  <a:lnTo>
                    <a:pt x="58455" y="12411"/>
                  </a:lnTo>
                  <a:lnTo>
                    <a:pt x="60598" y="11611"/>
                  </a:lnTo>
                  <a:lnTo>
                    <a:pt x="62294" y="10687"/>
                  </a:lnTo>
                  <a:lnTo>
                    <a:pt x="64580" y="9925"/>
                  </a:lnTo>
                  <a:lnTo>
                    <a:pt x="66380" y="8858"/>
                  </a:lnTo>
                  <a:lnTo>
                    <a:pt x="68142" y="6315"/>
                  </a:lnTo>
                  <a:lnTo>
                    <a:pt x="69209" y="5896"/>
                  </a:lnTo>
                  <a:lnTo>
                    <a:pt x="72437" y="6258"/>
                  </a:lnTo>
                  <a:lnTo>
                    <a:pt x="73133" y="5629"/>
                  </a:lnTo>
                  <a:lnTo>
                    <a:pt x="72685" y="1972"/>
                  </a:lnTo>
                  <a:lnTo>
                    <a:pt x="73266" y="1038"/>
                  </a:lnTo>
                  <a:lnTo>
                    <a:pt x="74409" y="514"/>
                  </a:lnTo>
                  <a:lnTo>
                    <a:pt x="74943" y="0"/>
                  </a:lnTo>
                  <a:lnTo>
                    <a:pt x="77791" y="400"/>
                  </a:lnTo>
                  <a:lnTo>
                    <a:pt x="80239" y="1305"/>
                  </a:lnTo>
                  <a:close/>
                  <a:moveTo>
                    <a:pt x="34643" y="59446"/>
                  </a:moveTo>
                  <a:lnTo>
                    <a:pt x="31347" y="60255"/>
                  </a:lnTo>
                  <a:lnTo>
                    <a:pt x="29776" y="58807"/>
                  </a:lnTo>
                  <a:lnTo>
                    <a:pt x="29366" y="57617"/>
                  </a:lnTo>
                  <a:lnTo>
                    <a:pt x="26651" y="57236"/>
                  </a:lnTo>
                  <a:lnTo>
                    <a:pt x="25013" y="55588"/>
                  </a:lnTo>
                  <a:lnTo>
                    <a:pt x="24679" y="54855"/>
                  </a:lnTo>
                  <a:lnTo>
                    <a:pt x="27004" y="53035"/>
                  </a:lnTo>
                  <a:lnTo>
                    <a:pt x="28242" y="50092"/>
                  </a:lnTo>
                  <a:lnTo>
                    <a:pt x="29813" y="51864"/>
                  </a:lnTo>
                  <a:lnTo>
                    <a:pt x="31718" y="55188"/>
                  </a:lnTo>
                  <a:lnTo>
                    <a:pt x="32738" y="56112"/>
                  </a:lnTo>
                  <a:lnTo>
                    <a:pt x="34643" y="59446"/>
                  </a:lnTo>
                  <a:close/>
                  <a:moveTo>
                    <a:pt x="26022" y="71352"/>
                  </a:moveTo>
                  <a:lnTo>
                    <a:pt x="25813" y="72800"/>
                  </a:lnTo>
                  <a:lnTo>
                    <a:pt x="24194" y="70961"/>
                  </a:lnTo>
                  <a:lnTo>
                    <a:pt x="23374" y="67666"/>
                  </a:lnTo>
                  <a:lnTo>
                    <a:pt x="21327" y="62322"/>
                  </a:lnTo>
                  <a:lnTo>
                    <a:pt x="21060" y="60817"/>
                  </a:lnTo>
                  <a:lnTo>
                    <a:pt x="22117" y="59331"/>
                  </a:lnTo>
                  <a:lnTo>
                    <a:pt x="22060" y="57817"/>
                  </a:lnTo>
                  <a:lnTo>
                    <a:pt x="20612" y="53111"/>
                  </a:lnTo>
                  <a:lnTo>
                    <a:pt x="21822" y="52340"/>
                  </a:lnTo>
                  <a:lnTo>
                    <a:pt x="22546" y="52244"/>
                  </a:lnTo>
                  <a:lnTo>
                    <a:pt x="22841" y="55512"/>
                  </a:lnTo>
                  <a:lnTo>
                    <a:pt x="23498" y="57388"/>
                  </a:lnTo>
                  <a:lnTo>
                    <a:pt x="25470" y="59693"/>
                  </a:lnTo>
                  <a:lnTo>
                    <a:pt x="25070" y="63494"/>
                  </a:lnTo>
                  <a:lnTo>
                    <a:pt x="25470" y="68894"/>
                  </a:lnTo>
                  <a:lnTo>
                    <a:pt x="25870" y="70094"/>
                  </a:lnTo>
                  <a:lnTo>
                    <a:pt x="26022" y="71352"/>
                  </a:lnTo>
                  <a:close/>
                  <a:moveTo>
                    <a:pt x="35204" y="67646"/>
                  </a:moveTo>
                  <a:lnTo>
                    <a:pt x="35881" y="69304"/>
                  </a:lnTo>
                  <a:lnTo>
                    <a:pt x="33366" y="67808"/>
                  </a:lnTo>
                  <a:lnTo>
                    <a:pt x="31109" y="67237"/>
                  </a:lnTo>
                  <a:lnTo>
                    <a:pt x="30632" y="66113"/>
                  </a:lnTo>
                  <a:lnTo>
                    <a:pt x="30956" y="65189"/>
                  </a:lnTo>
                  <a:lnTo>
                    <a:pt x="31442" y="64294"/>
                  </a:lnTo>
                  <a:lnTo>
                    <a:pt x="33147" y="64418"/>
                  </a:lnTo>
                  <a:lnTo>
                    <a:pt x="33404" y="65294"/>
                  </a:lnTo>
                  <a:lnTo>
                    <a:pt x="35204" y="67646"/>
                  </a:lnTo>
                  <a:close/>
                  <a:moveTo>
                    <a:pt x="44748" y="83468"/>
                  </a:moveTo>
                  <a:lnTo>
                    <a:pt x="44063" y="84458"/>
                  </a:lnTo>
                  <a:lnTo>
                    <a:pt x="42329" y="82639"/>
                  </a:lnTo>
                  <a:lnTo>
                    <a:pt x="40739" y="81343"/>
                  </a:lnTo>
                  <a:lnTo>
                    <a:pt x="39605" y="79800"/>
                  </a:lnTo>
                  <a:lnTo>
                    <a:pt x="37376" y="77876"/>
                  </a:lnTo>
                  <a:lnTo>
                    <a:pt x="36624" y="75676"/>
                  </a:lnTo>
                  <a:lnTo>
                    <a:pt x="33300" y="71180"/>
                  </a:lnTo>
                  <a:lnTo>
                    <a:pt x="32804" y="69961"/>
                  </a:lnTo>
                  <a:lnTo>
                    <a:pt x="34461" y="71780"/>
                  </a:lnTo>
                  <a:lnTo>
                    <a:pt x="35843" y="72923"/>
                  </a:lnTo>
                  <a:lnTo>
                    <a:pt x="36986" y="73200"/>
                  </a:lnTo>
                  <a:lnTo>
                    <a:pt x="39881" y="76067"/>
                  </a:lnTo>
                  <a:lnTo>
                    <a:pt x="42729" y="79743"/>
                  </a:lnTo>
                  <a:lnTo>
                    <a:pt x="46120" y="82934"/>
                  </a:lnTo>
                  <a:lnTo>
                    <a:pt x="45415" y="83029"/>
                  </a:lnTo>
                  <a:lnTo>
                    <a:pt x="44748" y="83468"/>
                  </a:lnTo>
                  <a:close/>
                  <a:moveTo>
                    <a:pt x="44758" y="98812"/>
                  </a:moveTo>
                  <a:lnTo>
                    <a:pt x="45139" y="99355"/>
                  </a:lnTo>
                  <a:lnTo>
                    <a:pt x="45101" y="99727"/>
                  </a:lnTo>
                  <a:lnTo>
                    <a:pt x="43710" y="99203"/>
                  </a:lnTo>
                  <a:lnTo>
                    <a:pt x="43339" y="99374"/>
                  </a:lnTo>
                  <a:lnTo>
                    <a:pt x="36795" y="91287"/>
                  </a:lnTo>
                  <a:lnTo>
                    <a:pt x="36090" y="89706"/>
                  </a:lnTo>
                  <a:lnTo>
                    <a:pt x="38434" y="91592"/>
                  </a:lnTo>
                  <a:lnTo>
                    <a:pt x="44758" y="98812"/>
                  </a:lnTo>
                  <a:close/>
                  <a:moveTo>
                    <a:pt x="45882" y="93631"/>
                  </a:moveTo>
                  <a:lnTo>
                    <a:pt x="46301" y="94935"/>
                  </a:lnTo>
                  <a:lnTo>
                    <a:pt x="42967" y="92478"/>
                  </a:lnTo>
                  <a:lnTo>
                    <a:pt x="41700" y="90830"/>
                  </a:lnTo>
                  <a:lnTo>
                    <a:pt x="41472" y="90088"/>
                  </a:lnTo>
                  <a:lnTo>
                    <a:pt x="45882" y="93631"/>
                  </a:lnTo>
                  <a:close/>
                  <a:moveTo>
                    <a:pt x="49635" y="96907"/>
                  </a:moveTo>
                  <a:lnTo>
                    <a:pt x="51397" y="99660"/>
                  </a:lnTo>
                  <a:lnTo>
                    <a:pt x="49711" y="99088"/>
                  </a:lnTo>
                  <a:lnTo>
                    <a:pt x="47959" y="97393"/>
                  </a:lnTo>
                  <a:lnTo>
                    <a:pt x="46930" y="95545"/>
                  </a:lnTo>
                  <a:lnTo>
                    <a:pt x="49635" y="96907"/>
                  </a:lnTo>
                  <a:close/>
                  <a:moveTo>
                    <a:pt x="87430" y="122777"/>
                  </a:moveTo>
                  <a:lnTo>
                    <a:pt x="83211" y="122872"/>
                  </a:lnTo>
                  <a:lnTo>
                    <a:pt x="79543" y="122206"/>
                  </a:lnTo>
                  <a:lnTo>
                    <a:pt x="77753" y="121072"/>
                  </a:lnTo>
                  <a:lnTo>
                    <a:pt x="77886" y="120110"/>
                  </a:lnTo>
                  <a:lnTo>
                    <a:pt x="78438" y="118510"/>
                  </a:lnTo>
                  <a:lnTo>
                    <a:pt x="82525" y="118701"/>
                  </a:lnTo>
                  <a:lnTo>
                    <a:pt x="88745" y="119834"/>
                  </a:lnTo>
                  <a:lnTo>
                    <a:pt x="90268" y="121158"/>
                  </a:lnTo>
                  <a:lnTo>
                    <a:pt x="89792" y="121768"/>
                  </a:lnTo>
                  <a:lnTo>
                    <a:pt x="87430" y="122777"/>
                  </a:lnTo>
                  <a:close/>
                  <a:moveTo>
                    <a:pt x="98355" y="128073"/>
                  </a:moveTo>
                  <a:lnTo>
                    <a:pt x="96488" y="128454"/>
                  </a:lnTo>
                  <a:lnTo>
                    <a:pt x="84591" y="128168"/>
                  </a:lnTo>
                  <a:lnTo>
                    <a:pt x="81134" y="127406"/>
                  </a:lnTo>
                  <a:lnTo>
                    <a:pt x="77286" y="125454"/>
                  </a:lnTo>
                  <a:lnTo>
                    <a:pt x="76505" y="124854"/>
                  </a:lnTo>
                  <a:lnTo>
                    <a:pt x="80372" y="124282"/>
                  </a:lnTo>
                  <a:lnTo>
                    <a:pt x="83972" y="124854"/>
                  </a:lnTo>
                  <a:lnTo>
                    <a:pt x="85077" y="126273"/>
                  </a:lnTo>
                  <a:lnTo>
                    <a:pt x="94802" y="127406"/>
                  </a:lnTo>
                  <a:lnTo>
                    <a:pt x="98355" y="128073"/>
                  </a:lnTo>
                  <a:close/>
                  <a:moveTo>
                    <a:pt x="111014" y="136407"/>
                  </a:moveTo>
                  <a:lnTo>
                    <a:pt x="112957" y="135741"/>
                  </a:lnTo>
                  <a:lnTo>
                    <a:pt x="114605" y="136227"/>
                  </a:lnTo>
                  <a:lnTo>
                    <a:pt x="115653" y="138303"/>
                  </a:lnTo>
                  <a:lnTo>
                    <a:pt x="117720" y="139675"/>
                  </a:lnTo>
                  <a:lnTo>
                    <a:pt x="121082" y="142075"/>
                  </a:lnTo>
                  <a:lnTo>
                    <a:pt x="123206" y="143913"/>
                  </a:lnTo>
                  <a:lnTo>
                    <a:pt x="128016" y="147209"/>
                  </a:lnTo>
                  <a:lnTo>
                    <a:pt x="129159" y="147666"/>
                  </a:lnTo>
                  <a:lnTo>
                    <a:pt x="131559" y="148647"/>
                  </a:lnTo>
                  <a:lnTo>
                    <a:pt x="131607" y="149981"/>
                  </a:lnTo>
                  <a:lnTo>
                    <a:pt x="132636" y="151495"/>
                  </a:lnTo>
                  <a:lnTo>
                    <a:pt x="133721" y="153238"/>
                  </a:lnTo>
                  <a:lnTo>
                    <a:pt x="128787" y="149809"/>
                  </a:lnTo>
                  <a:lnTo>
                    <a:pt x="124187" y="145970"/>
                  </a:lnTo>
                  <a:lnTo>
                    <a:pt x="115186" y="140046"/>
                  </a:lnTo>
                  <a:lnTo>
                    <a:pt x="108804" y="138608"/>
                  </a:lnTo>
                  <a:lnTo>
                    <a:pt x="100069" y="133836"/>
                  </a:lnTo>
                  <a:lnTo>
                    <a:pt x="94383" y="132140"/>
                  </a:lnTo>
                  <a:lnTo>
                    <a:pt x="96555" y="131750"/>
                  </a:lnTo>
                  <a:lnTo>
                    <a:pt x="99050" y="131740"/>
                  </a:lnTo>
                  <a:lnTo>
                    <a:pt x="112519" y="138113"/>
                  </a:lnTo>
                  <a:lnTo>
                    <a:pt x="111014" y="136407"/>
                  </a:lnTo>
                  <a:close/>
                  <a:moveTo>
                    <a:pt x="83839" y="132788"/>
                  </a:moveTo>
                  <a:lnTo>
                    <a:pt x="88782" y="133807"/>
                  </a:lnTo>
                  <a:lnTo>
                    <a:pt x="92402" y="133340"/>
                  </a:lnTo>
                  <a:lnTo>
                    <a:pt x="95678" y="133969"/>
                  </a:lnTo>
                  <a:lnTo>
                    <a:pt x="97717" y="135122"/>
                  </a:lnTo>
                  <a:lnTo>
                    <a:pt x="98203" y="135693"/>
                  </a:lnTo>
                  <a:lnTo>
                    <a:pt x="95565" y="135769"/>
                  </a:lnTo>
                  <a:lnTo>
                    <a:pt x="92573" y="135303"/>
                  </a:lnTo>
                  <a:lnTo>
                    <a:pt x="89183" y="136474"/>
                  </a:lnTo>
                  <a:lnTo>
                    <a:pt x="86192" y="135855"/>
                  </a:lnTo>
                  <a:lnTo>
                    <a:pt x="85058" y="135084"/>
                  </a:lnTo>
                  <a:lnTo>
                    <a:pt x="84258" y="134131"/>
                  </a:lnTo>
                  <a:lnTo>
                    <a:pt x="83839" y="132788"/>
                  </a:lnTo>
                  <a:close/>
                  <a:moveTo>
                    <a:pt x="109424" y="141056"/>
                  </a:moveTo>
                  <a:lnTo>
                    <a:pt x="113072" y="143542"/>
                  </a:lnTo>
                  <a:lnTo>
                    <a:pt x="102375" y="140275"/>
                  </a:lnTo>
                  <a:lnTo>
                    <a:pt x="103584" y="139979"/>
                  </a:lnTo>
                  <a:lnTo>
                    <a:pt x="104718" y="139913"/>
                  </a:lnTo>
                  <a:lnTo>
                    <a:pt x="109424" y="141056"/>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18" name="Freeform: Shape 217">
              <a:extLst>
                <a:ext uri="{FF2B5EF4-FFF2-40B4-BE49-F238E27FC236}">
                  <a16:creationId xmlns:a16="http://schemas.microsoft.com/office/drawing/2014/main" id="{BCB1C571-1111-45CF-960C-599E3B4D478A}"/>
                </a:ext>
              </a:extLst>
            </p:cNvPr>
            <p:cNvSpPr/>
            <p:nvPr/>
          </p:nvSpPr>
          <p:spPr>
            <a:xfrm>
              <a:off x="7226590" y="2898817"/>
              <a:ext cx="387459" cy="224320"/>
            </a:xfrm>
            <a:custGeom>
              <a:avLst/>
              <a:gdLst>
                <a:gd name="connsiteX0" fmla="*/ 161439 w 180975"/>
                <a:gd name="connsiteY0" fmla="*/ 5953 h 104775"/>
                <a:gd name="connsiteX1" fmla="*/ 163982 w 180975"/>
                <a:gd name="connsiteY1" fmla="*/ 5629 h 104775"/>
                <a:gd name="connsiteX2" fmla="*/ 164087 w 180975"/>
                <a:gd name="connsiteY2" fmla="*/ 5677 h 104775"/>
                <a:gd name="connsiteX3" fmla="*/ 164687 w 180975"/>
                <a:gd name="connsiteY3" fmla="*/ 5867 h 104775"/>
                <a:gd name="connsiteX4" fmla="*/ 165116 w 180975"/>
                <a:gd name="connsiteY4" fmla="*/ 7734 h 104775"/>
                <a:gd name="connsiteX5" fmla="*/ 165182 w 180975"/>
                <a:gd name="connsiteY5" fmla="*/ 7858 h 104775"/>
                <a:gd name="connsiteX6" fmla="*/ 165802 w 180975"/>
                <a:gd name="connsiteY6" fmla="*/ 9087 h 104775"/>
                <a:gd name="connsiteX7" fmla="*/ 166373 w 180975"/>
                <a:gd name="connsiteY7" fmla="*/ 10716 h 104775"/>
                <a:gd name="connsiteX8" fmla="*/ 167268 w 180975"/>
                <a:gd name="connsiteY8" fmla="*/ 11944 h 104775"/>
                <a:gd name="connsiteX9" fmla="*/ 169240 w 180975"/>
                <a:gd name="connsiteY9" fmla="*/ 12449 h 104775"/>
                <a:gd name="connsiteX10" fmla="*/ 171812 w 180975"/>
                <a:gd name="connsiteY10" fmla="*/ 13964 h 104775"/>
                <a:gd name="connsiteX11" fmla="*/ 173479 w 180975"/>
                <a:gd name="connsiteY11" fmla="*/ 16821 h 104775"/>
                <a:gd name="connsiteX12" fmla="*/ 175984 w 180975"/>
                <a:gd name="connsiteY12" fmla="*/ 18002 h 104775"/>
                <a:gd name="connsiteX13" fmla="*/ 176165 w 180975"/>
                <a:gd name="connsiteY13" fmla="*/ 18031 h 104775"/>
                <a:gd name="connsiteX14" fmla="*/ 176660 w 180975"/>
                <a:gd name="connsiteY14" fmla="*/ 17897 h 104775"/>
                <a:gd name="connsiteX15" fmla="*/ 178470 w 180975"/>
                <a:gd name="connsiteY15" fmla="*/ 17793 h 104775"/>
                <a:gd name="connsiteX16" fmla="*/ 178822 w 180975"/>
                <a:gd name="connsiteY16" fmla="*/ 18364 h 104775"/>
                <a:gd name="connsiteX17" fmla="*/ 180261 w 180975"/>
                <a:gd name="connsiteY17" fmla="*/ 19764 h 104775"/>
                <a:gd name="connsiteX18" fmla="*/ 180823 w 180975"/>
                <a:gd name="connsiteY18" fmla="*/ 20984 h 104775"/>
                <a:gd name="connsiteX19" fmla="*/ 180537 w 180975"/>
                <a:gd name="connsiteY19" fmla="*/ 22279 h 104775"/>
                <a:gd name="connsiteX20" fmla="*/ 180794 w 180975"/>
                <a:gd name="connsiteY20" fmla="*/ 23746 h 104775"/>
                <a:gd name="connsiteX21" fmla="*/ 181337 w 180975"/>
                <a:gd name="connsiteY21" fmla="*/ 24260 h 104775"/>
                <a:gd name="connsiteX22" fmla="*/ 180680 w 180975"/>
                <a:gd name="connsiteY22" fmla="*/ 25241 h 104775"/>
                <a:gd name="connsiteX23" fmla="*/ 176003 w 180975"/>
                <a:gd name="connsiteY23" fmla="*/ 30156 h 104775"/>
                <a:gd name="connsiteX24" fmla="*/ 174164 w 180975"/>
                <a:gd name="connsiteY24" fmla="*/ 31452 h 104775"/>
                <a:gd name="connsiteX25" fmla="*/ 172955 w 180975"/>
                <a:gd name="connsiteY25" fmla="*/ 31718 h 104775"/>
                <a:gd name="connsiteX26" fmla="*/ 171040 w 180975"/>
                <a:gd name="connsiteY26" fmla="*/ 31204 h 104775"/>
                <a:gd name="connsiteX27" fmla="*/ 169069 w 180975"/>
                <a:gd name="connsiteY27" fmla="*/ 31595 h 104775"/>
                <a:gd name="connsiteX28" fmla="*/ 167307 w 180975"/>
                <a:gd name="connsiteY28" fmla="*/ 32642 h 104775"/>
                <a:gd name="connsiteX29" fmla="*/ 165678 w 180975"/>
                <a:gd name="connsiteY29" fmla="*/ 32976 h 104775"/>
                <a:gd name="connsiteX30" fmla="*/ 164449 w 180975"/>
                <a:gd name="connsiteY30" fmla="*/ 34223 h 104775"/>
                <a:gd name="connsiteX31" fmla="*/ 162858 w 180975"/>
                <a:gd name="connsiteY31" fmla="*/ 36890 h 104775"/>
                <a:gd name="connsiteX32" fmla="*/ 160896 w 180975"/>
                <a:gd name="connsiteY32" fmla="*/ 39138 h 104775"/>
                <a:gd name="connsiteX33" fmla="*/ 158925 w 180975"/>
                <a:gd name="connsiteY33" fmla="*/ 40539 h 104775"/>
                <a:gd name="connsiteX34" fmla="*/ 157896 w 180975"/>
                <a:gd name="connsiteY34" fmla="*/ 41786 h 104775"/>
                <a:gd name="connsiteX35" fmla="*/ 157782 w 180975"/>
                <a:gd name="connsiteY35" fmla="*/ 46092 h 104775"/>
                <a:gd name="connsiteX36" fmla="*/ 156686 w 180975"/>
                <a:gd name="connsiteY36" fmla="*/ 47330 h 104775"/>
                <a:gd name="connsiteX37" fmla="*/ 155219 w 180975"/>
                <a:gd name="connsiteY37" fmla="*/ 48578 h 104775"/>
                <a:gd name="connsiteX38" fmla="*/ 154410 w 180975"/>
                <a:gd name="connsiteY38" fmla="*/ 49673 h 104775"/>
                <a:gd name="connsiteX39" fmla="*/ 152172 w 180975"/>
                <a:gd name="connsiteY39" fmla="*/ 56207 h 104775"/>
                <a:gd name="connsiteX40" fmla="*/ 150476 w 180975"/>
                <a:gd name="connsiteY40" fmla="*/ 58293 h 104775"/>
                <a:gd name="connsiteX41" fmla="*/ 148857 w 180975"/>
                <a:gd name="connsiteY41" fmla="*/ 59893 h 104775"/>
                <a:gd name="connsiteX42" fmla="*/ 148590 w 180975"/>
                <a:gd name="connsiteY42" fmla="*/ 61351 h 104775"/>
                <a:gd name="connsiteX43" fmla="*/ 148618 w 180975"/>
                <a:gd name="connsiteY43" fmla="*/ 63027 h 104775"/>
                <a:gd name="connsiteX44" fmla="*/ 146790 w 180975"/>
                <a:gd name="connsiteY44" fmla="*/ 66361 h 104775"/>
                <a:gd name="connsiteX45" fmla="*/ 144389 w 180975"/>
                <a:gd name="connsiteY45" fmla="*/ 69809 h 104775"/>
                <a:gd name="connsiteX46" fmla="*/ 143932 w 180975"/>
                <a:gd name="connsiteY46" fmla="*/ 71228 h 104775"/>
                <a:gd name="connsiteX47" fmla="*/ 144466 w 180975"/>
                <a:gd name="connsiteY47" fmla="*/ 73133 h 104775"/>
                <a:gd name="connsiteX48" fmla="*/ 142161 w 180975"/>
                <a:gd name="connsiteY48" fmla="*/ 75324 h 104775"/>
                <a:gd name="connsiteX49" fmla="*/ 140837 w 180975"/>
                <a:gd name="connsiteY49" fmla="*/ 76381 h 104775"/>
                <a:gd name="connsiteX50" fmla="*/ 139732 w 180975"/>
                <a:gd name="connsiteY50" fmla="*/ 76876 h 104775"/>
                <a:gd name="connsiteX51" fmla="*/ 139046 w 180975"/>
                <a:gd name="connsiteY51" fmla="*/ 78248 h 104775"/>
                <a:gd name="connsiteX52" fmla="*/ 137922 w 180975"/>
                <a:gd name="connsiteY52" fmla="*/ 81591 h 104775"/>
                <a:gd name="connsiteX53" fmla="*/ 138217 w 180975"/>
                <a:gd name="connsiteY53" fmla="*/ 83077 h 104775"/>
                <a:gd name="connsiteX54" fmla="*/ 138246 w 180975"/>
                <a:gd name="connsiteY54" fmla="*/ 84449 h 104775"/>
                <a:gd name="connsiteX55" fmla="*/ 136303 w 180975"/>
                <a:gd name="connsiteY55" fmla="*/ 85249 h 104775"/>
                <a:gd name="connsiteX56" fmla="*/ 135731 w 180975"/>
                <a:gd name="connsiteY56" fmla="*/ 86754 h 104775"/>
                <a:gd name="connsiteX57" fmla="*/ 135236 w 180975"/>
                <a:gd name="connsiteY57" fmla="*/ 88621 h 104775"/>
                <a:gd name="connsiteX58" fmla="*/ 134426 w 180975"/>
                <a:gd name="connsiteY58" fmla="*/ 89459 h 104775"/>
                <a:gd name="connsiteX59" fmla="*/ 132245 w 180975"/>
                <a:gd name="connsiteY59" fmla="*/ 91012 h 104775"/>
                <a:gd name="connsiteX60" fmla="*/ 126816 w 180975"/>
                <a:gd name="connsiteY60" fmla="*/ 90335 h 104775"/>
                <a:gd name="connsiteX61" fmla="*/ 124768 w 180975"/>
                <a:gd name="connsiteY61" fmla="*/ 90859 h 104775"/>
                <a:gd name="connsiteX62" fmla="*/ 124158 w 180975"/>
                <a:gd name="connsiteY62" fmla="*/ 91964 h 104775"/>
                <a:gd name="connsiteX63" fmla="*/ 124034 w 180975"/>
                <a:gd name="connsiteY63" fmla="*/ 92850 h 104775"/>
                <a:gd name="connsiteX64" fmla="*/ 123349 w 180975"/>
                <a:gd name="connsiteY64" fmla="*/ 93688 h 104775"/>
                <a:gd name="connsiteX65" fmla="*/ 122120 w 180975"/>
                <a:gd name="connsiteY65" fmla="*/ 94726 h 104775"/>
                <a:gd name="connsiteX66" fmla="*/ 120853 w 180975"/>
                <a:gd name="connsiteY66" fmla="*/ 95193 h 104775"/>
                <a:gd name="connsiteX67" fmla="*/ 118024 w 180975"/>
                <a:gd name="connsiteY67" fmla="*/ 93907 h 104775"/>
                <a:gd name="connsiteX68" fmla="*/ 111957 w 180975"/>
                <a:gd name="connsiteY68" fmla="*/ 95222 h 104775"/>
                <a:gd name="connsiteX69" fmla="*/ 110909 w 180975"/>
                <a:gd name="connsiteY69" fmla="*/ 96155 h 104775"/>
                <a:gd name="connsiteX70" fmla="*/ 110061 w 180975"/>
                <a:gd name="connsiteY70" fmla="*/ 95479 h 104775"/>
                <a:gd name="connsiteX71" fmla="*/ 108756 w 180975"/>
                <a:gd name="connsiteY71" fmla="*/ 94879 h 104775"/>
                <a:gd name="connsiteX72" fmla="*/ 102689 w 180975"/>
                <a:gd name="connsiteY72" fmla="*/ 94117 h 104775"/>
                <a:gd name="connsiteX73" fmla="*/ 100289 w 180975"/>
                <a:gd name="connsiteY73" fmla="*/ 94717 h 104775"/>
                <a:gd name="connsiteX74" fmla="*/ 97079 w 180975"/>
                <a:gd name="connsiteY74" fmla="*/ 94488 h 104775"/>
                <a:gd name="connsiteX75" fmla="*/ 94116 w 180975"/>
                <a:gd name="connsiteY75" fmla="*/ 93821 h 104775"/>
                <a:gd name="connsiteX76" fmla="*/ 91897 w 180975"/>
                <a:gd name="connsiteY76" fmla="*/ 94364 h 104775"/>
                <a:gd name="connsiteX77" fmla="*/ 89945 w 180975"/>
                <a:gd name="connsiteY77" fmla="*/ 96974 h 104775"/>
                <a:gd name="connsiteX78" fmla="*/ 88973 w 180975"/>
                <a:gd name="connsiteY78" fmla="*/ 97850 h 104775"/>
                <a:gd name="connsiteX79" fmla="*/ 88211 w 180975"/>
                <a:gd name="connsiteY79" fmla="*/ 98412 h 104775"/>
                <a:gd name="connsiteX80" fmla="*/ 86544 w 180975"/>
                <a:gd name="connsiteY80" fmla="*/ 99231 h 104775"/>
                <a:gd name="connsiteX81" fmla="*/ 85144 w 180975"/>
                <a:gd name="connsiteY81" fmla="*/ 100212 h 104775"/>
                <a:gd name="connsiteX82" fmla="*/ 83286 w 180975"/>
                <a:gd name="connsiteY82" fmla="*/ 100917 h 104775"/>
                <a:gd name="connsiteX83" fmla="*/ 81619 w 180975"/>
                <a:gd name="connsiteY83" fmla="*/ 100822 h 104775"/>
                <a:gd name="connsiteX84" fmla="*/ 80048 w 180975"/>
                <a:gd name="connsiteY84" fmla="*/ 99698 h 104775"/>
                <a:gd name="connsiteX85" fmla="*/ 79486 w 180975"/>
                <a:gd name="connsiteY85" fmla="*/ 99956 h 104775"/>
                <a:gd name="connsiteX86" fmla="*/ 78991 w 180975"/>
                <a:gd name="connsiteY86" fmla="*/ 100994 h 104775"/>
                <a:gd name="connsiteX87" fmla="*/ 78134 w 180975"/>
                <a:gd name="connsiteY87" fmla="*/ 101870 h 104775"/>
                <a:gd name="connsiteX88" fmla="*/ 75781 w 180975"/>
                <a:gd name="connsiteY88" fmla="*/ 102956 h 104775"/>
                <a:gd name="connsiteX89" fmla="*/ 75181 w 180975"/>
                <a:gd name="connsiteY89" fmla="*/ 102937 h 104775"/>
                <a:gd name="connsiteX90" fmla="*/ 75047 w 180975"/>
                <a:gd name="connsiteY90" fmla="*/ 102937 h 104775"/>
                <a:gd name="connsiteX91" fmla="*/ 73247 w 180975"/>
                <a:gd name="connsiteY91" fmla="*/ 103737 h 104775"/>
                <a:gd name="connsiteX92" fmla="*/ 70275 w 180975"/>
                <a:gd name="connsiteY92" fmla="*/ 104185 h 104775"/>
                <a:gd name="connsiteX93" fmla="*/ 68780 w 180975"/>
                <a:gd name="connsiteY93" fmla="*/ 103870 h 104775"/>
                <a:gd name="connsiteX94" fmla="*/ 66075 w 180975"/>
                <a:gd name="connsiteY94" fmla="*/ 107471 h 104775"/>
                <a:gd name="connsiteX95" fmla="*/ 65246 w 180975"/>
                <a:gd name="connsiteY95" fmla="*/ 108128 h 104775"/>
                <a:gd name="connsiteX96" fmla="*/ 62665 w 180975"/>
                <a:gd name="connsiteY96" fmla="*/ 109223 h 104775"/>
                <a:gd name="connsiteX97" fmla="*/ 60560 w 180975"/>
                <a:gd name="connsiteY97" fmla="*/ 109776 h 104775"/>
                <a:gd name="connsiteX98" fmla="*/ 58750 w 180975"/>
                <a:gd name="connsiteY98" fmla="*/ 109338 h 104775"/>
                <a:gd name="connsiteX99" fmla="*/ 58035 w 180975"/>
                <a:gd name="connsiteY99" fmla="*/ 109299 h 104775"/>
                <a:gd name="connsiteX100" fmla="*/ 50016 w 180975"/>
                <a:gd name="connsiteY100" fmla="*/ 109119 h 104775"/>
                <a:gd name="connsiteX101" fmla="*/ 45825 w 180975"/>
                <a:gd name="connsiteY101" fmla="*/ 108347 h 104775"/>
                <a:gd name="connsiteX102" fmla="*/ 43139 w 180975"/>
                <a:gd name="connsiteY102" fmla="*/ 106937 h 104775"/>
                <a:gd name="connsiteX103" fmla="*/ 41348 w 180975"/>
                <a:gd name="connsiteY103" fmla="*/ 105366 h 104775"/>
                <a:gd name="connsiteX104" fmla="*/ 40471 w 180975"/>
                <a:gd name="connsiteY104" fmla="*/ 103622 h 104775"/>
                <a:gd name="connsiteX105" fmla="*/ 38395 w 180975"/>
                <a:gd name="connsiteY105" fmla="*/ 102575 h 104775"/>
                <a:gd name="connsiteX106" fmla="*/ 35109 w 180975"/>
                <a:gd name="connsiteY106" fmla="*/ 102203 h 104775"/>
                <a:gd name="connsiteX107" fmla="*/ 32556 w 180975"/>
                <a:gd name="connsiteY107" fmla="*/ 100470 h 104775"/>
                <a:gd name="connsiteX108" fmla="*/ 30718 w 180975"/>
                <a:gd name="connsiteY108" fmla="*/ 97384 h 104775"/>
                <a:gd name="connsiteX109" fmla="*/ 28251 w 180975"/>
                <a:gd name="connsiteY109" fmla="*/ 94936 h 104775"/>
                <a:gd name="connsiteX110" fmla="*/ 25117 w 180975"/>
                <a:gd name="connsiteY110" fmla="*/ 93126 h 104775"/>
                <a:gd name="connsiteX111" fmla="*/ 22641 w 180975"/>
                <a:gd name="connsiteY111" fmla="*/ 90573 h 104775"/>
                <a:gd name="connsiteX112" fmla="*/ 20812 w 180975"/>
                <a:gd name="connsiteY112" fmla="*/ 87268 h 104775"/>
                <a:gd name="connsiteX113" fmla="*/ 17516 w 180975"/>
                <a:gd name="connsiteY113" fmla="*/ 84287 h 104775"/>
                <a:gd name="connsiteX114" fmla="*/ 12754 w 180975"/>
                <a:gd name="connsiteY114" fmla="*/ 81639 h 104775"/>
                <a:gd name="connsiteX115" fmla="*/ 11316 w 180975"/>
                <a:gd name="connsiteY115" fmla="*/ 81058 h 104775"/>
                <a:gd name="connsiteX116" fmla="*/ 11030 w 180975"/>
                <a:gd name="connsiteY116" fmla="*/ 80201 h 104775"/>
                <a:gd name="connsiteX117" fmla="*/ 8706 w 180975"/>
                <a:gd name="connsiteY117" fmla="*/ 76905 h 104775"/>
                <a:gd name="connsiteX118" fmla="*/ 7705 w 180975"/>
                <a:gd name="connsiteY118" fmla="*/ 75686 h 104775"/>
                <a:gd name="connsiteX119" fmla="*/ 7801 w 180975"/>
                <a:gd name="connsiteY119" fmla="*/ 74048 h 104775"/>
                <a:gd name="connsiteX120" fmla="*/ 7334 w 180975"/>
                <a:gd name="connsiteY120" fmla="*/ 73114 h 104775"/>
                <a:gd name="connsiteX121" fmla="*/ 6486 w 180975"/>
                <a:gd name="connsiteY121" fmla="*/ 72466 h 104775"/>
                <a:gd name="connsiteX122" fmla="*/ 6029 w 180975"/>
                <a:gd name="connsiteY122" fmla="*/ 70095 h 104775"/>
                <a:gd name="connsiteX123" fmla="*/ 5762 w 180975"/>
                <a:gd name="connsiteY123" fmla="*/ 68323 h 104775"/>
                <a:gd name="connsiteX124" fmla="*/ 5096 w 180975"/>
                <a:gd name="connsiteY124" fmla="*/ 67180 h 104775"/>
                <a:gd name="connsiteX125" fmla="*/ 0 w 180975"/>
                <a:gd name="connsiteY125" fmla="*/ 66942 h 104775"/>
                <a:gd name="connsiteX126" fmla="*/ 4267 w 180975"/>
                <a:gd name="connsiteY126" fmla="*/ 62713 h 104775"/>
                <a:gd name="connsiteX127" fmla="*/ 6391 w 180975"/>
                <a:gd name="connsiteY127" fmla="*/ 61532 h 104775"/>
                <a:gd name="connsiteX128" fmla="*/ 8849 w 180975"/>
                <a:gd name="connsiteY128" fmla="*/ 61732 h 104775"/>
                <a:gd name="connsiteX129" fmla="*/ 9639 w 180975"/>
                <a:gd name="connsiteY129" fmla="*/ 61351 h 104775"/>
                <a:gd name="connsiteX130" fmla="*/ 9849 w 180975"/>
                <a:gd name="connsiteY130" fmla="*/ 60731 h 104775"/>
                <a:gd name="connsiteX131" fmla="*/ 10268 w 180975"/>
                <a:gd name="connsiteY131" fmla="*/ 59350 h 104775"/>
                <a:gd name="connsiteX132" fmla="*/ 10477 w 180975"/>
                <a:gd name="connsiteY132" fmla="*/ 58046 h 104775"/>
                <a:gd name="connsiteX133" fmla="*/ 10687 w 180975"/>
                <a:gd name="connsiteY133" fmla="*/ 56807 h 104775"/>
                <a:gd name="connsiteX134" fmla="*/ 10420 w 180975"/>
                <a:gd name="connsiteY134" fmla="*/ 56121 h 104775"/>
                <a:gd name="connsiteX135" fmla="*/ 9230 w 180975"/>
                <a:gd name="connsiteY135" fmla="*/ 55902 h 104775"/>
                <a:gd name="connsiteX136" fmla="*/ 8658 w 180975"/>
                <a:gd name="connsiteY136" fmla="*/ 52864 h 104775"/>
                <a:gd name="connsiteX137" fmla="*/ 9267 w 180975"/>
                <a:gd name="connsiteY137" fmla="*/ 51711 h 104775"/>
                <a:gd name="connsiteX138" fmla="*/ 9877 w 180975"/>
                <a:gd name="connsiteY138" fmla="*/ 50911 h 104775"/>
                <a:gd name="connsiteX139" fmla="*/ 9125 w 180975"/>
                <a:gd name="connsiteY139" fmla="*/ 47206 h 104775"/>
                <a:gd name="connsiteX140" fmla="*/ 9353 w 180975"/>
                <a:gd name="connsiteY140" fmla="*/ 45939 h 104775"/>
                <a:gd name="connsiteX141" fmla="*/ 11277 w 180975"/>
                <a:gd name="connsiteY141" fmla="*/ 45739 h 104775"/>
                <a:gd name="connsiteX142" fmla="*/ 12868 w 180975"/>
                <a:gd name="connsiteY142" fmla="*/ 44949 h 104775"/>
                <a:gd name="connsiteX143" fmla="*/ 14173 w 180975"/>
                <a:gd name="connsiteY143" fmla="*/ 44053 h 104775"/>
                <a:gd name="connsiteX144" fmla="*/ 14535 w 180975"/>
                <a:gd name="connsiteY144" fmla="*/ 42901 h 104775"/>
                <a:gd name="connsiteX145" fmla="*/ 15602 w 180975"/>
                <a:gd name="connsiteY145" fmla="*/ 40557 h 104775"/>
                <a:gd name="connsiteX146" fmla="*/ 14621 w 180975"/>
                <a:gd name="connsiteY146" fmla="*/ 37681 h 104775"/>
                <a:gd name="connsiteX147" fmla="*/ 9067 w 180975"/>
                <a:gd name="connsiteY147" fmla="*/ 35805 h 104775"/>
                <a:gd name="connsiteX148" fmla="*/ 8782 w 180975"/>
                <a:gd name="connsiteY148" fmla="*/ 35090 h 104775"/>
                <a:gd name="connsiteX149" fmla="*/ 10068 w 180975"/>
                <a:gd name="connsiteY149" fmla="*/ 34271 h 104775"/>
                <a:gd name="connsiteX150" fmla="*/ 11449 w 180975"/>
                <a:gd name="connsiteY150" fmla="*/ 33109 h 104775"/>
                <a:gd name="connsiteX151" fmla="*/ 12249 w 180975"/>
                <a:gd name="connsiteY151" fmla="*/ 32195 h 104775"/>
                <a:gd name="connsiteX152" fmla="*/ 13316 w 180975"/>
                <a:gd name="connsiteY152" fmla="*/ 32071 h 104775"/>
                <a:gd name="connsiteX153" fmla="*/ 14821 w 180975"/>
                <a:gd name="connsiteY153" fmla="*/ 32538 h 104775"/>
                <a:gd name="connsiteX154" fmla="*/ 17507 w 180975"/>
                <a:gd name="connsiteY154" fmla="*/ 34623 h 104775"/>
                <a:gd name="connsiteX155" fmla="*/ 18526 w 180975"/>
                <a:gd name="connsiteY155" fmla="*/ 34928 h 104775"/>
                <a:gd name="connsiteX156" fmla="*/ 19517 w 180975"/>
                <a:gd name="connsiteY156" fmla="*/ 34319 h 104775"/>
                <a:gd name="connsiteX157" fmla="*/ 20574 w 180975"/>
                <a:gd name="connsiteY157" fmla="*/ 34185 h 104775"/>
                <a:gd name="connsiteX158" fmla="*/ 23536 w 180975"/>
                <a:gd name="connsiteY158" fmla="*/ 34262 h 104775"/>
                <a:gd name="connsiteX159" fmla="*/ 26032 w 180975"/>
                <a:gd name="connsiteY159" fmla="*/ 33776 h 104775"/>
                <a:gd name="connsiteX160" fmla="*/ 25470 w 180975"/>
                <a:gd name="connsiteY160" fmla="*/ 31557 h 104775"/>
                <a:gd name="connsiteX161" fmla="*/ 25479 w 180975"/>
                <a:gd name="connsiteY161" fmla="*/ 29937 h 104775"/>
                <a:gd name="connsiteX162" fmla="*/ 25051 w 180975"/>
                <a:gd name="connsiteY162" fmla="*/ 28642 h 104775"/>
                <a:gd name="connsiteX163" fmla="*/ 25317 w 180975"/>
                <a:gd name="connsiteY163" fmla="*/ 27222 h 104775"/>
                <a:gd name="connsiteX164" fmla="*/ 26327 w 180975"/>
                <a:gd name="connsiteY164" fmla="*/ 26108 h 104775"/>
                <a:gd name="connsiteX165" fmla="*/ 26632 w 180975"/>
                <a:gd name="connsiteY165" fmla="*/ 23613 h 104775"/>
                <a:gd name="connsiteX166" fmla="*/ 28184 w 180975"/>
                <a:gd name="connsiteY166" fmla="*/ 21927 h 104775"/>
                <a:gd name="connsiteX167" fmla="*/ 28918 w 180975"/>
                <a:gd name="connsiteY167" fmla="*/ 21679 h 104775"/>
                <a:gd name="connsiteX168" fmla="*/ 31661 w 180975"/>
                <a:gd name="connsiteY168" fmla="*/ 21993 h 104775"/>
                <a:gd name="connsiteX169" fmla="*/ 32308 w 180975"/>
                <a:gd name="connsiteY169" fmla="*/ 22431 h 104775"/>
                <a:gd name="connsiteX170" fmla="*/ 32728 w 180975"/>
                <a:gd name="connsiteY170" fmla="*/ 22527 h 104775"/>
                <a:gd name="connsiteX171" fmla="*/ 37099 w 180975"/>
                <a:gd name="connsiteY171" fmla="*/ 26632 h 104775"/>
                <a:gd name="connsiteX172" fmla="*/ 41234 w 180975"/>
                <a:gd name="connsiteY172" fmla="*/ 29718 h 104775"/>
                <a:gd name="connsiteX173" fmla="*/ 44615 w 180975"/>
                <a:gd name="connsiteY173" fmla="*/ 31299 h 104775"/>
                <a:gd name="connsiteX174" fmla="*/ 49587 w 180975"/>
                <a:gd name="connsiteY174" fmla="*/ 31423 h 104775"/>
                <a:gd name="connsiteX175" fmla="*/ 54873 w 180975"/>
                <a:gd name="connsiteY175" fmla="*/ 31566 h 104775"/>
                <a:gd name="connsiteX176" fmla="*/ 63712 w 180975"/>
                <a:gd name="connsiteY176" fmla="*/ 31023 h 104775"/>
                <a:gd name="connsiteX177" fmla="*/ 70342 w 180975"/>
                <a:gd name="connsiteY177" fmla="*/ 30623 h 104775"/>
                <a:gd name="connsiteX178" fmla="*/ 70780 w 180975"/>
                <a:gd name="connsiteY178" fmla="*/ 29851 h 104775"/>
                <a:gd name="connsiteX179" fmla="*/ 71781 w 180975"/>
                <a:gd name="connsiteY179" fmla="*/ 28013 h 104775"/>
                <a:gd name="connsiteX180" fmla="*/ 70980 w 180975"/>
                <a:gd name="connsiteY180" fmla="*/ 26432 h 104775"/>
                <a:gd name="connsiteX181" fmla="*/ 71028 w 180975"/>
                <a:gd name="connsiteY181" fmla="*/ 24575 h 104775"/>
                <a:gd name="connsiteX182" fmla="*/ 72142 w 180975"/>
                <a:gd name="connsiteY182" fmla="*/ 22155 h 104775"/>
                <a:gd name="connsiteX183" fmla="*/ 75419 w 180975"/>
                <a:gd name="connsiteY183" fmla="*/ 20136 h 104775"/>
                <a:gd name="connsiteX184" fmla="*/ 84801 w 180975"/>
                <a:gd name="connsiteY184" fmla="*/ 19250 h 104775"/>
                <a:gd name="connsiteX185" fmla="*/ 90192 w 180975"/>
                <a:gd name="connsiteY185" fmla="*/ 17745 h 104775"/>
                <a:gd name="connsiteX186" fmla="*/ 91011 w 180975"/>
                <a:gd name="connsiteY186" fmla="*/ 15697 h 104775"/>
                <a:gd name="connsiteX187" fmla="*/ 92793 w 180975"/>
                <a:gd name="connsiteY187" fmla="*/ 13668 h 104775"/>
                <a:gd name="connsiteX188" fmla="*/ 94431 w 180975"/>
                <a:gd name="connsiteY188" fmla="*/ 13259 h 104775"/>
                <a:gd name="connsiteX189" fmla="*/ 96669 w 180975"/>
                <a:gd name="connsiteY189" fmla="*/ 14192 h 104775"/>
                <a:gd name="connsiteX190" fmla="*/ 99365 w 180975"/>
                <a:gd name="connsiteY190" fmla="*/ 15973 h 104775"/>
                <a:gd name="connsiteX191" fmla="*/ 101736 w 180975"/>
                <a:gd name="connsiteY191" fmla="*/ 16926 h 104775"/>
                <a:gd name="connsiteX192" fmla="*/ 103118 w 180975"/>
                <a:gd name="connsiteY192" fmla="*/ 16316 h 104775"/>
                <a:gd name="connsiteX193" fmla="*/ 107880 w 180975"/>
                <a:gd name="connsiteY193" fmla="*/ 13306 h 104775"/>
                <a:gd name="connsiteX194" fmla="*/ 113366 w 180975"/>
                <a:gd name="connsiteY194" fmla="*/ 10354 h 104775"/>
                <a:gd name="connsiteX195" fmla="*/ 117138 w 180975"/>
                <a:gd name="connsiteY195" fmla="*/ 2353 h 104775"/>
                <a:gd name="connsiteX196" fmla="*/ 117548 w 180975"/>
                <a:gd name="connsiteY196" fmla="*/ 1067 h 104775"/>
                <a:gd name="connsiteX197" fmla="*/ 121634 w 180975"/>
                <a:gd name="connsiteY197" fmla="*/ 153 h 104775"/>
                <a:gd name="connsiteX198" fmla="*/ 127606 w 180975"/>
                <a:gd name="connsiteY198" fmla="*/ 315 h 104775"/>
                <a:gd name="connsiteX199" fmla="*/ 130673 w 180975"/>
                <a:gd name="connsiteY199" fmla="*/ 1362 h 104775"/>
                <a:gd name="connsiteX200" fmla="*/ 132979 w 180975"/>
                <a:gd name="connsiteY200" fmla="*/ 1915 h 104775"/>
                <a:gd name="connsiteX201" fmla="*/ 136427 w 180975"/>
                <a:gd name="connsiteY201" fmla="*/ 1724 h 104775"/>
                <a:gd name="connsiteX202" fmla="*/ 141398 w 180975"/>
                <a:gd name="connsiteY202" fmla="*/ 0 h 104775"/>
                <a:gd name="connsiteX203" fmla="*/ 143237 w 180975"/>
                <a:gd name="connsiteY203" fmla="*/ 48 h 104775"/>
                <a:gd name="connsiteX204" fmla="*/ 144666 w 180975"/>
                <a:gd name="connsiteY204" fmla="*/ 1267 h 104775"/>
                <a:gd name="connsiteX205" fmla="*/ 146228 w 180975"/>
                <a:gd name="connsiteY205" fmla="*/ 2324 h 104775"/>
                <a:gd name="connsiteX206" fmla="*/ 147285 w 180975"/>
                <a:gd name="connsiteY206" fmla="*/ 3610 h 104775"/>
                <a:gd name="connsiteX207" fmla="*/ 148085 w 180975"/>
                <a:gd name="connsiteY207" fmla="*/ 5429 h 104775"/>
                <a:gd name="connsiteX208" fmla="*/ 148514 w 180975"/>
                <a:gd name="connsiteY208" fmla="*/ 6106 h 104775"/>
                <a:gd name="connsiteX209" fmla="*/ 149209 w 180975"/>
                <a:gd name="connsiteY209" fmla="*/ 7039 h 104775"/>
                <a:gd name="connsiteX210" fmla="*/ 150466 w 180975"/>
                <a:gd name="connsiteY210" fmla="*/ 8315 h 104775"/>
                <a:gd name="connsiteX211" fmla="*/ 151676 w 180975"/>
                <a:gd name="connsiteY211" fmla="*/ 8649 h 104775"/>
                <a:gd name="connsiteX212" fmla="*/ 160887 w 180975"/>
                <a:gd name="connsiteY212" fmla="*/ 643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180975" h="104775">
                  <a:moveTo>
                    <a:pt x="161439" y="5953"/>
                  </a:moveTo>
                  <a:lnTo>
                    <a:pt x="163982" y="5629"/>
                  </a:lnTo>
                  <a:lnTo>
                    <a:pt x="164087" y="5677"/>
                  </a:lnTo>
                  <a:lnTo>
                    <a:pt x="164687" y="5867"/>
                  </a:lnTo>
                  <a:lnTo>
                    <a:pt x="165116" y="7734"/>
                  </a:lnTo>
                  <a:lnTo>
                    <a:pt x="165182" y="7858"/>
                  </a:lnTo>
                  <a:lnTo>
                    <a:pt x="165802" y="9087"/>
                  </a:lnTo>
                  <a:lnTo>
                    <a:pt x="166373" y="10716"/>
                  </a:lnTo>
                  <a:lnTo>
                    <a:pt x="167268" y="11944"/>
                  </a:lnTo>
                  <a:lnTo>
                    <a:pt x="169240" y="12449"/>
                  </a:lnTo>
                  <a:lnTo>
                    <a:pt x="171812" y="13964"/>
                  </a:lnTo>
                  <a:lnTo>
                    <a:pt x="173479" y="16821"/>
                  </a:lnTo>
                  <a:lnTo>
                    <a:pt x="175984" y="18002"/>
                  </a:lnTo>
                  <a:lnTo>
                    <a:pt x="176165" y="18031"/>
                  </a:lnTo>
                  <a:lnTo>
                    <a:pt x="176660" y="17897"/>
                  </a:lnTo>
                  <a:lnTo>
                    <a:pt x="178470" y="17793"/>
                  </a:lnTo>
                  <a:lnTo>
                    <a:pt x="178822" y="18364"/>
                  </a:lnTo>
                  <a:lnTo>
                    <a:pt x="180261" y="19764"/>
                  </a:lnTo>
                  <a:lnTo>
                    <a:pt x="180823" y="20984"/>
                  </a:lnTo>
                  <a:lnTo>
                    <a:pt x="180537" y="22279"/>
                  </a:lnTo>
                  <a:lnTo>
                    <a:pt x="180794" y="23746"/>
                  </a:lnTo>
                  <a:lnTo>
                    <a:pt x="181337" y="24260"/>
                  </a:lnTo>
                  <a:lnTo>
                    <a:pt x="180680" y="25241"/>
                  </a:lnTo>
                  <a:lnTo>
                    <a:pt x="176003" y="30156"/>
                  </a:lnTo>
                  <a:lnTo>
                    <a:pt x="174164" y="31452"/>
                  </a:lnTo>
                  <a:lnTo>
                    <a:pt x="172955" y="31718"/>
                  </a:lnTo>
                  <a:lnTo>
                    <a:pt x="171040" y="31204"/>
                  </a:lnTo>
                  <a:lnTo>
                    <a:pt x="169069" y="31595"/>
                  </a:lnTo>
                  <a:lnTo>
                    <a:pt x="167307" y="32642"/>
                  </a:lnTo>
                  <a:lnTo>
                    <a:pt x="165678" y="32976"/>
                  </a:lnTo>
                  <a:lnTo>
                    <a:pt x="164449" y="34223"/>
                  </a:lnTo>
                  <a:lnTo>
                    <a:pt x="162858" y="36890"/>
                  </a:lnTo>
                  <a:lnTo>
                    <a:pt x="160896" y="39138"/>
                  </a:lnTo>
                  <a:lnTo>
                    <a:pt x="158925" y="40539"/>
                  </a:lnTo>
                  <a:lnTo>
                    <a:pt x="157896" y="41786"/>
                  </a:lnTo>
                  <a:lnTo>
                    <a:pt x="157782" y="46092"/>
                  </a:lnTo>
                  <a:lnTo>
                    <a:pt x="156686" y="47330"/>
                  </a:lnTo>
                  <a:lnTo>
                    <a:pt x="155219" y="48578"/>
                  </a:lnTo>
                  <a:lnTo>
                    <a:pt x="154410" y="49673"/>
                  </a:lnTo>
                  <a:lnTo>
                    <a:pt x="152172" y="56207"/>
                  </a:lnTo>
                  <a:lnTo>
                    <a:pt x="150476" y="58293"/>
                  </a:lnTo>
                  <a:lnTo>
                    <a:pt x="148857" y="59893"/>
                  </a:lnTo>
                  <a:lnTo>
                    <a:pt x="148590" y="61351"/>
                  </a:lnTo>
                  <a:lnTo>
                    <a:pt x="148618" y="63027"/>
                  </a:lnTo>
                  <a:lnTo>
                    <a:pt x="146790" y="66361"/>
                  </a:lnTo>
                  <a:lnTo>
                    <a:pt x="144389" y="69809"/>
                  </a:lnTo>
                  <a:lnTo>
                    <a:pt x="143932" y="71228"/>
                  </a:lnTo>
                  <a:lnTo>
                    <a:pt x="144466" y="73133"/>
                  </a:lnTo>
                  <a:lnTo>
                    <a:pt x="142161" y="75324"/>
                  </a:lnTo>
                  <a:lnTo>
                    <a:pt x="140837" y="76381"/>
                  </a:lnTo>
                  <a:lnTo>
                    <a:pt x="139732" y="76876"/>
                  </a:lnTo>
                  <a:lnTo>
                    <a:pt x="139046" y="78248"/>
                  </a:lnTo>
                  <a:lnTo>
                    <a:pt x="137922" y="81591"/>
                  </a:lnTo>
                  <a:lnTo>
                    <a:pt x="138217" y="83077"/>
                  </a:lnTo>
                  <a:lnTo>
                    <a:pt x="138246" y="84449"/>
                  </a:lnTo>
                  <a:lnTo>
                    <a:pt x="136303" y="85249"/>
                  </a:lnTo>
                  <a:lnTo>
                    <a:pt x="135731" y="86754"/>
                  </a:lnTo>
                  <a:lnTo>
                    <a:pt x="135236" y="88621"/>
                  </a:lnTo>
                  <a:lnTo>
                    <a:pt x="134426" y="89459"/>
                  </a:lnTo>
                  <a:lnTo>
                    <a:pt x="132245" y="91012"/>
                  </a:lnTo>
                  <a:lnTo>
                    <a:pt x="126816" y="90335"/>
                  </a:lnTo>
                  <a:lnTo>
                    <a:pt x="124768" y="90859"/>
                  </a:lnTo>
                  <a:lnTo>
                    <a:pt x="124158" y="91964"/>
                  </a:lnTo>
                  <a:lnTo>
                    <a:pt x="124034" y="92850"/>
                  </a:lnTo>
                  <a:lnTo>
                    <a:pt x="123349" y="93688"/>
                  </a:lnTo>
                  <a:lnTo>
                    <a:pt x="122120" y="94726"/>
                  </a:lnTo>
                  <a:lnTo>
                    <a:pt x="120853" y="95193"/>
                  </a:lnTo>
                  <a:lnTo>
                    <a:pt x="118024" y="93907"/>
                  </a:lnTo>
                  <a:lnTo>
                    <a:pt x="111957" y="95222"/>
                  </a:lnTo>
                  <a:lnTo>
                    <a:pt x="110909" y="96155"/>
                  </a:lnTo>
                  <a:lnTo>
                    <a:pt x="110061" y="95479"/>
                  </a:lnTo>
                  <a:lnTo>
                    <a:pt x="108756" y="94879"/>
                  </a:lnTo>
                  <a:lnTo>
                    <a:pt x="102689" y="94117"/>
                  </a:lnTo>
                  <a:lnTo>
                    <a:pt x="100289" y="94717"/>
                  </a:lnTo>
                  <a:lnTo>
                    <a:pt x="97079" y="94488"/>
                  </a:lnTo>
                  <a:lnTo>
                    <a:pt x="94116" y="93821"/>
                  </a:lnTo>
                  <a:lnTo>
                    <a:pt x="91897" y="94364"/>
                  </a:lnTo>
                  <a:lnTo>
                    <a:pt x="89945" y="96974"/>
                  </a:lnTo>
                  <a:lnTo>
                    <a:pt x="88973" y="97850"/>
                  </a:lnTo>
                  <a:lnTo>
                    <a:pt x="88211" y="98412"/>
                  </a:lnTo>
                  <a:lnTo>
                    <a:pt x="86544" y="99231"/>
                  </a:lnTo>
                  <a:lnTo>
                    <a:pt x="85144" y="100212"/>
                  </a:lnTo>
                  <a:lnTo>
                    <a:pt x="83286" y="100917"/>
                  </a:lnTo>
                  <a:lnTo>
                    <a:pt x="81619" y="100822"/>
                  </a:lnTo>
                  <a:lnTo>
                    <a:pt x="80048" y="99698"/>
                  </a:lnTo>
                  <a:lnTo>
                    <a:pt x="79486" y="99956"/>
                  </a:lnTo>
                  <a:lnTo>
                    <a:pt x="78991" y="100994"/>
                  </a:lnTo>
                  <a:lnTo>
                    <a:pt x="78134" y="101870"/>
                  </a:lnTo>
                  <a:lnTo>
                    <a:pt x="75781" y="102956"/>
                  </a:lnTo>
                  <a:lnTo>
                    <a:pt x="75181" y="102937"/>
                  </a:lnTo>
                  <a:lnTo>
                    <a:pt x="75047" y="102937"/>
                  </a:lnTo>
                  <a:lnTo>
                    <a:pt x="73247" y="103737"/>
                  </a:lnTo>
                  <a:lnTo>
                    <a:pt x="70275" y="104185"/>
                  </a:lnTo>
                  <a:lnTo>
                    <a:pt x="68780" y="103870"/>
                  </a:lnTo>
                  <a:lnTo>
                    <a:pt x="66075" y="107471"/>
                  </a:lnTo>
                  <a:lnTo>
                    <a:pt x="65246" y="108128"/>
                  </a:lnTo>
                  <a:lnTo>
                    <a:pt x="62665" y="109223"/>
                  </a:lnTo>
                  <a:lnTo>
                    <a:pt x="60560" y="109776"/>
                  </a:lnTo>
                  <a:lnTo>
                    <a:pt x="58750" y="109338"/>
                  </a:lnTo>
                  <a:lnTo>
                    <a:pt x="58035" y="109299"/>
                  </a:lnTo>
                  <a:lnTo>
                    <a:pt x="50016" y="109119"/>
                  </a:lnTo>
                  <a:lnTo>
                    <a:pt x="45825" y="108347"/>
                  </a:lnTo>
                  <a:lnTo>
                    <a:pt x="43139" y="106937"/>
                  </a:lnTo>
                  <a:lnTo>
                    <a:pt x="41348" y="105366"/>
                  </a:lnTo>
                  <a:lnTo>
                    <a:pt x="40471" y="103622"/>
                  </a:lnTo>
                  <a:lnTo>
                    <a:pt x="38395" y="102575"/>
                  </a:lnTo>
                  <a:lnTo>
                    <a:pt x="35109" y="102203"/>
                  </a:lnTo>
                  <a:lnTo>
                    <a:pt x="32556" y="100470"/>
                  </a:lnTo>
                  <a:lnTo>
                    <a:pt x="30718" y="97384"/>
                  </a:lnTo>
                  <a:lnTo>
                    <a:pt x="28251" y="94936"/>
                  </a:lnTo>
                  <a:lnTo>
                    <a:pt x="25117" y="93126"/>
                  </a:lnTo>
                  <a:lnTo>
                    <a:pt x="22641" y="90573"/>
                  </a:lnTo>
                  <a:lnTo>
                    <a:pt x="20812" y="87268"/>
                  </a:lnTo>
                  <a:lnTo>
                    <a:pt x="17516" y="84287"/>
                  </a:lnTo>
                  <a:lnTo>
                    <a:pt x="12754" y="81639"/>
                  </a:lnTo>
                  <a:lnTo>
                    <a:pt x="11316" y="81058"/>
                  </a:lnTo>
                  <a:lnTo>
                    <a:pt x="11030" y="80201"/>
                  </a:lnTo>
                  <a:lnTo>
                    <a:pt x="8706" y="76905"/>
                  </a:lnTo>
                  <a:lnTo>
                    <a:pt x="7705" y="75686"/>
                  </a:lnTo>
                  <a:lnTo>
                    <a:pt x="7801" y="74048"/>
                  </a:lnTo>
                  <a:lnTo>
                    <a:pt x="7334" y="73114"/>
                  </a:lnTo>
                  <a:lnTo>
                    <a:pt x="6486" y="72466"/>
                  </a:lnTo>
                  <a:lnTo>
                    <a:pt x="6029" y="70095"/>
                  </a:lnTo>
                  <a:lnTo>
                    <a:pt x="5762" y="68323"/>
                  </a:lnTo>
                  <a:lnTo>
                    <a:pt x="5096" y="67180"/>
                  </a:lnTo>
                  <a:lnTo>
                    <a:pt x="0" y="66942"/>
                  </a:lnTo>
                  <a:lnTo>
                    <a:pt x="4267" y="62713"/>
                  </a:lnTo>
                  <a:lnTo>
                    <a:pt x="6391" y="61532"/>
                  </a:lnTo>
                  <a:lnTo>
                    <a:pt x="8849" y="61732"/>
                  </a:lnTo>
                  <a:lnTo>
                    <a:pt x="9639" y="61351"/>
                  </a:lnTo>
                  <a:lnTo>
                    <a:pt x="9849" y="60731"/>
                  </a:lnTo>
                  <a:lnTo>
                    <a:pt x="10268" y="59350"/>
                  </a:lnTo>
                  <a:lnTo>
                    <a:pt x="10477" y="58046"/>
                  </a:lnTo>
                  <a:lnTo>
                    <a:pt x="10687" y="56807"/>
                  </a:lnTo>
                  <a:lnTo>
                    <a:pt x="10420" y="56121"/>
                  </a:lnTo>
                  <a:lnTo>
                    <a:pt x="9230" y="55902"/>
                  </a:lnTo>
                  <a:lnTo>
                    <a:pt x="8658" y="52864"/>
                  </a:lnTo>
                  <a:lnTo>
                    <a:pt x="9267" y="51711"/>
                  </a:lnTo>
                  <a:lnTo>
                    <a:pt x="9877" y="50911"/>
                  </a:lnTo>
                  <a:lnTo>
                    <a:pt x="9125" y="47206"/>
                  </a:lnTo>
                  <a:lnTo>
                    <a:pt x="9353" y="45939"/>
                  </a:lnTo>
                  <a:lnTo>
                    <a:pt x="11277" y="45739"/>
                  </a:lnTo>
                  <a:lnTo>
                    <a:pt x="12868" y="44949"/>
                  </a:lnTo>
                  <a:lnTo>
                    <a:pt x="14173" y="44053"/>
                  </a:lnTo>
                  <a:lnTo>
                    <a:pt x="14535" y="42901"/>
                  </a:lnTo>
                  <a:lnTo>
                    <a:pt x="15602" y="40557"/>
                  </a:lnTo>
                  <a:lnTo>
                    <a:pt x="14621" y="37681"/>
                  </a:lnTo>
                  <a:lnTo>
                    <a:pt x="9067" y="35805"/>
                  </a:lnTo>
                  <a:lnTo>
                    <a:pt x="8782" y="35090"/>
                  </a:lnTo>
                  <a:lnTo>
                    <a:pt x="10068" y="34271"/>
                  </a:lnTo>
                  <a:lnTo>
                    <a:pt x="11449" y="33109"/>
                  </a:lnTo>
                  <a:lnTo>
                    <a:pt x="12249" y="32195"/>
                  </a:lnTo>
                  <a:lnTo>
                    <a:pt x="13316" y="32071"/>
                  </a:lnTo>
                  <a:lnTo>
                    <a:pt x="14821" y="32538"/>
                  </a:lnTo>
                  <a:lnTo>
                    <a:pt x="17507" y="34623"/>
                  </a:lnTo>
                  <a:lnTo>
                    <a:pt x="18526" y="34928"/>
                  </a:lnTo>
                  <a:lnTo>
                    <a:pt x="19517" y="34319"/>
                  </a:lnTo>
                  <a:lnTo>
                    <a:pt x="20574" y="34185"/>
                  </a:lnTo>
                  <a:lnTo>
                    <a:pt x="23536" y="34262"/>
                  </a:lnTo>
                  <a:lnTo>
                    <a:pt x="26032" y="33776"/>
                  </a:lnTo>
                  <a:lnTo>
                    <a:pt x="25470" y="31557"/>
                  </a:lnTo>
                  <a:lnTo>
                    <a:pt x="25479" y="29937"/>
                  </a:lnTo>
                  <a:lnTo>
                    <a:pt x="25051" y="28642"/>
                  </a:lnTo>
                  <a:lnTo>
                    <a:pt x="25317" y="27222"/>
                  </a:lnTo>
                  <a:lnTo>
                    <a:pt x="26327" y="26108"/>
                  </a:lnTo>
                  <a:lnTo>
                    <a:pt x="26632" y="23613"/>
                  </a:lnTo>
                  <a:lnTo>
                    <a:pt x="28184" y="21927"/>
                  </a:lnTo>
                  <a:lnTo>
                    <a:pt x="28918" y="21679"/>
                  </a:lnTo>
                  <a:lnTo>
                    <a:pt x="31661" y="21993"/>
                  </a:lnTo>
                  <a:lnTo>
                    <a:pt x="32308" y="22431"/>
                  </a:lnTo>
                  <a:lnTo>
                    <a:pt x="32728" y="22527"/>
                  </a:lnTo>
                  <a:lnTo>
                    <a:pt x="37099" y="26632"/>
                  </a:lnTo>
                  <a:lnTo>
                    <a:pt x="41234" y="29718"/>
                  </a:lnTo>
                  <a:lnTo>
                    <a:pt x="44615" y="31299"/>
                  </a:lnTo>
                  <a:lnTo>
                    <a:pt x="49587" y="31423"/>
                  </a:lnTo>
                  <a:lnTo>
                    <a:pt x="54873" y="31566"/>
                  </a:lnTo>
                  <a:lnTo>
                    <a:pt x="63712" y="31023"/>
                  </a:lnTo>
                  <a:lnTo>
                    <a:pt x="70342" y="30623"/>
                  </a:lnTo>
                  <a:lnTo>
                    <a:pt x="70780" y="29851"/>
                  </a:lnTo>
                  <a:lnTo>
                    <a:pt x="71781" y="28013"/>
                  </a:lnTo>
                  <a:lnTo>
                    <a:pt x="70980" y="26432"/>
                  </a:lnTo>
                  <a:lnTo>
                    <a:pt x="71028" y="24575"/>
                  </a:lnTo>
                  <a:lnTo>
                    <a:pt x="72142" y="22155"/>
                  </a:lnTo>
                  <a:lnTo>
                    <a:pt x="75419" y="20136"/>
                  </a:lnTo>
                  <a:lnTo>
                    <a:pt x="84801" y="19250"/>
                  </a:lnTo>
                  <a:lnTo>
                    <a:pt x="90192" y="17745"/>
                  </a:lnTo>
                  <a:lnTo>
                    <a:pt x="91011" y="15697"/>
                  </a:lnTo>
                  <a:lnTo>
                    <a:pt x="92793" y="13668"/>
                  </a:lnTo>
                  <a:lnTo>
                    <a:pt x="94431" y="13259"/>
                  </a:lnTo>
                  <a:lnTo>
                    <a:pt x="96669" y="14192"/>
                  </a:lnTo>
                  <a:lnTo>
                    <a:pt x="99365" y="15973"/>
                  </a:lnTo>
                  <a:lnTo>
                    <a:pt x="101736" y="16926"/>
                  </a:lnTo>
                  <a:lnTo>
                    <a:pt x="103118" y="16316"/>
                  </a:lnTo>
                  <a:lnTo>
                    <a:pt x="107880" y="13306"/>
                  </a:lnTo>
                  <a:lnTo>
                    <a:pt x="113366" y="10354"/>
                  </a:lnTo>
                  <a:lnTo>
                    <a:pt x="117138" y="2353"/>
                  </a:lnTo>
                  <a:lnTo>
                    <a:pt x="117548" y="1067"/>
                  </a:lnTo>
                  <a:lnTo>
                    <a:pt x="121634" y="153"/>
                  </a:lnTo>
                  <a:lnTo>
                    <a:pt x="127606" y="315"/>
                  </a:lnTo>
                  <a:lnTo>
                    <a:pt x="130673" y="1362"/>
                  </a:lnTo>
                  <a:lnTo>
                    <a:pt x="132979" y="1915"/>
                  </a:lnTo>
                  <a:lnTo>
                    <a:pt x="136427" y="1724"/>
                  </a:lnTo>
                  <a:lnTo>
                    <a:pt x="141398" y="0"/>
                  </a:lnTo>
                  <a:lnTo>
                    <a:pt x="143237" y="48"/>
                  </a:lnTo>
                  <a:lnTo>
                    <a:pt x="144666" y="1267"/>
                  </a:lnTo>
                  <a:lnTo>
                    <a:pt x="146228" y="2324"/>
                  </a:lnTo>
                  <a:lnTo>
                    <a:pt x="147285" y="3610"/>
                  </a:lnTo>
                  <a:lnTo>
                    <a:pt x="148085" y="5429"/>
                  </a:lnTo>
                  <a:lnTo>
                    <a:pt x="148514" y="6106"/>
                  </a:lnTo>
                  <a:lnTo>
                    <a:pt x="149209" y="7039"/>
                  </a:lnTo>
                  <a:lnTo>
                    <a:pt x="150466" y="8315"/>
                  </a:lnTo>
                  <a:lnTo>
                    <a:pt x="151676" y="8649"/>
                  </a:lnTo>
                  <a:lnTo>
                    <a:pt x="160887" y="6430"/>
                  </a:lnTo>
                  <a:close/>
                </a:path>
              </a:pathLst>
            </a:custGeom>
            <a:solidFill>
              <a:schemeClr val="bg2"/>
            </a:solidFill>
            <a:ln w="3175" cap="flat">
              <a:solidFill>
                <a:srgbClr val="FFFFFF"/>
              </a:solidFill>
              <a:prstDash val="solid"/>
              <a:miter/>
            </a:ln>
          </p:spPr>
          <p:txBody>
            <a:bodyPr rtlCol="0" anchor="ctr"/>
            <a:lstStyle/>
            <a:p>
              <a:endParaRPr lang="en-GB" dirty="0"/>
            </a:p>
          </p:txBody>
        </p:sp>
        <p:sp>
          <p:nvSpPr>
            <p:cNvPr id="219" name="Freeform: Shape 218">
              <a:extLst>
                <a:ext uri="{FF2B5EF4-FFF2-40B4-BE49-F238E27FC236}">
                  <a16:creationId xmlns:a16="http://schemas.microsoft.com/office/drawing/2014/main" id="{B7195C79-5792-4C4C-846D-04FF90EA0A79}"/>
                </a:ext>
              </a:extLst>
            </p:cNvPr>
            <p:cNvSpPr/>
            <p:nvPr/>
          </p:nvSpPr>
          <p:spPr>
            <a:xfrm>
              <a:off x="5710994" y="2266116"/>
              <a:ext cx="244712" cy="367066"/>
            </a:xfrm>
            <a:custGeom>
              <a:avLst/>
              <a:gdLst>
                <a:gd name="connsiteX0" fmla="*/ 84744 w 114300"/>
                <a:gd name="connsiteY0" fmla="*/ 12811 h 171450"/>
                <a:gd name="connsiteX1" fmla="*/ 80515 w 114300"/>
                <a:gd name="connsiteY1" fmla="*/ 15802 h 171450"/>
                <a:gd name="connsiteX2" fmla="*/ 79858 w 114300"/>
                <a:gd name="connsiteY2" fmla="*/ 16936 h 171450"/>
                <a:gd name="connsiteX3" fmla="*/ 78667 w 114300"/>
                <a:gd name="connsiteY3" fmla="*/ 21498 h 171450"/>
                <a:gd name="connsiteX4" fmla="*/ 78524 w 114300"/>
                <a:gd name="connsiteY4" fmla="*/ 22793 h 171450"/>
                <a:gd name="connsiteX5" fmla="*/ 77162 w 114300"/>
                <a:gd name="connsiteY5" fmla="*/ 25184 h 171450"/>
                <a:gd name="connsiteX6" fmla="*/ 75876 w 114300"/>
                <a:gd name="connsiteY6" fmla="*/ 27842 h 171450"/>
                <a:gd name="connsiteX7" fmla="*/ 74381 w 114300"/>
                <a:gd name="connsiteY7" fmla="*/ 28870 h 171450"/>
                <a:gd name="connsiteX8" fmla="*/ 72152 w 114300"/>
                <a:gd name="connsiteY8" fmla="*/ 29689 h 171450"/>
                <a:gd name="connsiteX9" fmla="*/ 70885 w 114300"/>
                <a:gd name="connsiteY9" fmla="*/ 30499 h 171450"/>
                <a:gd name="connsiteX10" fmla="*/ 69285 w 114300"/>
                <a:gd name="connsiteY10" fmla="*/ 30089 h 171450"/>
                <a:gd name="connsiteX11" fmla="*/ 67266 w 114300"/>
                <a:gd name="connsiteY11" fmla="*/ 30156 h 171450"/>
                <a:gd name="connsiteX12" fmla="*/ 66256 w 114300"/>
                <a:gd name="connsiteY12" fmla="*/ 31061 h 171450"/>
                <a:gd name="connsiteX13" fmla="*/ 66304 w 114300"/>
                <a:gd name="connsiteY13" fmla="*/ 31756 h 171450"/>
                <a:gd name="connsiteX14" fmla="*/ 66903 w 114300"/>
                <a:gd name="connsiteY14" fmla="*/ 32547 h 171450"/>
                <a:gd name="connsiteX15" fmla="*/ 68675 w 114300"/>
                <a:gd name="connsiteY15" fmla="*/ 33766 h 171450"/>
                <a:gd name="connsiteX16" fmla="*/ 70647 w 114300"/>
                <a:gd name="connsiteY16" fmla="*/ 34862 h 171450"/>
                <a:gd name="connsiteX17" fmla="*/ 70428 w 114300"/>
                <a:gd name="connsiteY17" fmla="*/ 35824 h 171450"/>
                <a:gd name="connsiteX18" fmla="*/ 69370 w 114300"/>
                <a:gd name="connsiteY18" fmla="*/ 36909 h 171450"/>
                <a:gd name="connsiteX19" fmla="*/ 62674 w 114300"/>
                <a:gd name="connsiteY19" fmla="*/ 39614 h 171450"/>
                <a:gd name="connsiteX20" fmla="*/ 60684 w 114300"/>
                <a:gd name="connsiteY20" fmla="*/ 41243 h 171450"/>
                <a:gd name="connsiteX21" fmla="*/ 59988 w 114300"/>
                <a:gd name="connsiteY21" fmla="*/ 42320 h 171450"/>
                <a:gd name="connsiteX22" fmla="*/ 60703 w 114300"/>
                <a:gd name="connsiteY22" fmla="*/ 44120 h 171450"/>
                <a:gd name="connsiteX23" fmla="*/ 66046 w 114300"/>
                <a:gd name="connsiteY23" fmla="*/ 49502 h 171450"/>
                <a:gd name="connsiteX24" fmla="*/ 66951 w 114300"/>
                <a:gd name="connsiteY24" fmla="*/ 50092 h 171450"/>
                <a:gd name="connsiteX25" fmla="*/ 67742 w 114300"/>
                <a:gd name="connsiteY25" fmla="*/ 53226 h 171450"/>
                <a:gd name="connsiteX26" fmla="*/ 72457 w 114300"/>
                <a:gd name="connsiteY26" fmla="*/ 54531 h 171450"/>
                <a:gd name="connsiteX27" fmla="*/ 74390 w 114300"/>
                <a:gd name="connsiteY27" fmla="*/ 56483 h 171450"/>
                <a:gd name="connsiteX28" fmla="*/ 76048 w 114300"/>
                <a:gd name="connsiteY28" fmla="*/ 56950 h 171450"/>
                <a:gd name="connsiteX29" fmla="*/ 79658 w 114300"/>
                <a:gd name="connsiteY29" fmla="*/ 56779 h 171450"/>
                <a:gd name="connsiteX30" fmla="*/ 81106 w 114300"/>
                <a:gd name="connsiteY30" fmla="*/ 57512 h 171450"/>
                <a:gd name="connsiteX31" fmla="*/ 81925 w 114300"/>
                <a:gd name="connsiteY31" fmla="*/ 56950 h 171450"/>
                <a:gd name="connsiteX32" fmla="*/ 82401 w 114300"/>
                <a:gd name="connsiteY32" fmla="*/ 55921 h 171450"/>
                <a:gd name="connsiteX33" fmla="*/ 85439 w 114300"/>
                <a:gd name="connsiteY33" fmla="*/ 53273 h 171450"/>
                <a:gd name="connsiteX34" fmla="*/ 86439 w 114300"/>
                <a:gd name="connsiteY34" fmla="*/ 52111 h 171450"/>
                <a:gd name="connsiteX35" fmla="*/ 85839 w 114300"/>
                <a:gd name="connsiteY35" fmla="*/ 50502 h 171450"/>
                <a:gd name="connsiteX36" fmla="*/ 85192 w 114300"/>
                <a:gd name="connsiteY36" fmla="*/ 49273 h 171450"/>
                <a:gd name="connsiteX37" fmla="*/ 87039 w 114300"/>
                <a:gd name="connsiteY37" fmla="*/ 46825 h 171450"/>
                <a:gd name="connsiteX38" fmla="*/ 89278 w 114300"/>
                <a:gd name="connsiteY38" fmla="*/ 44406 h 171450"/>
                <a:gd name="connsiteX39" fmla="*/ 90402 w 114300"/>
                <a:gd name="connsiteY39" fmla="*/ 44482 h 171450"/>
                <a:gd name="connsiteX40" fmla="*/ 92316 w 114300"/>
                <a:gd name="connsiteY40" fmla="*/ 45968 h 171450"/>
                <a:gd name="connsiteX41" fmla="*/ 93897 w 114300"/>
                <a:gd name="connsiteY41" fmla="*/ 48035 h 171450"/>
                <a:gd name="connsiteX42" fmla="*/ 94107 w 114300"/>
                <a:gd name="connsiteY42" fmla="*/ 49635 h 171450"/>
                <a:gd name="connsiteX43" fmla="*/ 94402 w 114300"/>
                <a:gd name="connsiteY43" fmla="*/ 50797 h 171450"/>
                <a:gd name="connsiteX44" fmla="*/ 95898 w 114300"/>
                <a:gd name="connsiteY44" fmla="*/ 53273 h 171450"/>
                <a:gd name="connsiteX45" fmla="*/ 96860 w 114300"/>
                <a:gd name="connsiteY45" fmla="*/ 54131 h 171450"/>
                <a:gd name="connsiteX46" fmla="*/ 99451 w 114300"/>
                <a:gd name="connsiteY46" fmla="*/ 54626 h 171450"/>
                <a:gd name="connsiteX47" fmla="*/ 100060 w 114300"/>
                <a:gd name="connsiteY47" fmla="*/ 55597 h 171450"/>
                <a:gd name="connsiteX48" fmla="*/ 99593 w 114300"/>
                <a:gd name="connsiteY48" fmla="*/ 59179 h 171450"/>
                <a:gd name="connsiteX49" fmla="*/ 99984 w 114300"/>
                <a:gd name="connsiteY49" fmla="*/ 60370 h 171450"/>
                <a:gd name="connsiteX50" fmla="*/ 102699 w 114300"/>
                <a:gd name="connsiteY50" fmla="*/ 60427 h 171450"/>
                <a:gd name="connsiteX51" fmla="*/ 105585 w 114300"/>
                <a:gd name="connsiteY51" fmla="*/ 60141 h 171450"/>
                <a:gd name="connsiteX52" fmla="*/ 106594 w 114300"/>
                <a:gd name="connsiteY52" fmla="*/ 60274 h 171450"/>
                <a:gd name="connsiteX53" fmla="*/ 107632 w 114300"/>
                <a:gd name="connsiteY53" fmla="*/ 59522 h 171450"/>
                <a:gd name="connsiteX54" fmla="*/ 109233 w 114300"/>
                <a:gd name="connsiteY54" fmla="*/ 58712 h 171450"/>
                <a:gd name="connsiteX55" fmla="*/ 111528 w 114300"/>
                <a:gd name="connsiteY55" fmla="*/ 58989 h 171450"/>
                <a:gd name="connsiteX56" fmla="*/ 112652 w 114300"/>
                <a:gd name="connsiteY56" fmla="*/ 60589 h 171450"/>
                <a:gd name="connsiteX57" fmla="*/ 113157 w 114300"/>
                <a:gd name="connsiteY57" fmla="*/ 62236 h 171450"/>
                <a:gd name="connsiteX58" fmla="*/ 111185 w 114300"/>
                <a:gd name="connsiteY58" fmla="*/ 62855 h 171450"/>
                <a:gd name="connsiteX59" fmla="*/ 109128 w 114300"/>
                <a:gd name="connsiteY59" fmla="*/ 62522 h 171450"/>
                <a:gd name="connsiteX60" fmla="*/ 108128 w 114300"/>
                <a:gd name="connsiteY60" fmla="*/ 63598 h 171450"/>
                <a:gd name="connsiteX61" fmla="*/ 108061 w 114300"/>
                <a:gd name="connsiteY61" fmla="*/ 65675 h 171450"/>
                <a:gd name="connsiteX62" fmla="*/ 108756 w 114300"/>
                <a:gd name="connsiteY62" fmla="*/ 68352 h 171450"/>
                <a:gd name="connsiteX63" fmla="*/ 110137 w 114300"/>
                <a:gd name="connsiteY63" fmla="*/ 70247 h 171450"/>
                <a:gd name="connsiteX64" fmla="*/ 111233 w 114300"/>
                <a:gd name="connsiteY64" fmla="*/ 74514 h 171450"/>
                <a:gd name="connsiteX65" fmla="*/ 112147 w 114300"/>
                <a:gd name="connsiteY65" fmla="*/ 79238 h 171450"/>
                <a:gd name="connsiteX66" fmla="*/ 113557 w 114300"/>
                <a:gd name="connsiteY66" fmla="*/ 82087 h 171450"/>
                <a:gd name="connsiteX67" fmla="*/ 113852 w 114300"/>
                <a:gd name="connsiteY67" fmla="*/ 85611 h 171450"/>
                <a:gd name="connsiteX68" fmla="*/ 113643 w 114300"/>
                <a:gd name="connsiteY68" fmla="*/ 87344 h 171450"/>
                <a:gd name="connsiteX69" fmla="*/ 113900 w 114300"/>
                <a:gd name="connsiteY69" fmla="*/ 90459 h 171450"/>
                <a:gd name="connsiteX70" fmla="*/ 113300 w 114300"/>
                <a:gd name="connsiteY70" fmla="*/ 91554 h 171450"/>
                <a:gd name="connsiteX71" fmla="*/ 113747 w 114300"/>
                <a:gd name="connsiteY71" fmla="*/ 94469 h 171450"/>
                <a:gd name="connsiteX72" fmla="*/ 115414 w 114300"/>
                <a:gd name="connsiteY72" fmla="*/ 100479 h 171450"/>
                <a:gd name="connsiteX73" fmla="*/ 116148 w 114300"/>
                <a:gd name="connsiteY73" fmla="*/ 103823 h 171450"/>
                <a:gd name="connsiteX74" fmla="*/ 116615 w 114300"/>
                <a:gd name="connsiteY74" fmla="*/ 111100 h 171450"/>
                <a:gd name="connsiteX75" fmla="*/ 115433 w 114300"/>
                <a:gd name="connsiteY75" fmla="*/ 113814 h 171450"/>
                <a:gd name="connsiteX76" fmla="*/ 113852 w 114300"/>
                <a:gd name="connsiteY76" fmla="*/ 116396 h 171450"/>
                <a:gd name="connsiteX77" fmla="*/ 112814 w 114300"/>
                <a:gd name="connsiteY77" fmla="*/ 119444 h 171450"/>
                <a:gd name="connsiteX78" fmla="*/ 112023 w 114300"/>
                <a:gd name="connsiteY78" fmla="*/ 122730 h 171450"/>
                <a:gd name="connsiteX79" fmla="*/ 111538 w 114300"/>
                <a:gd name="connsiteY79" fmla="*/ 128016 h 171450"/>
                <a:gd name="connsiteX80" fmla="*/ 108109 w 114300"/>
                <a:gd name="connsiteY80" fmla="*/ 134188 h 171450"/>
                <a:gd name="connsiteX81" fmla="*/ 106651 w 114300"/>
                <a:gd name="connsiteY81" fmla="*/ 135722 h 171450"/>
                <a:gd name="connsiteX82" fmla="*/ 104956 w 114300"/>
                <a:gd name="connsiteY82" fmla="*/ 136665 h 171450"/>
                <a:gd name="connsiteX83" fmla="*/ 108652 w 114300"/>
                <a:gd name="connsiteY83" fmla="*/ 140970 h 171450"/>
                <a:gd name="connsiteX84" fmla="*/ 105632 w 114300"/>
                <a:gd name="connsiteY84" fmla="*/ 142885 h 171450"/>
                <a:gd name="connsiteX85" fmla="*/ 102346 w 114300"/>
                <a:gd name="connsiteY85" fmla="*/ 143485 h 171450"/>
                <a:gd name="connsiteX86" fmla="*/ 98708 w 114300"/>
                <a:gd name="connsiteY86" fmla="*/ 142408 h 171450"/>
                <a:gd name="connsiteX87" fmla="*/ 96441 w 114300"/>
                <a:gd name="connsiteY87" fmla="*/ 142542 h 171450"/>
                <a:gd name="connsiteX88" fmla="*/ 94364 w 114300"/>
                <a:gd name="connsiteY88" fmla="*/ 143933 h 171450"/>
                <a:gd name="connsiteX89" fmla="*/ 93554 w 114300"/>
                <a:gd name="connsiteY89" fmla="*/ 144771 h 171450"/>
                <a:gd name="connsiteX90" fmla="*/ 92897 w 114300"/>
                <a:gd name="connsiteY90" fmla="*/ 144371 h 171450"/>
                <a:gd name="connsiteX91" fmla="*/ 91535 w 114300"/>
                <a:gd name="connsiteY91" fmla="*/ 140846 h 171450"/>
                <a:gd name="connsiteX92" fmla="*/ 90535 w 114300"/>
                <a:gd name="connsiteY92" fmla="*/ 144485 h 171450"/>
                <a:gd name="connsiteX93" fmla="*/ 88440 w 114300"/>
                <a:gd name="connsiteY93" fmla="*/ 145647 h 171450"/>
                <a:gd name="connsiteX94" fmla="*/ 84849 w 114300"/>
                <a:gd name="connsiteY94" fmla="*/ 145399 h 171450"/>
                <a:gd name="connsiteX95" fmla="*/ 78848 w 114300"/>
                <a:gd name="connsiteY95" fmla="*/ 146371 h 171450"/>
                <a:gd name="connsiteX96" fmla="*/ 76533 w 114300"/>
                <a:gd name="connsiteY96" fmla="*/ 147399 h 171450"/>
                <a:gd name="connsiteX97" fmla="*/ 75571 w 114300"/>
                <a:gd name="connsiteY97" fmla="*/ 149019 h 171450"/>
                <a:gd name="connsiteX98" fmla="*/ 74857 w 114300"/>
                <a:gd name="connsiteY98" fmla="*/ 150886 h 171450"/>
                <a:gd name="connsiteX99" fmla="*/ 73914 w 114300"/>
                <a:gd name="connsiteY99" fmla="*/ 151981 h 171450"/>
                <a:gd name="connsiteX100" fmla="*/ 72857 w 114300"/>
                <a:gd name="connsiteY100" fmla="*/ 152562 h 171450"/>
                <a:gd name="connsiteX101" fmla="*/ 68218 w 114300"/>
                <a:gd name="connsiteY101" fmla="*/ 153934 h 171450"/>
                <a:gd name="connsiteX102" fmla="*/ 67304 w 114300"/>
                <a:gd name="connsiteY102" fmla="*/ 154486 h 171450"/>
                <a:gd name="connsiteX103" fmla="*/ 65151 w 114300"/>
                <a:gd name="connsiteY103" fmla="*/ 157486 h 171450"/>
                <a:gd name="connsiteX104" fmla="*/ 62341 w 114300"/>
                <a:gd name="connsiteY104" fmla="*/ 159220 h 171450"/>
                <a:gd name="connsiteX105" fmla="*/ 60007 w 114300"/>
                <a:gd name="connsiteY105" fmla="*/ 159744 h 171450"/>
                <a:gd name="connsiteX106" fmla="*/ 57941 w 114300"/>
                <a:gd name="connsiteY106" fmla="*/ 158001 h 171450"/>
                <a:gd name="connsiteX107" fmla="*/ 57093 w 114300"/>
                <a:gd name="connsiteY107" fmla="*/ 156953 h 171450"/>
                <a:gd name="connsiteX108" fmla="*/ 56131 w 114300"/>
                <a:gd name="connsiteY108" fmla="*/ 156420 h 171450"/>
                <a:gd name="connsiteX109" fmla="*/ 52949 w 114300"/>
                <a:gd name="connsiteY109" fmla="*/ 156505 h 171450"/>
                <a:gd name="connsiteX110" fmla="*/ 53950 w 114300"/>
                <a:gd name="connsiteY110" fmla="*/ 157048 h 171450"/>
                <a:gd name="connsiteX111" fmla="*/ 54597 w 114300"/>
                <a:gd name="connsiteY111" fmla="*/ 158277 h 171450"/>
                <a:gd name="connsiteX112" fmla="*/ 54912 w 114300"/>
                <a:gd name="connsiteY112" fmla="*/ 160639 h 171450"/>
                <a:gd name="connsiteX113" fmla="*/ 54550 w 114300"/>
                <a:gd name="connsiteY113" fmla="*/ 162954 h 171450"/>
                <a:gd name="connsiteX114" fmla="*/ 52978 w 114300"/>
                <a:gd name="connsiteY114" fmla="*/ 164125 h 171450"/>
                <a:gd name="connsiteX115" fmla="*/ 51111 w 114300"/>
                <a:gd name="connsiteY115" fmla="*/ 164344 h 171450"/>
                <a:gd name="connsiteX116" fmla="*/ 48158 w 114300"/>
                <a:gd name="connsiteY116" fmla="*/ 166735 h 171450"/>
                <a:gd name="connsiteX117" fmla="*/ 44253 w 114300"/>
                <a:gd name="connsiteY117" fmla="*/ 167383 h 171450"/>
                <a:gd name="connsiteX118" fmla="*/ 42139 w 114300"/>
                <a:gd name="connsiteY118" fmla="*/ 169583 h 171450"/>
                <a:gd name="connsiteX119" fmla="*/ 29223 w 114300"/>
                <a:gd name="connsiteY119" fmla="*/ 173298 h 171450"/>
                <a:gd name="connsiteX120" fmla="*/ 28489 w 114300"/>
                <a:gd name="connsiteY120" fmla="*/ 173336 h 171450"/>
                <a:gd name="connsiteX121" fmla="*/ 26708 w 114300"/>
                <a:gd name="connsiteY121" fmla="*/ 172393 h 171450"/>
                <a:gd name="connsiteX122" fmla="*/ 24775 w 114300"/>
                <a:gd name="connsiteY122" fmla="*/ 171974 h 171450"/>
                <a:gd name="connsiteX123" fmla="*/ 22850 w 114300"/>
                <a:gd name="connsiteY123" fmla="*/ 172269 h 171450"/>
                <a:gd name="connsiteX124" fmla="*/ 17440 w 114300"/>
                <a:gd name="connsiteY124" fmla="*/ 174346 h 171450"/>
                <a:gd name="connsiteX125" fmla="*/ 14821 w 114300"/>
                <a:gd name="connsiteY125" fmla="*/ 173936 h 171450"/>
                <a:gd name="connsiteX126" fmla="*/ 18164 w 114300"/>
                <a:gd name="connsiteY126" fmla="*/ 168774 h 171450"/>
                <a:gd name="connsiteX127" fmla="*/ 22650 w 114300"/>
                <a:gd name="connsiteY127" fmla="*/ 166164 h 171450"/>
                <a:gd name="connsiteX128" fmla="*/ 23117 w 114300"/>
                <a:gd name="connsiteY128" fmla="*/ 165450 h 171450"/>
                <a:gd name="connsiteX129" fmla="*/ 21650 w 114300"/>
                <a:gd name="connsiteY129" fmla="*/ 165097 h 171450"/>
                <a:gd name="connsiteX130" fmla="*/ 13116 w 114300"/>
                <a:gd name="connsiteY130" fmla="*/ 166907 h 171450"/>
                <a:gd name="connsiteX131" fmla="*/ 10154 w 114300"/>
                <a:gd name="connsiteY131" fmla="*/ 168450 h 171450"/>
                <a:gd name="connsiteX132" fmla="*/ 7191 w 114300"/>
                <a:gd name="connsiteY132" fmla="*/ 168898 h 171450"/>
                <a:gd name="connsiteX133" fmla="*/ 8563 w 114300"/>
                <a:gd name="connsiteY133" fmla="*/ 166535 h 171450"/>
                <a:gd name="connsiteX134" fmla="*/ 12382 w 114300"/>
                <a:gd name="connsiteY134" fmla="*/ 163306 h 171450"/>
                <a:gd name="connsiteX135" fmla="*/ 14431 w 114300"/>
                <a:gd name="connsiteY135" fmla="*/ 161782 h 171450"/>
                <a:gd name="connsiteX136" fmla="*/ 15678 w 114300"/>
                <a:gd name="connsiteY136" fmla="*/ 161173 h 171450"/>
                <a:gd name="connsiteX137" fmla="*/ 17107 w 114300"/>
                <a:gd name="connsiteY137" fmla="*/ 159268 h 171450"/>
                <a:gd name="connsiteX138" fmla="*/ 21136 w 114300"/>
                <a:gd name="connsiteY138" fmla="*/ 157106 h 171450"/>
                <a:gd name="connsiteX139" fmla="*/ 8163 w 114300"/>
                <a:gd name="connsiteY139" fmla="*/ 161563 h 171450"/>
                <a:gd name="connsiteX140" fmla="*/ 4753 w 114300"/>
                <a:gd name="connsiteY140" fmla="*/ 161020 h 171450"/>
                <a:gd name="connsiteX141" fmla="*/ 3953 w 114300"/>
                <a:gd name="connsiteY141" fmla="*/ 159782 h 171450"/>
                <a:gd name="connsiteX142" fmla="*/ 1305 w 114300"/>
                <a:gd name="connsiteY142" fmla="*/ 160372 h 171450"/>
                <a:gd name="connsiteX143" fmla="*/ 295 w 114300"/>
                <a:gd name="connsiteY143" fmla="*/ 157353 h 171450"/>
                <a:gd name="connsiteX144" fmla="*/ 4229 w 114300"/>
                <a:gd name="connsiteY144" fmla="*/ 152791 h 171450"/>
                <a:gd name="connsiteX145" fmla="*/ 6525 w 114300"/>
                <a:gd name="connsiteY145" fmla="*/ 150819 h 171450"/>
                <a:gd name="connsiteX146" fmla="*/ 9249 w 114300"/>
                <a:gd name="connsiteY146" fmla="*/ 149752 h 171450"/>
                <a:gd name="connsiteX147" fmla="*/ 11868 w 114300"/>
                <a:gd name="connsiteY147" fmla="*/ 148219 h 171450"/>
                <a:gd name="connsiteX148" fmla="*/ 12840 w 114300"/>
                <a:gd name="connsiteY148" fmla="*/ 146352 h 171450"/>
                <a:gd name="connsiteX149" fmla="*/ 11611 w 114300"/>
                <a:gd name="connsiteY149" fmla="*/ 145752 h 171450"/>
                <a:gd name="connsiteX150" fmla="*/ 3762 w 114300"/>
                <a:gd name="connsiteY150" fmla="*/ 146228 h 171450"/>
                <a:gd name="connsiteX151" fmla="*/ 0 w 114300"/>
                <a:gd name="connsiteY151" fmla="*/ 145828 h 171450"/>
                <a:gd name="connsiteX152" fmla="*/ 200 w 114300"/>
                <a:gd name="connsiteY152" fmla="*/ 144342 h 171450"/>
                <a:gd name="connsiteX153" fmla="*/ 895 w 114300"/>
                <a:gd name="connsiteY153" fmla="*/ 142694 h 171450"/>
                <a:gd name="connsiteX154" fmla="*/ 4791 w 114300"/>
                <a:gd name="connsiteY154" fmla="*/ 139875 h 171450"/>
                <a:gd name="connsiteX155" fmla="*/ 6906 w 114300"/>
                <a:gd name="connsiteY155" fmla="*/ 139427 h 171450"/>
                <a:gd name="connsiteX156" fmla="*/ 8782 w 114300"/>
                <a:gd name="connsiteY156" fmla="*/ 139694 h 171450"/>
                <a:gd name="connsiteX157" fmla="*/ 10611 w 114300"/>
                <a:gd name="connsiteY157" fmla="*/ 140418 h 171450"/>
                <a:gd name="connsiteX158" fmla="*/ 12106 w 114300"/>
                <a:gd name="connsiteY158" fmla="*/ 141361 h 171450"/>
                <a:gd name="connsiteX159" fmla="*/ 16526 w 114300"/>
                <a:gd name="connsiteY159" fmla="*/ 140818 h 171450"/>
                <a:gd name="connsiteX160" fmla="*/ 14678 w 114300"/>
                <a:gd name="connsiteY160" fmla="*/ 139017 h 171450"/>
                <a:gd name="connsiteX161" fmla="*/ 14354 w 114300"/>
                <a:gd name="connsiteY161" fmla="*/ 135350 h 171450"/>
                <a:gd name="connsiteX162" fmla="*/ 12945 w 114300"/>
                <a:gd name="connsiteY162" fmla="*/ 134122 h 171450"/>
                <a:gd name="connsiteX163" fmla="*/ 14745 w 114300"/>
                <a:gd name="connsiteY163" fmla="*/ 132417 h 171450"/>
                <a:gd name="connsiteX164" fmla="*/ 16812 w 114300"/>
                <a:gd name="connsiteY164" fmla="*/ 131388 h 171450"/>
                <a:gd name="connsiteX165" fmla="*/ 20260 w 114300"/>
                <a:gd name="connsiteY165" fmla="*/ 127854 h 171450"/>
                <a:gd name="connsiteX166" fmla="*/ 21489 w 114300"/>
                <a:gd name="connsiteY166" fmla="*/ 127311 h 171450"/>
                <a:gd name="connsiteX167" fmla="*/ 28308 w 114300"/>
                <a:gd name="connsiteY167" fmla="*/ 126454 h 171450"/>
                <a:gd name="connsiteX168" fmla="*/ 35661 w 114300"/>
                <a:gd name="connsiteY168" fmla="*/ 124597 h 171450"/>
                <a:gd name="connsiteX169" fmla="*/ 42948 w 114300"/>
                <a:gd name="connsiteY169" fmla="*/ 122025 h 171450"/>
                <a:gd name="connsiteX170" fmla="*/ 39205 w 114300"/>
                <a:gd name="connsiteY170" fmla="*/ 120587 h 171450"/>
                <a:gd name="connsiteX171" fmla="*/ 37414 w 114300"/>
                <a:gd name="connsiteY171" fmla="*/ 118682 h 171450"/>
                <a:gd name="connsiteX172" fmla="*/ 34538 w 114300"/>
                <a:gd name="connsiteY172" fmla="*/ 122520 h 171450"/>
                <a:gd name="connsiteX173" fmla="*/ 32461 w 114300"/>
                <a:gd name="connsiteY173" fmla="*/ 123987 h 171450"/>
                <a:gd name="connsiteX174" fmla="*/ 26613 w 114300"/>
                <a:gd name="connsiteY174" fmla="*/ 124778 h 171450"/>
                <a:gd name="connsiteX175" fmla="*/ 24765 w 114300"/>
                <a:gd name="connsiteY175" fmla="*/ 124349 h 171450"/>
                <a:gd name="connsiteX176" fmla="*/ 22155 w 114300"/>
                <a:gd name="connsiteY176" fmla="*/ 123158 h 171450"/>
                <a:gd name="connsiteX177" fmla="*/ 21346 w 114300"/>
                <a:gd name="connsiteY177" fmla="*/ 123606 h 171450"/>
                <a:gd name="connsiteX178" fmla="*/ 20593 w 114300"/>
                <a:gd name="connsiteY178" fmla="*/ 124520 h 171450"/>
                <a:gd name="connsiteX179" fmla="*/ 16716 w 114300"/>
                <a:gd name="connsiteY179" fmla="*/ 126397 h 171450"/>
                <a:gd name="connsiteX180" fmla="*/ 12649 w 114300"/>
                <a:gd name="connsiteY180" fmla="*/ 126845 h 171450"/>
                <a:gd name="connsiteX181" fmla="*/ 17383 w 114300"/>
                <a:gd name="connsiteY181" fmla="*/ 123397 h 171450"/>
                <a:gd name="connsiteX182" fmla="*/ 23393 w 114300"/>
                <a:gd name="connsiteY182" fmla="*/ 117538 h 171450"/>
                <a:gd name="connsiteX183" fmla="*/ 24727 w 114300"/>
                <a:gd name="connsiteY183" fmla="*/ 115691 h 171450"/>
                <a:gd name="connsiteX184" fmla="*/ 26632 w 114300"/>
                <a:gd name="connsiteY184" fmla="*/ 112462 h 171450"/>
                <a:gd name="connsiteX185" fmla="*/ 26041 w 114300"/>
                <a:gd name="connsiteY185" fmla="*/ 111023 h 171450"/>
                <a:gd name="connsiteX186" fmla="*/ 24803 w 114300"/>
                <a:gd name="connsiteY186" fmla="*/ 110204 h 171450"/>
                <a:gd name="connsiteX187" fmla="*/ 29156 w 114300"/>
                <a:gd name="connsiteY187" fmla="*/ 103537 h 171450"/>
                <a:gd name="connsiteX188" fmla="*/ 30690 w 114300"/>
                <a:gd name="connsiteY188" fmla="*/ 102327 h 171450"/>
                <a:gd name="connsiteX189" fmla="*/ 33471 w 114300"/>
                <a:gd name="connsiteY189" fmla="*/ 102127 h 171450"/>
                <a:gd name="connsiteX190" fmla="*/ 35519 w 114300"/>
                <a:gd name="connsiteY190" fmla="*/ 101070 h 171450"/>
                <a:gd name="connsiteX191" fmla="*/ 36424 w 114300"/>
                <a:gd name="connsiteY191" fmla="*/ 101070 h 171450"/>
                <a:gd name="connsiteX192" fmla="*/ 37233 w 114300"/>
                <a:gd name="connsiteY192" fmla="*/ 100670 h 171450"/>
                <a:gd name="connsiteX193" fmla="*/ 39024 w 114300"/>
                <a:gd name="connsiteY193" fmla="*/ 98670 h 171450"/>
                <a:gd name="connsiteX194" fmla="*/ 36262 w 114300"/>
                <a:gd name="connsiteY194" fmla="*/ 97393 h 171450"/>
                <a:gd name="connsiteX195" fmla="*/ 33404 w 114300"/>
                <a:gd name="connsiteY195" fmla="*/ 96736 h 171450"/>
                <a:gd name="connsiteX196" fmla="*/ 24574 w 114300"/>
                <a:gd name="connsiteY196" fmla="*/ 97431 h 171450"/>
                <a:gd name="connsiteX197" fmla="*/ 23413 w 114300"/>
                <a:gd name="connsiteY197" fmla="*/ 97279 h 171450"/>
                <a:gd name="connsiteX198" fmla="*/ 22317 w 114300"/>
                <a:gd name="connsiteY198" fmla="*/ 96660 h 171450"/>
                <a:gd name="connsiteX199" fmla="*/ 21603 w 114300"/>
                <a:gd name="connsiteY199" fmla="*/ 95774 h 171450"/>
                <a:gd name="connsiteX200" fmla="*/ 21069 w 114300"/>
                <a:gd name="connsiteY200" fmla="*/ 93497 h 171450"/>
                <a:gd name="connsiteX201" fmla="*/ 20422 w 114300"/>
                <a:gd name="connsiteY201" fmla="*/ 92983 h 171450"/>
                <a:gd name="connsiteX202" fmla="*/ 18431 w 114300"/>
                <a:gd name="connsiteY202" fmla="*/ 92983 h 171450"/>
                <a:gd name="connsiteX203" fmla="*/ 16459 w 114300"/>
                <a:gd name="connsiteY203" fmla="*/ 93679 h 171450"/>
                <a:gd name="connsiteX204" fmla="*/ 15088 w 114300"/>
                <a:gd name="connsiteY204" fmla="*/ 93612 h 171450"/>
                <a:gd name="connsiteX205" fmla="*/ 13745 w 114300"/>
                <a:gd name="connsiteY205" fmla="*/ 92612 h 171450"/>
                <a:gd name="connsiteX206" fmla="*/ 15897 w 114300"/>
                <a:gd name="connsiteY206" fmla="*/ 90278 h 171450"/>
                <a:gd name="connsiteX207" fmla="*/ 13125 w 114300"/>
                <a:gd name="connsiteY207" fmla="*/ 89726 h 171450"/>
                <a:gd name="connsiteX208" fmla="*/ 10325 w 114300"/>
                <a:gd name="connsiteY208" fmla="*/ 90183 h 171450"/>
                <a:gd name="connsiteX209" fmla="*/ 7991 w 114300"/>
                <a:gd name="connsiteY209" fmla="*/ 89468 h 171450"/>
                <a:gd name="connsiteX210" fmla="*/ 7925 w 114300"/>
                <a:gd name="connsiteY210" fmla="*/ 88002 h 171450"/>
                <a:gd name="connsiteX211" fmla="*/ 8982 w 114300"/>
                <a:gd name="connsiteY211" fmla="*/ 86535 h 171450"/>
                <a:gd name="connsiteX212" fmla="*/ 7591 w 114300"/>
                <a:gd name="connsiteY212" fmla="*/ 85144 h 171450"/>
                <a:gd name="connsiteX213" fmla="*/ 7306 w 114300"/>
                <a:gd name="connsiteY213" fmla="*/ 83382 h 171450"/>
                <a:gd name="connsiteX214" fmla="*/ 8782 w 114300"/>
                <a:gd name="connsiteY214" fmla="*/ 82515 h 171450"/>
                <a:gd name="connsiteX215" fmla="*/ 10392 w 114300"/>
                <a:gd name="connsiteY215" fmla="*/ 82801 h 171450"/>
                <a:gd name="connsiteX216" fmla="*/ 13678 w 114300"/>
                <a:gd name="connsiteY216" fmla="*/ 81496 h 171450"/>
                <a:gd name="connsiteX217" fmla="*/ 17897 w 114300"/>
                <a:gd name="connsiteY217" fmla="*/ 80867 h 171450"/>
                <a:gd name="connsiteX218" fmla="*/ 14278 w 114300"/>
                <a:gd name="connsiteY218" fmla="*/ 79581 h 171450"/>
                <a:gd name="connsiteX219" fmla="*/ 12840 w 114300"/>
                <a:gd name="connsiteY219" fmla="*/ 78477 h 171450"/>
                <a:gd name="connsiteX220" fmla="*/ 12773 w 114300"/>
                <a:gd name="connsiteY220" fmla="*/ 76791 h 171450"/>
                <a:gd name="connsiteX221" fmla="*/ 13059 w 114300"/>
                <a:gd name="connsiteY221" fmla="*/ 75343 h 171450"/>
                <a:gd name="connsiteX222" fmla="*/ 17240 w 114300"/>
                <a:gd name="connsiteY222" fmla="*/ 72895 h 171450"/>
                <a:gd name="connsiteX223" fmla="*/ 21698 w 114300"/>
                <a:gd name="connsiteY223" fmla="*/ 71819 h 171450"/>
                <a:gd name="connsiteX224" fmla="*/ 21365 w 114300"/>
                <a:gd name="connsiteY224" fmla="*/ 70209 h 171450"/>
                <a:gd name="connsiteX225" fmla="*/ 21679 w 114300"/>
                <a:gd name="connsiteY225" fmla="*/ 68456 h 171450"/>
                <a:gd name="connsiteX226" fmla="*/ 17174 w 114300"/>
                <a:gd name="connsiteY226" fmla="*/ 67951 h 171450"/>
                <a:gd name="connsiteX227" fmla="*/ 12725 w 114300"/>
                <a:gd name="connsiteY227" fmla="*/ 69180 h 171450"/>
                <a:gd name="connsiteX228" fmla="*/ 13202 w 114300"/>
                <a:gd name="connsiteY228" fmla="*/ 65837 h 171450"/>
                <a:gd name="connsiteX229" fmla="*/ 14268 w 114300"/>
                <a:gd name="connsiteY229" fmla="*/ 62808 h 171450"/>
                <a:gd name="connsiteX230" fmla="*/ 14478 w 114300"/>
                <a:gd name="connsiteY230" fmla="*/ 60817 h 171450"/>
                <a:gd name="connsiteX231" fmla="*/ 14268 w 114300"/>
                <a:gd name="connsiteY231" fmla="*/ 58674 h 171450"/>
                <a:gd name="connsiteX232" fmla="*/ 12182 w 114300"/>
                <a:gd name="connsiteY232" fmla="*/ 59589 h 171450"/>
                <a:gd name="connsiteX233" fmla="*/ 11944 w 114300"/>
                <a:gd name="connsiteY233" fmla="*/ 56569 h 171450"/>
                <a:gd name="connsiteX234" fmla="*/ 11049 w 114300"/>
                <a:gd name="connsiteY234" fmla="*/ 54502 h 171450"/>
                <a:gd name="connsiteX235" fmla="*/ 7953 w 114300"/>
                <a:gd name="connsiteY235" fmla="*/ 55931 h 171450"/>
                <a:gd name="connsiteX236" fmla="*/ 8029 w 114300"/>
                <a:gd name="connsiteY236" fmla="*/ 53188 h 171450"/>
                <a:gd name="connsiteX237" fmla="*/ 8925 w 114300"/>
                <a:gd name="connsiteY237" fmla="*/ 51273 h 171450"/>
                <a:gd name="connsiteX238" fmla="*/ 10535 w 114300"/>
                <a:gd name="connsiteY238" fmla="*/ 50445 h 171450"/>
                <a:gd name="connsiteX239" fmla="*/ 12135 w 114300"/>
                <a:gd name="connsiteY239" fmla="*/ 50806 h 171450"/>
                <a:gd name="connsiteX240" fmla="*/ 15116 w 114300"/>
                <a:gd name="connsiteY240" fmla="*/ 50778 h 171450"/>
                <a:gd name="connsiteX241" fmla="*/ 17993 w 114300"/>
                <a:gd name="connsiteY241" fmla="*/ 49330 h 171450"/>
                <a:gd name="connsiteX242" fmla="*/ 22136 w 114300"/>
                <a:gd name="connsiteY242" fmla="*/ 48959 h 171450"/>
                <a:gd name="connsiteX243" fmla="*/ 28727 w 114300"/>
                <a:gd name="connsiteY243" fmla="*/ 49406 h 171450"/>
                <a:gd name="connsiteX244" fmla="*/ 33261 w 114300"/>
                <a:gd name="connsiteY244" fmla="*/ 53473 h 171450"/>
                <a:gd name="connsiteX245" fmla="*/ 34433 w 114300"/>
                <a:gd name="connsiteY245" fmla="*/ 52750 h 171450"/>
                <a:gd name="connsiteX246" fmla="*/ 36243 w 114300"/>
                <a:gd name="connsiteY246" fmla="*/ 50178 h 171450"/>
                <a:gd name="connsiteX247" fmla="*/ 37090 w 114300"/>
                <a:gd name="connsiteY247" fmla="*/ 49892 h 171450"/>
                <a:gd name="connsiteX248" fmla="*/ 43929 w 114300"/>
                <a:gd name="connsiteY248" fmla="*/ 51016 h 171450"/>
                <a:gd name="connsiteX249" fmla="*/ 48168 w 114300"/>
                <a:gd name="connsiteY249" fmla="*/ 52492 h 171450"/>
                <a:gd name="connsiteX250" fmla="*/ 49301 w 114300"/>
                <a:gd name="connsiteY250" fmla="*/ 52035 h 171450"/>
                <a:gd name="connsiteX251" fmla="*/ 48692 w 114300"/>
                <a:gd name="connsiteY251" fmla="*/ 49187 h 171450"/>
                <a:gd name="connsiteX252" fmla="*/ 47235 w 114300"/>
                <a:gd name="connsiteY252" fmla="*/ 47206 h 171450"/>
                <a:gd name="connsiteX253" fmla="*/ 49063 w 114300"/>
                <a:gd name="connsiteY253" fmla="*/ 44615 h 171450"/>
                <a:gd name="connsiteX254" fmla="*/ 51292 w 114300"/>
                <a:gd name="connsiteY254" fmla="*/ 42853 h 171450"/>
                <a:gd name="connsiteX255" fmla="*/ 52787 w 114300"/>
                <a:gd name="connsiteY255" fmla="*/ 41977 h 171450"/>
                <a:gd name="connsiteX256" fmla="*/ 56226 w 114300"/>
                <a:gd name="connsiteY256" fmla="*/ 40882 h 171450"/>
                <a:gd name="connsiteX257" fmla="*/ 57731 w 114300"/>
                <a:gd name="connsiteY257" fmla="*/ 39853 h 171450"/>
                <a:gd name="connsiteX258" fmla="*/ 58731 w 114300"/>
                <a:gd name="connsiteY258" fmla="*/ 36500 h 171450"/>
                <a:gd name="connsiteX259" fmla="*/ 60322 w 114300"/>
                <a:gd name="connsiteY259" fmla="*/ 33709 h 171450"/>
                <a:gd name="connsiteX260" fmla="*/ 51683 w 114300"/>
                <a:gd name="connsiteY260" fmla="*/ 35157 h 171450"/>
                <a:gd name="connsiteX261" fmla="*/ 43462 w 114300"/>
                <a:gd name="connsiteY261" fmla="*/ 31842 h 171450"/>
                <a:gd name="connsiteX262" fmla="*/ 44768 w 114300"/>
                <a:gd name="connsiteY262" fmla="*/ 29499 h 171450"/>
                <a:gd name="connsiteX263" fmla="*/ 46501 w 114300"/>
                <a:gd name="connsiteY263" fmla="*/ 28165 h 171450"/>
                <a:gd name="connsiteX264" fmla="*/ 49492 w 114300"/>
                <a:gd name="connsiteY264" fmla="*/ 27146 h 171450"/>
                <a:gd name="connsiteX265" fmla="*/ 49778 w 114300"/>
                <a:gd name="connsiteY265" fmla="*/ 25918 h 171450"/>
                <a:gd name="connsiteX266" fmla="*/ 51292 w 114300"/>
                <a:gd name="connsiteY266" fmla="*/ 24898 h 171450"/>
                <a:gd name="connsiteX267" fmla="*/ 53797 w 114300"/>
                <a:gd name="connsiteY267" fmla="*/ 22212 h 171450"/>
                <a:gd name="connsiteX268" fmla="*/ 52873 w 114300"/>
                <a:gd name="connsiteY268" fmla="*/ 18698 h 171450"/>
                <a:gd name="connsiteX269" fmla="*/ 53369 w 114300"/>
                <a:gd name="connsiteY269" fmla="*/ 16126 h 171450"/>
                <a:gd name="connsiteX270" fmla="*/ 55169 w 114300"/>
                <a:gd name="connsiteY270" fmla="*/ 14449 h 171450"/>
                <a:gd name="connsiteX271" fmla="*/ 55731 w 114300"/>
                <a:gd name="connsiteY271" fmla="*/ 12040 h 171450"/>
                <a:gd name="connsiteX272" fmla="*/ 56531 w 114300"/>
                <a:gd name="connsiteY272" fmla="*/ 10258 h 171450"/>
                <a:gd name="connsiteX273" fmla="*/ 60188 w 114300"/>
                <a:gd name="connsiteY273" fmla="*/ 9620 h 171450"/>
                <a:gd name="connsiteX274" fmla="*/ 63703 w 114300"/>
                <a:gd name="connsiteY274" fmla="*/ 7972 h 171450"/>
                <a:gd name="connsiteX275" fmla="*/ 64970 w 114300"/>
                <a:gd name="connsiteY275" fmla="*/ 8134 h 171450"/>
                <a:gd name="connsiteX276" fmla="*/ 69132 w 114300"/>
                <a:gd name="connsiteY276" fmla="*/ 7753 h 171450"/>
                <a:gd name="connsiteX277" fmla="*/ 70533 w 114300"/>
                <a:gd name="connsiteY277" fmla="*/ 8420 h 171450"/>
                <a:gd name="connsiteX278" fmla="*/ 70209 w 114300"/>
                <a:gd name="connsiteY278" fmla="*/ 5496 h 171450"/>
                <a:gd name="connsiteX279" fmla="*/ 72762 w 114300"/>
                <a:gd name="connsiteY279" fmla="*/ 5115 h 171450"/>
                <a:gd name="connsiteX280" fmla="*/ 73752 w 114300"/>
                <a:gd name="connsiteY280" fmla="*/ 5696 h 171450"/>
                <a:gd name="connsiteX281" fmla="*/ 74190 w 114300"/>
                <a:gd name="connsiteY281" fmla="*/ 7772 h 171450"/>
                <a:gd name="connsiteX282" fmla="*/ 75352 w 114300"/>
                <a:gd name="connsiteY282" fmla="*/ 9097 h 171450"/>
                <a:gd name="connsiteX283" fmla="*/ 75714 w 114300"/>
                <a:gd name="connsiteY283" fmla="*/ 11392 h 171450"/>
                <a:gd name="connsiteX284" fmla="*/ 74933 w 114300"/>
                <a:gd name="connsiteY284" fmla="*/ 13164 h 171450"/>
                <a:gd name="connsiteX285" fmla="*/ 73628 w 114300"/>
                <a:gd name="connsiteY285" fmla="*/ 14526 h 171450"/>
                <a:gd name="connsiteX286" fmla="*/ 74819 w 114300"/>
                <a:gd name="connsiteY286" fmla="*/ 15916 h 171450"/>
                <a:gd name="connsiteX287" fmla="*/ 72980 w 114300"/>
                <a:gd name="connsiteY287" fmla="*/ 18440 h 171450"/>
                <a:gd name="connsiteX288" fmla="*/ 74962 w 114300"/>
                <a:gd name="connsiteY288" fmla="*/ 17364 h 171450"/>
                <a:gd name="connsiteX289" fmla="*/ 77791 w 114300"/>
                <a:gd name="connsiteY289" fmla="*/ 14897 h 171450"/>
                <a:gd name="connsiteX290" fmla="*/ 77638 w 114300"/>
                <a:gd name="connsiteY290" fmla="*/ 12887 h 171450"/>
                <a:gd name="connsiteX291" fmla="*/ 77162 w 114300"/>
                <a:gd name="connsiteY291" fmla="*/ 10344 h 171450"/>
                <a:gd name="connsiteX292" fmla="*/ 76372 w 114300"/>
                <a:gd name="connsiteY292" fmla="*/ 8049 h 171450"/>
                <a:gd name="connsiteX293" fmla="*/ 76733 w 114300"/>
                <a:gd name="connsiteY293" fmla="*/ 5515 h 171450"/>
                <a:gd name="connsiteX294" fmla="*/ 78324 w 114300"/>
                <a:gd name="connsiteY294" fmla="*/ 3934 h 171450"/>
                <a:gd name="connsiteX295" fmla="*/ 82505 w 114300"/>
                <a:gd name="connsiteY295" fmla="*/ 3134 h 171450"/>
                <a:gd name="connsiteX296" fmla="*/ 80791 w 114300"/>
                <a:gd name="connsiteY296" fmla="*/ 257 h 171450"/>
                <a:gd name="connsiteX297" fmla="*/ 82315 w 114300"/>
                <a:gd name="connsiteY297" fmla="*/ 0 h 171450"/>
                <a:gd name="connsiteX298" fmla="*/ 83972 w 114300"/>
                <a:gd name="connsiteY298" fmla="*/ 600 h 171450"/>
                <a:gd name="connsiteX299" fmla="*/ 86411 w 114300"/>
                <a:gd name="connsiteY299" fmla="*/ 2838 h 171450"/>
                <a:gd name="connsiteX300" fmla="*/ 88954 w 114300"/>
                <a:gd name="connsiteY300" fmla="*/ 4601 h 171450"/>
                <a:gd name="connsiteX301" fmla="*/ 91583 w 114300"/>
                <a:gd name="connsiteY301" fmla="*/ 5991 h 171450"/>
                <a:gd name="connsiteX302" fmla="*/ 89049 w 114300"/>
                <a:gd name="connsiteY302" fmla="*/ 8773 h 171450"/>
                <a:gd name="connsiteX303" fmla="*/ 85935 w 114300"/>
                <a:gd name="connsiteY303" fmla="*/ 10706 h 171450"/>
                <a:gd name="connsiteX304" fmla="*/ 84744 w 114300"/>
                <a:gd name="connsiteY304" fmla="*/ 12811 h 171450"/>
                <a:gd name="connsiteX305" fmla="*/ 11782 w 114300"/>
                <a:gd name="connsiteY305" fmla="*/ 66961 h 171450"/>
                <a:gd name="connsiteX306" fmla="*/ 11668 w 114300"/>
                <a:gd name="connsiteY306" fmla="*/ 68256 h 171450"/>
                <a:gd name="connsiteX307" fmla="*/ 9687 w 114300"/>
                <a:gd name="connsiteY307" fmla="*/ 66628 h 171450"/>
                <a:gd name="connsiteX308" fmla="*/ 8725 w 114300"/>
                <a:gd name="connsiteY308" fmla="*/ 64846 h 171450"/>
                <a:gd name="connsiteX309" fmla="*/ 3296 w 114300"/>
                <a:gd name="connsiteY309" fmla="*/ 64037 h 171450"/>
                <a:gd name="connsiteX310" fmla="*/ 5553 w 114300"/>
                <a:gd name="connsiteY310" fmla="*/ 62256 h 171450"/>
                <a:gd name="connsiteX311" fmla="*/ 6658 w 114300"/>
                <a:gd name="connsiteY311" fmla="*/ 62779 h 171450"/>
                <a:gd name="connsiteX312" fmla="*/ 10496 w 114300"/>
                <a:gd name="connsiteY312" fmla="*/ 62855 h 171450"/>
                <a:gd name="connsiteX313" fmla="*/ 11573 w 114300"/>
                <a:gd name="connsiteY313" fmla="*/ 63598 h 171450"/>
                <a:gd name="connsiteX314" fmla="*/ 11782 w 114300"/>
                <a:gd name="connsiteY314" fmla="*/ 6696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114300" h="171450">
                  <a:moveTo>
                    <a:pt x="84744" y="12811"/>
                  </a:moveTo>
                  <a:lnTo>
                    <a:pt x="80515" y="15802"/>
                  </a:lnTo>
                  <a:lnTo>
                    <a:pt x="79858" y="16936"/>
                  </a:lnTo>
                  <a:lnTo>
                    <a:pt x="78667" y="21498"/>
                  </a:lnTo>
                  <a:lnTo>
                    <a:pt x="78524" y="22793"/>
                  </a:lnTo>
                  <a:lnTo>
                    <a:pt x="77162" y="25184"/>
                  </a:lnTo>
                  <a:lnTo>
                    <a:pt x="75876" y="27842"/>
                  </a:lnTo>
                  <a:lnTo>
                    <a:pt x="74381" y="28870"/>
                  </a:lnTo>
                  <a:lnTo>
                    <a:pt x="72152" y="29689"/>
                  </a:lnTo>
                  <a:lnTo>
                    <a:pt x="70885" y="30499"/>
                  </a:lnTo>
                  <a:lnTo>
                    <a:pt x="69285" y="30089"/>
                  </a:lnTo>
                  <a:lnTo>
                    <a:pt x="67266" y="30156"/>
                  </a:lnTo>
                  <a:lnTo>
                    <a:pt x="66256" y="31061"/>
                  </a:lnTo>
                  <a:lnTo>
                    <a:pt x="66304" y="31756"/>
                  </a:lnTo>
                  <a:lnTo>
                    <a:pt x="66903" y="32547"/>
                  </a:lnTo>
                  <a:lnTo>
                    <a:pt x="68675" y="33766"/>
                  </a:lnTo>
                  <a:lnTo>
                    <a:pt x="70647" y="34862"/>
                  </a:lnTo>
                  <a:lnTo>
                    <a:pt x="70428" y="35824"/>
                  </a:lnTo>
                  <a:lnTo>
                    <a:pt x="69370" y="36909"/>
                  </a:lnTo>
                  <a:lnTo>
                    <a:pt x="62674" y="39614"/>
                  </a:lnTo>
                  <a:lnTo>
                    <a:pt x="60684" y="41243"/>
                  </a:lnTo>
                  <a:lnTo>
                    <a:pt x="59988" y="42320"/>
                  </a:lnTo>
                  <a:lnTo>
                    <a:pt x="60703" y="44120"/>
                  </a:lnTo>
                  <a:lnTo>
                    <a:pt x="66046" y="49502"/>
                  </a:lnTo>
                  <a:lnTo>
                    <a:pt x="66951" y="50092"/>
                  </a:lnTo>
                  <a:lnTo>
                    <a:pt x="67742" y="53226"/>
                  </a:lnTo>
                  <a:lnTo>
                    <a:pt x="72457" y="54531"/>
                  </a:lnTo>
                  <a:lnTo>
                    <a:pt x="74390" y="56483"/>
                  </a:lnTo>
                  <a:lnTo>
                    <a:pt x="76048" y="56950"/>
                  </a:lnTo>
                  <a:lnTo>
                    <a:pt x="79658" y="56779"/>
                  </a:lnTo>
                  <a:lnTo>
                    <a:pt x="81106" y="57512"/>
                  </a:lnTo>
                  <a:lnTo>
                    <a:pt x="81925" y="56950"/>
                  </a:lnTo>
                  <a:lnTo>
                    <a:pt x="82401" y="55921"/>
                  </a:lnTo>
                  <a:lnTo>
                    <a:pt x="85439" y="53273"/>
                  </a:lnTo>
                  <a:lnTo>
                    <a:pt x="86439" y="52111"/>
                  </a:lnTo>
                  <a:lnTo>
                    <a:pt x="85839" y="50502"/>
                  </a:lnTo>
                  <a:lnTo>
                    <a:pt x="85192" y="49273"/>
                  </a:lnTo>
                  <a:lnTo>
                    <a:pt x="87039" y="46825"/>
                  </a:lnTo>
                  <a:lnTo>
                    <a:pt x="89278" y="44406"/>
                  </a:lnTo>
                  <a:lnTo>
                    <a:pt x="90402" y="44482"/>
                  </a:lnTo>
                  <a:lnTo>
                    <a:pt x="92316" y="45968"/>
                  </a:lnTo>
                  <a:lnTo>
                    <a:pt x="93897" y="48035"/>
                  </a:lnTo>
                  <a:lnTo>
                    <a:pt x="94107" y="49635"/>
                  </a:lnTo>
                  <a:lnTo>
                    <a:pt x="94402" y="50797"/>
                  </a:lnTo>
                  <a:lnTo>
                    <a:pt x="95898" y="53273"/>
                  </a:lnTo>
                  <a:lnTo>
                    <a:pt x="96860" y="54131"/>
                  </a:lnTo>
                  <a:lnTo>
                    <a:pt x="99451" y="54626"/>
                  </a:lnTo>
                  <a:lnTo>
                    <a:pt x="100060" y="55597"/>
                  </a:lnTo>
                  <a:lnTo>
                    <a:pt x="99593" y="59179"/>
                  </a:lnTo>
                  <a:lnTo>
                    <a:pt x="99984" y="60370"/>
                  </a:lnTo>
                  <a:lnTo>
                    <a:pt x="102699" y="60427"/>
                  </a:lnTo>
                  <a:lnTo>
                    <a:pt x="105585" y="60141"/>
                  </a:lnTo>
                  <a:lnTo>
                    <a:pt x="106594" y="60274"/>
                  </a:lnTo>
                  <a:lnTo>
                    <a:pt x="107632" y="59522"/>
                  </a:lnTo>
                  <a:lnTo>
                    <a:pt x="109233" y="58712"/>
                  </a:lnTo>
                  <a:lnTo>
                    <a:pt x="111528" y="58989"/>
                  </a:lnTo>
                  <a:lnTo>
                    <a:pt x="112652" y="60589"/>
                  </a:lnTo>
                  <a:lnTo>
                    <a:pt x="113157" y="62236"/>
                  </a:lnTo>
                  <a:lnTo>
                    <a:pt x="111185" y="62855"/>
                  </a:lnTo>
                  <a:lnTo>
                    <a:pt x="109128" y="62522"/>
                  </a:lnTo>
                  <a:lnTo>
                    <a:pt x="108128" y="63598"/>
                  </a:lnTo>
                  <a:lnTo>
                    <a:pt x="108061" y="65675"/>
                  </a:lnTo>
                  <a:lnTo>
                    <a:pt x="108756" y="68352"/>
                  </a:lnTo>
                  <a:lnTo>
                    <a:pt x="110137" y="70247"/>
                  </a:lnTo>
                  <a:lnTo>
                    <a:pt x="111233" y="74514"/>
                  </a:lnTo>
                  <a:lnTo>
                    <a:pt x="112147" y="79238"/>
                  </a:lnTo>
                  <a:lnTo>
                    <a:pt x="113557" y="82087"/>
                  </a:lnTo>
                  <a:lnTo>
                    <a:pt x="113852" y="85611"/>
                  </a:lnTo>
                  <a:lnTo>
                    <a:pt x="113643" y="87344"/>
                  </a:lnTo>
                  <a:lnTo>
                    <a:pt x="113900" y="90459"/>
                  </a:lnTo>
                  <a:lnTo>
                    <a:pt x="113300" y="91554"/>
                  </a:lnTo>
                  <a:lnTo>
                    <a:pt x="113747" y="94469"/>
                  </a:lnTo>
                  <a:lnTo>
                    <a:pt x="115414" y="100479"/>
                  </a:lnTo>
                  <a:lnTo>
                    <a:pt x="116148" y="103823"/>
                  </a:lnTo>
                  <a:lnTo>
                    <a:pt x="116615" y="111100"/>
                  </a:lnTo>
                  <a:lnTo>
                    <a:pt x="115433" y="113814"/>
                  </a:lnTo>
                  <a:lnTo>
                    <a:pt x="113852" y="116396"/>
                  </a:lnTo>
                  <a:lnTo>
                    <a:pt x="112814" y="119444"/>
                  </a:lnTo>
                  <a:lnTo>
                    <a:pt x="112023" y="122730"/>
                  </a:lnTo>
                  <a:lnTo>
                    <a:pt x="111538" y="128016"/>
                  </a:lnTo>
                  <a:lnTo>
                    <a:pt x="108109" y="134188"/>
                  </a:lnTo>
                  <a:lnTo>
                    <a:pt x="106651" y="135722"/>
                  </a:lnTo>
                  <a:lnTo>
                    <a:pt x="104956" y="136665"/>
                  </a:lnTo>
                  <a:lnTo>
                    <a:pt x="108652" y="140970"/>
                  </a:lnTo>
                  <a:lnTo>
                    <a:pt x="105632" y="142885"/>
                  </a:lnTo>
                  <a:lnTo>
                    <a:pt x="102346" y="143485"/>
                  </a:lnTo>
                  <a:lnTo>
                    <a:pt x="98708" y="142408"/>
                  </a:lnTo>
                  <a:lnTo>
                    <a:pt x="96441" y="142542"/>
                  </a:lnTo>
                  <a:lnTo>
                    <a:pt x="94364" y="143933"/>
                  </a:lnTo>
                  <a:lnTo>
                    <a:pt x="93554" y="144771"/>
                  </a:lnTo>
                  <a:lnTo>
                    <a:pt x="92897" y="144371"/>
                  </a:lnTo>
                  <a:lnTo>
                    <a:pt x="91535" y="140846"/>
                  </a:lnTo>
                  <a:lnTo>
                    <a:pt x="90535" y="144485"/>
                  </a:lnTo>
                  <a:lnTo>
                    <a:pt x="88440" y="145647"/>
                  </a:lnTo>
                  <a:lnTo>
                    <a:pt x="84849" y="145399"/>
                  </a:lnTo>
                  <a:lnTo>
                    <a:pt x="78848" y="146371"/>
                  </a:lnTo>
                  <a:lnTo>
                    <a:pt x="76533" y="147399"/>
                  </a:lnTo>
                  <a:lnTo>
                    <a:pt x="75571" y="149019"/>
                  </a:lnTo>
                  <a:lnTo>
                    <a:pt x="74857" y="150886"/>
                  </a:lnTo>
                  <a:lnTo>
                    <a:pt x="73914" y="151981"/>
                  </a:lnTo>
                  <a:lnTo>
                    <a:pt x="72857" y="152562"/>
                  </a:lnTo>
                  <a:lnTo>
                    <a:pt x="68218" y="153934"/>
                  </a:lnTo>
                  <a:lnTo>
                    <a:pt x="67304" y="154486"/>
                  </a:lnTo>
                  <a:lnTo>
                    <a:pt x="65151" y="157486"/>
                  </a:lnTo>
                  <a:lnTo>
                    <a:pt x="62341" y="159220"/>
                  </a:lnTo>
                  <a:lnTo>
                    <a:pt x="60007" y="159744"/>
                  </a:lnTo>
                  <a:lnTo>
                    <a:pt x="57941" y="158001"/>
                  </a:lnTo>
                  <a:lnTo>
                    <a:pt x="57093" y="156953"/>
                  </a:lnTo>
                  <a:lnTo>
                    <a:pt x="56131" y="156420"/>
                  </a:lnTo>
                  <a:lnTo>
                    <a:pt x="52949" y="156505"/>
                  </a:lnTo>
                  <a:lnTo>
                    <a:pt x="53950" y="157048"/>
                  </a:lnTo>
                  <a:lnTo>
                    <a:pt x="54597" y="158277"/>
                  </a:lnTo>
                  <a:lnTo>
                    <a:pt x="54912" y="160639"/>
                  </a:lnTo>
                  <a:lnTo>
                    <a:pt x="54550" y="162954"/>
                  </a:lnTo>
                  <a:lnTo>
                    <a:pt x="52978" y="164125"/>
                  </a:lnTo>
                  <a:lnTo>
                    <a:pt x="51111" y="164344"/>
                  </a:lnTo>
                  <a:lnTo>
                    <a:pt x="48158" y="166735"/>
                  </a:lnTo>
                  <a:lnTo>
                    <a:pt x="44253" y="167383"/>
                  </a:lnTo>
                  <a:lnTo>
                    <a:pt x="42139" y="169583"/>
                  </a:lnTo>
                  <a:lnTo>
                    <a:pt x="29223" y="173298"/>
                  </a:lnTo>
                  <a:lnTo>
                    <a:pt x="28489" y="173336"/>
                  </a:lnTo>
                  <a:lnTo>
                    <a:pt x="26708" y="172393"/>
                  </a:lnTo>
                  <a:lnTo>
                    <a:pt x="24775" y="171974"/>
                  </a:lnTo>
                  <a:lnTo>
                    <a:pt x="22850" y="172269"/>
                  </a:lnTo>
                  <a:lnTo>
                    <a:pt x="17440" y="174346"/>
                  </a:lnTo>
                  <a:lnTo>
                    <a:pt x="14821" y="173936"/>
                  </a:lnTo>
                  <a:lnTo>
                    <a:pt x="18164" y="168774"/>
                  </a:lnTo>
                  <a:lnTo>
                    <a:pt x="22650" y="166164"/>
                  </a:lnTo>
                  <a:lnTo>
                    <a:pt x="23117" y="165450"/>
                  </a:lnTo>
                  <a:lnTo>
                    <a:pt x="21650" y="165097"/>
                  </a:lnTo>
                  <a:lnTo>
                    <a:pt x="13116" y="166907"/>
                  </a:lnTo>
                  <a:lnTo>
                    <a:pt x="10154" y="168450"/>
                  </a:lnTo>
                  <a:lnTo>
                    <a:pt x="7191" y="168898"/>
                  </a:lnTo>
                  <a:lnTo>
                    <a:pt x="8563" y="166535"/>
                  </a:lnTo>
                  <a:lnTo>
                    <a:pt x="12382" y="163306"/>
                  </a:lnTo>
                  <a:lnTo>
                    <a:pt x="14431" y="161782"/>
                  </a:lnTo>
                  <a:lnTo>
                    <a:pt x="15678" y="161173"/>
                  </a:lnTo>
                  <a:lnTo>
                    <a:pt x="17107" y="159268"/>
                  </a:lnTo>
                  <a:lnTo>
                    <a:pt x="21136" y="157106"/>
                  </a:lnTo>
                  <a:lnTo>
                    <a:pt x="8163" y="161563"/>
                  </a:lnTo>
                  <a:lnTo>
                    <a:pt x="4753" y="161020"/>
                  </a:lnTo>
                  <a:lnTo>
                    <a:pt x="3953" y="159782"/>
                  </a:lnTo>
                  <a:lnTo>
                    <a:pt x="1305" y="160372"/>
                  </a:lnTo>
                  <a:lnTo>
                    <a:pt x="295" y="157353"/>
                  </a:lnTo>
                  <a:lnTo>
                    <a:pt x="4229" y="152791"/>
                  </a:lnTo>
                  <a:lnTo>
                    <a:pt x="6525" y="150819"/>
                  </a:lnTo>
                  <a:lnTo>
                    <a:pt x="9249" y="149752"/>
                  </a:lnTo>
                  <a:lnTo>
                    <a:pt x="11868" y="148219"/>
                  </a:lnTo>
                  <a:lnTo>
                    <a:pt x="12840" y="146352"/>
                  </a:lnTo>
                  <a:lnTo>
                    <a:pt x="11611" y="145752"/>
                  </a:lnTo>
                  <a:lnTo>
                    <a:pt x="3762" y="146228"/>
                  </a:lnTo>
                  <a:lnTo>
                    <a:pt x="0" y="145828"/>
                  </a:lnTo>
                  <a:lnTo>
                    <a:pt x="200" y="144342"/>
                  </a:lnTo>
                  <a:lnTo>
                    <a:pt x="895" y="142694"/>
                  </a:lnTo>
                  <a:lnTo>
                    <a:pt x="4791" y="139875"/>
                  </a:lnTo>
                  <a:lnTo>
                    <a:pt x="6906" y="139427"/>
                  </a:lnTo>
                  <a:lnTo>
                    <a:pt x="8782" y="139694"/>
                  </a:lnTo>
                  <a:lnTo>
                    <a:pt x="10611" y="140418"/>
                  </a:lnTo>
                  <a:lnTo>
                    <a:pt x="12106" y="141361"/>
                  </a:lnTo>
                  <a:lnTo>
                    <a:pt x="16526" y="140818"/>
                  </a:lnTo>
                  <a:lnTo>
                    <a:pt x="14678" y="139017"/>
                  </a:lnTo>
                  <a:lnTo>
                    <a:pt x="14354" y="135350"/>
                  </a:lnTo>
                  <a:lnTo>
                    <a:pt x="12945" y="134122"/>
                  </a:lnTo>
                  <a:lnTo>
                    <a:pt x="14745" y="132417"/>
                  </a:lnTo>
                  <a:lnTo>
                    <a:pt x="16812" y="131388"/>
                  </a:lnTo>
                  <a:lnTo>
                    <a:pt x="20260" y="127854"/>
                  </a:lnTo>
                  <a:lnTo>
                    <a:pt x="21489" y="127311"/>
                  </a:lnTo>
                  <a:lnTo>
                    <a:pt x="28308" y="126454"/>
                  </a:lnTo>
                  <a:lnTo>
                    <a:pt x="35661" y="124597"/>
                  </a:lnTo>
                  <a:lnTo>
                    <a:pt x="42948" y="122025"/>
                  </a:lnTo>
                  <a:lnTo>
                    <a:pt x="39205" y="120587"/>
                  </a:lnTo>
                  <a:lnTo>
                    <a:pt x="37414" y="118682"/>
                  </a:lnTo>
                  <a:lnTo>
                    <a:pt x="34538" y="122520"/>
                  </a:lnTo>
                  <a:lnTo>
                    <a:pt x="32461" y="123987"/>
                  </a:lnTo>
                  <a:lnTo>
                    <a:pt x="26613" y="124778"/>
                  </a:lnTo>
                  <a:lnTo>
                    <a:pt x="24765" y="124349"/>
                  </a:lnTo>
                  <a:lnTo>
                    <a:pt x="22155" y="123158"/>
                  </a:lnTo>
                  <a:lnTo>
                    <a:pt x="21346" y="123606"/>
                  </a:lnTo>
                  <a:lnTo>
                    <a:pt x="20593" y="124520"/>
                  </a:lnTo>
                  <a:lnTo>
                    <a:pt x="16716" y="126397"/>
                  </a:lnTo>
                  <a:lnTo>
                    <a:pt x="12649" y="126845"/>
                  </a:lnTo>
                  <a:lnTo>
                    <a:pt x="17383" y="123397"/>
                  </a:lnTo>
                  <a:lnTo>
                    <a:pt x="23393" y="117538"/>
                  </a:lnTo>
                  <a:lnTo>
                    <a:pt x="24727" y="115691"/>
                  </a:lnTo>
                  <a:lnTo>
                    <a:pt x="26632" y="112462"/>
                  </a:lnTo>
                  <a:lnTo>
                    <a:pt x="26041" y="111023"/>
                  </a:lnTo>
                  <a:lnTo>
                    <a:pt x="24803" y="110204"/>
                  </a:lnTo>
                  <a:lnTo>
                    <a:pt x="29156" y="103537"/>
                  </a:lnTo>
                  <a:lnTo>
                    <a:pt x="30690" y="102327"/>
                  </a:lnTo>
                  <a:lnTo>
                    <a:pt x="33471" y="102127"/>
                  </a:lnTo>
                  <a:lnTo>
                    <a:pt x="35519" y="101070"/>
                  </a:lnTo>
                  <a:lnTo>
                    <a:pt x="36424" y="101070"/>
                  </a:lnTo>
                  <a:lnTo>
                    <a:pt x="37233" y="100670"/>
                  </a:lnTo>
                  <a:lnTo>
                    <a:pt x="39024" y="98670"/>
                  </a:lnTo>
                  <a:lnTo>
                    <a:pt x="36262" y="97393"/>
                  </a:lnTo>
                  <a:lnTo>
                    <a:pt x="33404" y="96736"/>
                  </a:lnTo>
                  <a:lnTo>
                    <a:pt x="24574" y="97431"/>
                  </a:lnTo>
                  <a:lnTo>
                    <a:pt x="23413" y="97279"/>
                  </a:lnTo>
                  <a:lnTo>
                    <a:pt x="22317" y="96660"/>
                  </a:lnTo>
                  <a:lnTo>
                    <a:pt x="21603" y="95774"/>
                  </a:lnTo>
                  <a:lnTo>
                    <a:pt x="21069" y="93497"/>
                  </a:lnTo>
                  <a:lnTo>
                    <a:pt x="20422" y="92983"/>
                  </a:lnTo>
                  <a:lnTo>
                    <a:pt x="18431" y="92983"/>
                  </a:lnTo>
                  <a:lnTo>
                    <a:pt x="16459" y="93679"/>
                  </a:lnTo>
                  <a:lnTo>
                    <a:pt x="15088" y="93612"/>
                  </a:lnTo>
                  <a:lnTo>
                    <a:pt x="13745" y="92612"/>
                  </a:lnTo>
                  <a:lnTo>
                    <a:pt x="15897" y="90278"/>
                  </a:lnTo>
                  <a:lnTo>
                    <a:pt x="13125" y="89726"/>
                  </a:lnTo>
                  <a:lnTo>
                    <a:pt x="10325" y="90183"/>
                  </a:lnTo>
                  <a:lnTo>
                    <a:pt x="7991" y="89468"/>
                  </a:lnTo>
                  <a:lnTo>
                    <a:pt x="7925" y="88002"/>
                  </a:lnTo>
                  <a:lnTo>
                    <a:pt x="8982" y="86535"/>
                  </a:lnTo>
                  <a:lnTo>
                    <a:pt x="7591" y="85144"/>
                  </a:lnTo>
                  <a:lnTo>
                    <a:pt x="7306" y="83382"/>
                  </a:lnTo>
                  <a:lnTo>
                    <a:pt x="8782" y="82515"/>
                  </a:lnTo>
                  <a:lnTo>
                    <a:pt x="10392" y="82801"/>
                  </a:lnTo>
                  <a:lnTo>
                    <a:pt x="13678" y="81496"/>
                  </a:lnTo>
                  <a:lnTo>
                    <a:pt x="17897" y="80867"/>
                  </a:lnTo>
                  <a:lnTo>
                    <a:pt x="14278" y="79581"/>
                  </a:lnTo>
                  <a:lnTo>
                    <a:pt x="12840" y="78477"/>
                  </a:lnTo>
                  <a:lnTo>
                    <a:pt x="12773" y="76791"/>
                  </a:lnTo>
                  <a:lnTo>
                    <a:pt x="13059" y="75343"/>
                  </a:lnTo>
                  <a:lnTo>
                    <a:pt x="17240" y="72895"/>
                  </a:lnTo>
                  <a:lnTo>
                    <a:pt x="21698" y="71819"/>
                  </a:lnTo>
                  <a:lnTo>
                    <a:pt x="21365" y="70209"/>
                  </a:lnTo>
                  <a:lnTo>
                    <a:pt x="21679" y="68456"/>
                  </a:lnTo>
                  <a:lnTo>
                    <a:pt x="17174" y="67951"/>
                  </a:lnTo>
                  <a:lnTo>
                    <a:pt x="12725" y="69180"/>
                  </a:lnTo>
                  <a:lnTo>
                    <a:pt x="13202" y="65837"/>
                  </a:lnTo>
                  <a:lnTo>
                    <a:pt x="14268" y="62808"/>
                  </a:lnTo>
                  <a:lnTo>
                    <a:pt x="14478" y="60817"/>
                  </a:lnTo>
                  <a:lnTo>
                    <a:pt x="14268" y="58674"/>
                  </a:lnTo>
                  <a:lnTo>
                    <a:pt x="12182" y="59589"/>
                  </a:lnTo>
                  <a:lnTo>
                    <a:pt x="11944" y="56569"/>
                  </a:lnTo>
                  <a:lnTo>
                    <a:pt x="11049" y="54502"/>
                  </a:lnTo>
                  <a:lnTo>
                    <a:pt x="7953" y="55931"/>
                  </a:lnTo>
                  <a:lnTo>
                    <a:pt x="8029" y="53188"/>
                  </a:lnTo>
                  <a:lnTo>
                    <a:pt x="8925" y="51273"/>
                  </a:lnTo>
                  <a:lnTo>
                    <a:pt x="10535" y="50445"/>
                  </a:lnTo>
                  <a:lnTo>
                    <a:pt x="12135" y="50806"/>
                  </a:lnTo>
                  <a:lnTo>
                    <a:pt x="15116" y="50778"/>
                  </a:lnTo>
                  <a:lnTo>
                    <a:pt x="17993" y="49330"/>
                  </a:lnTo>
                  <a:lnTo>
                    <a:pt x="22136" y="48959"/>
                  </a:lnTo>
                  <a:lnTo>
                    <a:pt x="28727" y="49406"/>
                  </a:lnTo>
                  <a:lnTo>
                    <a:pt x="33261" y="53473"/>
                  </a:lnTo>
                  <a:lnTo>
                    <a:pt x="34433" y="52750"/>
                  </a:lnTo>
                  <a:lnTo>
                    <a:pt x="36243" y="50178"/>
                  </a:lnTo>
                  <a:lnTo>
                    <a:pt x="37090" y="49892"/>
                  </a:lnTo>
                  <a:lnTo>
                    <a:pt x="43929" y="51016"/>
                  </a:lnTo>
                  <a:lnTo>
                    <a:pt x="48168" y="52492"/>
                  </a:lnTo>
                  <a:lnTo>
                    <a:pt x="49301" y="52035"/>
                  </a:lnTo>
                  <a:lnTo>
                    <a:pt x="48692" y="49187"/>
                  </a:lnTo>
                  <a:lnTo>
                    <a:pt x="47235" y="47206"/>
                  </a:lnTo>
                  <a:lnTo>
                    <a:pt x="49063" y="44615"/>
                  </a:lnTo>
                  <a:lnTo>
                    <a:pt x="51292" y="42853"/>
                  </a:lnTo>
                  <a:lnTo>
                    <a:pt x="52787" y="41977"/>
                  </a:lnTo>
                  <a:lnTo>
                    <a:pt x="56226" y="40882"/>
                  </a:lnTo>
                  <a:lnTo>
                    <a:pt x="57731" y="39853"/>
                  </a:lnTo>
                  <a:lnTo>
                    <a:pt x="58731" y="36500"/>
                  </a:lnTo>
                  <a:lnTo>
                    <a:pt x="60322" y="33709"/>
                  </a:lnTo>
                  <a:lnTo>
                    <a:pt x="51683" y="35157"/>
                  </a:lnTo>
                  <a:lnTo>
                    <a:pt x="43462" y="31842"/>
                  </a:lnTo>
                  <a:lnTo>
                    <a:pt x="44768" y="29499"/>
                  </a:lnTo>
                  <a:lnTo>
                    <a:pt x="46501" y="28165"/>
                  </a:lnTo>
                  <a:lnTo>
                    <a:pt x="49492" y="27146"/>
                  </a:lnTo>
                  <a:lnTo>
                    <a:pt x="49778" y="25918"/>
                  </a:lnTo>
                  <a:lnTo>
                    <a:pt x="51292" y="24898"/>
                  </a:lnTo>
                  <a:lnTo>
                    <a:pt x="53797" y="22212"/>
                  </a:lnTo>
                  <a:lnTo>
                    <a:pt x="52873" y="18698"/>
                  </a:lnTo>
                  <a:lnTo>
                    <a:pt x="53369" y="16126"/>
                  </a:lnTo>
                  <a:lnTo>
                    <a:pt x="55169" y="14449"/>
                  </a:lnTo>
                  <a:lnTo>
                    <a:pt x="55731" y="12040"/>
                  </a:lnTo>
                  <a:lnTo>
                    <a:pt x="56531" y="10258"/>
                  </a:lnTo>
                  <a:lnTo>
                    <a:pt x="60188" y="9620"/>
                  </a:lnTo>
                  <a:lnTo>
                    <a:pt x="63703" y="7972"/>
                  </a:lnTo>
                  <a:lnTo>
                    <a:pt x="64970" y="8134"/>
                  </a:lnTo>
                  <a:lnTo>
                    <a:pt x="69132" y="7753"/>
                  </a:lnTo>
                  <a:lnTo>
                    <a:pt x="70533" y="8420"/>
                  </a:lnTo>
                  <a:lnTo>
                    <a:pt x="70209" y="5496"/>
                  </a:lnTo>
                  <a:lnTo>
                    <a:pt x="72762" y="5115"/>
                  </a:lnTo>
                  <a:lnTo>
                    <a:pt x="73752" y="5696"/>
                  </a:lnTo>
                  <a:lnTo>
                    <a:pt x="74190" y="7772"/>
                  </a:lnTo>
                  <a:lnTo>
                    <a:pt x="75352" y="9097"/>
                  </a:lnTo>
                  <a:lnTo>
                    <a:pt x="75714" y="11392"/>
                  </a:lnTo>
                  <a:lnTo>
                    <a:pt x="74933" y="13164"/>
                  </a:lnTo>
                  <a:lnTo>
                    <a:pt x="73628" y="14526"/>
                  </a:lnTo>
                  <a:lnTo>
                    <a:pt x="74819" y="15916"/>
                  </a:lnTo>
                  <a:lnTo>
                    <a:pt x="72980" y="18440"/>
                  </a:lnTo>
                  <a:lnTo>
                    <a:pt x="74962" y="17364"/>
                  </a:lnTo>
                  <a:lnTo>
                    <a:pt x="77791" y="14897"/>
                  </a:lnTo>
                  <a:lnTo>
                    <a:pt x="77638" y="12887"/>
                  </a:lnTo>
                  <a:lnTo>
                    <a:pt x="77162" y="10344"/>
                  </a:lnTo>
                  <a:lnTo>
                    <a:pt x="76372" y="8049"/>
                  </a:lnTo>
                  <a:lnTo>
                    <a:pt x="76733" y="5515"/>
                  </a:lnTo>
                  <a:lnTo>
                    <a:pt x="78324" y="3934"/>
                  </a:lnTo>
                  <a:lnTo>
                    <a:pt x="82505" y="3134"/>
                  </a:lnTo>
                  <a:lnTo>
                    <a:pt x="80791" y="257"/>
                  </a:lnTo>
                  <a:lnTo>
                    <a:pt x="82315" y="0"/>
                  </a:lnTo>
                  <a:lnTo>
                    <a:pt x="83972" y="600"/>
                  </a:lnTo>
                  <a:lnTo>
                    <a:pt x="86411" y="2838"/>
                  </a:lnTo>
                  <a:lnTo>
                    <a:pt x="88954" y="4601"/>
                  </a:lnTo>
                  <a:lnTo>
                    <a:pt x="91583" y="5991"/>
                  </a:lnTo>
                  <a:lnTo>
                    <a:pt x="89049" y="8773"/>
                  </a:lnTo>
                  <a:lnTo>
                    <a:pt x="85935" y="10706"/>
                  </a:lnTo>
                  <a:lnTo>
                    <a:pt x="84744" y="12811"/>
                  </a:lnTo>
                  <a:close/>
                  <a:moveTo>
                    <a:pt x="11782" y="66961"/>
                  </a:moveTo>
                  <a:lnTo>
                    <a:pt x="11668" y="68256"/>
                  </a:lnTo>
                  <a:lnTo>
                    <a:pt x="9687" y="66628"/>
                  </a:lnTo>
                  <a:lnTo>
                    <a:pt x="8725" y="64846"/>
                  </a:lnTo>
                  <a:lnTo>
                    <a:pt x="3296" y="64037"/>
                  </a:lnTo>
                  <a:lnTo>
                    <a:pt x="5553" y="62256"/>
                  </a:lnTo>
                  <a:lnTo>
                    <a:pt x="6658" y="62779"/>
                  </a:lnTo>
                  <a:lnTo>
                    <a:pt x="10496" y="62855"/>
                  </a:lnTo>
                  <a:lnTo>
                    <a:pt x="11573" y="63598"/>
                  </a:lnTo>
                  <a:lnTo>
                    <a:pt x="11782" y="66961"/>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20" name="Freeform: Shape 219">
              <a:extLst>
                <a:ext uri="{FF2B5EF4-FFF2-40B4-BE49-F238E27FC236}">
                  <a16:creationId xmlns:a16="http://schemas.microsoft.com/office/drawing/2014/main" id="{FF2D303A-B633-4E44-B206-188E336AF948}"/>
                </a:ext>
              </a:extLst>
            </p:cNvPr>
            <p:cNvSpPr/>
            <p:nvPr/>
          </p:nvSpPr>
          <p:spPr>
            <a:xfrm>
              <a:off x="6031706" y="2361308"/>
              <a:ext cx="20392" cy="20392"/>
            </a:xfrm>
            <a:custGeom>
              <a:avLst/>
              <a:gdLst>
                <a:gd name="connsiteX0" fmla="*/ 9973 w 9525"/>
                <a:gd name="connsiteY0" fmla="*/ 10135 h 9525"/>
                <a:gd name="connsiteX1" fmla="*/ 4572 w 9525"/>
                <a:gd name="connsiteY1" fmla="*/ 15897 h 9525"/>
                <a:gd name="connsiteX2" fmla="*/ 2381 w 9525"/>
                <a:gd name="connsiteY2" fmla="*/ 14869 h 9525"/>
                <a:gd name="connsiteX3" fmla="*/ 515 w 9525"/>
                <a:gd name="connsiteY3" fmla="*/ 15412 h 9525"/>
                <a:gd name="connsiteX4" fmla="*/ 0 w 9525"/>
                <a:gd name="connsiteY4" fmla="*/ 15250 h 9525"/>
                <a:gd name="connsiteX5" fmla="*/ 1057 w 9525"/>
                <a:gd name="connsiteY5" fmla="*/ 13164 h 9525"/>
                <a:gd name="connsiteX6" fmla="*/ 2315 w 9525"/>
                <a:gd name="connsiteY6" fmla="*/ 8334 h 9525"/>
                <a:gd name="connsiteX7" fmla="*/ 4553 w 9525"/>
                <a:gd name="connsiteY7" fmla="*/ 6420 h 9525"/>
                <a:gd name="connsiteX8" fmla="*/ 7391 w 9525"/>
                <a:gd name="connsiteY8" fmla="*/ 1391 h 9525"/>
                <a:gd name="connsiteX9" fmla="*/ 9640 w 9525"/>
                <a:gd name="connsiteY9" fmla="*/ 0 h 9525"/>
                <a:gd name="connsiteX10" fmla="*/ 10411 w 9525"/>
                <a:gd name="connsiteY10" fmla="*/ 191 h 9525"/>
                <a:gd name="connsiteX11" fmla="*/ 10906 w 9525"/>
                <a:gd name="connsiteY11" fmla="*/ 667 h 9525"/>
                <a:gd name="connsiteX12" fmla="*/ 11954 w 9525"/>
                <a:gd name="connsiteY12" fmla="*/ 6315 h 9525"/>
                <a:gd name="connsiteX13" fmla="*/ 10506 w 9525"/>
                <a:gd name="connsiteY13" fmla="*/ 830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5" h="9525">
                  <a:moveTo>
                    <a:pt x="9973" y="10135"/>
                  </a:moveTo>
                  <a:lnTo>
                    <a:pt x="4572" y="15897"/>
                  </a:lnTo>
                  <a:lnTo>
                    <a:pt x="2381" y="14869"/>
                  </a:lnTo>
                  <a:lnTo>
                    <a:pt x="515" y="15412"/>
                  </a:lnTo>
                  <a:lnTo>
                    <a:pt x="0" y="15250"/>
                  </a:lnTo>
                  <a:lnTo>
                    <a:pt x="1057" y="13164"/>
                  </a:lnTo>
                  <a:lnTo>
                    <a:pt x="2315" y="8334"/>
                  </a:lnTo>
                  <a:lnTo>
                    <a:pt x="4553" y="6420"/>
                  </a:lnTo>
                  <a:lnTo>
                    <a:pt x="7391" y="1391"/>
                  </a:lnTo>
                  <a:lnTo>
                    <a:pt x="9640" y="0"/>
                  </a:lnTo>
                  <a:lnTo>
                    <a:pt x="10411" y="191"/>
                  </a:lnTo>
                  <a:lnTo>
                    <a:pt x="10906" y="667"/>
                  </a:lnTo>
                  <a:lnTo>
                    <a:pt x="11954" y="6315"/>
                  </a:lnTo>
                  <a:lnTo>
                    <a:pt x="10506" y="8306"/>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21" name="Freeform: Shape 220">
              <a:extLst>
                <a:ext uri="{FF2B5EF4-FFF2-40B4-BE49-F238E27FC236}">
                  <a16:creationId xmlns:a16="http://schemas.microsoft.com/office/drawing/2014/main" id="{BF027811-B434-44C6-86F8-F68A3C6A5B0E}"/>
                </a:ext>
              </a:extLst>
            </p:cNvPr>
            <p:cNvSpPr/>
            <p:nvPr/>
          </p:nvSpPr>
          <p:spPr>
            <a:xfrm>
              <a:off x="4904792" y="937068"/>
              <a:ext cx="611778" cy="407851"/>
            </a:xfrm>
            <a:custGeom>
              <a:avLst/>
              <a:gdLst>
                <a:gd name="connsiteX0" fmla="*/ 238782 w 285750"/>
                <a:gd name="connsiteY0" fmla="*/ 19831 h 190500"/>
                <a:gd name="connsiteX1" fmla="*/ 241849 w 285750"/>
                <a:gd name="connsiteY1" fmla="*/ 20079 h 190500"/>
                <a:gd name="connsiteX2" fmla="*/ 246859 w 285750"/>
                <a:gd name="connsiteY2" fmla="*/ 17802 h 190500"/>
                <a:gd name="connsiteX3" fmla="*/ 248955 w 285750"/>
                <a:gd name="connsiteY3" fmla="*/ 16307 h 190500"/>
                <a:gd name="connsiteX4" fmla="*/ 254108 w 285750"/>
                <a:gd name="connsiteY4" fmla="*/ 11116 h 190500"/>
                <a:gd name="connsiteX5" fmla="*/ 257147 w 285750"/>
                <a:gd name="connsiteY5" fmla="*/ 9668 h 190500"/>
                <a:gd name="connsiteX6" fmla="*/ 261842 w 285750"/>
                <a:gd name="connsiteY6" fmla="*/ 10030 h 190500"/>
                <a:gd name="connsiteX7" fmla="*/ 264100 w 285750"/>
                <a:gd name="connsiteY7" fmla="*/ 9668 h 190500"/>
                <a:gd name="connsiteX8" fmla="*/ 264157 w 285750"/>
                <a:gd name="connsiteY8" fmla="*/ 10173 h 190500"/>
                <a:gd name="connsiteX9" fmla="*/ 261271 w 285750"/>
                <a:gd name="connsiteY9" fmla="*/ 12278 h 190500"/>
                <a:gd name="connsiteX10" fmla="*/ 258966 w 285750"/>
                <a:gd name="connsiteY10" fmla="*/ 13002 h 190500"/>
                <a:gd name="connsiteX11" fmla="*/ 255651 w 285750"/>
                <a:gd name="connsiteY11" fmla="*/ 16135 h 190500"/>
                <a:gd name="connsiteX12" fmla="*/ 252498 w 285750"/>
                <a:gd name="connsiteY12" fmla="*/ 23184 h 190500"/>
                <a:gd name="connsiteX13" fmla="*/ 250165 w 285750"/>
                <a:gd name="connsiteY13" fmla="*/ 26632 h 190500"/>
                <a:gd name="connsiteX14" fmla="*/ 250184 w 285750"/>
                <a:gd name="connsiteY14" fmla="*/ 28165 h 190500"/>
                <a:gd name="connsiteX15" fmla="*/ 253022 w 285750"/>
                <a:gd name="connsiteY15" fmla="*/ 30880 h 190500"/>
                <a:gd name="connsiteX16" fmla="*/ 256137 w 285750"/>
                <a:gd name="connsiteY16" fmla="*/ 32414 h 190500"/>
                <a:gd name="connsiteX17" fmla="*/ 258994 w 285750"/>
                <a:gd name="connsiteY17" fmla="*/ 31023 h 190500"/>
                <a:gd name="connsiteX18" fmla="*/ 260242 w 285750"/>
                <a:gd name="connsiteY18" fmla="*/ 31566 h 190500"/>
                <a:gd name="connsiteX19" fmla="*/ 261366 w 285750"/>
                <a:gd name="connsiteY19" fmla="*/ 33576 h 190500"/>
                <a:gd name="connsiteX20" fmla="*/ 262004 w 285750"/>
                <a:gd name="connsiteY20" fmla="*/ 35566 h 190500"/>
                <a:gd name="connsiteX21" fmla="*/ 262147 w 285750"/>
                <a:gd name="connsiteY21" fmla="*/ 37538 h 190500"/>
                <a:gd name="connsiteX22" fmla="*/ 261633 w 285750"/>
                <a:gd name="connsiteY22" fmla="*/ 41653 h 190500"/>
                <a:gd name="connsiteX23" fmla="*/ 259918 w 285750"/>
                <a:gd name="connsiteY23" fmla="*/ 45777 h 190500"/>
                <a:gd name="connsiteX24" fmla="*/ 257594 w 285750"/>
                <a:gd name="connsiteY24" fmla="*/ 49225 h 190500"/>
                <a:gd name="connsiteX25" fmla="*/ 257918 w 285750"/>
                <a:gd name="connsiteY25" fmla="*/ 50311 h 190500"/>
                <a:gd name="connsiteX26" fmla="*/ 259785 w 285750"/>
                <a:gd name="connsiteY26" fmla="*/ 50863 h 190500"/>
                <a:gd name="connsiteX27" fmla="*/ 268634 w 285750"/>
                <a:gd name="connsiteY27" fmla="*/ 48635 h 190500"/>
                <a:gd name="connsiteX28" fmla="*/ 269557 w 285750"/>
                <a:gd name="connsiteY28" fmla="*/ 48797 h 190500"/>
                <a:gd name="connsiteX29" fmla="*/ 270062 w 285750"/>
                <a:gd name="connsiteY29" fmla="*/ 49911 h 190500"/>
                <a:gd name="connsiteX30" fmla="*/ 270167 w 285750"/>
                <a:gd name="connsiteY30" fmla="*/ 51968 h 190500"/>
                <a:gd name="connsiteX31" fmla="*/ 270653 w 285750"/>
                <a:gd name="connsiteY31" fmla="*/ 53826 h 190500"/>
                <a:gd name="connsiteX32" fmla="*/ 271529 w 285750"/>
                <a:gd name="connsiteY32" fmla="*/ 55493 h 190500"/>
                <a:gd name="connsiteX33" fmla="*/ 271253 w 285750"/>
                <a:gd name="connsiteY33" fmla="*/ 57188 h 190500"/>
                <a:gd name="connsiteX34" fmla="*/ 267376 w 285750"/>
                <a:gd name="connsiteY34" fmla="*/ 62551 h 190500"/>
                <a:gd name="connsiteX35" fmla="*/ 271958 w 285750"/>
                <a:gd name="connsiteY35" fmla="*/ 59179 h 190500"/>
                <a:gd name="connsiteX36" fmla="*/ 275568 w 285750"/>
                <a:gd name="connsiteY36" fmla="*/ 58226 h 190500"/>
                <a:gd name="connsiteX37" fmla="*/ 281759 w 285750"/>
                <a:gd name="connsiteY37" fmla="*/ 59922 h 190500"/>
                <a:gd name="connsiteX38" fmla="*/ 284293 w 285750"/>
                <a:gd name="connsiteY38" fmla="*/ 61865 h 190500"/>
                <a:gd name="connsiteX39" fmla="*/ 285769 w 285750"/>
                <a:gd name="connsiteY39" fmla="*/ 65284 h 190500"/>
                <a:gd name="connsiteX40" fmla="*/ 287912 w 285750"/>
                <a:gd name="connsiteY40" fmla="*/ 64151 h 190500"/>
                <a:gd name="connsiteX41" fmla="*/ 288846 w 285750"/>
                <a:gd name="connsiteY41" fmla="*/ 64218 h 190500"/>
                <a:gd name="connsiteX42" fmla="*/ 290246 w 285750"/>
                <a:gd name="connsiteY42" fmla="*/ 66161 h 190500"/>
                <a:gd name="connsiteX43" fmla="*/ 290293 w 285750"/>
                <a:gd name="connsiteY43" fmla="*/ 68237 h 190500"/>
                <a:gd name="connsiteX44" fmla="*/ 289265 w 285750"/>
                <a:gd name="connsiteY44" fmla="*/ 71180 h 190500"/>
                <a:gd name="connsiteX45" fmla="*/ 288912 w 285750"/>
                <a:gd name="connsiteY45" fmla="*/ 73905 h 190500"/>
                <a:gd name="connsiteX46" fmla="*/ 287836 w 285750"/>
                <a:gd name="connsiteY46" fmla="*/ 75019 h 190500"/>
                <a:gd name="connsiteX47" fmla="*/ 285826 w 285750"/>
                <a:gd name="connsiteY47" fmla="*/ 75829 h 190500"/>
                <a:gd name="connsiteX48" fmla="*/ 285255 w 285750"/>
                <a:gd name="connsiteY48" fmla="*/ 76733 h 190500"/>
                <a:gd name="connsiteX49" fmla="*/ 286140 w 285750"/>
                <a:gd name="connsiteY49" fmla="*/ 78800 h 190500"/>
                <a:gd name="connsiteX50" fmla="*/ 287446 w 285750"/>
                <a:gd name="connsiteY50" fmla="*/ 80820 h 190500"/>
                <a:gd name="connsiteX51" fmla="*/ 289293 w 285750"/>
                <a:gd name="connsiteY51" fmla="*/ 80905 h 190500"/>
                <a:gd name="connsiteX52" fmla="*/ 289627 w 285750"/>
                <a:gd name="connsiteY52" fmla="*/ 81839 h 190500"/>
                <a:gd name="connsiteX53" fmla="*/ 289665 w 285750"/>
                <a:gd name="connsiteY53" fmla="*/ 82953 h 190500"/>
                <a:gd name="connsiteX54" fmla="*/ 289417 w 285750"/>
                <a:gd name="connsiteY54" fmla="*/ 84268 h 190500"/>
                <a:gd name="connsiteX55" fmla="*/ 288817 w 285750"/>
                <a:gd name="connsiteY55" fmla="*/ 85163 h 190500"/>
                <a:gd name="connsiteX56" fmla="*/ 287855 w 285750"/>
                <a:gd name="connsiteY56" fmla="*/ 85658 h 190500"/>
                <a:gd name="connsiteX57" fmla="*/ 286588 w 285750"/>
                <a:gd name="connsiteY57" fmla="*/ 87097 h 190500"/>
                <a:gd name="connsiteX58" fmla="*/ 291236 w 285750"/>
                <a:gd name="connsiteY58" fmla="*/ 90240 h 190500"/>
                <a:gd name="connsiteX59" fmla="*/ 291827 w 285750"/>
                <a:gd name="connsiteY59" fmla="*/ 91411 h 190500"/>
                <a:gd name="connsiteX60" fmla="*/ 291894 w 285750"/>
                <a:gd name="connsiteY60" fmla="*/ 93116 h 190500"/>
                <a:gd name="connsiteX61" fmla="*/ 291532 w 285750"/>
                <a:gd name="connsiteY61" fmla="*/ 94993 h 190500"/>
                <a:gd name="connsiteX62" fmla="*/ 290741 w 285750"/>
                <a:gd name="connsiteY62" fmla="*/ 97031 h 190500"/>
                <a:gd name="connsiteX63" fmla="*/ 289341 w 285750"/>
                <a:gd name="connsiteY63" fmla="*/ 98231 h 190500"/>
                <a:gd name="connsiteX64" fmla="*/ 285988 w 285750"/>
                <a:gd name="connsiteY64" fmla="*/ 98431 h 190500"/>
                <a:gd name="connsiteX65" fmla="*/ 283931 w 285750"/>
                <a:gd name="connsiteY65" fmla="*/ 99755 h 190500"/>
                <a:gd name="connsiteX66" fmla="*/ 284636 w 285750"/>
                <a:gd name="connsiteY66" fmla="*/ 101946 h 190500"/>
                <a:gd name="connsiteX67" fmla="*/ 284578 w 285750"/>
                <a:gd name="connsiteY67" fmla="*/ 104718 h 190500"/>
                <a:gd name="connsiteX68" fmla="*/ 283959 w 285750"/>
                <a:gd name="connsiteY68" fmla="*/ 107985 h 190500"/>
                <a:gd name="connsiteX69" fmla="*/ 281321 w 285750"/>
                <a:gd name="connsiteY69" fmla="*/ 112909 h 190500"/>
                <a:gd name="connsiteX70" fmla="*/ 278844 w 285750"/>
                <a:gd name="connsiteY70" fmla="*/ 115529 h 190500"/>
                <a:gd name="connsiteX71" fmla="*/ 276415 w 285750"/>
                <a:gd name="connsiteY71" fmla="*/ 117224 h 190500"/>
                <a:gd name="connsiteX72" fmla="*/ 272091 w 285750"/>
                <a:gd name="connsiteY72" fmla="*/ 116624 h 190500"/>
                <a:gd name="connsiteX73" fmla="*/ 269738 w 285750"/>
                <a:gd name="connsiteY73" fmla="*/ 115319 h 190500"/>
                <a:gd name="connsiteX74" fmla="*/ 269996 w 285750"/>
                <a:gd name="connsiteY74" fmla="*/ 119558 h 190500"/>
                <a:gd name="connsiteX75" fmla="*/ 267595 w 285750"/>
                <a:gd name="connsiteY75" fmla="*/ 122158 h 190500"/>
                <a:gd name="connsiteX76" fmla="*/ 268043 w 285750"/>
                <a:gd name="connsiteY76" fmla="*/ 124330 h 190500"/>
                <a:gd name="connsiteX77" fmla="*/ 268881 w 285750"/>
                <a:gd name="connsiteY77" fmla="*/ 125435 h 190500"/>
                <a:gd name="connsiteX78" fmla="*/ 268472 w 285750"/>
                <a:gd name="connsiteY78" fmla="*/ 128216 h 190500"/>
                <a:gd name="connsiteX79" fmla="*/ 267329 w 285750"/>
                <a:gd name="connsiteY79" fmla="*/ 130969 h 190500"/>
                <a:gd name="connsiteX80" fmla="*/ 265414 w 285750"/>
                <a:gd name="connsiteY80" fmla="*/ 133941 h 190500"/>
                <a:gd name="connsiteX81" fmla="*/ 263242 w 285750"/>
                <a:gd name="connsiteY81" fmla="*/ 135798 h 190500"/>
                <a:gd name="connsiteX82" fmla="*/ 258928 w 285750"/>
                <a:gd name="connsiteY82" fmla="*/ 138036 h 190500"/>
                <a:gd name="connsiteX83" fmla="*/ 255241 w 285750"/>
                <a:gd name="connsiteY83" fmla="*/ 141742 h 190500"/>
                <a:gd name="connsiteX84" fmla="*/ 252727 w 285750"/>
                <a:gd name="connsiteY84" fmla="*/ 143208 h 190500"/>
                <a:gd name="connsiteX85" fmla="*/ 246459 w 285750"/>
                <a:gd name="connsiteY85" fmla="*/ 143142 h 190500"/>
                <a:gd name="connsiteX86" fmla="*/ 240068 w 285750"/>
                <a:gd name="connsiteY86" fmla="*/ 145523 h 190500"/>
                <a:gd name="connsiteX87" fmla="*/ 231039 w 285750"/>
                <a:gd name="connsiteY87" fmla="*/ 150533 h 190500"/>
                <a:gd name="connsiteX88" fmla="*/ 224952 w 285750"/>
                <a:gd name="connsiteY88" fmla="*/ 154534 h 190500"/>
                <a:gd name="connsiteX89" fmla="*/ 220256 w 285750"/>
                <a:gd name="connsiteY89" fmla="*/ 159058 h 190500"/>
                <a:gd name="connsiteX90" fmla="*/ 214055 w 285750"/>
                <a:gd name="connsiteY90" fmla="*/ 166411 h 190500"/>
                <a:gd name="connsiteX91" fmla="*/ 209455 w 285750"/>
                <a:gd name="connsiteY91" fmla="*/ 169497 h 190500"/>
                <a:gd name="connsiteX92" fmla="*/ 206797 w 285750"/>
                <a:gd name="connsiteY92" fmla="*/ 170326 h 190500"/>
                <a:gd name="connsiteX93" fmla="*/ 201625 w 285750"/>
                <a:gd name="connsiteY93" fmla="*/ 170983 h 190500"/>
                <a:gd name="connsiteX94" fmla="*/ 197291 w 285750"/>
                <a:gd name="connsiteY94" fmla="*/ 172974 h 190500"/>
                <a:gd name="connsiteX95" fmla="*/ 182899 w 285750"/>
                <a:gd name="connsiteY95" fmla="*/ 176689 h 190500"/>
                <a:gd name="connsiteX96" fmla="*/ 178032 w 285750"/>
                <a:gd name="connsiteY96" fmla="*/ 178718 h 190500"/>
                <a:gd name="connsiteX97" fmla="*/ 177403 w 285750"/>
                <a:gd name="connsiteY97" fmla="*/ 180556 h 190500"/>
                <a:gd name="connsiteX98" fmla="*/ 175384 w 285750"/>
                <a:gd name="connsiteY98" fmla="*/ 183328 h 190500"/>
                <a:gd name="connsiteX99" fmla="*/ 175260 w 285750"/>
                <a:gd name="connsiteY99" fmla="*/ 184328 h 190500"/>
                <a:gd name="connsiteX100" fmla="*/ 176136 w 285750"/>
                <a:gd name="connsiteY100" fmla="*/ 185099 h 190500"/>
                <a:gd name="connsiteX101" fmla="*/ 176308 w 285750"/>
                <a:gd name="connsiteY101" fmla="*/ 186099 h 190500"/>
                <a:gd name="connsiteX102" fmla="*/ 174527 w 285750"/>
                <a:gd name="connsiteY102" fmla="*/ 189367 h 190500"/>
                <a:gd name="connsiteX103" fmla="*/ 170964 w 285750"/>
                <a:gd name="connsiteY103" fmla="*/ 191719 h 190500"/>
                <a:gd name="connsiteX104" fmla="*/ 169288 w 285750"/>
                <a:gd name="connsiteY104" fmla="*/ 191681 h 190500"/>
                <a:gd name="connsiteX105" fmla="*/ 167249 w 285750"/>
                <a:gd name="connsiteY105" fmla="*/ 189652 h 190500"/>
                <a:gd name="connsiteX106" fmla="*/ 166364 w 285750"/>
                <a:gd name="connsiteY106" fmla="*/ 189729 h 190500"/>
                <a:gd name="connsiteX107" fmla="*/ 166011 w 285750"/>
                <a:gd name="connsiteY107" fmla="*/ 190043 h 190500"/>
                <a:gd name="connsiteX108" fmla="*/ 165992 w 285750"/>
                <a:gd name="connsiteY108" fmla="*/ 190672 h 190500"/>
                <a:gd name="connsiteX109" fmla="*/ 167164 w 285750"/>
                <a:gd name="connsiteY109" fmla="*/ 193110 h 190500"/>
                <a:gd name="connsiteX110" fmla="*/ 165011 w 285750"/>
                <a:gd name="connsiteY110" fmla="*/ 194234 h 190500"/>
                <a:gd name="connsiteX111" fmla="*/ 155638 w 285750"/>
                <a:gd name="connsiteY111" fmla="*/ 197072 h 190500"/>
                <a:gd name="connsiteX112" fmla="*/ 139684 w 285750"/>
                <a:gd name="connsiteY112" fmla="*/ 194977 h 190500"/>
                <a:gd name="connsiteX113" fmla="*/ 133369 w 285750"/>
                <a:gd name="connsiteY113" fmla="*/ 192796 h 190500"/>
                <a:gd name="connsiteX114" fmla="*/ 125568 w 285750"/>
                <a:gd name="connsiteY114" fmla="*/ 189309 h 190500"/>
                <a:gd name="connsiteX115" fmla="*/ 120929 w 285750"/>
                <a:gd name="connsiteY115" fmla="*/ 188385 h 190500"/>
                <a:gd name="connsiteX116" fmla="*/ 114348 w 285750"/>
                <a:gd name="connsiteY116" fmla="*/ 188157 h 190500"/>
                <a:gd name="connsiteX117" fmla="*/ 108938 w 285750"/>
                <a:gd name="connsiteY117" fmla="*/ 183280 h 190500"/>
                <a:gd name="connsiteX118" fmla="*/ 106432 w 285750"/>
                <a:gd name="connsiteY118" fmla="*/ 180261 h 190500"/>
                <a:gd name="connsiteX119" fmla="*/ 106232 w 285750"/>
                <a:gd name="connsiteY119" fmla="*/ 179003 h 190500"/>
                <a:gd name="connsiteX120" fmla="*/ 106518 w 285750"/>
                <a:gd name="connsiteY120" fmla="*/ 177565 h 190500"/>
                <a:gd name="connsiteX121" fmla="*/ 107080 w 285750"/>
                <a:gd name="connsiteY121" fmla="*/ 176584 h 190500"/>
                <a:gd name="connsiteX122" fmla="*/ 107918 w 285750"/>
                <a:gd name="connsiteY122" fmla="*/ 176060 h 190500"/>
                <a:gd name="connsiteX123" fmla="*/ 109699 w 285750"/>
                <a:gd name="connsiteY123" fmla="*/ 176003 h 190500"/>
                <a:gd name="connsiteX124" fmla="*/ 109937 w 285750"/>
                <a:gd name="connsiteY124" fmla="*/ 175574 h 190500"/>
                <a:gd name="connsiteX125" fmla="*/ 108575 w 285750"/>
                <a:gd name="connsiteY125" fmla="*/ 173145 h 190500"/>
                <a:gd name="connsiteX126" fmla="*/ 107270 w 285750"/>
                <a:gd name="connsiteY126" fmla="*/ 173936 h 190500"/>
                <a:gd name="connsiteX127" fmla="*/ 103794 w 285750"/>
                <a:gd name="connsiteY127" fmla="*/ 177365 h 190500"/>
                <a:gd name="connsiteX128" fmla="*/ 102241 w 285750"/>
                <a:gd name="connsiteY128" fmla="*/ 177241 h 190500"/>
                <a:gd name="connsiteX129" fmla="*/ 100203 w 285750"/>
                <a:gd name="connsiteY129" fmla="*/ 175527 h 190500"/>
                <a:gd name="connsiteX130" fmla="*/ 100127 w 285750"/>
                <a:gd name="connsiteY130" fmla="*/ 173860 h 190500"/>
                <a:gd name="connsiteX131" fmla="*/ 96155 w 285750"/>
                <a:gd name="connsiteY131" fmla="*/ 173222 h 190500"/>
                <a:gd name="connsiteX132" fmla="*/ 92697 w 285750"/>
                <a:gd name="connsiteY132" fmla="*/ 171136 h 190500"/>
                <a:gd name="connsiteX133" fmla="*/ 89259 w 285750"/>
                <a:gd name="connsiteY133" fmla="*/ 168135 h 190500"/>
                <a:gd name="connsiteX134" fmla="*/ 88744 w 285750"/>
                <a:gd name="connsiteY134" fmla="*/ 166992 h 190500"/>
                <a:gd name="connsiteX135" fmla="*/ 90402 w 285750"/>
                <a:gd name="connsiteY135" fmla="*/ 165306 h 190500"/>
                <a:gd name="connsiteX136" fmla="*/ 90078 w 285750"/>
                <a:gd name="connsiteY136" fmla="*/ 164983 h 190500"/>
                <a:gd name="connsiteX137" fmla="*/ 88830 w 285750"/>
                <a:gd name="connsiteY137" fmla="*/ 164697 h 190500"/>
                <a:gd name="connsiteX138" fmla="*/ 86325 w 285750"/>
                <a:gd name="connsiteY138" fmla="*/ 165249 h 190500"/>
                <a:gd name="connsiteX139" fmla="*/ 82544 w 285750"/>
                <a:gd name="connsiteY139" fmla="*/ 169050 h 190500"/>
                <a:gd name="connsiteX140" fmla="*/ 80915 w 285750"/>
                <a:gd name="connsiteY140" fmla="*/ 169926 h 190500"/>
                <a:gd name="connsiteX141" fmla="*/ 56217 w 285750"/>
                <a:gd name="connsiteY141" fmla="*/ 170812 h 190500"/>
                <a:gd name="connsiteX142" fmla="*/ 49949 w 285750"/>
                <a:gd name="connsiteY142" fmla="*/ 171202 h 190500"/>
                <a:gd name="connsiteX143" fmla="*/ 48739 w 285750"/>
                <a:gd name="connsiteY143" fmla="*/ 171783 h 190500"/>
                <a:gd name="connsiteX144" fmla="*/ 47653 w 285750"/>
                <a:gd name="connsiteY144" fmla="*/ 169316 h 190500"/>
                <a:gd name="connsiteX145" fmla="*/ 46682 w 285750"/>
                <a:gd name="connsiteY145" fmla="*/ 163792 h 190500"/>
                <a:gd name="connsiteX146" fmla="*/ 46320 w 285750"/>
                <a:gd name="connsiteY146" fmla="*/ 160144 h 190500"/>
                <a:gd name="connsiteX147" fmla="*/ 46568 w 285750"/>
                <a:gd name="connsiteY147" fmla="*/ 158372 h 190500"/>
                <a:gd name="connsiteX148" fmla="*/ 47435 w 285750"/>
                <a:gd name="connsiteY148" fmla="*/ 156248 h 190500"/>
                <a:gd name="connsiteX149" fmla="*/ 48778 w 285750"/>
                <a:gd name="connsiteY149" fmla="*/ 156610 h 190500"/>
                <a:gd name="connsiteX150" fmla="*/ 50054 w 285750"/>
                <a:gd name="connsiteY150" fmla="*/ 158296 h 190500"/>
                <a:gd name="connsiteX151" fmla="*/ 51216 w 285750"/>
                <a:gd name="connsiteY151" fmla="*/ 160687 h 190500"/>
                <a:gd name="connsiteX152" fmla="*/ 52540 w 285750"/>
                <a:gd name="connsiteY152" fmla="*/ 161849 h 190500"/>
                <a:gd name="connsiteX153" fmla="*/ 61160 w 285750"/>
                <a:gd name="connsiteY153" fmla="*/ 158934 h 190500"/>
                <a:gd name="connsiteX154" fmla="*/ 64665 w 285750"/>
                <a:gd name="connsiteY154" fmla="*/ 156972 h 190500"/>
                <a:gd name="connsiteX155" fmla="*/ 66151 w 285750"/>
                <a:gd name="connsiteY155" fmla="*/ 155115 h 190500"/>
                <a:gd name="connsiteX156" fmla="*/ 67904 w 285750"/>
                <a:gd name="connsiteY156" fmla="*/ 151933 h 190500"/>
                <a:gd name="connsiteX157" fmla="*/ 69761 w 285750"/>
                <a:gd name="connsiteY157" fmla="*/ 150304 h 190500"/>
                <a:gd name="connsiteX158" fmla="*/ 70647 w 285750"/>
                <a:gd name="connsiteY158" fmla="*/ 148771 h 190500"/>
                <a:gd name="connsiteX159" fmla="*/ 72390 w 285750"/>
                <a:gd name="connsiteY159" fmla="*/ 143885 h 190500"/>
                <a:gd name="connsiteX160" fmla="*/ 73590 w 285750"/>
                <a:gd name="connsiteY160" fmla="*/ 141618 h 190500"/>
                <a:gd name="connsiteX161" fmla="*/ 75038 w 285750"/>
                <a:gd name="connsiteY161" fmla="*/ 139932 h 190500"/>
                <a:gd name="connsiteX162" fmla="*/ 76714 w 285750"/>
                <a:gd name="connsiteY162" fmla="*/ 138846 h 190500"/>
                <a:gd name="connsiteX163" fmla="*/ 80524 w 285750"/>
                <a:gd name="connsiteY163" fmla="*/ 138074 h 190500"/>
                <a:gd name="connsiteX164" fmla="*/ 78019 w 285750"/>
                <a:gd name="connsiteY164" fmla="*/ 136922 h 190500"/>
                <a:gd name="connsiteX165" fmla="*/ 75619 w 285750"/>
                <a:gd name="connsiteY165" fmla="*/ 136922 h 190500"/>
                <a:gd name="connsiteX166" fmla="*/ 67485 w 285750"/>
                <a:gd name="connsiteY166" fmla="*/ 142094 h 190500"/>
                <a:gd name="connsiteX167" fmla="*/ 64751 w 285750"/>
                <a:gd name="connsiteY167" fmla="*/ 142094 h 190500"/>
                <a:gd name="connsiteX168" fmla="*/ 64865 w 285750"/>
                <a:gd name="connsiteY168" fmla="*/ 141284 h 190500"/>
                <a:gd name="connsiteX169" fmla="*/ 66018 w 285750"/>
                <a:gd name="connsiteY169" fmla="*/ 139827 h 190500"/>
                <a:gd name="connsiteX170" fmla="*/ 68818 w 285750"/>
                <a:gd name="connsiteY170" fmla="*/ 137303 h 190500"/>
                <a:gd name="connsiteX171" fmla="*/ 66894 w 285750"/>
                <a:gd name="connsiteY171" fmla="*/ 137112 h 190500"/>
                <a:gd name="connsiteX172" fmla="*/ 66161 w 285750"/>
                <a:gd name="connsiteY172" fmla="*/ 135969 h 190500"/>
                <a:gd name="connsiteX173" fmla="*/ 66075 w 285750"/>
                <a:gd name="connsiteY173" fmla="*/ 133560 h 190500"/>
                <a:gd name="connsiteX174" fmla="*/ 67504 w 285750"/>
                <a:gd name="connsiteY174" fmla="*/ 129664 h 190500"/>
                <a:gd name="connsiteX175" fmla="*/ 74133 w 285750"/>
                <a:gd name="connsiteY175" fmla="*/ 124520 h 190500"/>
                <a:gd name="connsiteX176" fmla="*/ 76428 w 285750"/>
                <a:gd name="connsiteY176" fmla="*/ 123758 h 190500"/>
                <a:gd name="connsiteX177" fmla="*/ 77124 w 285750"/>
                <a:gd name="connsiteY177" fmla="*/ 122739 h 190500"/>
                <a:gd name="connsiteX178" fmla="*/ 76257 w 285750"/>
                <a:gd name="connsiteY178" fmla="*/ 121910 h 190500"/>
                <a:gd name="connsiteX179" fmla="*/ 74866 w 285750"/>
                <a:gd name="connsiteY179" fmla="*/ 121406 h 190500"/>
                <a:gd name="connsiteX180" fmla="*/ 68199 w 285750"/>
                <a:gd name="connsiteY180" fmla="*/ 126711 h 190500"/>
                <a:gd name="connsiteX181" fmla="*/ 63341 w 285750"/>
                <a:gd name="connsiteY181" fmla="*/ 128540 h 190500"/>
                <a:gd name="connsiteX182" fmla="*/ 61903 w 285750"/>
                <a:gd name="connsiteY182" fmla="*/ 128187 h 190500"/>
                <a:gd name="connsiteX183" fmla="*/ 59388 w 285750"/>
                <a:gd name="connsiteY183" fmla="*/ 126140 h 190500"/>
                <a:gd name="connsiteX184" fmla="*/ 58579 w 285750"/>
                <a:gd name="connsiteY184" fmla="*/ 125216 h 190500"/>
                <a:gd name="connsiteX185" fmla="*/ 57493 w 285750"/>
                <a:gd name="connsiteY185" fmla="*/ 122863 h 190500"/>
                <a:gd name="connsiteX186" fmla="*/ 57626 w 285750"/>
                <a:gd name="connsiteY186" fmla="*/ 121444 h 190500"/>
                <a:gd name="connsiteX187" fmla="*/ 59931 w 285750"/>
                <a:gd name="connsiteY187" fmla="*/ 117272 h 190500"/>
                <a:gd name="connsiteX188" fmla="*/ 59560 w 285750"/>
                <a:gd name="connsiteY188" fmla="*/ 116462 h 190500"/>
                <a:gd name="connsiteX189" fmla="*/ 57969 w 285750"/>
                <a:gd name="connsiteY189" fmla="*/ 116053 h 190500"/>
                <a:gd name="connsiteX190" fmla="*/ 53692 w 285750"/>
                <a:gd name="connsiteY190" fmla="*/ 112204 h 190500"/>
                <a:gd name="connsiteX191" fmla="*/ 46930 w 285750"/>
                <a:gd name="connsiteY191" fmla="*/ 112595 h 190500"/>
                <a:gd name="connsiteX192" fmla="*/ 30175 w 285750"/>
                <a:gd name="connsiteY192" fmla="*/ 110357 h 190500"/>
                <a:gd name="connsiteX193" fmla="*/ 26708 w 285750"/>
                <a:gd name="connsiteY193" fmla="*/ 111309 h 190500"/>
                <a:gd name="connsiteX194" fmla="*/ 21002 w 285750"/>
                <a:gd name="connsiteY194" fmla="*/ 114614 h 190500"/>
                <a:gd name="connsiteX195" fmla="*/ 17554 w 285750"/>
                <a:gd name="connsiteY195" fmla="*/ 115700 h 190500"/>
                <a:gd name="connsiteX196" fmla="*/ 15964 w 285750"/>
                <a:gd name="connsiteY196" fmla="*/ 114986 h 190500"/>
                <a:gd name="connsiteX197" fmla="*/ 14516 w 285750"/>
                <a:gd name="connsiteY197" fmla="*/ 113233 h 190500"/>
                <a:gd name="connsiteX198" fmla="*/ 13202 w 285750"/>
                <a:gd name="connsiteY198" fmla="*/ 110881 h 190500"/>
                <a:gd name="connsiteX199" fmla="*/ 12020 w 285750"/>
                <a:gd name="connsiteY199" fmla="*/ 107899 h 190500"/>
                <a:gd name="connsiteX200" fmla="*/ 12525 w 285750"/>
                <a:gd name="connsiteY200" fmla="*/ 105832 h 190500"/>
                <a:gd name="connsiteX201" fmla="*/ 14735 w 285750"/>
                <a:gd name="connsiteY201" fmla="*/ 104651 h 190500"/>
                <a:gd name="connsiteX202" fmla="*/ 16355 w 285750"/>
                <a:gd name="connsiteY202" fmla="*/ 104089 h 190500"/>
                <a:gd name="connsiteX203" fmla="*/ 20917 w 285750"/>
                <a:gd name="connsiteY203" fmla="*/ 104804 h 190500"/>
                <a:gd name="connsiteX204" fmla="*/ 26479 w 285750"/>
                <a:gd name="connsiteY204" fmla="*/ 102718 h 190500"/>
                <a:gd name="connsiteX205" fmla="*/ 30023 w 285750"/>
                <a:gd name="connsiteY205" fmla="*/ 102280 h 190500"/>
                <a:gd name="connsiteX206" fmla="*/ 31042 w 285750"/>
                <a:gd name="connsiteY206" fmla="*/ 101946 h 190500"/>
                <a:gd name="connsiteX207" fmla="*/ 33128 w 285750"/>
                <a:gd name="connsiteY207" fmla="*/ 99727 h 190500"/>
                <a:gd name="connsiteX208" fmla="*/ 34157 w 285750"/>
                <a:gd name="connsiteY208" fmla="*/ 99165 h 190500"/>
                <a:gd name="connsiteX209" fmla="*/ 35757 w 285750"/>
                <a:gd name="connsiteY209" fmla="*/ 99946 h 190500"/>
                <a:gd name="connsiteX210" fmla="*/ 36538 w 285750"/>
                <a:gd name="connsiteY210" fmla="*/ 101451 h 190500"/>
                <a:gd name="connsiteX211" fmla="*/ 42129 w 285750"/>
                <a:gd name="connsiteY211" fmla="*/ 99108 h 190500"/>
                <a:gd name="connsiteX212" fmla="*/ 44053 w 285750"/>
                <a:gd name="connsiteY212" fmla="*/ 97936 h 190500"/>
                <a:gd name="connsiteX213" fmla="*/ 44272 w 285750"/>
                <a:gd name="connsiteY213" fmla="*/ 97203 h 190500"/>
                <a:gd name="connsiteX214" fmla="*/ 45110 w 285750"/>
                <a:gd name="connsiteY214" fmla="*/ 96364 h 190500"/>
                <a:gd name="connsiteX215" fmla="*/ 47892 w 285750"/>
                <a:gd name="connsiteY215" fmla="*/ 97631 h 190500"/>
                <a:gd name="connsiteX216" fmla="*/ 50149 w 285750"/>
                <a:gd name="connsiteY216" fmla="*/ 97669 h 190500"/>
                <a:gd name="connsiteX217" fmla="*/ 52959 w 285750"/>
                <a:gd name="connsiteY217" fmla="*/ 96793 h 190500"/>
                <a:gd name="connsiteX218" fmla="*/ 57931 w 285750"/>
                <a:gd name="connsiteY218" fmla="*/ 96412 h 190500"/>
                <a:gd name="connsiteX219" fmla="*/ 69066 w 285750"/>
                <a:gd name="connsiteY219" fmla="*/ 96212 h 190500"/>
                <a:gd name="connsiteX220" fmla="*/ 70733 w 285750"/>
                <a:gd name="connsiteY220" fmla="*/ 94297 h 190500"/>
                <a:gd name="connsiteX221" fmla="*/ 71514 w 285750"/>
                <a:gd name="connsiteY221" fmla="*/ 92602 h 190500"/>
                <a:gd name="connsiteX222" fmla="*/ 72495 w 285750"/>
                <a:gd name="connsiteY222" fmla="*/ 88287 h 190500"/>
                <a:gd name="connsiteX223" fmla="*/ 72057 w 285750"/>
                <a:gd name="connsiteY223" fmla="*/ 87401 h 190500"/>
                <a:gd name="connsiteX224" fmla="*/ 65113 w 285750"/>
                <a:gd name="connsiteY224" fmla="*/ 91373 h 190500"/>
                <a:gd name="connsiteX225" fmla="*/ 63522 w 285750"/>
                <a:gd name="connsiteY225" fmla="*/ 91307 h 190500"/>
                <a:gd name="connsiteX226" fmla="*/ 55474 w 285750"/>
                <a:gd name="connsiteY226" fmla="*/ 89202 h 190500"/>
                <a:gd name="connsiteX227" fmla="*/ 52569 w 285750"/>
                <a:gd name="connsiteY227" fmla="*/ 86820 h 190500"/>
                <a:gd name="connsiteX228" fmla="*/ 53521 w 285750"/>
                <a:gd name="connsiteY228" fmla="*/ 84906 h 190500"/>
                <a:gd name="connsiteX229" fmla="*/ 57788 w 285750"/>
                <a:gd name="connsiteY229" fmla="*/ 80772 h 190500"/>
                <a:gd name="connsiteX230" fmla="*/ 62189 w 285750"/>
                <a:gd name="connsiteY230" fmla="*/ 77457 h 190500"/>
                <a:gd name="connsiteX231" fmla="*/ 68666 w 285750"/>
                <a:gd name="connsiteY231" fmla="*/ 73857 h 190500"/>
                <a:gd name="connsiteX232" fmla="*/ 70180 w 285750"/>
                <a:gd name="connsiteY232" fmla="*/ 72457 h 190500"/>
                <a:gd name="connsiteX233" fmla="*/ 70342 w 285750"/>
                <a:gd name="connsiteY233" fmla="*/ 70790 h 190500"/>
                <a:gd name="connsiteX234" fmla="*/ 66018 w 285750"/>
                <a:gd name="connsiteY234" fmla="*/ 67828 h 190500"/>
                <a:gd name="connsiteX235" fmla="*/ 57855 w 285750"/>
                <a:gd name="connsiteY235" fmla="*/ 68647 h 190500"/>
                <a:gd name="connsiteX236" fmla="*/ 55759 w 285750"/>
                <a:gd name="connsiteY236" fmla="*/ 65132 h 190500"/>
                <a:gd name="connsiteX237" fmla="*/ 48968 w 285750"/>
                <a:gd name="connsiteY237" fmla="*/ 63046 h 190500"/>
                <a:gd name="connsiteX238" fmla="*/ 44453 w 285750"/>
                <a:gd name="connsiteY238" fmla="*/ 64351 h 190500"/>
                <a:gd name="connsiteX239" fmla="*/ 42053 w 285750"/>
                <a:gd name="connsiteY239" fmla="*/ 62217 h 190500"/>
                <a:gd name="connsiteX240" fmla="*/ 36186 w 285750"/>
                <a:gd name="connsiteY240" fmla="*/ 65170 h 190500"/>
                <a:gd name="connsiteX241" fmla="*/ 23289 w 285750"/>
                <a:gd name="connsiteY241" fmla="*/ 69428 h 190500"/>
                <a:gd name="connsiteX242" fmla="*/ 18155 w 285750"/>
                <a:gd name="connsiteY242" fmla="*/ 72371 h 190500"/>
                <a:gd name="connsiteX243" fmla="*/ 15392 w 285750"/>
                <a:gd name="connsiteY243" fmla="*/ 73352 h 190500"/>
                <a:gd name="connsiteX244" fmla="*/ 12211 w 285750"/>
                <a:gd name="connsiteY244" fmla="*/ 70952 h 190500"/>
                <a:gd name="connsiteX245" fmla="*/ 6725 w 285750"/>
                <a:gd name="connsiteY245" fmla="*/ 68237 h 190500"/>
                <a:gd name="connsiteX246" fmla="*/ 552 w 285750"/>
                <a:gd name="connsiteY246" fmla="*/ 67389 h 190500"/>
                <a:gd name="connsiteX247" fmla="*/ 0 w 285750"/>
                <a:gd name="connsiteY247" fmla="*/ 65789 h 190500"/>
                <a:gd name="connsiteX248" fmla="*/ 3600 w 285750"/>
                <a:gd name="connsiteY248" fmla="*/ 60884 h 190500"/>
                <a:gd name="connsiteX249" fmla="*/ 6067 w 285750"/>
                <a:gd name="connsiteY249" fmla="*/ 59988 h 190500"/>
                <a:gd name="connsiteX250" fmla="*/ 8544 w 285750"/>
                <a:gd name="connsiteY250" fmla="*/ 60446 h 190500"/>
                <a:gd name="connsiteX251" fmla="*/ 13278 w 285750"/>
                <a:gd name="connsiteY251" fmla="*/ 63865 h 190500"/>
                <a:gd name="connsiteX252" fmla="*/ 16545 w 285750"/>
                <a:gd name="connsiteY252" fmla="*/ 64941 h 190500"/>
                <a:gd name="connsiteX253" fmla="*/ 12449 w 285750"/>
                <a:gd name="connsiteY253" fmla="*/ 59912 h 190500"/>
                <a:gd name="connsiteX254" fmla="*/ 12554 w 285750"/>
                <a:gd name="connsiteY254" fmla="*/ 57979 h 190500"/>
                <a:gd name="connsiteX255" fmla="*/ 12240 w 285750"/>
                <a:gd name="connsiteY255" fmla="*/ 55074 h 190500"/>
                <a:gd name="connsiteX256" fmla="*/ 10982 w 285750"/>
                <a:gd name="connsiteY256" fmla="*/ 53826 h 190500"/>
                <a:gd name="connsiteX257" fmla="*/ 9725 w 285750"/>
                <a:gd name="connsiteY257" fmla="*/ 50606 h 190500"/>
                <a:gd name="connsiteX258" fmla="*/ 10239 w 285750"/>
                <a:gd name="connsiteY258" fmla="*/ 49521 h 190500"/>
                <a:gd name="connsiteX259" fmla="*/ 11849 w 285750"/>
                <a:gd name="connsiteY259" fmla="*/ 49130 h 190500"/>
                <a:gd name="connsiteX260" fmla="*/ 15145 w 285750"/>
                <a:gd name="connsiteY260" fmla="*/ 50225 h 190500"/>
                <a:gd name="connsiteX261" fmla="*/ 22984 w 285750"/>
                <a:gd name="connsiteY261" fmla="*/ 55807 h 190500"/>
                <a:gd name="connsiteX262" fmla="*/ 26832 w 285750"/>
                <a:gd name="connsiteY262" fmla="*/ 54816 h 190500"/>
                <a:gd name="connsiteX263" fmla="*/ 28937 w 285750"/>
                <a:gd name="connsiteY263" fmla="*/ 52759 h 190500"/>
                <a:gd name="connsiteX264" fmla="*/ 31823 w 285750"/>
                <a:gd name="connsiteY264" fmla="*/ 51235 h 190500"/>
                <a:gd name="connsiteX265" fmla="*/ 31004 w 285750"/>
                <a:gd name="connsiteY265" fmla="*/ 50444 h 190500"/>
                <a:gd name="connsiteX266" fmla="*/ 24232 w 285750"/>
                <a:gd name="connsiteY266" fmla="*/ 50349 h 190500"/>
                <a:gd name="connsiteX267" fmla="*/ 20603 w 285750"/>
                <a:gd name="connsiteY267" fmla="*/ 49206 h 190500"/>
                <a:gd name="connsiteX268" fmla="*/ 18774 w 285750"/>
                <a:gd name="connsiteY268" fmla="*/ 47568 h 190500"/>
                <a:gd name="connsiteX269" fmla="*/ 17183 w 285750"/>
                <a:gd name="connsiteY269" fmla="*/ 44777 h 190500"/>
                <a:gd name="connsiteX270" fmla="*/ 17745 w 285750"/>
                <a:gd name="connsiteY270" fmla="*/ 43491 h 190500"/>
                <a:gd name="connsiteX271" fmla="*/ 19631 w 285750"/>
                <a:gd name="connsiteY271" fmla="*/ 42462 h 190500"/>
                <a:gd name="connsiteX272" fmla="*/ 25413 w 285750"/>
                <a:gd name="connsiteY272" fmla="*/ 42767 h 190500"/>
                <a:gd name="connsiteX273" fmla="*/ 21603 w 285750"/>
                <a:gd name="connsiteY273" fmla="*/ 37900 h 190500"/>
                <a:gd name="connsiteX274" fmla="*/ 18955 w 285750"/>
                <a:gd name="connsiteY274" fmla="*/ 35100 h 190500"/>
                <a:gd name="connsiteX275" fmla="*/ 18669 w 285750"/>
                <a:gd name="connsiteY275" fmla="*/ 33747 h 190500"/>
                <a:gd name="connsiteX276" fmla="*/ 18850 w 285750"/>
                <a:gd name="connsiteY276" fmla="*/ 32052 h 190500"/>
                <a:gd name="connsiteX277" fmla="*/ 19202 w 285750"/>
                <a:gd name="connsiteY277" fmla="*/ 30909 h 190500"/>
                <a:gd name="connsiteX278" fmla="*/ 19745 w 285750"/>
                <a:gd name="connsiteY278" fmla="*/ 30337 h 190500"/>
                <a:gd name="connsiteX279" fmla="*/ 26375 w 285750"/>
                <a:gd name="connsiteY279" fmla="*/ 33195 h 190500"/>
                <a:gd name="connsiteX280" fmla="*/ 27832 w 285750"/>
                <a:gd name="connsiteY280" fmla="*/ 33309 h 190500"/>
                <a:gd name="connsiteX281" fmla="*/ 26489 w 285750"/>
                <a:gd name="connsiteY281" fmla="*/ 31471 h 190500"/>
                <a:gd name="connsiteX282" fmla="*/ 23574 w 285750"/>
                <a:gd name="connsiteY282" fmla="*/ 28756 h 190500"/>
                <a:gd name="connsiteX283" fmla="*/ 23451 w 285750"/>
                <a:gd name="connsiteY283" fmla="*/ 27737 h 190500"/>
                <a:gd name="connsiteX284" fmla="*/ 24679 w 285750"/>
                <a:gd name="connsiteY284" fmla="*/ 26908 h 190500"/>
                <a:gd name="connsiteX285" fmla="*/ 25279 w 285750"/>
                <a:gd name="connsiteY285" fmla="*/ 25356 h 190500"/>
                <a:gd name="connsiteX286" fmla="*/ 25337 w 285750"/>
                <a:gd name="connsiteY286" fmla="*/ 24079 h 190500"/>
                <a:gd name="connsiteX287" fmla="*/ 27346 w 285750"/>
                <a:gd name="connsiteY287" fmla="*/ 22974 h 190500"/>
                <a:gd name="connsiteX288" fmla="*/ 29385 w 285750"/>
                <a:gd name="connsiteY288" fmla="*/ 22927 h 190500"/>
                <a:gd name="connsiteX289" fmla="*/ 31432 w 285750"/>
                <a:gd name="connsiteY289" fmla="*/ 23936 h 190500"/>
                <a:gd name="connsiteX290" fmla="*/ 37776 w 285750"/>
                <a:gd name="connsiteY290" fmla="*/ 29232 h 190500"/>
                <a:gd name="connsiteX291" fmla="*/ 38681 w 285750"/>
                <a:gd name="connsiteY291" fmla="*/ 30718 h 190500"/>
                <a:gd name="connsiteX292" fmla="*/ 38986 w 285750"/>
                <a:gd name="connsiteY292" fmla="*/ 32671 h 190500"/>
                <a:gd name="connsiteX293" fmla="*/ 38671 w 285750"/>
                <a:gd name="connsiteY293" fmla="*/ 35100 h 190500"/>
                <a:gd name="connsiteX294" fmla="*/ 38938 w 285750"/>
                <a:gd name="connsiteY294" fmla="*/ 36071 h 190500"/>
                <a:gd name="connsiteX295" fmla="*/ 41415 w 285750"/>
                <a:gd name="connsiteY295" fmla="*/ 35242 h 190500"/>
                <a:gd name="connsiteX296" fmla="*/ 43396 w 285750"/>
                <a:gd name="connsiteY296" fmla="*/ 36262 h 190500"/>
                <a:gd name="connsiteX297" fmla="*/ 44377 w 285750"/>
                <a:gd name="connsiteY297" fmla="*/ 35985 h 190500"/>
                <a:gd name="connsiteX298" fmla="*/ 46844 w 285750"/>
                <a:gd name="connsiteY298" fmla="*/ 32337 h 190500"/>
                <a:gd name="connsiteX299" fmla="*/ 48539 w 285750"/>
                <a:gd name="connsiteY299" fmla="*/ 33204 h 190500"/>
                <a:gd name="connsiteX300" fmla="*/ 49559 w 285750"/>
                <a:gd name="connsiteY300" fmla="*/ 34909 h 190500"/>
                <a:gd name="connsiteX301" fmla="*/ 49882 w 285750"/>
                <a:gd name="connsiteY301" fmla="*/ 36452 h 190500"/>
                <a:gd name="connsiteX302" fmla="*/ 50035 w 285750"/>
                <a:gd name="connsiteY302" fmla="*/ 38567 h 190500"/>
                <a:gd name="connsiteX303" fmla="*/ 49597 w 285750"/>
                <a:gd name="connsiteY303" fmla="*/ 42967 h 190500"/>
                <a:gd name="connsiteX304" fmla="*/ 49711 w 285750"/>
                <a:gd name="connsiteY304" fmla="*/ 43586 h 190500"/>
                <a:gd name="connsiteX305" fmla="*/ 51435 w 285750"/>
                <a:gd name="connsiteY305" fmla="*/ 41100 h 190500"/>
                <a:gd name="connsiteX306" fmla="*/ 54369 w 285750"/>
                <a:gd name="connsiteY306" fmla="*/ 40910 h 190500"/>
                <a:gd name="connsiteX307" fmla="*/ 54750 w 285750"/>
                <a:gd name="connsiteY307" fmla="*/ 39662 h 190500"/>
                <a:gd name="connsiteX308" fmla="*/ 54835 w 285750"/>
                <a:gd name="connsiteY308" fmla="*/ 35033 h 190500"/>
                <a:gd name="connsiteX309" fmla="*/ 54597 w 285750"/>
                <a:gd name="connsiteY309" fmla="*/ 31109 h 190500"/>
                <a:gd name="connsiteX310" fmla="*/ 54273 w 285750"/>
                <a:gd name="connsiteY310" fmla="*/ 30309 h 190500"/>
                <a:gd name="connsiteX311" fmla="*/ 44615 w 285750"/>
                <a:gd name="connsiteY311" fmla="*/ 24860 h 190500"/>
                <a:gd name="connsiteX312" fmla="*/ 42939 w 285750"/>
                <a:gd name="connsiteY312" fmla="*/ 23565 h 190500"/>
                <a:gd name="connsiteX313" fmla="*/ 40834 w 285750"/>
                <a:gd name="connsiteY313" fmla="*/ 20879 h 190500"/>
                <a:gd name="connsiteX314" fmla="*/ 41262 w 285750"/>
                <a:gd name="connsiteY314" fmla="*/ 19526 h 190500"/>
                <a:gd name="connsiteX315" fmla="*/ 43148 w 285750"/>
                <a:gd name="connsiteY315" fmla="*/ 18317 h 190500"/>
                <a:gd name="connsiteX316" fmla="*/ 45977 w 285750"/>
                <a:gd name="connsiteY316" fmla="*/ 17831 h 190500"/>
                <a:gd name="connsiteX317" fmla="*/ 52559 w 285750"/>
                <a:gd name="connsiteY317" fmla="*/ 17897 h 190500"/>
                <a:gd name="connsiteX318" fmla="*/ 53226 w 285750"/>
                <a:gd name="connsiteY318" fmla="*/ 17326 h 190500"/>
                <a:gd name="connsiteX319" fmla="*/ 51949 w 285750"/>
                <a:gd name="connsiteY319" fmla="*/ 15907 h 190500"/>
                <a:gd name="connsiteX320" fmla="*/ 48911 w 285750"/>
                <a:gd name="connsiteY320" fmla="*/ 14992 h 190500"/>
                <a:gd name="connsiteX321" fmla="*/ 48196 w 285750"/>
                <a:gd name="connsiteY321" fmla="*/ 14164 h 190500"/>
                <a:gd name="connsiteX322" fmla="*/ 47835 w 285750"/>
                <a:gd name="connsiteY322" fmla="*/ 12583 h 190500"/>
                <a:gd name="connsiteX323" fmla="*/ 44225 w 285750"/>
                <a:gd name="connsiteY323" fmla="*/ 13449 h 190500"/>
                <a:gd name="connsiteX324" fmla="*/ 40196 w 285750"/>
                <a:gd name="connsiteY324" fmla="*/ 13487 h 190500"/>
                <a:gd name="connsiteX325" fmla="*/ 36319 w 285750"/>
                <a:gd name="connsiteY325" fmla="*/ 12516 h 190500"/>
                <a:gd name="connsiteX326" fmla="*/ 36243 w 285750"/>
                <a:gd name="connsiteY326" fmla="*/ 11287 h 190500"/>
                <a:gd name="connsiteX327" fmla="*/ 37767 w 285750"/>
                <a:gd name="connsiteY327" fmla="*/ 9477 h 190500"/>
                <a:gd name="connsiteX328" fmla="*/ 40938 w 285750"/>
                <a:gd name="connsiteY328" fmla="*/ 6477 h 190500"/>
                <a:gd name="connsiteX329" fmla="*/ 42405 w 285750"/>
                <a:gd name="connsiteY329" fmla="*/ 5725 h 190500"/>
                <a:gd name="connsiteX330" fmla="*/ 46834 w 285750"/>
                <a:gd name="connsiteY330" fmla="*/ 6248 h 190500"/>
                <a:gd name="connsiteX331" fmla="*/ 51225 w 285750"/>
                <a:gd name="connsiteY331" fmla="*/ 5401 h 190500"/>
                <a:gd name="connsiteX332" fmla="*/ 54788 w 285750"/>
                <a:gd name="connsiteY332" fmla="*/ 6429 h 190500"/>
                <a:gd name="connsiteX333" fmla="*/ 57617 w 285750"/>
                <a:gd name="connsiteY333" fmla="*/ 9401 h 190500"/>
                <a:gd name="connsiteX334" fmla="*/ 61627 w 285750"/>
                <a:gd name="connsiteY334" fmla="*/ 14621 h 190500"/>
                <a:gd name="connsiteX335" fmla="*/ 67056 w 285750"/>
                <a:gd name="connsiteY335" fmla="*/ 17945 h 190500"/>
                <a:gd name="connsiteX336" fmla="*/ 67561 w 285750"/>
                <a:gd name="connsiteY336" fmla="*/ 18993 h 190500"/>
                <a:gd name="connsiteX337" fmla="*/ 70447 w 285750"/>
                <a:gd name="connsiteY337" fmla="*/ 21708 h 190500"/>
                <a:gd name="connsiteX338" fmla="*/ 76200 w 285750"/>
                <a:gd name="connsiteY338" fmla="*/ 29004 h 190500"/>
                <a:gd name="connsiteX339" fmla="*/ 82039 w 285750"/>
                <a:gd name="connsiteY339" fmla="*/ 33223 h 190500"/>
                <a:gd name="connsiteX340" fmla="*/ 82305 w 285750"/>
                <a:gd name="connsiteY340" fmla="*/ 34300 h 190500"/>
                <a:gd name="connsiteX341" fmla="*/ 81344 w 285750"/>
                <a:gd name="connsiteY341" fmla="*/ 35557 h 190500"/>
                <a:gd name="connsiteX342" fmla="*/ 79095 w 285750"/>
                <a:gd name="connsiteY342" fmla="*/ 37033 h 190500"/>
                <a:gd name="connsiteX343" fmla="*/ 79610 w 285750"/>
                <a:gd name="connsiteY343" fmla="*/ 37843 h 190500"/>
                <a:gd name="connsiteX344" fmla="*/ 82544 w 285750"/>
                <a:gd name="connsiteY344" fmla="*/ 38919 h 190500"/>
                <a:gd name="connsiteX345" fmla="*/ 84658 w 285750"/>
                <a:gd name="connsiteY345" fmla="*/ 41758 h 190500"/>
                <a:gd name="connsiteX346" fmla="*/ 84801 w 285750"/>
                <a:gd name="connsiteY346" fmla="*/ 42996 h 190500"/>
                <a:gd name="connsiteX347" fmla="*/ 82887 w 285750"/>
                <a:gd name="connsiteY347" fmla="*/ 51759 h 190500"/>
                <a:gd name="connsiteX348" fmla="*/ 81867 w 285750"/>
                <a:gd name="connsiteY348" fmla="*/ 53616 h 190500"/>
                <a:gd name="connsiteX349" fmla="*/ 80705 w 285750"/>
                <a:gd name="connsiteY349" fmla="*/ 54597 h 190500"/>
                <a:gd name="connsiteX350" fmla="*/ 75314 w 285750"/>
                <a:gd name="connsiteY350" fmla="*/ 52950 h 190500"/>
                <a:gd name="connsiteX351" fmla="*/ 76590 w 285750"/>
                <a:gd name="connsiteY351" fmla="*/ 55731 h 190500"/>
                <a:gd name="connsiteX352" fmla="*/ 80448 w 285750"/>
                <a:gd name="connsiteY352" fmla="*/ 58683 h 190500"/>
                <a:gd name="connsiteX353" fmla="*/ 81315 w 285750"/>
                <a:gd name="connsiteY353" fmla="*/ 60331 h 190500"/>
                <a:gd name="connsiteX354" fmla="*/ 80743 w 285750"/>
                <a:gd name="connsiteY354" fmla="*/ 61951 h 190500"/>
                <a:gd name="connsiteX355" fmla="*/ 81162 w 285750"/>
                <a:gd name="connsiteY355" fmla="*/ 62322 h 190500"/>
                <a:gd name="connsiteX356" fmla="*/ 82572 w 285750"/>
                <a:gd name="connsiteY356" fmla="*/ 61455 h 190500"/>
                <a:gd name="connsiteX357" fmla="*/ 83163 w 285750"/>
                <a:gd name="connsiteY357" fmla="*/ 62370 h 190500"/>
                <a:gd name="connsiteX358" fmla="*/ 82915 w 285750"/>
                <a:gd name="connsiteY358" fmla="*/ 65065 h 190500"/>
                <a:gd name="connsiteX359" fmla="*/ 82315 w 285750"/>
                <a:gd name="connsiteY359" fmla="*/ 67304 h 190500"/>
                <a:gd name="connsiteX360" fmla="*/ 81353 w 285750"/>
                <a:gd name="connsiteY360" fmla="*/ 69075 h 190500"/>
                <a:gd name="connsiteX361" fmla="*/ 81639 w 285750"/>
                <a:gd name="connsiteY361" fmla="*/ 69847 h 190500"/>
                <a:gd name="connsiteX362" fmla="*/ 83144 w 285750"/>
                <a:gd name="connsiteY362" fmla="*/ 69609 h 190500"/>
                <a:gd name="connsiteX363" fmla="*/ 84553 w 285750"/>
                <a:gd name="connsiteY363" fmla="*/ 70066 h 190500"/>
                <a:gd name="connsiteX364" fmla="*/ 86763 w 285750"/>
                <a:gd name="connsiteY364" fmla="*/ 72514 h 190500"/>
                <a:gd name="connsiteX365" fmla="*/ 88554 w 285750"/>
                <a:gd name="connsiteY365" fmla="*/ 79972 h 190500"/>
                <a:gd name="connsiteX366" fmla="*/ 89440 w 285750"/>
                <a:gd name="connsiteY366" fmla="*/ 82372 h 190500"/>
                <a:gd name="connsiteX367" fmla="*/ 90088 w 285750"/>
                <a:gd name="connsiteY367" fmla="*/ 80239 h 190500"/>
                <a:gd name="connsiteX368" fmla="*/ 90887 w 285750"/>
                <a:gd name="connsiteY368" fmla="*/ 74800 h 190500"/>
                <a:gd name="connsiteX369" fmla="*/ 91640 w 285750"/>
                <a:gd name="connsiteY369" fmla="*/ 72019 h 190500"/>
                <a:gd name="connsiteX370" fmla="*/ 92354 w 285750"/>
                <a:gd name="connsiteY370" fmla="*/ 71895 h 190500"/>
                <a:gd name="connsiteX371" fmla="*/ 92964 w 285750"/>
                <a:gd name="connsiteY371" fmla="*/ 70980 h 190500"/>
                <a:gd name="connsiteX372" fmla="*/ 93478 w 285750"/>
                <a:gd name="connsiteY372" fmla="*/ 69266 h 190500"/>
                <a:gd name="connsiteX373" fmla="*/ 94526 w 285750"/>
                <a:gd name="connsiteY373" fmla="*/ 63208 h 190500"/>
                <a:gd name="connsiteX374" fmla="*/ 98145 w 285750"/>
                <a:gd name="connsiteY374" fmla="*/ 58607 h 190500"/>
                <a:gd name="connsiteX375" fmla="*/ 99869 w 285750"/>
                <a:gd name="connsiteY375" fmla="*/ 57188 h 190500"/>
                <a:gd name="connsiteX376" fmla="*/ 101498 w 285750"/>
                <a:gd name="connsiteY376" fmla="*/ 56883 h 190500"/>
                <a:gd name="connsiteX377" fmla="*/ 102280 w 285750"/>
                <a:gd name="connsiteY377" fmla="*/ 57455 h 190500"/>
                <a:gd name="connsiteX378" fmla="*/ 104994 w 285750"/>
                <a:gd name="connsiteY378" fmla="*/ 62284 h 190500"/>
                <a:gd name="connsiteX379" fmla="*/ 106642 w 285750"/>
                <a:gd name="connsiteY379" fmla="*/ 63094 h 190500"/>
                <a:gd name="connsiteX380" fmla="*/ 107480 w 285750"/>
                <a:gd name="connsiteY380" fmla="*/ 62836 h 190500"/>
                <a:gd name="connsiteX381" fmla="*/ 108642 w 285750"/>
                <a:gd name="connsiteY381" fmla="*/ 59550 h 190500"/>
                <a:gd name="connsiteX382" fmla="*/ 110109 w 285750"/>
                <a:gd name="connsiteY382" fmla="*/ 53245 h 190500"/>
                <a:gd name="connsiteX383" fmla="*/ 110442 w 285750"/>
                <a:gd name="connsiteY383" fmla="*/ 46177 h 190500"/>
                <a:gd name="connsiteX384" fmla="*/ 109652 w 285750"/>
                <a:gd name="connsiteY384" fmla="*/ 38338 h 190500"/>
                <a:gd name="connsiteX385" fmla="*/ 110109 w 285750"/>
                <a:gd name="connsiteY385" fmla="*/ 32718 h 190500"/>
                <a:gd name="connsiteX386" fmla="*/ 111833 w 285750"/>
                <a:gd name="connsiteY386" fmla="*/ 29356 h 190500"/>
                <a:gd name="connsiteX387" fmla="*/ 114090 w 285750"/>
                <a:gd name="connsiteY387" fmla="*/ 28318 h 190500"/>
                <a:gd name="connsiteX388" fmla="*/ 116900 w 285750"/>
                <a:gd name="connsiteY388" fmla="*/ 29613 h 190500"/>
                <a:gd name="connsiteX389" fmla="*/ 118948 w 285750"/>
                <a:gd name="connsiteY389" fmla="*/ 31671 h 190500"/>
                <a:gd name="connsiteX390" fmla="*/ 122987 w 285750"/>
                <a:gd name="connsiteY390" fmla="*/ 39481 h 190500"/>
                <a:gd name="connsiteX391" fmla="*/ 126254 w 285750"/>
                <a:gd name="connsiteY391" fmla="*/ 43567 h 190500"/>
                <a:gd name="connsiteX392" fmla="*/ 129054 w 285750"/>
                <a:gd name="connsiteY392" fmla="*/ 47930 h 190500"/>
                <a:gd name="connsiteX393" fmla="*/ 130502 w 285750"/>
                <a:gd name="connsiteY393" fmla="*/ 49349 h 190500"/>
                <a:gd name="connsiteX394" fmla="*/ 133283 w 285750"/>
                <a:gd name="connsiteY394" fmla="*/ 50063 h 190500"/>
                <a:gd name="connsiteX395" fmla="*/ 134026 w 285750"/>
                <a:gd name="connsiteY395" fmla="*/ 49778 h 190500"/>
                <a:gd name="connsiteX396" fmla="*/ 134521 w 285750"/>
                <a:gd name="connsiteY396" fmla="*/ 48778 h 190500"/>
                <a:gd name="connsiteX397" fmla="*/ 134779 w 285750"/>
                <a:gd name="connsiteY397" fmla="*/ 47044 h 190500"/>
                <a:gd name="connsiteX398" fmla="*/ 134179 w 285750"/>
                <a:gd name="connsiteY398" fmla="*/ 35890 h 190500"/>
                <a:gd name="connsiteX399" fmla="*/ 134960 w 285750"/>
                <a:gd name="connsiteY399" fmla="*/ 32414 h 190500"/>
                <a:gd name="connsiteX400" fmla="*/ 136141 w 285750"/>
                <a:gd name="connsiteY400" fmla="*/ 29928 h 190500"/>
                <a:gd name="connsiteX401" fmla="*/ 141151 w 285750"/>
                <a:gd name="connsiteY401" fmla="*/ 28470 h 190500"/>
                <a:gd name="connsiteX402" fmla="*/ 143885 w 285750"/>
                <a:gd name="connsiteY402" fmla="*/ 26908 h 190500"/>
                <a:gd name="connsiteX403" fmla="*/ 146542 w 285750"/>
                <a:gd name="connsiteY403" fmla="*/ 24346 h 190500"/>
                <a:gd name="connsiteX404" fmla="*/ 148742 w 285750"/>
                <a:gd name="connsiteY404" fmla="*/ 22965 h 190500"/>
                <a:gd name="connsiteX405" fmla="*/ 150495 w 285750"/>
                <a:gd name="connsiteY405" fmla="*/ 22784 h 190500"/>
                <a:gd name="connsiteX406" fmla="*/ 152314 w 285750"/>
                <a:gd name="connsiteY406" fmla="*/ 23784 h 190500"/>
                <a:gd name="connsiteX407" fmla="*/ 154229 w 285750"/>
                <a:gd name="connsiteY407" fmla="*/ 25965 h 190500"/>
                <a:gd name="connsiteX408" fmla="*/ 157201 w 285750"/>
                <a:gd name="connsiteY408" fmla="*/ 30213 h 190500"/>
                <a:gd name="connsiteX409" fmla="*/ 160944 w 285750"/>
                <a:gd name="connsiteY409" fmla="*/ 37233 h 190500"/>
                <a:gd name="connsiteX410" fmla="*/ 165706 w 285750"/>
                <a:gd name="connsiteY410" fmla="*/ 42453 h 190500"/>
                <a:gd name="connsiteX411" fmla="*/ 168192 w 285750"/>
                <a:gd name="connsiteY411" fmla="*/ 50721 h 190500"/>
                <a:gd name="connsiteX412" fmla="*/ 168726 w 285750"/>
                <a:gd name="connsiteY412" fmla="*/ 52111 h 190500"/>
                <a:gd name="connsiteX413" fmla="*/ 169316 w 285750"/>
                <a:gd name="connsiteY413" fmla="*/ 52273 h 190500"/>
                <a:gd name="connsiteX414" fmla="*/ 169945 w 285750"/>
                <a:gd name="connsiteY414" fmla="*/ 51197 h 190500"/>
                <a:gd name="connsiteX415" fmla="*/ 170345 w 285750"/>
                <a:gd name="connsiteY415" fmla="*/ 49682 h 190500"/>
                <a:gd name="connsiteX416" fmla="*/ 170459 w 285750"/>
                <a:gd name="connsiteY416" fmla="*/ 46006 h 190500"/>
                <a:gd name="connsiteX417" fmla="*/ 169126 w 285750"/>
                <a:gd name="connsiteY417" fmla="*/ 41129 h 190500"/>
                <a:gd name="connsiteX418" fmla="*/ 164678 w 285750"/>
                <a:gd name="connsiteY418" fmla="*/ 28775 h 190500"/>
                <a:gd name="connsiteX419" fmla="*/ 164602 w 285750"/>
                <a:gd name="connsiteY419" fmla="*/ 26422 h 190500"/>
                <a:gd name="connsiteX420" fmla="*/ 165163 w 285750"/>
                <a:gd name="connsiteY420" fmla="*/ 24536 h 190500"/>
                <a:gd name="connsiteX421" fmla="*/ 168297 w 285750"/>
                <a:gd name="connsiteY421" fmla="*/ 24327 h 190500"/>
                <a:gd name="connsiteX422" fmla="*/ 175593 w 285750"/>
                <a:gd name="connsiteY422" fmla="*/ 25470 h 190500"/>
                <a:gd name="connsiteX423" fmla="*/ 177917 w 285750"/>
                <a:gd name="connsiteY423" fmla="*/ 27394 h 190500"/>
                <a:gd name="connsiteX424" fmla="*/ 182880 w 285750"/>
                <a:gd name="connsiteY424" fmla="*/ 34957 h 190500"/>
                <a:gd name="connsiteX425" fmla="*/ 184271 w 285750"/>
                <a:gd name="connsiteY425" fmla="*/ 36786 h 190500"/>
                <a:gd name="connsiteX426" fmla="*/ 185118 w 285750"/>
                <a:gd name="connsiteY426" fmla="*/ 37243 h 190500"/>
                <a:gd name="connsiteX427" fmla="*/ 185433 w 285750"/>
                <a:gd name="connsiteY427" fmla="*/ 36328 h 190500"/>
                <a:gd name="connsiteX428" fmla="*/ 187357 w 285750"/>
                <a:gd name="connsiteY428" fmla="*/ 34928 h 190500"/>
                <a:gd name="connsiteX429" fmla="*/ 188681 w 285750"/>
                <a:gd name="connsiteY429" fmla="*/ 33233 h 190500"/>
                <a:gd name="connsiteX430" fmla="*/ 190900 w 285750"/>
                <a:gd name="connsiteY430" fmla="*/ 29061 h 190500"/>
                <a:gd name="connsiteX431" fmla="*/ 195748 w 285750"/>
                <a:gd name="connsiteY431" fmla="*/ 21536 h 190500"/>
                <a:gd name="connsiteX432" fmla="*/ 196758 w 285750"/>
                <a:gd name="connsiteY432" fmla="*/ 21317 h 190500"/>
                <a:gd name="connsiteX433" fmla="*/ 198168 w 285750"/>
                <a:gd name="connsiteY433" fmla="*/ 21908 h 190500"/>
                <a:gd name="connsiteX434" fmla="*/ 200654 w 285750"/>
                <a:gd name="connsiteY434" fmla="*/ 23879 h 190500"/>
                <a:gd name="connsiteX435" fmla="*/ 201835 w 285750"/>
                <a:gd name="connsiteY435" fmla="*/ 25460 h 190500"/>
                <a:gd name="connsiteX436" fmla="*/ 204168 w 285750"/>
                <a:gd name="connsiteY436" fmla="*/ 26660 h 190500"/>
                <a:gd name="connsiteX437" fmla="*/ 206559 w 285750"/>
                <a:gd name="connsiteY437" fmla="*/ 26241 h 190500"/>
                <a:gd name="connsiteX438" fmla="*/ 209864 w 285750"/>
                <a:gd name="connsiteY438" fmla="*/ 23603 h 190500"/>
                <a:gd name="connsiteX439" fmla="*/ 213608 w 285750"/>
                <a:gd name="connsiteY439" fmla="*/ 21984 h 190500"/>
                <a:gd name="connsiteX440" fmla="*/ 214884 w 285750"/>
                <a:gd name="connsiteY440" fmla="*/ 18240 h 190500"/>
                <a:gd name="connsiteX441" fmla="*/ 215122 w 285750"/>
                <a:gd name="connsiteY441" fmla="*/ 16526 h 190500"/>
                <a:gd name="connsiteX442" fmla="*/ 212112 w 285750"/>
                <a:gd name="connsiteY442" fmla="*/ 5315 h 190500"/>
                <a:gd name="connsiteX443" fmla="*/ 213379 w 285750"/>
                <a:gd name="connsiteY443" fmla="*/ 3010 h 190500"/>
                <a:gd name="connsiteX444" fmla="*/ 219904 w 285750"/>
                <a:gd name="connsiteY444" fmla="*/ 219 h 190500"/>
                <a:gd name="connsiteX445" fmla="*/ 225609 w 285750"/>
                <a:gd name="connsiteY445" fmla="*/ 0 h 190500"/>
                <a:gd name="connsiteX446" fmla="*/ 226962 w 285750"/>
                <a:gd name="connsiteY446" fmla="*/ 771 h 190500"/>
                <a:gd name="connsiteX447" fmla="*/ 230553 w 285750"/>
                <a:gd name="connsiteY447" fmla="*/ 6248 h 190500"/>
                <a:gd name="connsiteX448" fmla="*/ 232991 w 285750"/>
                <a:gd name="connsiteY448" fmla="*/ 8992 h 190500"/>
                <a:gd name="connsiteX449" fmla="*/ 234220 w 285750"/>
                <a:gd name="connsiteY449" fmla="*/ 11192 h 190500"/>
                <a:gd name="connsiteX450" fmla="*/ 234515 w 285750"/>
                <a:gd name="connsiteY450" fmla="*/ 16040 h 190500"/>
                <a:gd name="connsiteX451" fmla="*/ 235991 w 285750"/>
                <a:gd name="connsiteY451" fmla="*/ 1782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Lst>
              <a:rect l="l" t="t" r="r" b="b"/>
              <a:pathLst>
                <a:path w="285750" h="190500">
                  <a:moveTo>
                    <a:pt x="238782" y="19831"/>
                  </a:moveTo>
                  <a:lnTo>
                    <a:pt x="241849" y="20079"/>
                  </a:lnTo>
                  <a:lnTo>
                    <a:pt x="246859" y="17802"/>
                  </a:lnTo>
                  <a:lnTo>
                    <a:pt x="248955" y="16307"/>
                  </a:lnTo>
                  <a:lnTo>
                    <a:pt x="254108" y="11116"/>
                  </a:lnTo>
                  <a:lnTo>
                    <a:pt x="257147" y="9668"/>
                  </a:lnTo>
                  <a:lnTo>
                    <a:pt x="261842" y="10030"/>
                  </a:lnTo>
                  <a:lnTo>
                    <a:pt x="264100" y="9668"/>
                  </a:lnTo>
                  <a:lnTo>
                    <a:pt x="264157" y="10173"/>
                  </a:lnTo>
                  <a:lnTo>
                    <a:pt x="261271" y="12278"/>
                  </a:lnTo>
                  <a:lnTo>
                    <a:pt x="258966" y="13002"/>
                  </a:lnTo>
                  <a:lnTo>
                    <a:pt x="255651" y="16135"/>
                  </a:lnTo>
                  <a:lnTo>
                    <a:pt x="252498" y="23184"/>
                  </a:lnTo>
                  <a:lnTo>
                    <a:pt x="250165" y="26632"/>
                  </a:lnTo>
                  <a:lnTo>
                    <a:pt x="250184" y="28165"/>
                  </a:lnTo>
                  <a:lnTo>
                    <a:pt x="253022" y="30880"/>
                  </a:lnTo>
                  <a:lnTo>
                    <a:pt x="256137" y="32414"/>
                  </a:lnTo>
                  <a:lnTo>
                    <a:pt x="258994" y="31023"/>
                  </a:lnTo>
                  <a:lnTo>
                    <a:pt x="260242" y="31566"/>
                  </a:lnTo>
                  <a:lnTo>
                    <a:pt x="261366" y="33576"/>
                  </a:lnTo>
                  <a:lnTo>
                    <a:pt x="262004" y="35566"/>
                  </a:lnTo>
                  <a:lnTo>
                    <a:pt x="262147" y="37538"/>
                  </a:lnTo>
                  <a:lnTo>
                    <a:pt x="261633" y="41653"/>
                  </a:lnTo>
                  <a:lnTo>
                    <a:pt x="259918" y="45777"/>
                  </a:lnTo>
                  <a:lnTo>
                    <a:pt x="257594" y="49225"/>
                  </a:lnTo>
                  <a:lnTo>
                    <a:pt x="257918" y="50311"/>
                  </a:lnTo>
                  <a:lnTo>
                    <a:pt x="259785" y="50863"/>
                  </a:lnTo>
                  <a:lnTo>
                    <a:pt x="268634" y="48635"/>
                  </a:lnTo>
                  <a:lnTo>
                    <a:pt x="269557" y="48797"/>
                  </a:lnTo>
                  <a:lnTo>
                    <a:pt x="270062" y="49911"/>
                  </a:lnTo>
                  <a:lnTo>
                    <a:pt x="270167" y="51968"/>
                  </a:lnTo>
                  <a:lnTo>
                    <a:pt x="270653" y="53826"/>
                  </a:lnTo>
                  <a:lnTo>
                    <a:pt x="271529" y="55493"/>
                  </a:lnTo>
                  <a:lnTo>
                    <a:pt x="271253" y="57188"/>
                  </a:lnTo>
                  <a:lnTo>
                    <a:pt x="267376" y="62551"/>
                  </a:lnTo>
                  <a:lnTo>
                    <a:pt x="271958" y="59179"/>
                  </a:lnTo>
                  <a:lnTo>
                    <a:pt x="275568" y="58226"/>
                  </a:lnTo>
                  <a:lnTo>
                    <a:pt x="281759" y="59922"/>
                  </a:lnTo>
                  <a:lnTo>
                    <a:pt x="284293" y="61865"/>
                  </a:lnTo>
                  <a:lnTo>
                    <a:pt x="285769" y="65284"/>
                  </a:lnTo>
                  <a:lnTo>
                    <a:pt x="287912" y="64151"/>
                  </a:lnTo>
                  <a:lnTo>
                    <a:pt x="288846" y="64218"/>
                  </a:lnTo>
                  <a:lnTo>
                    <a:pt x="290246" y="66161"/>
                  </a:lnTo>
                  <a:lnTo>
                    <a:pt x="290293" y="68237"/>
                  </a:lnTo>
                  <a:lnTo>
                    <a:pt x="289265" y="71180"/>
                  </a:lnTo>
                  <a:lnTo>
                    <a:pt x="288912" y="73905"/>
                  </a:lnTo>
                  <a:lnTo>
                    <a:pt x="287836" y="75019"/>
                  </a:lnTo>
                  <a:lnTo>
                    <a:pt x="285826" y="75829"/>
                  </a:lnTo>
                  <a:lnTo>
                    <a:pt x="285255" y="76733"/>
                  </a:lnTo>
                  <a:lnTo>
                    <a:pt x="286140" y="78800"/>
                  </a:lnTo>
                  <a:lnTo>
                    <a:pt x="287446" y="80820"/>
                  </a:lnTo>
                  <a:lnTo>
                    <a:pt x="289293" y="80905"/>
                  </a:lnTo>
                  <a:lnTo>
                    <a:pt x="289627" y="81839"/>
                  </a:lnTo>
                  <a:lnTo>
                    <a:pt x="289665" y="82953"/>
                  </a:lnTo>
                  <a:lnTo>
                    <a:pt x="289417" y="84268"/>
                  </a:lnTo>
                  <a:lnTo>
                    <a:pt x="288817" y="85163"/>
                  </a:lnTo>
                  <a:lnTo>
                    <a:pt x="287855" y="85658"/>
                  </a:lnTo>
                  <a:lnTo>
                    <a:pt x="286588" y="87097"/>
                  </a:lnTo>
                  <a:lnTo>
                    <a:pt x="291236" y="90240"/>
                  </a:lnTo>
                  <a:lnTo>
                    <a:pt x="291827" y="91411"/>
                  </a:lnTo>
                  <a:lnTo>
                    <a:pt x="291894" y="93116"/>
                  </a:lnTo>
                  <a:lnTo>
                    <a:pt x="291532" y="94993"/>
                  </a:lnTo>
                  <a:lnTo>
                    <a:pt x="290741" y="97031"/>
                  </a:lnTo>
                  <a:lnTo>
                    <a:pt x="289341" y="98231"/>
                  </a:lnTo>
                  <a:lnTo>
                    <a:pt x="285988" y="98431"/>
                  </a:lnTo>
                  <a:lnTo>
                    <a:pt x="283931" y="99755"/>
                  </a:lnTo>
                  <a:lnTo>
                    <a:pt x="284636" y="101946"/>
                  </a:lnTo>
                  <a:lnTo>
                    <a:pt x="284578" y="104718"/>
                  </a:lnTo>
                  <a:lnTo>
                    <a:pt x="283959" y="107985"/>
                  </a:lnTo>
                  <a:lnTo>
                    <a:pt x="281321" y="112909"/>
                  </a:lnTo>
                  <a:lnTo>
                    <a:pt x="278844" y="115529"/>
                  </a:lnTo>
                  <a:lnTo>
                    <a:pt x="276415" y="117224"/>
                  </a:lnTo>
                  <a:lnTo>
                    <a:pt x="272091" y="116624"/>
                  </a:lnTo>
                  <a:lnTo>
                    <a:pt x="269738" y="115319"/>
                  </a:lnTo>
                  <a:lnTo>
                    <a:pt x="269996" y="119558"/>
                  </a:lnTo>
                  <a:lnTo>
                    <a:pt x="267595" y="122158"/>
                  </a:lnTo>
                  <a:lnTo>
                    <a:pt x="268043" y="124330"/>
                  </a:lnTo>
                  <a:lnTo>
                    <a:pt x="268881" y="125435"/>
                  </a:lnTo>
                  <a:lnTo>
                    <a:pt x="268472" y="128216"/>
                  </a:lnTo>
                  <a:lnTo>
                    <a:pt x="267329" y="130969"/>
                  </a:lnTo>
                  <a:lnTo>
                    <a:pt x="265414" y="133941"/>
                  </a:lnTo>
                  <a:lnTo>
                    <a:pt x="263242" y="135798"/>
                  </a:lnTo>
                  <a:lnTo>
                    <a:pt x="258928" y="138036"/>
                  </a:lnTo>
                  <a:lnTo>
                    <a:pt x="255241" y="141742"/>
                  </a:lnTo>
                  <a:lnTo>
                    <a:pt x="252727" y="143208"/>
                  </a:lnTo>
                  <a:lnTo>
                    <a:pt x="246459" y="143142"/>
                  </a:lnTo>
                  <a:lnTo>
                    <a:pt x="240068" y="145523"/>
                  </a:lnTo>
                  <a:lnTo>
                    <a:pt x="231039" y="150533"/>
                  </a:lnTo>
                  <a:lnTo>
                    <a:pt x="224952" y="154534"/>
                  </a:lnTo>
                  <a:lnTo>
                    <a:pt x="220256" y="159058"/>
                  </a:lnTo>
                  <a:lnTo>
                    <a:pt x="214055" y="166411"/>
                  </a:lnTo>
                  <a:lnTo>
                    <a:pt x="209455" y="169497"/>
                  </a:lnTo>
                  <a:lnTo>
                    <a:pt x="206797" y="170326"/>
                  </a:lnTo>
                  <a:lnTo>
                    <a:pt x="201625" y="170983"/>
                  </a:lnTo>
                  <a:lnTo>
                    <a:pt x="197291" y="172974"/>
                  </a:lnTo>
                  <a:lnTo>
                    <a:pt x="182899" y="176689"/>
                  </a:lnTo>
                  <a:lnTo>
                    <a:pt x="178032" y="178718"/>
                  </a:lnTo>
                  <a:lnTo>
                    <a:pt x="177403" y="180556"/>
                  </a:lnTo>
                  <a:lnTo>
                    <a:pt x="175384" y="183328"/>
                  </a:lnTo>
                  <a:lnTo>
                    <a:pt x="175260" y="184328"/>
                  </a:lnTo>
                  <a:lnTo>
                    <a:pt x="176136" y="185099"/>
                  </a:lnTo>
                  <a:lnTo>
                    <a:pt x="176308" y="186099"/>
                  </a:lnTo>
                  <a:lnTo>
                    <a:pt x="174527" y="189367"/>
                  </a:lnTo>
                  <a:lnTo>
                    <a:pt x="170964" y="191719"/>
                  </a:lnTo>
                  <a:lnTo>
                    <a:pt x="169288" y="191681"/>
                  </a:lnTo>
                  <a:lnTo>
                    <a:pt x="167249" y="189652"/>
                  </a:lnTo>
                  <a:lnTo>
                    <a:pt x="166364" y="189729"/>
                  </a:lnTo>
                  <a:lnTo>
                    <a:pt x="166011" y="190043"/>
                  </a:lnTo>
                  <a:lnTo>
                    <a:pt x="165992" y="190672"/>
                  </a:lnTo>
                  <a:lnTo>
                    <a:pt x="167164" y="193110"/>
                  </a:lnTo>
                  <a:lnTo>
                    <a:pt x="165011" y="194234"/>
                  </a:lnTo>
                  <a:lnTo>
                    <a:pt x="155638" y="197072"/>
                  </a:lnTo>
                  <a:lnTo>
                    <a:pt x="139684" y="194977"/>
                  </a:lnTo>
                  <a:lnTo>
                    <a:pt x="133369" y="192796"/>
                  </a:lnTo>
                  <a:lnTo>
                    <a:pt x="125568" y="189309"/>
                  </a:lnTo>
                  <a:lnTo>
                    <a:pt x="120929" y="188385"/>
                  </a:lnTo>
                  <a:lnTo>
                    <a:pt x="114348" y="188157"/>
                  </a:lnTo>
                  <a:lnTo>
                    <a:pt x="108938" y="183280"/>
                  </a:lnTo>
                  <a:lnTo>
                    <a:pt x="106432" y="180261"/>
                  </a:lnTo>
                  <a:lnTo>
                    <a:pt x="106232" y="179003"/>
                  </a:lnTo>
                  <a:lnTo>
                    <a:pt x="106518" y="177565"/>
                  </a:lnTo>
                  <a:lnTo>
                    <a:pt x="107080" y="176584"/>
                  </a:lnTo>
                  <a:lnTo>
                    <a:pt x="107918" y="176060"/>
                  </a:lnTo>
                  <a:lnTo>
                    <a:pt x="109699" y="176003"/>
                  </a:lnTo>
                  <a:lnTo>
                    <a:pt x="109937" y="175574"/>
                  </a:lnTo>
                  <a:lnTo>
                    <a:pt x="108575" y="173145"/>
                  </a:lnTo>
                  <a:lnTo>
                    <a:pt x="107270" y="173936"/>
                  </a:lnTo>
                  <a:lnTo>
                    <a:pt x="103794" y="177365"/>
                  </a:lnTo>
                  <a:lnTo>
                    <a:pt x="102241" y="177241"/>
                  </a:lnTo>
                  <a:lnTo>
                    <a:pt x="100203" y="175527"/>
                  </a:lnTo>
                  <a:lnTo>
                    <a:pt x="100127" y="173860"/>
                  </a:lnTo>
                  <a:lnTo>
                    <a:pt x="96155" y="173222"/>
                  </a:lnTo>
                  <a:lnTo>
                    <a:pt x="92697" y="171136"/>
                  </a:lnTo>
                  <a:lnTo>
                    <a:pt x="89259" y="168135"/>
                  </a:lnTo>
                  <a:lnTo>
                    <a:pt x="88744" y="166992"/>
                  </a:lnTo>
                  <a:lnTo>
                    <a:pt x="90402" y="165306"/>
                  </a:lnTo>
                  <a:lnTo>
                    <a:pt x="90078" y="164983"/>
                  </a:lnTo>
                  <a:lnTo>
                    <a:pt x="88830" y="164697"/>
                  </a:lnTo>
                  <a:lnTo>
                    <a:pt x="86325" y="165249"/>
                  </a:lnTo>
                  <a:lnTo>
                    <a:pt x="82544" y="169050"/>
                  </a:lnTo>
                  <a:lnTo>
                    <a:pt x="80915" y="169926"/>
                  </a:lnTo>
                  <a:lnTo>
                    <a:pt x="56217" y="170812"/>
                  </a:lnTo>
                  <a:lnTo>
                    <a:pt x="49949" y="171202"/>
                  </a:lnTo>
                  <a:lnTo>
                    <a:pt x="48739" y="171783"/>
                  </a:lnTo>
                  <a:lnTo>
                    <a:pt x="47653" y="169316"/>
                  </a:lnTo>
                  <a:lnTo>
                    <a:pt x="46682" y="163792"/>
                  </a:lnTo>
                  <a:lnTo>
                    <a:pt x="46320" y="160144"/>
                  </a:lnTo>
                  <a:lnTo>
                    <a:pt x="46568" y="158372"/>
                  </a:lnTo>
                  <a:lnTo>
                    <a:pt x="47435" y="156248"/>
                  </a:lnTo>
                  <a:lnTo>
                    <a:pt x="48778" y="156610"/>
                  </a:lnTo>
                  <a:lnTo>
                    <a:pt x="50054" y="158296"/>
                  </a:lnTo>
                  <a:lnTo>
                    <a:pt x="51216" y="160687"/>
                  </a:lnTo>
                  <a:lnTo>
                    <a:pt x="52540" y="161849"/>
                  </a:lnTo>
                  <a:lnTo>
                    <a:pt x="61160" y="158934"/>
                  </a:lnTo>
                  <a:lnTo>
                    <a:pt x="64665" y="156972"/>
                  </a:lnTo>
                  <a:lnTo>
                    <a:pt x="66151" y="155115"/>
                  </a:lnTo>
                  <a:lnTo>
                    <a:pt x="67904" y="151933"/>
                  </a:lnTo>
                  <a:lnTo>
                    <a:pt x="69761" y="150304"/>
                  </a:lnTo>
                  <a:lnTo>
                    <a:pt x="70647" y="148771"/>
                  </a:lnTo>
                  <a:lnTo>
                    <a:pt x="72390" y="143885"/>
                  </a:lnTo>
                  <a:lnTo>
                    <a:pt x="73590" y="141618"/>
                  </a:lnTo>
                  <a:lnTo>
                    <a:pt x="75038" y="139932"/>
                  </a:lnTo>
                  <a:lnTo>
                    <a:pt x="76714" y="138846"/>
                  </a:lnTo>
                  <a:lnTo>
                    <a:pt x="80524" y="138074"/>
                  </a:lnTo>
                  <a:lnTo>
                    <a:pt x="78019" y="136922"/>
                  </a:lnTo>
                  <a:lnTo>
                    <a:pt x="75619" y="136922"/>
                  </a:lnTo>
                  <a:lnTo>
                    <a:pt x="67485" y="142094"/>
                  </a:lnTo>
                  <a:lnTo>
                    <a:pt x="64751" y="142094"/>
                  </a:lnTo>
                  <a:lnTo>
                    <a:pt x="64865" y="141284"/>
                  </a:lnTo>
                  <a:lnTo>
                    <a:pt x="66018" y="139827"/>
                  </a:lnTo>
                  <a:lnTo>
                    <a:pt x="68818" y="137303"/>
                  </a:lnTo>
                  <a:lnTo>
                    <a:pt x="66894" y="137112"/>
                  </a:lnTo>
                  <a:lnTo>
                    <a:pt x="66161" y="135969"/>
                  </a:lnTo>
                  <a:lnTo>
                    <a:pt x="66075" y="133560"/>
                  </a:lnTo>
                  <a:lnTo>
                    <a:pt x="67504" y="129664"/>
                  </a:lnTo>
                  <a:lnTo>
                    <a:pt x="74133" y="124520"/>
                  </a:lnTo>
                  <a:lnTo>
                    <a:pt x="76428" y="123758"/>
                  </a:lnTo>
                  <a:lnTo>
                    <a:pt x="77124" y="122739"/>
                  </a:lnTo>
                  <a:lnTo>
                    <a:pt x="76257" y="121910"/>
                  </a:lnTo>
                  <a:lnTo>
                    <a:pt x="74866" y="121406"/>
                  </a:lnTo>
                  <a:lnTo>
                    <a:pt x="68199" y="126711"/>
                  </a:lnTo>
                  <a:lnTo>
                    <a:pt x="63341" y="128540"/>
                  </a:lnTo>
                  <a:lnTo>
                    <a:pt x="61903" y="128187"/>
                  </a:lnTo>
                  <a:lnTo>
                    <a:pt x="59388" y="126140"/>
                  </a:lnTo>
                  <a:lnTo>
                    <a:pt x="58579" y="125216"/>
                  </a:lnTo>
                  <a:lnTo>
                    <a:pt x="57493" y="122863"/>
                  </a:lnTo>
                  <a:lnTo>
                    <a:pt x="57626" y="121444"/>
                  </a:lnTo>
                  <a:lnTo>
                    <a:pt x="59931" y="117272"/>
                  </a:lnTo>
                  <a:lnTo>
                    <a:pt x="59560" y="116462"/>
                  </a:lnTo>
                  <a:lnTo>
                    <a:pt x="57969" y="116053"/>
                  </a:lnTo>
                  <a:lnTo>
                    <a:pt x="53692" y="112204"/>
                  </a:lnTo>
                  <a:lnTo>
                    <a:pt x="46930" y="112595"/>
                  </a:lnTo>
                  <a:lnTo>
                    <a:pt x="30175" y="110357"/>
                  </a:lnTo>
                  <a:lnTo>
                    <a:pt x="26708" y="111309"/>
                  </a:lnTo>
                  <a:lnTo>
                    <a:pt x="21002" y="114614"/>
                  </a:lnTo>
                  <a:lnTo>
                    <a:pt x="17554" y="115700"/>
                  </a:lnTo>
                  <a:lnTo>
                    <a:pt x="15964" y="114986"/>
                  </a:lnTo>
                  <a:lnTo>
                    <a:pt x="14516" y="113233"/>
                  </a:lnTo>
                  <a:lnTo>
                    <a:pt x="13202" y="110881"/>
                  </a:lnTo>
                  <a:lnTo>
                    <a:pt x="12020" y="107899"/>
                  </a:lnTo>
                  <a:lnTo>
                    <a:pt x="12525" y="105832"/>
                  </a:lnTo>
                  <a:lnTo>
                    <a:pt x="14735" y="104651"/>
                  </a:lnTo>
                  <a:lnTo>
                    <a:pt x="16355" y="104089"/>
                  </a:lnTo>
                  <a:lnTo>
                    <a:pt x="20917" y="104804"/>
                  </a:lnTo>
                  <a:lnTo>
                    <a:pt x="26479" y="102718"/>
                  </a:lnTo>
                  <a:lnTo>
                    <a:pt x="30023" y="102280"/>
                  </a:lnTo>
                  <a:lnTo>
                    <a:pt x="31042" y="101946"/>
                  </a:lnTo>
                  <a:lnTo>
                    <a:pt x="33128" y="99727"/>
                  </a:lnTo>
                  <a:lnTo>
                    <a:pt x="34157" y="99165"/>
                  </a:lnTo>
                  <a:lnTo>
                    <a:pt x="35757" y="99946"/>
                  </a:lnTo>
                  <a:lnTo>
                    <a:pt x="36538" y="101451"/>
                  </a:lnTo>
                  <a:lnTo>
                    <a:pt x="42129" y="99108"/>
                  </a:lnTo>
                  <a:lnTo>
                    <a:pt x="44053" y="97936"/>
                  </a:lnTo>
                  <a:lnTo>
                    <a:pt x="44272" y="97203"/>
                  </a:lnTo>
                  <a:lnTo>
                    <a:pt x="45110" y="96364"/>
                  </a:lnTo>
                  <a:lnTo>
                    <a:pt x="47892" y="97631"/>
                  </a:lnTo>
                  <a:lnTo>
                    <a:pt x="50149" y="97669"/>
                  </a:lnTo>
                  <a:lnTo>
                    <a:pt x="52959" y="96793"/>
                  </a:lnTo>
                  <a:lnTo>
                    <a:pt x="57931" y="96412"/>
                  </a:lnTo>
                  <a:lnTo>
                    <a:pt x="69066" y="96212"/>
                  </a:lnTo>
                  <a:lnTo>
                    <a:pt x="70733" y="94297"/>
                  </a:lnTo>
                  <a:lnTo>
                    <a:pt x="71514" y="92602"/>
                  </a:lnTo>
                  <a:lnTo>
                    <a:pt x="72495" y="88287"/>
                  </a:lnTo>
                  <a:lnTo>
                    <a:pt x="72057" y="87401"/>
                  </a:lnTo>
                  <a:lnTo>
                    <a:pt x="65113" y="91373"/>
                  </a:lnTo>
                  <a:lnTo>
                    <a:pt x="63522" y="91307"/>
                  </a:lnTo>
                  <a:lnTo>
                    <a:pt x="55474" y="89202"/>
                  </a:lnTo>
                  <a:lnTo>
                    <a:pt x="52569" y="86820"/>
                  </a:lnTo>
                  <a:lnTo>
                    <a:pt x="53521" y="84906"/>
                  </a:lnTo>
                  <a:lnTo>
                    <a:pt x="57788" y="80772"/>
                  </a:lnTo>
                  <a:lnTo>
                    <a:pt x="62189" y="77457"/>
                  </a:lnTo>
                  <a:lnTo>
                    <a:pt x="68666" y="73857"/>
                  </a:lnTo>
                  <a:lnTo>
                    <a:pt x="70180" y="72457"/>
                  </a:lnTo>
                  <a:lnTo>
                    <a:pt x="70342" y="70790"/>
                  </a:lnTo>
                  <a:lnTo>
                    <a:pt x="66018" y="67828"/>
                  </a:lnTo>
                  <a:lnTo>
                    <a:pt x="57855" y="68647"/>
                  </a:lnTo>
                  <a:lnTo>
                    <a:pt x="55759" y="65132"/>
                  </a:lnTo>
                  <a:lnTo>
                    <a:pt x="48968" y="63046"/>
                  </a:lnTo>
                  <a:lnTo>
                    <a:pt x="44453" y="64351"/>
                  </a:lnTo>
                  <a:lnTo>
                    <a:pt x="42053" y="62217"/>
                  </a:lnTo>
                  <a:lnTo>
                    <a:pt x="36186" y="65170"/>
                  </a:lnTo>
                  <a:lnTo>
                    <a:pt x="23289" y="69428"/>
                  </a:lnTo>
                  <a:lnTo>
                    <a:pt x="18155" y="72371"/>
                  </a:lnTo>
                  <a:lnTo>
                    <a:pt x="15392" y="73352"/>
                  </a:lnTo>
                  <a:lnTo>
                    <a:pt x="12211" y="70952"/>
                  </a:lnTo>
                  <a:lnTo>
                    <a:pt x="6725" y="68237"/>
                  </a:lnTo>
                  <a:lnTo>
                    <a:pt x="552" y="67389"/>
                  </a:lnTo>
                  <a:lnTo>
                    <a:pt x="0" y="65789"/>
                  </a:lnTo>
                  <a:lnTo>
                    <a:pt x="3600" y="60884"/>
                  </a:lnTo>
                  <a:lnTo>
                    <a:pt x="6067" y="59988"/>
                  </a:lnTo>
                  <a:lnTo>
                    <a:pt x="8544" y="60446"/>
                  </a:lnTo>
                  <a:lnTo>
                    <a:pt x="13278" y="63865"/>
                  </a:lnTo>
                  <a:lnTo>
                    <a:pt x="16545" y="64941"/>
                  </a:lnTo>
                  <a:lnTo>
                    <a:pt x="12449" y="59912"/>
                  </a:lnTo>
                  <a:lnTo>
                    <a:pt x="12554" y="57979"/>
                  </a:lnTo>
                  <a:lnTo>
                    <a:pt x="12240" y="55074"/>
                  </a:lnTo>
                  <a:lnTo>
                    <a:pt x="10982" y="53826"/>
                  </a:lnTo>
                  <a:lnTo>
                    <a:pt x="9725" y="50606"/>
                  </a:lnTo>
                  <a:lnTo>
                    <a:pt x="10239" y="49521"/>
                  </a:lnTo>
                  <a:lnTo>
                    <a:pt x="11849" y="49130"/>
                  </a:lnTo>
                  <a:lnTo>
                    <a:pt x="15145" y="50225"/>
                  </a:lnTo>
                  <a:lnTo>
                    <a:pt x="22984" y="55807"/>
                  </a:lnTo>
                  <a:lnTo>
                    <a:pt x="26832" y="54816"/>
                  </a:lnTo>
                  <a:lnTo>
                    <a:pt x="28937" y="52759"/>
                  </a:lnTo>
                  <a:lnTo>
                    <a:pt x="31823" y="51235"/>
                  </a:lnTo>
                  <a:lnTo>
                    <a:pt x="31004" y="50444"/>
                  </a:lnTo>
                  <a:lnTo>
                    <a:pt x="24232" y="50349"/>
                  </a:lnTo>
                  <a:lnTo>
                    <a:pt x="20603" y="49206"/>
                  </a:lnTo>
                  <a:lnTo>
                    <a:pt x="18774" y="47568"/>
                  </a:lnTo>
                  <a:lnTo>
                    <a:pt x="17183" y="44777"/>
                  </a:lnTo>
                  <a:lnTo>
                    <a:pt x="17745" y="43491"/>
                  </a:lnTo>
                  <a:lnTo>
                    <a:pt x="19631" y="42462"/>
                  </a:lnTo>
                  <a:lnTo>
                    <a:pt x="25413" y="42767"/>
                  </a:lnTo>
                  <a:lnTo>
                    <a:pt x="21603" y="37900"/>
                  </a:lnTo>
                  <a:lnTo>
                    <a:pt x="18955" y="35100"/>
                  </a:lnTo>
                  <a:lnTo>
                    <a:pt x="18669" y="33747"/>
                  </a:lnTo>
                  <a:lnTo>
                    <a:pt x="18850" y="32052"/>
                  </a:lnTo>
                  <a:lnTo>
                    <a:pt x="19202" y="30909"/>
                  </a:lnTo>
                  <a:lnTo>
                    <a:pt x="19745" y="30337"/>
                  </a:lnTo>
                  <a:lnTo>
                    <a:pt x="26375" y="33195"/>
                  </a:lnTo>
                  <a:lnTo>
                    <a:pt x="27832" y="33309"/>
                  </a:lnTo>
                  <a:lnTo>
                    <a:pt x="26489" y="31471"/>
                  </a:lnTo>
                  <a:lnTo>
                    <a:pt x="23574" y="28756"/>
                  </a:lnTo>
                  <a:lnTo>
                    <a:pt x="23451" y="27737"/>
                  </a:lnTo>
                  <a:lnTo>
                    <a:pt x="24679" y="26908"/>
                  </a:lnTo>
                  <a:lnTo>
                    <a:pt x="25279" y="25356"/>
                  </a:lnTo>
                  <a:lnTo>
                    <a:pt x="25337" y="24079"/>
                  </a:lnTo>
                  <a:lnTo>
                    <a:pt x="27346" y="22974"/>
                  </a:lnTo>
                  <a:lnTo>
                    <a:pt x="29385" y="22927"/>
                  </a:lnTo>
                  <a:lnTo>
                    <a:pt x="31432" y="23936"/>
                  </a:lnTo>
                  <a:lnTo>
                    <a:pt x="37776" y="29232"/>
                  </a:lnTo>
                  <a:lnTo>
                    <a:pt x="38681" y="30718"/>
                  </a:lnTo>
                  <a:lnTo>
                    <a:pt x="38986" y="32671"/>
                  </a:lnTo>
                  <a:lnTo>
                    <a:pt x="38671" y="35100"/>
                  </a:lnTo>
                  <a:lnTo>
                    <a:pt x="38938" y="36071"/>
                  </a:lnTo>
                  <a:lnTo>
                    <a:pt x="41415" y="35242"/>
                  </a:lnTo>
                  <a:lnTo>
                    <a:pt x="43396" y="36262"/>
                  </a:lnTo>
                  <a:lnTo>
                    <a:pt x="44377" y="35985"/>
                  </a:lnTo>
                  <a:lnTo>
                    <a:pt x="46844" y="32337"/>
                  </a:lnTo>
                  <a:lnTo>
                    <a:pt x="48539" y="33204"/>
                  </a:lnTo>
                  <a:lnTo>
                    <a:pt x="49559" y="34909"/>
                  </a:lnTo>
                  <a:lnTo>
                    <a:pt x="49882" y="36452"/>
                  </a:lnTo>
                  <a:lnTo>
                    <a:pt x="50035" y="38567"/>
                  </a:lnTo>
                  <a:lnTo>
                    <a:pt x="49597" y="42967"/>
                  </a:lnTo>
                  <a:lnTo>
                    <a:pt x="49711" y="43586"/>
                  </a:lnTo>
                  <a:lnTo>
                    <a:pt x="51435" y="41100"/>
                  </a:lnTo>
                  <a:lnTo>
                    <a:pt x="54369" y="40910"/>
                  </a:lnTo>
                  <a:lnTo>
                    <a:pt x="54750" y="39662"/>
                  </a:lnTo>
                  <a:lnTo>
                    <a:pt x="54835" y="35033"/>
                  </a:lnTo>
                  <a:lnTo>
                    <a:pt x="54597" y="31109"/>
                  </a:lnTo>
                  <a:lnTo>
                    <a:pt x="54273" y="30309"/>
                  </a:lnTo>
                  <a:lnTo>
                    <a:pt x="44615" y="24860"/>
                  </a:lnTo>
                  <a:lnTo>
                    <a:pt x="42939" y="23565"/>
                  </a:lnTo>
                  <a:lnTo>
                    <a:pt x="40834" y="20879"/>
                  </a:lnTo>
                  <a:lnTo>
                    <a:pt x="41262" y="19526"/>
                  </a:lnTo>
                  <a:lnTo>
                    <a:pt x="43148" y="18317"/>
                  </a:lnTo>
                  <a:lnTo>
                    <a:pt x="45977" y="17831"/>
                  </a:lnTo>
                  <a:lnTo>
                    <a:pt x="52559" y="17897"/>
                  </a:lnTo>
                  <a:lnTo>
                    <a:pt x="53226" y="17326"/>
                  </a:lnTo>
                  <a:lnTo>
                    <a:pt x="51949" y="15907"/>
                  </a:lnTo>
                  <a:lnTo>
                    <a:pt x="48911" y="14992"/>
                  </a:lnTo>
                  <a:lnTo>
                    <a:pt x="48196" y="14164"/>
                  </a:lnTo>
                  <a:lnTo>
                    <a:pt x="47835" y="12583"/>
                  </a:lnTo>
                  <a:lnTo>
                    <a:pt x="44225" y="13449"/>
                  </a:lnTo>
                  <a:lnTo>
                    <a:pt x="40196" y="13487"/>
                  </a:lnTo>
                  <a:lnTo>
                    <a:pt x="36319" y="12516"/>
                  </a:lnTo>
                  <a:lnTo>
                    <a:pt x="36243" y="11287"/>
                  </a:lnTo>
                  <a:lnTo>
                    <a:pt x="37767" y="9477"/>
                  </a:lnTo>
                  <a:lnTo>
                    <a:pt x="40938" y="6477"/>
                  </a:lnTo>
                  <a:lnTo>
                    <a:pt x="42405" y="5725"/>
                  </a:lnTo>
                  <a:lnTo>
                    <a:pt x="46834" y="6248"/>
                  </a:lnTo>
                  <a:lnTo>
                    <a:pt x="51225" y="5401"/>
                  </a:lnTo>
                  <a:lnTo>
                    <a:pt x="54788" y="6429"/>
                  </a:lnTo>
                  <a:lnTo>
                    <a:pt x="57617" y="9401"/>
                  </a:lnTo>
                  <a:lnTo>
                    <a:pt x="61627" y="14621"/>
                  </a:lnTo>
                  <a:lnTo>
                    <a:pt x="67056" y="17945"/>
                  </a:lnTo>
                  <a:lnTo>
                    <a:pt x="67561" y="18993"/>
                  </a:lnTo>
                  <a:lnTo>
                    <a:pt x="70447" y="21708"/>
                  </a:lnTo>
                  <a:lnTo>
                    <a:pt x="76200" y="29004"/>
                  </a:lnTo>
                  <a:lnTo>
                    <a:pt x="82039" y="33223"/>
                  </a:lnTo>
                  <a:lnTo>
                    <a:pt x="82305" y="34300"/>
                  </a:lnTo>
                  <a:lnTo>
                    <a:pt x="81344" y="35557"/>
                  </a:lnTo>
                  <a:lnTo>
                    <a:pt x="79095" y="37033"/>
                  </a:lnTo>
                  <a:lnTo>
                    <a:pt x="79610" y="37843"/>
                  </a:lnTo>
                  <a:lnTo>
                    <a:pt x="82544" y="38919"/>
                  </a:lnTo>
                  <a:lnTo>
                    <a:pt x="84658" y="41758"/>
                  </a:lnTo>
                  <a:lnTo>
                    <a:pt x="84801" y="42996"/>
                  </a:lnTo>
                  <a:lnTo>
                    <a:pt x="82887" y="51759"/>
                  </a:lnTo>
                  <a:lnTo>
                    <a:pt x="81867" y="53616"/>
                  </a:lnTo>
                  <a:lnTo>
                    <a:pt x="80705" y="54597"/>
                  </a:lnTo>
                  <a:lnTo>
                    <a:pt x="75314" y="52950"/>
                  </a:lnTo>
                  <a:lnTo>
                    <a:pt x="76590" y="55731"/>
                  </a:lnTo>
                  <a:lnTo>
                    <a:pt x="80448" y="58683"/>
                  </a:lnTo>
                  <a:lnTo>
                    <a:pt x="81315" y="60331"/>
                  </a:lnTo>
                  <a:lnTo>
                    <a:pt x="80743" y="61951"/>
                  </a:lnTo>
                  <a:lnTo>
                    <a:pt x="81162" y="62322"/>
                  </a:lnTo>
                  <a:lnTo>
                    <a:pt x="82572" y="61455"/>
                  </a:lnTo>
                  <a:lnTo>
                    <a:pt x="83163" y="62370"/>
                  </a:lnTo>
                  <a:lnTo>
                    <a:pt x="82915" y="65065"/>
                  </a:lnTo>
                  <a:lnTo>
                    <a:pt x="82315" y="67304"/>
                  </a:lnTo>
                  <a:lnTo>
                    <a:pt x="81353" y="69075"/>
                  </a:lnTo>
                  <a:lnTo>
                    <a:pt x="81639" y="69847"/>
                  </a:lnTo>
                  <a:lnTo>
                    <a:pt x="83144" y="69609"/>
                  </a:lnTo>
                  <a:lnTo>
                    <a:pt x="84553" y="70066"/>
                  </a:lnTo>
                  <a:lnTo>
                    <a:pt x="86763" y="72514"/>
                  </a:lnTo>
                  <a:lnTo>
                    <a:pt x="88554" y="79972"/>
                  </a:lnTo>
                  <a:lnTo>
                    <a:pt x="89440" y="82372"/>
                  </a:lnTo>
                  <a:lnTo>
                    <a:pt x="90088" y="80239"/>
                  </a:lnTo>
                  <a:lnTo>
                    <a:pt x="90887" y="74800"/>
                  </a:lnTo>
                  <a:lnTo>
                    <a:pt x="91640" y="72019"/>
                  </a:lnTo>
                  <a:lnTo>
                    <a:pt x="92354" y="71895"/>
                  </a:lnTo>
                  <a:lnTo>
                    <a:pt x="92964" y="70980"/>
                  </a:lnTo>
                  <a:lnTo>
                    <a:pt x="93478" y="69266"/>
                  </a:lnTo>
                  <a:lnTo>
                    <a:pt x="94526" y="63208"/>
                  </a:lnTo>
                  <a:lnTo>
                    <a:pt x="98145" y="58607"/>
                  </a:lnTo>
                  <a:lnTo>
                    <a:pt x="99869" y="57188"/>
                  </a:lnTo>
                  <a:lnTo>
                    <a:pt x="101498" y="56883"/>
                  </a:lnTo>
                  <a:lnTo>
                    <a:pt x="102280" y="57455"/>
                  </a:lnTo>
                  <a:lnTo>
                    <a:pt x="104994" y="62284"/>
                  </a:lnTo>
                  <a:lnTo>
                    <a:pt x="106642" y="63094"/>
                  </a:lnTo>
                  <a:lnTo>
                    <a:pt x="107480" y="62836"/>
                  </a:lnTo>
                  <a:lnTo>
                    <a:pt x="108642" y="59550"/>
                  </a:lnTo>
                  <a:lnTo>
                    <a:pt x="110109" y="53245"/>
                  </a:lnTo>
                  <a:lnTo>
                    <a:pt x="110442" y="46177"/>
                  </a:lnTo>
                  <a:lnTo>
                    <a:pt x="109652" y="38338"/>
                  </a:lnTo>
                  <a:lnTo>
                    <a:pt x="110109" y="32718"/>
                  </a:lnTo>
                  <a:lnTo>
                    <a:pt x="111833" y="29356"/>
                  </a:lnTo>
                  <a:lnTo>
                    <a:pt x="114090" y="28318"/>
                  </a:lnTo>
                  <a:lnTo>
                    <a:pt x="116900" y="29613"/>
                  </a:lnTo>
                  <a:lnTo>
                    <a:pt x="118948" y="31671"/>
                  </a:lnTo>
                  <a:lnTo>
                    <a:pt x="122987" y="39481"/>
                  </a:lnTo>
                  <a:lnTo>
                    <a:pt x="126254" y="43567"/>
                  </a:lnTo>
                  <a:lnTo>
                    <a:pt x="129054" y="47930"/>
                  </a:lnTo>
                  <a:lnTo>
                    <a:pt x="130502" y="49349"/>
                  </a:lnTo>
                  <a:lnTo>
                    <a:pt x="133283" y="50063"/>
                  </a:lnTo>
                  <a:lnTo>
                    <a:pt x="134026" y="49778"/>
                  </a:lnTo>
                  <a:lnTo>
                    <a:pt x="134521" y="48778"/>
                  </a:lnTo>
                  <a:lnTo>
                    <a:pt x="134779" y="47044"/>
                  </a:lnTo>
                  <a:lnTo>
                    <a:pt x="134179" y="35890"/>
                  </a:lnTo>
                  <a:lnTo>
                    <a:pt x="134960" y="32414"/>
                  </a:lnTo>
                  <a:lnTo>
                    <a:pt x="136141" y="29928"/>
                  </a:lnTo>
                  <a:lnTo>
                    <a:pt x="141151" y="28470"/>
                  </a:lnTo>
                  <a:lnTo>
                    <a:pt x="143885" y="26908"/>
                  </a:lnTo>
                  <a:lnTo>
                    <a:pt x="146542" y="24346"/>
                  </a:lnTo>
                  <a:lnTo>
                    <a:pt x="148742" y="22965"/>
                  </a:lnTo>
                  <a:lnTo>
                    <a:pt x="150495" y="22784"/>
                  </a:lnTo>
                  <a:lnTo>
                    <a:pt x="152314" y="23784"/>
                  </a:lnTo>
                  <a:lnTo>
                    <a:pt x="154229" y="25965"/>
                  </a:lnTo>
                  <a:lnTo>
                    <a:pt x="157201" y="30213"/>
                  </a:lnTo>
                  <a:lnTo>
                    <a:pt x="160944" y="37233"/>
                  </a:lnTo>
                  <a:lnTo>
                    <a:pt x="165706" y="42453"/>
                  </a:lnTo>
                  <a:lnTo>
                    <a:pt x="168192" y="50721"/>
                  </a:lnTo>
                  <a:lnTo>
                    <a:pt x="168726" y="52111"/>
                  </a:lnTo>
                  <a:lnTo>
                    <a:pt x="169316" y="52273"/>
                  </a:lnTo>
                  <a:lnTo>
                    <a:pt x="169945" y="51197"/>
                  </a:lnTo>
                  <a:lnTo>
                    <a:pt x="170345" y="49682"/>
                  </a:lnTo>
                  <a:lnTo>
                    <a:pt x="170459" y="46006"/>
                  </a:lnTo>
                  <a:lnTo>
                    <a:pt x="169126" y="41129"/>
                  </a:lnTo>
                  <a:lnTo>
                    <a:pt x="164678" y="28775"/>
                  </a:lnTo>
                  <a:lnTo>
                    <a:pt x="164602" y="26422"/>
                  </a:lnTo>
                  <a:lnTo>
                    <a:pt x="165163" y="24536"/>
                  </a:lnTo>
                  <a:lnTo>
                    <a:pt x="168297" y="24327"/>
                  </a:lnTo>
                  <a:lnTo>
                    <a:pt x="175593" y="25470"/>
                  </a:lnTo>
                  <a:lnTo>
                    <a:pt x="177917" y="27394"/>
                  </a:lnTo>
                  <a:lnTo>
                    <a:pt x="182880" y="34957"/>
                  </a:lnTo>
                  <a:lnTo>
                    <a:pt x="184271" y="36786"/>
                  </a:lnTo>
                  <a:lnTo>
                    <a:pt x="185118" y="37243"/>
                  </a:lnTo>
                  <a:lnTo>
                    <a:pt x="185433" y="36328"/>
                  </a:lnTo>
                  <a:lnTo>
                    <a:pt x="187357" y="34928"/>
                  </a:lnTo>
                  <a:lnTo>
                    <a:pt x="188681" y="33233"/>
                  </a:lnTo>
                  <a:lnTo>
                    <a:pt x="190900" y="29061"/>
                  </a:lnTo>
                  <a:lnTo>
                    <a:pt x="195748" y="21536"/>
                  </a:lnTo>
                  <a:lnTo>
                    <a:pt x="196758" y="21317"/>
                  </a:lnTo>
                  <a:lnTo>
                    <a:pt x="198168" y="21908"/>
                  </a:lnTo>
                  <a:lnTo>
                    <a:pt x="200654" y="23879"/>
                  </a:lnTo>
                  <a:lnTo>
                    <a:pt x="201835" y="25460"/>
                  </a:lnTo>
                  <a:lnTo>
                    <a:pt x="204168" y="26660"/>
                  </a:lnTo>
                  <a:lnTo>
                    <a:pt x="206559" y="26241"/>
                  </a:lnTo>
                  <a:lnTo>
                    <a:pt x="209864" y="23603"/>
                  </a:lnTo>
                  <a:lnTo>
                    <a:pt x="213608" y="21984"/>
                  </a:lnTo>
                  <a:lnTo>
                    <a:pt x="214884" y="18240"/>
                  </a:lnTo>
                  <a:lnTo>
                    <a:pt x="215122" y="16526"/>
                  </a:lnTo>
                  <a:lnTo>
                    <a:pt x="212112" y="5315"/>
                  </a:lnTo>
                  <a:lnTo>
                    <a:pt x="213379" y="3010"/>
                  </a:lnTo>
                  <a:lnTo>
                    <a:pt x="219904" y="219"/>
                  </a:lnTo>
                  <a:lnTo>
                    <a:pt x="225609" y="0"/>
                  </a:lnTo>
                  <a:lnTo>
                    <a:pt x="226962" y="771"/>
                  </a:lnTo>
                  <a:lnTo>
                    <a:pt x="230553" y="6248"/>
                  </a:lnTo>
                  <a:lnTo>
                    <a:pt x="232991" y="8992"/>
                  </a:lnTo>
                  <a:lnTo>
                    <a:pt x="234220" y="11192"/>
                  </a:lnTo>
                  <a:lnTo>
                    <a:pt x="234515" y="16040"/>
                  </a:lnTo>
                  <a:lnTo>
                    <a:pt x="235991" y="17821"/>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22" name="Freeform: Shape 221">
              <a:extLst>
                <a:ext uri="{FF2B5EF4-FFF2-40B4-BE49-F238E27FC236}">
                  <a16:creationId xmlns:a16="http://schemas.microsoft.com/office/drawing/2014/main" id="{FFCB73C2-2918-4DE1-B3B0-2BDC9BB528C1}"/>
                </a:ext>
              </a:extLst>
            </p:cNvPr>
            <p:cNvSpPr/>
            <p:nvPr/>
          </p:nvSpPr>
          <p:spPr>
            <a:xfrm>
              <a:off x="6684943" y="3024105"/>
              <a:ext cx="672956" cy="795310"/>
            </a:xfrm>
            <a:custGeom>
              <a:avLst/>
              <a:gdLst>
                <a:gd name="connsiteX0" fmla="*/ 189024 w 314325"/>
                <a:gd name="connsiteY0" fmla="*/ 21745 h 371475"/>
                <a:gd name="connsiteX1" fmla="*/ 188481 w 314325"/>
                <a:gd name="connsiteY1" fmla="*/ 23965 h 371475"/>
                <a:gd name="connsiteX2" fmla="*/ 187347 w 314325"/>
                <a:gd name="connsiteY2" fmla="*/ 24517 h 371475"/>
                <a:gd name="connsiteX3" fmla="*/ 185366 w 314325"/>
                <a:gd name="connsiteY3" fmla="*/ 25813 h 371475"/>
                <a:gd name="connsiteX4" fmla="*/ 183099 w 314325"/>
                <a:gd name="connsiteY4" fmla="*/ 27584 h 371475"/>
                <a:gd name="connsiteX5" fmla="*/ 180985 w 314325"/>
                <a:gd name="connsiteY5" fmla="*/ 29575 h 371475"/>
                <a:gd name="connsiteX6" fmla="*/ 180413 w 314325"/>
                <a:gd name="connsiteY6" fmla="*/ 31737 h 371475"/>
                <a:gd name="connsiteX7" fmla="*/ 180994 w 314325"/>
                <a:gd name="connsiteY7" fmla="*/ 33147 h 371475"/>
                <a:gd name="connsiteX8" fmla="*/ 181565 w 314325"/>
                <a:gd name="connsiteY8" fmla="*/ 33633 h 371475"/>
                <a:gd name="connsiteX9" fmla="*/ 182337 w 314325"/>
                <a:gd name="connsiteY9" fmla="*/ 33204 h 371475"/>
                <a:gd name="connsiteX10" fmla="*/ 183461 w 314325"/>
                <a:gd name="connsiteY10" fmla="*/ 33471 h 371475"/>
                <a:gd name="connsiteX11" fmla="*/ 184870 w 314325"/>
                <a:gd name="connsiteY11" fmla="*/ 34242 h 371475"/>
                <a:gd name="connsiteX12" fmla="*/ 187223 w 314325"/>
                <a:gd name="connsiteY12" fmla="*/ 34995 h 371475"/>
                <a:gd name="connsiteX13" fmla="*/ 187290 w 314325"/>
                <a:gd name="connsiteY13" fmla="*/ 35738 h 371475"/>
                <a:gd name="connsiteX14" fmla="*/ 186795 w 314325"/>
                <a:gd name="connsiteY14" fmla="*/ 36690 h 371475"/>
                <a:gd name="connsiteX15" fmla="*/ 184966 w 314325"/>
                <a:gd name="connsiteY15" fmla="*/ 38376 h 371475"/>
                <a:gd name="connsiteX16" fmla="*/ 183318 w 314325"/>
                <a:gd name="connsiteY16" fmla="*/ 40281 h 371475"/>
                <a:gd name="connsiteX17" fmla="*/ 183156 w 314325"/>
                <a:gd name="connsiteY17" fmla="*/ 41443 h 371475"/>
                <a:gd name="connsiteX18" fmla="*/ 183356 w 314325"/>
                <a:gd name="connsiteY18" fmla="*/ 42291 h 371475"/>
                <a:gd name="connsiteX19" fmla="*/ 183927 w 314325"/>
                <a:gd name="connsiteY19" fmla="*/ 42805 h 371475"/>
                <a:gd name="connsiteX20" fmla="*/ 186366 w 314325"/>
                <a:gd name="connsiteY20" fmla="*/ 42577 h 371475"/>
                <a:gd name="connsiteX21" fmla="*/ 186728 w 314325"/>
                <a:gd name="connsiteY21" fmla="*/ 43272 h 371475"/>
                <a:gd name="connsiteX22" fmla="*/ 185537 w 314325"/>
                <a:gd name="connsiteY22" fmla="*/ 48158 h 371475"/>
                <a:gd name="connsiteX23" fmla="*/ 185909 w 314325"/>
                <a:gd name="connsiteY23" fmla="*/ 48987 h 371475"/>
                <a:gd name="connsiteX24" fmla="*/ 188052 w 314325"/>
                <a:gd name="connsiteY24" fmla="*/ 49768 h 371475"/>
                <a:gd name="connsiteX25" fmla="*/ 189614 w 314325"/>
                <a:gd name="connsiteY25" fmla="*/ 50940 h 371475"/>
                <a:gd name="connsiteX26" fmla="*/ 192539 w 314325"/>
                <a:gd name="connsiteY26" fmla="*/ 54026 h 371475"/>
                <a:gd name="connsiteX27" fmla="*/ 193700 w 314325"/>
                <a:gd name="connsiteY27" fmla="*/ 56521 h 371475"/>
                <a:gd name="connsiteX28" fmla="*/ 192900 w 314325"/>
                <a:gd name="connsiteY28" fmla="*/ 57360 h 371475"/>
                <a:gd name="connsiteX29" fmla="*/ 191062 w 314325"/>
                <a:gd name="connsiteY29" fmla="*/ 57769 h 371475"/>
                <a:gd name="connsiteX30" fmla="*/ 189567 w 314325"/>
                <a:gd name="connsiteY30" fmla="*/ 57560 h 371475"/>
                <a:gd name="connsiteX31" fmla="*/ 191262 w 314325"/>
                <a:gd name="connsiteY31" fmla="*/ 56055 h 371475"/>
                <a:gd name="connsiteX32" fmla="*/ 187119 w 314325"/>
                <a:gd name="connsiteY32" fmla="*/ 50568 h 371475"/>
                <a:gd name="connsiteX33" fmla="*/ 185242 w 314325"/>
                <a:gd name="connsiteY33" fmla="*/ 50578 h 371475"/>
                <a:gd name="connsiteX34" fmla="*/ 182756 w 314325"/>
                <a:gd name="connsiteY34" fmla="*/ 52902 h 371475"/>
                <a:gd name="connsiteX35" fmla="*/ 175841 w 314325"/>
                <a:gd name="connsiteY35" fmla="*/ 50549 h 371475"/>
                <a:gd name="connsiteX36" fmla="*/ 174517 w 314325"/>
                <a:gd name="connsiteY36" fmla="*/ 51502 h 371475"/>
                <a:gd name="connsiteX37" fmla="*/ 173536 w 314325"/>
                <a:gd name="connsiteY37" fmla="*/ 53359 h 371475"/>
                <a:gd name="connsiteX38" fmla="*/ 171136 w 314325"/>
                <a:gd name="connsiteY38" fmla="*/ 55664 h 371475"/>
                <a:gd name="connsiteX39" fmla="*/ 167735 w 314325"/>
                <a:gd name="connsiteY39" fmla="*/ 56674 h 371475"/>
                <a:gd name="connsiteX40" fmla="*/ 163944 w 314325"/>
                <a:gd name="connsiteY40" fmla="*/ 59207 h 371475"/>
                <a:gd name="connsiteX41" fmla="*/ 159953 w 314325"/>
                <a:gd name="connsiteY41" fmla="*/ 60998 h 371475"/>
                <a:gd name="connsiteX42" fmla="*/ 156905 w 314325"/>
                <a:gd name="connsiteY42" fmla="*/ 62351 h 371475"/>
                <a:gd name="connsiteX43" fmla="*/ 155153 w 314325"/>
                <a:gd name="connsiteY43" fmla="*/ 62112 h 371475"/>
                <a:gd name="connsiteX44" fmla="*/ 157934 w 314325"/>
                <a:gd name="connsiteY44" fmla="*/ 59188 h 371475"/>
                <a:gd name="connsiteX45" fmla="*/ 156753 w 314325"/>
                <a:gd name="connsiteY45" fmla="*/ 59131 h 371475"/>
                <a:gd name="connsiteX46" fmla="*/ 153057 w 314325"/>
                <a:gd name="connsiteY46" fmla="*/ 61198 h 371475"/>
                <a:gd name="connsiteX47" fmla="*/ 150933 w 314325"/>
                <a:gd name="connsiteY47" fmla="*/ 62941 h 371475"/>
                <a:gd name="connsiteX48" fmla="*/ 150247 w 314325"/>
                <a:gd name="connsiteY48" fmla="*/ 65875 h 371475"/>
                <a:gd name="connsiteX49" fmla="*/ 149628 w 314325"/>
                <a:gd name="connsiteY49" fmla="*/ 70695 h 371475"/>
                <a:gd name="connsiteX50" fmla="*/ 151247 w 314325"/>
                <a:gd name="connsiteY50" fmla="*/ 71971 h 371475"/>
                <a:gd name="connsiteX51" fmla="*/ 154086 w 314325"/>
                <a:gd name="connsiteY51" fmla="*/ 78314 h 371475"/>
                <a:gd name="connsiteX52" fmla="*/ 157581 w 314325"/>
                <a:gd name="connsiteY52" fmla="*/ 81020 h 371475"/>
                <a:gd name="connsiteX53" fmla="*/ 156905 w 314325"/>
                <a:gd name="connsiteY53" fmla="*/ 83601 h 371475"/>
                <a:gd name="connsiteX54" fmla="*/ 155981 w 314325"/>
                <a:gd name="connsiteY54" fmla="*/ 85639 h 371475"/>
                <a:gd name="connsiteX55" fmla="*/ 153867 w 314325"/>
                <a:gd name="connsiteY55" fmla="*/ 87401 h 371475"/>
                <a:gd name="connsiteX56" fmla="*/ 152114 w 314325"/>
                <a:gd name="connsiteY56" fmla="*/ 86096 h 371475"/>
                <a:gd name="connsiteX57" fmla="*/ 151038 w 314325"/>
                <a:gd name="connsiteY57" fmla="*/ 86125 h 371475"/>
                <a:gd name="connsiteX58" fmla="*/ 150228 w 314325"/>
                <a:gd name="connsiteY58" fmla="*/ 90249 h 371475"/>
                <a:gd name="connsiteX59" fmla="*/ 151743 w 314325"/>
                <a:gd name="connsiteY59" fmla="*/ 101213 h 371475"/>
                <a:gd name="connsiteX60" fmla="*/ 154181 w 314325"/>
                <a:gd name="connsiteY60" fmla="*/ 108871 h 371475"/>
                <a:gd name="connsiteX61" fmla="*/ 156600 w 314325"/>
                <a:gd name="connsiteY61" fmla="*/ 112204 h 371475"/>
                <a:gd name="connsiteX62" fmla="*/ 162058 w 314325"/>
                <a:gd name="connsiteY62" fmla="*/ 117377 h 371475"/>
                <a:gd name="connsiteX63" fmla="*/ 167830 w 314325"/>
                <a:gd name="connsiteY63" fmla="*/ 120101 h 371475"/>
                <a:gd name="connsiteX64" fmla="*/ 178213 w 314325"/>
                <a:gd name="connsiteY64" fmla="*/ 128778 h 371475"/>
                <a:gd name="connsiteX65" fmla="*/ 183909 w 314325"/>
                <a:gd name="connsiteY65" fmla="*/ 131521 h 371475"/>
                <a:gd name="connsiteX66" fmla="*/ 185404 w 314325"/>
                <a:gd name="connsiteY66" fmla="*/ 133007 h 371475"/>
                <a:gd name="connsiteX67" fmla="*/ 188852 w 314325"/>
                <a:gd name="connsiteY67" fmla="*/ 139665 h 371475"/>
                <a:gd name="connsiteX68" fmla="*/ 191833 w 314325"/>
                <a:gd name="connsiteY68" fmla="*/ 147333 h 371475"/>
                <a:gd name="connsiteX69" fmla="*/ 195044 w 314325"/>
                <a:gd name="connsiteY69" fmla="*/ 159315 h 371475"/>
                <a:gd name="connsiteX70" fmla="*/ 197330 w 314325"/>
                <a:gd name="connsiteY70" fmla="*/ 165192 h 371475"/>
                <a:gd name="connsiteX71" fmla="*/ 201940 w 314325"/>
                <a:gd name="connsiteY71" fmla="*/ 171821 h 371475"/>
                <a:gd name="connsiteX72" fmla="*/ 211503 w 314325"/>
                <a:gd name="connsiteY72" fmla="*/ 181270 h 371475"/>
                <a:gd name="connsiteX73" fmla="*/ 220199 w 314325"/>
                <a:gd name="connsiteY73" fmla="*/ 188157 h 371475"/>
                <a:gd name="connsiteX74" fmla="*/ 228295 w 314325"/>
                <a:gd name="connsiteY74" fmla="*/ 192405 h 371475"/>
                <a:gd name="connsiteX75" fmla="*/ 234610 w 314325"/>
                <a:gd name="connsiteY75" fmla="*/ 193148 h 371475"/>
                <a:gd name="connsiteX76" fmla="*/ 249555 w 314325"/>
                <a:gd name="connsiteY76" fmla="*/ 192214 h 371475"/>
                <a:gd name="connsiteX77" fmla="*/ 252155 w 314325"/>
                <a:gd name="connsiteY77" fmla="*/ 192614 h 371475"/>
                <a:gd name="connsiteX78" fmla="*/ 254917 w 314325"/>
                <a:gd name="connsiteY78" fmla="*/ 193758 h 371475"/>
                <a:gd name="connsiteX79" fmla="*/ 255575 w 314325"/>
                <a:gd name="connsiteY79" fmla="*/ 196701 h 371475"/>
                <a:gd name="connsiteX80" fmla="*/ 254565 w 314325"/>
                <a:gd name="connsiteY80" fmla="*/ 198682 h 371475"/>
                <a:gd name="connsiteX81" fmla="*/ 251422 w 314325"/>
                <a:gd name="connsiteY81" fmla="*/ 200739 h 371475"/>
                <a:gd name="connsiteX82" fmla="*/ 248221 w 314325"/>
                <a:gd name="connsiteY82" fmla="*/ 203587 h 371475"/>
                <a:gd name="connsiteX83" fmla="*/ 247869 w 314325"/>
                <a:gd name="connsiteY83" fmla="*/ 207464 h 371475"/>
                <a:gd name="connsiteX84" fmla="*/ 250860 w 314325"/>
                <a:gd name="connsiteY84" fmla="*/ 210188 h 371475"/>
                <a:gd name="connsiteX85" fmla="*/ 265281 w 314325"/>
                <a:gd name="connsiteY85" fmla="*/ 217399 h 371475"/>
                <a:gd name="connsiteX86" fmla="*/ 280026 w 314325"/>
                <a:gd name="connsiteY86" fmla="*/ 223409 h 371475"/>
                <a:gd name="connsiteX87" fmla="*/ 284617 w 314325"/>
                <a:gd name="connsiteY87" fmla="*/ 226466 h 371475"/>
                <a:gd name="connsiteX88" fmla="*/ 289941 w 314325"/>
                <a:gd name="connsiteY88" fmla="*/ 231219 h 371475"/>
                <a:gd name="connsiteX89" fmla="*/ 302790 w 314325"/>
                <a:gd name="connsiteY89" fmla="*/ 237734 h 371475"/>
                <a:gd name="connsiteX90" fmla="*/ 304962 w 314325"/>
                <a:gd name="connsiteY90" fmla="*/ 240897 h 371475"/>
                <a:gd name="connsiteX91" fmla="*/ 312772 w 314325"/>
                <a:gd name="connsiteY91" fmla="*/ 247688 h 371475"/>
                <a:gd name="connsiteX92" fmla="*/ 316306 w 314325"/>
                <a:gd name="connsiteY92" fmla="*/ 252917 h 371475"/>
                <a:gd name="connsiteX93" fmla="*/ 316982 w 314325"/>
                <a:gd name="connsiteY93" fmla="*/ 256965 h 371475"/>
                <a:gd name="connsiteX94" fmla="*/ 315297 w 314325"/>
                <a:gd name="connsiteY94" fmla="*/ 261071 h 371475"/>
                <a:gd name="connsiteX95" fmla="*/ 314515 w 314325"/>
                <a:gd name="connsiteY95" fmla="*/ 263957 h 371475"/>
                <a:gd name="connsiteX96" fmla="*/ 313192 w 314325"/>
                <a:gd name="connsiteY96" fmla="*/ 266805 h 371475"/>
                <a:gd name="connsiteX97" fmla="*/ 309867 w 314325"/>
                <a:gd name="connsiteY97" fmla="*/ 265729 h 371475"/>
                <a:gd name="connsiteX98" fmla="*/ 306086 w 314325"/>
                <a:gd name="connsiteY98" fmla="*/ 262795 h 371475"/>
                <a:gd name="connsiteX99" fmla="*/ 300390 w 314325"/>
                <a:gd name="connsiteY99" fmla="*/ 250850 h 371475"/>
                <a:gd name="connsiteX100" fmla="*/ 289998 w 314325"/>
                <a:gd name="connsiteY100" fmla="*/ 249641 h 371475"/>
                <a:gd name="connsiteX101" fmla="*/ 287846 w 314325"/>
                <a:gd name="connsiteY101" fmla="*/ 248755 h 371475"/>
                <a:gd name="connsiteX102" fmla="*/ 284150 w 314325"/>
                <a:gd name="connsiteY102" fmla="*/ 246697 h 371475"/>
                <a:gd name="connsiteX103" fmla="*/ 283931 w 314325"/>
                <a:gd name="connsiteY103" fmla="*/ 245335 h 371475"/>
                <a:gd name="connsiteX104" fmla="*/ 283016 w 314325"/>
                <a:gd name="connsiteY104" fmla="*/ 243640 h 371475"/>
                <a:gd name="connsiteX105" fmla="*/ 282073 w 314325"/>
                <a:gd name="connsiteY105" fmla="*/ 243068 h 371475"/>
                <a:gd name="connsiteX106" fmla="*/ 278101 w 314325"/>
                <a:gd name="connsiteY106" fmla="*/ 242688 h 371475"/>
                <a:gd name="connsiteX107" fmla="*/ 275349 w 314325"/>
                <a:gd name="connsiteY107" fmla="*/ 244630 h 371475"/>
                <a:gd name="connsiteX108" fmla="*/ 272110 w 314325"/>
                <a:gd name="connsiteY108" fmla="*/ 249231 h 371475"/>
                <a:gd name="connsiteX109" fmla="*/ 268433 w 314325"/>
                <a:gd name="connsiteY109" fmla="*/ 255832 h 371475"/>
                <a:gd name="connsiteX110" fmla="*/ 264700 w 314325"/>
                <a:gd name="connsiteY110" fmla="*/ 265481 h 371475"/>
                <a:gd name="connsiteX111" fmla="*/ 264490 w 314325"/>
                <a:gd name="connsiteY111" fmla="*/ 269367 h 371475"/>
                <a:gd name="connsiteX112" fmla="*/ 266519 w 314325"/>
                <a:gd name="connsiteY112" fmla="*/ 273129 h 371475"/>
                <a:gd name="connsiteX113" fmla="*/ 272577 w 314325"/>
                <a:gd name="connsiteY113" fmla="*/ 275225 h 371475"/>
                <a:gd name="connsiteX114" fmla="*/ 277254 w 314325"/>
                <a:gd name="connsiteY114" fmla="*/ 278568 h 371475"/>
                <a:gd name="connsiteX115" fmla="*/ 280340 w 314325"/>
                <a:gd name="connsiteY115" fmla="*/ 282054 h 371475"/>
                <a:gd name="connsiteX116" fmla="*/ 280559 w 314325"/>
                <a:gd name="connsiteY116" fmla="*/ 290446 h 371475"/>
                <a:gd name="connsiteX117" fmla="*/ 281940 w 314325"/>
                <a:gd name="connsiteY117" fmla="*/ 295199 h 371475"/>
                <a:gd name="connsiteX118" fmla="*/ 279911 w 314325"/>
                <a:gd name="connsiteY118" fmla="*/ 297894 h 371475"/>
                <a:gd name="connsiteX119" fmla="*/ 275977 w 314325"/>
                <a:gd name="connsiteY119" fmla="*/ 297199 h 371475"/>
                <a:gd name="connsiteX120" fmla="*/ 270738 w 314325"/>
                <a:gd name="connsiteY120" fmla="*/ 298913 h 371475"/>
                <a:gd name="connsiteX121" fmla="*/ 267024 w 314325"/>
                <a:gd name="connsiteY121" fmla="*/ 301981 h 371475"/>
                <a:gd name="connsiteX122" fmla="*/ 265481 w 314325"/>
                <a:gd name="connsiteY122" fmla="*/ 304895 h 371475"/>
                <a:gd name="connsiteX123" fmla="*/ 265881 w 314325"/>
                <a:gd name="connsiteY123" fmla="*/ 312439 h 371475"/>
                <a:gd name="connsiteX124" fmla="*/ 265119 w 314325"/>
                <a:gd name="connsiteY124" fmla="*/ 315306 h 371475"/>
                <a:gd name="connsiteX125" fmla="*/ 258080 w 314325"/>
                <a:gd name="connsiteY125" fmla="*/ 320716 h 371475"/>
                <a:gd name="connsiteX126" fmla="*/ 254384 w 314325"/>
                <a:gd name="connsiteY126" fmla="*/ 326241 h 371475"/>
                <a:gd name="connsiteX127" fmla="*/ 253460 w 314325"/>
                <a:gd name="connsiteY127" fmla="*/ 328527 h 371475"/>
                <a:gd name="connsiteX128" fmla="*/ 252051 w 314325"/>
                <a:gd name="connsiteY128" fmla="*/ 331118 h 371475"/>
                <a:gd name="connsiteX129" fmla="*/ 243163 w 314325"/>
                <a:gd name="connsiteY129" fmla="*/ 331213 h 371475"/>
                <a:gd name="connsiteX130" fmla="*/ 241059 w 314325"/>
                <a:gd name="connsiteY130" fmla="*/ 328003 h 371475"/>
                <a:gd name="connsiteX131" fmla="*/ 240983 w 314325"/>
                <a:gd name="connsiteY131" fmla="*/ 323231 h 371475"/>
                <a:gd name="connsiteX132" fmla="*/ 242506 w 314325"/>
                <a:gd name="connsiteY132" fmla="*/ 320288 h 371475"/>
                <a:gd name="connsiteX133" fmla="*/ 245774 w 314325"/>
                <a:gd name="connsiteY133" fmla="*/ 318906 h 371475"/>
                <a:gd name="connsiteX134" fmla="*/ 247974 w 314325"/>
                <a:gd name="connsiteY134" fmla="*/ 312772 h 371475"/>
                <a:gd name="connsiteX135" fmla="*/ 247278 w 314325"/>
                <a:gd name="connsiteY135" fmla="*/ 308334 h 371475"/>
                <a:gd name="connsiteX136" fmla="*/ 248564 w 314325"/>
                <a:gd name="connsiteY136" fmla="*/ 306362 h 371475"/>
                <a:gd name="connsiteX137" fmla="*/ 249774 w 314325"/>
                <a:gd name="connsiteY137" fmla="*/ 304972 h 371475"/>
                <a:gd name="connsiteX138" fmla="*/ 252260 w 314325"/>
                <a:gd name="connsiteY138" fmla="*/ 304152 h 371475"/>
                <a:gd name="connsiteX139" fmla="*/ 255775 w 314325"/>
                <a:gd name="connsiteY139" fmla="*/ 303371 h 371475"/>
                <a:gd name="connsiteX140" fmla="*/ 256127 w 314325"/>
                <a:gd name="connsiteY140" fmla="*/ 297151 h 371475"/>
                <a:gd name="connsiteX141" fmla="*/ 253384 w 314325"/>
                <a:gd name="connsiteY141" fmla="*/ 294322 h 371475"/>
                <a:gd name="connsiteX142" fmla="*/ 252422 w 314325"/>
                <a:gd name="connsiteY142" fmla="*/ 290351 h 371475"/>
                <a:gd name="connsiteX143" fmla="*/ 251145 w 314325"/>
                <a:gd name="connsiteY143" fmla="*/ 282997 h 371475"/>
                <a:gd name="connsiteX144" fmla="*/ 246621 w 314325"/>
                <a:gd name="connsiteY144" fmla="*/ 273577 h 371475"/>
                <a:gd name="connsiteX145" fmla="*/ 244202 w 314325"/>
                <a:gd name="connsiteY145" fmla="*/ 265147 h 371475"/>
                <a:gd name="connsiteX146" fmla="*/ 242306 w 314325"/>
                <a:gd name="connsiteY146" fmla="*/ 260975 h 371475"/>
                <a:gd name="connsiteX147" fmla="*/ 239430 w 314325"/>
                <a:gd name="connsiteY147" fmla="*/ 258794 h 371475"/>
                <a:gd name="connsiteX148" fmla="*/ 234239 w 314325"/>
                <a:gd name="connsiteY148" fmla="*/ 258823 h 371475"/>
                <a:gd name="connsiteX149" fmla="*/ 231658 w 314325"/>
                <a:gd name="connsiteY149" fmla="*/ 258204 h 371475"/>
                <a:gd name="connsiteX150" fmla="*/ 222475 w 314325"/>
                <a:gd name="connsiteY150" fmla="*/ 252317 h 371475"/>
                <a:gd name="connsiteX151" fmla="*/ 221837 w 314325"/>
                <a:gd name="connsiteY151" fmla="*/ 251422 h 371475"/>
                <a:gd name="connsiteX152" fmla="*/ 221894 w 314325"/>
                <a:gd name="connsiteY152" fmla="*/ 249850 h 371475"/>
                <a:gd name="connsiteX153" fmla="*/ 223418 w 314325"/>
                <a:gd name="connsiteY153" fmla="*/ 247479 h 371475"/>
                <a:gd name="connsiteX154" fmla="*/ 222390 w 314325"/>
                <a:gd name="connsiteY154" fmla="*/ 244269 h 371475"/>
                <a:gd name="connsiteX155" fmla="*/ 221304 w 314325"/>
                <a:gd name="connsiteY155" fmla="*/ 241230 h 371475"/>
                <a:gd name="connsiteX156" fmla="*/ 219504 w 314325"/>
                <a:gd name="connsiteY156" fmla="*/ 238639 h 371475"/>
                <a:gd name="connsiteX157" fmla="*/ 217532 w 314325"/>
                <a:gd name="connsiteY157" fmla="*/ 237287 h 371475"/>
                <a:gd name="connsiteX158" fmla="*/ 213398 w 314325"/>
                <a:gd name="connsiteY158" fmla="*/ 238115 h 371475"/>
                <a:gd name="connsiteX159" fmla="*/ 211950 w 314325"/>
                <a:gd name="connsiteY159" fmla="*/ 238754 h 371475"/>
                <a:gd name="connsiteX160" fmla="*/ 209340 w 314325"/>
                <a:gd name="connsiteY160" fmla="*/ 238535 h 371475"/>
                <a:gd name="connsiteX161" fmla="*/ 207292 w 314325"/>
                <a:gd name="connsiteY161" fmla="*/ 239687 h 371475"/>
                <a:gd name="connsiteX162" fmla="*/ 206149 w 314325"/>
                <a:gd name="connsiteY162" fmla="*/ 239725 h 371475"/>
                <a:gd name="connsiteX163" fmla="*/ 209369 w 314325"/>
                <a:gd name="connsiteY163" fmla="*/ 235163 h 371475"/>
                <a:gd name="connsiteX164" fmla="*/ 208502 w 314325"/>
                <a:gd name="connsiteY164" fmla="*/ 234086 h 371475"/>
                <a:gd name="connsiteX165" fmla="*/ 205321 w 314325"/>
                <a:gd name="connsiteY165" fmla="*/ 232210 h 371475"/>
                <a:gd name="connsiteX166" fmla="*/ 200997 w 314325"/>
                <a:gd name="connsiteY166" fmla="*/ 231924 h 371475"/>
                <a:gd name="connsiteX167" fmla="*/ 199796 w 314325"/>
                <a:gd name="connsiteY167" fmla="*/ 231696 h 371475"/>
                <a:gd name="connsiteX168" fmla="*/ 199092 w 314325"/>
                <a:gd name="connsiteY168" fmla="*/ 232867 h 371475"/>
                <a:gd name="connsiteX169" fmla="*/ 198253 w 314325"/>
                <a:gd name="connsiteY169" fmla="*/ 232229 h 371475"/>
                <a:gd name="connsiteX170" fmla="*/ 198339 w 314325"/>
                <a:gd name="connsiteY170" fmla="*/ 230191 h 371475"/>
                <a:gd name="connsiteX171" fmla="*/ 193319 w 314325"/>
                <a:gd name="connsiteY171" fmla="*/ 221028 h 371475"/>
                <a:gd name="connsiteX172" fmla="*/ 189947 w 314325"/>
                <a:gd name="connsiteY172" fmla="*/ 217284 h 371475"/>
                <a:gd name="connsiteX173" fmla="*/ 188242 w 314325"/>
                <a:gd name="connsiteY173" fmla="*/ 216618 h 371475"/>
                <a:gd name="connsiteX174" fmla="*/ 185166 w 314325"/>
                <a:gd name="connsiteY174" fmla="*/ 217408 h 371475"/>
                <a:gd name="connsiteX175" fmla="*/ 180013 w 314325"/>
                <a:gd name="connsiteY175" fmla="*/ 215770 h 371475"/>
                <a:gd name="connsiteX176" fmla="*/ 176937 w 314325"/>
                <a:gd name="connsiteY176" fmla="*/ 215408 h 371475"/>
                <a:gd name="connsiteX177" fmla="*/ 175241 w 314325"/>
                <a:gd name="connsiteY177" fmla="*/ 215808 h 371475"/>
                <a:gd name="connsiteX178" fmla="*/ 172707 w 314325"/>
                <a:gd name="connsiteY178" fmla="*/ 216998 h 371475"/>
                <a:gd name="connsiteX179" fmla="*/ 171431 w 314325"/>
                <a:gd name="connsiteY179" fmla="*/ 216208 h 371475"/>
                <a:gd name="connsiteX180" fmla="*/ 170983 w 314325"/>
                <a:gd name="connsiteY180" fmla="*/ 214979 h 371475"/>
                <a:gd name="connsiteX181" fmla="*/ 166306 w 314325"/>
                <a:gd name="connsiteY181" fmla="*/ 211160 h 371475"/>
                <a:gd name="connsiteX182" fmla="*/ 160468 w 314325"/>
                <a:gd name="connsiteY182" fmla="*/ 208997 h 371475"/>
                <a:gd name="connsiteX183" fmla="*/ 149104 w 314325"/>
                <a:gd name="connsiteY183" fmla="*/ 196777 h 371475"/>
                <a:gd name="connsiteX184" fmla="*/ 145618 w 314325"/>
                <a:gd name="connsiteY184" fmla="*/ 192196 h 371475"/>
                <a:gd name="connsiteX185" fmla="*/ 138446 w 314325"/>
                <a:gd name="connsiteY185" fmla="*/ 187138 h 371475"/>
                <a:gd name="connsiteX186" fmla="*/ 133912 w 314325"/>
                <a:gd name="connsiteY186" fmla="*/ 179746 h 371475"/>
                <a:gd name="connsiteX187" fmla="*/ 130197 w 314325"/>
                <a:gd name="connsiteY187" fmla="*/ 177032 h 371475"/>
                <a:gd name="connsiteX188" fmla="*/ 124796 w 314325"/>
                <a:gd name="connsiteY188" fmla="*/ 174850 h 371475"/>
                <a:gd name="connsiteX189" fmla="*/ 123549 w 314325"/>
                <a:gd name="connsiteY189" fmla="*/ 175127 h 371475"/>
                <a:gd name="connsiteX190" fmla="*/ 121929 w 314325"/>
                <a:gd name="connsiteY190" fmla="*/ 175946 h 371475"/>
                <a:gd name="connsiteX191" fmla="*/ 120653 w 314325"/>
                <a:gd name="connsiteY191" fmla="*/ 176060 h 371475"/>
                <a:gd name="connsiteX192" fmla="*/ 119644 w 314325"/>
                <a:gd name="connsiteY192" fmla="*/ 175098 h 371475"/>
                <a:gd name="connsiteX193" fmla="*/ 120672 w 314325"/>
                <a:gd name="connsiteY193" fmla="*/ 174107 h 371475"/>
                <a:gd name="connsiteX194" fmla="*/ 121825 w 314325"/>
                <a:gd name="connsiteY194" fmla="*/ 173660 h 371475"/>
                <a:gd name="connsiteX195" fmla="*/ 121377 w 314325"/>
                <a:gd name="connsiteY195" fmla="*/ 170821 h 371475"/>
                <a:gd name="connsiteX196" fmla="*/ 115224 w 314325"/>
                <a:gd name="connsiteY196" fmla="*/ 163449 h 371475"/>
                <a:gd name="connsiteX197" fmla="*/ 111623 w 314325"/>
                <a:gd name="connsiteY197" fmla="*/ 161068 h 371475"/>
                <a:gd name="connsiteX198" fmla="*/ 110604 w 314325"/>
                <a:gd name="connsiteY198" fmla="*/ 159601 h 371475"/>
                <a:gd name="connsiteX199" fmla="*/ 109852 w 314325"/>
                <a:gd name="connsiteY199" fmla="*/ 157591 h 371475"/>
                <a:gd name="connsiteX200" fmla="*/ 109080 w 314325"/>
                <a:gd name="connsiteY200" fmla="*/ 156267 h 371475"/>
                <a:gd name="connsiteX201" fmla="*/ 107375 w 314325"/>
                <a:gd name="connsiteY201" fmla="*/ 155505 h 371475"/>
                <a:gd name="connsiteX202" fmla="*/ 105918 w 314325"/>
                <a:gd name="connsiteY202" fmla="*/ 155638 h 371475"/>
                <a:gd name="connsiteX203" fmla="*/ 103908 w 314325"/>
                <a:gd name="connsiteY203" fmla="*/ 155134 h 371475"/>
                <a:gd name="connsiteX204" fmla="*/ 103975 w 314325"/>
                <a:gd name="connsiteY204" fmla="*/ 151571 h 371475"/>
                <a:gd name="connsiteX205" fmla="*/ 104375 w 314325"/>
                <a:gd name="connsiteY205" fmla="*/ 148838 h 371475"/>
                <a:gd name="connsiteX206" fmla="*/ 104070 w 314325"/>
                <a:gd name="connsiteY206" fmla="*/ 146513 h 371475"/>
                <a:gd name="connsiteX207" fmla="*/ 102108 w 314325"/>
                <a:gd name="connsiteY207" fmla="*/ 140389 h 371475"/>
                <a:gd name="connsiteX208" fmla="*/ 98717 w 314325"/>
                <a:gd name="connsiteY208" fmla="*/ 135188 h 371475"/>
                <a:gd name="connsiteX209" fmla="*/ 96717 w 314325"/>
                <a:gd name="connsiteY209" fmla="*/ 122701 h 371475"/>
                <a:gd name="connsiteX210" fmla="*/ 95174 w 314325"/>
                <a:gd name="connsiteY210" fmla="*/ 119167 h 371475"/>
                <a:gd name="connsiteX211" fmla="*/ 91421 w 314325"/>
                <a:gd name="connsiteY211" fmla="*/ 116491 h 371475"/>
                <a:gd name="connsiteX212" fmla="*/ 82953 w 314325"/>
                <a:gd name="connsiteY212" fmla="*/ 113481 h 371475"/>
                <a:gd name="connsiteX213" fmla="*/ 71152 w 314325"/>
                <a:gd name="connsiteY213" fmla="*/ 105375 h 371475"/>
                <a:gd name="connsiteX214" fmla="*/ 68656 w 314325"/>
                <a:gd name="connsiteY214" fmla="*/ 105232 h 371475"/>
                <a:gd name="connsiteX215" fmla="*/ 61560 w 314325"/>
                <a:gd name="connsiteY215" fmla="*/ 102070 h 371475"/>
                <a:gd name="connsiteX216" fmla="*/ 57159 w 314325"/>
                <a:gd name="connsiteY216" fmla="*/ 101527 h 371475"/>
                <a:gd name="connsiteX217" fmla="*/ 51445 w 314325"/>
                <a:gd name="connsiteY217" fmla="*/ 104365 h 371475"/>
                <a:gd name="connsiteX218" fmla="*/ 44501 w 314325"/>
                <a:gd name="connsiteY218" fmla="*/ 112157 h 371475"/>
                <a:gd name="connsiteX219" fmla="*/ 38871 w 314325"/>
                <a:gd name="connsiteY219" fmla="*/ 120225 h 371475"/>
                <a:gd name="connsiteX220" fmla="*/ 36824 w 314325"/>
                <a:gd name="connsiteY220" fmla="*/ 121787 h 371475"/>
                <a:gd name="connsiteX221" fmla="*/ 29556 w 314325"/>
                <a:gd name="connsiteY221" fmla="*/ 124530 h 371475"/>
                <a:gd name="connsiteX222" fmla="*/ 23136 w 314325"/>
                <a:gd name="connsiteY222" fmla="*/ 125835 h 371475"/>
                <a:gd name="connsiteX223" fmla="*/ 23070 w 314325"/>
                <a:gd name="connsiteY223" fmla="*/ 123777 h 371475"/>
                <a:gd name="connsiteX224" fmla="*/ 22841 w 314325"/>
                <a:gd name="connsiteY224" fmla="*/ 122225 h 371475"/>
                <a:gd name="connsiteX225" fmla="*/ 23927 w 314325"/>
                <a:gd name="connsiteY225" fmla="*/ 120520 h 371475"/>
                <a:gd name="connsiteX226" fmla="*/ 25717 w 314325"/>
                <a:gd name="connsiteY226" fmla="*/ 118510 h 371475"/>
                <a:gd name="connsiteX227" fmla="*/ 27365 w 314325"/>
                <a:gd name="connsiteY227" fmla="*/ 115976 h 371475"/>
                <a:gd name="connsiteX228" fmla="*/ 28051 w 314325"/>
                <a:gd name="connsiteY228" fmla="*/ 114148 h 371475"/>
                <a:gd name="connsiteX229" fmla="*/ 27727 w 314325"/>
                <a:gd name="connsiteY229" fmla="*/ 112928 h 371475"/>
                <a:gd name="connsiteX230" fmla="*/ 26984 w 314325"/>
                <a:gd name="connsiteY230" fmla="*/ 111119 h 371475"/>
                <a:gd name="connsiteX231" fmla="*/ 25975 w 314325"/>
                <a:gd name="connsiteY231" fmla="*/ 110985 h 371475"/>
                <a:gd name="connsiteX232" fmla="*/ 19860 w 314325"/>
                <a:gd name="connsiteY232" fmla="*/ 112509 h 371475"/>
                <a:gd name="connsiteX233" fmla="*/ 18459 w 314325"/>
                <a:gd name="connsiteY233" fmla="*/ 112119 h 371475"/>
                <a:gd name="connsiteX234" fmla="*/ 13935 w 314325"/>
                <a:gd name="connsiteY234" fmla="*/ 109747 h 371475"/>
                <a:gd name="connsiteX235" fmla="*/ 9068 w 314325"/>
                <a:gd name="connsiteY235" fmla="*/ 106832 h 371475"/>
                <a:gd name="connsiteX236" fmla="*/ 7277 w 314325"/>
                <a:gd name="connsiteY236" fmla="*/ 104756 h 371475"/>
                <a:gd name="connsiteX237" fmla="*/ 6601 w 314325"/>
                <a:gd name="connsiteY237" fmla="*/ 102660 h 371475"/>
                <a:gd name="connsiteX238" fmla="*/ 7106 w 314325"/>
                <a:gd name="connsiteY238" fmla="*/ 101308 h 371475"/>
                <a:gd name="connsiteX239" fmla="*/ 6705 w 314325"/>
                <a:gd name="connsiteY239" fmla="*/ 99993 h 371475"/>
                <a:gd name="connsiteX240" fmla="*/ 5753 w 314325"/>
                <a:gd name="connsiteY240" fmla="*/ 98222 h 371475"/>
                <a:gd name="connsiteX241" fmla="*/ 6610 w 314325"/>
                <a:gd name="connsiteY241" fmla="*/ 96212 h 371475"/>
                <a:gd name="connsiteX242" fmla="*/ 8125 w 314325"/>
                <a:gd name="connsiteY242" fmla="*/ 93707 h 371475"/>
                <a:gd name="connsiteX243" fmla="*/ 8887 w 314325"/>
                <a:gd name="connsiteY243" fmla="*/ 92002 h 371475"/>
                <a:gd name="connsiteX244" fmla="*/ 10163 w 314325"/>
                <a:gd name="connsiteY244" fmla="*/ 91564 h 371475"/>
                <a:gd name="connsiteX245" fmla="*/ 10773 w 314325"/>
                <a:gd name="connsiteY245" fmla="*/ 90526 h 371475"/>
                <a:gd name="connsiteX246" fmla="*/ 9753 w 314325"/>
                <a:gd name="connsiteY246" fmla="*/ 86373 h 371475"/>
                <a:gd name="connsiteX247" fmla="*/ 9220 w 314325"/>
                <a:gd name="connsiteY247" fmla="*/ 85706 h 371475"/>
                <a:gd name="connsiteX248" fmla="*/ 8344 w 314325"/>
                <a:gd name="connsiteY248" fmla="*/ 85192 h 371475"/>
                <a:gd name="connsiteX249" fmla="*/ 6991 w 314325"/>
                <a:gd name="connsiteY249" fmla="*/ 85134 h 371475"/>
                <a:gd name="connsiteX250" fmla="*/ 4629 w 314325"/>
                <a:gd name="connsiteY250" fmla="*/ 84277 h 371475"/>
                <a:gd name="connsiteX251" fmla="*/ 2953 w 314325"/>
                <a:gd name="connsiteY251" fmla="*/ 82839 h 371475"/>
                <a:gd name="connsiteX252" fmla="*/ 2591 w 314325"/>
                <a:gd name="connsiteY252" fmla="*/ 80896 h 371475"/>
                <a:gd name="connsiteX253" fmla="*/ 1705 w 314325"/>
                <a:gd name="connsiteY253" fmla="*/ 79029 h 371475"/>
                <a:gd name="connsiteX254" fmla="*/ 190 w 314325"/>
                <a:gd name="connsiteY254" fmla="*/ 77314 h 371475"/>
                <a:gd name="connsiteX255" fmla="*/ 0 w 314325"/>
                <a:gd name="connsiteY255" fmla="*/ 75438 h 371475"/>
                <a:gd name="connsiteX256" fmla="*/ 1724 w 314325"/>
                <a:gd name="connsiteY256" fmla="*/ 74447 h 371475"/>
                <a:gd name="connsiteX257" fmla="*/ 4076 w 314325"/>
                <a:gd name="connsiteY257" fmla="*/ 74409 h 371475"/>
                <a:gd name="connsiteX258" fmla="*/ 5734 w 314325"/>
                <a:gd name="connsiteY258" fmla="*/ 74781 h 371475"/>
                <a:gd name="connsiteX259" fmla="*/ 9449 w 314325"/>
                <a:gd name="connsiteY259" fmla="*/ 71761 h 371475"/>
                <a:gd name="connsiteX260" fmla="*/ 10820 w 314325"/>
                <a:gd name="connsiteY260" fmla="*/ 71495 h 371475"/>
                <a:gd name="connsiteX261" fmla="*/ 12049 w 314325"/>
                <a:gd name="connsiteY261" fmla="*/ 70847 h 371475"/>
                <a:gd name="connsiteX262" fmla="*/ 13078 w 314325"/>
                <a:gd name="connsiteY262" fmla="*/ 66713 h 371475"/>
                <a:gd name="connsiteX263" fmla="*/ 13868 w 314325"/>
                <a:gd name="connsiteY263" fmla="*/ 65475 h 371475"/>
                <a:gd name="connsiteX264" fmla="*/ 14059 w 314325"/>
                <a:gd name="connsiteY264" fmla="*/ 64751 h 371475"/>
                <a:gd name="connsiteX265" fmla="*/ 13325 w 314325"/>
                <a:gd name="connsiteY265" fmla="*/ 63884 h 371475"/>
                <a:gd name="connsiteX266" fmla="*/ 10325 w 314325"/>
                <a:gd name="connsiteY266" fmla="*/ 60970 h 371475"/>
                <a:gd name="connsiteX267" fmla="*/ 8954 w 314325"/>
                <a:gd name="connsiteY267" fmla="*/ 57921 h 371475"/>
                <a:gd name="connsiteX268" fmla="*/ 6791 w 314325"/>
                <a:gd name="connsiteY268" fmla="*/ 54502 h 371475"/>
                <a:gd name="connsiteX269" fmla="*/ 4781 w 314325"/>
                <a:gd name="connsiteY269" fmla="*/ 52987 h 371475"/>
                <a:gd name="connsiteX270" fmla="*/ 4372 w 314325"/>
                <a:gd name="connsiteY270" fmla="*/ 51806 h 371475"/>
                <a:gd name="connsiteX271" fmla="*/ 4324 w 314325"/>
                <a:gd name="connsiteY271" fmla="*/ 50311 h 371475"/>
                <a:gd name="connsiteX272" fmla="*/ 4734 w 314325"/>
                <a:gd name="connsiteY272" fmla="*/ 48987 h 371475"/>
                <a:gd name="connsiteX273" fmla="*/ 8372 w 314325"/>
                <a:gd name="connsiteY273" fmla="*/ 46930 h 371475"/>
                <a:gd name="connsiteX274" fmla="*/ 10525 w 314325"/>
                <a:gd name="connsiteY274" fmla="*/ 44739 h 371475"/>
                <a:gd name="connsiteX275" fmla="*/ 11449 w 314325"/>
                <a:gd name="connsiteY275" fmla="*/ 45577 h 371475"/>
                <a:gd name="connsiteX276" fmla="*/ 13411 w 314325"/>
                <a:gd name="connsiteY276" fmla="*/ 46472 h 371475"/>
                <a:gd name="connsiteX277" fmla="*/ 18735 w 314325"/>
                <a:gd name="connsiteY277" fmla="*/ 45253 h 371475"/>
                <a:gd name="connsiteX278" fmla="*/ 22041 w 314325"/>
                <a:gd name="connsiteY278" fmla="*/ 44025 h 371475"/>
                <a:gd name="connsiteX279" fmla="*/ 24365 w 314325"/>
                <a:gd name="connsiteY279" fmla="*/ 42729 h 371475"/>
                <a:gd name="connsiteX280" fmla="*/ 25803 w 314325"/>
                <a:gd name="connsiteY280" fmla="*/ 42958 h 371475"/>
                <a:gd name="connsiteX281" fmla="*/ 31023 w 314325"/>
                <a:gd name="connsiteY281" fmla="*/ 44891 h 371475"/>
                <a:gd name="connsiteX282" fmla="*/ 32747 w 314325"/>
                <a:gd name="connsiteY282" fmla="*/ 43910 h 371475"/>
                <a:gd name="connsiteX283" fmla="*/ 36509 w 314325"/>
                <a:gd name="connsiteY283" fmla="*/ 41291 h 371475"/>
                <a:gd name="connsiteX284" fmla="*/ 37071 w 314325"/>
                <a:gd name="connsiteY284" fmla="*/ 39910 h 371475"/>
                <a:gd name="connsiteX285" fmla="*/ 40043 w 314325"/>
                <a:gd name="connsiteY285" fmla="*/ 35719 h 371475"/>
                <a:gd name="connsiteX286" fmla="*/ 40100 w 314325"/>
                <a:gd name="connsiteY286" fmla="*/ 34700 h 371475"/>
                <a:gd name="connsiteX287" fmla="*/ 38881 w 314325"/>
                <a:gd name="connsiteY287" fmla="*/ 32061 h 371475"/>
                <a:gd name="connsiteX288" fmla="*/ 39262 w 314325"/>
                <a:gd name="connsiteY288" fmla="*/ 31480 h 371475"/>
                <a:gd name="connsiteX289" fmla="*/ 42901 w 314325"/>
                <a:gd name="connsiteY289" fmla="*/ 28775 h 371475"/>
                <a:gd name="connsiteX290" fmla="*/ 44682 w 314325"/>
                <a:gd name="connsiteY290" fmla="*/ 26375 h 371475"/>
                <a:gd name="connsiteX291" fmla="*/ 46615 w 314325"/>
                <a:gd name="connsiteY291" fmla="*/ 24765 h 371475"/>
                <a:gd name="connsiteX292" fmla="*/ 48006 w 314325"/>
                <a:gd name="connsiteY292" fmla="*/ 24727 h 371475"/>
                <a:gd name="connsiteX293" fmla="*/ 48387 w 314325"/>
                <a:gd name="connsiteY293" fmla="*/ 25279 h 371475"/>
                <a:gd name="connsiteX294" fmla="*/ 48549 w 314325"/>
                <a:gd name="connsiteY294" fmla="*/ 26403 h 371475"/>
                <a:gd name="connsiteX295" fmla="*/ 48425 w 314325"/>
                <a:gd name="connsiteY295" fmla="*/ 31032 h 371475"/>
                <a:gd name="connsiteX296" fmla="*/ 48958 w 314325"/>
                <a:gd name="connsiteY296" fmla="*/ 32452 h 371475"/>
                <a:gd name="connsiteX297" fmla="*/ 51816 w 314325"/>
                <a:gd name="connsiteY297" fmla="*/ 35766 h 371475"/>
                <a:gd name="connsiteX298" fmla="*/ 53854 w 314325"/>
                <a:gd name="connsiteY298" fmla="*/ 37652 h 371475"/>
                <a:gd name="connsiteX299" fmla="*/ 58588 w 314325"/>
                <a:gd name="connsiteY299" fmla="*/ 38948 h 371475"/>
                <a:gd name="connsiteX300" fmla="*/ 58807 w 314325"/>
                <a:gd name="connsiteY300" fmla="*/ 39567 h 371475"/>
                <a:gd name="connsiteX301" fmla="*/ 57502 w 314325"/>
                <a:gd name="connsiteY301" fmla="*/ 42053 h 371475"/>
                <a:gd name="connsiteX302" fmla="*/ 60369 w 314325"/>
                <a:gd name="connsiteY302" fmla="*/ 45025 h 371475"/>
                <a:gd name="connsiteX303" fmla="*/ 60884 w 314325"/>
                <a:gd name="connsiteY303" fmla="*/ 47196 h 371475"/>
                <a:gd name="connsiteX304" fmla="*/ 62208 w 314325"/>
                <a:gd name="connsiteY304" fmla="*/ 48416 h 371475"/>
                <a:gd name="connsiteX305" fmla="*/ 64075 w 314325"/>
                <a:gd name="connsiteY305" fmla="*/ 47815 h 371475"/>
                <a:gd name="connsiteX306" fmla="*/ 64684 w 314325"/>
                <a:gd name="connsiteY306" fmla="*/ 46663 h 371475"/>
                <a:gd name="connsiteX307" fmla="*/ 63951 w 314325"/>
                <a:gd name="connsiteY307" fmla="*/ 44653 h 371475"/>
                <a:gd name="connsiteX308" fmla="*/ 63408 w 314325"/>
                <a:gd name="connsiteY308" fmla="*/ 42548 h 371475"/>
                <a:gd name="connsiteX309" fmla="*/ 63513 w 314325"/>
                <a:gd name="connsiteY309" fmla="*/ 41329 h 371475"/>
                <a:gd name="connsiteX310" fmla="*/ 64027 w 314325"/>
                <a:gd name="connsiteY310" fmla="*/ 39929 h 371475"/>
                <a:gd name="connsiteX311" fmla="*/ 65332 w 314325"/>
                <a:gd name="connsiteY311" fmla="*/ 37967 h 371475"/>
                <a:gd name="connsiteX312" fmla="*/ 68875 w 314325"/>
                <a:gd name="connsiteY312" fmla="*/ 33471 h 371475"/>
                <a:gd name="connsiteX313" fmla="*/ 70152 w 314325"/>
                <a:gd name="connsiteY313" fmla="*/ 30871 h 371475"/>
                <a:gd name="connsiteX314" fmla="*/ 70380 w 314325"/>
                <a:gd name="connsiteY314" fmla="*/ 26841 h 371475"/>
                <a:gd name="connsiteX315" fmla="*/ 70390 w 314325"/>
                <a:gd name="connsiteY315" fmla="*/ 23603 h 371475"/>
                <a:gd name="connsiteX316" fmla="*/ 71571 w 314325"/>
                <a:gd name="connsiteY316" fmla="*/ 22812 h 371475"/>
                <a:gd name="connsiteX317" fmla="*/ 74114 w 314325"/>
                <a:gd name="connsiteY317" fmla="*/ 23393 h 371475"/>
                <a:gd name="connsiteX318" fmla="*/ 74876 w 314325"/>
                <a:gd name="connsiteY318" fmla="*/ 23327 h 371475"/>
                <a:gd name="connsiteX319" fmla="*/ 75219 w 314325"/>
                <a:gd name="connsiteY319" fmla="*/ 25317 h 371475"/>
                <a:gd name="connsiteX320" fmla="*/ 76305 w 314325"/>
                <a:gd name="connsiteY320" fmla="*/ 28489 h 371475"/>
                <a:gd name="connsiteX321" fmla="*/ 77581 w 314325"/>
                <a:gd name="connsiteY321" fmla="*/ 30128 h 371475"/>
                <a:gd name="connsiteX322" fmla="*/ 78943 w 314325"/>
                <a:gd name="connsiteY322" fmla="*/ 30518 h 371475"/>
                <a:gd name="connsiteX323" fmla="*/ 80543 w 314325"/>
                <a:gd name="connsiteY323" fmla="*/ 30527 h 371475"/>
                <a:gd name="connsiteX324" fmla="*/ 84506 w 314325"/>
                <a:gd name="connsiteY324" fmla="*/ 28594 h 371475"/>
                <a:gd name="connsiteX325" fmla="*/ 87087 w 314325"/>
                <a:gd name="connsiteY325" fmla="*/ 27756 h 371475"/>
                <a:gd name="connsiteX326" fmla="*/ 88554 w 314325"/>
                <a:gd name="connsiteY326" fmla="*/ 27984 h 371475"/>
                <a:gd name="connsiteX327" fmla="*/ 89421 w 314325"/>
                <a:gd name="connsiteY327" fmla="*/ 29299 h 371475"/>
                <a:gd name="connsiteX328" fmla="*/ 91269 w 314325"/>
                <a:gd name="connsiteY328" fmla="*/ 32756 h 371475"/>
                <a:gd name="connsiteX329" fmla="*/ 92326 w 314325"/>
                <a:gd name="connsiteY329" fmla="*/ 33147 h 371475"/>
                <a:gd name="connsiteX330" fmla="*/ 93602 w 314325"/>
                <a:gd name="connsiteY330" fmla="*/ 32747 h 371475"/>
                <a:gd name="connsiteX331" fmla="*/ 94050 w 314325"/>
                <a:gd name="connsiteY331" fmla="*/ 32156 h 371475"/>
                <a:gd name="connsiteX332" fmla="*/ 93640 w 314325"/>
                <a:gd name="connsiteY332" fmla="*/ 30823 h 371475"/>
                <a:gd name="connsiteX333" fmla="*/ 93097 w 314325"/>
                <a:gd name="connsiteY333" fmla="*/ 27937 h 371475"/>
                <a:gd name="connsiteX334" fmla="*/ 92354 w 314325"/>
                <a:gd name="connsiteY334" fmla="*/ 25698 h 371475"/>
                <a:gd name="connsiteX335" fmla="*/ 91383 w 314325"/>
                <a:gd name="connsiteY335" fmla="*/ 24651 h 371475"/>
                <a:gd name="connsiteX336" fmla="*/ 91183 w 314325"/>
                <a:gd name="connsiteY336" fmla="*/ 23289 h 371475"/>
                <a:gd name="connsiteX337" fmla="*/ 91792 w 314325"/>
                <a:gd name="connsiteY337" fmla="*/ 20831 h 371475"/>
                <a:gd name="connsiteX338" fmla="*/ 92488 w 314325"/>
                <a:gd name="connsiteY338" fmla="*/ 18774 h 371475"/>
                <a:gd name="connsiteX339" fmla="*/ 93840 w 314325"/>
                <a:gd name="connsiteY339" fmla="*/ 18212 h 371475"/>
                <a:gd name="connsiteX340" fmla="*/ 95393 w 314325"/>
                <a:gd name="connsiteY340" fmla="*/ 17955 h 371475"/>
                <a:gd name="connsiteX341" fmla="*/ 97441 w 314325"/>
                <a:gd name="connsiteY341" fmla="*/ 20136 h 371475"/>
                <a:gd name="connsiteX342" fmla="*/ 99869 w 314325"/>
                <a:gd name="connsiteY342" fmla="*/ 20822 h 371475"/>
                <a:gd name="connsiteX343" fmla="*/ 101679 w 314325"/>
                <a:gd name="connsiteY343" fmla="*/ 20707 h 371475"/>
                <a:gd name="connsiteX344" fmla="*/ 101993 w 314325"/>
                <a:gd name="connsiteY344" fmla="*/ 19440 h 371475"/>
                <a:gd name="connsiteX345" fmla="*/ 101879 w 314325"/>
                <a:gd name="connsiteY345" fmla="*/ 18050 h 371475"/>
                <a:gd name="connsiteX346" fmla="*/ 100803 w 314325"/>
                <a:gd name="connsiteY346" fmla="*/ 16259 h 371475"/>
                <a:gd name="connsiteX347" fmla="*/ 101012 w 314325"/>
                <a:gd name="connsiteY347" fmla="*/ 13545 h 371475"/>
                <a:gd name="connsiteX348" fmla="*/ 102260 w 314325"/>
                <a:gd name="connsiteY348" fmla="*/ 8477 h 371475"/>
                <a:gd name="connsiteX349" fmla="*/ 102975 w 314325"/>
                <a:gd name="connsiteY349" fmla="*/ 8868 h 371475"/>
                <a:gd name="connsiteX350" fmla="*/ 105661 w 314325"/>
                <a:gd name="connsiteY350" fmla="*/ 8915 h 371475"/>
                <a:gd name="connsiteX351" fmla="*/ 108585 w 314325"/>
                <a:gd name="connsiteY351" fmla="*/ 9201 h 371475"/>
                <a:gd name="connsiteX352" fmla="*/ 110471 w 314325"/>
                <a:gd name="connsiteY352" fmla="*/ 11268 h 371475"/>
                <a:gd name="connsiteX353" fmla="*/ 112319 w 314325"/>
                <a:gd name="connsiteY353" fmla="*/ 11973 h 371475"/>
                <a:gd name="connsiteX354" fmla="*/ 114948 w 314325"/>
                <a:gd name="connsiteY354" fmla="*/ 12192 h 371475"/>
                <a:gd name="connsiteX355" fmla="*/ 116710 w 314325"/>
                <a:gd name="connsiteY355" fmla="*/ 11906 h 371475"/>
                <a:gd name="connsiteX356" fmla="*/ 117567 w 314325"/>
                <a:gd name="connsiteY356" fmla="*/ 11125 h 371475"/>
                <a:gd name="connsiteX357" fmla="*/ 118586 w 314325"/>
                <a:gd name="connsiteY357" fmla="*/ 8706 h 371475"/>
                <a:gd name="connsiteX358" fmla="*/ 120472 w 314325"/>
                <a:gd name="connsiteY358" fmla="*/ 5705 h 371475"/>
                <a:gd name="connsiteX359" fmla="*/ 123425 w 314325"/>
                <a:gd name="connsiteY359" fmla="*/ 4163 h 371475"/>
                <a:gd name="connsiteX360" fmla="*/ 128473 w 314325"/>
                <a:gd name="connsiteY360" fmla="*/ 3877 h 371475"/>
                <a:gd name="connsiteX361" fmla="*/ 130997 w 314325"/>
                <a:gd name="connsiteY361" fmla="*/ 3315 h 371475"/>
                <a:gd name="connsiteX362" fmla="*/ 133617 w 314325"/>
                <a:gd name="connsiteY362" fmla="*/ 3343 h 371475"/>
                <a:gd name="connsiteX363" fmla="*/ 135588 w 314325"/>
                <a:gd name="connsiteY363" fmla="*/ 3810 h 371475"/>
                <a:gd name="connsiteX364" fmla="*/ 137627 w 314325"/>
                <a:gd name="connsiteY364" fmla="*/ 3753 h 371475"/>
                <a:gd name="connsiteX365" fmla="*/ 142808 w 314325"/>
                <a:gd name="connsiteY365" fmla="*/ 1657 h 371475"/>
                <a:gd name="connsiteX366" fmla="*/ 148152 w 314325"/>
                <a:gd name="connsiteY366" fmla="*/ 0 h 371475"/>
                <a:gd name="connsiteX367" fmla="*/ 148895 w 314325"/>
                <a:gd name="connsiteY367" fmla="*/ 276 h 371475"/>
                <a:gd name="connsiteX368" fmla="*/ 149009 w 314325"/>
                <a:gd name="connsiteY368" fmla="*/ 829 h 371475"/>
                <a:gd name="connsiteX369" fmla="*/ 148047 w 314325"/>
                <a:gd name="connsiteY369" fmla="*/ 2105 h 371475"/>
                <a:gd name="connsiteX370" fmla="*/ 147113 w 314325"/>
                <a:gd name="connsiteY370" fmla="*/ 3800 h 371475"/>
                <a:gd name="connsiteX371" fmla="*/ 147742 w 314325"/>
                <a:gd name="connsiteY371" fmla="*/ 5734 h 371475"/>
                <a:gd name="connsiteX372" fmla="*/ 150781 w 314325"/>
                <a:gd name="connsiteY372" fmla="*/ 9611 h 371475"/>
                <a:gd name="connsiteX373" fmla="*/ 152438 w 314325"/>
                <a:gd name="connsiteY373" fmla="*/ 12573 h 371475"/>
                <a:gd name="connsiteX374" fmla="*/ 154000 w 314325"/>
                <a:gd name="connsiteY374" fmla="*/ 14792 h 371475"/>
                <a:gd name="connsiteX375" fmla="*/ 156429 w 314325"/>
                <a:gd name="connsiteY375" fmla="*/ 15964 h 371475"/>
                <a:gd name="connsiteX376" fmla="*/ 159620 w 314325"/>
                <a:gd name="connsiteY376" fmla="*/ 16678 h 371475"/>
                <a:gd name="connsiteX377" fmla="*/ 162325 w 314325"/>
                <a:gd name="connsiteY377" fmla="*/ 16935 h 371475"/>
                <a:gd name="connsiteX378" fmla="*/ 165154 w 314325"/>
                <a:gd name="connsiteY378" fmla="*/ 17774 h 371475"/>
                <a:gd name="connsiteX379" fmla="*/ 174860 w 314325"/>
                <a:gd name="connsiteY379" fmla="*/ 19841 h 371475"/>
                <a:gd name="connsiteX380" fmla="*/ 179746 w 314325"/>
                <a:gd name="connsiteY380" fmla="*/ 20412 h 371475"/>
                <a:gd name="connsiteX381" fmla="*/ 183451 w 314325"/>
                <a:gd name="connsiteY381" fmla="*/ 20498 h 371475"/>
                <a:gd name="connsiteX382" fmla="*/ 189024 w 314325"/>
                <a:gd name="connsiteY382" fmla="*/ 21745 h 371475"/>
                <a:gd name="connsiteX383" fmla="*/ 156553 w 314325"/>
                <a:gd name="connsiteY383" fmla="*/ 120815 h 371475"/>
                <a:gd name="connsiteX384" fmla="*/ 157343 w 314325"/>
                <a:gd name="connsiteY384" fmla="*/ 118910 h 371475"/>
                <a:gd name="connsiteX385" fmla="*/ 157048 w 314325"/>
                <a:gd name="connsiteY385" fmla="*/ 117548 h 371475"/>
                <a:gd name="connsiteX386" fmla="*/ 155372 w 314325"/>
                <a:gd name="connsiteY386" fmla="*/ 117824 h 371475"/>
                <a:gd name="connsiteX387" fmla="*/ 154191 w 314325"/>
                <a:gd name="connsiteY387" fmla="*/ 119596 h 371475"/>
                <a:gd name="connsiteX388" fmla="*/ 154981 w 314325"/>
                <a:gd name="connsiteY388" fmla="*/ 121091 h 371475"/>
                <a:gd name="connsiteX389" fmla="*/ 156553 w 314325"/>
                <a:gd name="connsiteY389" fmla="*/ 120815 h 371475"/>
                <a:gd name="connsiteX390" fmla="*/ 155324 w 314325"/>
                <a:gd name="connsiteY390" fmla="*/ 193662 h 371475"/>
                <a:gd name="connsiteX391" fmla="*/ 155305 w 314325"/>
                <a:gd name="connsiteY391" fmla="*/ 193377 h 371475"/>
                <a:gd name="connsiteX392" fmla="*/ 155105 w 314325"/>
                <a:gd name="connsiteY392" fmla="*/ 193405 h 371475"/>
                <a:gd name="connsiteX393" fmla="*/ 155019 w 314325"/>
                <a:gd name="connsiteY393" fmla="*/ 193577 h 371475"/>
                <a:gd name="connsiteX394" fmla="*/ 155105 w 314325"/>
                <a:gd name="connsiteY394" fmla="*/ 193691 h 371475"/>
                <a:gd name="connsiteX395" fmla="*/ 155324 w 314325"/>
                <a:gd name="connsiteY395" fmla="*/ 193662 h 371475"/>
                <a:gd name="connsiteX396" fmla="*/ 100689 w 314325"/>
                <a:gd name="connsiteY396" fmla="*/ 159048 h 371475"/>
                <a:gd name="connsiteX397" fmla="*/ 101575 w 314325"/>
                <a:gd name="connsiteY397" fmla="*/ 160458 h 371475"/>
                <a:gd name="connsiteX398" fmla="*/ 101679 w 314325"/>
                <a:gd name="connsiteY398" fmla="*/ 161277 h 371475"/>
                <a:gd name="connsiteX399" fmla="*/ 101079 w 314325"/>
                <a:gd name="connsiteY399" fmla="*/ 162211 h 371475"/>
                <a:gd name="connsiteX400" fmla="*/ 101327 w 314325"/>
                <a:gd name="connsiteY400" fmla="*/ 164306 h 371475"/>
                <a:gd name="connsiteX401" fmla="*/ 99088 w 314325"/>
                <a:gd name="connsiteY401" fmla="*/ 162563 h 371475"/>
                <a:gd name="connsiteX402" fmla="*/ 95707 w 314325"/>
                <a:gd name="connsiteY402" fmla="*/ 163439 h 371475"/>
                <a:gd name="connsiteX403" fmla="*/ 93631 w 314325"/>
                <a:gd name="connsiteY403" fmla="*/ 163249 h 371475"/>
                <a:gd name="connsiteX404" fmla="*/ 93059 w 314325"/>
                <a:gd name="connsiteY404" fmla="*/ 161687 h 371475"/>
                <a:gd name="connsiteX405" fmla="*/ 93535 w 314325"/>
                <a:gd name="connsiteY405" fmla="*/ 160772 h 371475"/>
                <a:gd name="connsiteX406" fmla="*/ 96755 w 314325"/>
                <a:gd name="connsiteY406" fmla="*/ 160572 h 371475"/>
                <a:gd name="connsiteX407" fmla="*/ 97755 w 314325"/>
                <a:gd name="connsiteY407" fmla="*/ 160125 h 371475"/>
                <a:gd name="connsiteX408" fmla="*/ 99717 w 314325"/>
                <a:gd name="connsiteY408" fmla="*/ 160334 h 371475"/>
                <a:gd name="connsiteX409" fmla="*/ 100689 w 314325"/>
                <a:gd name="connsiteY409" fmla="*/ 159048 h 371475"/>
                <a:gd name="connsiteX410" fmla="*/ 80276 w 314325"/>
                <a:gd name="connsiteY410" fmla="*/ 229733 h 371475"/>
                <a:gd name="connsiteX411" fmla="*/ 81620 w 314325"/>
                <a:gd name="connsiteY411" fmla="*/ 231981 h 371475"/>
                <a:gd name="connsiteX412" fmla="*/ 84620 w 314325"/>
                <a:gd name="connsiteY412" fmla="*/ 241182 h 371475"/>
                <a:gd name="connsiteX413" fmla="*/ 84906 w 314325"/>
                <a:gd name="connsiteY413" fmla="*/ 243164 h 371475"/>
                <a:gd name="connsiteX414" fmla="*/ 84306 w 314325"/>
                <a:gd name="connsiteY414" fmla="*/ 245193 h 371475"/>
                <a:gd name="connsiteX415" fmla="*/ 83544 w 314325"/>
                <a:gd name="connsiteY415" fmla="*/ 246631 h 371475"/>
                <a:gd name="connsiteX416" fmla="*/ 80562 w 314325"/>
                <a:gd name="connsiteY416" fmla="*/ 251241 h 371475"/>
                <a:gd name="connsiteX417" fmla="*/ 81001 w 314325"/>
                <a:gd name="connsiteY417" fmla="*/ 255041 h 371475"/>
                <a:gd name="connsiteX418" fmla="*/ 82105 w 314325"/>
                <a:gd name="connsiteY418" fmla="*/ 257394 h 371475"/>
                <a:gd name="connsiteX419" fmla="*/ 82267 w 314325"/>
                <a:gd name="connsiteY419" fmla="*/ 259994 h 371475"/>
                <a:gd name="connsiteX420" fmla="*/ 81715 w 314325"/>
                <a:gd name="connsiteY420" fmla="*/ 263214 h 371475"/>
                <a:gd name="connsiteX421" fmla="*/ 79867 w 314325"/>
                <a:gd name="connsiteY421" fmla="*/ 282921 h 371475"/>
                <a:gd name="connsiteX422" fmla="*/ 78972 w 314325"/>
                <a:gd name="connsiteY422" fmla="*/ 286398 h 371475"/>
                <a:gd name="connsiteX423" fmla="*/ 78410 w 314325"/>
                <a:gd name="connsiteY423" fmla="*/ 289398 h 371475"/>
                <a:gd name="connsiteX424" fmla="*/ 76372 w 314325"/>
                <a:gd name="connsiteY424" fmla="*/ 290313 h 371475"/>
                <a:gd name="connsiteX425" fmla="*/ 73743 w 314325"/>
                <a:gd name="connsiteY425" fmla="*/ 289350 h 371475"/>
                <a:gd name="connsiteX426" fmla="*/ 70428 w 314325"/>
                <a:gd name="connsiteY426" fmla="*/ 287655 h 371475"/>
                <a:gd name="connsiteX427" fmla="*/ 68894 w 314325"/>
                <a:gd name="connsiteY427" fmla="*/ 287760 h 371475"/>
                <a:gd name="connsiteX428" fmla="*/ 67351 w 314325"/>
                <a:gd name="connsiteY428" fmla="*/ 288341 h 371475"/>
                <a:gd name="connsiteX429" fmla="*/ 66084 w 314325"/>
                <a:gd name="connsiteY429" fmla="*/ 287846 h 371475"/>
                <a:gd name="connsiteX430" fmla="*/ 64875 w 314325"/>
                <a:gd name="connsiteY430" fmla="*/ 286883 h 371475"/>
                <a:gd name="connsiteX431" fmla="*/ 63970 w 314325"/>
                <a:gd name="connsiteY431" fmla="*/ 293608 h 371475"/>
                <a:gd name="connsiteX432" fmla="*/ 62474 w 314325"/>
                <a:gd name="connsiteY432" fmla="*/ 296332 h 371475"/>
                <a:gd name="connsiteX433" fmla="*/ 60198 w 314325"/>
                <a:gd name="connsiteY433" fmla="*/ 298075 h 371475"/>
                <a:gd name="connsiteX434" fmla="*/ 58055 w 314325"/>
                <a:gd name="connsiteY434" fmla="*/ 298180 h 371475"/>
                <a:gd name="connsiteX435" fmla="*/ 55845 w 314325"/>
                <a:gd name="connsiteY435" fmla="*/ 297599 h 371475"/>
                <a:gd name="connsiteX436" fmla="*/ 53978 w 314325"/>
                <a:gd name="connsiteY436" fmla="*/ 297599 h 371475"/>
                <a:gd name="connsiteX437" fmla="*/ 52559 w 314325"/>
                <a:gd name="connsiteY437" fmla="*/ 296313 h 371475"/>
                <a:gd name="connsiteX438" fmla="*/ 51435 w 314325"/>
                <a:gd name="connsiteY438" fmla="*/ 294046 h 371475"/>
                <a:gd name="connsiteX439" fmla="*/ 49644 w 314325"/>
                <a:gd name="connsiteY439" fmla="*/ 291294 h 371475"/>
                <a:gd name="connsiteX440" fmla="*/ 47825 w 314325"/>
                <a:gd name="connsiteY440" fmla="*/ 288026 h 371475"/>
                <a:gd name="connsiteX441" fmla="*/ 47625 w 314325"/>
                <a:gd name="connsiteY441" fmla="*/ 285064 h 371475"/>
                <a:gd name="connsiteX442" fmla="*/ 47310 w 314325"/>
                <a:gd name="connsiteY442" fmla="*/ 278521 h 371475"/>
                <a:gd name="connsiteX443" fmla="*/ 47835 w 314325"/>
                <a:gd name="connsiteY443" fmla="*/ 277092 h 371475"/>
                <a:gd name="connsiteX444" fmla="*/ 48596 w 314325"/>
                <a:gd name="connsiteY444" fmla="*/ 275720 h 371475"/>
                <a:gd name="connsiteX445" fmla="*/ 48968 w 314325"/>
                <a:gd name="connsiteY445" fmla="*/ 272787 h 371475"/>
                <a:gd name="connsiteX446" fmla="*/ 48711 w 314325"/>
                <a:gd name="connsiteY446" fmla="*/ 270224 h 371475"/>
                <a:gd name="connsiteX447" fmla="*/ 49244 w 314325"/>
                <a:gd name="connsiteY447" fmla="*/ 269310 h 371475"/>
                <a:gd name="connsiteX448" fmla="*/ 50302 w 314325"/>
                <a:gd name="connsiteY448" fmla="*/ 270224 h 371475"/>
                <a:gd name="connsiteX449" fmla="*/ 51092 w 314325"/>
                <a:gd name="connsiteY449" fmla="*/ 269881 h 371475"/>
                <a:gd name="connsiteX450" fmla="*/ 51044 w 314325"/>
                <a:gd name="connsiteY450" fmla="*/ 268557 h 371475"/>
                <a:gd name="connsiteX451" fmla="*/ 51283 w 314325"/>
                <a:gd name="connsiteY451" fmla="*/ 266147 h 371475"/>
                <a:gd name="connsiteX452" fmla="*/ 49892 w 314325"/>
                <a:gd name="connsiteY452" fmla="*/ 264128 h 371475"/>
                <a:gd name="connsiteX453" fmla="*/ 47539 w 314325"/>
                <a:gd name="connsiteY453" fmla="*/ 263442 h 371475"/>
                <a:gd name="connsiteX454" fmla="*/ 47310 w 314325"/>
                <a:gd name="connsiteY454" fmla="*/ 261328 h 371475"/>
                <a:gd name="connsiteX455" fmla="*/ 47558 w 314325"/>
                <a:gd name="connsiteY455" fmla="*/ 259261 h 371475"/>
                <a:gd name="connsiteX456" fmla="*/ 48796 w 314325"/>
                <a:gd name="connsiteY456" fmla="*/ 257870 h 371475"/>
                <a:gd name="connsiteX457" fmla="*/ 49216 w 314325"/>
                <a:gd name="connsiteY457" fmla="*/ 256022 h 371475"/>
                <a:gd name="connsiteX458" fmla="*/ 49225 w 314325"/>
                <a:gd name="connsiteY458" fmla="*/ 250374 h 371475"/>
                <a:gd name="connsiteX459" fmla="*/ 47568 w 314325"/>
                <a:gd name="connsiteY459" fmla="*/ 248288 h 371475"/>
                <a:gd name="connsiteX460" fmla="*/ 46930 w 314325"/>
                <a:gd name="connsiteY460" fmla="*/ 245126 h 371475"/>
                <a:gd name="connsiteX461" fmla="*/ 46072 w 314325"/>
                <a:gd name="connsiteY461" fmla="*/ 243107 h 371475"/>
                <a:gd name="connsiteX462" fmla="*/ 44529 w 314325"/>
                <a:gd name="connsiteY462" fmla="*/ 241068 h 371475"/>
                <a:gd name="connsiteX463" fmla="*/ 42777 w 314325"/>
                <a:gd name="connsiteY463" fmla="*/ 239411 h 371475"/>
                <a:gd name="connsiteX464" fmla="*/ 41700 w 314325"/>
                <a:gd name="connsiteY464" fmla="*/ 237811 h 371475"/>
                <a:gd name="connsiteX465" fmla="*/ 41462 w 314325"/>
                <a:gd name="connsiteY465" fmla="*/ 233620 h 371475"/>
                <a:gd name="connsiteX466" fmla="*/ 42072 w 314325"/>
                <a:gd name="connsiteY466" fmla="*/ 230114 h 371475"/>
                <a:gd name="connsiteX467" fmla="*/ 42624 w 314325"/>
                <a:gd name="connsiteY467" fmla="*/ 228610 h 371475"/>
                <a:gd name="connsiteX468" fmla="*/ 43186 w 314325"/>
                <a:gd name="connsiteY468" fmla="*/ 228828 h 371475"/>
                <a:gd name="connsiteX469" fmla="*/ 44920 w 314325"/>
                <a:gd name="connsiteY469" fmla="*/ 230572 h 371475"/>
                <a:gd name="connsiteX470" fmla="*/ 46339 w 314325"/>
                <a:gd name="connsiteY470" fmla="*/ 230962 h 371475"/>
                <a:gd name="connsiteX471" fmla="*/ 49149 w 314325"/>
                <a:gd name="connsiteY471" fmla="*/ 231381 h 371475"/>
                <a:gd name="connsiteX472" fmla="*/ 51911 w 314325"/>
                <a:gd name="connsiteY472" fmla="*/ 230819 h 371475"/>
                <a:gd name="connsiteX473" fmla="*/ 55302 w 314325"/>
                <a:gd name="connsiteY473" fmla="*/ 229229 h 371475"/>
                <a:gd name="connsiteX474" fmla="*/ 58569 w 314325"/>
                <a:gd name="connsiteY474" fmla="*/ 227304 h 371475"/>
                <a:gd name="connsiteX475" fmla="*/ 63303 w 314325"/>
                <a:gd name="connsiteY475" fmla="*/ 221637 h 371475"/>
                <a:gd name="connsiteX476" fmla="*/ 66218 w 314325"/>
                <a:gd name="connsiteY476" fmla="*/ 220485 h 371475"/>
                <a:gd name="connsiteX477" fmla="*/ 67713 w 314325"/>
                <a:gd name="connsiteY477" fmla="*/ 218989 h 371475"/>
                <a:gd name="connsiteX478" fmla="*/ 68228 w 314325"/>
                <a:gd name="connsiteY478" fmla="*/ 216970 h 371475"/>
                <a:gd name="connsiteX479" fmla="*/ 69466 w 314325"/>
                <a:gd name="connsiteY479" fmla="*/ 216446 h 371475"/>
                <a:gd name="connsiteX480" fmla="*/ 70923 w 314325"/>
                <a:gd name="connsiteY480" fmla="*/ 218408 h 371475"/>
                <a:gd name="connsiteX481" fmla="*/ 72733 w 314325"/>
                <a:gd name="connsiteY481" fmla="*/ 218618 h 371475"/>
                <a:gd name="connsiteX482" fmla="*/ 75524 w 314325"/>
                <a:gd name="connsiteY482" fmla="*/ 220237 h 371475"/>
                <a:gd name="connsiteX483" fmla="*/ 76724 w 314325"/>
                <a:gd name="connsiteY483" fmla="*/ 221780 h 371475"/>
                <a:gd name="connsiteX484" fmla="*/ 77753 w 314325"/>
                <a:gd name="connsiteY484" fmla="*/ 223638 h 371475"/>
                <a:gd name="connsiteX485" fmla="*/ 78743 w 314325"/>
                <a:gd name="connsiteY485" fmla="*/ 224457 h 371475"/>
                <a:gd name="connsiteX486" fmla="*/ 79800 w 314325"/>
                <a:gd name="connsiteY486" fmla="*/ 224923 h 371475"/>
                <a:gd name="connsiteX487" fmla="*/ 79953 w 314325"/>
                <a:gd name="connsiteY487" fmla="*/ 225362 h 371475"/>
                <a:gd name="connsiteX488" fmla="*/ 79115 w 314325"/>
                <a:gd name="connsiteY488" fmla="*/ 225800 h 371475"/>
                <a:gd name="connsiteX489" fmla="*/ 78153 w 314325"/>
                <a:gd name="connsiteY489" fmla="*/ 227924 h 371475"/>
                <a:gd name="connsiteX490" fmla="*/ 78695 w 314325"/>
                <a:gd name="connsiteY490" fmla="*/ 228533 h 371475"/>
                <a:gd name="connsiteX491" fmla="*/ 80276 w 314325"/>
                <a:gd name="connsiteY491" fmla="*/ 229733 h 371475"/>
                <a:gd name="connsiteX492" fmla="*/ 44301 w 314325"/>
                <a:gd name="connsiteY492" fmla="*/ 224171 h 371475"/>
                <a:gd name="connsiteX493" fmla="*/ 43415 w 314325"/>
                <a:gd name="connsiteY493" fmla="*/ 225781 h 371475"/>
                <a:gd name="connsiteX494" fmla="*/ 42158 w 314325"/>
                <a:gd name="connsiteY494" fmla="*/ 225666 h 371475"/>
                <a:gd name="connsiteX495" fmla="*/ 42653 w 314325"/>
                <a:gd name="connsiteY495" fmla="*/ 224476 h 371475"/>
                <a:gd name="connsiteX496" fmla="*/ 43815 w 314325"/>
                <a:gd name="connsiteY496" fmla="*/ 222085 h 371475"/>
                <a:gd name="connsiteX497" fmla="*/ 45225 w 314325"/>
                <a:gd name="connsiteY497" fmla="*/ 221285 h 371475"/>
                <a:gd name="connsiteX498" fmla="*/ 45853 w 314325"/>
                <a:gd name="connsiteY498" fmla="*/ 221999 h 371475"/>
                <a:gd name="connsiteX499" fmla="*/ 45186 w 314325"/>
                <a:gd name="connsiteY499" fmla="*/ 223371 h 371475"/>
                <a:gd name="connsiteX500" fmla="*/ 44301 w 314325"/>
                <a:gd name="connsiteY500" fmla="*/ 224171 h 371475"/>
                <a:gd name="connsiteX501" fmla="*/ 195396 w 314325"/>
                <a:gd name="connsiteY501" fmla="*/ 235944 h 371475"/>
                <a:gd name="connsiteX502" fmla="*/ 194205 w 314325"/>
                <a:gd name="connsiteY502" fmla="*/ 236249 h 371475"/>
                <a:gd name="connsiteX503" fmla="*/ 193510 w 314325"/>
                <a:gd name="connsiteY503" fmla="*/ 235830 h 371475"/>
                <a:gd name="connsiteX504" fmla="*/ 193129 w 314325"/>
                <a:gd name="connsiteY504" fmla="*/ 235296 h 371475"/>
                <a:gd name="connsiteX505" fmla="*/ 193595 w 314325"/>
                <a:gd name="connsiteY505" fmla="*/ 233972 h 371475"/>
                <a:gd name="connsiteX506" fmla="*/ 196024 w 314325"/>
                <a:gd name="connsiteY506" fmla="*/ 234763 h 371475"/>
                <a:gd name="connsiteX507" fmla="*/ 195996 w 314325"/>
                <a:gd name="connsiteY507" fmla="*/ 235506 h 371475"/>
                <a:gd name="connsiteX508" fmla="*/ 195396 w 314325"/>
                <a:gd name="connsiteY508" fmla="*/ 235944 h 371475"/>
                <a:gd name="connsiteX509" fmla="*/ 49463 w 314325"/>
                <a:gd name="connsiteY509" fmla="*/ 292789 h 371475"/>
                <a:gd name="connsiteX510" fmla="*/ 47920 w 314325"/>
                <a:gd name="connsiteY510" fmla="*/ 296180 h 371475"/>
                <a:gd name="connsiteX511" fmla="*/ 46311 w 314325"/>
                <a:gd name="connsiteY511" fmla="*/ 293779 h 371475"/>
                <a:gd name="connsiteX512" fmla="*/ 46244 w 314325"/>
                <a:gd name="connsiteY512" fmla="*/ 291722 h 371475"/>
                <a:gd name="connsiteX513" fmla="*/ 46463 w 314325"/>
                <a:gd name="connsiteY513" fmla="*/ 291132 h 371475"/>
                <a:gd name="connsiteX514" fmla="*/ 48444 w 314325"/>
                <a:gd name="connsiteY514" fmla="*/ 291998 h 371475"/>
                <a:gd name="connsiteX515" fmla="*/ 49463 w 314325"/>
                <a:gd name="connsiteY515" fmla="*/ 292789 h 371475"/>
                <a:gd name="connsiteX516" fmla="*/ 239192 w 314325"/>
                <a:gd name="connsiteY516" fmla="*/ 321669 h 371475"/>
                <a:gd name="connsiteX517" fmla="*/ 237382 w 314325"/>
                <a:gd name="connsiteY517" fmla="*/ 325517 h 371475"/>
                <a:gd name="connsiteX518" fmla="*/ 236496 w 314325"/>
                <a:gd name="connsiteY518" fmla="*/ 326993 h 371475"/>
                <a:gd name="connsiteX519" fmla="*/ 230048 w 314325"/>
                <a:gd name="connsiteY519" fmla="*/ 336375 h 371475"/>
                <a:gd name="connsiteX520" fmla="*/ 229305 w 314325"/>
                <a:gd name="connsiteY520" fmla="*/ 338537 h 371475"/>
                <a:gd name="connsiteX521" fmla="*/ 228847 w 314325"/>
                <a:gd name="connsiteY521" fmla="*/ 340890 h 371475"/>
                <a:gd name="connsiteX522" fmla="*/ 228181 w 314325"/>
                <a:gd name="connsiteY522" fmla="*/ 342948 h 371475"/>
                <a:gd name="connsiteX523" fmla="*/ 227285 w 314325"/>
                <a:gd name="connsiteY523" fmla="*/ 344881 h 371475"/>
                <a:gd name="connsiteX524" fmla="*/ 226438 w 314325"/>
                <a:gd name="connsiteY524" fmla="*/ 347339 h 371475"/>
                <a:gd name="connsiteX525" fmla="*/ 226600 w 314325"/>
                <a:gd name="connsiteY525" fmla="*/ 350120 h 371475"/>
                <a:gd name="connsiteX526" fmla="*/ 226904 w 314325"/>
                <a:gd name="connsiteY526" fmla="*/ 351482 h 371475"/>
                <a:gd name="connsiteX527" fmla="*/ 227685 w 314325"/>
                <a:gd name="connsiteY527" fmla="*/ 352377 h 371475"/>
                <a:gd name="connsiteX528" fmla="*/ 228962 w 314325"/>
                <a:gd name="connsiteY528" fmla="*/ 353216 h 371475"/>
                <a:gd name="connsiteX529" fmla="*/ 229943 w 314325"/>
                <a:gd name="connsiteY529" fmla="*/ 354511 h 371475"/>
                <a:gd name="connsiteX530" fmla="*/ 228438 w 314325"/>
                <a:gd name="connsiteY530" fmla="*/ 355683 h 371475"/>
                <a:gd name="connsiteX531" fmla="*/ 230086 w 314325"/>
                <a:gd name="connsiteY531" fmla="*/ 358035 h 371475"/>
                <a:gd name="connsiteX532" fmla="*/ 231495 w 314325"/>
                <a:gd name="connsiteY532" fmla="*/ 359426 h 371475"/>
                <a:gd name="connsiteX533" fmla="*/ 231686 w 314325"/>
                <a:gd name="connsiteY533" fmla="*/ 360817 h 371475"/>
                <a:gd name="connsiteX534" fmla="*/ 231658 w 314325"/>
                <a:gd name="connsiteY534" fmla="*/ 362207 h 371475"/>
                <a:gd name="connsiteX535" fmla="*/ 228733 w 314325"/>
                <a:gd name="connsiteY535" fmla="*/ 364817 h 371475"/>
                <a:gd name="connsiteX536" fmla="*/ 227590 w 314325"/>
                <a:gd name="connsiteY536" fmla="*/ 366255 h 371475"/>
                <a:gd name="connsiteX537" fmla="*/ 226885 w 314325"/>
                <a:gd name="connsiteY537" fmla="*/ 367998 h 371475"/>
                <a:gd name="connsiteX538" fmla="*/ 226581 w 314325"/>
                <a:gd name="connsiteY538" fmla="*/ 369789 h 371475"/>
                <a:gd name="connsiteX539" fmla="*/ 226895 w 314325"/>
                <a:gd name="connsiteY539" fmla="*/ 371408 h 371475"/>
                <a:gd name="connsiteX540" fmla="*/ 226800 w 314325"/>
                <a:gd name="connsiteY540" fmla="*/ 373018 h 371475"/>
                <a:gd name="connsiteX541" fmla="*/ 223856 w 314325"/>
                <a:gd name="connsiteY541" fmla="*/ 372818 h 371475"/>
                <a:gd name="connsiteX542" fmla="*/ 220847 w 314325"/>
                <a:gd name="connsiteY542" fmla="*/ 371827 h 371475"/>
                <a:gd name="connsiteX543" fmla="*/ 217808 w 314325"/>
                <a:gd name="connsiteY543" fmla="*/ 372256 h 371475"/>
                <a:gd name="connsiteX544" fmla="*/ 213484 w 314325"/>
                <a:gd name="connsiteY544" fmla="*/ 370389 h 371475"/>
                <a:gd name="connsiteX545" fmla="*/ 211912 w 314325"/>
                <a:gd name="connsiteY545" fmla="*/ 370056 h 371475"/>
                <a:gd name="connsiteX546" fmla="*/ 210483 w 314325"/>
                <a:gd name="connsiteY546" fmla="*/ 369322 h 371475"/>
                <a:gd name="connsiteX547" fmla="*/ 206892 w 314325"/>
                <a:gd name="connsiteY547" fmla="*/ 363531 h 371475"/>
                <a:gd name="connsiteX548" fmla="*/ 203997 w 314325"/>
                <a:gd name="connsiteY548" fmla="*/ 361083 h 371475"/>
                <a:gd name="connsiteX549" fmla="*/ 200892 w 314325"/>
                <a:gd name="connsiteY549" fmla="*/ 359169 h 371475"/>
                <a:gd name="connsiteX550" fmla="*/ 197720 w 314325"/>
                <a:gd name="connsiteY550" fmla="*/ 359054 h 371475"/>
                <a:gd name="connsiteX551" fmla="*/ 194548 w 314325"/>
                <a:gd name="connsiteY551" fmla="*/ 359273 h 371475"/>
                <a:gd name="connsiteX552" fmla="*/ 191748 w 314325"/>
                <a:gd name="connsiteY552" fmla="*/ 358092 h 371475"/>
                <a:gd name="connsiteX553" fmla="*/ 186042 w 314325"/>
                <a:gd name="connsiteY553" fmla="*/ 354139 h 371475"/>
                <a:gd name="connsiteX554" fmla="*/ 179994 w 314325"/>
                <a:gd name="connsiteY554" fmla="*/ 350968 h 371475"/>
                <a:gd name="connsiteX555" fmla="*/ 177432 w 314325"/>
                <a:gd name="connsiteY555" fmla="*/ 348910 h 371475"/>
                <a:gd name="connsiteX556" fmla="*/ 176260 w 314325"/>
                <a:gd name="connsiteY556" fmla="*/ 347520 h 371475"/>
                <a:gd name="connsiteX557" fmla="*/ 174888 w 314325"/>
                <a:gd name="connsiteY557" fmla="*/ 346596 h 371475"/>
                <a:gd name="connsiteX558" fmla="*/ 171431 w 314325"/>
                <a:gd name="connsiteY558" fmla="*/ 345681 h 371475"/>
                <a:gd name="connsiteX559" fmla="*/ 168316 w 314325"/>
                <a:gd name="connsiteY559" fmla="*/ 343529 h 371475"/>
                <a:gd name="connsiteX560" fmla="*/ 166906 w 314325"/>
                <a:gd name="connsiteY560" fmla="*/ 343376 h 371475"/>
                <a:gd name="connsiteX561" fmla="*/ 163868 w 314325"/>
                <a:gd name="connsiteY561" fmla="*/ 343633 h 371475"/>
                <a:gd name="connsiteX562" fmla="*/ 162306 w 314325"/>
                <a:gd name="connsiteY562" fmla="*/ 343481 h 371475"/>
                <a:gd name="connsiteX563" fmla="*/ 160734 w 314325"/>
                <a:gd name="connsiteY563" fmla="*/ 342719 h 371475"/>
                <a:gd name="connsiteX564" fmla="*/ 157705 w 314325"/>
                <a:gd name="connsiteY564" fmla="*/ 340195 h 371475"/>
                <a:gd name="connsiteX565" fmla="*/ 155762 w 314325"/>
                <a:gd name="connsiteY565" fmla="*/ 336690 h 371475"/>
                <a:gd name="connsiteX566" fmla="*/ 155257 w 314325"/>
                <a:gd name="connsiteY566" fmla="*/ 335137 h 371475"/>
                <a:gd name="connsiteX567" fmla="*/ 156629 w 314325"/>
                <a:gd name="connsiteY567" fmla="*/ 331127 h 371475"/>
                <a:gd name="connsiteX568" fmla="*/ 158258 w 314325"/>
                <a:gd name="connsiteY568" fmla="*/ 327270 h 371475"/>
                <a:gd name="connsiteX569" fmla="*/ 159696 w 314325"/>
                <a:gd name="connsiteY569" fmla="*/ 326193 h 371475"/>
                <a:gd name="connsiteX570" fmla="*/ 161372 w 314325"/>
                <a:gd name="connsiteY570" fmla="*/ 325412 h 371475"/>
                <a:gd name="connsiteX571" fmla="*/ 162382 w 314325"/>
                <a:gd name="connsiteY571" fmla="*/ 324269 h 371475"/>
                <a:gd name="connsiteX572" fmla="*/ 163239 w 314325"/>
                <a:gd name="connsiteY572" fmla="*/ 322869 h 371475"/>
                <a:gd name="connsiteX573" fmla="*/ 166354 w 314325"/>
                <a:gd name="connsiteY573" fmla="*/ 326907 h 371475"/>
                <a:gd name="connsiteX574" fmla="*/ 167745 w 314325"/>
                <a:gd name="connsiteY574" fmla="*/ 327889 h 371475"/>
                <a:gd name="connsiteX575" fmla="*/ 169155 w 314325"/>
                <a:gd name="connsiteY575" fmla="*/ 327670 h 371475"/>
                <a:gd name="connsiteX576" fmla="*/ 171650 w 314325"/>
                <a:gd name="connsiteY576" fmla="*/ 326222 h 371475"/>
                <a:gd name="connsiteX577" fmla="*/ 171860 w 314325"/>
                <a:gd name="connsiteY577" fmla="*/ 324631 h 371475"/>
                <a:gd name="connsiteX578" fmla="*/ 174622 w 314325"/>
                <a:gd name="connsiteY578" fmla="*/ 322621 h 371475"/>
                <a:gd name="connsiteX579" fmla="*/ 178127 w 314325"/>
                <a:gd name="connsiteY579" fmla="*/ 322583 h 371475"/>
                <a:gd name="connsiteX580" fmla="*/ 179746 w 314325"/>
                <a:gd name="connsiteY580" fmla="*/ 322955 h 371475"/>
                <a:gd name="connsiteX581" fmla="*/ 180594 w 314325"/>
                <a:gd name="connsiteY581" fmla="*/ 324774 h 371475"/>
                <a:gd name="connsiteX582" fmla="*/ 181928 w 314325"/>
                <a:gd name="connsiteY582" fmla="*/ 325336 h 371475"/>
                <a:gd name="connsiteX583" fmla="*/ 183470 w 314325"/>
                <a:gd name="connsiteY583" fmla="*/ 325574 h 371475"/>
                <a:gd name="connsiteX584" fmla="*/ 188557 w 314325"/>
                <a:gd name="connsiteY584" fmla="*/ 329032 h 371475"/>
                <a:gd name="connsiteX585" fmla="*/ 189986 w 314325"/>
                <a:gd name="connsiteY585" fmla="*/ 329594 h 371475"/>
                <a:gd name="connsiteX586" fmla="*/ 191424 w 314325"/>
                <a:gd name="connsiteY586" fmla="*/ 329689 h 371475"/>
                <a:gd name="connsiteX587" fmla="*/ 195377 w 314325"/>
                <a:gd name="connsiteY587" fmla="*/ 328241 h 371475"/>
                <a:gd name="connsiteX588" fmla="*/ 198406 w 314325"/>
                <a:gd name="connsiteY588" fmla="*/ 327688 h 371475"/>
                <a:gd name="connsiteX589" fmla="*/ 204759 w 314325"/>
                <a:gd name="connsiteY589" fmla="*/ 328489 h 371475"/>
                <a:gd name="connsiteX590" fmla="*/ 208188 w 314325"/>
                <a:gd name="connsiteY590" fmla="*/ 327622 h 371475"/>
                <a:gd name="connsiteX591" fmla="*/ 210588 w 314325"/>
                <a:gd name="connsiteY591" fmla="*/ 327517 h 371475"/>
                <a:gd name="connsiteX592" fmla="*/ 214084 w 314325"/>
                <a:gd name="connsiteY592" fmla="*/ 326184 h 371475"/>
                <a:gd name="connsiteX593" fmla="*/ 216770 w 314325"/>
                <a:gd name="connsiteY593" fmla="*/ 323964 h 371475"/>
                <a:gd name="connsiteX594" fmla="*/ 218170 w 314325"/>
                <a:gd name="connsiteY594" fmla="*/ 323412 h 371475"/>
                <a:gd name="connsiteX595" fmla="*/ 219675 w 314325"/>
                <a:gd name="connsiteY595" fmla="*/ 323250 h 371475"/>
                <a:gd name="connsiteX596" fmla="*/ 223313 w 314325"/>
                <a:gd name="connsiteY596" fmla="*/ 323393 h 371475"/>
                <a:gd name="connsiteX597" fmla="*/ 226971 w 314325"/>
                <a:gd name="connsiteY597" fmla="*/ 323898 h 371475"/>
                <a:gd name="connsiteX598" fmla="*/ 228505 w 314325"/>
                <a:gd name="connsiteY598" fmla="*/ 323374 h 371475"/>
                <a:gd name="connsiteX599" fmla="*/ 229790 w 314325"/>
                <a:gd name="connsiteY599" fmla="*/ 321916 h 371475"/>
                <a:gd name="connsiteX600" fmla="*/ 231276 w 314325"/>
                <a:gd name="connsiteY600" fmla="*/ 321259 h 371475"/>
                <a:gd name="connsiteX601" fmla="*/ 232905 w 314325"/>
                <a:gd name="connsiteY601" fmla="*/ 321697 h 371475"/>
                <a:gd name="connsiteX602" fmla="*/ 237125 w 314325"/>
                <a:gd name="connsiteY602" fmla="*/ 319202 h 371475"/>
                <a:gd name="connsiteX603" fmla="*/ 238992 w 314325"/>
                <a:gd name="connsiteY603" fmla="*/ 319030 h 371475"/>
                <a:gd name="connsiteX604" fmla="*/ 240764 w 314325"/>
                <a:gd name="connsiteY604" fmla="*/ 319992 h 371475"/>
                <a:gd name="connsiteX605" fmla="*/ 239192 w 314325"/>
                <a:gd name="connsiteY605" fmla="*/ 321669 h 371475"/>
                <a:gd name="connsiteX606" fmla="*/ 144951 w 314325"/>
                <a:gd name="connsiteY606" fmla="*/ 370761 h 371475"/>
                <a:gd name="connsiteX607" fmla="*/ 143665 w 314325"/>
                <a:gd name="connsiteY607" fmla="*/ 371132 h 371475"/>
                <a:gd name="connsiteX608" fmla="*/ 141989 w 314325"/>
                <a:gd name="connsiteY608" fmla="*/ 369989 h 371475"/>
                <a:gd name="connsiteX609" fmla="*/ 141875 w 314325"/>
                <a:gd name="connsiteY609" fmla="*/ 368389 h 371475"/>
                <a:gd name="connsiteX610" fmla="*/ 142180 w 314325"/>
                <a:gd name="connsiteY610" fmla="*/ 367913 h 371475"/>
                <a:gd name="connsiteX611" fmla="*/ 144218 w 314325"/>
                <a:gd name="connsiteY611" fmla="*/ 368646 h 371475"/>
                <a:gd name="connsiteX612" fmla="*/ 144856 w 314325"/>
                <a:gd name="connsiteY612" fmla="*/ 370132 h 371475"/>
                <a:gd name="connsiteX613" fmla="*/ 144951 w 314325"/>
                <a:gd name="connsiteY613" fmla="*/ 3707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Lst>
              <a:rect l="l" t="t" r="r" b="b"/>
              <a:pathLst>
                <a:path w="314325" h="371475">
                  <a:moveTo>
                    <a:pt x="189024" y="21745"/>
                  </a:moveTo>
                  <a:lnTo>
                    <a:pt x="188481" y="23965"/>
                  </a:lnTo>
                  <a:lnTo>
                    <a:pt x="187347" y="24517"/>
                  </a:lnTo>
                  <a:lnTo>
                    <a:pt x="185366" y="25813"/>
                  </a:lnTo>
                  <a:lnTo>
                    <a:pt x="183099" y="27584"/>
                  </a:lnTo>
                  <a:lnTo>
                    <a:pt x="180985" y="29575"/>
                  </a:lnTo>
                  <a:lnTo>
                    <a:pt x="180413" y="31737"/>
                  </a:lnTo>
                  <a:lnTo>
                    <a:pt x="180994" y="33147"/>
                  </a:lnTo>
                  <a:lnTo>
                    <a:pt x="181565" y="33633"/>
                  </a:lnTo>
                  <a:lnTo>
                    <a:pt x="182337" y="33204"/>
                  </a:lnTo>
                  <a:lnTo>
                    <a:pt x="183461" y="33471"/>
                  </a:lnTo>
                  <a:lnTo>
                    <a:pt x="184870" y="34242"/>
                  </a:lnTo>
                  <a:lnTo>
                    <a:pt x="187223" y="34995"/>
                  </a:lnTo>
                  <a:lnTo>
                    <a:pt x="187290" y="35738"/>
                  </a:lnTo>
                  <a:lnTo>
                    <a:pt x="186795" y="36690"/>
                  </a:lnTo>
                  <a:lnTo>
                    <a:pt x="184966" y="38376"/>
                  </a:lnTo>
                  <a:lnTo>
                    <a:pt x="183318" y="40281"/>
                  </a:lnTo>
                  <a:lnTo>
                    <a:pt x="183156" y="41443"/>
                  </a:lnTo>
                  <a:lnTo>
                    <a:pt x="183356" y="42291"/>
                  </a:lnTo>
                  <a:lnTo>
                    <a:pt x="183927" y="42805"/>
                  </a:lnTo>
                  <a:lnTo>
                    <a:pt x="186366" y="42577"/>
                  </a:lnTo>
                  <a:lnTo>
                    <a:pt x="186728" y="43272"/>
                  </a:lnTo>
                  <a:lnTo>
                    <a:pt x="185537" y="48158"/>
                  </a:lnTo>
                  <a:lnTo>
                    <a:pt x="185909" y="48987"/>
                  </a:lnTo>
                  <a:lnTo>
                    <a:pt x="188052" y="49768"/>
                  </a:lnTo>
                  <a:lnTo>
                    <a:pt x="189614" y="50940"/>
                  </a:lnTo>
                  <a:lnTo>
                    <a:pt x="192539" y="54026"/>
                  </a:lnTo>
                  <a:lnTo>
                    <a:pt x="193700" y="56521"/>
                  </a:lnTo>
                  <a:lnTo>
                    <a:pt x="192900" y="57360"/>
                  </a:lnTo>
                  <a:lnTo>
                    <a:pt x="191062" y="57769"/>
                  </a:lnTo>
                  <a:lnTo>
                    <a:pt x="189567" y="57560"/>
                  </a:lnTo>
                  <a:lnTo>
                    <a:pt x="191262" y="56055"/>
                  </a:lnTo>
                  <a:lnTo>
                    <a:pt x="187119" y="50568"/>
                  </a:lnTo>
                  <a:lnTo>
                    <a:pt x="185242" y="50578"/>
                  </a:lnTo>
                  <a:lnTo>
                    <a:pt x="182756" y="52902"/>
                  </a:lnTo>
                  <a:lnTo>
                    <a:pt x="175841" y="50549"/>
                  </a:lnTo>
                  <a:lnTo>
                    <a:pt x="174517" y="51502"/>
                  </a:lnTo>
                  <a:lnTo>
                    <a:pt x="173536" y="53359"/>
                  </a:lnTo>
                  <a:lnTo>
                    <a:pt x="171136" y="55664"/>
                  </a:lnTo>
                  <a:lnTo>
                    <a:pt x="167735" y="56674"/>
                  </a:lnTo>
                  <a:lnTo>
                    <a:pt x="163944" y="59207"/>
                  </a:lnTo>
                  <a:lnTo>
                    <a:pt x="159953" y="60998"/>
                  </a:lnTo>
                  <a:lnTo>
                    <a:pt x="156905" y="62351"/>
                  </a:lnTo>
                  <a:lnTo>
                    <a:pt x="155153" y="62112"/>
                  </a:lnTo>
                  <a:lnTo>
                    <a:pt x="157934" y="59188"/>
                  </a:lnTo>
                  <a:lnTo>
                    <a:pt x="156753" y="59131"/>
                  </a:lnTo>
                  <a:lnTo>
                    <a:pt x="153057" y="61198"/>
                  </a:lnTo>
                  <a:lnTo>
                    <a:pt x="150933" y="62941"/>
                  </a:lnTo>
                  <a:lnTo>
                    <a:pt x="150247" y="65875"/>
                  </a:lnTo>
                  <a:lnTo>
                    <a:pt x="149628" y="70695"/>
                  </a:lnTo>
                  <a:lnTo>
                    <a:pt x="151247" y="71971"/>
                  </a:lnTo>
                  <a:lnTo>
                    <a:pt x="154086" y="78314"/>
                  </a:lnTo>
                  <a:lnTo>
                    <a:pt x="157581" y="81020"/>
                  </a:lnTo>
                  <a:lnTo>
                    <a:pt x="156905" y="83601"/>
                  </a:lnTo>
                  <a:lnTo>
                    <a:pt x="155981" y="85639"/>
                  </a:lnTo>
                  <a:lnTo>
                    <a:pt x="153867" y="87401"/>
                  </a:lnTo>
                  <a:lnTo>
                    <a:pt x="152114" y="86096"/>
                  </a:lnTo>
                  <a:lnTo>
                    <a:pt x="151038" y="86125"/>
                  </a:lnTo>
                  <a:lnTo>
                    <a:pt x="150228" y="90249"/>
                  </a:lnTo>
                  <a:lnTo>
                    <a:pt x="151743" y="101213"/>
                  </a:lnTo>
                  <a:lnTo>
                    <a:pt x="154181" y="108871"/>
                  </a:lnTo>
                  <a:lnTo>
                    <a:pt x="156600" y="112204"/>
                  </a:lnTo>
                  <a:lnTo>
                    <a:pt x="162058" y="117377"/>
                  </a:lnTo>
                  <a:lnTo>
                    <a:pt x="167830" y="120101"/>
                  </a:lnTo>
                  <a:lnTo>
                    <a:pt x="178213" y="128778"/>
                  </a:lnTo>
                  <a:lnTo>
                    <a:pt x="183909" y="131521"/>
                  </a:lnTo>
                  <a:lnTo>
                    <a:pt x="185404" y="133007"/>
                  </a:lnTo>
                  <a:lnTo>
                    <a:pt x="188852" y="139665"/>
                  </a:lnTo>
                  <a:lnTo>
                    <a:pt x="191833" y="147333"/>
                  </a:lnTo>
                  <a:lnTo>
                    <a:pt x="195044" y="159315"/>
                  </a:lnTo>
                  <a:lnTo>
                    <a:pt x="197330" y="165192"/>
                  </a:lnTo>
                  <a:lnTo>
                    <a:pt x="201940" y="171821"/>
                  </a:lnTo>
                  <a:lnTo>
                    <a:pt x="211503" y="181270"/>
                  </a:lnTo>
                  <a:lnTo>
                    <a:pt x="220199" y="188157"/>
                  </a:lnTo>
                  <a:lnTo>
                    <a:pt x="228295" y="192405"/>
                  </a:lnTo>
                  <a:lnTo>
                    <a:pt x="234610" y="193148"/>
                  </a:lnTo>
                  <a:lnTo>
                    <a:pt x="249555" y="192214"/>
                  </a:lnTo>
                  <a:lnTo>
                    <a:pt x="252155" y="192614"/>
                  </a:lnTo>
                  <a:lnTo>
                    <a:pt x="254917" y="193758"/>
                  </a:lnTo>
                  <a:lnTo>
                    <a:pt x="255575" y="196701"/>
                  </a:lnTo>
                  <a:lnTo>
                    <a:pt x="254565" y="198682"/>
                  </a:lnTo>
                  <a:lnTo>
                    <a:pt x="251422" y="200739"/>
                  </a:lnTo>
                  <a:lnTo>
                    <a:pt x="248221" y="203587"/>
                  </a:lnTo>
                  <a:lnTo>
                    <a:pt x="247869" y="207464"/>
                  </a:lnTo>
                  <a:lnTo>
                    <a:pt x="250860" y="210188"/>
                  </a:lnTo>
                  <a:lnTo>
                    <a:pt x="265281" y="217399"/>
                  </a:lnTo>
                  <a:lnTo>
                    <a:pt x="280026" y="223409"/>
                  </a:lnTo>
                  <a:lnTo>
                    <a:pt x="284617" y="226466"/>
                  </a:lnTo>
                  <a:lnTo>
                    <a:pt x="289941" y="231219"/>
                  </a:lnTo>
                  <a:lnTo>
                    <a:pt x="302790" y="237734"/>
                  </a:lnTo>
                  <a:lnTo>
                    <a:pt x="304962" y="240897"/>
                  </a:lnTo>
                  <a:lnTo>
                    <a:pt x="312772" y="247688"/>
                  </a:lnTo>
                  <a:lnTo>
                    <a:pt x="316306" y="252917"/>
                  </a:lnTo>
                  <a:lnTo>
                    <a:pt x="316982" y="256965"/>
                  </a:lnTo>
                  <a:lnTo>
                    <a:pt x="315297" y="261071"/>
                  </a:lnTo>
                  <a:lnTo>
                    <a:pt x="314515" y="263957"/>
                  </a:lnTo>
                  <a:lnTo>
                    <a:pt x="313192" y="266805"/>
                  </a:lnTo>
                  <a:lnTo>
                    <a:pt x="309867" y="265729"/>
                  </a:lnTo>
                  <a:lnTo>
                    <a:pt x="306086" y="262795"/>
                  </a:lnTo>
                  <a:lnTo>
                    <a:pt x="300390" y="250850"/>
                  </a:lnTo>
                  <a:lnTo>
                    <a:pt x="289998" y="249641"/>
                  </a:lnTo>
                  <a:lnTo>
                    <a:pt x="287846" y="248755"/>
                  </a:lnTo>
                  <a:lnTo>
                    <a:pt x="284150" y="246697"/>
                  </a:lnTo>
                  <a:lnTo>
                    <a:pt x="283931" y="245335"/>
                  </a:lnTo>
                  <a:lnTo>
                    <a:pt x="283016" y="243640"/>
                  </a:lnTo>
                  <a:lnTo>
                    <a:pt x="282073" y="243068"/>
                  </a:lnTo>
                  <a:lnTo>
                    <a:pt x="278101" y="242688"/>
                  </a:lnTo>
                  <a:lnTo>
                    <a:pt x="275349" y="244630"/>
                  </a:lnTo>
                  <a:lnTo>
                    <a:pt x="272110" y="249231"/>
                  </a:lnTo>
                  <a:lnTo>
                    <a:pt x="268433" y="255832"/>
                  </a:lnTo>
                  <a:lnTo>
                    <a:pt x="264700" y="265481"/>
                  </a:lnTo>
                  <a:lnTo>
                    <a:pt x="264490" y="269367"/>
                  </a:lnTo>
                  <a:lnTo>
                    <a:pt x="266519" y="273129"/>
                  </a:lnTo>
                  <a:lnTo>
                    <a:pt x="272577" y="275225"/>
                  </a:lnTo>
                  <a:lnTo>
                    <a:pt x="277254" y="278568"/>
                  </a:lnTo>
                  <a:lnTo>
                    <a:pt x="280340" y="282054"/>
                  </a:lnTo>
                  <a:lnTo>
                    <a:pt x="280559" y="290446"/>
                  </a:lnTo>
                  <a:lnTo>
                    <a:pt x="281940" y="295199"/>
                  </a:lnTo>
                  <a:lnTo>
                    <a:pt x="279911" y="297894"/>
                  </a:lnTo>
                  <a:lnTo>
                    <a:pt x="275977" y="297199"/>
                  </a:lnTo>
                  <a:lnTo>
                    <a:pt x="270738" y="298913"/>
                  </a:lnTo>
                  <a:lnTo>
                    <a:pt x="267024" y="301981"/>
                  </a:lnTo>
                  <a:lnTo>
                    <a:pt x="265481" y="304895"/>
                  </a:lnTo>
                  <a:lnTo>
                    <a:pt x="265881" y="312439"/>
                  </a:lnTo>
                  <a:lnTo>
                    <a:pt x="265119" y="315306"/>
                  </a:lnTo>
                  <a:lnTo>
                    <a:pt x="258080" y="320716"/>
                  </a:lnTo>
                  <a:lnTo>
                    <a:pt x="254384" y="326241"/>
                  </a:lnTo>
                  <a:lnTo>
                    <a:pt x="253460" y="328527"/>
                  </a:lnTo>
                  <a:lnTo>
                    <a:pt x="252051" y="331118"/>
                  </a:lnTo>
                  <a:lnTo>
                    <a:pt x="243163" y="331213"/>
                  </a:lnTo>
                  <a:lnTo>
                    <a:pt x="241059" y="328003"/>
                  </a:lnTo>
                  <a:lnTo>
                    <a:pt x="240983" y="323231"/>
                  </a:lnTo>
                  <a:lnTo>
                    <a:pt x="242506" y="320288"/>
                  </a:lnTo>
                  <a:lnTo>
                    <a:pt x="245774" y="318906"/>
                  </a:lnTo>
                  <a:lnTo>
                    <a:pt x="247974" y="312772"/>
                  </a:lnTo>
                  <a:lnTo>
                    <a:pt x="247278" y="308334"/>
                  </a:lnTo>
                  <a:lnTo>
                    <a:pt x="248564" y="306362"/>
                  </a:lnTo>
                  <a:lnTo>
                    <a:pt x="249774" y="304972"/>
                  </a:lnTo>
                  <a:lnTo>
                    <a:pt x="252260" y="304152"/>
                  </a:lnTo>
                  <a:lnTo>
                    <a:pt x="255775" y="303371"/>
                  </a:lnTo>
                  <a:lnTo>
                    <a:pt x="256127" y="297151"/>
                  </a:lnTo>
                  <a:lnTo>
                    <a:pt x="253384" y="294322"/>
                  </a:lnTo>
                  <a:lnTo>
                    <a:pt x="252422" y="290351"/>
                  </a:lnTo>
                  <a:lnTo>
                    <a:pt x="251145" y="282997"/>
                  </a:lnTo>
                  <a:lnTo>
                    <a:pt x="246621" y="273577"/>
                  </a:lnTo>
                  <a:lnTo>
                    <a:pt x="244202" y="265147"/>
                  </a:lnTo>
                  <a:lnTo>
                    <a:pt x="242306" y="260975"/>
                  </a:lnTo>
                  <a:lnTo>
                    <a:pt x="239430" y="258794"/>
                  </a:lnTo>
                  <a:lnTo>
                    <a:pt x="234239" y="258823"/>
                  </a:lnTo>
                  <a:lnTo>
                    <a:pt x="231658" y="258204"/>
                  </a:lnTo>
                  <a:lnTo>
                    <a:pt x="222475" y="252317"/>
                  </a:lnTo>
                  <a:lnTo>
                    <a:pt x="221837" y="251422"/>
                  </a:lnTo>
                  <a:lnTo>
                    <a:pt x="221894" y="249850"/>
                  </a:lnTo>
                  <a:lnTo>
                    <a:pt x="223418" y="247479"/>
                  </a:lnTo>
                  <a:lnTo>
                    <a:pt x="222390" y="244269"/>
                  </a:lnTo>
                  <a:lnTo>
                    <a:pt x="221304" y="241230"/>
                  </a:lnTo>
                  <a:lnTo>
                    <a:pt x="219504" y="238639"/>
                  </a:lnTo>
                  <a:lnTo>
                    <a:pt x="217532" y="237287"/>
                  </a:lnTo>
                  <a:lnTo>
                    <a:pt x="213398" y="238115"/>
                  </a:lnTo>
                  <a:lnTo>
                    <a:pt x="211950" y="238754"/>
                  </a:lnTo>
                  <a:lnTo>
                    <a:pt x="209340" y="238535"/>
                  </a:lnTo>
                  <a:lnTo>
                    <a:pt x="207292" y="239687"/>
                  </a:lnTo>
                  <a:lnTo>
                    <a:pt x="206149" y="239725"/>
                  </a:lnTo>
                  <a:lnTo>
                    <a:pt x="209369" y="235163"/>
                  </a:lnTo>
                  <a:lnTo>
                    <a:pt x="208502" y="234086"/>
                  </a:lnTo>
                  <a:lnTo>
                    <a:pt x="205321" y="232210"/>
                  </a:lnTo>
                  <a:lnTo>
                    <a:pt x="200997" y="231924"/>
                  </a:lnTo>
                  <a:lnTo>
                    <a:pt x="199796" y="231696"/>
                  </a:lnTo>
                  <a:lnTo>
                    <a:pt x="199092" y="232867"/>
                  </a:lnTo>
                  <a:lnTo>
                    <a:pt x="198253" y="232229"/>
                  </a:lnTo>
                  <a:lnTo>
                    <a:pt x="198339" y="230191"/>
                  </a:lnTo>
                  <a:lnTo>
                    <a:pt x="193319" y="221028"/>
                  </a:lnTo>
                  <a:lnTo>
                    <a:pt x="189947" y="217284"/>
                  </a:lnTo>
                  <a:lnTo>
                    <a:pt x="188242" y="216618"/>
                  </a:lnTo>
                  <a:lnTo>
                    <a:pt x="185166" y="217408"/>
                  </a:lnTo>
                  <a:lnTo>
                    <a:pt x="180013" y="215770"/>
                  </a:lnTo>
                  <a:lnTo>
                    <a:pt x="176937" y="215408"/>
                  </a:lnTo>
                  <a:lnTo>
                    <a:pt x="175241" y="215808"/>
                  </a:lnTo>
                  <a:lnTo>
                    <a:pt x="172707" y="216998"/>
                  </a:lnTo>
                  <a:lnTo>
                    <a:pt x="171431" y="216208"/>
                  </a:lnTo>
                  <a:lnTo>
                    <a:pt x="170983" y="214979"/>
                  </a:lnTo>
                  <a:lnTo>
                    <a:pt x="166306" y="211160"/>
                  </a:lnTo>
                  <a:lnTo>
                    <a:pt x="160468" y="208997"/>
                  </a:lnTo>
                  <a:lnTo>
                    <a:pt x="149104" y="196777"/>
                  </a:lnTo>
                  <a:lnTo>
                    <a:pt x="145618" y="192196"/>
                  </a:lnTo>
                  <a:lnTo>
                    <a:pt x="138446" y="187138"/>
                  </a:lnTo>
                  <a:lnTo>
                    <a:pt x="133912" y="179746"/>
                  </a:lnTo>
                  <a:lnTo>
                    <a:pt x="130197" y="177032"/>
                  </a:lnTo>
                  <a:lnTo>
                    <a:pt x="124796" y="174850"/>
                  </a:lnTo>
                  <a:lnTo>
                    <a:pt x="123549" y="175127"/>
                  </a:lnTo>
                  <a:lnTo>
                    <a:pt x="121929" y="175946"/>
                  </a:lnTo>
                  <a:lnTo>
                    <a:pt x="120653" y="176060"/>
                  </a:lnTo>
                  <a:lnTo>
                    <a:pt x="119644" y="175098"/>
                  </a:lnTo>
                  <a:lnTo>
                    <a:pt x="120672" y="174107"/>
                  </a:lnTo>
                  <a:lnTo>
                    <a:pt x="121825" y="173660"/>
                  </a:lnTo>
                  <a:lnTo>
                    <a:pt x="121377" y="170821"/>
                  </a:lnTo>
                  <a:lnTo>
                    <a:pt x="115224" y="163449"/>
                  </a:lnTo>
                  <a:lnTo>
                    <a:pt x="111623" y="161068"/>
                  </a:lnTo>
                  <a:lnTo>
                    <a:pt x="110604" y="159601"/>
                  </a:lnTo>
                  <a:lnTo>
                    <a:pt x="109852" y="157591"/>
                  </a:lnTo>
                  <a:lnTo>
                    <a:pt x="109080" y="156267"/>
                  </a:lnTo>
                  <a:lnTo>
                    <a:pt x="107375" y="155505"/>
                  </a:lnTo>
                  <a:lnTo>
                    <a:pt x="105918" y="155638"/>
                  </a:lnTo>
                  <a:lnTo>
                    <a:pt x="103908" y="155134"/>
                  </a:lnTo>
                  <a:lnTo>
                    <a:pt x="103975" y="151571"/>
                  </a:lnTo>
                  <a:lnTo>
                    <a:pt x="104375" y="148838"/>
                  </a:lnTo>
                  <a:lnTo>
                    <a:pt x="104070" y="146513"/>
                  </a:lnTo>
                  <a:lnTo>
                    <a:pt x="102108" y="140389"/>
                  </a:lnTo>
                  <a:lnTo>
                    <a:pt x="98717" y="135188"/>
                  </a:lnTo>
                  <a:lnTo>
                    <a:pt x="96717" y="122701"/>
                  </a:lnTo>
                  <a:lnTo>
                    <a:pt x="95174" y="119167"/>
                  </a:lnTo>
                  <a:lnTo>
                    <a:pt x="91421" y="116491"/>
                  </a:lnTo>
                  <a:lnTo>
                    <a:pt x="82953" y="113481"/>
                  </a:lnTo>
                  <a:lnTo>
                    <a:pt x="71152" y="105375"/>
                  </a:lnTo>
                  <a:lnTo>
                    <a:pt x="68656" y="105232"/>
                  </a:lnTo>
                  <a:lnTo>
                    <a:pt x="61560" y="102070"/>
                  </a:lnTo>
                  <a:lnTo>
                    <a:pt x="57159" y="101527"/>
                  </a:lnTo>
                  <a:lnTo>
                    <a:pt x="51445" y="104365"/>
                  </a:lnTo>
                  <a:lnTo>
                    <a:pt x="44501" y="112157"/>
                  </a:lnTo>
                  <a:lnTo>
                    <a:pt x="38871" y="120225"/>
                  </a:lnTo>
                  <a:lnTo>
                    <a:pt x="36824" y="121787"/>
                  </a:lnTo>
                  <a:lnTo>
                    <a:pt x="29556" y="124530"/>
                  </a:lnTo>
                  <a:lnTo>
                    <a:pt x="23136" y="125835"/>
                  </a:lnTo>
                  <a:lnTo>
                    <a:pt x="23070" y="123777"/>
                  </a:lnTo>
                  <a:lnTo>
                    <a:pt x="22841" y="122225"/>
                  </a:lnTo>
                  <a:lnTo>
                    <a:pt x="23927" y="120520"/>
                  </a:lnTo>
                  <a:lnTo>
                    <a:pt x="25717" y="118510"/>
                  </a:lnTo>
                  <a:lnTo>
                    <a:pt x="27365" y="115976"/>
                  </a:lnTo>
                  <a:lnTo>
                    <a:pt x="28051" y="114148"/>
                  </a:lnTo>
                  <a:lnTo>
                    <a:pt x="27727" y="112928"/>
                  </a:lnTo>
                  <a:lnTo>
                    <a:pt x="26984" y="111119"/>
                  </a:lnTo>
                  <a:lnTo>
                    <a:pt x="25975" y="110985"/>
                  </a:lnTo>
                  <a:lnTo>
                    <a:pt x="19860" y="112509"/>
                  </a:lnTo>
                  <a:lnTo>
                    <a:pt x="18459" y="112119"/>
                  </a:lnTo>
                  <a:lnTo>
                    <a:pt x="13935" y="109747"/>
                  </a:lnTo>
                  <a:lnTo>
                    <a:pt x="9068" y="106832"/>
                  </a:lnTo>
                  <a:lnTo>
                    <a:pt x="7277" y="104756"/>
                  </a:lnTo>
                  <a:lnTo>
                    <a:pt x="6601" y="102660"/>
                  </a:lnTo>
                  <a:lnTo>
                    <a:pt x="7106" y="101308"/>
                  </a:lnTo>
                  <a:lnTo>
                    <a:pt x="6705" y="99993"/>
                  </a:lnTo>
                  <a:lnTo>
                    <a:pt x="5753" y="98222"/>
                  </a:lnTo>
                  <a:lnTo>
                    <a:pt x="6610" y="96212"/>
                  </a:lnTo>
                  <a:lnTo>
                    <a:pt x="8125" y="93707"/>
                  </a:lnTo>
                  <a:lnTo>
                    <a:pt x="8887" y="92002"/>
                  </a:lnTo>
                  <a:lnTo>
                    <a:pt x="10163" y="91564"/>
                  </a:lnTo>
                  <a:lnTo>
                    <a:pt x="10773" y="90526"/>
                  </a:lnTo>
                  <a:lnTo>
                    <a:pt x="9753" y="86373"/>
                  </a:lnTo>
                  <a:lnTo>
                    <a:pt x="9220" y="85706"/>
                  </a:lnTo>
                  <a:lnTo>
                    <a:pt x="8344" y="85192"/>
                  </a:lnTo>
                  <a:lnTo>
                    <a:pt x="6991" y="85134"/>
                  </a:lnTo>
                  <a:lnTo>
                    <a:pt x="4629" y="84277"/>
                  </a:lnTo>
                  <a:lnTo>
                    <a:pt x="2953" y="82839"/>
                  </a:lnTo>
                  <a:lnTo>
                    <a:pt x="2591" y="80896"/>
                  </a:lnTo>
                  <a:lnTo>
                    <a:pt x="1705" y="79029"/>
                  </a:lnTo>
                  <a:lnTo>
                    <a:pt x="190" y="77314"/>
                  </a:lnTo>
                  <a:lnTo>
                    <a:pt x="0" y="75438"/>
                  </a:lnTo>
                  <a:lnTo>
                    <a:pt x="1724" y="74447"/>
                  </a:lnTo>
                  <a:lnTo>
                    <a:pt x="4076" y="74409"/>
                  </a:lnTo>
                  <a:lnTo>
                    <a:pt x="5734" y="74781"/>
                  </a:lnTo>
                  <a:lnTo>
                    <a:pt x="9449" y="71761"/>
                  </a:lnTo>
                  <a:lnTo>
                    <a:pt x="10820" y="71495"/>
                  </a:lnTo>
                  <a:lnTo>
                    <a:pt x="12049" y="70847"/>
                  </a:lnTo>
                  <a:lnTo>
                    <a:pt x="13078" y="66713"/>
                  </a:lnTo>
                  <a:lnTo>
                    <a:pt x="13868" y="65475"/>
                  </a:lnTo>
                  <a:lnTo>
                    <a:pt x="14059" y="64751"/>
                  </a:lnTo>
                  <a:lnTo>
                    <a:pt x="13325" y="63884"/>
                  </a:lnTo>
                  <a:lnTo>
                    <a:pt x="10325" y="60970"/>
                  </a:lnTo>
                  <a:lnTo>
                    <a:pt x="8954" y="57921"/>
                  </a:lnTo>
                  <a:lnTo>
                    <a:pt x="6791" y="54502"/>
                  </a:lnTo>
                  <a:lnTo>
                    <a:pt x="4781" y="52987"/>
                  </a:lnTo>
                  <a:lnTo>
                    <a:pt x="4372" y="51806"/>
                  </a:lnTo>
                  <a:lnTo>
                    <a:pt x="4324" y="50311"/>
                  </a:lnTo>
                  <a:lnTo>
                    <a:pt x="4734" y="48987"/>
                  </a:lnTo>
                  <a:lnTo>
                    <a:pt x="8372" y="46930"/>
                  </a:lnTo>
                  <a:lnTo>
                    <a:pt x="10525" y="44739"/>
                  </a:lnTo>
                  <a:lnTo>
                    <a:pt x="11449" y="45577"/>
                  </a:lnTo>
                  <a:lnTo>
                    <a:pt x="13411" y="46472"/>
                  </a:lnTo>
                  <a:lnTo>
                    <a:pt x="18735" y="45253"/>
                  </a:lnTo>
                  <a:lnTo>
                    <a:pt x="22041" y="44025"/>
                  </a:lnTo>
                  <a:lnTo>
                    <a:pt x="24365" y="42729"/>
                  </a:lnTo>
                  <a:lnTo>
                    <a:pt x="25803" y="42958"/>
                  </a:lnTo>
                  <a:lnTo>
                    <a:pt x="31023" y="44891"/>
                  </a:lnTo>
                  <a:lnTo>
                    <a:pt x="32747" y="43910"/>
                  </a:lnTo>
                  <a:lnTo>
                    <a:pt x="36509" y="41291"/>
                  </a:lnTo>
                  <a:lnTo>
                    <a:pt x="37071" y="39910"/>
                  </a:lnTo>
                  <a:lnTo>
                    <a:pt x="40043" y="35719"/>
                  </a:lnTo>
                  <a:lnTo>
                    <a:pt x="40100" y="34700"/>
                  </a:lnTo>
                  <a:lnTo>
                    <a:pt x="38881" y="32061"/>
                  </a:lnTo>
                  <a:lnTo>
                    <a:pt x="39262" y="31480"/>
                  </a:lnTo>
                  <a:lnTo>
                    <a:pt x="42901" y="28775"/>
                  </a:lnTo>
                  <a:lnTo>
                    <a:pt x="44682" y="26375"/>
                  </a:lnTo>
                  <a:lnTo>
                    <a:pt x="46615" y="24765"/>
                  </a:lnTo>
                  <a:lnTo>
                    <a:pt x="48006" y="24727"/>
                  </a:lnTo>
                  <a:lnTo>
                    <a:pt x="48387" y="25279"/>
                  </a:lnTo>
                  <a:lnTo>
                    <a:pt x="48549" y="26403"/>
                  </a:lnTo>
                  <a:lnTo>
                    <a:pt x="48425" y="31032"/>
                  </a:lnTo>
                  <a:lnTo>
                    <a:pt x="48958" y="32452"/>
                  </a:lnTo>
                  <a:lnTo>
                    <a:pt x="51816" y="35766"/>
                  </a:lnTo>
                  <a:lnTo>
                    <a:pt x="53854" y="37652"/>
                  </a:lnTo>
                  <a:lnTo>
                    <a:pt x="58588" y="38948"/>
                  </a:lnTo>
                  <a:lnTo>
                    <a:pt x="58807" y="39567"/>
                  </a:lnTo>
                  <a:lnTo>
                    <a:pt x="57502" y="42053"/>
                  </a:lnTo>
                  <a:lnTo>
                    <a:pt x="60369" y="45025"/>
                  </a:lnTo>
                  <a:lnTo>
                    <a:pt x="60884" y="47196"/>
                  </a:lnTo>
                  <a:lnTo>
                    <a:pt x="62208" y="48416"/>
                  </a:lnTo>
                  <a:lnTo>
                    <a:pt x="64075" y="47815"/>
                  </a:lnTo>
                  <a:lnTo>
                    <a:pt x="64684" y="46663"/>
                  </a:lnTo>
                  <a:lnTo>
                    <a:pt x="63951" y="44653"/>
                  </a:lnTo>
                  <a:lnTo>
                    <a:pt x="63408" y="42548"/>
                  </a:lnTo>
                  <a:lnTo>
                    <a:pt x="63513" y="41329"/>
                  </a:lnTo>
                  <a:lnTo>
                    <a:pt x="64027" y="39929"/>
                  </a:lnTo>
                  <a:lnTo>
                    <a:pt x="65332" y="37967"/>
                  </a:lnTo>
                  <a:lnTo>
                    <a:pt x="68875" y="33471"/>
                  </a:lnTo>
                  <a:lnTo>
                    <a:pt x="70152" y="30871"/>
                  </a:lnTo>
                  <a:lnTo>
                    <a:pt x="70380" y="26841"/>
                  </a:lnTo>
                  <a:lnTo>
                    <a:pt x="70390" y="23603"/>
                  </a:lnTo>
                  <a:lnTo>
                    <a:pt x="71571" y="22812"/>
                  </a:lnTo>
                  <a:lnTo>
                    <a:pt x="74114" y="23393"/>
                  </a:lnTo>
                  <a:lnTo>
                    <a:pt x="74876" y="23327"/>
                  </a:lnTo>
                  <a:lnTo>
                    <a:pt x="75219" y="25317"/>
                  </a:lnTo>
                  <a:lnTo>
                    <a:pt x="76305" y="28489"/>
                  </a:lnTo>
                  <a:lnTo>
                    <a:pt x="77581" y="30128"/>
                  </a:lnTo>
                  <a:lnTo>
                    <a:pt x="78943" y="30518"/>
                  </a:lnTo>
                  <a:lnTo>
                    <a:pt x="80543" y="30527"/>
                  </a:lnTo>
                  <a:lnTo>
                    <a:pt x="84506" y="28594"/>
                  </a:lnTo>
                  <a:lnTo>
                    <a:pt x="87087" y="27756"/>
                  </a:lnTo>
                  <a:lnTo>
                    <a:pt x="88554" y="27984"/>
                  </a:lnTo>
                  <a:lnTo>
                    <a:pt x="89421" y="29299"/>
                  </a:lnTo>
                  <a:lnTo>
                    <a:pt x="91269" y="32756"/>
                  </a:lnTo>
                  <a:lnTo>
                    <a:pt x="92326" y="33147"/>
                  </a:lnTo>
                  <a:lnTo>
                    <a:pt x="93602" y="32747"/>
                  </a:lnTo>
                  <a:lnTo>
                    <a:pt x="94050" y="32156"/>
                  </a:lnTo>
                  <a:lnTo>
                    <a:pt x="93640" y="30823"/>
                  </a:lnTo>
                  <a:lnTo>
                    <a:pt x="93097" y="27937"/>
                  </a:lnTo>
                  <a:lnTo>
                    <a:pt x="92354" y="25698"/>
                  </a:lnTo>
                  <a:lnTo>
                    <a:pt x="91383" y="24651"/>
                  </a:lnTo>
                  <a:lnTo>
                    <a:pt x="91183" y="23289"/>
                  </a:lnTo>
                  <a:lnTo>
                    <a:pt x="91792" y="20831"/>
                  </a:lnTo>
                  <a:lnTo>
                    <a:pt x="92488" y="18774"/>
                  </a:lnTo>
                  <a:lnTo>
                    <a:pt x="93840" y="18212"/>
                  </a:lnTo>
                  <a:lnTo>
                    <a:pt x="95393" y="17955"/>
                  </a:lnTo>
                  <a:lnTo>
                    <a:pt x="97441" y="20136"/>
                  </a:lnTo>
                  <a:lnTo>
                    <a:pt x="99869" y="20822"/>
                  </a:lnTo>
                  <a:lnTo>
                    <a:pt x="101679" y="20707"/>
                  </a:lnTo>
                  <a:lnTo>
                    <a:pt x="101993" y="19440"/>
                  </a:lnTo>
                  <a:lnTo>
                    <a:pt x="101879" y="18050"/>
                  </a:lnTo>
                  <a:lnTo>
                    <a:pt x="100803" y="16259"/>
                  </a:lnTo>
                  <a:lnTo>
                    <a:pt x="101012" y="13545"/>
                  </a:lnTo>
                  <a:lnTo>
                    <a:pt x="102260" y="8477"/>
                  </a:lnTo>
                  <a:lnTo>
                    <a:pt x="102975" y="8868"/>
                  </a:lnTo>
                  <a:lnTo>
                    <a:pt x="105661" y="8915"/>
                  </a:lnTo>
                  <a:lnTo>
                    <a:pt x="108585" y="9201"/>
                  </a:lnTo>
                  <a:lnTo>
                    <a:pt x="110471" y="11268"/>
                  </a:lnTo>
                  <a:lnTo>
                    <a:pt x="112319" y="11973"/>
                  </a:lnTo>
                  <a:lnTo>
                    <a:pt x="114948" y="12192"/>
                  </a:lnTo>
                  <a:lnTo>
                    <a:pt x="116710" y="11906"/>
                  </a:lnTo>
                  <a:lnTo>
                    <a:pt x="117567" y="11125"/>
                  </a:lnTo>
                  <a:lnTo>
                    <a:pt x="118586" y="8706"/>
                  </a:lnTo>
                  <a:lnTo>
                    <a:pt x="120472" y="5705"/>
                  </a:lnTo>
                  <a:lnTo>
                    <a:pt x="123425" y="4163"/>
                  </a:lnTo>
                  <a:lnTo>
                    <a:pt x="128473" y="3877"/>
                  </a:lnTo>
                  <a:lnTo>
                    <a:pt x="130997" y="3315"/>
                  </a:lnTo>
                  <a:lnTo>
                    <a:pt x="133617" y="3343"/>
                  </a:lnTo>
                  <a:lnTo>
                    <a:pt x="135588" y="3810"/>
                  </a:lnTo>
                  <a:lnTo>
                    <a:pt x="137627" y="3753"/>
                  </a:lnTo>
                  <a:lnTo>
                    <a:pt x="142808" y="1657"/>
                  </a:lnTo>
                  <a:lnTo>
                    <a:pt x="148152" y="0"/>
                  </a:lnTo>
                  <a:lnTo>
                    <a:pt x="148895" y="276"/>
                  </a:lnTo>
                  <a:lnTo>
                    <a:pt x="149009" y="829"/>
                  </a:lnTo>
                  <a:lnTo>
                    <a:pt x="148047" y="2105"/>
                  </a:lnTo>
                  <a:lnTo>
                    <a:pt x="147113" y="3800"/>
                  </a:lnTo>
                  <a:lnTo>
                    <a:pt x="147742" y="5734"/>
                  </a:lnTo>
                  <a:lnTo>
                    <a:pt x="150781" y="9611"/>
                  </a:lnTo>
                  <a:lnTo>
                    <a:pt x="152438" y="12573"/>
                  </a:lnTo>
                  <a:lnTo>
                    <a:pt x="154000" y="14792"/>
                  </a:lnTo>
                  <a:lnTo>
                    <a:pt x="156429" y="15964"/>
                  </a:lnTo>
                  <a:lnTo>
                    <a:pt x="159620" y="16678"/>
                  </a:lnTo>
                  <a:lnTo>
                    <a:pt x="162325" y="16935"/>
                  </a:lnTo>
                  <a:lnTo>
                    <a:pt x="165154" y="17774"/>
                  </a:lnTo>
                  <a:lnTo>
                    <a:pt x="174860" y="19841"/>
                  </a:lnTo>
                  <a:lnTo>
                    <a:pt x="179746" y="20412"/>
                  </a:lnTo>
                  <a:lnTo>
                    <a:pt x="183451" y="20498"/>
                  </a:lnTo>
                  <a:lnTo>
                    <a:pt x="189024" y="21745"/>
                  </a:lnTo>
                  <a:close/>
                  <a:moveTo>
                    <a:pt x="156553" y="120815"/>
                  </a:moveTo>
                  <a:lnTo>
                    <a:pt x="157343" y="118910"/>
                  </a:lnTo>
                  <a:lnTo>
                    <a:pt x="157048" y="117548"/>
                  </a:lnTo>
                  <a:lnTo>
                    <a:pt x="155372" y="117824"/>
                  </a:lnTo>
                  <a:lnTo>
                    <a:pt x="154191" y="119596"/>
                  </a:lnTo>
                  <a:lnTo>
                    <a:pt x="154981" y="121091"/>
                  </a:lnTo>
                  <a:lnTo>
                    <a:pt x="156553" y="120815"/>
                  </a:lnTo>
                  <a:close/>
                  <a:moveTo>
                    <a:pt x="155324" y="193662"/>
                  </a:moveTo>
                  <a:lnTo>
                    <a:pt x="155305" y="193377"/>
                  </a:lnTo>
                  <a:lnTo>
                    <a:pt x="155105" y="193405"/>
                  </a:lnTo>
                  <a:lnTo>
                    <a:pt x="155019" y="193577"/>
                  </a:lnTo>
                  <a:lnTo>
                    <a:pt x="155105" y="193691"/>
                  </a:lnTo>
                  <a:lnTo>
                    <a:pt x="155324" y="193662"/>
                  </a:lnTo>
                  <a:close/>
                  <a:moveTo>
                    <a:pt x="100689" y="159048"/>
                  </a:moveTo>
                  <a:lnTo>
                    <a:pt x="101575" y="160458"/>
                  </a:lnTo>
                  <a:lnTo>
                    <a:pt x="101679" y="161277"/>
                  </a:lnTo>
                  <a:lnTo>
                    <a:pt x="101079" y="162211"/>
                  </a:lnTo>
                  <a:lnTo>
                    <a:pt x="101327" y="164306"/>
                  </a:lnTo>
                  <a:lnTo>
                    <a:pt x="99088" y="162563"/>
                  </a:lnTo>
                  <a:lnTo>
                    <a:pt x="95707" y="163439"/>
                  </a:lnTo>
                  <a:lnTo>
                    <a:pt x="93631" y="163249"/>
                  </a:lnTo>
                  <a:lnTo>
                    <a:pt x="93059" y="161687"/>
                  </a:lnTo>
                  <a:lnTo>
                    <a:pt x="93535" y="160772"/>
                  </a:lnTo>
                  <a:lnTo>
                    <a:pt x="96755" y="160572"/>
                  </a:lnTo>
                  <a:lnTo>
                    <a:pt x="97755" y="160125"/>
                  </a:lnTo>
                  <a:lnTo>
                    <a:pt x="99717" y="160334"/>
                  </a:lnTo>
                  <a:lnTo>
                    <a:pt x="100689" y="159048"/>
                  </a:lnTo>
                  <a:close/>
                  <a:moveTo>
                    <a:pt x="80276" y="229733"/>
                  </a:moveTo>
                  <a:lnTo>
                    <a:pt x="81620" y="231981"/>
                  </a:lnTo>
                  <a:lnTo>
                    <a:pt x="84620" y="241182"/>
                  </a:lnTo>
                  <a:lnTo>
                    <a:pt x="84906" y="243164"/>
                  </a:lnTo>
                  <a:lnTo>
                    <a:pt x="84306" y="245193"/>
                  </a:lnTo>
                  <a:lnTo>
                    <a:pt x="83544" y="246631"/>
                  </a:lnTo>
                  <a:lnTo>
                    <a:pt x="80562" y="251241"/>
                  </a:lnTo>
                  <a:lnTo>
                    <a:pt x="81001" y="255041"/>
                  </a:lnTo>
                  <a:lnTo>
                    <a:pt x="82105" y="257394"/>
                  </a:lnTo>
                  <a:lnTo>
                    <a:pt x="82267" y="259994"/>
                  </a:lnTo>
                  <a:lnTo>
                    <a:pt x="81715" y="263214"/>
                  </a:lnTo>
                  <a:lnTo>
                    <a:pt x="79867" y="282921"/>
                  </a:lnTo>
                  <a:lnTo>
                    <a:pt x="78972" y="286398"/>
                  </a:lnTo>
                  <a:lnTo>
                    <a:pt x="78410" y="289398"/>
                  </a:lnTo>
                  <a:lnTo>
                    <a:pt x="76372" y="290313"/>
                  </a:lnTo>
                  <a:lnTo>
                    <a:pt x="73743" y="289350"/>
                  </a:lnTo>
                  <a:lnTo>
                    <a:pt x="70428" y="287655"/>
                  </a:lnTo>
                  <a:lnTo>
                    <a:pt x="68894" y="287760"/>
                  </a:lnTo>
                  <a:lnTo>
                    <a:pt x="67351" y="288341"/>
                  </a:lnTo>
                  <a:lnTo>
                    <a:pt x="66084" y="287846"/>
                  </a:lnTo>
                  <a:lnTo>
                    <a:pt x="64875" y="286883"/>
                  </a:lnTo>
                  <a:lnTo>
                    <a:pt x="63970" y="293608"/>
                  </a:lnTo>
                  <a:lnTo>
                    <a:pt x="62474" y="296332"/>
                  </a:lnTo>
                  <a:lnTo>
                    <a:pt x="60198" y="298075"/>
                  </a:lnTo>
                  <a:lnTo>
                    <a:pt x="58055" y="298180"/>
                  </a:lnTo>
                  <a:lnTo>
                    <a:pt x="55845" y="297599"/>
                  </a:lnTo>
                  <a:lnTo>
                    <a:pt x="53978" y="297599"/>
                  </a:lnTo>
                  <a:lnTo>
                    <a:pt x="52559" y="296313"/>
                  </a:lnTo>
                  <a:lnTo>
                    <a:pt x="51435" y="294046"/>
                  </a:lnTo>
                  <a:lnTo>
                    <a:pt x="49644" y="291294"/>
                  </a:lnTo>
                  <a:lnTo>
                    <a:pt x="47825" y="288026"/>
                  </a:lnTo>
                  <a:lnTo>
                    <a:pt x="47625" y="285064"/>
                  </a:lnTo>
                  <a:lnTo>
                    <a:pt x="47310" y="278521"/>
                  </a:lnTo>
                  <a:lnTo>
                    <a:pt x="47835" y="277092"/>
                  </a:lnTo>
                  <a:lnTo>
                    <a:pt x="48596" y="275720"/>
                  </a:lnTo>
                  <a:lnTo>
                    <a:pt x="48968" y="272787"/>
                  </a:lnTo>
                  <a:lnTo>
                    <a:pt x="48711" y="270224"/>
                  </a:lnTo>
                  <a:lnTo>
                    <a:pt x="49244" y="269310"/>
                  </a:lnTo>
                  <a:lnTo>
                    <a:pt x="50302" y="270224"/>
                  </a:lnTo>
                  <a:lnTo>
                    <a:pt x="51092" y="269881"/>
                  </a:lnTo>
                  <a:lnTo>
                    <a:pt x="51044" y="268557"/>
                  </a:lnTo>
                  <a:lnTo>
                    <a:pt x="51283" y="266147"/>
                  </a:lnTo>
                  <a:lnTo>
                    <a:pt x="49892" y="264128"/>
                  </a:lnTo>
                  <a:lnTo>
                    <a:pt x="47539" y="263442"/>
                  </a:lnTo>
                  <a:lnTo>
                    <a:pt x="47310" y="261328"/>
                  </a:lnTo>
                  <a:lnTo>
                    <a:pt x="47558" y="259261"/>
                  </a:lnTo>
                  <a:lnTo>
                    <a:pt x="48796" y="257870"/>
                  </a:lnTo>
                  <a:lnTo>
                    <a:pt x="49216" y="256022"/>
                  </a:lnTo>
                  <a:lnTo>
                    <a:pt x="49225" y="250374"/>
                  </a:lnTo>
                  <a:lnTo>
                    <a:pt x="47568" y="248288"/>
                  </a:lnTo>
                  <a:lnTo>
                    <a:pt x="46930" y="245126"/>
                  </a:lnTo>
                  <a:lnTo>
                    <a:pt x="46072" y="243107"/>
                  </a:lnTo>
                  <a:lnTo>
                    <a:pt x="44529" y="241068"/>
                  </a:lnTo>
                  <a:lnTo>
                    <a:pt x="42777" y="239411"/>
                  </a:lnTo>
                  <a:lnTo>
                    <a:pt x="41700" y="237811"/>
                  </a:lnTo>
                  <a:lnTo>
                    <a:pt x="41462" y="233620"/>
                  </a:lnTo>
                  <a:lnTo>
                    <a:pt x="42072" y="230114"/>
                  </a:lnTo>
                  <a:lnTo>
                    <a:pt x="42624" y="228610"/>
                  </a:lnTo>
                  <a:lnTo>
                    <a:pt x="43186" y="228828"/>
                  </a:lnTo>
                  <a:lnTo>
                    <a:pt x="44920" y="230572"/>
                  </a:lnTo>
                  <a:lnTo>
                    <a:pt x="46339" y="230962"/>
                  </a:lnTo>
                  <a:lnTo>
                    <a:pt x="49149" y="231381"/>
                  </a:lnTo>
                  <a:lnTo>
                    <a:pt x="51911" y="230819"/>
                  </a:lnTo>
                  <a:lnTo>
                    <a:pt x="55302" y="229229"/>
                  </a:lnTo>
                  <a:lnTo>
                    <a:pt x="58569" y="227304"/>
                  </a:lnTo>
                  <a:lnTo>
                    <a:pt x="63303" y="221637"/>
                  </a:lnTo>
                  <a:lnTo>
                    <a:pt x="66218" y="220485"/>
                  </a:lnTo>
                  <a:lnTo>
                    <a:pt x="67713" y="218989"/>
                  </a:lnTo>
                  <a:lnTo>
                    <a:pt x="68228" y="216970"/>
                  </a:lnTo>
                  <a:lnTo>
                    <a:pt x="69466" y="216446"/>
                  </a:lnTo>
                  <a:lnTo>
                    <a:pt x="70923" y="218408"/>
                  </a:lnTo>
                  <a:lnTo>
                    <a:pt x="72733" y="218618"/>
                  </a:lnTo>
                  <a:lnTo>
                    <a:pt x="75524" y="220237"/>
                  </a:lnTo>
                  <a:lnTo>
                    <a:pt x="76724" y="221780"/>
                  </a:lnTo>
                  <a:lnTo>
                    <a:pt x="77753" y="223638"/>
                  </a:lnTo>
                  <a:lnTo>
                    <a:pt x="78743" y="224457"/>
                  </a:lnTo>
                  <a:lnTo>
                    <a:pt x="79800" y="224923"/>
                  </a:lnTo>
                  <a:lnTo>
                    <a:pt x="79953" y="225362"/>
                  </a:lnTo>
                  <a:lnTo>
                    <a:pt x="79115" y="225800"/>
                  </a:lnTo>
                  <a:lnTo>
                    <a:pt x="78153" y="227924"/>
                  </a:lnTo>
                  <a:lnTo>
                    <a:pt x="78695" y="228533"/>
                  </a:lnTo>
                  <a:lnTo>
                    <a:pt x="80276" y="229733"/>
                  </a:lnTo>
                  <a:close/>
                  <a:moveTo>
                    <a:pt x="44301" y="224171"/>
                  </a:moveTo>
                  <a:lnTo>
                    <a:pt x="43415" y="225781"/>
                  </a:lnTo>
                  <a:lnTo>
                    <a:pt x="42158" y="225666"/>
                  </a:lnTo>
                  <a:lnTo>
                    <a:pt x="42653" y="224476"/>
                  </a:lnTo>
                  <a:lnTo>
                    <a:pt x="43815" y="222085"/>
                  </a:lnTo>
                  <a:lnTo>
                    <a:pt x="45225" y="221285"/>
                  </a:lnTo>
                  <a:lnTo>
                    <a:pt x="45853" y="221999"/>
                  </a:lnTo>
                  <a:lnTo>
                    <a:pt x="45186" y="223371"/>
                  </a:lnTo>
                  <a:lnTo>
                    <a:pt x="44301" y="224171"/>
                  </a:lnTo>
                  <a:close/>
                  <a:moveTo>
                    <a:pt x="195396" y="235944"/>
                  </a:moveTo>
                  <a:lnTo>
                    <a:pt x="194205" y="236249"/>
                  </a:lnTo>
                  <a:lnTo>
                    <a:pt x="193510" y="235830"/>
                  </a:lnTo>
                  <a:lnTo>
                    <a:pt x="193129" y="235296"/>
                  </a:lnTo>
                  <a:lnTo>
                    <a:pt x="193595" y="233972"/>
                  </a:lnTo>
                  <a:lnTo>
                    <a:pt x="196024" y="234763"/>
                  </a:lnTo>
                  <a:lnTo>
                    <a:pt x="195996" y="235506"/>
                  </a:lnTo>
                  <a:lnTo>
                    <a:pt x="195396" y="235944"/>
                  </a:lnTo>
                  <a:close/>
                  <a:moveTo>
                    <a:pt x="49463" y="292789"/>
                  </a:moveTo>
                  <a:lnTo>
                    <a:pt x="47920" y="296180"/>
                  </a:lnTo>
                  <a:lnTo>
                    <a:pt x="46311" y="293779"/>
                  </a:lnTo>
                  <a:lnTo>
                    <a:pt x="46244" y="291722"/>
                  </a:lnTo>
                  <a:lnTo>
                    <a:pt x="46463" y="291132"/>
                  </a:lnTo>
                  <a:lnTo>
                    <a:pt x="48444" y="291998"/>
                  </a:lnTo>
                  <a:lnTo>
                    <a:pt x="49463" y="292789"/>
                  </a:lnTo>
                  <a:close/>
                  <a:moveTo>
                    <a:pt x="239192" y="321669"/>
                  </a:moveTo>
                  <a:lnTo>
                    <a:pt x="237382" y="325517"/>
                  </a:lnTo>
                  <a:lnTo>
                    <a:pt x="236496" y="326993"/>
                  </a:lnTo>
                  <a:lnTo>
                    <a:pt x="230048" y="336375"/>
                  </a:lnTo>
                  <a:lnTo>
                    <a:pt x="229305" y="338537"/>
                  </a:lnTo>
                  <a:lnTo>
                    <a:pt x="228847" y="340890"/>
                  </a:lnTo>
                  <a:lnTo>
                    <a:pt x="228181" y="342948"/>
                  </a:lnTo>
                  <a:lnTo>
                    <a:pt x="227285" y="344881"/>
                  </a:lnTo>
                  <a:lnTo>
                    <a:pt x="226438" y="347339"/>
                  </a:lnTo>
                  <a:lnTo>
                    <a:pt x="226600" y="350120"/>
                  </a:lnTo>
                  <a:lnTo>
                    <a:pt x="226904" y="351482"/>
                  </a:lnTo>
                  <a:lnTo>
                    <a:pt x="227685" y="352377"/>
                  </a:lnTo>
                  <a:lnTo>
                    <a:pt x="228962" y="353216"/>
                  </a:lnTo>
                  <a:lnTo>
                    <a:pt x="229943" y="354511"/>
                  </a:lnTo>
                  <a:lnTo>
                    <a:pt x="228438" y="355683"/>
                  </a:lnTo>
                  <a:lnTo>
                    <a:pt x="230086" y="358035"/>
                  </a:lnTo>
                  <a:lnTo>
                    <a:pt x="231495" y="359426"/>
                  </a:lnTo>
                  <a:lnTo>
                    <a:pt x="231686" y="360817"/>
                  </a:lnTo>
                  <a:lnTo>
                    <a:pt x="231658" y="362207"/>
                  </a:lnTo>
                  <a:lnTo>
                    <a:pt x="228733" y="364817"/>
                  </a:lnTo>
                  <a:lnTo>
                    <a:pt x="227590" y="366255"/>
                  </a:lnTo>
                  <a:lnTo>
                    <a:pt x="226885" y="367998"/>
                  </a:lnTo>
                  <a:lnTo>
                    <a:pt x="226581" y="369789"/>
                  </a:lnTo>
                  <a:lnTo>
                    <a:pt x="226895" y="371408"/>
                  </a:lnTo>
                  <a:lnTo>
                    <a:pt x="226800" y="373018"/>
                  </a:lnTo>
                  <a:lnTo>
                    <a:pt x="223856" y="372818"/>
                  </a:lnTo>
                  <a:lnTo>
                    <a:pt x="220847" y="371827"/>
                  </a:lnTo>
                  <a:lnTo>
                    <a:pt x="217808" y="372256"/>
                  </a:lnTo>
                  <a:lnTo>
                    <a:pt x="213484" y="370389"/>
                  </a:lnTo>
                  <a:lnTo>
                    <a:pt x="211912" y="370056"/>
                  </a:lnTo>
                  <a:lnTo>
                    <a:pt x="210483" y="369322"/>
                  </a:lnTo>
                  <a:lnTo>
                    <a:pt x="206892" y="363531"/>
                  </a:lnTo>
                  <a:lnTo>
                    <a:pt x="203997" y="361083"/>
                  </a:lnTo>
                  <a:lnTo>
                    <a:pt x="200892" y="359169"/>
                  </a:lnTo>
                  <a:lnTo>
                    <a:pt x="197720" y="359054"/>
                  </a:lnTo>
                  <a:lnTo>
                    <a:pt x="194548" y="359273"/>
                  </a:lnTo>
                  <a:lnTo>
                    <a:pt x="191748" y="358092"/>
                  </a:lnTo>
                  <a:lnTo>
                    <a:pt x="186042" y="354139"/>
                  </a:lnTo>
                  <a:lnTo>
                    <a:pt x="179994" y="350968"/>
                  </a:lnTo>
                  <a:lnTo>
                    <a:pt x="177432" y="348910"/>
                  </a:lnTo>
                  <a:lnTo>
                    <a:pt x="176260" y="347520"/>
                  </a:lnTo>
                  <a:lnTo>
                    <a:pt x="174888" y="346596"/>
                  </a:lnTo>
                  <a:lnTo>
                    <a:pt x="171431" y="345681"/>
                  </a:lnTo>
                  <a:lnTo>
                    <a:pt x="168316" y="343529"/>
                  </a:lnTo>
                  <a:lnTo>
                    <a:pt x="166906" y="343376"/>
                  </a:lnTo>
                  <a:lnTo>
                    <a:pt x="163868" y="343633"/>
                  </a:lnTo>
                  <a:lnTo>
                    <a:pt x="162306" y="343481"/>
                  </a:lnTo>
                  <a:lnTo>
                    <a:pt x="160734" y="342719"/>
                  </a:lnTo>
                  <a:lnTo>
                    <a:pt x="157705" y="340195"/>
                  </a:lnTo>
                  <a:lnTo>
                    <a:pt x="155762" y="336690"/>
                  </a:lnTo>
                  <a:lnTo>
                    <a:pt x="155257" y="335137"/>
                  </a:lnTo>
                  <a:lnTo>
                    <a:pt x="156629" y="331127"/>
                  </a:lnTo>
                  <a:lnTo>
                    <a:pt x="158258" y="327270"/>
                  </a:lnTo>
                  <a:lnTo>
                    <a:pt x="159696" y="326193"/>
                  </a:lnTo>
                  <a:lnTo>
                    <a:pt x="161372" y="325412"/>
                  </a:lnTo>
                  <a:lnTo>
                    <a:pt x="162382" y="324269"/>
                  </a:lnTo>
                  <a:lnTo>
                    <a:pt x="163239" y="322869"/>
                  </a:lnTo>
                  <a:lnTo>
                    <a:pt x="166354" y="326907"/>
                  </a:lnTo>
                  <a:lnTo>
                    <a:pt x="167745" y="327889"/>
                  </a:lnTo>
                  <a:lnTo>
                    <a:pt x="169155" y="327670"/>
                  </a:lnTo>
                  <a:lnTo>
                    <a:pt x="171650" y="326222"/>
                  </a:lnTo>
                  <a:lnTo>
                    <a:pt x="171860" y="324631"/>
                  </a:lnTo>
                  <a:lnTo>
                    <a:pt x="174622" y="322621"/>
                  </a:lnTo>
                  <a:lnTo>
                    <a:pt x="178127" y="322583"/>
                  </a:lnTo>
                  <a:lnTo>
                    <a:pt x="179746" y="322955"/>
                  </a:lnTo>
                  <a:lnTo>
                    <a:pt x="180594" y="324774"/>
                  </a:lnTo>
                  <a:lnTo>
                    <a:pt x="181928" y="325336"/>
                  </a:lnTo>
                  <a:lnTo>
                    <a:pt x="183470" y="325574"/>
                  </a:lnTo>
                  <a:lnTo>
                    <a:pt x="188557" y="329032"/>
                  </a:lnTo>
                  <a:lnTo>
                    <a:pt x="189986" y="329594"/>
                  </a:lnTo>
                  <a:lnTo>
                    <a:pt x="191424" y="329689"/>
                  </a:lnTo>
                  <a:lnTo>
                    <a:pt x="195377" y="328241"/>
                  </a:lnTo>
                  <a:lnTo>
                    <a:pt x="198406" y="327688"/>
                  </a:lnTo>
                  <a:lnTo>
                    <a:pt x="204759" y="328489"/>
                  </a:lnTo>
                  <a:lnTo>
                    <a:pt x="208188" y="327622"/>
                  </a:lnTo>
                  <a:lnTo>
                    <a:pt x="210588" y="327517"/>
                  </a:lnTo>
                  <a:lnTo>
                    <a:pt x="214084" y="326184"/>
                  </a:lnTo>
                  <a:lnTo>
                    <a:pt x="216770" y="323964"/>
                  </a:lnTo>
                  <a:lnTo>
                    <a:pt x="218170" y="323412"/>
                  </a:lnTo>
                  <a:lnTo>
                    <a:pt x="219675" y="323250"/>
                  </a:lnTo>
                  <a:lnTo>
                    <a:pt x="223313" y="323393"/>
                  </a:lnTo>
                  <a:lnTo>
                    <a:pt x="226971" y="323898"/>
                  </a:lnTo>
                  <a:lnTo>
                    <a:pt x="228505" y="323374"/>
                  </a:lnTo>
                  <a:lnTo>
                    <a:pt x="229790" y="321916"/>
                  </a:lnTo>
                  <a:lnTo>
                    <a:pt x="231276" y="321259"/>
                  </a:lnTo>
                  <a:lnTo>
                    <a:pt x="232905" y="321697"/>
                  </a:lnTo>
                  <a:lnTo>
                    <a:pt x="237125" y="319202"/>
                  </a:lnTo>
                  <a:lnTo>
                    <a:pt x="238992" y="319030"/>
                  </a:lnTo>
                  <a:lnTo>
                    <a:pt x="240764" y="319992"/>
                  </a:lnTo>
                  <a:lnTo>
                    <a:pt x="239192" y="321669"/>
                  </a:lnTo>
                  <a:close/>
                  <a:moveTo>
                    <a:pt x="144951" y="370761"/>
                  </a:moveTo>
                  <a:lnTo>
                    <a:pt x="143665" y="371132"/>
                  </a:lnTo>
                  <a:lnTo>
                    <a:pt x="141989" y="369989"/>
                  </a:lnTo>
                  <a:lnTo>
                    <a:pt x="141875" y="368389"/>
                  </a:lnTo>
                  <a:lnTo>
                    <a:pt x="142180" y="367913"/>
                  </a:lnTo>
                  <a:lnTo>
                    <a:pt x="144218" y="368646"/>
                  </a:lnTo>
                  <a:lnTo>
                    <a:pt x="144856" y="370132"/>
                  </a:lnTo>
                  <a:lnTo>
                    <a:pt x="144951" y="370761"/>
                  </a:lnTo>
                  <a:close/>
                </a:path>
              </a:pathLst>
            </a:custGeom>
            <a:solidFill>
              <a:srgbClr val="2F469C"/>
            </a:solidFill>
            <a:ln w="3175" cap="flat">
              <a:solidFill>
                <a:srgbClr val="FFFFFF"/>
              </a:solidFill>
              <a:prstDash val="solid"/>
              <a:miter/>
            </a:ln>
          </p:spPr>
          <p:txBody>
            <a:bodyPr rtlCol="0" anchor="ctr"/>
            <a:lstStyle/>
            <a:p>
              <a:endParaRPr lang="en-GB" dirty="0"/>
            </a:p>
          </p:txBody>
        </p:sp>
        <p:sp>
          <p:nvSpPr>
            <p:cNvPr id="223" name="Freeform: Shape 222">
              <a:extLst>
                <a:ext uri="{FF2B5EF4-FFF2-40B4-BE49-F238E27FC236}">
                  <a16:creationId xmlns:a16="http://schemas.microsoft.com/office/drawing/2014/main" id="{894DFD46-7EB8-4EA0-AD0D-CD8522EFC28E}"/>
                </a:ext>
              </a:extLst>
            </p:cNvPr>
            <p:cNvSpPr/>
            <p:nvPr/>
          </p:nvSpPr>
          <p:spPr>
            <a:xfrm>
              <a:off x="6177614" y="2836903"/>
              <a:ext cx="20392" cy="20392"/>
            </a:xfrm>
            <a:custGeom>
              <a:avLst/>
              <a:gdLst>
                <a:gd name="connsiteX0" fmla="*/ 5801 w 0"/>
                <a:gd name="connsiteY0" fmla="*/ 1438 h 0"/>
                <a:gd name="connsiteX1" fmla="*/ 6039 w 0"/>
                <a:gd name="connsiteY1" fmla="*/ 3496 h 0"/>
                <a:gd name="connsiteX2" fmla="*/ 4867 w 0"/>
                <a:gd name="connsiteY2" fmla="*/ 3943 h 0"/>
                <a:gd name="connsiteX3" fmla="*/ 3867 w 0"/>
                <a:gd name="connsiteY3" fmla="*/ 3229 h 0"/>
                <a:gd name="connsiteX4" fmla="*/ 1877 w 0"/>
                <a:gd name="connsiteY4" fmla="*/ 3229 h 0"/>
                <a:gd name="connsiteX5" fmla="*/ 0 w 0"/>
                <a:gd name="connsiteY5" fmla="*/ 3677 h 0"/>
                <a:gd name="connsiteX6" fmla="*/ 410 w 0"/>
                <a:gd name="connsiteY6" fmla="*/ 0 h 0"/>
                <a:gd name="connsiteX7" fmla="*/ 4105 w 0"/>
                <a:gd name="connsiteY7" fmla="*/ 44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5801" y="1438"/>
                  </a:moveTo>
                  <a:lnTo>
                    <a:pt x="6039" y="3496"/>
                  </a:lnTo>
                  <a:lnTo>
                    <a:pt x="4867" y="3943"/>
                  </a:lnTo>
                  <a:lnTo>
                    <a:pt x="3867" y="3229"/>
                  </a:lnTo>
                  <a:lnTo>
                    <a:pt x="1877" y="3229"/>
                  </a:lnTo>
                  <a:lnTo>
                    <a:pt x="0" y="3677"/>
                  </a:lnTo>
                  <a:lnTo>
                    <a:pt x="410" y="0"/>
                  </a:lnTo>
                  <a:lnTo>
                    <a:pt x="4105" y="448"/>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24" name="Freeform: Shape 223">
              <a:extLst>
                <a:ext uri="{FF2B5EF4-FFF2-40B4-BE49-F238E27FC236}">
                  <a16:creationId xmlns:a16="http://schemas.microsoft.com/office/drawing/2014/main" id="{CEF07B9B-CAF4-439D-856C-7D362E7F0211}"/>
                </a:ext>
              </a:extLst>
            </p:cNvPr>
            <p:cNvSpPr/>
            <p:nvPr/>
          </p:nvSpPr>
          <p:spPr>
            <a:xfrm>
              <a:off x="7451887" y="3333176"/>
              <a:ext cx="81570" cy="101962"/>
            </a:xfrm>
            <a:custGeom>
              <a:avLst/>
              <a:gdLst>
                <a:gd name="connsiteX0" fmla="*/ 40977 w 38100"/>
                <a:gd name="connsiteY0" fmla="*/ 36766 h 47625"/>
                <a:gd name="connsiteX1" fmla="*/ 40939 w 38100"/>
                <a:gd name="connsiteY1" fmla="*/ 36766 h 47625"/>
                <a:gd name="connsiteX2" fmla="*/ 36357 w 38100"/>
                <a:gd name="connsiteY2" fmla="*/ 37767 h 47625"/>
                <a:gd name="connsiteX3" fmla="*/ 34814 w 38100"/>
                <a:gd name="connsiteY3" fmla="*/ 38938 h 47625"/>
                <a:gd name="connsiteX4" fmla="*/ 33900 w 38100"/>
                <a:gd name="connsiteY4" fmla="*/ 40995 h 47625"/>
                <a:gd name="connsiteX5" fmla="*/ 33604 w 38100"/>
                <a:gd name="connsiteY5" fmla="*/ 42053 h 47625"/>
                <a:gd name="connsiteX6" fmla="*/ 32795 w 38100"/>
                <a:gd name="connsiteY6" fmla="*/ 42091 h 47625"/>
                <a:gd name="connsiteX7" fmla="*/ 31452 w 38100"/>
                <a:gd name="connsiteY7" fmla="*/ 41034 h 47625"/>
                <a:gd name="connsiteX8" fmla="*/ 29756 w 38100"/>
                <a:gd name="connsiteY8" fmla="*/ 39376 h 47625"/>
                <a:gd name="connsiteX9" fmla="*/ 27537 w 38100"/>
                <a:gd name="connsiteY9" fmla="*/ 39510 h 47625"/>
                <a:gd name="connsiteX10" fmla="*/ 20012 w 38100"/>
                <a:gd name="connsiteY10" fmla="*/ 43110 h 47625"/>
                <a:gd name="connsiteX11" fmla="*/ 19269 w 38100"/>
                <a:gd name="connsiteY11" fmla="*/ 44996 h 47625"/>
                <a:gd name="connsiteX12" fmla="*/ 19108 w 38100"/>
                <a:gd name="connsiteY12" fmla="*/ 49082 h 47625"/>
                <a:gd name="connsiteX13" fmla="*/ 18593 w 38100"/>
                <a:gd name="connsiteY13" fmla="*/ 50187 h 47625"/>
                <a:gd name="connsiteX14" fmla="*/ 17783 w 38100"/>
                <a:gd name="connsiteY14" fmla="*/ 50892 h 47625"/>
                <a:gd name="connsiteX15" fmla="*/ 14678 w 38100"/>
                <a:gd name="connsiteY15" fmla="*/ 50444 h 47625"/>
                <a:gd name="connsiteX16" fmla="*/ 14345 w 38100"/>
                <a:gd name="connsiteY16" fmla="*/ 50178 h 47625"/>
                <a:gd name="connsiteX17" fmla="*/ 14754 w 38100"/>
                <a:gd name="connsiteY17" fmla="*/ 48616 h 47625"/>
                <a:gd name="connsiteX18" fmla="*/ 14592 w 38100"/>
                <a:gd name="connsiteY18" fmla="*/ 45186 h 47625"/>
                <a:gd name="connsiteX19" fmla="*/ 13183 w 38100"/>
                <a:gd name="connsiteY19" fmla="*/ 39500 h 47625"/>
                <a:gd name="connsiteX20" fmla="*/ 12192 w 38100"/>
                <a:gd name="connsiteY20" fmla="*/ 37643 h 47625"/>
                <a:gd name="connsiteX21" fmla="*/ 10125 w 38100"/>
                <a:gd name="connsiteY21" fmla="*/ 35785 h 47625"/>
                <a:gd name="connsiteX22" fmla="*/ 8525 w 38100"/>
                <a:gd name="connsiteY22" fmla="*/ 34566 h 47625"/>
                <a:gd name="connsiteX23" fmla="*/ 5639 w 38100"/>
                <a:gd name="connsiteY23" fmla="*/ 33480 h 47625"/>
                <a:gd name="connsiteX24" fmla="*/ 4182 w 38100"/>
                <a:gd name="connsiteY24" fmla="*/ 30337 h 47625"/>
                <a:gd name="connsiteX25" fmla="*/ 1981 w 38100"/>
                <a:gd name="connsiteY25" fmla="*/ 26775 h 47625"/>
                <a:gd name="connsiteX26" fmla="*/ 924 w 38100"/>
                <a:gd name="connsiteY26" fmla="*/ 25956 h 47625"/>
                <a:gd name="connsiteX27" fmla="*/ 1095 w 38100"/>
                <a:gd name="connsiteY27" fmla="*/ 25603 h 47625"/>
                <a:gd name="connsiteX28" fmla="*/ 1600 w 38100"/>
                <a:gd name="connsiteY28" fmla="*/ 22908 h 47625"/>
                <a:gd name="connsiteX29" fmla="*/ 971 w 38100"/>
                <a:gd name="connsiteY29" fmla="*/ 20946 h 47625"/>
                <a:gd name="connsiteX30" fmla="*/ 0 w 38100"/>
                <a:gd name="connsiteY30" fmla="*/ 19269 h 47625"/>
                <a:gd name="connsiteX31" fmla="*/ 658 w 38100"/>
                <a:gd name="connsiteY31" fmla="*/ 18250 h 47625"/>
                <a:gd name="connsiteX32" fmla="*/ 2686 w 38100"/>
                <a:gd name="connsiteY32" fmla="*/ 18259 h 47625"/>
                <a:gd name="connsiteX33" fmla="*/ 4363 w 38100"/>
                <a:gd name="connsiteY33" fmla="*/ 18450 h 47625"/>
                <a:gd name="connsiteX34" fmla="*/ 4962 w 38100"/>
                <a:gd name="connsiteY34" fmla="*/ 16840 h 47625"/>
                <a:gd name="connsiteX35" fmla="*/ 8420 w 38100"/>
                <a:gd name="connsiteY35" fmla="*/ 15792 h 47625"/>
                <a:gd name="connsiteX36" fmla="*/ 11745 w 38100"/>
                <a:gd name="connsiteY36" fmla="*/ 14697 h 47625"/>
                <a:gd name="connsiteX37" fmla="*/ 12230 w 38100"/>
                <a:gd name="connsiteY37" fmla="*/ 13935 h 47625"/>
                <a:gd name="connsiteX38" fmla="*/ 11468 w 38100"/>
                <a:gd name="connsiteY38" fmla="*/ 12278 h 47625"/>
                <a:gd name="connsiteX39" fmla="*/ 11916 w 38100"/>
                <a:gd name="connsiteY39" fmla="*/ 11239 h 47625"/>
                <a:gd name="connsiteX40" fmla="*/ 15897 w 38100"/>
                <a:gd name="connsiteY40" fmla="*/ 8287 h 47625"/>
                <a:gd name="connsiteX41" fmla="*/ 16545 w 38100"/>
                <a:gd name="connsiteY41" fmla="*/ 6944 h 47625"/>
                <a:gd name="connsiteX42" fmla="*/ 16793 w 38100"/>
                <a:gd name="connsiteY42" fmla="*/ 5896 h 47625"/>
                <a:gd name="connsiteX43" fmla="*/ 16259 w 38100"/>
                <a:gd name="connsiteY43" fmla="*/ 4772 h 47625"/>
                <a:gd name="connsiteX44" fmla="*/ 15507 w 38100"/>
                <a:gd name="connsiteY44" fmla="*/ 3029 h 47625"/>
                <a:gd name="connsiteX45" fmla="*/ 15869 w 38100"/>
                <a:gd name="connsiteY45" fmla="*/ 2286 h 47625"/>
                <a:gd name="connsiteX46" fmla="*/ 17936 w 38100"/>
                <a:gd name="connsiteY46" fmla="*/ 1276 h 47625"/>
                <a:gd name="connsiteX47" fmla="*/ 19621 w 38100"/>
                <a:gd name="connsiteY47" fmla="*/ 95 h 47625"/>
                <a:gd name="connsiteX48" fmla="*/ 20612 w 38100"/>
                <a:gd name="connsiteY48" fmla="*/ 0 h 47625"/>
                <a:gd name="connsiteX49" fmla="*/ 21231 w 38100"/>
                <a:gd name="connsiteY49" fmla="*/ 848 h 47625"/>
                <a:gd name="connsiteX50" fmla="*/ 21231 w 38100"/>
                <a:gd name="connsiteY50" fmla="*/ 1724 h 47625"/>
                <a:gd name="connsiteX51" fmla="*/ 21784 w 38100"/>
                <a:gd name="connsiteY51" fmla="*/ 3200 h 47625"/>
                <a:gd name="connsiteX52" fmla="*/ 23022 w 38100"/>
                <a:gd name="connsiteY52" fmla="*/ 4000 h 47625"/>
                <a:gd name="connsiteX53" fmla="*/ 25079 w 38100"/>
                <a:gd name="connsiteY53" fmla="*/ 5305 h 47625"/>
                <a:gd name="connsiteX54" fmla="*/ 27470 w 38100"/>
                <a:gd name="connsiteY54" fmla="*/ 6191 h 47625"/>
                <a:gd name="connsiteX55" fmla="*/ 29337 w 38100"/>
                <a:gd name="connsiteY55" fmla="*/ 7963 h 47625"/>
                <a:gd name="connsiteX56" fmla="*/ 31899 w 38100"/>
                <a:gd name="connsiteY56" fmla="*/ 11125 h 47625"/>
                <a:gd name="connsiteX57" fmla="*/ 32281 w 38100"/>
                <a:gd name="connsiteY57" fmla="*/ 12687 h 47625"/>
                <a:gd name="connsiteX58" fmla="*/ 34586 w 38100"/>
                <a:gd name="connsiteY58" fmla="*/ 14088 h 47625"/>
                <a:gd name="connsiteX59" fmla="*/ 36719 w 38100"/>
                <a:gd name="connsiteY59" fmla="*/ 15659 h 47625"/>
                <a:gd name="connsiteX60" fmla="*/ 36386 w 38100"/>
                <a:gd name="connsiteY60" fmla="*/ 18564 h 47625"/>
                <a:gd name="connsiteX61" fmla="*/ 43653 w 38100"/>
                <a:gd name="connsiteY61" fmla="*/ 21098 h 47625"/>
                <a:gd name="connsiteX62" fmla="*/ 45291 w 38100"/>
                <a:gd name="connsiteY62" fmla="*/ 21079 h 47625"/>
                <a:gd name="connsiteX63" fmla="*/ 46073 w 38100"/>
                <a:gd name="connsiteY63" fmla="*/ 21526 h 47625"/>
                <a:gd name="connsiteX64" fmla="*/ 46054 w 38100"/>
                <a:gd name="connsiteY64" fmla="*/ 22184 h 47625"/>
                <a:gd name="connsiteX65" fmla="*/ 45482 w 38100"/>
                <a:gd name="connsiteY65" fmla="*/ 24212 h 47625"/>
                <a:gd name="connsiteX66" fmla="*/ 42491 w 38100"/>
                <a:gd name="connsiteY66" fmla="*/ 30442 h 47625"/>
                <a:gd name="connsiteX67" fmla="*/ 42253 w 38100"/>
                <a:gd name="connsiteY67" fmla="*/ 31728 h 47625"/>
                <a:gd name="connsiteX68" fmla="*/ 40110 w 38100"/>
                <a:gd name="connsiteY68" fmla="*/ 33080 h 47625"/>
                <a:gd name="connsiteX69" fmla="*/ 39814 w 38100"/>
                <a:gd name="connsiteY69" fmla="*/ 33861 h 47625"/>
                <a:gd name="connsiteX70" fmla="*/ 40424 w 38100"/>
                <a:gd name="connsiteY70" fmla="*/ 35566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8100" h="47625">
                  <a:moveTo>
                    <a:pt x="40977" y="36766"/>
                  </a:moveTo>
                  <a:lnTo>
                    <a:pt x="40939" y="36766"/>
                  </a:lnTo>
                  <a:lnTo>
                    <a:pt x="36357" y="37767"/>
                  </a:lnTo>
                  <a:lnTo>
                    <a:pt x="34814" y="38938"/>
                  </a:lnTo>
                  <a:lnTo>
                    <a:pt x="33900" y="40995"/>
                  </a:lnTo>
                  <a:lnTo>
                    <a:pt x="33604" y="42053"/>
                  </a:lnTo>
                  <a:lnTo>
                    <a:pt x="32795" y="42091"/>
                  </a:lnTo>
                  <a:lnTo>
                    <a:pt x="31452" y="41034"/>
                  </a:lnTo>
                  <a:lnTo>
                    <a:pt x="29756" y="39376"/>
                  </a:lnTo>
                  <a:lnTo>
                    <a:pt x="27537" y="39510"/>
                  </a:lnTo>
                  <a:lnTo>
                    <a:pt x="20012" y="43110"/>
                  </a:lnTo>
                  <a:lnTo>
                    <a:pt x="19269" y="44996"/>
                  </a:lnTo>
                  <a:lnTo>
                    <a:pt x="19108" y="49082"/>
                  </a:lnTo>
                  <a:lnTo>
                    <a:pt x="18593" y="50187"/>
                  </a:lnTo>
                  <a:lnTo>
                    <a:pt x="17783" y="50892"/>
                  </a:lnTo>
                  <a:lnTo>
                    <a:pt x="14678" y="50444"/>
                  </a:lnTo>
                  <a:lnTo>
                    <a:pt x="14345" y="50178"/>
                  </a:lnTo>
                  <a:lnTo>
                    <a:pt x="14754" y="48616"/>
                  </a:lnTo>
                  <a:lnTo>
                    <a:pt x="14592" y="45186"/>
                  </a:lnTo>
                  <a:lnTo>
                    <a:pt x="13183" y="39500"/>
                  </a:lnTo>
                  <a:lnTo>
                    <a:pt x="12192" y="37643"/>
                  </a:lnTo>
                  <a:lnTo>
                    <a:pt x="10125" y="35785"/>
                  </a:lnTo>
                  <a:lnTo>
                    <a:pt x="8525" y="34566"/>
                  </a:lnTo>
                  <a:lnTo>
                    <a:pt x="5639" y="33480"/>
                  </a:lnTo>
                  <a:lnTo>
                    <a:pt x="4182" y="30337"/>
                  </a:lnTo>
                  <a:lnTo>
                    <a:pt x="1981" y="26775"/>
                  </a:lnTo>
                  <a:lnTo>
                    <a:pt x="924" y="25956"/>
                  </a:lnTo>
                  <a:lnTo>
                    <a:pt x="1095" y="25603"/>
                  </a:lnTo>
                  <a:lnTo>
                    <a:pt x="1600" y="22908"/>
                  </a:lnTo>
                  <a:lnTo>
                    <a:pt x="971" y="20946"/>
                  </a:lnTo>
                  <a:lnTo>
                    <a:pt x="0" y="19269"/>
                  </a:lnTo>
                  <a:lnTo>
                    <a:pt x="658" y="18250"/>
                  </a:lnTo>
                  <a:lnTo>
                    <a:pt x="2686" y="18259"/>
                  </a:lnTo>
                  <a:lnTo>
                    <a:pt x="4363" y="18450"/>
                  </a:lnTo>
                  <a:lnTo>
                    <a:pt x="4962" y="16840"/>
                  </a:lnTo>
                  <a:lnTo>
                    <a:pt x="8420" y="15792"/>
                  </a:lnTo>
                  <a:lnTo>
                    <a:pt x="11745" y="14697"/>
                  </a:lnTo>
                  <a:lnTo>
                    <a:pt x="12230" y="13935"/>
                  </a:lnTo>
                  <a:lnTo>
                    <a:pt x="11468" y="12278"/>
                  </a:lnTo>
                  <a:lnTo>
                    <a:pt x="11916" y="11239"/>
                  </a:lnTo>
                  <a:lnTo>
                    <a:pt x="15897" y="8287"/>
                  </a:lnTo>
                  <a:lnTo>
                    <a:pt x="16545" y="6944"/>
                  </a:lnTo>
                  <a:lnTo>
                    <a:pt x="16793" y="5896"/>
                  </a:lnTo>
                  <a:lnTo>
                    <a:pt x="16259" y="4772"/>
                  </a:lnTo>
                  <a:lnTo>
                    <a:pt x="15507" y="3029"/>
                  </a:lnTo>
                  <a:lnTo>
                    <a:pt x="15869" y="2286"/>
                  </a:lnTo>
                  <a:lnTo>
                    <a:pt x="17936" y="1276"/>
                  </a:lnTo>
                  <a:lnTo>
                    <a:pt x="19621" y="95"/>
                  </a:lnTo>
                  <a:lnTo>
                    <a:pt x="20612" y="0"/>
                  </a:lnTo>
                  <a:lnTo>
                    <a:pt x="21231" y="848"/>
                  </a:lnTo>
                  <a:lnTo>
                    <a:pt x="21231" y="1724"/>
                  </a:lnTo>
                  <a:lnTo>
                    <a:pt x="21784" y="3200"/>
                  </a:lnTo>
                  <a:lnTo>
                    <a:pt x="23022" y="4000"/>
                  </a:lnTo>
                  <a:lnTo>
                    <a:pt x="25079" y="5305"/>
                  </a:lnTo>
                  <a:lnTo>
                    <a:pt x="27470" y="6191"/>
                  </a:lnTo>
                  <a:lnTo>
                    <a:pt x="29337" y="7963"/>
                  </a:lnTo>
                  <a:lnTo>
                    <a:pt x="31899" y="11125"/>
                  </a:lnTo>
                  <a:lnTo>
                    <a:pt x="32281" y="12687"/>
                  </a:lnTo>
                  <a:lnTo>
                    <a:pt x="34586" y="14088"/>
                  </a:lnTo>
                  <a:lnTo>
                    <a:pt x="36719" y="15659"/>
                  </a:lnTo>
                  <a:lnTo>
                    <a:pt x="36386" y="18564"/>
                  </a:lnTo>
                  <a:lnTo>
                    <a:pt x="43653" y="21098"/>
                  </a:lnTo>
                  <a:lnTo>
                    <a:pt x="45291" y="21079"/>
                  </a:lnTo>
                  <a:lnTo>
                    <a:pt x="46073" y="21526"/>
                  </a:lnTo>
                  <a:lnTo>
                    <a:pt x="46054" y="22184"/>
                  </a:lnTo>
                  <a:lnTo>
                    <a:pt x="45482" y="24212"/>
                  </a:lnTo>
                  <a:lnTo>
                    <a:pt x="42491" y="30442"/>
                  </a:lnTo>
                  <a:lnTo>
                    <a:pt x="42253" y="31728"/>
                  </a:lnTo>
                  <a:lnTo>
                    <a:pt x="40110" y="33080"/>
                  </a:lnTo>
                  <a:lnTo>
                    <a:pt x="39814" y="33861"/>
                  </a:lnTo>
                  <a:lnTo>
                    <a:pt x="40424" y="35566"/>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25" name="Freeform: Shape 224">
              <a:extLst>
                <a:ext uri="{FF2B5EF4-FFF2-40B4-BE49-F238E27FC236}">
                  <a16:creationId xmlns:a16="http://schemas.microsoft.com/office/drawing/2014/main" id="{67823688-A8F8-44D8-84F2-18DAA1CE16CA}"/>
                </a:ext>
              </a:extLst>
            </p:cNvPr>
            <p:cNvSpPr/>
            <p:nvPr/>
          </p:nvSpPr>
          <p:spPr>
            <a:xfrm>
              <a:off x="6848103" y="3008016"/>
              <a:ext cx="20392" cy="20392"/>
            </a:xfrm>
            <a:custGeom>
              <a:avLst/>
              <a:gdLst>
                <a:gd name="connsiteX0" fmla="*/ 2686 w 0"/>
                <a:gd name="connsiteY0" fmla="*/ 8363 h 0"/>
                <a:gd name="connsiteX1" fmla="*/ 610 w 0"/>
                <a:gd name="connsiteY1" fmla="*/ 8153 h 0"/>
                <a:gd name="connsiteX2" fmla="*/ 219 w 0"/>
                <a:gd name="connsiteY2" fmla="*/ 8172 h 0"/>
                <a:gd name="connsiteX3" fmla="*/ 0 w 0"/>
                <a:gd name="connsiteY3" fmla="*/ 6791 h 0"/>
                <a:gd name="connsiteX4" fmla="*/ 124 w 0"/>
                <a:gd name="connsiteY4" fmla="*/ 3848 h 0"/>
                <a:gd name="connsiteX5" fmla="*/ 1276 w 0"/>
                <a:gd name="connsiteY5" fmla="*/ 0 h 0"/>
                <a:gd name="connsiteX6" fmla="*/ 1524 w 0"/>
                <a:gd name="connsiteY6" fmla="*/ 629 h 0"/>
                <a:gd name="connsiteX7" fmla="*/ 1667 w 0"/>
                <a:gd name="connsiteY7" fmla="*/ 1438 h 0"/>
                <a:gd name="connsiteX8" fmla="*/ 1905 w 0"/>
                <a:gd name="connsiteY8" fmla="*/ 2295 h 0"/>
                <a:gd name="connsiteX9" fmla="*/ 2039 w 0"/>
                <a:gd name="connsiteY9" fmla="*/ 3343 h 0"/>
                <a:gd name="connsiteX10" fmla="*/ 2467 w 0"/>
                <a:gd name="connsiteY10" fmla="*/ 4419 h 0"/>
                <a:gd name="connsiteX11" fmla="*/ 3248 w 0"/>
                <a:gd name="connsiteY11" fmla="*/ 5439 h 0"/>
                <a:gd name="connsiteX12" fmla="*/ 3496 w 0"/>
                <a:gd name="connsiteY12" fmla="*/ 6410 h 0"/>
                <a:gd name="connsiteX13" fmla="*/ 3105 w 0"/>
                <a:gd name="connsiteY13" fmla="*/ 763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a:moveTo>
                    <a:pt x="2686" y="8363"/>
                  </a:moveTo>
                  <a:lnTo>
                    <a:pt x="610" y="8153"/>
                  </a:lnTo>
                  <a:lnTo>
                    <a:pt x="219" y="8172"/>
                  </a:lnTo>
                  <a:lnTo>
                    <a:pt x="0" y="6791"/>
                  </a:lnTo>
                  <a:lnTo>
                    <a:pt x="124" y="3848"/>
                  </a:lnTo>
                  <a:lnTo>
                    <a:pt x="1276" y="0"/>
                  </a:lnTo>
                  <a:lnTo>
                    <a:pt x="1524" y="629"/>
                  </a:lnTo>
                  <a:lnTo>
                    <a:pt x="1667" y="1438"/>
                  </a:lnTo>
                  <a:lnTo>
                    <a:pt x="1905" y="2295"/>
                  </a:lnTo>
                  <a:lnTo>
                    <a:pt x="2039" y="3343"/>
                  </a:lnTo>
                  <a:lnTo>
                    <a:pt x="2467" y="4419"/>
                  </a:lnTo>
                  <a:lnTo>
                    <a:pt x="3248" y="5439"/>
                  </a:lnTo>
                  <a:lnTo>
                    <a:pt x="3496" y="6410"/>
                  </a:lnTo>
                  <a:lnTo>
                    <a:pt x="3105" y="7639"/>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26" name="Freeform: Shape 225">
              <a:extLst>
                <a:ext uri="{FF2B5EF4-FFF2-40B4-BE49-F238E27FC236}">
                  <a16:creationId xmlns:a16="http://schemas.microsoft.com/office/drawing/2014/main" id="{41659CCF-1639-4890-ADD9-1AF92195F00D}"/>
                </a:ext>
              </a:extLst>
            </p:cNvPr>
            <p:cNvSpPr/>
            <p:nvPr/>
          </p:nvSpPr>
          <p:spPr>
            <a:xfrm>
              <a:off x="7501685" y="2159685"/>
              <a:ext cx="326282" cy="244712"/>
            </a:xfrm>
            <a:custGeom>
              <a:avLst/>
              <a:gdLst>
                <a:gd name="connsiteX0" fmla="*/ 152209 w 152400"/>
                <a:gd name="connsiteY0" fmla="*/ 35500 h 114300"/>
                <a:gd name="connsiteX1" fmla="*/ 152143 w 152400"/>
                <a:gd name="connsiteY1" fmla="*/ 37624 h 114300"/>
                <a:gd name="connsiteX2" fmla="*/ 151495 w 152400"/>
                <a:gd name="connsiteY2" fmla="*/ 41215 h 114300"/>
                <a:gd name="connsiteX3" fmla="*/ 150228 w 152400"/>
                <a:gd name="connsiteY3" fmla="*/ 45844 h 114300"/>
                <a:gd name="connsiteX4" fmla="*/ 148904 w 152400"/>
                <a:gd name="connsiteY4" fmla="*/ 49425 h 114300"/>
                <a:gd name="connsiteX5" fmla="*/ 148580 w 152400"/>
                <a:gd name="connsiteY5" fmla="*/ 50806 h 114300"/>
                <a:gd name="connsiteX6" fmla="*/ 149580 w 152400"/>
                <a:gd name="connsiteY6" fmla="*/ 51959 h 114300"/>
                <a:gd name="connsiteX7" fmla="*/ 154553 w 152400"/>
                <a:gd name="connsiteY7" fmla="*/ 52502 h 114300"/>
                <a:gd name="connsiteX8" fmla="*/ 156667 w 152400"/>
                <a:gd name="connsiteY8" fmla="*/ 53112 h 114300"/>
                <a:gd name="connsiteX9" fmla="*/ 157076 w 152400"/>
                <a:gd name="connsiteY9" fmla="*/ 54064 h 114300"/>
                <a:gd name="connsiteX10" fmla="*/ 155972 w 152400"/>
                <a:gd name="connsiteY10" fmla="*/ 55293 h 114300"/>
                <a:gd name="connsiteX11" fmla="*/ 154381 w 152400"/>
                <a:gd name="connsiteY11" fmla="*/ 56312 h 114300"/>
                <a:gd name="connsiteX12" fmla="*/ 153676 w 152400"/>
                <a:gd name="connsiteY12" fmla="*/ 57283 h 114300"/>
                <a:gd name="connsiteX13" fmla="*/ 152409 w 152400"/>
                <a:gd name="connsiteY13" fmla="*/ 60741 h 114300"/>
                <a:gd name="connsiteX14" fmla="*/ 144142 w 152400"/>
                <a:gd name="connsiteY14" fmla="*/ 60303 h 114300"/>
                <a:gd name="connsiteX15" fmla="*/ 143047 w 152400"/>
                <a:gd name="connsiteY15" fmla="*/ 61008 h 114300"/>
                <a:gd name="connsiteX16" fmla="*/ 142523 w 152400"/>
                <a:gd name="connsiteY16" fmla="*/ 62608 h 114300"/>
                <a:gd name="connsiteX17" fmla="*/ 142113 w 152400"/>
                <a:gd name="connsiteY17" fmla="*/ 64456 h 114300"/>
                <a:gd name="connsiteX18" fmla="*/ 141027 w 152400"/>
                <a:gd name="connsiteY18" fmla="*/ 66647 h 114300"/>
                <a:gd name="connsiteX19" fmla="*/ 138836 w 152400"/>
                <a:gd name="connsiteY19" fmla="*/ 68551 h 114300"/>
                <a:gd name="connsiteX20" fmla="*/ 135398 w 152400"/>
                <a:gd name="connsiteY20" fmla="*/ 69256 h 114300"/>
                <a:gd name="connsiteX21" fmla="*/ 132588 w 152400"/>
                <a:gd name="connsiteY21" fmla="*/ 70552 h 114300"/>
                <a:gd name="connsiteX22" fmla="*/ 130493 w 152400"/>
                <a:gd name="connsiteY22" fmla="*/ 74533 h 114300"/>
                <a:gd name="connsiteX23" fmla="*/ 128931 w 152400"/>
                <a:gd name="connsiteY23" fmla="*/ 79867 h 114300"/>
                <a:gd name="connsiteX24" fmla="*/ 128968 w 152400"/>
                <a:gd name="connsiteY24" fmla="*/ 83639 h 114300"/>
                <a:gd name="connsiteX25" fmla="*/ 129168 w 152400"/>
                <a:gd name="connsiteY25" fmla="*/ 85744 h 114300"/>
                <a:gd name="connsiteX26" fmla="*/ 128987 w 152400"/>
                <a:gd name="connsiteY26" fmla="*/ 86944 h 114300"/>
                <a:gd name="connsiteX27" fmla="*/ 127930 w 152400"/>
                <a:gd name="connsiteY27" fmla="*/ 88249 h 114300"/>
                <a:gd name="connsiteX28" fmla="*/ 126197 w 152400"/>
                <a:gd name="connsiteY28" fmla="*/ 91707 h 114300"/>
                <a:gd name="connsiteX29" fmla="*/ 124787 w 152400"/>
                <a:gd name="connsiteY29" fmla="*/ 95526 h 114300"/>
                <a:gd name="connsiteX30" fmla="*/ 124244 w 152400"/>
                <a:gd name="connsiteY30" fmla="*/ 97593 h 114300"/>
                <a:gd name="connsiteX31" fmla="*/ 124511 w 152400"/>
                <a:gd name="connsiteY31" fmla="*/ 98565 h 114300"/>
                <a:gd name="connsiteX32" fmla="*/ 126102 w 152400"/>
                <a:gd name="connsiteY32" fmla="*/ 98593 h 114300"/>
                <a:gd name="connsiteX33" fmla="*/ 128397 w 152400"/>
                <a:gd name="connsiteY33" fmla="*/ 99374 h 114300"/>
                <a:gd name="connsiteX34" fmla="*/ 129616 w 152400"/>
                <a:gd name="connsiteY34" fmla="*/ 100898 h 114300"/>
                <a:gd name="connsiteX35" fmla="*/ 130064 w 152400"/>
                <a:gd name="connsiteY35" fmla="*/ 102661 h 114300"/>
                <a:gd name="connsiteX36" fmla="*/ 130064 w 152400"/>
                <a:gd name="connsiteY36" fmla="*/ 104547 h 114300"/>
                <a:gd name="connsiteX37" fmla="*/ 129635 w 152400"/>
                <a:gd name="connsiteY37" fmla="*/ 105585 h 114300"/>
                <a:gd name="connsiteX38" fmla="*/ 127797 w 152400"/>
                <a:gd name="connsiteY38" fmla="*/ 106337 h 114300"/>
                <a:gd name="connsiteX39" fmla="*/ 124920 w 152400"/>
                <a:gd name="connsiteY39" fmla="*/ 106366 h 114300"/>
                <a:gd name="connsiteX40" fmla="*/ 123244 w 152400"/>
                <a:gd name="connsiteY40" fmla="*/ 105470 h 114300"/>
                <a:gd name="connsiteX41" fmla="*/ 122901 w 152400"/>
                <a:gd name="connsiteY41" fmla="*/ 104756 h 114300"/>
                <a:gd name="connsiteX42" fmla="*/ 123701 w 152400"/>
                <a:gd name="connsiteY42" fmla="*/ 102937 h 114300"/>
                <a:gd name="connsiteX43" fmla="*/ 123120 w 152400"/>
                <a:gd name="connsiteY43" fmla="*/ 100660 h 114300"/>
                <a:gd name="connsiteX44" fmla="*/ 121930 w 152400"/>
                <a:gd name="connsiteY44" fmla="*/ 99393 h 114300"/>
                <a:gd name="connsiteX45" fmla="*/ 119510 w 152400"/>
                <a:gd name="connsiteY45" fmla="*/ 101289 h 114300"/>
                <a:gd name="connsiteX46" fmla="*/ 117186 w 152400"/>
                <a:gd name="connsiteY46" fmla="*/ 101289 h 114300"/>
                <a:gd name="connsiteX47" fmla="*/ 114405 w 152400"/>
                <a:gd name="connsiteY47" fmla="*/ 102984 h 114300"/>
                <a:gd name="connsiteX48" fmla="*/ 112586 w 152400"/>
                <a:gd name="connsiteY48" fmla="*/ 105689 h 114300"/>
                <a:gd name="connsiteX49" fmla="*/ 110843 w 152400"/>
                <a:gd name="connsiteY49" fmla="*/ 106680 h 114300"/>
                <a:gd name="connsiteX50" fmla="*/ 106118 w 152400"/>
                <a:gd name="connsiteY50" fmla="*/ 106128 h 114300"/>
                <a:gd name="connsiteX51" fmla="*/ 104947 w 152400"/>
                <a:gd name="connsiteY51" fmla="*/ 107318 h 114300"/>
                <a:gd name="connsiteX52" fmla="*/ 103965 w 152400"/>
                <a:gd name="connsiteY52" fmla="*/ 112805 h 114300"/>
                <a:gd name="connsiteX53" fmla="*/ 103404 w 152400"/>
                <a:gd name="connsiteY53" fmla="*/ 113872 h 114300"/>
                <a:gd name="connsiteX54" fmla="*/ 99460 w 152400"/>
                <a:gd name="connsiteY54" fmla="*/ 113643 h 114300"/>
                <a:gd name="connsiteX55" fmla="*/ 95659 w 152400"/>
                <a:gd name="connsiteY55" fmla="*/ 115824 h 114300"/>
                <a:gd name="connsiteX56" fmla="*/ 91364 w 152400"/>
                <a:gd name="connsiteY56" fmla="*/ 117586 h 114300"/>
                <a:gd name="connsiteX57" fmla="*/ 89192 w 152400"/>
                <a:gd name="connsiteY57" fmla="*/ 116367 h 114300"/>
                <a:gd name="connsiteX58" fmla="*/ 87982 w 152400"/>
                <a:gd name="connsiteY58" fmla="*/ 114986 h 114300"/>
                <a:gd name="connsiteX59" fmla="*/ 85639 w 152400"/>
                <a:gd name="connsiteY59" fmla="*/ 115233 h 114300"/>
                <a:gd name="connsiteX60" fmla="*/ 83087 w 152400"/>
                <a:gd name="connsiteY60" fmla="*/ 115843 h 114300"/>
                <a:gd name="connsiteX61" fmla="*/ 81372 w 152400"/>
                <a:gd name="connsiteY61" fmla="*/ 115510 h 114300"/>
                <a:gd name="connsiteX62" fmla="*/ 79448 w 152400"/>
                <a:gd name="connsiteY62" fmla="*/ 115662 h 114300"/>
                <a:gd name="connsiteX63" fmla="*/ 75733 w 152400"/>
                <a:gd name="connsiteY63" fmla="*/ 116719 h 114300"/>
                <a:gd name="connsiteX64" fmla="*/ 71066 w 152400"/>
                <a:gd name="connsiteY64" fmla="*/ 116377 h 114300"/>
                <a:gd name="connsiteX65" fmla="*/ 69075 w 152400"/>
                <a:gd name="connsiteY65" fmla="*/ 115472 h 114300"/>
                <a:gd name="connsiteX66" fmla="*/ 68885 w 152400"/>
                <a:gd name="connsiteY66" fmla="*/ 114605 h 114300"/>
                <a:gd name="connsiteX67" fmla="*/ 69028 w 152400"/>
                <a:gd name="connsiteY67" fmla="*/ 112471 h 114300"/>
                <a:gd name="connsiteX68" fmla="*/ 68980 w 152400"/>
                <a:gd name="connsiteY68" fmla="*/ 109156 h 114300"/>
                <a:gd name="connsiteX69" fmla="*/ 68237 w 152400"/>
                <a:gd name="connsiteY69" fmla="*/ 106223 h 114300"/>
                <a:gd name="connsiteX70" fmla="*/ 65999 w 152400"/>
                <a:gd name="connsiteY70" fmla="*/ 103632 h 114300"/>
                <a:gd name="connsiteX71" fmla="*/ 63655 w 152400"/>
                <a:gd name="connsiteY71" fmla="*/ 101813 h 114300"/>
                <a:gd name="connsiteX72" fmla="*/ 60665 w 152400"/>
                <a:gd name="connsiteY72" fmla="*/ 99936 h 114300"/>
                <a:gd name="connsiteX73" fmla="*/ 58455 w 152400"/>
                <a:gd name="connsiteY73" fmla="*/ 99117 h 114300"/>
                <a:gd name="connsiteX74" fmla="*/ 57245 w 152400"/>
                <a:gd name="connsiteY74" fmla="*/ 98908 h 114300"/>
                <a:gd name="connsiteX75" fmla="*/ 56969 w 152400"/>
                <a:gd name="connsiteY75" fmla="*/ 97822 h 114300"/>
                <a:gd name="connsiteX76" fmla="*/ 56531 w 152400"/>
                <a:gd name="connsiteY76" fmla="*/ 96879 h 114300"/>
                <a:gd name="connsiteX77" fmla="*/ 55493 w 152400"/>
                <a:gd name="connsiteY77" fmla="*/ 96060 h 114300"/>
                <a:gd name="connsiteX78" fmla="*/ 53283 w 152400"/>
                <a:gd name="connsiteY78" fmla="*/ 94955 h 114300"/>
                <a:gd name="connsiteX79" fmla="*/ 51406 w 152400"/>
                <a:gd name="connsiteY79" fmla="*/ 94717 h 114300"/>
                <a:gd name="connsiteX80" fmla="*/ 49873 w 152400"/>
                <a:gd name="connsiteY80" fmla="*/ 96498 h 114300"/>
                <a:gd name="connsiteX81" fmla="*/ 48749 w 152400"/>
                <a:gd name="connsiteY81" fmla="*/ 94269 h 114300"/>
                <a:gd name="connsiteX82" fmla="*/ 47558 w 152400"/>
                <a:gd name="connsiteY82" fmla="*/ 90259 h 114300"/>
                <a:gd name="connsiteX83" fmla="*/ 47682 w 152400"/>
                <a:gd name="connsiteY83" fmla="*/ 87049 h 114300"/>
                <a:gd name="connsiteX84" fmla="*/ 48359 w 152400"/>
                <a:gd name="connsiteY84" fmla="*/ 83839 h 114300"/>
                <a:gd name="connsiteX85" fmla="*/ 51606 w 152400"/>
                <a:gd name="connsiteY85" fmla="*/ 74324 h 114300"/>
                <a:gd name="connsiteX86" fmla="*/ 51435 w 152400"/>
                <a:gd name="connsiteY86" fmla="*/ 72800 h 114300"/>
                <a:gd name="connsiteX87" fmla="*/ 49073 w 152400"/>
                <a:gd name="connsiteY87" fmla="*/ 70133 h 114300"/>
                <a:gd name="connsiteX88" fmla="*/ 46158 w 152400"/>
                <a:gd name="connsiteY88" fmla="*/ 68189 h 114300"/>
                <a:gd name="connsiteX89" fmla="*/ 44548 w 152400"/>
                <a:gd name="connsiteY89" fmla="*/ 64075 h 114300"/>
                <a:gd name="connsiteX90" fmla="*/ 38643 w 152400"/>
                <a:gd name="connsiteY90" fmla="*/ 63837 h 114300"/>
                <a:gd name="connsiteX91" fmla="*/ 33071 w 152400"/>
                <a:gd name="connsiteY91" fmla="*/ 64065 h 114300"/>
                <a:gd name="connsiteX92" fmla="*/ 31318 w 152400"/>
                <a:gd name="connsiteY92" fmla="*/ 63865 h 114300"/>
                <a:gd name="connsiteX93" fmla="*/ 26013 w 152400"/>
                <a:gd name="connsiteY93" fmla="*/ 62141 h 114300"/>
                <a:gd name="connsiteX94" fmla="*/ 20898 w 152400"/>
                <a:gd name="connsiteY94" fmla="*/ 59360 h 114300"/>
                <a:gd name="connsiteX95" fmla="*/ 17479 w 152400"/>
                <a:gd name="connsiteY95" fmla="*/ 57731 h 114300"/>
                <a:gd name="connsiteX96" fmla="*/ 14602 w 152400"/>
                <a:gd name="connsiteY96" fmla="*/ 55902 h 114300"/>
                <a:gd name="connsiteX97" fmla="*/ 13049 w 152400"/>
                <a:gd name="connsiteY97" fmla="*/ 53978 h 114300"/>
                <a:gd name="connsiteX98" fmla="*/ 10601 w 152400"/>
                <a:gd name="connsiteY98" fmla="*/ 54493 h 114300"/>
                <a:gd name="connsiteX99" fmla="*/ 8944 w 152400"/>
                <a:gd name="connsiteY99" fmla="*/ 54512 h 114300"/>
                <a:gd name="connsiteX100" fmla="*/ 8963 w 152400"/>
                <a:gd name="connsiteY100" fmla="*/ 54178 h 114300"/>
                <a:gd name="connsiteX101" fmla="*/ 8020 w 152400"/>
                <a:gd name="connsiteY101" fmla="*/ 50778 h 114300"/>
                <a:gd name="connsiteX102" fmla="*/ 9010 w 152400"/>
                <a:gd name="connsiteY102" fmla="*/ 45558 h 114300"/>
                <a:gd name="connsiteX103" fmla="*/ 7220 w 152400"/>
                <a:gd name="connsiteY103" fmla="*/ 37881 h 114300"/>
                <a:gd name="connsiteX104" fmla="*/ 4296 w 152400"/>
                <a:gd name="connsiteY104" fmla="*/ 28613 h 114300"/>
                <a:gd name="connsiteX105" fmla="*/ 4086 w 152400"/>
                <a:gd name="connsiteY105" fmla="*/ 18640 h 114300"/>
                <a:gd name="connsiteX106" fmla="*/ 3877 w 152400"/>
                <a:gd name="connsiteY106" fmla="*/ 16393 h 114300"/>
                <a:gd name="connsiteX107" fmla="*/ 11059 w 152400"/>
                <a:gd name="connsiteY107" fmla="*/ 10735 h 114300"/>
                <a:gd name="connsiteX108" fmla="*/ 20117 w 152400"/>
                <a:gd name="connsiteY108" fmla="*/ 4667 h 114300"/>
                <a:gd name="connsiteX109" fmla="*/ 22174 w 152400"/>
                <a:gd name="connsiteY109" fmla="*/ 4115 h 114300"/>
                <a:gd name="connsiteX110" fmla="*/ 30518 w 152400"/>
                <a:gd name="connsiteY110" fmla="*/ 515 h 114300"/>
                <a:gd name="connsiteX111" fmla="*/ 31632 w 152400"/>
                <a:gd name="connsiteY111" fmla="*/ 229 h 114300"/>
                <a:gd name="connsiteX112" fmla="*/ 39157 w 152400"/>
                <a:gd name="connsiteY112" fmla="*/ 895 h 114300"/>
                <a:gd name="connsiteX113" fmla="*/ 45063 w 152400"/>
                <a:gd name="connsiteY113" fmla="*/ 1753 h 114300"/>
                <a:gd name="connsiteX114" fmla="*/ 50044 w 152400"/>
                <a:gd name="connsiteY114" fmla="*/ 1648 h 114300"/>
                <a:gd name="connsiteX115" fmla="*/ 52778 w 152400"/>
                <a:gd name="connsiteY115" fmla="*/ 724 h 114300"/>
                <a:gd name="connsiteX116" fmla="*/ 55255 w 152400"/>
                <a:gd name="connsiteY116" fmla="*/ 1496 h 114300"/>
                <a:gd name="connsiteX117" fmla="*/ 57245 w 152400"/>
                <a:gd name="connsiteY117" fmla="*/ 4210 h 114300"/>
                <a:gd name="connsiteX118" fmla="*/ 59303 w 152400"/>
                <a:gd name="connsiteY118" fmla="*/ 3886 h 114300"/>
                <a:gd name="connsiteX119" fmla="*/ 61332 w 152400"/>
                <a:gd name="connsiteY119" fmla="*/ 2134 h 114300"/>
                <a:gd name="connsiteX120" fmla="*/ 72476 w 152400"/>
                <a:gd name="connsiteY120" fmla="*/ 3734 h 114300"/>
                <a:gd name="connsiteX121" fmla="*/ 74990 w 152400"/>
                <a:gd name="connsiteY121" fmla="*/ 3696 h 114300"/>
                <a:gd name="connsiteX122" fmla="*/ 77819 w 152400"/>
                <a:gd name="connsiteY122" fmla="*/ 3953 h 114300"/>
                <a:gd name="connsiteX123" fmla="*/ 83039 w 152400"/>
                <a:gd name="connsiteY123" fmla="*/ 5582 h 114300"/>
                <a:gd name="connsiteX124" fmla="*/ 86049 w 152400"/>
                <a:gd name="connsiteY124" fmla="*/ 7077 h 114300"/>
                <a:gd name="connsiteX125" fmla="*/ 92659 w 152400"/>
                <a:gd name="connsiteY125" fmla="*/ 6172 h 114300"/>
                <a:gd name="connsiteX126" fmla="*/ 95488 w 152400"/>
                <a:gd name="connsiteY126" fmla="*/ 6125 h 114300"/>
                <a:gd name="connsiteX127" fmla="*/ 96964 w 152400"/>
                <a:gd name="connsiteY127" fmla="*/ 5534 h 114300"/>
                <a:gd name="connsiteX128" fmla="*/ 101527 w 152400"/>
                <a:gd name="connsiteY128" fmla="*/ 1438 h 114300"/>
                <a:gd name="connsiteX129" fmla="*/ 103498 w 152400"/>
                <a:gd name="connsiteY129" fmla="*/ 733 h 114300"/>
                <a:gd name="connsiteX130" fmla="*/ 105308 w 152400"/>
                <a:gd name="connsiteY130" fmla="*/ 0 h 114300"/>
                <a:gd name="connsiteX131" fmla="*/ 106966 w 152400"/>
                <a:gd name="connsiteY131" fmla="*/ 619 h 114300"/>
                <a:gd name="connsiteX132" fmla="*/ 108052 w 152400"/>
                <a:gd name="connsiteY132" fmla="*/ 4115 h 114300"/>
                <a:gd name="connsiteX133" fmla="*/ 111423 w 152400"/>
                <a:gd name="connsiteY133" fmla="*/ 10125 h 114300"/>
                <a:gd name="connsiteX134" fmla="*/ 115091 w 152400"/>
                <a:gd name="connsiteY134" fmla="*/ 11182 h 114300"/>
                <a:gd name="connsiteX135" fmla="*/ 125216 w 152400"/>
                <a:gd name="connsiteY135" fmla="*/ 13488 h 114300"/>
                <a:gd name="connsiteX136" fmla="*/ 127282 w 152400"/>
                <a:gd name="connsiteY136" fmla="*/ 14697 h 114300"/>
                <a:gd name="connsiteX137" fmla="*/ 132979 w 152400"/>
                <a:gd name="connsiteY137" fmla="*/ 19974 h 114300"/>
                <a:gd name="connsiteX138" fmla="*/ 136398 w 152400"/>
                <a:gd name="connsiteY138" fmla="*/ 22555 h 114300"/>
                <a:gd name="connsiteX139" fmla="*/ 138569 w 152400"/>
                <a:gd name="connsiteY139" fmla="*/ 24613 h 114300"/>
                <a:gd name="connsiteX140" fmla="*/ 141884 w 152400"/>
                <a:gd name="connsiteY140" fmla="*/ 28642 h 114300"/>
                <a:gd name="connsiteX141" fmla="*/ 143799 w 152400"/>
                <a:gd name="connsiteY141" fmla="*/ 31566 h 114300"/>
                <a:gd name="connsiteX142" fmla="*/ 146999 w 152400"/>
                <a:gd name="connsiteY142" fmla="*/ 33776 h 114300"/>
                <a:gd name="connsiteX143" fmla="*/ 150790 w 152400"/>
                <a:gd name="connsiteY143" fmla="*/ 35262 h 114300"/>
                <a:gd name="connsiteX144" fmla="*/ 152209 w 152400"/>
                <a:gd name="connsiteY144" fmla="*/ 35500 h 114300"/>
                <a:gd name="connsiteX145" fmla="*/ 1553 w 152400"/>
                <a:gd name="connsiteY145" fmla="*/ 53788 h 114300"/>
                <a:gd name="connsiteX146" fmla="*/ 0 w 152400"/>
                <a:gd name="connsiteY146" fmla="*/ 53426 h 114300"/>
                <a:gd name="connsiteX147" fmla="*/ 3057 w 152400"/>
                <a:gd name="connsiteY147" fmla="*/ 48016 h 114300"/>
                <a:gd name="connsiteX148" fmla="*/ 4229 w 152400"/>
                <a:gd name="connsiteY148" fmla="*/ 44491 h 114300"/>
                <a:gd name="connsiteX149" fmla="*/ 5039 w 152400"/>
                <a:gd name="connsiteY149" fmla="*/ 39481 h 114300"/>
                <a:gd name="connsiteX150" fmla="*/ 5753 w 152400"/>
                <a:gd name="connsiteY150" fmla="*/ 37900 h 114300"/>
                <a:gd name="connsiteX151" fmla="*/ 5772 w 152400"/>
                <a:gd name="connsiteY151" fmla="*/ 40177 h 114300"/>
                <a:gd name="connsiteX152" fmla="*/ 5458 w 152400"/>
                <a:gd name="connsiteY152" fmla="*/ 43967 h 114300"/>
                <a:gd name="connsiteX153" fmla="*/ 3524 w 152400"/>
                <a:gd name="connsiteY153" fmla="*/ 50416 h 114300"/>
                <a:gd name="connsiteX154" fmla="*/ 1553 w 152400"/>
                <a:gd name="connsiteY154" fmla="*/ 53788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52400" h="114300">
                  <a:moveTo>
                    <a:pt x="152209" y="35500"/>
                  </a:moveTo>
                  <a:lnTo>
                    <a:pt x="152143" y="37624"/>
                  </a:lnTo>
                  <a:lnTo>
                    <a:pt x="151495" y="41215"/>
                  </a:lnTo>
                  <a:lnTo>
                    <a:pt x="150228" y="45844"/>
                  </a:lnTo>
                  <a:lnTo>
                    <a:pt x="148904" y="49425"/>
                  </a:lnTo>
                  <a:lnTo>
                    <a:pt x="148580" y="50806"/>
                  </a:lnTo>
                  <a:lnTo>
                    <a:pt x="149580" y="51959"/>
                  </a:lnTo>
                  <a:lnTo>
                    <a:pt x="154553" y="52502"/>
                  </a:lnTo>
                  <a:lnTo>
                    <a:pt x="156667" y="53112"/>
                  </a:lnTo>
                  <a:lnTo>
                    <a:pt x="157076" y="54064"/>
                  </a:lnTo>
                  <a:lnTo>
                    <a:pt x="155972" y="55293"/>
                  </a:lnTo>
                  <a:lnTo>
                    <a:pt x="154381" y="56312"/>
                  </a:lnTo>
                  <a:lnTo>
                    <a:pt x="153676" y="57283"/>
                  </a:lnTo>
                  <a:lnTo>
                    <a:pt x="152409" y="60741"/>
                  </a:lnTo>
                  <a:lnTo>
                    <a:pt x="144142" y="60303"/>
                  </a:lnTo>
                  <a:lnTo>
                    <a:pt x="143047" y="61008"/>
                  </a:lnTo>
                  <a:lnTo>
                    <a:pt x="142523" y="62608"/>
                  </a:lnTo>
                  <a:lnTo>
                    <a:pt x="142113" y="64456"/>
                  </a:lnTo>
                  <a:lnTo>
                    <a:pt x="141027" y="66647"/>
                  </a:lnTo>
                  <a:lnTo>
                    <a:pt x="138836" y="68551"/>
                  </a:lnTo>
                  <a:lnTo>
                    <a:pt x="135398" y="69256"/>
                  </a:lnTo>
                  <a:lnTo>
                    <a:pt x="132588" y="70552"/>
                  </a:lnTo>
                  <a:lnTo>
                    <a:pt x="130493" y="74533"/>
                  </a:lnTo>
                  <a:lnTo>
                    <a:pt x="128931" y="79867"/>
                  </a:lnTo>
                  <a:lnTo>
                    <a:pt x="128968" y="83639"/>
                  </a:lnTo>
                  <a:lnTo>
                    <a:pt x="129168" y="85744"/>
                  </a:lnTo>
                  <a:lnTo>
                    <a:pt x="128987" y="86944"/>
                  </a:lnTo>
                  <a:lnTo>
                    <a:pt x="127930" y="88249"/>
                  </a:lnTo>
                  <a:lnTo>
                    <a:pt x="126197" y="91707"/>
                  </a:lnTo>
                  <a:lnTo>
                    <a:pt x="124787" y="95526"/>
                  </a:lnTo>
                  <a:lnTo>
                    <a:pt x="124244" y="97593"/>
                  </a:lnTo>
                  <a:lnTo>
                    <a:pt x="124511" y="98565"/>
                  </a:lnTo>
                  <a:lnTo>
                    <a:pt x="126102" y="98593"/>
                  </a:lnTo>
                  <a:lnTo>
                    <a:pt x="128397" y="99374"/>
                  </a:lnTo>
                  <a:lnTo>
                    <a:pt x="129616" y="100898"/>
                  </a:lnTo>
                  <a:lnTo>
                    <a:pt x="130064" y="102661"/>
                  </a:lnTo>
                  <a:lnTo>
                    <a:pt x="130064" y="104547"/>
                  </a:lnTo>
                  <a:lnTo>
                    <a:pt x="129635" y="105585"/>
                  </a:lnTo>
                  <a:lnTo>
                    <a:pt x="127797" y="106337"/>
                  </a:lnTo>
                  <a:lnTo>
                    <a:pt x="124920" y="106366"/>
                  </a:lnTo>
                  <a:lnTo>
                    <a:pt x="123244" y="105470"/>
                  </a:lnTo>
                  <a:lnTo>
                    <a:pt x="122901" y="104756"/>
                  </a:lnTo>
                  <a:lnTo>
                    <a:pt x="123701" y="102937"/>
                  </a:lnTo>
                  <a:lnTo>
                    <a:pt x="123120" y="100660"/>
                  </a:lnTo>
                  <a:lnTo>
                    <a:pt x="121930" y="99393"/>
                  </a:lnTo>
                  <a:lnTo>
                    <a:pt x="119510" y="101289"/>
                  </a:lnTo>
                  <a:lnTo>
                    <a:pt x="117186" y="101289"/>
                  </a:lnTo>
                  <a:lnTo>
                    <a:pt x="114405" y="102984"/>
                  </a:lnTo>
                  <a:lnTo>
                    <a:pt x="112586" y="105689"/>
                  </a:lnTo>
                  <a:lnTo>
                    <a:pt x="110843" y="106680"/>
                  </a:lnTo>
                  <a:lnTo>
                    <a:pt x="106118" y="106128"/>
                  </a:lnTo>
                  <a:lnTo>
                    <a:pt x="104947" y="107318"/>
                  </a:lnTo>
                  <a:lnTo>
                    <a:pt x="103965" y="112805"/>
                  </a:lnTo>
                  <a:lnTo>
                    <a:pt x="103404" y="113872"/>
                  </a:lnTo>
                  <a:lnTo>
                    <a:pt x="99460" y="113643"/>
                  </a:lnTo>
                  <a:lnTo>
                    <a:pt x="95659" y="115824"/>
                  </a:lnTo>
                  <a:lnTo>
                    <a:pt x="91364" y="117586"/>
                  </a:lnTo>
                  <a:lnTo>
                    <a:pt x="89192" y="116367"/>
                  </a:lnTo>
                  <a:lnTo>
                    <a:pt x="87982" y="114986"/>
                  </a:lnTo>
                  <a:lnTo>
                    <a:pt x="85639" y="115233"/>
                  </a:lnTo>
                  <a:lnTo>
                    <a:pt x="83087" y="115843"/>
                  </a:lnTo>
                  <a:lnTo>
                    <a:pt x="81372" y="115510"/>
                  </a:lnTo>
                  <a:lnTo>
                    <a:pt x="79448" y="115662"/>
                  </a:lnTo>
                  <a:lnTo>
                    <a:pt x="75733" y="116719"/>
                  </a:lnTo>
                  <a:lnTo>
                    <a:pt x="71066" y="116377"/>
                  </a:lnTo>
                  <a:lnTo>
                    <a:pt x="69075" y="115472"/>
                  </a:lnTo>
                  <a:lnTo>
                    <a:pt x="68885" y="114605"/>
                  </a:lnTo>
                  <a:lnTo>
                    <a:pt x="69028" y="112471"/>
                  </a:lnTo>
                  <a:lnTo>
                    <a:pt x="68980" y="109156"/>
                  </a:lnTo>
                  <a:lnTo>
                    <a:pt x="68237" y="106223"/>
                  </a:lnTo>
                  <a:lnTo>
                    <a:pt x="65999" y="103632"/>
                  </a:lnTo>
                  <a:lnTo>
                    <a:pt x="63655" y="101813"/>
                  </a:lnTo>
                  <a:lnTo>
                    <a:pt x="60665" y="99936"/>
                  </a:lnTo>
                  <a:lnTo>
                    <a:pt x="58455" y="99117"/>
                  </a:lnTo>
                  <a:lnTo>
                    <a:pt x="57245" y="98908"/>
                  </a:lnTo>
                  <a:lnTo>
                    <a:pt x="56969" y="97822"/>
                  </a:lnTo>
                  <a:lnTo>
                    <a:pt x="56531" y="96879"/>
                  </a:lnTo>
                  <a:lnTo>
                    <a:pt x="55493" y="96060"/>
                  </a:lnTo>
                  <a:lnTo>
                    <a:pt x="53283" y="94955"/>
                  </a:lnTo>
                  <a:lnTo>
                    <a:pt x="51406" y="94717"/>
                  </a:lnTo>
                  <a:lnTo>
                    <a:pt x="49873" y="96498"/>
                  </a:lnTo>
                  <a:lnTo>
                    <a:pt x="48749" y="94269"/>
                  </a:lnTo>
                  <a:lnTo>
                    <a:pt x="47558" y="90259"/>
                  </a:lnTo>
                  <a:lnTo>
                    <a:pt x="47682" y="87049"/>
                  </a:lnTo>
                  <a:lnTo>
                    <a:pt x="48359" y="83839"/>
                  </a:lnTo>
                  <a:lnTo>
                    <a:pt x="51606" y="74324"/>
                  </a:lnTo>
                  <a:lnTo>
                    <a:pt x="51435" y="72800"/>
                  </a:lnTo>
                  <a:lnTo>
                    <a:pt x="49073" y="70133"/>
                  </a:lnTo>
                  <a:lnTo>
                    <a:pt x="46158" y="68189"/>
                  </a:lnTo>
                  <a:lnTo>
                    <a:pt x="44548" y="64075"/>
                  </a:lnTo>
                  <a:lnTo>
                    <a:pt x="38643" y="63837"/>
                  </a:lnTo>
                  <a:lnTo>
                    <a:pt x="33071" y="64065"/>
                  </a:lnTo>
                  <a:lnTo>
                    <a:pt x="31318" y="63865"/>
                  </a:lnTo>
                  <a:lnTo>
                    <a:pt x="26013" y="62141"/>
                  </a:lnTo>
                  <a:lnTo>
                    <a:pt x="20898" y="59360"/>
                  </a:lnTo>
                  <a:lnTo>
                    <a:pt x="17479" y="57731"/>
                  </a:lnTo>
                  <a:lnTo>
                    <a:pt x="14602" y="55902"/>
                  </a:lnTo>
                  <a:lnTo>
                    <a:pt x="13049" y="53978"/>
                  </a:lnTo>
                  <a:lnTo>
                    <a:pt x="10601" y="54493"/>
                  </a:lnTo>
                  <a:lnTo>
                    <a:pt x="8944" y="54512"/>
                  </a:lnTo>
                  <a:lnTo>
                    <a:pt x="8963" y="54178"/>
                  </a:lnTo>
                  <a:lnTo>
                    <a:pt x="8020" y="50778"/>
                  </a:lnTo>
                  <a:lnTo>
                    <a:pt x="9010" y="45558"/>
                  </a:lnTo>
                  <a:lnTo>
                    <a:pt x="7220" y="37881"/>
                  </a:lnTo>
                  <a:lnTo>
                    <a:pt x="4296" y="28613"/>
                  </a:lnTo>
                  <a:lnTo>
                    <a:pt x="4086" y="18640"/>
                  </a:lnTo>
                  <a:lnTo>
                    <a:pt x="3877" y="16393"/>
                  </a:lnTo>
                  <a:lnTo>
                    <a:pt x="11059" y="10735"/>
                  </a:lnTo>
                  <a:lnTo>
                    <a:pt x="20117" y="4667"/>
                  </a:lnTo>
                  <a:lnTo>
                    <a:pt x="22174" y="4115"/>
                  </a:lnTo>
                  <a:lnTo>
                    <a:pt x="30518" y="515"/>
                  </a:lnTo>
                  <a:lnTo>
                    <a:pt x="31632" y="229"/>
                  </a:lnTo>
                  <a:lnTo>
                    <a:pt x="39157" y="895"/>
                  </a:lnTo>
                  <a:lnTo>
                    <a:pt x="45063" y="1753"/>
                  </a:lnTo>
                  <a:lnTo>
                    <a:pt x="50044" y="1648"/>
                  </a:lnTo>
                  <a:lnTo>
                    <a:pt x="52778" y="724"/>
                  </a:lnTo>
                  <a:lnTo>
                    <a:pt x="55255" y="1496"/>
                  </a:lnTo>
                  <a:lnTo>
                    <a:pt x="57245" y="4210"/>
                  </a:lnTo>
                  <a:lnTo>
                    <a:pt x="59303" y="3886"/>
                  </a:lnTo>
                  <a:lnTo>
                    <a:pt x="61332" y="2134"/>
                  </a:lnTo>
                  <a:lnTo>
                    <a:pt x="72476" y="3734"/>
                  </a:lnTo>
                  <a:lnTo>
                    <a:pt x="74990" y="3696"/>
                  </a:lnTo>
                  <a:lnTo>
                    <a:pt x="77819" y="3953"/>
                  </a:lnTo>
                  <a:lnTo>
                    <a:pt x="83039" y="5582"/>
                  </a:lnTo>
                  <a:lnTo>
                    <a:pt x="86049" y="7077"/>
                  </a:lnTo>
                  <a:lnTo>
                    <a:pt x="92659" y="6172"/>
                  </a:lnTo>
                  <a:lnTo>
                    <a:pt x="95488" y="6125"/>
                  </a:lnTo>
                  <a:lnTo>
                    <a:pt x="96964" y="5534"/>
                  </a:lnTo>
                  <a:lnTo>
                    <a:pt x="101527" y="1438"/>
                  </a:lnTo>
                  <a:lnTo>
                    <a:pt x="103498" y="733"/>
                  </a:lnTo>
                  <a:lnTo>
                    <a:pt x="105308" y="0"/>
                  </a:lnTo>
                  <a:lnTo>
                    <a:pt x="106966" y="619"/>
                  </a:lnTo>
                  <a:lnTo>
                    <a:pt x="108052" y="4115"/>
                  </a:lnTo>
                  <a:lnTo>
                    <a:pt x="111423" y="10125"/>
                  </a:lnTo>
                  <a:lnTo>
                    <a:pt x="115091" y="11182"/>
                  </a:lnTo>
                  <a:lnTo>
                    <a:pt x="125216" y="13488"/>
                  </a:lnTo>
                  <a:lnTo>
                    <a:pt x="127282" y="14697"/>
                  </a:lnTo>
                  <a:lnTo>
                    <a:pt x="132979" y="19974"/>
                  </a:lnTo>
                  <a:lnTo>
                    <a:pt x="136398" y="22555"/>
                  </a:lnTo>
                  <a:lnTo>
                    <a:pt x="138569" y="24613"/>
                  </a:lnTo>
                  <a:lnTo>
                    <a:pt x="141884" y="28642"/>
                  </a:lnTo>
                  <a:lnTo>
                    <a:pt x="143799" y="31566"/>
                  </a:lnTo>
                  <a:lnTo>
                    <a:pt x="146999" y="33776"/>
                  </a:lnTo>
                  <a:lnTo>
                    <a:pt x="150790" y="35262"/>
                  </a:lnTo>
                  <a:lnTo>
                    <a:pt x="152209" y="35500"/>
                  </a:lnTo>
                  <a:close/>
                  <a:moveTo>
                    <a:pt x="1553" y="53788"/>
                  </a:moveTo>
                  <a:lnTo>
                    <a:pt x="0" y="53426"/>
                  </a:lnTo>
                  <a:lnTo>
                    <a:pt x="3057" y="48016"/>
                  </a:lnTo>
                  <a:lnTo>
                    <a:pt x="4229" y="44491"/>
                  </a:lnTo>
                  <a:lnTo>
                    <a:pt x="5039" y="39481"/>
                  </a:lnTo>
                  <a:lnTo>
                    <a:pt x="5753" y="37900"/>
                  </a:lnTo>
                  <a:lnTo>
                    <a:pt x="5772" y="40177"/>
                  </a:lnTo>
                  <a:lnTo>
                    <a:pt x="5458" y="43967"/>
                  </a:lnTo>
                  <a:lnTo>
                    <a:pt x="3524" y="50416"/>
                  </a:lnTo>
                  <a:lnTo>
                    <a:pt x="1553" y="53788"/>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27" name="Freeform: Shape 226">
              <a:extLst>
                <a:ext uri="{FF2B5EF4-FFF2-40B4-BE49-F238E27FC236}">
                  <a16:creationId xmlns:a16="http://schemas.microsoft.com/office/drawing/2014/main" id="{B41E100B-8969-42E5-B022-577577DFDA1E}"/>
                </a:ext>
              </a:extLst>
            </p:cNvPr>
            <p:cNvSpPr/>
            <p:nvPr/>
          </p:nvSpPr>
          <p:spPr>
            <a:xfrm>
              <a:off x="6633226" y="2757394"/>
              <a:ext cx="40785" cy="61177"/>
            </a:xfrm>
            <a:custGeom>
              <a:avLst/>
              <a:gdLst>
                <a:gd name="connsiteX0" fmla="*/ 10458 w 19050"/>
                <a:gd name="connsiteY0" fmla="*/ 1924 h 28575"/>
                <a:gd name="connsiteX1" fmla="*/ 10249 w 19050"/>
                <a:gd name="connsiteY1" fmla="*/ 3038 h 28575"/>
                <a:gd name="connsiteX2" fmla="*/ 10287 w 19050"/>
                <a:gd name="connsiteY2" fmla="*/ 5525 h 28575"/>
                <a:gd name="connsiteX3" fmla="*/ 11039 w 19050"/>
                <a:gd name="connsiteY3" fmla="*/ 8011 h 28575"/>
                <a:gd name="connsiteX4" fmla="*/ 12830 w 19050"/>
                <a:gd name="connsiteY4" fmla="*/ 10468 h 28575"/>
                <a:gd name="connsiteX5" fmla="*/ 14192 w 19050"/>
                <a:gd name="connsiteY5" fmla="*/ 12240 h 28575"/>
                <a:gd name="connsiteX6" fmla="*/ 16031 w 19050"/>
                <a:gd name="connsiteY6" fmla="*/ 13659 h 28575"/>
                <a:gd name="connsiteX7" fmla="*/ 19136 w 19050"/>
                <a:gd name="connsiteY7" fmla="*/ 15002 h 28575"/>
                <a:gd name="connsiteX8" fmla="*/ 20374 w 19050"/>
                <a:gd name="connsiteY8" fmla="*/ 15288 h 28575"/>
                <a:gd name="connsiteX9" fmla="*/ 20546 w 19050"/>
                <a:gd name="connsiteY9" fmla="*/ 17107 h 28575"/>
                <a:gd name="connsiteX10" fmla="*/ 20307 w 19050"/>
                <a:gd name="connsiteY10" fmla="*/ 19031 h 28575"/>
                <a:gd name="connsiteX11" fmla="*/ 19231 w 19050"/>
                <a:gd name="connsiteY11" fmla="*/ 20088 h 28575"/>
                <a:gd name="connsiteX12" fmla="*/ 18221 w 19050"/>
                <a:gd name="connsiteY12" fmla="*/ 21622 h 28575"/>
                <a:gd name="connsiteX13" fmla="*/ 17459 w 19050"/>
                <a:gd name="connsiteY13" fmla="*/ 23479 h 28575"/>
                <a:gd name="connsiteX14" fmla="*/ 16669 w 19050"/>
                <a:gd name="connsiteY14" fmla="*/ 27051 h 28575"/>
                <a:gd name="connsiteX15" fmla="*/ 16555 w 19050"/>
                <a:gd name="connsiteY15" fmla="*/ 29518 h 28575"/>
                <a:gd name="connsiteX16" fmla="*/ 14764 w 19050"/>
                <a:gd name="connsiteY16" fmla="*/ 28499 h 28575"/>
                <a:gd name="connsiteX17" fmla="*/ 13821 w 19050"/>
                <a:gd name="connsiteY17" fmla="*/ 27804 h 28575"/>
                <a:gd name="connsiteX18" fmla="*/ 12182 w 19050"/>
                <a:gd name="connsiteY18" fmla="*/ 27613 h 28575"/>
                <a:gd name="connsiteX19" fmla="*/ 10554 w 19050"/>
                <a:gd name="connsiteY19" fmla="*/ 28185 h 28575"/>
                <a:gd name="connsiteX20" fmla="*/ 9335 w 19050"/>
                <a:gd name="connsiteY20" fmla="*/ 29432 h 28575"/>
                <a:gd name="connsiteX21" fmla="*/ 7649 w 19050"/>
                <a:gd name="connsiteY21" fmla="*/ 29813 h 28575"/>
                <a:gd name="connsiteX22" fmla="*/ 6267 w 19050"/>
                <a:gd name="connsiteY22" fmla="*/ 29432 h 28575"/>
                <a:gd name="connsiteX23" fmla="*/ 5448 w 19050"/>
                <a:gd name="connsiteY23" fmla="*/ 28499 h 28575"/>
                <a:gd name="connsiteX24" fmla="*/ 4715 w 19050"/>
                <a:gd name="connsiteY24" fmla="*/ 27994 h 28575"/>
                <a:gd name="connsiteX25" fmla="*/ 2629 w 19050"/>
                <a:gd name="connsiteY25" fmla="*/ 27365 h 28575"/>
                <a:gd name="connsiteX26" fmla="*/ 1724 w 19050"/>
                <a:gd name="connsiteY26" fmla="*/ 26003 h 28575"/>
                <a:gd name="connsiteX27" fmla="*/ 2419 w 19050"/>
                <a:gd name="connsiteY27" fmla="*/ 25365 h 28575"/>
                <a:gd name="connsiteX28" fmla="*/ 3010 w 19050"/>
                <a:gd name="connsiteY28" fmla="*/ 24355 h 28575"/>
                <a:gd name="connsiteX29" fmla="*/ 3515 w 19050"/>
                <a:gd name="connsiteY29" fmla="*/ 22936 h 28575"/>
                <a:gd name="connsiteX30" fmla="*/ 4153 w 19050"/>
                <a:gd name="connsiteY30" fmla="*/ 21631 h 28575"/>
                <a:gd name="connsiteX31" fmla="*/ 2105 w 19050"/>
                <a:gd name="connsiteY31" fmla="*/ 18021 h 28575"/>
                <a:gd name="connsiteX32" fmla="*/ 1676 w 19050"/>
                <a:gd name="connsiteY32" fmla="*/ 16916 h 28575"/>
                <a:gd name="connsiteX33" fmla="*/ 0 w 19050"/>
                <a:gd name="connsiteY33" fmla="*/ 14888 h 28575"/>
                <a:gd name="connsiteX34" fmla="*/ 19 w 19050"/>
                <a:gd name="connsiteY34" fmla="*/ 13849 h 28575"/>
                <a:gd name="connsiteX35" fmla="*/ 419 w 19050"/>
                <a:gd name="connsiteY35" fmla="*/ 12868 h 28575"/>
                <a:gd name="connsiteX36" fmla="*/ 267 w 19050"/>
                <a:gd name="connsiteY36" fmla="*/ 12097 h 28575"/>
                <a:gd name="connsiteX37" fmla="*/ 505 w 19050"/>
                <a:gd name="connsiteY37" fmla="*/ 10278 h 28575"/>
                <a:gd name="connsiteX38" fmla="*/ 1686 w 19050"/>
                <a:gd name="connsiteY38" fmla="*/ 8554 h 28575"/>
                <a:gd name="connsiteX39" fmla="*/ 2467 w 19050"/>
                <a:gd name="connsiteY39" fmla="*/ 6420 h 28575"/>
                <a:gd name="connsiteX40" fmla="*/ 3791 w 19050"/>
                <a:gd name="connsiteY40" fmla="*/ 3505 h 28575"/>
                <a:gd name="connsiteX41" fmla="*/ 6715 w 19050"/>
                <a:gd name="connsiteY41" fmla="*/ 0 h 28575"/>
                <a:gd name="connsiteX42" fmla="*/ 8811 w 19050"/>
                <a:gd name="connsiteY42" fmla="*/ 543 h 28575"/>
                <a:gd name="connsiteX43" fmla="*/ 9735 w 19050"/>
                <a:gd name="connsiteY43" fmla="*/ 524 h 28575"/>
                <a:gd name="connsiteX44" fmla="*/ 10287 w 19050"/>
                <a:gd name="connsiteY44" fmla="*/ 181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050" h="28575">
                  <a:moveTo>
                    <a:pt x="10458" y="1924"/>
                  </a:moveTo>
                  <a:lnTo>
                    <a:pt x="10249" y="3038"/>
                  </a:lnTo>
                  <a:lnTo>
                    <a:pt x="10287" y="5525"/>
                  </a:lnTo>
                  <a:lnTo>
                    <a:pt x="11039" y="8011"/>
                  </a:lnTo>
                  <a:lnTo>
                    <a:pt x="12830" y="10468"/>
                  </a:lnTo>
                  <a:lnTo>
                    <a:pt x="14192" y="12240"/>
                  </a:lnTo>
                  <a:lnTo>
                    <a:pt x="16031" y="13659"/>
                  </a:lnTo>
                  <a:lnTo>
                    <a:pt x="19136" y="15002"/>
                  </a:lnTo>
                  <a:lnTo>
                    <a:pt x="20374" y="15288"/>
                  </a:lnTo>
                  <a:lnTo>
                    <a:pt x="20546" y="17107"/>
                  </a:lnTo>
                  <a:lnTo>
                    <a:pt x="20307" y="19031"/>
                  </a:lnTo>
                  <a:lnTo>
                    <a:pt x="19231" y="20088"/>
                  </a:lnTo>
                  <a:lnTo>
                    <a:pt x="18221" y="21622"/>
                  </a:lnTo>
                  <a:lnTo>
                    <a:pt x="17459" y="23479"/>
                  </a:lnTo>
                  <a:lnTo>
                    <a:pt x="16669" y="27051"/>
                  </a:lnTo>
                  <a:lnTo>
                    <a:pt x="16555" y="29518"/>
                  </a:lnTo>
                  <a:lnTo>
                    <a:pt x="14764" y="28499"/>
                  </a:lnTo>
                  <a:lnTo>
                    <a:pt x="13821" y="27804"/>
                  </a:lnTo>
                  <a:lnTo>
                    <a:pt x="12182" y="27613"/>
                  </a:lnTo>
                  <a:lnTo>
                    <a:pt x="10554" y="28185"/>
                  </a:lnTo>
                  <a:lnTo>
                    <a:pt x="9335" y="29432"/>
                  </a:lnTo>
                  <a:lnTo>
                    <a:pt x="7649" y="29813"/>
                  </a:lnTo>
                  <a:lnTo>
                    <a:pt x="6267" y="29432"/>
                  </a:lnTo>
                  <a:lnTo>
                    <a:pt x="5448" y="28499"/>
                  </a:lnTo>
                  <a:lnTo>
                    <a:pt x="4715" y="27994"/>
                  </a:lnTo>
                  <a:lnTo>
                    <a:pt x="2629" y="27365"/>
                  </a:lnTo>
                  <a:lnTo>
                    <a:pt x="1724" y="26003"/>
                  </a:lnTo>
                  <a:lnTo>
                    <a:pt x="2419" y="25365"/>
                  </a:lnTo>
                  <a:lnTo>
                    <a:pt x="3010" y="24355"/>
                  </a:lnTo>
                  <a:lnTo>
                    <a:pt x="3515" y="22936"/>
                  </a:lnTo>
                  <a:lnTo>
                    <a:pt x="4153" y="21631"/>
                  </a:lnTo>
                  <a:lnTo>
                    <a:pt x="2105" y="18021"/>
                  </a:lnTo>
                  <a:lnTo>
                    <a:pt x="1676" y="16916"/>
                  </a:lnTo>
                  <a:lnTo>
                    <a:pt x="0" y="14888"/>
                  </a:lnTo>
                  <a:lnTo>
                    <a:pt x="19" y="13849"/>
                  </a:lnTo>
                  <a:lnTo>
                    <a:pt x="419" y="12868"/>
                  </a:lnTo>
                  <a:lnTo>
                    <a:pt x="267" y="12097"/>
                  </a:lnTo>
                  <a:lnTo>
                    <a:pt x="505" y="10278"/>
                  </a:lnTo>
                  <a:lnTo>
                    <a:pt x="1686" y="8554"/>
                  </a:lnTo>
                  <a:lnTo>
                    <a:pt x="2467" y="6420"/>
                  </a:lnTo>
                  <a:lnTo>
                    <a:pt x="3791" y="3505"/>
                  </a:lnTo>
                  <a:lnTo>
                    <a:pt x="6715" y="0"/>
                  </a:lnTo>
                  <a:lnTo>
                    <a:pt x="8811" y="543"/>
                  </a:lnTo>
                  <a:lnTo>
                    <a:pt x="9735" y="524"/>
                  </a:lnTo>
                  <a:lnTo>
                    <a:pt x="10287" y="181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28" name="Freeform: Shape 227">
              <a:extLst>
                <a:ext uri="{FF2B5EF4-FFF2-40B4-BE49-F238E27FC236}">
                  <a16:creationId xmlns:a16="http://schemas.microsoft.com/office/drawing/2014/main" id="{7D7F9132-D9E9-454E-B442-2C038CE975B8}"/>
                </a:ext>
              </a:extLst>
            </p:cNvPr>
            <p:cNvSpPr/>
            <p:nvPr/>
          </p:nvSpPr>
          <p:spPr>
            <a:xfrm>
              <a:off x="7508293" y="1985229"/>
              <a:ext cx="407851" cy="244712"/>
            </a:xfrm>
            <a:custGeom>
              <a:avLst/>
              <a:gdLst>
                <a:gd name="connsiteX0" fmla="*/ 169393 w 190500"/>
                <a:gd name="connsiteY0" fmla="*/ 26803 h 114300"/>
                <a:gd name="connsiteX1" fmla="*/ 172546 w 190500"/>
                <a:gd name="connsiteY1" fmla="*/ 27003 h 114300"/>
                <a:gd name="connsiteX2" fmla="*/ 173650 w 190500"/>
                <a:gd name="connsiteY2" fmla="*/ 27794 h 114300"/>
                <a:gd name="connsiteX3" fmla="*/ 174393 w 190500"/>
                <a:gd name="connsiteY3" fmla="*/ 31680 h 114300"/>
                <a:gd name="connsiteX4" fmla="*/ 177975 w 190500"/>
                <a:gd name="connsiteY4" fmla="*/ 34738 h 114300"/>
                <a:gd name="connsiteX5" fmla="*/ 181290 w 190500"/>
                <a:gd name="connsiteY5" fmla="*/ 37262 h 114300"/>
                <a:gd name="connsiteX6" fmla="*/ 182137 w 190500"/>
                <a:gd name="connsiteY6" fmla="*/ 38433 h 114300"/>
                <a:gd name="connsiteX7" fmla="*/ 182395 w 190500"/>
                <a:gd name="connsiteY7" fmla="*/ 40681 h 114300"/>
                <a:gd name="connsiteX8" fmla="*/ 182185 w 190500"/>
                <a:gd name="connsiteY8" fmla="*/ 43310 h 114300"/>
                <a:gd name="connsiteX9" fmla="*/ 181766 w 190500"/>
                <a:gd name="connsiteY9" fmla="*/ 44663 h 114300"/>
                <a:gd name="connsiteX10" fmla="*/ 180375 w 190500"/>
                <a:gd name="connsiteY10" fmla="*/ 46225 h 114300"/>
                <a:gd name="connsiteX11" fmla="*/ 179165 w 190500"/>
                <a:gd name="connsiteY11" fmla="*/ 50178 h 114300"/>
                <a:gd name="connsiteX12" fmla="*/ 178994 w 190500"/>
                <a:gd name="connsiteY12" fmla="*/ 53930 h 114300"/>
                <a:gd name="connsiteX13" fmla="*/ 177089 w 190500"/>
                <a:gd name="connsiteY13" fmla="*/ 60408 h 114300"/>
                <a:gd name="connsiteX14" fmla="*/ 177518 w 190500"/>
                <a:gd name="connsiteY14" fmla="*/ 60522 h 114300"/>
                <a:gd name="connsiteX15" fmla="*/ 181537 w 190500"/>
                <a:gd name="connsiteY15" fmla="*/ 59360 h 114300"/>
                <a:gd name="connsiteX16" fmla="*/ 182671 w 190500"/>
                <a:gd name="connsiteY16" fmla="*/ 60027 h 114300"/>
                <a:gd name="connsiteX17" fmla="*/ 183556 w 190500"/>
                <a:gd name="connsiteY17" fmla="*/ 61446 h 114300"/>
                <a:gd name="connsiteX18" fmla="*/ 183842 w 190500"/>
                <a:gd name="connsiteY18" fmla="*/ 65494 h 114300"/>
                <a:gd name="connsiteX19" fmla="*/ 185157 w 190500"/>
                <a:gd name="connsiteY19" fmla="*/ 67313 h 114300"/>
                <a:gd name="connsiteX20" fmla="*/ 186500 w 190500"/>
                <a:gd name="connsiteY20" fmla="*/ 70152 h 114300"/>
                <a:gd name="connsiteX21" fmla="*/ 186919 w 190500"/>
                <a:gd name="connsiteY21" fmla="*/ 72352 h 114300"/>
                <a:gd name="connsiteX22" fmla="*/ 189481 w 190500"/>
                <a:gd name="connsiteY22" fmla="*/ 74971 h 114300"/>
                <a:gd name="connsiteX23" fmla="*/ 189681 w 190500"/>
                <a:gd name="connsiteY23" fmla="*/ 76676 h 114300"/>
                <a:gd name="connsiteX24" fmla="*/ 191243 w 190500"/>
                <a:gd name="connsiteY24" fmla="*/ 82648 h 114300"/>
                <a:gd name="connsiteX25" fmla="*/ 191843 w 190500"/>
                <a:gd name="connsiteY25" fmla="*/ 86077 h 114300"/>
                <a:gd name="connsiteX26" fmla="*/ 192120 w 190500"/>
                <a:gd name="connsiteY26" fmla="*/ 88735 h 114300"/>
                <a:gd name="connsiteX27" fmla="*/ 191358 w 190500"/>
                <a:gd name="connsiteY27" fmla="*/ 92097 h 114300"/>
                <a:gd name="connsiteX28" fmla="*/ 190672 w 190500"/>
                <a:gd name="connsiteY28" fmla="*/ 94364 h 114300"/>
                <a:gd name="connsiteX29" fmla="*/ 189872 w 190500"/>
                <a:gd name="connsiteY29" fmla="*/ 94221 h 114300"/>
                <a:gd name="connsiteX30" fmla="*/ 187576 w 190500"/>
                <a:gd name="connsiteY30" fmla="*/ 94821 h 114300"/>
                <a:gd name="connsiteX31" fmla="*/ 183947 w 190500"/>
                <a:gd name="connsiteY31" fmla="*/ 97555 h 114300"/>
                <a:gd name="connsiteX32" fmla="*/ 178546 w 190500"/>
                <a:gd name="connsiteY32" fmla="*/ 103984 h 114300"/>
                <a:gd name="connsiteX33" fmla="*/ 177155 w 190500"/>
                <a:gd name="connsiteY33" fmla="*/ 105404 h 114300"/>
                <a:gd name="connsiteX34" fmla="*/ 175746 w 190500"/>
                <a:gd name="connsiteY34" fmla="*/ 110271 h 114300"/>
                <a:gd name="connsiteX35" fmla="*/ 175403 w 190500"/>
                <a:gd name="connsiteY35" fmla="*/ 110766 h 114300"/>
                <a:gd name="connsiteX36" fmla="*/ 172260 w 190500"/>
                <a:gd name="connsiteY36" fmla="*/ 110547 h 114300"/>
                <a:gd name="connsiteX37" fmla="*/ 171402 w 190500"/>
                <a:gd name="connsiteY37" fmla="*/ 110433 h 114300"/>
                <a:gd name="connsiteX38" fmla="*/ 168260 w 190500"/>
                <a:gd name="connsiteY38" fmla="*/ 110528 h 114300"/>
                <a:gd name="connsiteX39" fmla="*/ 161392 w 190500"/>
                <a:gd name="connsiteY39" fmla="*/ 109261 h 114300"/>
                <a:gd name="connsiteX40" fmla="*/ 158735 w 190500"/>
                <a:gd name="connsiteY40" fmla="*/ 110099 h 114300"/>
                <a:gd name="connsiteX41" fmla="*/ 155248 w 190500"/>
                <a:gd name="connsiteY41" fmla="*/ 115014 h 114300"/>
                <a:gd name="connsiteX42" fmla="*/ 153886 w 190500"/>
                <a:gd name="connsiteY42" fmla="*/ 115738 h 114300"/>
                <a:gd name="connsiteX43" fmla="*/ 149838 w 190500"/>
                <a:gd name="connsiteY43" fmla="*/ 116414 h 114300"/>
                <a:gd name="connsiteX44" fmla="*/ 149123 w 190500"/>
                <a:gd name="connsiteY44" fmla="*/ 116986 h 114300"/>
                <a:gd name="connsiteX45" fmla="*/ 147771 w 190500"/>
                <a:gd name="connsiteY45" fmla="*/ 116757 h 114300"/>
                <a:gd name="connsiteX46" fmla="*/ 143980 w 190500"/>
                <a:gd name="connsiteY46" fmla="*/ 115271 h 114300"/>
                <a:gd name="connsiteX47" fmla="*/ 140780 w 190500"/>
                <a:gd name="connsiteY47" fmla="*/ 113062 h 114300"/>
                <a:gd name="connsiteX48" fmla="*/ 138855 w 190500"/>
                <a:gd name="connsiteY48" fmla="*/ 110137 h 114300"/>
                <a:gd name="connsiteX49" fmla="*/ 135541 w 190500"/>
                <a:gd name="connsiteY49" fmla="*/ 106108 h 114300"/>
                <a:gd name="connsiteX50" fmla="*/ 133369 w 190500"/>
                <a:gd name="connsiteY50" fmla="*/ 104051 h 114300"/>
                <a:gd name="connsiteX51" fmla="*/ 129950 w 190500"/>
                <a:gd name="connsiteY51" fmla="*/ 101470 h 114300"/>
                <a:gd name="connsiteX52" fmla="*/ 124254 w 190500"/>
                <a:gd name="connsiteY52" fmla="*/ 96183 h 114300"/>
                <a:gd name="connsiteX53" fmla="*/ 122187 w 190500"/>
                <a:gd name="connsiteY53" fmla="*/ 94974 h 114300"/>
                <a:gd name="connsiteX54" fmla="*/ 112052 w 190500"/>
                <a:gd name="connsiteY54" fmla="*/ 92669 h 114300"/>
                <a:gd name="connsiteX55" fmla="*/ 108395 w 190500"/>
                <a:gd name="connsiteY55" fmla="*/ 91612 h 114300"/>
                <a:gd name="connsiteX56" fmla="*/ 105023 w 190500"/>
                <a:gd name="connsiteY56" fmla="*/ 85601 h 114300"/>
                <a:gd name="connsiteX57" fmla="*/ 103937 w 190500"/>
                <a:gd name="connsiteY57" fmla="*/ 82096 h 114300"/>
                <a:gd name="connsiteX58" fmla="*/ 102280 w 190500"/>
                <a:gd name="connsiteY58" fmla="*/ 81477 h 114300"/>
                <a:gd name="connsiteX59" fmla="*/ 100460 w 190500"/>
                <a:gd name="connsiteY59" fmla="*/ 82210 h 114300"/>
                <a:gd name="connsiteX60" fmla="*/ 98498 w 190500"/>
                <a:gd name="connsiteY60" fmla="*/ 82915 h 114300"/>
                <a:gd name="connsiteX61" fmla="*/ 93936 w 190500"/>
                <a:gd name="connsiteY61" fmla="*/ 87011 h 114300"/>
                <a:gd name="connsiteX62" fmla="*/ 92459 w 190500"/>
                <a:gd name="connsiteY62" fmla="*/ 87592 h 114300"/>
                <a:gd name="connsiteX63" fmla="*/ 89631 w 190500"/>
                <a:gd name="connsiteY63" fmla="*/ 87639 h 114300"/>
                <a:gd name="connsiteX64" fmla="*/ 83020 w 190500"/>
                <a:gd name="connsiteY64" fmla="*/ 88544 h 114300"/>
                <a:gd name="connsiteX65" fmla="*/ 80010 w 190500"/>
                <a:gd name="connsiteY65" fmla="*/ 87049 h 114300"/>
                <a:gd name="connsiteX66" fmla="*/ 74791 w 190500"/>
                <a:gd name="connsiteY66" fmla="*/ 85420 h 114300"/>
                <a:gd name="connsiteX67" fmla="*/ 71952 w 190500"/>
                <a:gd name="connsiteY67" fmla="*/ 85163 h 114300"/>
                <a:gd name="connsiteX68" fmla="*/ 69438 w 190500"/>
                <a:gd name="connsiteY68" fmla="*/ 85201 h 114300"/>
                <a:gd name="connsiteX69" fmla="*/ 58293 w 190500"/>
                <a:gd name="connsiteY69" fmla="*/ 83601 h 114300"/>
                <a:gd name="connsiteX70" fmla="*/ 56265 w 190500"/>
                <a:gd name="connsiteY70" fmla="*/ 85354 h 114300"/>
                <a:gd name="connsiteX71" fmla="*/ 54207 w 190500"/>
                <a:gd name="connsiteY71" fmla="*/ 85668 h 114300"/>
                <a:gd name="connsiteX72" fmla="*/ 52216 w 190500"/>
                <a:gd name="connsiteY72" fmla="*/ 82953 h 114300"/>
                <a:gd name="connsiteX73" fmla="*/ 49730 w 190500"/>
                <a:gd name="connsiteY73" fmla="*/ 82182 h 114300"/>
                <a:gd name="connsiteX74" fmla="*/ 46997 w 190500"/>
                <a:gd name="connsiteY74" fmla="*/ 83106 h 114300"/>
                <a:gd name="connsiteX75" fmla="*/ 42015 w 190500"/>
                <a:gd name="connsiteY75" fmla="*/ 83210 h 114300"/>
                <a:gd name="connsiteX76" fmla="*/ 36109 w 190500"/>
                <a:gd name="connsiteY76" fmla="*/ 82353 h 114300"/>
                <a:gd name="connsiteX77" fmla="*/ 28594 w 190500"/>
                <a:gd name="connsiteY77" fmla="*/ 81686 h 114300"/>
                <a:gd name="connsiteX78" fmla="*/ 27480 w 190500"/>
                <a:gd name="connsiteY78" fmla="*/ 81972 h 114300"/>
                <a:gd name="connsiteX79" fmla="*/ 19126 w 190500"/>
                <a:gd name="connsiteY79" fmla="*/ 85582 h 114300"/>
                <a:gd name="connsiteX80" fmla="*/ 17069 w 190500"/>
                <a:gd name="connsiteY80" fmla="*/ 86125 h 114300"/>
                <a:gd name="connsiteX81" fmla="*/ 8011 w 190500"/>
                <a:gd name="connsiteY81" fmla="*/ 92192 h 114300"/>
                <a:gd name="connsiteX82" fmla="*/ 829 w 190500"/>
                <a:gd name="connsiteY82" fmla="*/ 97850 h 114300"/>
                <a:gd name="connsiteX83" fmla="*/ 0 w 190500"/>
                <a:gd name="connsiteY83" fmla="*/ 88802 h 114300"/>
                <a:gd name="connsiteX84" fmla="*/ 438 w 190500"/>
                <a:gd name="connsiteY84" fmla="*/ 70571 h 114300"/>
                <a:gd name="connsiteX85" fmla="*/ 1505 w 190500"/>
                <a:gd name="connsiteY85" fmla="*/ 61474 h 114300"/>
                <a:gd name="connsiteX86" fmla="*/ 6477 w 190500"/>
                <a:gd name="connsiteY86" fmla="*/ 56150 h 114300"/>
                <a:gd name="connsiteX87" fmla="*/ 8973 w 190500"/>
                <a:gd name="connsiteY87" fmla="*/ 51997 h 114300"/>
                <a:gd name="connsiteX88" fmla="*/ 10420 w 190500"/>
                <a:gd name="connsiteY88" fmla="*/ 46434 h 114300"/>
                <a:gd name="connsiteX89" fmla="*/ 10859 w 190500"/>
                <a:gd name="connsiteY89" fmla="*/ 41272 h 114300"/>
                <a:gd name="connsiteX90" fmla="*/ 11868 w 190500"/>
                <a:gd name="connsiteY90" fmla="*/ 36995 h 114300"/>
                <a:gd name="connsiteX91" fmla="*/ 19079 w 190500"/>
                <a:gd name="connsiteY91" fmla="*/ 24670 h 114300"/>
                <a:gd name="connsiteX92" fmla="*/ 24785 w 190500"/>
                <a:gd name="connsiteY92" fmla="*/ 23336 h 114300"/>
                <a:gd name="connsiteX93" fmla="*/ 32518 w 190500"/>
                <a:gd name="connsiteY93" fmla="*/ 19898 h 114300"/>
                <a:gd name="connsiteX94" fmla="*/ 41158 w 190500"/>
                <a:gd name="connsiteY94" fmla="*/ 17031 h 114300"/>
                <a:gd name="connsiteX95" fmla="*/ 42825 w 190500"/>
                <a:gd name="connsiteY95" fmla="*/ 20679 h 114300"/>
                <a:gd name="connsiteX96" fmla="*/ 43672 w 190500"/>
                <a:gd name="connsiteY96" fmla="*/ 23460 h 114300"/>
                <a:gd name="connsiteX97" fmla="*/ 54073 w 190500"/>
                <a:gd name="connsiteY97" fmla="*/ 33547 h 114300"/>
                <a:gd name="connsiteX98" fmla="*/ 56722 w 190500"/>
                <a:gd name="connsiteY98" fmla="*/ 36928 h 114300"/>
                <a:gd name="connsiteX99" fmla="*/ 60741 w 190500"/>
                <a:gd name="connsiteY99" fmla="*/ 48454 h 114300"/>
                <a:gd name="connsiteX100" fmla="*/ 70381 w 190500"/>
                <a:gd name="connsiteY100" fmla="*/ 54283 h 114300"/>
                <a:gd name="connsiteX101" fmla="*/ 77953 w 190500"/>
                <a:gd name="connsiteY101" fmla="*/ 52445 h 114300"/>
                <a:gd name="connsiteX102" fmla="*/ 81249 w 190500"/>
                <a:gd name="connsiteY102" fmla="*/ 49616 h 114300"/>
                <a:gd name="connsiteX103" fmla="*/ 87316 w 190500"/>
                <a:gd name="connsiteY103" fmla="*/ 44396 h 114300"/>
                <a:gd name="connsiteX104" fmla="*/ 90021 w 190500"/>
                <a:gd name="connsiteY104" fmla="*/ 40567 h 114300"/>
                <a:gd name="connsiteX105" fmla="*/ 90574 w 190500"/>
                <a:gd name="connsiteY105" fmla="*/ 36871 h 114300"/>
                <a:gd name="connsiteX106" fmla="*/ 89497 w 190500"/>
                <a:gd name="connsiteY106" fmla="*/ 20964 h 114300"/>
                <a:gd name="connsiteX107" fmla="*/ 87859 w 190500"/>
                <a:gd name="connsiteY107" fmla="*/ 14030 h 114300"/>
                <a:gd name="connsiteX108" fmla="*/ 88411 w 190500"/>
                <a:gd name="connsiteY108" fmla="*/ 9706 h 114300"/>
                <a:gd name="connsiteX109" fmla="*/ 89478 w 190500"/>
                <a:gd name="connsiteY109" fmla="*/ 9925 h 114300"/>
                <a:gd name="connsiteX110" fmla="*/ 92060 w 190500"/>
                <a:gd name="connsiteY110" fmla="*/ 7829 h 114300"/>
                <a:gd name="connsiteX111" fmla="*/ 100527 w 190500"/>
                <a:gd name="connsiteY111" fmla="*/ 3943 h 114300"/>
                <a:gd name="connsiteX112" fmla="*/ 102222 w 190500"/>
                <a:gd name="connsiteY112" fmla="*/ 3762 h 114300"/>
                <a:gd name="connsiteX113" fmla="*/ 104156 w 190500"/>
                <a:gd name="connsiteY113" fmla="*/ 2972 h 114300"/>
                <a:gd name="connsiteX114" fmla="*/ 109490 w 190500"/>
                <a:gd name="connsiteY114" fmla="*/ 0 h 114300"/>
                <a:gd name="connsiteX115" fmla="*/ 111214 w 190500"/>
                <a:gd name="connsiteY115" fmla="*/ 1581 h 114300"/>
                <a:gd name="connsiteX116" fmla="*/ 112643 w 190500"/>
                <a:gd name="connsiteY116" fmla="*/ 3372 h 114300"/>
                <a:gd name="connsiteX117" fmla="*/ 113424 w 190500"/>
                <a:gd name="connsiteY117" fmla="*/ 3391 h 114300"/>
                <a:gd name="connsiteX118" fmla="*/ 113815 w 190500"/>
                <a:gd name="connsiteY118" fmla="*/ 2724 h 114300"/>
                <a:gd name="connsiteX119" fmla="*/ 113710 w 190500"/>
                <a:gd name="connsiteY119" fmla="*/ 1572 h 114300"/>
                <a:gd name="connsiteX120" fmla="*/ 114081 w 190500"/>
                <a:gd name="connsiteY120" fmla="*/ 753 h 114300"/>
                <a:gd name="connsiteX121" fmla="*/ 115614 w 190500"/>
                <a:gd name="connsiteY121" fmla="*/ 1210 h 114300"/>
                <a:gd name="connsiteX122" fmla="*/ 121797 w 190500"/>
                <a:gd name="connsiteY122" fmla="*/ 6077 h 114300"/>
                <a:gd name="connsiteX123" fmla="*/ 124168 w 190500"/>
                <a:gd name="connsiteY123" fmla="*/ 7220 h 114300"/>
                <a:gd name="connsiteX124" fmla="*/ 125797 w 190500"/>
                <a:gd name="connsiteY124" fmla="*/ 7534 h 114300"/>
                <a:gd name="connsiteX125" fmla="*/ 127740 w 190500"/>
                <a:gd name="connsiteY125" fmla="*/ 9811 h 114300"/>
                <a:gd name="connsiteX126" fmla="*/ 133017 w 190500"/>
                <a:gd name="connsiteY126" fmla="*/ 11325 h 114300"/>
                <a:gd name="connsiteX127" fmla="*/ 133665 w 190500"/>
                <a:gd name="connsiteY127" fmla="*/ 12497 h 114300"/>
                <a:gd name="connsiteX128" fmla="*/ 134064 w 190500"/>
                <a:gd name="connsiteY128" fmla="*/ 13964 h 114300"/>
                <a:gd name="connsiteX129" fmla="*/ 139008 w 190500"/>
                <a:gd name="connsiteY129" fmla="*/ 20098 h 114300"/>
                <a:gd name="connsiteX130" fmla="*/ 141227 w 190500"/>
                <a:gd name="connsiteY130" fmla="*/ 23174 h 114300"/>
                <a:gd name="connsiteX131" fmla="*/ 145609 w 190500"/>
                <a:gd name="connsiteY131" fmla="*/ 25994 h 114300"/>
                <a:gd name="connsiteX132" fmla="*/ 147495 w 190500"/>
                <a:gd name="connsiteY132" fmla="*/ 26661 h 114300"/>
                <a:gd name="connsiteX133" fmla="*/ 155172 w 190500"/>
                <a:gd name="connsiteY133" fmla="*/ 23784 h 114300"/>
                <a:gd name="connsiteX134" fmla="*/ 157306 w 190500"/>
                <a:gd name="connsiteY134" fmla="*/ 22793 h 114300"/>
                <a:gd name="connsiteX135" fmla="*/ 159078 w 190500"/>
                <a:gd name="connsiteY135" fmla="*/ 22774 h 114300"/>
                <a:gd name="connsiteX136" fmla="*/ 160877 w 190500"/>
                <a:gd name="connsiteY136" fmla="*/ 24289 h 114300"/>
                <a:gd name="connsiteX137" fmla="*/ 164992 w 190500"/>
                <a:gd name="connsiteY137" fmla="*/ 26298 h 114300"/>
                <a:gd name="connsiteX138" fmla="*/ 168716 w 190500"/>
                <a:gd name="connsiteY138" fmla="*/ 26937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90500" h="114300">
                  <a:moveTo>
                    <a:pt x="169393" y="26803"/>
                  </a:moveTo>
                  <a:lnTo>
                    <a:pt x="172546" y="27003"/>
                  </a:lnTo>
                  <a:lnTo>
                    <a:pt x="173650" y="27794"/>
                  </a:lnTo>
                  <a:lnTo>
                    <a:pt x="174393" y="31680"/>
                  </a:lnTo>
                  <a:lnTo>
                    <a:pt x="177975" y="34738"/>
                  </a:lnTo>
                  <a:lnTo>
                    <a:pt x="181290" y="37262"/>
                  </a:lnTo>
                  <a:lnTo>
                    <a:pt x="182137" y="38433"/>
                  </a:lnTo>
                  <a:lnTo>
                    <a:pt x="182395" y="40681"/>
                  </a:lnTo>
                  <a:lnTo>
                    <a:pt x="182185" y="43310"/>
                  </a:lnTo>
                  <a:lnTo>
                    <a:pt x="181766" y="44663"/>
                  </a:lnTo>
                  <a:lnTo>
                    <a:pt x="180375" y="46225"/>
                  </a:lnTo>
                  <a:lnTo>
                    <a:pt x="179165" y="50178"/>
                  </a:lnTo>
                  <a:lnTo>
                    <a:pt x="178994" y="53930"/>
                  </a:lnTo>
                  <a:lnTo>
                    <a:pt x="177089" y="60408"/>
                  </a:lnTo>
                  <a:lnTo>
                    <a:pt x="177518" y="60522"/>
                  </a:lnTo>
                  <a:lnTo>
                    <a:pt x="181537" y="59360"/>
                  </a:lnTo>
                  <a:lnTo>
                    <a:pt x="182671" y="60027"/>
                  </a:lnTo>
                  <a:lnTo>
                    <a:pt x="183556" y="61446"/>
                  </a:lnTo>
                  <a:lnTo>
                    <a:pt x="183842" y="65494"/>
                  </a:lnTo>
                  <a:lnTo>
                    <a:pt x="185157" y="67313"/>
                  </a:lnTo>
                  <a:lnTo>
                    <a:pt x="186500" y="70152"/>
                  </a:lnTo>
                  <a:lnTo>
                    <a:pt x="186919" y="72352"/>
                  </a:lnTo>
                  <a:lnTo>
                    <a:pt x="189481" y="74971"/>
                  </a:lnTo>
                  <a:lnTo>
                    <a:pt x="189681" y="76676"/>
                  </a:lnTo>
                  <a:lnTo>
                    <a:pt x="191243" y="82648"/>
                  </a:lnTo>
                  <a:lnTo>
                    <a:pt x="191843" y="86077"/>
                  </a:lnTo>
                  <a:lnTo>
                    <a:pt x="192120" y="88735"/>
                  </a:lnTo>
                  <a:lnTo>
                    <a:pt x="191358" y="92097"/>
                  </a:lnTo>
                  <a:lnTo>
                    <a:pt x="190672" y="94364"/>
                  </a:lnTo>
                  <a:lnTo>
                    <a:pt x="189872" y="94221"/>
                  </a:lnTo>
                  <a:lnTo>
                    <a:pt x="187576" y="94821"/>
                  </a:lnTo>
                  <a:lnTo>
                    <a:pt x="183947" y="97555"/>
                  </a:lnTo>
                  <a:lnTo>
                    <a:pt x="178546" y="103984"/>
                  </a:lnTo>
                  <a:lnTo>
                    <a:pt x="177155" y="105404"/>
                  </a:lnTo>
                  <a:lnTo>
                    <a:pt x="175746" y="110271"/>
                  </a:lnTo>
                  <a:lnTo>
                    <a:pt x="175403" y="110766"/>
                  </a:lnTo>
                  <a:lnTo>
                    <a:pt x="172260" y="110547"/>
                  </a:lnTo>
                  <a:lnTo>
                    <a:pt x="171402" y="110433"/>
                  </a:lnTo>
                  <a:lnTo>
                    <a:pt x="168260" y="110528"/>
                  </a:lnTo>
                  <a:lnTo>
                    <a:pt x="161392" y="109261"/>
                  </a:lnTo>
                  <a:lnTo>
                    <a:pt x="158735" y="110099"/>
                  </a:lnTo>
                  <a:lnTo>
                    <a:pt x="155248" y="115014"/>
                  </a:lnTo>
                  <a:lnTo>
                    <a:pt x="153886" y="115738"/>
                  </a:lnTo>
                  <a:lnTo>
                    <a:pt x="149838" y="116414"/>
                  </a:lnTo>
                  <a:lnTo>
                    <a:pt x="149123" y="116986"/>
                  </a:lnTo>
                  <a:lnTo>
                    <a:pt x="147771" y="116757"/>
                  </a:lnTo>
                  <a:lnTo>
                    <a:pt x="143980" y="115271"/>
                  </a:lnTo>
                  <a:lnTo>
                    <a:pt x="140780" y="113062"/>
                  </a:lnTo>
                  <a:lnTo>
                    <a:pt x="138855" y="110137"/>
                  </a:lnTo>
                  <a:lnTo>
                    <a:pt x="135541" y="106108"/>
                  </a:lnTo>
                  <a:lnTo>
                    <a:pt x="133369" y="104051"/>
                  </a:lnTo>
                  <a:lnTo>
                    <a:pt x="129950" y="101470"/>
                  </a:lnTo>
                  <a:lnTo>
                    <a:pt x="124254" y="96183"/>
                  </a:lnTo>
                  <a:lnTo>
                    <a:pt x="122187" y="94974"/>
                  </a:lnTo>
                  <a:lnTo>
                    <a:pt x="112052" y="92669"/>
                  </a:lnTo>
                  <a:lnTo>
                    <a:pt x="108395" y="91612"/>
                  </a:lnTo>
                  <a:lnTo>
                    <a:pt x="105023" y="85601"/>
                  </a:lnTo>
                  <a:lnTo>
                    <a:pt x="103937" y="82096"/>
                  </a:lnTo>
                  <a:lnTo>
                    <a:pt x="102280" y="81477"/>
                  </a:lnTo>
                  <a:lnTo>
                    <a:pt x="100460" y="82210"/>
                  </a:lnTo>
                  <a:lnTo>
                    <a:pt x="98498" y="82915"/>
                  </a:lnTo>
                  <a:lnTo>
                    <a:pt x="93936" y="87011"/>
                  </a:lnTo>
                  <a:lnTo>
                    <a:pt x="92459" y="87592"/>
                  </a:lnTo>
                  <a:lnTo>
                    <a:pt x="89631" y="87639"/>
                  </a:lnTo>
                  <a:lnTo>
                    <a:pt x="83020" y="88544"/>
                  </a:lnTo>
                  <a:lnTo>
                    <a:pt x="80010" y="87049"/>
                  </a:lnTo>
                  <a:lnTo>
                    <a:pt x="74791" y="85420"/>
                  </a:lnTo>
                  <a:lnTo>
                    <a:pt x="71952" y="85163"/>
                  </a:lnTo>
                  <a:lnTo>
                    <a:pt x="69438" y="85201"/>
                  </a:lnTo>
                  <a:lnTo>
                    <a:pt x="58293" y="83601"/>
                  </a:lnTo>
                  <a:lnTo>
                    <a:pt x="56265" y="85354"/>
                  </a:lnTo>
                  <a:lnTo>
                    <a:pt x="54207" y="85668"/>
                  </a:lnTo>
                  <a:lnTo>
                    <a:pt x="52216" y="82953"/>
                  </a:lnTo>
                  <a:lnTo>
                    <a:pt x="49730" y="82182"/>
                  </a:lnTo>
                  <a:lnTo>
                    <a:pt x="46997" y="83106"/>
                  </a:lnTo>
                  <a:lnTo>
                    <a:pt x="42015" y="83210"/>
                  </a:lnTo>
                  <a:lnTo>
                    <a:pt x="36109" y="82353"/>
                  </a:lnTo>
                  <a:lnTo>
                    <a:pt x="28594" y="81686"/>
                  </a:lnTo>
                  <a:lnTo>
                    <a:pt x="27480" y="81972"/>
                  </a:lnTo>
                  <a:lnTo>
                    <a:pt x="19126" y="85582"/>
                  </a:lnTo>
                  <a:lnTo>
                    <a:pt x="17069" y="86125"/>
                  </a:lnTo>
                  <a:lnTo>
                    <a:pt x="8011" y="92192"/>
                  </a:lnTo>
                  <a:lnTo>
                    <a:pt x="829" y="97850"/>
                  </a:lnTo>
                  <a:lnTo>
                    <a:pt x="0" y="88802"/>
                  </a:lnTo>
                  <a:lnTo>
                    <a:pt x="438" y="70571"/>
                  </a:lnTo>
                  <a:lnTo>
                    <a:pt x="1505" y="61474"/>
                  </a:lnTo>
                  <a:lnTo>
                    <a:pt x="6477" y="56150"/>
                  </a:lnTo>
                  <a:lnTo>
                    <a:pt x="8973" y="51997"/>
                  </a:lnTo>
                  <a:lnTo>
                    <a:pt x="10420" y="46434"/>
                  </a:lnTo>
                  <a:lnTo>
                    <a:pt x="10859" y="41272"/>
                  </a:lnTo>
                  <a:lnTo>
                    <a:pt x="11868" y="36995"/>
                  </a:lnTo>
                  <a:lnTo>
                    <a:pt x="19079" y="24670"/>
                  </a:lnTo>
                  <a:lnTo>
                    <a:pt x="24785" y="23336"/>
                  </a:lnTo>
                  <a:lnTo>
                    <a:pt x="32518" y="19898"/>
                  </a:lnTo>
                  <a:lnTo>
                    <a:pt x="41158" y="17031"/>
                  </a:lnTo>
                  <a:lnTo>
                    <a:pt x="42825" y="20679"/>
                  </a:lnTo>
                  <a:lnTo>
                    <a:pt x="43672" y="23460"/>
                  </a:lnTo>
                  <a:lnTo>
                    <a:pt x="54073" y="33547"/>
                  </a:lnTo>
                  <a:lnTo>
                    <a:pt x="56722" y="36928"/>
                  </a:lnTo>
                  <a:lnTo>
                    <a:pt x="60741" y="48454"/>
                  </a:lnTo>
                  <a:lnTo>
                    <a:pt x="70381" y="54283"/>
                  </a:lnTo>
                  <a:lnTo>
                    <a:pt x="77953" y="52445"/>
                  </a:lnTo>
                  <a:lnTo>
                    <a:pt x="81249" y="49616"/>
                  </a:lnTo>
                  <a:lnTo>
                    <a:pt x="87316" y="44396"/>
                  </a:lnTo>
                  <a:lnTo>
                    <a:pt x="90021" y="40567"/>
                  </a:lnTo>
                  <a:lnTo>
                    <a:pt x="90574" y="36871"/>
                  </a:lnTo>
                  <a:lnTo>
                    <a:pt x="89497" y="20964"/>
                  </a:lnTo>
                  <a:lnTo>
                    <a:pt x="87859" y="14030"/>
                  </a:lnTo>
                  <a:lnTo>
                    <a:pt x="88411" y="9706"/>
                  </a:lnTo>
                  <a:lnTo>
                    <a:pt x="89478" y="9925"/>
                  </a:lnTo>
                  <a:lnTo>
                    <a:pt x="92060" y="7829"/>
                  </a:lnTo>
                  <a:lnTo>
                    <a:pt x="100527" y="3943"/>
                  </a:lnTo>
                  <a:lnTo>
                    <a:pt x="102222" y="3762"/>
                  </a:lnTo>
                  <a:lnTo>
                    <a:pt x="104156" y="2972"/>
                  </a:lnTo>
                  <a:lnTo>
                    <a:pt x="109490" y="0"/>
                  </a:lnTo>
                  <a:lnTo>
                    <a:pt x="111214" y="1581"/>
                  </a:lnTo>
                  <a:lnTo>
                    <a:pt x="112643" y="3372"/>
                  </a:lnTo>
                  <a:lnTo>
                    <a:pt x="113424" y="3391"/>
                  </a:lnTo>
                  <a:lnTo>
                    <a:pt x="113815" y="2724"/>
                  </a:lnTo>
                  <a:lnTo>
                    <a:pt x="113710" y="1572"/>
                  </a:lnTo>
                  <a:lnTo>
                    <a:pt x="114081" y="753"/>
                  </a:lnTo>
                  <a:lnTo>
                    <a:pt x="115614" y="1210"/>
                  </a:lnTo>
                  <a:lnTo>
                    <a:pt x="121797" y="6077"/>
                  </a:lnTo>
                  <a:lnTo>
                    <a:pt x="124168" y="7220"/>
                  </a:lnTo>
                  <a:lnTo>
                    <a:pt x="125797" y="7534"/>
                  </a:lnTo>
                  <a:lnTo>
                    <a:pt x="127740" y="9811"/>
                  </a:lnTo>
                  <a:lnTo>
                    <a:pt x="133017" y="11325"/>
                  </a:lnTo>
                  <a:lnTo>
                    <a:pt x="133665" y="12497"/>
                  </a:lnTo>
                  <a:lnTo>
                    <a:pt x="134064" y="13964"/>
                  </a:lnTo>
                  <a:lnTo>
                    <a:pt x="139008" y="20098"/>
                  </a:lnTo>
                  <a:lnTo>
                    <a:pt x="141227" y="23174"/>
                  </a:lnTo>
                  <a:lnTo>
                    <a:pt x="145609" y="25994"/>
                  </a:lnTo>
                  <a:lnTo>
                    <a:pt x="147495" y="26661"/>
                  </a:lnTo>
                  <a:lnTo>
                    <a:pt x="155172" y="23784"/>
                  </a:lnTo>
                  <a:lnTo>
                    <a:pt x="157306" y="22793"/>
                  </a:lnTo>
                  <a:lnTo>
                    <a:pt x="159078" y="22774"/>
                  </a:lnTo>
                  <a:lnTo>
                    <a:pt x="160877" y="24289"/>
                  </a:lnTo>
                  <a:lnTo>
                    <a:pt x="164992" y="26298"/>
                  </a:lnTo>
                  <a:lnTo>
                    <a:pt x="168716" y="26937"/>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29" name="Freeform: Shape 228">
              <a:extLst>
                <a:ext uri="{FF2B5EF4-FFF2-40B4-BE49-F238E27FC236}">
                  <a16:creationId xmlns:a16="http://schemas.microsoft.com/office/drawing/2014/main" id="{0B2334EB-9113-4E3E-AB36-4089AA633D86}"/>
                </a:ext>
              </a:extLst>
            </p:cNvPr>
            <p:cNvSpPr/>
            <p:nvPr/>
          </p:nvSpPr>
          <p:spPr>
            <a:xfrm>
              <a:off x="6727809" y="3293086"/>
              <a:ext cx="20392" cy="20392"/>
            </a:xfrm>
            <a:custGeom>
              <a:avLst/>
              <a:gdLst>
                <a:gd name="connsiteX0" fmla="*/ 1629 w 0"/>
                <a:gd name="connsiteY0" fmla="*/ 752 h 0"/>
                <a:gd name="connsiteX1" fmla="*/ 0 w 0"/>
                <a:gd name="connsiteY1" fmla="*/ 1448 h 0"/>
                <a:gd name="connsiteX2" fmla="*/ 67 w 0"/>
                <a:gd name="connsiteY2" fmla="*/ 648 h 0"/>
                <a:gd name="connsiteX3" fmla="*/ 467 w 0"/>
                <a:gd name="connsiteY3" fmla="*/ 210 h 0"/>
                <a:gd name="connsiteX4" fmla="*/ 981 w 0"/>
                <a:gd name="connsiteY4" fmla="*/ 0 h 0"/>
                <a:gd name="connsiteX5" fmla="*/ 1581 w 0"/>
                <a:gd name="connsiteY5" fmla="*/ 35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629" y="752"/>
                  </a:moveTo>
                  <a:lnTo>
                    <a:pt x="0" y="1448"/>
                  </a:lnTo>
                  <a:lnTo>
                    <a:pt x="67" y="648"/>
                  </a:lnTo>
                  <a:lnTo>
                    <a:pt x="467" y="210"/>
                  </a:lnTo>
                  <a:lnTo>
                    <a:pt x="981" y="0"/>
                  </a:lnTo>
                  <a:lnTo>
                    <a:pt x="1581" y="352"/>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30" name="Freeform: Shape 229">
              <a:extLst>
                <a:ext uri="{FF2B5EF4-FFF2-40B4-BE49-F238E27FC236}">
                  <a16:creationId xmlns:a16="http://schemas.microsoft.com/office/drawing/2014/main" id="{807F6B2D-046F-452E-98E2-926E3E01EE31}"/>
                </a:ext>
              </a:extLst>
            </p:cNvPr>
            <p:cNvSpPr/>
            <p:nvPr/>
          </p:nvSpPr>
          <p:spPr>
            <a:xfrm>
              <a:off x="7829009" y="2905342"/>
              <a:ext cx="183535" cy="244712"/>
            </a:xfrm>
            <a:custGeom>
              <a:avLst/>
              <a:gdLst>
                <a:gd name="connsiteX0" fmla="*/ 42596 w 85725"/>
                <a:gd name="connsiteY0" fmla="*/ 118253 h 114300"/>
                <a:gd name="connsiteX1" fmla="*/ 41262 w 85725"/>
                <a:gd name="connsiteY1" fmla="*/ 115843 h 114300"/>
                <a:gd name="connsiteX2" fmla="*/ 39909 w 85725"/>
                <a:gd name="connsiteY2" fmla="*/ 113738 h 114300"/>
                <a:gd name="connsiteX3" fmla="*/ 38919 w 85725"/>
                <a:gd name="connsiteY3" fmla="*/ 112604 h 114300"/>
                <a:gd name="connsiteX4" fmla="*/ 39338 w 85725"/>
                <a:gd name="connsiteY4" fmla="*/ 112081 h 114300"/>
                <a:gd name="connsiteX5" fmla="*/ 40414 w 85725"/>
                <a:gd name="connsiteY5" fmla="*/ 111481 h 114300"/>
                <a:gd name="connsiteX6" fmla="*/ 41186 w 85725"/>
                <a:gd name="connsiteY6" fmla="*/ 110766 h 114300"/>
                <a:gd name="connsiteX7" fmla="*/ 41100 w 85725"/>
                <a:gd name="connsiteY7" fmla="*/ 108252 h 114300"/>
                <a:gd name="connsiteX8" fmla="*/ 40528 w 85725"/>
                <a:gd name="connsiteY8" fmla="*/ 105356 h 114300"/>
                <a:gd name="connsiteX9" fmla="*/ 40005 w 85725"/>
                <a:gd name="connsiteY9" fmla="*/ 103956 h 114300"/>
                <a:gd name="connsiteX10" fmla="*/ 39957 w 85725"/>
                <a:gd name="connsiteY10" fmla="*/ 101756 h 114300"/>
                <a:gd name="connsiteX11" fmla="*/ 39585 w 85725"/>
                <a:gd name="connsiteY11" fmla="*/ 98327 h 114300"/>
                <a:gd name="connsiteX12" fmla="*/ 40110 w 85725"/>
                <a:gd name="connsiteY12" fmla="*/ 91945 h 114300"/>
                <a:gd name="connsiteX13" fmla="*/ 42262 w 85725"/>
                <a:gd name="connsiteY13" fmla="*/ 83906 h 114300"/>
                <a:gd name="connsiteX14" fmla="*/ 43453 w 85725"/>
                <a:gd name="connsiteY14" fmla="*/ 79896 h 114300"/>
                <a:gd name="connsiteX15" fmla="*/ 42872 w 85725"/>
                <a:gd name="connsiteY15" fmla="*/ 77696 h 114300"/>
                <a:gd name="connsiteX16" fmla="*/ 43319 w 85725"/>
                <a:gd name="connsiteY16" fmla="*/ 72552 h 114300"/>
                <a:gd name="connsiteX17" fmla="*/ 42386 w 85725"/>
                <a:gd name="connsiteY17" fmla="*/ 70009 h 114300"/>
                <a:gd name="connsiteX18" fmla="*/ 40929 w 85725"/>
                <a:gd name="connsiteY18" fmla="*/ 66675 h 114300"/>
                <a:gd name="connsiteX19" fmla="*/ 38842 w 85725"/>
                <a:gd name="connsiteY19" fmla="*/ 59407 h 114300"/>
                <a:gd name="connsiteX20" fmla="*/ 36233 w 85725"/>
                <a:gd name="connsiteY20" fmla="*/ 56874 h 114300"/>
                <a:gd name="connsiteX21" fmla="*/ 33013 w 85725"/>
                <a:gd name="connsiteY21" fmla="*/ 54083 h 114300"/>
                <a:gd name="connsiteX22" fmla="*/ 31642 w 85725"/>
                <a:gd name="connsiteY22" fmla="*/ 51978 h 114300"/>
                <a:gd name="connsiteX23" fmla="*/ 30718 w 85725"/>
                <a:gd name="connsiteY23" fmla="*/ 49654 h 114300"/>
                <a:gd name="connsiteX24" fmla="*/ 28803 w 85725"/>
                <a:gd name="connsiteY24" fmla="*/ 47339 h 114300"/>
                <a:gd name="connsiteX25" fmla="*/ 26603 w 85725"/>
                <a:gd name="connsiteY25" fmla="*/ 45215 h 114300"/>
                <a:gd name="connsiteX26" fmla="*/ 23974 w 85725"/>
                <a:gd name="connsiteY26" fmla="*/ 39891 h 114300"/>
                <a:gd name="connsiteX27" fmla="*/ 22612 w 85725"/>
                <a:gd name="connsiteY27" fmla="*/ 37481 h 114300"/>
                <a:gd name="connsiteX28" fmla="*/ 22193 w 85725"/>
                <a:gd name="connsiteY28" fmla="*/ 36843 h 114300"/>
                <a:gd name="connsiteX29" fmla="*/ 19192 w 85725"/>
                <a:gd name="connsiteY29" fmla="*/ 33414 h 114300"/>
                <a:gd name="connsiteX30" fmla="*/ 17621 w 85725"/>
                <a:gd name="connsiteY30" fmla="*/ 30318 h 114300"/>
                <a:gd name="connsiteX31" fmla="*/ 16821 w 85725"/>
                <a:gd name="connsiteY31" fmla="*/ 27765 h 114300"/>
                <a:gd name="connsiteX32" fmla="*/ 16364 w 85725"/>
                <a:gd name="connsiteY32" fmla="*/ 25413 h 114300"/>
                <a:gd name="connsiteX33" fmla="*/ 14249 w 85725"/>
                <a:gd name="connsiteY33" fmla="*/ 20736 h 114300"/>
                <a:gd name="connsiteX34" fmla="*/ 12335 w 85725"/>
                <a:gd name="connsiteY34" fmla="*/ 17221 h 114300"/>
                <a:gd name="connsiteX35" fmla="*/ 10515 w 85725"/>
                <a:gd name="connsiteY35" fmla="*/ 14707 h 114300"/>
                <a:gd name="connsiteX36" fmla="*/ 9677 w 85725"/>
                <a:gd name="connsiteY36" fmla="*/ 12925 h 114300"/>
                <a:gd name="connsiteX37" fmla="*/ 7544 w 85725"/>
                <a:gd name="connsiteY37" fmla="*/ 10687 h 114300"/>
                <a:gd name="connsiteX38" fmla="*/ 4505 w 85725"/>
                <a:gd name="connsiteY38" fmla="*/ 8896 h 114300"/>
                <a:gd name="connsiteX39" fmla="*/ 2534 w 85725"/>
                <a:gd name="connsiteY39" fmla="*/ 8592 h 114300"/>
                <a:gd name="connsiteX40" fmla="*/ 0 w 85725"/>
                <a:gd name="connsiteY40" fmla="*/ 8734 h 114300"/>
                <a:gd name="connsiteX41" fmla="*/ 581 w 85725"/>
                <a:gd name="connsiteY41" fmla="*/ 7363 h 114300"/>
                <a:gd name="connsiteX42" fmla="*/ 6096 w 85725"/>
                <a:gd name="connsiteY42" fmla="*/ 3638 h 114300"/>
                <a:gd name="connsiteX43" fmla="*/ 7534 w 85725"/>
                <a:gd name="connsiteY43" fmla="*/ 4248 h 114300"/>
                <a:gd name="connsiteX44" fmla="*/ 10420 w 85725"/>
                <a:gd name="connsiteY44" fmla="*/ 4391 h 114300"/>
                <a:gd name="connsiteX45" fmla="*/ 16297 w 85725"/>
                <a:gd name="connsiteY45" fmla="*/ 4267 h 114300"/>
                <a:gd name="connsiteX46" fmla="*/ 19192 w 85725"/>
                <a:gd name="connsiteY46" fmla="*/ 1810 h 114300"/>
                <a:gd name="connsiteX47" fmla="*/ 20983 w 85725"/>
                <a:gd name="connsiteY47" fmla="*/ 2495 h 114300"/>
                <a:gd name="connsiteX48" fmla="*/ 22440 w 85725"/>
                <a:gd name="connsiteY48" fmla="*/ 1391 h 114300"/>
                <a:gd name="connsiteX49" fmla="*/ 24869 w 85725"/>
                <a:gd name="connsiteY49" fmla="*/ 0 h 114300"/>
                <a:gd name="connsiteX50" fmla="*/ 25222 w 85725"/>
                <a:gd name="connsiteY50" fmla="*/ 295 h 114300"/>
                <a:gd name="connsiteX51" fmla="*/ 25527 w 85725"/>
                <a:gd name="connsiteY51" fmla="*/ 515 h 114300"/>
                <a:gd name="connsiteX52" fmla="*/ 29280 w 85725"/>
                <a:gd name="connsiteY52" fmla="*/ 1133 h 114300"/>
                <a:gd name="connsiteX53" fmla="*/ 32109 w 85725"/>
                <a:gd name="connsiteY53" fmla="*/ 2467 h 114300"/>
                <a:gd name="connsiteX54" fmla="*/ 33994 w 85725"/>
                <a:gd name="connsiteY54" fmla="*/ 4515 h 114300"/>
                <a:gd name="connsiteX55" fmla="*/ 35947 w 85725"/>
                <a:gd name="connsiteY55" fmla="*/ 5782 h 114300"/>
                <a:gd name="connsiteX56" fmla="*/ 37947 w 85725"/>
                <a:gd name="connsiteY56" fmla="*/ 6277 h 114300"/>
                <a:gd name="connsiteX57" fmla="*/ 39062 w 85725"/>
                <a:gd name="connsiteY57" fmla="*/ 7306 h 114300"/>
                <a:gd name="connsiteX58" fmla="*/ 39281 w 85725"/>
                <a:gd name="connsiteY58" fmla="*/ 8849 h 114300"/>
                <a:gd name="connsiteX59" fmla="*/ 41167 w 85725"/>
                <a:gd name="connsiteY59" fmla="*/ 9611 h 114300"/>
                <a:gd name="connsiteX60" fmla="*/ 44701 w 85725"/>
                <a:gd name="connsiteY60" fmla="*/ 9592 h 114300"/>
                <a:gd name="connsiteX61" fmla="*/ 46196 w 85725"/>
                <a:gd name="connsiteY61" fmla="*/ 10611 h 114300"/>
                <a:gd name="connsiteX62" fmla="*/ 45662 w 85725"/>
                <a:gd name="connsiteY62" fmla="*/ 12678 h 114300"/>
                <a:gd name="connsiteX63" fmla="*/ 46025 w 85725"/>
                <a:gd name="connsiteY63" fmla="*/ 13354 h 114300"/>
                <a:gd name="connsiteX64" fmla="*/ 47282 w 85725"/>
                <a:gd name="connsiteY64" fmla="*/ 12649 h 114300"/>
                <a:gd name="connsiteX65" fmla="*/ 48234 w 85725"/>
                <a:gd name="connsiteY65" fmla="*/ 13259 h 114300"/>
                <a:gd name="connsiteX66" fmla="*/ 48730 w 85725"/>
                <a:gd name="connsiteY66" fmla="*/ 14783 h 114300"/>
                <a:gd name="connsiteX67" fmla="*/ 49301 w 85725"/>
                <a:gd name="connsiteY67" fmla="*/ 15507 h 114300"/>
                <a:gd name="connsiteX68" fmla="*/ 51102 w 85725"/>
                <a:gd name="connsiteY68" fmla="*/ 13116 h 114300"/>
                <a:gd name="connsiteX69" fmla="*/ 53006 w 85725"/>
                <a:gd name="connsiteY69" fmla="*/ 13354 h 114300"/>
                <a:gd name="connsiteX70" fmla="*/ 57607 w 85725"/>
                <a:gd name="connsiteY70" fmla="*/ 14345 h 114300"/>
                <a:gd name="connsiteX71" fmla="*/ 60064 w 85725"/>
                <a:gd name="connsiteY71" fmla="*/ 19288 h 114300"/>
                <a:gd name="connsiteX72" fmla="*/ 61598 w 85725"/>
                <a:gd name="connsiteY72" fmla="*/ 21060 h 114300"/>
                <a:gd name="connsiteX73" fmla="*/ 62941 w 85725"/>
                <a:gd name="connsiteY73" fmla="*/ 21784 h 114300"/>
                <a:gd name="connsiteX74" fmla="*/ 64636 w 85725"/>
                <a:gd name="connsiteY74" fmla="*/ 21012 h 114300"/>
                <a:gd name="connsiteX75" fmla="*/ 66141 w 85725"/>
                <a:gd name="connsiteY75" fmla="*/ 20098 h 114300"/>
                <a:gd name="connsiteX76" fmla="*/ 66999 w 85725"/>
                <a:gd name="connsiteY76" fmla="*/ 20526 h 114300"/>
                <a:gd name="connsiteX77" fmla="*/ 68866 w 85725"/>
                <a:gd name="connsiteY77" fmla="*/ 23794 h 114300"/>
                <a:gd name="connsiteX78" fmla="*/ 69294 w 85725"/>
                <a:gd name="connsiteY78" fmla="*/ 28061 h 114300"/>
                <a:gd name="connsiteX79" fmla="*/ 69285 w 85725"/>
                <a:gd name="connsiteY79" fmla="*/ 29775 h 114300"/>
                <a:gd name="connsiteX80" fmla="*/ 68627 w 85725"/>
                <a:gd name="connsiteY80" fmla="*/ 32671 h 114300"/>
                <a:gd name="connsiteX81" fmla="*/ 67684 w 85725"/>
                <a:gd name="connsiteY81" fmla="*/ 35738 h 114300"/>
                <a:gd name="connsiteX82" fmla="*/ 66941 w 85725"/>
                <a:gd name="connsiteY82" fmla="*/ 37738 h 114300"/>
                <a:gd name="connsiteX83" fmla="*/ 67256 w 85725"/>
                <a:gd name="connsiteY83" fmla="*/ 39338 h 114300"/>
                <a:gd name="connsiteX84" fmla="*/ 67923 w 85725"/>
                <a:gd name="connsiteY84" fmla="*/ 40681 h 114300"/>
                <a:gd name="connsiteX85" fmla="*/ 69009 w 85725"/>
                <a:gd name="connsiteY85" fmla="*/ 41120 h 114300"/>
                <a:gd name="connsiteX86" fmla="*/ 72571 w 85725"/>
                <a:gd name="connsiteY86" fmla="*/ 43825 h 114300"/>
                <a:gd name="connsiteX87" fmla="*/ 73904 w 85725"/>
                <a:gd name="connsiteY87" fmla="*/ 45711 h 114300"/>
                <a:gd name="connsiteX88" fmla="*/ 75838 w 85725"/>
                <a:gd name="connsiteY88" fmla="*/ 47101 h 114300"/>
                <a:gd name="connsiteX89" fmla="*/ 77305 w 85725"/>
                <a:gd name="connsiteY89" fmla="*/ 47177 h 114300"/>
                <a:gd name="connsiteX90" fmla="*/ 78067 w 85725"/>
                <a:gd name="connsiteY90" fmla="*/ 47949 h 114300"/>
                <a:gd name="connsiteX91" fmla="*/ 78334 w 85725"/>
                <a:gd name="connsiteY91" fmla="*/ 48901 h 114300"/>
                <a:gd name="connsiteX92" fmla="*/ 78133 w 85725"/>
                <a:gd name="connsiteY92" fmla="*/ 51302 h 114300"/>
                <a:gd name="connsiteX93" fmla="*/ 77314 w 85725"/>
                <a:gd name="connsiteY93" fmla="*/ 53550 h 114300"/>
                <a:gd name="connsiteX94" fmla="*/ 77419 w 85725"/>
                <a:gd name="connsiteY94" fmla="*/ 54998 h 114300"/>
                <a:gd name="connsiteX95" fmla="*/ 78714 w 85725"/>
                <a:gd name="connsiteY95" fmla="*/ 56712 h 114300"/>
                <a:gd name="connsiteX96" fmla="*/ 78857 w 85725"/>
                <a:gd name="connsiteY96" fmla="*/ 58693 h 114300"/>
                <a:gd name="connsiteX97" fmla="*/ 78943 w 85725"/>
                <a:gd name="connsiteY97" fmla="*/ 59969 h 114300"/>
                <a:gd name="connsiteX98" fmla="*/ 79629 w 85725"/>
                <a:gd name="connsiteY98" fmla="*/ 60951 h 114300"/>
                <a:gd name="connsiteX99" fmla="*/ 82896 w 85725"/>
                <a:gd name="connsiteY99" fmla="*/ 63132 h 114300"/>
                <a:gd name="connsiteX100" fmla="*/ 87116 w 85725"/>
                <a:gd name="connsiteY100" fmla="*/ 65237 h 114300"/>
                <a:gd name="connsiteX101" fmla="*/ 88192 w 85725"/>
                <a:gd name="connsiteY101" fmla="*/ 67046 h 114300"/>
                <a:gd name="connsiteX102" fmla="*/ 88849 w 85725"/>
                <a:gd name="connsiteY102" fmla="*/ 69332 h 114300"/>
                <a:gd name="connsiteX103" fmla="*/ 88639 w 85725"/>
                <a:gd name="connsiteY103" fmla="*/ 73171 h 114300"/>
                <a:gd name="connsiteX104" fmla="*/ 88363 w 85725"/>
                <a:gd name="connsiteY104" fmla="*/ 76505 h 114300"/>
                <a:gd name="connsiteX105" fmla="*/ 93888 w 85725"/>
                <a:gd name="connsiteY105" fmla="*/ 80982 h 114300"/>
                <a:gd name="connsiteX106" fmla="*/ 93259 w 85725"/>
                <a:gd name="connsiteY106" fmla="*/ 81820 h 114300"/>
                <a:gd name="connsiteX107" fmla="*/ 92402 w 85725"/>
                <a:gd name="connsiteY107" fmla="*/ 82734 h 114300"/>
                <a:gd name="connsiteX108" fmla="*/ 87125 w 85725"/>
                <a:gd name="connsiteY108" fmla="*/ 83410 h 114300"/>
                <a:gd name="connsiteX109" fmla="*/ 86049 w 85725"/>
                <a:gd name="connsiteY109" fmla="*/ 83782 h 114300"/>
                <a:gd name="connsiteX110" fmla="*/ 83753 w 85725"/>
                <a:gd name="connsiteY110" fmla="*/ 80420 h 114300"/>
                <a:gd name="connsiteX111" fmla="*/ 82543 w 85725"/>
                <a:gd name="connsiteY111" fmla="*/ 79991 h 114300"/>
                <a:gd name="connsiteX112" fmla="*/ 81419 w 85725"/>
                <a:gd name="connsiteY112" fmla="*/ 81229 h 114300"/>
                <a:gd name="connsiteX113" fmla="*/ 80086 w 85725"/>
                <a:gd name="connsiteY113" fmla="*/ 81915 h 114300"/>
                <a:gd name="connsiteX114" fmla="*/ 78495 w 85725"/>
                <a:gd name="connsiteY114" fmla="*/ 81572 h 114300"/>
                <a:gd name="connsiteX115" fmla="*/ 76781 w 85725"/>
                <a:gd name="connsiteY115" fmla="*/ 80534 h 114300"/>
                <a:gd name="connsiteX116" fmla="*/ 75914 w 85725"/>
                <a:gd name="connsiteY116" fmla="*/ 79800 h 114300"/>
                <a:gd name="connsiteX117" fmla="*/ 75219 w 85725"/>
                <a:gd name="connsiteY117" fmla="*/ 79715 h 114300"/>
                <a:gd name="connsiteX118" fmla="*/ 74152 w 85725"/>
                <a:gd name="connsiteY118" fmla="*/ 80448 h 114300"/>
                <a:gd name="connsiteX119" fmla="*/ 72733 w 85725"/>
                <a:gd name="connsiteY119" fmla="*/ 80134 h 114300"/>
                <a:gd name="connsiteX120" fmla="*/ 71799 w 85725"/>
                <a:gd name="connsiteY120" fmla="*/ 79305 h 114300"/>
                <a:gd name="connsiteX121" fmla="*/ 70456 w 85725"/>
                <a:gd name="connsiteY121" fmla="*/ 82163 h 114300"/>
                <a:gd name="connsiteX122" fmla="*/ 69637 w 85725"/>
                <a:gd name="connsiteY122" fmla="*/ 82763 h 114300"/>
                <a:gd name="connsiteX123" fmla="*/ 69123 w 85725"/>
                <a:gd name="connsiteY123" fmla="*/ 82677 h 114300"/>
                <a:gd name="connsiteX124" fmla="*/ 69018 w 85725"/>
                <a:gd name="connsiteY124" fmla="*/ 77819 h 114300"/>
                <a:gd name="connsiteX125" fmla="*/ 68627 w 85725"/>
                <a:gd name="connsiteY125" fmla="*/ 77086 h 114300"/>
                <a:gd name="connsiteX126" fmla="*/ 67560 w 85725"/>
                <a:gd name="connsiteY126" fmla="*/ 76962 h 114300"/>
                <a:gd name="connsiteX127" fmla="*/ 64989 w 85725"/>
                <a:gd name="connsiteY127" fmla="*/ 78124 h 114300"/>
                <a:gd name="connsiteX128" fmla="*/ 62541 w 85725"/>
                <a:gd name="connsiteY128" fmla="*/ 79620 h 114300"/>
                <a:gd name="connsiteX129" fmla="*/ 61712 w 85725"/>
                <a:gd name="connsiteY129" fmla="*/ 80944 h 114300"/>
                <a:gd name="connsiteX130" fmla="*/ 61798 w 85725"/>
                <a:gd name="connsiteY130" fmla="*/ 83334 h 114300"/>
                <a:gd name="connsiteX131" fmla="*/ 62150 w 85725"/>
                <a:gd name="connsiteY131" fmla="*/ 86182 h 114300"/>
                <a:gd name="connsiteX132" fmla="*/ 63817 w 85725"/>
                <a:gd name="connsiteY132" fmla="*/ 90497 h 114300"/>
                <a:gd name="connsiteX133" fmla="*/ 62903 w 85725"/>
                <a:gd name="connsiteY133" fmla="*/ 92373 h 114300"/>
                <a:gd name="connsiteX134" fmla="*/ 62255 w 85725"/>
                <a:gd name="connsiteY134" fmla="*/ 95364 h 114300"/>
                <a:gd name="connsiteX135" fmla="*/ 59636 w 85725"/>
                <a:gd name="connsiteY135" fmla="*/ 98098 h 114300"/>
                <a:gd name="connsiteX136" fmla="*/ 56664 w 85725"/>
                <a:gd name="connsiteY136" fmla="*/ 99689 h 114300"/>
                <a:gd name="connsiteX137" fmla="*/ 56416 w 85725"/>
                <a:gd name="connsiteY137" fmla="*/ 102946 h 114300"/>
                <a:gd name="connsiteX138" fmla="*/ 54769 w 85725"/>
                <a:gd name="connsiteY138" fmla="*/ 105166 h 114300"/>
                <a:gd name="connsiteX139" fmla="*/ 51949 w 85725"/>
                <a:gd name="connsiteY139" fmla="*/ 107385 h 114300"/>
                <a:gd name="connsiteX140" fmla="*/ 50063 w 85725"/>
                <a:gd name="connsiteY140" fmla="*/ 110061 h 114300"/>
                <a:gd name="connsiteX141" fmla="*/ 50539 w 85725"/>
                <a:gd name="connsiteY141" fmla="*/ 111881 h 114300"/>
                <a:gd name="connsiteX142" fmla="*/ 50654 w 85725"/>
                <a:gd name="connsiteY142" fmla="*/ 113614 h 114300"/>
                <a:gd name="connsiteX143" fmla="*/ 50330 w 85725"/>
                <a:gd name="connsiteY143" fmla="*/ 114786 h 114300"/>
                <a:gd name="connsiteX144" fmla="*/ 50263 w 85725"/>
                <a:gd name="connsiteY144" fmla="*/ 115691 h 114300"/>
                <a:gd name="connsiteX145" fmla="*/ 49520 w 85725"/>
                <a:gd name="connsiteY145" fmla="*/ 116091 h 114300"/>
                <a:gd name="connsiteX146" fmla="*/ 45215 w 85725"/>
                <a:gd name="connsiteY146" fmla="*/ 116424 h 114300"/>
                <a:gd name="connsiteX147" fmla="*/ 43996 w 85725"/>
                <a:gd name="connsiteY147" fmla="*/ 11698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85725" h="114300">
                  <a:moveTo>
                    <a:pt x="42596" y="118253"/>
                  </a:moveTo>
                  <a:lnTo>
                    <a:pt x="41262" y="115843"/>
                  </a:lnTo>
                  <a:lnTo>
                    <a:pt x="39909" y="113738"/>
                  </a:lnTo>
                  <a:lnTo>
                    <a:pt x="38919" y="112604"/>
                  </a:lnTo>
                  <a:lnTo>
                    <a:pt x="39338" y="112081"/>
                  </a:lnTo>
                  <a:lnTo>
                    <a:pt x="40414" y="111481"/>
                  </a:lnTo>
                  <a:lnTo>
                    <a:pt x="41186" y="110766"/>
                  </a:lnTo>
                  <a:lnTo>
                    <a:pt x="41100" y="108252"/>
                  </a:lnTo>
                  <a:lnTo>
                    <a:pt x="40528" y="105356"/>
                  </a:lnTo>
                  <a:lnTo>
                    <a:pt x="40005" y="103956"/>
                  </a:lnTo>
                  <a:lnTo>
                    <a:pt x="39957" y="101756"/>
                  </a:lnTo>
                  <a:lnTo>
                    <a:pt x="39585" y="98327"/>
                  </a:lnTo>
                  <a:lnTo>
                    <a:pt x="40110" y="91945"/>
                  </a:lnTo>
                  <a:lnTo>
                    <a:pt x="42262" y="83906"/>
                  </a:lnTo>
                  <a:lnTo>
                    <a:pt x="43453" y="79896"/>
                  </a:lnTo>
                  <a:lnTo>
                    <a:pt x="42872" y="77696"/>
                  </a:lnTo>
                  <a:lnTo>
                    <a:pt x="43319" y="72552"/>
                  </a:lnTo>
                  <a:lnTo>
                    <a:pt x="42386" y="70009"/>
                  </a:lnTo>
                  <a:lnTo>
                    <a:pt x="40929" y="66675"/>
                  </a:lnTo>
                  <a:lnTo>
                    <a:pt x="38842" y="59407"/>
                  </a:lnTo>
                  <a:lnTo>
                    <a:pt x="36233" y="56874"/>
                  </a:lnTo>
                  <a:lnTo>
                    <a:pt x="33013" y="54083"/>
                  </a:lnTo>
                  <a:lnTo>
                    <a:pt x="31642" y="51978"/>
                  </a:lnTo>
                  <a:lnTo>
                    <a:pt x="30718" y="49654"/>
                  </a:lnTo>
                  <a:lnTo>
                    <a:pt x="28803" y="47339"/>
                  </a:lnTo>
                  <a:lnTo>
                    <a:pt x="26603" y="45215"/>
                  </a:lnTo>
                  <a:lnTo>
                    <a:pt x="23974" y="39891"/>
                  </a:lnTo>
                  <a:lnTo>
                    <a:pt x="22612" y="37481"/>
                  </a:lnTo>
                  <a:lnTo>
                    <a:pt x="22193" y="36843"/>
                  </a:lnTo>
                  <a:lnTo>
                    <a:pt x="19192" y="33414"/>
                  </a:lnTo>
                  <a:lnTo>
                    <a:pt x="17621" y="30318"/>
                  </a:lnTo>
                  <a:lnTo>
                    <a:pt x="16821" y="27765"/>
                  </a:lnTo>
                  <a:lnTo>
                    <a:pt x="16364" y="25413"/>
                  </a:lnTo>
                  <a:lnTo>
                    <a:pt x="14249" y="20736"/>
                  </a:lnTo>
                  <a:lnTo>
                    <a:pt x="12335" y="17221"/>
                  </a:lnTo>
                  <a:lnTo>
                    <a:pt x="10515" y="14707"/>
                  </a:lnTo>
                  <a:lnTo>
                    <a:pt x="9677" y="12925"/>
                  </a:lnTo>
                  <a:lnTo>
                    <a:pt x="7544" y="10687"/>
                  </a:lnTo>
                  <a:lnTo>
                    <a:pt x="4505" y="8896"/>
                  </a:lnTo>
                  <a:lnTo>
                    <a:pt x="2534" y="8592"/>
                  </a:lnTo>
                  <a:lnTo>
                    <a:pt x="0" y="8734"/>
                  </a:lnTo>
                  <a:lnTo>
                    <a:pt x="581" y="7363"/>
                  </a:lnTo>
                  <a:lnTo>
                    <a:pt x="6096" y="3638"/>
                  </a:lnTo>
                  <a:lnTo>
                    <a:pt x="7534" y="4248"/>
                  </a:lnTo>
                  <a:lnTo>
                    <a:pt x="10420" y="4391"/>
                  </a:lnTo>
                  <a:lnTo>
                    <a:pt x="16297" y="4267"/>
                  </a:lnTo>
                  <a:lnTo>
                    <a:pt x="19192" y="1810"/>
                  </a:lnTo>
                  <a:lnTo>
                    <a:pt x="20983" y="2495"/>
                  </a:lnTo>
                  <a:lnTo>
                    <a:pt x="22440" y="1391"/>
                  </a:lnTo>
                  <a:lnTo>
                    <a:pt x="24869" y="0"/>
                  </a:lnTo>
                  <a:lnTo>
                    <a:pt x="25222" y="295"/>
                  </a:lnTo>
                  <a:lnTo>
                    <a:pt x="25527" y="515"/>
                  </a:lnTo>
                  <a:lnTo>
                    <a:pt x="29280" y="1133"/>
                  </a:lnTo>
                  <a:lnTo>
                    <a:pt x="32109" y="2467"/>
                  </a:lnTo>
                  <a:lnTo>
                    <a:pt x="33994" y="4515"/>
                  </a:lnTo>
                  <a:lnTo>
                    <a:pt x="35947" y="5782"/>
                  </a:lnTo>
                  <a:lnTo>
                    <a:pt x="37947" y="6277"/>
                  </a:lnTo>
                  <a:lnTo>
                    <a:pt x="39062" y="7306"/>
                  </a:lnTo>
                  <a:lnTo>
                    <a:pt x="39281" y="8849"/>
                  </a:lnTo>
                  <a:lnTo>
                    <a:pt x="41167" y="9611"/>
                  </a:lnTo>
                  <a:lnTo>
                    <a:pt x="44701" y="9592"/>
                  </a:lnTo>
                  <a:lnTo>
                    <a:pt x="46196" y="10611"/>
                  </a:lnTo>
                  <a:lnTo>
                    <a:pt x="45662" y="12678"/>
                  </a:lnTo>
                  <a:lnTo>
                    <a:pt x="46025" y="13354"/>
                  </a:lnTo>
                  <a:lnTo>
                    <a:pt x="47282" y="12649"/>
                  </a:lnTo>
                  <a:lnTo>
                    <a:pt x="48234" y="13259"/>
                  </a:lnTo>
                  <a:lnTo>
                    <a:pt x="48730" y="14783"/>
                  </a:lnTo>
                  <a:lnTo>
                    <a:pt x="49301" y="15507"/>
                  </a:lnTo>
                  <a:lnTo>
                    <a:pt x="51102" y="13116"/>
                  </a:lnTo>
                  <a:lnTo>
                    <a:pt x="53006" y="13354"/>
                  </a:lnTo>
                  <a:lnTo>
                    <a:pt x="57607" y="14345"/>
                  </a:lnTo>
                  <a:lnTo>
                    <a:pt x="60064" y="19288"/>
                  </a:lnTo>
                  <a:lnTo>
                    <a:pt x="61598" y="21060"/>
                  </a:lnTo>
                  <a:lnTo>
                    <a:pt x="62941" y="21784"/>
                  </a:lnTo>
                  <a:lnTo>
                    <a:pt x="64636" y="21012"/>
                  </a:lnTo>
                  <a:lnTo>
                    <a:pt x="66141" y="20098"/>
                  </a:lnTo>
                  <a:lnTo>
                    <a:pt x="66999" y="20526"/>
                  </a:lnTo>
                  <a:lnTo>
                    <a:pt x="68866" y="23794"/>
                  </a:lnTo>
                  <a:lnTo>
                    <a:pt x="69294" y="28061"/>
                  </a:lnTo>
                  <a:lnTo>
                    <a:pt x="69285" y="29775"/>
                  </a:lnTo>
                  <a:lnTo>
                    <a:pt x="68627" y="32671"/>
                  </a:lnTo>
                  <a:lnTo>
                    <a:pt x="67684" y="35738"/>
                  </a:lnTo>
                  <a:lnTo>
                    <a:pt x="66941" y="37738"/>
                  </a:lnTo>
                  <a:lnTo>
                    <a:pt x="67256" y="39338"/>
                  </a:lnTo>
                  <a:lnTo>
                    <a:pt x="67923" y="40681"/>
                  </a:lnTo>
                  <a:lnTo>
                    <a:pt x="69009" y="41120"/>
                  </a:lnTo>
                  <a:lnTo>
                    <a:pt x="72571" y="43825"/>
                  </a:lnTo>
                  <a:lnTo>
                    <a:pt x="73904" y="45711"/>
                  </a:lnTo>
                  <a:lnTo>
                    <a:pt x="75838" y="47101"/>
                  </a:lnTo>
                  <a:lnTo>
                    <a:pt x="77305" y="47177"/>
                  </a:lnTo>
                  <a:lnTo>
                    <a:pt x="78067" y="47949"/>
                  </a:lnTo>
                  <a:lnTo>
                    <a:pt x="78334" y="48901"/>
                  </a:lnTo>
                  <a:lnTo>
                    <a:pt x="78133" y="51302"/>
                  </a:lnTo>
                  <a:lnTo>
                    <a:pt x="77314" y="53550"/>
                  </a:lnTo>
                  <a:lnTo>
                    <a:pt x="77419" y="54998"/>
                  </a:lnTo>
                  <a:lnTo>
                    <a:pt x="78714" y="56712"/>
                  </a:lnTo>
                  <a:lnTo>
                    <a:pt x="78857" y="58693"/>
                  </a:lnTo>
                  <a:lnTo>
                    <a:pt x="78943" y="59969"/>
                  </a:lnTo>
                  <a:lnTo>
                    <a:pt x="79629" y="60951"/>
                  </a:lnTo>
                  <a:lnTo>
                    <a:pt x="82896" y="63132"/>
                  </a:lnTo>
                  <a:lnTo>
                    <a:pt x="87116" y="65237"/>
                  </a:lnTo>
                  <a:lnTo>
                    <a:pt x="88192" y="67046"/>
                  </a:lnTo>
                  <a:lnTo>
                    <a:pt x="88849" y="69332"/>
                  </a:lnTo>
                  <a:lnTo>
                    <a:pt x="88639" y="73171"/>
                  </a:lnTo>
                  <a:lnTo>
                    <a:pt x="88363" y="76505"/>
                  </a:lnTo>
                  <a:lnTo>
                    <a:pt x="93888" y="80982"/>
                  </a:lnTo>
                  <a:lnTo>
                    <a:pt x="93259" y="81820"/>
                  </a:lnTo>
                  <a:lnTo>
                    <a:pt x="92402" y="82734"/>
                  </a:lnTo>
                  <a:lnTo>
                    <a:pt x="87125" y="83410"/>
                  </a:lnTo>
                  <a:lnTo>
                    <a:pt x="86049" y="83782"/>
                  </a:lnTo>
                  <a:lnTo>
                    <a:pt x="83753" y="80420"/>
                  </a:lnTo>
                  <a:lnTo>
                    <a:pt x="82543" y="79991"/>
                  </a:lnTo>
                  <a:lnTo>
                    <a:pt x="81419" y="81229"/>
                  </a:lnTo>
                  <a:lnTo>
                    <a:pt x="80086" y="81915"/>
                  </a:lnTo>
                  <a:lnTo>
                    <a:pt x="78495" y="81572"/>
                  </a:lnTo>
                  <a:lnTo>
                    <a:pt x="76781" y="80534"/>
                  </a:lnTo>
                  <a:lnTo>
                    <a:pt x="75914" y="79800"/>
                  </a:lnTo>
                  <a:lnTo>
                    <a:pt x="75219" y="79715"/>
                  </a:lnTo>
                  <a:lnTo>
                    <a:pt x="74152" y="80448"/>
                  </a:lnTo>
                  <a:lnTo>
                    <a:pt x="72733" y="80134"/>
                  </a:lnTo>
                  <a:lnTo>
                    <a:pt x="71799" y="79305"/>
                  </a:lnTo>
                  <a:lnTo>
                    <a:pt x="70456" y="82163"/>
                  </a:lnTo>
                  <a:lnTo>
                    <a:pt x="69637" y="82763"/>
                  </a:lnTo>
                  <a:lnTo>
                    <a:pt x="69123" y="82677"/>
                  </a:lnTo>
                  <a:lnTo>
                    <a:pt x="69018" y="77819"/>
                  </a:lnTo>
                  <a:lnTo>
                    <a:pt x="68627" y="77086"/>
                  </a:lnTo>
                  <a:lnTo>
                    <a:pt x="67560" y="76962"/>
                  </a:lnTo>
                  <a:lnTo>
                    <a:pt x="64989" y="78124"/>
                  </a:lnTo>
                  <a:lnTo>
                    <a:pt x="62541" y="79620"/>
                  </a:lnTo>
                  <a:lnTo>
                    <a:pt x="61712" y="80944"/>
                  </a:lnTo>
                  <a:lnTo>
                    <a:pt x="61798" y="83334"/>
                  </a:lnTo>
                  <a:lnTo>
                    <a:pt x="62150" y="86182"/>
                  </a:lnTo>
                  <a:lnTo>
                    <a:pt x="63817" y="90497"/>
                  </a:lnTo>
                  <a:lnTo>
                    <a:pt x="62903" y="92373"/>
                  </a:lnTo>
                  <a:lnTo>
                    <a:pt x="62255" y="95364"/>
                  </a:lnTo>
                  <a:lnTo>
                    <a:pt x="59636" y="98098"/>
                  </a:lnTo>
                  <a:lnTo>
                    <a:pt x="56664" y="99689"/>
                  </a:lnTo>
                  <a:lnTo>
                    <a:pt x="56416" y="102946"/>
                  </a:lnTo>
                  <a:lnTo>
                    <a:pt x="54769" y="105166"/>
                  </a:lnTo>
                  <a:lnTo>
                    <a:pt x="51949" y="107385"/>
                  </a:lnTo>
                  <a:lnTo>
                    <a:pt x="50063" y="110061"/>
                  </a:lnTo>
                  <a:lnTo>
                    <a:pt x="50539" y="111881"/>
                  </a:lnTo>
                  <a:lnTo>
                    <a:pt x="50654" y="113614"/>
                  </a:lnTo>
                  <a:lnTo>
                    <a:pt x="50330" y="114786"/>
                  </a:lnTo>
                  <a:lnTo>
                    <a:pt x="50263" y="115691"/>
                  </a:lnTo>
                  <a:lnTo>
                    <a:pt x="49520" y="116091"/>
                  </a:lnTo>
                  <a:lnTo>
                    <a:pt x="45215" y="116424"/>
                  </a:lnTo>
                  <a:lnTo>
                    <a:pt x="43996" y="116986"/>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31" name="Freeform: Shape 230">
              <a:extLst>
                <a:ext uri="{FF2B5EF4-FFF2-40B4-BE49-F238E27FC236}">
                  <a16:creationId xmlns:a16="http://schemas.microsoft.com/office/drawing/2014/main" id="{F6E95C69-BB0D-4FC3-815D-7F84E2D800D5}"/>
                </a:ext>
              </a:extLst>
            </p:cNvPr>
            <p:cNvSpPr/>
            <p:nvPr/>
          </p:nvSpPr>
          <p:spPr>
            <a:xfrm>
              <a:off x="7360709" y="3311091"/>
              <a:ext cx="101962" cy="122354"/>
            </a:xfrm>
            <a:custGeom>
              <a:avLst/>
              <a:gdLst>
                <a:gd name="connsiteX0" fmla="*/ 20260 w 47625"/>
                <a:gd name="connsiteY0" fmla="*/ 343 h 57150"/>
                <a:gd name="connsiteX1" fmla="*/ 20193 w 47625"/>
                <a:gd name="connsiteY1" fmla="*/ 791 h 57150"/>
                <a:gd name="connsiteX2" fmla="*/ 20317 w 47625"/>
                <a:gd name="connsiteY2" fmla="*/ 2114 h 57150"/>
                <a:gd name="connsiteX3" fmla="*/ 20917 w 47625"/>
                <a:gd name="connsiteY3" fmla="*/ 3400 h 57150"/>
                <a:gd name="connsiteX4" fmla="*/ 23041 w 47625"/>
                <a:gd name="connsiteY4" fmla="*/ 4715 h 57150"/>
                <a:gd name="connsiteX5" fmla="*/ 26156 w 47625"/>
                <a:gd name="connsiteY5" fmla="*/ 7325 h 57150"/>
                <a:gd name="connsiteX6" fmla="*/ 29813 w 47625"/>
                <a:gd name="connsiteY6" fmla="*/ 12106 h 57150"/>
                <a:gd name="connsiteX7" fmla="*/ 31490 w 47625"/>
                <a:gd name="connsiteY7" fmla="*/ 13516 h 57150"/>
                <a:gd name="connsiteX8" fmla="*/ 33004 w 47625"/>
                <a:gd name="connsiteY8" fmla="*/ 13868 h 57150"/>
                <a:gd name="connsiteX9" fmla="*/ 35948 w 47625"/>
                <a:gd name="connsiteY9" fmla="*/ 15840 h 57150"/>
                <a:gd name="connsiteX10" fmla="*/ 38005 w 47625"/>
                <a:gd name="connsiteY10" fmla="*/ 16326 h 57150"/>
                <a:gd name="connsiteX11" fmla="*/ 40300 w 47625"/>
                <a:gd name="connsiteY11" fmla="*/ 16869 h 57150"/>
                <a:gd name="connsiteX12" fmla="*/ 46282 w 47625"/>
                <a:gd name="connsiteY12" fmla="*/ 20993 h 57150"/>
                <a:gd name="connsiteX13" fmla="*/ 48978 w 47625"/>
                <a:gd name="connsiteY13" fmla="*/ 22193 h 57150"/>
                <a:gd name="connsiteX14" fmla="*/ 50883 w 47625"/>
                <a:gd name="connsiteY14" fmla="*/ 23746 h 57150"/>
                <a:gd name="connsiteX15" fmla="*/ 51092 w 47625"/>
                <a:gd name="connsiteY15" fmla="*/ 25203 h 57150"/>
                <a:gd name="connsiteX16" fmla="*/ 51007 w 47625"/>
                <a:gd name="connsiteY16" fmla="*/ 26108 h 57150"/>
                <a:gd name="connsiteX17" fmla="*/ 47549 w 47625"/>
                <a:gd name="connsiteY17" fmla="*/ 27156 h 57150"/>
                <a:gd name="connsiteX18" fmla="*/ 46949 w 47625"/>
                <a:gd name="connsiteY18" fmla="*/ 28765 h 57150"/>
                <a:gd name="connsiteX19" fmla="*/ 45272 w 47625"/>
                <a:gd name="connsiteY19" fmla="*/ 28575 h 57150"/>
                <a:gd name="connsiteX20" fmla="*/ 43244 w 47625"/>
                <a:gd name="connsiteY20" fmla="*/ 28565 h 57150"/>
                <a:gd name="connsiteX21" fmla="*/ 42586 w 47625"/>
                <a:gd name="connsiteY21" fmla="*/ 29585 h 57150"/>
                <a:gd name="connsiteX22" fmla="*/ 43558 w 47625"/>
                <a:gd name="connsiteY22" fmla="*/ 31261 h 57150"/>
                <a:gd name="connsiteX23" fmla="*/ 44187 w 47625"/>
                <a:gd name="connsiteY23" fmla="*/ 33223 h 57150"/>
                <a:gd name="connsiteX24" fmla="*/ 43682 w 47625"/>
                <a:gd name="connsiteY24" fmla="*/ 35919 h 57150"/>
                <a:gd name="connsiteX25" fmla="*/ 43510 w 47625"/>
                <a:gd name="connsiteY25" fmla="*/ 36271 h 57150"/>
                <a:gd name="connsiteX26" fmla="*/ 43025 w 47625"/>
                <a:gd name="connsiteY26" fmla="*/ 36176 h 57150"/>
                <a:gd name="connsiteX27" fmla="*/ 40167 w 47625"/>
                <a:gd name="connsiteY27" fmla="*/ 37738 h 57150"/>
                <a:gd name="connsiteX28" fmla="*/ 38052 w 47625"/>
                <a:gd name="connsiteY28" fmla="*/ 38471 h 57150"/>
                <a:gd name="connsiteX29" fmla="*/ 36138 w 47625"/>
                <a:gd name="connsiteY29" fmla="*/ 38843 h 57150"/>
                <a:gd name="connsiteX30" fmla="*/ 35233 w 47625"/>
                <a:gd name="connsiteY30" fmla="*/ 38090 h 57150"/>
                <a:gd name="connsiteX31" fmla="*/ 34786 w 47625"/>
                <a:gd name="connsiteY31" fmla="*/ 37071 h 57150"/>
                <a:gd name="connsiteX32" fmla="*/ 34871 w 47625"/>
                <a:gd name="connsiteY32" fmla="*/ 34119 h 57150"/>
                <a:gd name="connsiteX33" fmla="*/ 34519 w 47625"/>
                <a:gd name="connsiteY33" fmla="*/ 33118 h 57150"/>
                <a:gd name="connsiteX34" fmla="*/ 33871 w 47625"/>
                <a:gd name="connsiteY34" fmla="*/ 32633 h 57150"/>
                <a:gd name="connsiteX35" fmla="*/ 32557 w 47625"/>
                <a:gd name="connsiteY35" fmla="*/ 33328 h 57150"/>
                <a:gd name="connsiteX36" fmla="*/ 31042 w 47625"/>
                <a:gd name="connsiteY36" fmla="*/ 35623 h 57150"/>
                <a:gd name="connsiteX37" fmla="*/ 29623 w 47625"/>
                <a:gd name="connsiteY37" fmla="*/ 38272 h 57150"/>
                <a:gd name="connsiteX38" fmla="*/ 27499 w 47625"/>
                <a:gd name="connsiteY38" fmla="*/ 41034 h 57150"/>
                <a:gd name="connsiteX39" fmla="*/ 25746 w 47625"/>
                <a:gd name="connsiteY39" fmla="*/ 43682 h 57150"/>
                <a:gd name="connsiteX40" fmla="*/ 23860 w 47625"/>
                <a:gd name="connsiteY40" fmla="*/ 47025 h 57150"/>
                <a:gd name="connsiteX41" fmla="*/ 22574 w 47625"/>
                <a:gd name="connsiteY41" fmla="*/ 49778 h 57150"/>
                <a:gd name="connsiteX42" fmla="*/ 23908 w 47625"/>
                <a:gd name="connsiteY42" fmla="*/ 51340 h 57150"/>
                <a:gd name="connsiteX43" fmla="*/ 24727 w 47625"/>
                <a:gd name="connsiteY43" fmla="*/ 53492 h 57150"/>
                <a:gd name="connsiteX44" fmla="*/ 24479 w 47625"/>
                <a:gd name="connsiteY44" fmla="*/ 55112 h 57150"/>
                <a:gd name="connsiteX45" fmla="*/ 24718 w 47625"/>
                <a:gd name="connsiteY45" fmla="*/ 56055 h 57150"/>
                <a:gd name="connsiteX46" fmla="*/ 24299 w 47625"/>
                <a:gd name="connsiteY46" fmla="*/ 58884 h 57150"/>
                <a:gd name="connsiteX47" fmla="*/ 24222 w 47625"/>
                <a:gd name="connsiteY47" fmla="*/ 60665 h 57150"/>
                <a:gd name="connsiteX48" fmla="*/ 20051 w 47625"/>
                <a:gd name="connsiteY48" fmla="*/ 57817 h 57150"/>
                <a:gd name="connsiteX49" fmla="*/ 18336 w 47625"/>
                <a:gd name="connsiteY49" fmla="*/ 53807 h 57150"/>
                <a:gd name="connsiteX50" fmla="*/ 12240 w 47625"/>
                <a:gd name="connsiteY50" fmla="*/ 47015 h 57150"/>
                <a:gd name="connsiteX51" fmla="*/ 5258 w 47625"/>
                <a:gd name="connsiteY51" fmla="*/ 42386 h 57150"/>
                <a:gd name="connsiteX52" fmla="*/ 4886 w 47625"/>
                <a:gd name="connsiteY52" fmla="*/ 41653 h 57150"/>
                <a:gd name="connsiteX53" fmla="*/ 5268 w 47625"/>
                <a:gd name="connsiteY53" fmla="*/ 40757 h 57150"/>
                <a:gd name="connsiteX54" fmla="*/ 5601 w 47625"/>
                <a:gd name="connsiteY54" fmla="*/ 40052 h 57150"/>
                <a:gd name="connsiteX55" fmla="*/ 4143 w 47625"/>
                <a:gd name="connsiteY55" fmla="*/ 39996 h 57150"/>
                <a:gd name="connsiteX56" fmla="*/ 3134 w 47625"/>
                <a:gd name="connsiteY56" fmla="*/ 40567 h 57150"/>
                <a:gd name="connsiteX57" fmla="*/ 2163 w 47625"/>
                <a:gd name="connsiteY57" fmla="*/ 40405 h 57150"/>
                <a:gd name="connsiteX58" fmla="*/ 1077 w 47625"/>
                <a:gd name="connsiteY58" fmla="*/ 38662 h 57150"/>
                <a:gd name="connsiteX59" fmla="*/ 48 w 47625"/>
                <a:gd name="connsiteY59" fmla="*/ 37157 h 57150"/>
                <a:gd name="connsiteX60" fmla="*/ 0 w 47625"/>
                <a:gd name="connsiteY60" fmla="*/ 35823 h 57150"/>
                <a:gd name="connsiteX61" fmla="*/ 467 w 47625"/>
                <a:gd name="connsiteY61" fmla="*/ 35652 h 57150"/>
                <a:gd name="connsiteX62" fmla="*/ 1162 w 47625"/>
                <a:gd name="connsiteY62" fmla="*/ 35119 h 57150"/>
                <a:gd name="connsiteX63" fmla="*/ 2639 w 47625"/>
                <a:gd name="connsiteY63" fmla="*/ 33642 h 57150"/>
                <a:gd name="connsiteX64" fmla="*/ 2934 w 47625"/>
                <a:gd name="connsiteY64" fmla="*/ 32861 h 57150"/>
                <a:gd name="connsiteX65" fmla="*/ 2858 w 47625"/>
                <a:gd name="connsiteY65" fmla="*/ 31680 h 57150"/>
                <a:gd name="connsiteX66" fmla="*/ 791 w 47625"/>
                <a:gd name="connsiteY66" fmla="*/ 27946 h 57150"/>
                <a:gd name="connsiteX67" fmla="*/ 495 w 47625"/>
                <a:gd name="connsiteY67" fmla="*/ 25517 h 57150"/>
                <a:gd name="connsiteX68" fmla="*/ 200 w 47625"/>
                <a:gd name="connsiteY68" fmla="*/ 20993 h 57150"/>
                <a:gd name="connsiteX69" fmla="*/ 638 w 47625"/>
                <a:gd name="connsiteY69" fmla="*/ 19926 h 57150"/>
                <a:gd name="connsiteX70" fmla="*/ 1391 w 47625"/>
                <a:gd name="connsiteY70" fmla="*/ 19402 h 57150"/>
                <a:gd name="connsiteX71" fmla="*/ 5001 w 47625"/>
                <a:gd name="connsiteY71" fmla="*/ 18840 h 57150"/>
                <a:gd name="connsiteX72" fmla="*/ 4953 w 47625"/>
                <a:gd name="connsiteY72" fmla="*/ 15307 h 57150"/>
                <a:gd name="connsiteX73" fmla="*/ 5172 w 47625"/>
                <a:gd name="connsiteY73" fmla="*/ 14240 h 57150"/>
                <a:gd name="connsiteX74" fmla="*/ 5896 w 47625"/>
                <a:gd name="connsiteY74" fmla="*/ 12773 h 57150"/>
                <a:gd name="connsiteX75" fmla="*/ 6353 w 47625"/>
                <a:gd name="connsiteY75" fmla="*/ 11430 h 57150"/>
                <a:gd name="connsiteX76" fmla="*/ 8363 w 47625"/>
                <a:gd name="connsiteY76" fmla="*/ 9497 h 57150"/>
                <a:gd name="connsiteX77" fmla="*/ 11087 w 47625"/>
                <a:gd name="connsiteY77" fmla="*/ 7201 h 57150"/>
                <a:gd name="connsiteX78" fmla="*/ 12278 w 47625"/>
                <a:gd name="connsiteY78" fmla="*/ 7125 h 57150"/>
                <a:gd name="connsiteX79" fmla="*/ 13316 w 47625"/>
                <a:gd name="connsiteY79" fmla="*/ 7449 h 57150"/>
                <a:gd name="connsiteX80" fmla="*/ 14497 w 47625"/>
                <a:gd name="connsiteY80" fmla="*/ 9430 h 57150"/>
                <a:gd name="connsiteX81" fmla="*/ 15783 w 47625"/>
                <a:gd name="connsiteY81" fmla="*/ 9173 h 57150"/>
                <a:gd name="connsiteX82" fmla="*/ 16050 w 47625"/>
                <a:gd name="connsiteY82" fmla="*/ 6791 h 57150"/>
                <a:gd name="connsiteX83" fmla="*/ 14364 w 47625"/>
                <a:gd name="connsiteY83" fmla="*/ 3677 h 57150"/>
                <a:gd name="connsiteX84" fmla="*/ 13468 w 47625"/>
                <a:gd name="connsiteY84" fmla="*/ 1686 h 57150"/>
                <a:gd name="connsiteX85" fmla="*/ 13745 w 47625"/>
                <a:gd name="connsiteY85" fmla="*/ 581 h 57150"/>
                <a:gd name="connsiteX86" fmla="*/ 14374 w 47625"/>
                <a:gd name="connsiteY86" fmla="*/ 0 h 57150"/>
                <a:gd name="connsiteX87" fmla="*/ 15831 w 47625"/>
                <a:gd name="connsiteY87" fmla="*/ 362 h 57150"/>
                <a:gd name="connsiteX88" fmla="*/ 17212 w 47625"/>
                <a:gd name="connsiteY88" fmla="*/ 914 h 57150"/>
                <a:gd name="connsiteX89" fmla="*/ 18079 w 47625"/>
                <a:gd name="connsiteY89" fmla="*/ 543 h 57150"/>
                <a:gd name="connsiteX90" fmla="*/ 19460 w 47625"/>
                <a:gd name="connsiteY90" fmla="*/ 25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7625" h="57150">
                  <a:moveTo>
                    <a:pt x="20260" y="343"/>
                  </a:moveTo>
                  <a:lnTo>
                    <a:pt x="20193" y="791"/>
                  </a:lnTo>
                  <a:lnTo>
                    <a:pt x="20317" y="2114"/>
                  </a:lnTo>
                  <a:lnTo>
                    <a:pt x="20917" y="3400"/>
                  </a:lnTo>
                  <a:lnTo>
                    <a:pt x="23041" y="4715"/>
                  </a:lnTo>
                  <a:lnTo>
                    <a:pt x="26156" y="7325"/>
                  </a:lnTo>
                  <a:lnTo>
                    <a:pt x="29813" y="12106"/>
                  </a:lnTo>
                  <a:lnTo>
                    <a:pt x="31490" y="13516"/>
                  </a:lnTo>
                  <a:lnTo>
                    <a:pt x="33004" y="13868"/>
                  </a:lnTo>
                  <a:lnTo>
                    <a:pt x="35948" y="15840"/>
                  </a:lnTo>
                  <a:lnTo>
                    <a:pt x="38005" y="16326"/>
                  </a:lnTo>
                  <a:lnTo>
                    <a:pt x="40300" y="16869"/>
                  </a:lnTo>
                  <a:lnTo>
                    <a:pt x="46282" y="20993"/>
                  </a:lnTo>
                  <a:lnTo>
                    <a:pt x="48978" y="22193"/>
                  </a:lnTo>
                  <a:lnTo>
                    <a:pt x="50883" y="23746"/>
                  </a:lnTo>
                  <a:lnTo>
                    <a:pt x="51092" y="25203"/>
                  </a:lnTo>
                  <a:lnTo>
                    <a:pt x="51007" y="26108"/>
                  </a:lnTo>
                  <a:lnTo>
                    <a:pt x="47549" y="27156"/>
                  </a:lnTo>
                  <a:lnTo>
                    <a:pt x="46949" y="28765"/>
                  </a:lnTo>
                  <a:lnTo>
                    <a:pt x="45272" y="28575"/>
                  </a:lnTo>
                  <a:lnTo>
                    <a:pt x="43244" y="28565"/>
                  </a:lnTo>
                  <a:lnTo>
                    <a:pt x="42586" y="29585"/>
                  </a:lnTo>
                  <a:lnTo>
                    <a:pt x="43558" y="31261"/>
                  </a:lnTo>
                  <a:lnTo>
                    <a:pt x="44187" y="33223"/>
                  </a:lnTo>
                  <a:lnTo>
                    <a:pt x="43682" y="35919"/>
                  </a:lnTo>
                  <a:lnTo>
                    <a:pt x="43510" y="36271"/>
                  </a:lnTo>
                  <a:lnTo>
                    <a:pt x="43025" y="36176"/>
                  </a:lnTo>
                  <a:lnTo>
                    <a:pt x="40167" y="37738"/>
                  </a:lnTo>
                  <a:lnTo>
                    <a:pt x="38052" y="38471"/>
                  </a:lnTo>
                  <a:lnTo>
                    <a:pt x="36138" y="38843"/>
                  </a:lnTo>
                  <a:lnTo>
                    <a:pt x="35233" y="38090"/>
                  </a:lnTo>
                  <a:lnTo>
                    <a:pt x="34786" y="37071"/>
                  </a:lnTo>
                  <a:lnTo>
                    <a:pt x="34871" y="34119"/>
                  </a:lnTo>
                  <a:lnTo>
                    <a:pt x="34519" y="33118"/>
                  </a:lnTo>
                  <a:lnTo>
                    <a:pt x="33871" y="32633"/>
                  </a:lnTo>
                  <a:lnTo>
                    <a:pt x="32557" y="33328"/>
                  </a:lnTo>
                  <a:lnTo>
                    <a:pt x="31042" y="35623"/>
                  </a:lnTo>
                  <a:lnTo>
                    <a:pt x="29623" y="38272"/>
                  </a:lnTo>
                  <a:lnTo>
                    <a:pt x="27499" y="41034"/>
                  </a:lnTo>
                  <a:lnTo>
                    <a:pt x="25746" y="43682"/>
                  </a:lnTo>
                  <a:lnTo>
                    <a:pt x="23860" y="47025"/>
                  </a:lnTo>
                  <a:lnTo>
                    <a:pt x="22574" y="49778"/>
                  </a:lnTo>
                  <a:lnTo>
                    <a:pt x="23908" y="51340"/>
                  </a:lnTo>
                  <a:lnTo>
                    <a:pt x="24727" y="53492"/>
                  </a:lnTo>
                  <a:lnTo>
                    <a:pt x="24479" y="55112"/>
                  </a:lnTo>
                  <a:lnTo>
                    <a:pt x="24718" y="56055"/>
                  </a:lnTo>
                  <a:lnTo>
                    <a:pt x="24299" y="58884"/>
                  </a:lnTo>
                  <a:lnTo>
                    <a:pt x="24222" y="60665"/>
                  </a:lnTo>
                  <a:lnTo>
                    <a:pt x="20051" y="57817"/>
                  </a:lnTo>
                  <a:lnTo>
                    <a:pt x="18336" y="53807"/>
                  </a:lnTo>
                  <a:lnTo>
                    <a:pt x="12240" y="47015"/>
                  </a:lnTo>
                  <a:lnTo>
                    <a:pt x="5258" y="42386"/>
                  </a:lnTo>
                  <a:lnTo>
                    <a:pt x="4886" y="41653"/>
                  </a:lnTo>
                  <a:lnTo>
                    <a:pt x="5268" y="40757"/>
                  </a:lnTo>
                  <a:lnTo>
                    <a:pt x="5601" y="40052"/>
                  </a:lnTo>
                  <a:lnTo>
                    <a:pt x="4143" y="39996"/>
                  </a:lnTo>
                  <a:lnTo>
                    <a:pt x="3134" y="40567"/>
                  </a:lnTo>
                  <a:lnTo>
                    <a:pt x="2163" y="40405"/>
                  </a:lnTo>
                  <a:lnTo>
                    <a:pt x="1077" y="38662"/>
                  </a:lnTo>
                  <a:lnTo>
                    <a:pt x="48" y="37157"/>
                  </a:lnTo>
                  <a:lnTo>
                    <a:pt x="0" y="35823"/>
                  </a:lnTo>
                  <a:lnTo>
                    <a:pt x="467" y="35652"/>
                  </a:lnTo>
                  <a:lnTo>
                    <a:pt x="1162" y="35119"/>
                  </a:lnTo>
                  <a:lnTo>
                    <a:pt x="2639" y="33642"/>
                  </a:lnTo>
                  <a:lnTo>
                    <a:pt x="2934" y="32861"/>
                  </a:lnTo>
                  <a:lnTo>
                    <a:pt x="2858" y="31680"/>
                  </a:lnTo>
                  <a:lnTo>
                    <a:pt x="791" y="27946"/>
                  </a:lnTo>
                  <a:lnTo>
                    <a:pt x="495" y="25517"/>
                  </a:lnTo>
                  <a:lnTo>
                    <a:pt x="200" y="20993"/>
                  </a:lnTo>
                  <a:lnTo>
                    <a:pt x="638" y="19926"/>
                  </a:lnTo>
                  <a:lnTo>
                    <a:pt x="1391" y="19402"/>
                  </a:lnTo>
                  <a:lnTo>
                    <a:pt x="5001" y="18840"/>
                  </a:lnTo>
                  <a:lnTo>
                    <a:pt x="4953" y="15307"/>
                  </a:lnTo>
                  <a:lnTo>
                    <a:pt x="5172" y="14240"/>
                  </a:lnTo>
                  <a:lnTo>
                    <a:pt x="5896" y="12773"/>
                  </a:lnTo>
                  <a:lnTo>
                    <a:pt x="6353" y="11430"/>
                  </a:lnTo>
                  <a:lnTo>
                    <a:pt x="8363" y="9497"/>
                  </a:lnTo>
                  <a:lnTo>
                    <a:pt x="11087" y="7201"/>
                  </a:lnTo>
                  <a:lnTo>
                    <a:pt x="12278" y="7125"/>
                  </a:lnTo>
                  <a:lnTo>
                    <a:pt x="13316" y="7449"/>
                  </a:lnTo>
                  <a:lnTo>
                    <a:pt x="14497" y="9430"/>
                  </a:lnTo>
                  <a:lnTo>
                    <a:pt x="15783" y="9173"/>
                  </a:lnTo>
                  <a:lnTo>
                    <a:pt x="16050" y="6791"/>
                  </a:lnTo>
                  <a:lnTo>
                    <a:pt x="14364" y="3677"/>
                  </a:lnTo>
                  <a:lnTo>
                    <a:pt x="13468" y="1686"/>
                  </a:lnTo>
                  <a:lnTo>
                    <a:pt x="13745" y="581"/>
                  </a:lnTo>
                  <a:lnTo>
                    <a:pt x="14374" y="0"/>
                  </a:lnTo>
                  <a:lnTo>
                    <a:pt x="15831" y="362"/>
                  </a:lnTo>
                  <a:lnTo>
                    <a:pt x="17212" y="914"/>
                  </a:lnTo>
                  <a:lnTo>
                    <a:pt x="18079" y="543"/>
                  </a:lnTo>
                  <a:lnTo>
                    <a:pt x="19460" y="257"/>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32" name="Freeform: Shape 231">
              <a:extLst>
                <a:ext uri="{FF2B5EF4-FFF2-40B4-BE49-F238E27FC236}">
                  <a16:creationId xmlns:a16="http://schemas.microsoft.com/office/drawing/2014/main" id="{462869B1-EFF7-45BF-9C37-E0460CCC5DE2}"/>
                </a:ext>
              </a:extLst>
            </p:cNvPr>
            <p:cNvSpPr/>
            <p:nvPr/>
          </p:nvSpPr>
          <p:spPr>
            <a:xfrm>
              <a:off x="7475867" y="3403366"/>
              <a:ext cx="142747" cy="101962"/>
            </a:xfrm>
            <a:custGeom>
              <a:avLst/>
              <a:gdLst>
                <a:gd name="connsiteX0" fmla="*/ 50673 w 66675"/>
                <a:gd name="connsiteY0" fmla="*/ 1591 h 47625"/>
                <a:gd name="connsiteX1" fmla="*/ 54797 w 66675"/>
                <a:gd name="connsiteY1" fmla="*/ 6944 h 47625"/>
                <a:gd name="connsiteX2" fmla="*/ 57055 w 66675"/>
                <a:gd name="connsiteY2" fmla="*/ 9115 h 47625"/>
                <a:gd name="connsiteX3" fmla="*/ 59712 w 66675"/>
                <a:gd name="connsiteY3" fmla="*/ 10754 h 47625"/>
                <a:gd name="connsiteX4" fmla="*/ 62751 w 66675"/>
                <a:gd name="connsiteY4" fmla="*/ 11954 h 47625"/>
                <a:gd name="connsiteX5" fmla="*/ 63846 w 66675"/>
                <a:gd name="connsiteY5" fmla="*/ 13097 h 47625"/>
                <a:gd name="connsiteX6" fmla="*/ 65780 w 66675"/>
                <a:gd name="connsiteY6" fmla="*/ 18764 h 47625"/>
                <a:gd name="connsiteX7" fmla="*/ 66703 w 66675"/>
                <a:gd name="connsiteY7" fmla="*/ 20917 h 47625"/>
                <a:gd name="connsiteX8" fmla="*/ 67989 w 66675"/>
                <a:gd name="connsiteY8" fmla="*/ 21555 h 47625"/>
                <a:gd name="connsiteX9" fmla="*/ 68303 w 66675"/>
                <a:gd name="connsiteY9" fmla="*/ 22174 h 47625"/>
                <a:gd name="connsiteX10" fmla="*/ 68361 w 66675"/>
                <a:gd name="connsiteY10" fmla="*/ 22993 h 47625"/>
                <a:gd name="connsiteX11" fmla="*/ 66913 w 66675"/>
                <a:gd name="connsiteY11" fmla="*/ 26965 h 47625"/>
                <a:gd name="connsiteX12" fmla="*/ 66323 w 66675"/>
                <a:gd name="connsiteY12" fmla="*/ 35833 h 47625"/>
                <a:gd name="connsiteX13" fmla="*/ 65961 w 66675"/>
                <a:gd name="connsiteY13" fmla="*/ 36538 h 47625"/>
                <a:gd name="connsiteX14" fmla="*/ 64446 w 66675"/>
                <a:gd name="connsiteY14" fmla="*/ 36500 h 47625"/>
                <a:gd name="connsiteX15" fmla="*/ 62427 w 66675"/>
                <a:gd name="connsiteY15" fmla="*/ 36690 h 47625"/>
                <a:gd name="connsiteX16" fmla="*/ 61665 w 66675"/>
                <a:gd name="connsiteY16" fmla="*/ 37376 h 47625"/>
                <a:gd name="connsiteX17" fmla="*/ 60855 w 66675"/>
                <a:gd name="connsiteY17" fmla="*/ 42129 h 47625"/>
                <a:gd name="connsiteX18" fmla="*/ 57607 w 66675"/>
                <a:gd name="connsiteY18" fmla="*/ 43482 h 47625"/>
                <a:gd name="connsiteX19" fmla="*/ 54664 w 66675"/>
                <a:gd name="connsiteY19" fmla="*/ 44244 h 47625"/>
                <a:gd name="connsiteX20" fmla="*/ 52188 w 66675"/>
                <a:gd name="connsiteY20" fmla="*/ 44072 h 47625"/>
                <a:gd name="connsiteX21" fmla="*/ 47825 w 66675"/>
                <a:gd name="connsiteY21" fmla="*/ 42948 h 47625"/>
                <a:gd name="connsiteX22" fmla="*/ 46406 w 66675"/>
                <a:gd name="connsiteY22" fmla="*/ 42824 h 47625"/>
                <a:gd name="connsiteX23" fmla="*/ 45186 w 66675"/>
                <a:gd name="connsiteY23" fmla="*/ 43463 h 47625"/>
                <a:gd name="connsiteX24" fmla="*/ 41291 w 66675"/>
                <a:gd name="connsiteY24" fmla="*/ 43805 h 47625"/>
                <a:gd name="connsiteX25" fmla="*/ 39586 w 66675"/>
                <a:gd name="connsiteY25" fmla="*/ 44634 h 47625"/>
                <a:gd name="connsiteX26" fmla="*/ 35576 w 66675"/>
                <a:gd name="connsiteY26" fmla="*/ 50178 h 47625"/>
                <a:gd name="connsiteX27" fmla="*/ 31518 w 66675"/>
                <a:gd name="connsiteY27" fmla="*/ 52092 h 47625"/>
                <a:gd name="connsiteX28" fmla="*/ 30127 w 66675"/>
                <a:gd name="connsiteY28" fmla="*/ 53054 h 47625"/>
                <a:gd name="connsiteX29" fmla="*/ 27032 w 66675"/>
                <a:gd name="connsiteY29" fmla="*/ 51835 h 47625"/>
                <a:gd name="connsiteX30" fmla="*/ 25546 w 66675"/>
                <a:gd name="connsiteY30" fmla="*/ 51702 h 47625"/>
                <a:gd name="connsiteX31" fmla="*/ 23393 w 66675"/>
                <a:gd name="connsiteY31" fmla="*/ 53112 h 47625"/>
                <a:gd name="connsiteX32" fmla="*/ 18688 w 66675"/>
                <a:gd name="connsiteY32" fmla="*/ 53254 h 47625"/>
                <a:gd name="connsiteX33" fmla="*/ 17421 w 66675"/>
                <a:gd name="connsiteY33" fmla="*/ 53502 h 47625"/>
                <a:gd name="connsiteX34" fmla="*/ 13792 w 66675"/>
                <a:gd name="connsiteY34" fmla="*/ 53721 h 47625"/>
                <a:gd name="connsiteX35" fmla="*/ 13640 w 66675"/>
                <a:gd name="connsiteY35" fmla="*/ 52959 h 47625"/>
                <a:gd name="connsiteX36" fmla="*/ 12963 w 66675"/>
                <a:gd name="connsiteY36" fmla="*/ 51845 h 47625"/>
                <a:gd name="connsiteX37" fmla="*/ 11268 w 66675"/>
                <a:gd name="connsiteY37" fmla="*/ 51321 h 47625"/>
                <a:gd name="connsiteX38" fmla="*/ 7811 w 66675"/>
                <a:gd name="connsiteY38" fmla="*/ 51768 h 47625"/>
                <a:gd name="connsiteX39" fmla="*/ 6972 w 66675"/>
                <a:gd name="connsiteY39" fmla="*/ 50959 h 47625"/>
                <a:gd name="connsiteX40" fmla="*/ 5543 w 66675"/>
                <a:gd name="connsiteY40" fmla="*/ 46254 h 47625"/>
                <a:gd name="connsiteX41" fmla="*/ 4439 w 66675"/>
                <a:gd name="connsiteY41" fmla="*/ 45501 h 47625"/>
                <a:gd name="connsiteX42" fmla="*/ 3191 w 66675"/>
                <a:gd name="connsiteY42" fmla="*/ 43920 h 47625"/>
                <a:gd name="connsiteX43" fmla="*/ 1086 w 66675"/>
                <a:gd name="connsiteY43" fmla="*/ 38795 h 47625"/>
                <a:gd name="connsiteX44" fmla="*/ 1028 w 66675"/>
                <a:gd name="connsiteY44" fmla="*/ 36547 h 47625"/>
                <a:gd name="connsiteX45" fmla="*/ 1171 w 66675"/>
                <a:gd name="connsiteY45" fmla="*/ 34576 h 47625"/>
                <a:gd name="connsiteX46" fmla="*/ 0 w 66675"/>
                <a:gd name="connsiteY46" fmla="*/ 29966 h 47625"/>
                <a:gd name="connsiteX47" fmla="*/ 724 w 66675"/>
                <a:gd name="connsiteY47" fmla="*/ 28794 h 47625"/>
                <a:gd name="connsiteX48" fmla="*/ 1810 w 66675"/>
                <a:gd name="connsiteY48" fmla="*/ 28061 h 47625"/>
                <a:gd name="connsiteX49" fmla="*/ 1819 w 66675"/>
                <a:gd name="connsiteY49" fmla="*/ 26194 h 47625"/>
                <a:gd name="connsiteX50" fmla="*/ 1514 w 66675"/>
                <a:gd name="connsiteY50" fmla="*/ 23365 h 47625"/>
                <a:gd name="connsiteX51" fmla="*/ 2800 w 66675"/>
                <a:gd name="connsiteY51" fmla="*/ 17802 h 47625"/>
                <a:gd name="connsiteX52" fmla="*/ 3143 w 66675"/>
                <a:gd name="connsiteY52" fmla="*/ 17393 h 47625"/>
                <a:gd name="connsiteX53" fmla="*/ 3477 w 66675"/>
                <a:gd name="connsiteY53" fmla="*/ 17659 h 47625"/>
                <a:gd name="connsiteX54" fmla="*/ 6582 w 66675"/>
                <a:gd name="connsiteY54" fmla="*/ 18107 h 47625"/>
                <a:gd name="connsiteX55" fmla="*/ 7391 w 66675"/>
                <a:gd name="connsiteY55" fmla="*/ 17402 h 47625"/>
                <a:gd name="connsiteX56" fmla="*/ 7906 w 66675"/>
                <a:gd name="connsiteY56" fmla="*/ 16297 h 47625"/>
                <a:gd name="connsiteX57" fmla="*/ 8068 w 66675"/>
                <a:gd name="connsiteY57" fmla="*/ 12211 h 47625"/>
                <a:gd name="connsiteX58" fmla="*/ 8811 w 66675"/>
                <a:gd name="connsiteY58" fmla="*/ 10325 h 47625"/>
                <a:gd name="connsiteX59" fmla="*/ 16335 w 66675"/>
                <a:gd name="connsiteY59" fmla="*/ 6725 h 47625"/>
                <a:gd name="connsiteX60" fmla="*/ 18555 w 66675"/>
                <a:gd name="connsiteY60" fmla="*/ 6591 h 47625"/>
                <a:gd name="connsiteX61" fmla="*/ 20250 w 66675"/>
                <a:gd name="connsiteY61" fmla="*/ 8249 h 47625"/>
                <a:gd name="connsiteX62" fmla="*/ 21593 w 66675"/>
                <a:gd name="connsiteY62" fmla="*/ 9306 h 47625"/>
                <a:gd name="connsiteX63" fmla="*/ 22403 w 66675"/>
                <a:gd name="connsiteY63" fmla="*/ 9268 h 47625"/>
                <a:gd name="connsiteX64" fmla="*/ 22698 w 66675"/>
                <a:gd name="connsiteY64" fmla="*/ 8211 h 47625"/>
                <a:gd name="connsiteX65" fmla="*/ 23613 w 66675"/>
                <a:gd name="connsiteY65" fmla="*/ 6153 h 47625"/>
                <a:gd name="connsiteX66" fmla="*/ 25155 w 66675"/>
                <a:gd name="connsiteY66" fmla="*/ 4982 h 47625"/>
                <a:gd name="connsiteX67" fmla="*/ 29737 w 66675"/>
                <a:gd name="connsiteY67" fmla="*/ 3981 h 47625"/>
                <a:gd name="connsiteX68" fmla="*/ 29775 w 66675"/>
                <a:gd name="connsiteY68" fmla="*/ 3981 h 47625"/>
                <a:gd name="connsiteX69" fmla="*/ 31270 w 66675"/>
                <a:gd name="connsiteY69" fmla="*/ 4181 h 47625"/>
                <a:gd name="connsiteX70" fmla="*/ 34500 w 66675"/>
                <a:gd name="connsiteY70" fmla="*/ 3258 h 47625"/>
                <a:gd name="connsiteX71" fmla="*/ 36519 w 66675"/>
                <a:gd name="connsiteY71" fmla="*/ 1981 h 47625"/>
                <a:gd name="connsiteX72" fmla="*/ 37548 w 66675"/>
                <a:gd name="connsiteY72" fmla="*/ 1791 h 47625"/>
                <a:gd name="connsiteX73" fmla="*/ 38909 w 66675"/>
                <a:gd name="connsiteY73" fmla="*/ 1305 h 47625"/>
                <a:gd name="connsiteX74" fmla="*/ 40872 w 66675"/>
                <a:gd name="connsiteY74" fmla="*/ 1372 h 47625"/>
                <a:gd name="connsiteX75" fmla="*/ 42863 w 66675"/>
                <a:gd name="connsiteY75" fmla="*/ 1924 h 47625"/>
                <a:gd name="connsiteX76" fmla="*/ 45396 w 66675"/>
                <a:gd name="connsiteY76" fmla="*/ 1191 h 47625"/>
                <a:gd name="connsiteX77" fmla="*/ 47882 w 66675"/>
                <a:gd name="connsiteY77" fmla="*/ 0 h 47625"/>
                <a:gd name="connsiteX78" fmla="*/ 48882 w 66675"/>
                <a:gd name="connsiteY78" fmla="*/ 305 h 47625"/>
                <a:gd name="connsiteX79" fmla="*/ 49959 w 66675"/>
                <a:gd name="connsiteY79" fmla="*/ 131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6675" h="47625">
                  <a:moveTo>
                    <a:pt x="50673" y="1591"/>
                  </a:moveTo>
                  <a:lnTo>
                    <a:pt x="54797" y="6944"/>
                  </a:lnTo>
                  <a:lnTo>
                    <a:pt x="57055" y="9115"/>
                  </a:lnTo>
                  <a:lnTo>
                    <a:pt x="59712" y="10754"/>
                  </a:lnTo>
                  <a:lnTo>
                    <a:pt x="62751" y="11954"/>
                  </a:lnTo>
                  <a:lnTo>
                    <a:pt x="63846" y="13097"/>
                  </a:lnTo>
                  <a:lnTo>
                    <a:pt x="65780" y="18764"/>
                  </a:lnTo>
                  <a:lnTo>
                    <a:pt x="66703" y="20917"/>
                  </a:lnTo>
                  <a:lnTo>
                    <a:pt x="67989" y="21555"/>
                  </a:lnTo>
                  <a:lnTo>
                    <a:pt x="68303" y="22174"/>
                  </a:lnTo>
                  <a:lnTo>
                    <a:pt x="68361" y="22993"/>
                  </a:lnTo>
                  <a:lnTo>
                    <a:pt x="66913" y="26965"/>
                  </a:lnTo>
                  <a:lnTo>
                    <a:pt x="66323" y="35833"/>
                  </a:lnTo>
                  <a:lnTo>
                    <a:pt x="65961" y="36538"/>
                  </a:lnTo>
                  <a:lnTo>
                    <a:pt x="64446" y="36500"/>
                  </a:lnTo>
                  <a:lnTo>
                    <a:pt x="62427" y="36690"/>
                  </a:lnTo>
                  <a:lnTo>
                    <a:pt x="61665" y="37376"/>
                  </a:lnTo>
                  <a:lnTo>
                    <a:pt x="60855" y="42129"/>
                  </a:lnTo>
                  <a:lnTo>
                    <a:pt x="57607" y="43482"/>
                  </a:lnTo>
                  <a:lnTo>
                    <a:pt x="54664" y="44244"/>
                  </a:lnTo>
                  <a:lnTo>
                    <a:pt x="52188" y="44072"/>
                  </a:lnTo>
                  <a:lnTo>
                    <a:pt x="47825" y="42948"/>
                  </a:lnTo>
                  <a:lnTo>
                    <a:pt x="46406" y="42824"/>
                  </a:lnTo>
                  <a:lnTo>
                    <a:pt x="45186" y="43463"/>
                  </a:lnTo>
                  <a:lnTo>
                    <a:pt x="41291" y="43805"/>
                  </a:lnTo>
                  <a:lnTo>
                    <a:pt x="39586" y="44634"/>
                  </a:lnTo>
                  <a:lnTo>
                    <a:pt x="35576" y="50178"/>
                  </a:lnTo>
                  <a:lnTo>
                    <a:pt x="31518" y="52092"/>
                  </a:lnTo>
                  <a:lnTo>
                    <a:pt x="30127" y="53054"/>
                  </a:lnTo>
                  <a:lnTo>
                    <a:pt x="27032" y="51835"/>
                  </a:lnTo>
                  <a:lnTo>
                    <a:pt x="25546" y="51702"/>
                  </a:lnTo>
                  <a:lnTo>
                    <a:pt x="23393" y="53112"/>
                  </a:lnTo>
                  <a:lnTo>
                    <a:pt x="18688" y="53254"/>
                  </a:lnTo>
                  <a:lnTo>
                    <a:pt x="17421" y="53502"/>
                  </a:lnTo>
                  <a:lnTo>
                    <a:pt x="13792" y="53721"/>
                  </a:lnTo>
                  <a:lnTo>
                    <a:pt x="13640" y="52959"/>
                  </a:lnTo>
                  <a:lnTo>
                    <a:pt x="12963" y="51845"/>
                  </a:lnTo>
                  <a:lnTo>
                    <a:pt x="11268" y="51321"/>
                  </a:lnTo>
                  <a:lnTo>
                    <a:pt x="7811" y="51768"/>
                  </a:lnTo>
                  <a:lnTo>
                    <a:pt x="6972" y="50959"/>
                  </a:lnTo>
                  <a:lnTo>
                    <a:pt x="5543" y="46254"/>
                  </a:lnTo>
                  <a:lnTo>
                    <a:pt x="4439" y="45501"/>
                  </a:lnTo>
                  <a:lnTo>
                    <a:pt x="3191" y="43920"/>
                  </a:lnTo>
                  <a:lnTo>
                    <a:pt x="1086" y="38795"/>
                  </a:lnTo>
                  <a:lnTo>
                    <a:pt x="1028" y="36547"/>
                  </a:lnTo>
                  <a:lnTo>
                    <a:pt x="1171" y="34576"/>
                  </a:lnTo>
                  <a:lnTo>
                    <a:pt x="0" y="29966"/>
                  </a:lnTo>
                  <a:lnTo>
                    <a:pt x="724" y="28794"/>
                  </a:lnTo>
                  <a:lnTo>
                    <a:pt x="1810" y="28061"/>
                  </a:lnTo>
                  <a:lnTo>
                    <a:pt x="1819" y="26194"/>
                  </a:lnTo>
                  <a:lnTo>
                    <a:pt x="1514" y="23365"/>
                  </a:lnTo>
                  <a:lnTo>
                    <a:pt x="2800" y="17802"/>
                  </a:lnTo>
                  <a:lnTo>
                    <a:pt x="3143" y="17393"/>
                  </a:lnTo>
                  <a:lnTo>
                    <a:pt x="3477" y="17659"/>
                  </a:lnTo>
                  <a:lnTo>
                    <a:pt x="6582" y="18107"/>
                  </a:lnTo>
                  <a:lnTo>
                    <a:pt x="7391" y="17402"/>
                  </a:lnTo>
                  <a:lnTo>
                    <a:pt x="7906" y="16297"/>
                  </a:lnTo>
                  <a:lnTo>
                    <a:pt x="8068" y="12211"/>
                  </a:lnTo>
                  <a:lnTo>
                    <a:pt x="8811" y="10325"/>
                  </a:lnTo>
                  <a:lnTo>
                    <a:pt x="16335" y="6725"/>
                  </a:lnTo>
                  <a:lnTo>
                    <a:pt x="18555" y="6591"/>
                  </a:lnTo>
                  <a:lnTo>
                    <a:pt x="20250" y="8249"/>
                  </a:lnTo>
                  <a:lnTo>
                    <a:pt x="21593" y="9306"/>
                  </a:lnTo>
                  <a:lnTo>
                    <a:pt x="22403" y="9268"/>
                  </a:lnTo>
                  <a:lnTo>
                    <a:pt x="22698" y="8211"/>
                  </a:lnTo>
                  <a:lnTo>
                    <a:pt x="23613" y="6153"/>
                  </a:lnTo>
                  <a:lnTo>
                    <a:pt x="25155" y="4982"/>
                  </a:lnTo>
                  <a:lnTo>
                    <a:pt x="29737" y="3981"/>
                  </a:lnTo>
                  <a:lnTo>
                    <a:pt x="29775" y="3981"/>
                  </a:lnTo>
                  <a:lnTo>
                    <a:pt x="31270" y="4181"/>
                  </a:lnTo>
                  <a:lnTo>
                    <a:pt x="34500" y="3258"/>
                  </a:lnTo>
                  <a:lnTo>
                    <a:pt x="36519" y="1981"/>
                  </a:lnTo>
                  <a:lnTo>
                    <a:pt x="37548" y="1791"/>
                  </a:lnTo>
                  <a:lnTo>
                    <a:pt x="38909" y="1305"/>
                  </a:lnTo>
                  <a:lnTo>
                    <a:pt x="40872" y="1372"/>
                  </a:lnTo>
                  <a:lnTo>
                    <a:pt x="42863" y="1924"/>
                  </a:lnTo>
                  <a:lnTo>
                    <a:pt x="45396" y="1191"/>
                  </a:lnTo>
                  <a:lnTo>
                    <a:pt x="47882" y="0"/>
                  </a:lnTo>
                  <a:lnTo>
                    <a:pt x="48882" y="305"/>
                  </a:lnTo>
                  <a:lnTo>
                    <a:pt x="49959" y="1314"/>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33" name="Freeform: Shape 232">
              <a:extLst>
                <a:ext uri="{FF2B5EF4-FFF2-40B4-BE49-F238E27FC236}">
                  <a16:creationId xmlns:a16="http://schemas.microsoft.com/office/drawing/2014/main" id="{F44F5BE3-AC62-46EF-95AB-D36A19B1B744}"/>
                </a:ext>
              </a:extLst>
            </p:cNvPr>
            <p:cNvSpPr/>
            <p:nvPr/>
          </p:nvSpPr>
          <p:spPr>
            <a:xfrm>
              <a:off x="7117122" y="3866117"/>
              <a:ext cx="20392" cy="20392"/>
            </a:xfrm>
            <a:custGeom>
              <a:avLst/>
              <a:gdLst>
                <a:gd name="connsiteX0" fmla="*/ 3563 w 9525"/>
                <a:gd name="connsiteY0" fmla="*/ 1591 h 0"/>
                <a:gd name="connsiteX1" fmla="*/ 1963 w 9525"/>
                <a:gd name="connsiteY1" fmla="*/ 2096 h 0"/>
                <a:gd name="connsiteX2" fmla="*/ 371 w 9525"/>
                <a:gd name="connsiteY2" fmla="*/ 1105 h 0"/>
                <a:gd name="connsiteX3" fmla="*/ 0 w 9525"/>
                <a:gd name="connsiteY3" fmla="*/ 505 h 0"/>
                <a:gd name="connsiteX4" fmla="*/ 2210 w 9525"/>
                <a:gd name="connsiteY4" fmla="*/ 0 h 0"/>
                <a:gd name="connsiteX5" fmla="*/ 3296 w 9525"/>
                <a:gd name="connsiteY5" fmla="*/ 448 h 0"/>
                <a:gd name="connsiteX6" fmla="*/ 3753 w 9525"/>
                <a:gd name="connsiteY6" fmla="*/ 1305 h 0"/>
                <a:gd name="connsiteX7" fmla="*/ 3563 w 9525"/>
                <a:gd name="connsiteY7" fmla="*/ 1591 h 0"/>
                <a:gd name="connsiteX8" fmla="*/ 10316 w 9525"/>
                <a:gd name="connsiteY8" fmla="*/ 7344 h 0"/>
                <a:gd name="connsiteX9" fmla="*/ 9420 w 9525"/>
                <a:gd name="connsiteY9" fmla="*/ 8411 h 0"/>
                <a:gd name="connsiteX10" fmla="*/ 6849 w 9525"/>
                <a:gd name="connsiteY10" fmla="*/ 8363 h 0"/>
                <a:gd name="connsiteX11" fmla="*/ 4601 w 9525"/>
                <a:gd name="connsiteY11" fmla="*/ 6696 h 0"/>
                <a:gd name="connsiteX12" fmla="*/ 4582 w 9525"/>
                <a:gd name="connsiteY12" fmla="*/ 3210 h 0"/>
                <a:gd name="connsiteX13" fmla="*/ 7173 w 9525"/>
                <a:gd name="connsiteY13" fmla="*/ 3896 h 0"/>
                <a:gd name="connsiteX14" fmla="*/ 9544 w 9525"/>
                <a:gd name="connsiteY14" fmla="*/ 6229 h 0"/>
                <a:gd name="connsiteX15" fmla="*/ 10316 w 9525"/>
                <a:gd name="connsiteY15" fmla="*/ 734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
                  <a:moveTo>
                    <a:pt x="3563" y="1591"/>
                  </a:moveTo>
                  <a:lnTo>
                    <a:pt x="1963" y="2096"/>
                  </a:lnTo>
                  <a:lnTo>
                    <a:pt x="371" y="1105"/>
                  </a:lnTo>
                  <a:lnTo>
                    <a:pt x="0" y="505"/>
                  </a:lnTo>
                  <a:lnTo>
                    <a:pt x="2210" y="0"/>
                  </a:lnTo>
                  <a:lnTo>
                    <a:pt x="3296" y="448"/>
                  </a:lnTo>
                  <a:lnTo>
                    <a:pt x="3753" y="1305"/>
                  </a:lnTo>
                  <a:lnTo>
                    <a:pt x="3563" y="1591"/>
                  </a:lnTo>
                  <a:close/>
                  <a:moveTo>
                    <a:pt x="10316" y="7344"/>
                  </a:moveTo>
                  <a:lnTo>
                    <a:pt x="9420" y="8411"/>
                  </a:lnTo>
                  <a:lnTo>
                    <a:pt x="6849" y="8363"/>
                  </a:lnTo>
                  <a:lnTo>
                    <a:pt x="4601" y="6696"/>
                  </a:lnTo>
                  <a:lnTo>
                    <a:pt x="4582" y="3210"/>
                  </a:lnTo>
                  <a:lnTo>
                    <a:pt x="7173" y="3896"/>
                  </a:lnTo>
                  <a:lnTo>
                    <a:pt x="9544" y="6229"/>
                  </a:lnTo>
                  <a:lnTo>
                    <a:pt x="10316" y="7344"/>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34" name="Freeform: Shape 233">
              <a:extLst>
                <a:ext uri="{FF2B5EF4-FFF2-40B4-BE49-F238E27FC236}">
                  <a16:creationId xmlns:a16="http://schemas.microsoft.com/office/drawing/2014/main" id="{E8BDB935-5315-4FF7-8C81-62A54BE891E5}"/>
                </a:ext>
              </a:extLst>
            </p:cNvPr>
            <p:cNvSpPr/>
            <p:nvPr/>
          </p:nvSpPr>
          <p:spPr>
            <a:xfrm>
              <a:off x="6497353" y="2437270"/>
              <a:ext cx="203927" cy="265104"/>
            </a:xfrm>
            <a:custGeom>
              <a:avLst/>
              <a:gdLst>
                <a:gd name="connsiteX0" fmla="*/ 50302 w 95250"/>
                <a:gd name="connsiteY0" fmla="*/ 11106 h 123825"/>
                <a:gd name="connsiteX1" fmla="*/ 49168 w 95250"/>
                <a:gd name="connsiteY1" fmla="*/ 10487 h 123825"/>
                <a:gd name="connsiteX2" fmla="*/ 55178 w 95250"/>
                <a:gd name="connsiteY2" fmla="*/ 8706 h 123825"/>
                <a:gd name="connsiteX3" fmla="*/ 58979 w 95250"/>
                <a:gd name="connsiteY3" fmla="*/ 8163 h 123825"/>
                <a:gd name="connsiteX4" fmla="*/ 59655 w 95250"/>
                <a:gd name="connsiteY4" fmla="*/ 8401 h 123825"/>
                <a:gd name="connsiteX5" fmla="*/ 52787 w 95250"/>
                <a:gd name="connsiteY5" fmla="*/ 10744 h 123825"/>
                <a:gd name="connsiteX6" fmla="*/ 50302 w 95250"/>
                <a:gd name="connsiteY6" fmla="*/ 11106 h 123825"/>
                <a:gd name="connsiteX7" fmla="*/ 63646 w 95250"/>
                <a:gd name="connsiteY7" fmla="*/ 8211 h 123825"/>
                <a:gd name="connsiteX8" fmla="*/ 68923 w 95250"/>
                <a:gd name="connsiteY8" fmla="*/ 7477 h 123825"/>
                <a:gd name="connsiteX9" fmla="*/ 68894 w 95250"/>
                <a:gd name="connsiteY9" fmla="*/ 7201 h 123825"/>
                <a:gd name="connsiteX10" fmla="*/ 67504 w 95250"/>
                <a:gd name="connsiteY10" fmla="*/ 6753 h 123825"/>
                <a:gd name="connsiteX11" fmla="*/ 63008 w 95250"/>
                <a:gd name="connsiteY11" fmla="*/ 6830 h 123825"/>
                <a:gd name="connsiteX12" fmla="*/ 61569 w 95250"/>
                <a:gd name="connsiteY12" fmla="*/ 7144 h 123825"/>
                <a:gd name="connsiteX13" fmla="*/ 61865 w 95250"/>
                <a:gd name="connsiteY13" fmla="*/ 7668 h 123825"/>
                <a:gd name="connsiteX14" fmla="*/ 63646 w 95250"/>
                <a:gd name="connsiteY14" fmla="*/ 8211 h 123825"/>
                <a:gd name="connsiteX15" fmla="*/ 46987 w 95250"/>
                <a:gd name="connsiteY15" fmla="*/ 14221 h 123825"/>
                <a:gd name="connsiteX16" fmla="*/ 44806 w 95250"/>
                <a:gd name="connsiteY16" fmla="*/ 14126 h 123825"/>
                <a:gd name="connsiteX17" fmla="*/ 41624 w 95250"/>
                <a:gd name="connsiteY17" fmla="*/ 16974 h 123825"/>
                <a:gd name="connsiteX18" fmla="*/ 42043 w 95250"/>
                <a:gd name="connsiteY18" fmla="*/ 17497 h 123825"/>
                <a:gd name="connsiteX19" fmla="*/ 46987 w 95250"/>
                <a:gd name="connsiteY19" fmla="*/ 14221 h 123825"/>
                <a:gd name="connsiteX20" fmla="*/ 79724 w 95250"/>
                <a:gd name="connsiteY20" fmla="*/ 5153 h 123825"/>
                <a:gd name="connsiteX21" fmla="*/ 78591 w 95250"/>
                <a:gd name="connsiteY21" fmla="*/ 4962 h 123825"/>
                <a:gd name="connsiteX22" fmla="*/ 75295 w 95250"/>
                <a:gd name="connsiteY22" fmla="*/ 5915 h 123825"/>
                <a:gd name="connsiteX23" fmla="*/ 75066 w 95250"/>
                <a:gd name="connsiteY23" fmla="*/ 6353 h 123825"/>
                <a:gd name="connsiteX24" fmla="*/ 75981 w 95250"/>
                <a:gd name="connsiteY24" fmla="*/ 6677 h 123825"/>
                <a:gd name="connsiteX25" fmla="*/ 79724 w 95250"/>
                <a:gd name="connsiteY25" fmla="*/ 5153 h 123825"/>
                <a:gd name="connsiteX26" fmla="*/ 92221 w 95250"/>
                <a:gd name="connsiteY26" fmla="*/ 0 h 123825"/>
                <a:gd name="connsiteX27" fmla="*/ 90983 w 95250"/>
                <a:gd name="connsiteY27" fmla="*/ 0 h 123825"/>
                <a:gd name="connsiteX28" fmla="*/ 88687 w 95250"/>
                <a:gd name="connsiteY28" fmla="*/ 895 h 123825"/>
                <a:gd name="connsiteX29" fmla="*/ 87973 w 95250"/>
                <a:gd name="connsiteY29" fmla="*/ 2086 h 123825"/>
                <a:gd name="connsiteX30" fmla="*/ 90449 w 95250"/>
                <a:gd name="connsiteY30" fmla="*/ 1934 h 123825"/>
                <a:gd name="connsiteX31" fmla="*/ 92221 w 95250"/>
                <a:gd name="connsiteY31" fmla="*/ 0 h 123825"/>
                <a:gd name="connsiteX32" fmla="*/ 38395 w 95250"/>
                <a:gd name="connsiteY32" fmla="*/ 27927 h 123825"/>
                <a:gd name="connsiteX33" fmla="*/ 41043 w 95250"/>
                <a:gd name="connsiteY33" fmla="*/ 24784 h 123825"/>
                <a:gd name="connsiteX34" fmla="*/ 41043 w 95250"/>
                <a:gd name="connsiteY34" fmla="*/ 19783 h 123825"/>
                <a:gd name="connsiteX35" fmla="*/ 37129 w 95250"/>
                <a:gd name="connsiteY35" fmla="*/ 23870 h 123825"/>
                <a:gd name="connsiteX36" fmla="*/ 36309 w 95250"/>
                <a:gd name="connsiteY36" fmla="*/ 26327 h 123825"/>
                <a:gd name="connsiteX37" fmla="*/ 36776 w 95250"/>
                <a:gd name="connsiteY37" fmla="*/ 27061 h 123825"/>
                <a:gd name="connsiteX38" fmla="*/ 38395 w 95250"/>
                <a:gd name="connsiteY38" fmla="*/ 27927 h 123825"/>
                <a:gd name="connsiteX39" fmla="*/ 44987 w 95250"/>
                <a:gd name="connsiteY39" fmla="*/ 30032 h 123825"/>
                <a:gd name="connsiteX40" fmla="*/ 47149 w 95250"/>
                <a:gd name="connsiteY40" fmla="*/ 34747 h 123825"/>
                <a:gd name="connsiteX41" fmla="*/ 46892 w 95250"/>
                <a:gd name="connsiteY41" fmla="*/ 37833 h 123825"/>
                <a:gd name="connsiteX42" fmla="*/ 47844 w 95250"/>
                <a:gd name="connsiteY42" fmla="*/ 39157 h 123825"/>
                <a:gd name="connsiteX43" fmla="*/ 49263 w 95250"/>
                <a:gd name="connsiteY43" fmla="*/ 38710 h 123825"/>
                <a:gd name="connsiteX44" fmla="*/ 51540 w 95250"/>
                <a:gd name="connsiteY44" fmla="*/ 39243 h 123825"/>
                <a:gd name="connsiteX45" fmla="*/ 52292 w 95250"/>
                <a:gd name="connsiteY45" fmla="*/ 40786 h 123825"/>
                <a:gd name="connsiteX46" fmla="*/ 50616 w 95250"/>
                <a:gd name="connsiteY46" fmla="*/ 41977 h 123825"/>
                <a:gd name="connsiteX47" fmla="*/ 50406 w 95250"/>
                <a:gd name="connsiteY47" fmla="*/ 43024 h 123825"/>
                <a:gd name="connsiteX48" fmla="*/ 47492 w 95250"/>
                <a:gd name="connsiteY48" fmla="*/ 44672 h 123825"/>
                <a:gd name="connsiteX49" fmla="*/ 46491 w 95250"/>
                <a:gd name="connsiteY49" fmla="*/ 43672 h 123825"/>
                <a:gd name="connsiteX50" fmla="*/ 44596 w 95250"/>
                <a:gd name="connsiteY50" fmla="*/ 44339 h 123825"/>
                <a:gd name="connsiteX51" fmla="*/ 44987 w 95250"/>
                <a:gd name="connsiteY51" fmla="*/ 46634 h 123825"/>
                <a:gd name="connsiteX52" fmla="*/ 46244 w 95250"/>
                <a:gd name="connsiteY52" fmla="*/ 49359 h 123825"/>
                <a:gd name="connsiteX53" fmla="*/ 45396 w 95250"/>
                <a:gd name="connsiteY53" fmla="*/ 52159 h 123825"/>
                <a:gd name="connsiteX54" fmla="*/ 46501 w 95250"/>
                <a:gd name="connsiteY54" fmla="*/ 52597 h 123825"/>
                <a:gd name="connsiteX55" fmla="*/ 44482 w 95250"/>
                <a:gd name="connsiteY55" fmla="*/ 55159 h 123825"/>
                <a:gd name="connsiteX56" fmla="*/ 43291 w 95250"/>
                <a:gd name="connsiteY56" fmla="*/ 55436 h 123825"/>
                <a:gd name="connsiteX57" fmla="*/ 45053 w 95250"/>
                <a:gd name="connsiteY57" fmla="*/ 57131 h 123825"/>
                <a:gd name="connsiteX58" fmla="*/ 47739 w 95250"/>
                <a:gd name="connsiteY58" fmla="*/ 57407 h 123825"/>
                <a:gd name="connsiteX59" fmla="*/ 47463 w 95250"/>
                <a:gd name="connsiteY59" fmla="*/ 55093 h 123825"/>
                <a:gd name="connsiteX60" fmla="*/ 55588 w 95250"/>
                <a:gd name="connsiteY60" fmla="*/ 49492 h 123825"/>
                <a:gd name="connsiteX61" fmla="*/ 56407 w 95250"/>
                <a:gd name="connsiteY61" fmla="*/ 47653 h 123825"/>
                <a:gd name="connsiteX62" fmla="*/ 57331 w 95250"/>
                <a:gd name="connsiteY62" fmla="*/ 47558 h 123825"/>
                <a:gd name="connsiteX63" fmla="*/ 58969 w 95250"/>
                <a:gd name="connsiteY63" fmla="*/ 45911 h 123825"/>
                <a:gd name="connsiteX64" fmla="*/ 61446 w 95250"/>
                <a:gd name="connsiteY64" fmla="*/ 45158 h 123825"/>
                <a:gd name="connsiteX65" fmla="*/ 61446 w 95250"/>
                <a:gd name="connsiteY65" fmla="*/ 44034 h 123825"/>
                <a:gd name="connsiteX66" fmla="*/ 59950 w 95250"/>
                <a:gd name="connsiteY66" fmla="*/ 42891 h 123825"/>
                <a:gd name="connsiteX67" fmla="*/ 60045 w 95250"/>
                <a:gd name="connsiteY67" fmla="*/ 38243 h 123825"/>
                <a:gd name="connsiteX68" fmla="*/ 61951 w 95250"/>
                <a:gd name="connsiteY68" fmla="*/ 34909 h 123825"/>
                <a:gd name="connsiteX69" fmla="*/ 61331 w 95250"/>
                <a:gd name="connsiteY69" fmla="*/ 34147 h 123825"/>
                <a:gd name="connsiteX70" fmla="*/ 59007 w 95250"/>
                <a:gd name="connsiteY70" fmla="*/ 35338 h 123825"/>
                <a:gd name="connsiteX71" fmla="*/ 56731 w 95250"/>
                <a:gd name="connsiteY71" fmla="*/ 34490 h 123825"/>
                <a:gd name="connsiteX72" fmla="*/ 55188 w 95250"/>
                <a:gd name="connsiteY72" fmla="*/ 34585 h 123825"/>
                <a:gd name="connsiteX73" fmla="*/ 53645 w 95250"/>
                <a:gd name="connsiteY73" fmla="*/ 32880 h 123825"/>
                <a:gd name="connsiteX74" fmla="*/ 54931 w 95250"/>
                <a:gd name="connsiteY74" fmla="*/ 31595 h 123825"/>
                <a:gd name="connsiteX75" fmla="*/ 54931 w 95250"/>
                <a:gd name="connsiteY75" fmla="*/ 27413 h 123825"/>
                <a:gd name="connsiteX76" fmla="*/ 53673 w 95250"/>
                <a:gd name="connsiteY76" fmla="*/ 23651 h 123825"/>
                <a:gd name="connsiteX77" fmla="*/ 102822 w 95250"/>
                <a:gd name="connsiteY77" fmla="*/ 15373 h 123825"/>
                <a:gd name="connsiteX78" fmla="*/ 99098 w 95250"/>
                <a:gd name="connsiteY78" fmla="*/ 14564 h 123825"/>
                <a:gd name="connsiteX79" fmla="*/ 96698 w 95250"/>
                <a:gd name="connsiteY79" fmla="*/ 13373 h 123825"/>
                <a:gd name="connsiteX80" fmla="*/ 95202 w 95250"/>
                <a:gd name="connsiteY80" fmla="*/ 11221 h 123825"/>
                <a:gd name="connsiteX81" fmla="*/ 92631 w 95250"/>
                <a:gd name="connsiteY81" fmla="*/ 8277 h 123825"/>
                <a:gd name="connsiteX82" fmla="*/ 85877 w 95250"/>
                <a:gd name="connsiteY82" fmla="*/ 8582 h 123825"/>
                <a:gd name="connsiteX83" fmla="*/ 80258 w 95250"/>
                <a:gd name="connsiteY83" fmla="*/ 9430 h 123825"/>
                <a:gd name="connsiteX84" fmla="*/ 72476 w 95250"/>
                <a:gd name="connsiteY84" fmla="*/ 9792 h 123825"/>
                <a:gd name="connsiteX85" fmla="*/ 67437 w 95250"/>
                <a:gd name="connsiteY85" fmla="*/ 11221 h 123825"/>
                <a:gd name="connsiteX86" fmla="*/ 58312 w 95250"/>
                <a:gd name="connsiteY86" fmla="*/ 15983 h 123825"/>
                <a:gd name="connsiteX87" fmla="*/ 56016 w 95250"/>
                <a:gd name="connsiteY87" fmla="*/ 18412 h 123825"/>
                <a:gd name="connsiteX88" fmla="*/ 53673 w 95250"/>
                <a:gd name="connsiteY88" fmla="*/ 23641 h 123825"/>
                <a:gd name="connsiteX89" fmla="*/ 54931 w 95250"/>
                <a:gd name="connsiteY89" fmla="*/ 27404 h 123825"/>
                <a:gd name="connsiteX90" fmla="*/ 54931 w 95250"/>
                <a:gd name="connsiteY90" fmla="*/ 31585 h 123825"/>
                <a:gd name="connsiteX91" fmla="*/ 53645 w 95250"/>
                <a:gd name="connsiteY91" fmla="*/ 32871 h 123825"/>
                <a:gd name="connsiteX92" fmla="*/ 55188 w 95250"/>
                <a:gd name="connsiteY92" fmla="*/ 34576 h 123825"/>
                <a:gd name="connsiteX93" fmla="*/ 56731 w 95250"/>
                <a:gd name="connsiteY93" fmla="*/ 34480 h 123825"/>
                <a:gd name="connsiteX94" fmla="*/ 59007 w 95250"/>
                <a:gd name="connsiteY94" fmla="*/ 35328 h 123825"/>
                <a:gd name="connsiteX95" fmla="*/ 61331 w 95250"/>
                <a:gd name="connsiteY95" fmla="*/ 34138 h 123825"/>
                <a:gd name="connsiteX96" fmla="*/ 61951 w 95250"/>
                <a:gd name="connsiteY96" fmla="*/ 34900 h 123825"/>
                <a:gd name="connsiteX97" fmla="*/ 60045 w 95250"/>
                <a:gd name="connsiteY97" fmla="*/ 38233 h 123825"/>
                <a:gd name="connsiteX98" fmla="*/ 59950 w 95250"/>
                <a:gd name="connsiteY98" fmla="*/ 42882 h 123825"/>
                <a:gd name="connsiteX99" fmla="*/ 61446 w 95250"/>
                <a:gd name="connsiteY99" fmla="*/ 44025 h 123825"/>
                <a:gd name="connsiteX100" fmla="*/ 61446 w 95250"/>
                <a:gd name="connsiteY100" fmla="*/ 45148 h 123825"/>
                <a:gd name="connsiteX101" fmla="*/ 58969 w 95250"/>
                <a:gd name="connsiteY101" fmla="*/ 45901 h 123825"/>
                <a:gd name="connsiteX102" fmla="*/ 57331 w 95250"/>
                <a:gd name="connsiteY102" fmla="*/ 47549 h 123825"/>
                <a:gd name="connsiteX103" fmla="*/ 56407 w 95250"/>
                <a:gd name="connsiteY103" fmla="*/ 47644 h 123825"/>
                <a:gd name="connsiteX104" fmla="*/ 55588 w 95250"/>
                <a:gd name="connsiteY104" fmla="*/ 49482 h 123825"/>
                <a:gd name="connsiteX105" fmla="*/ 47463 w 95250"/>
                <a:gd name="connsiteY105" fmla="*/ 55083 h 123825"/>
                <a:gd name="connsiteX106" fmla="*/ 47739 w 95250"/>
                <a:gd name="connsiteY106" fmla="*/ 57398 h 123825"/>
                <a:gd name="connsiteX107" fmla="*/ 45053 w 95250"/>
                <a:gd name="connsiteY107" fmla="*/ 57122 h 123825"/>
                <a:gd name="connsiteX108" fmla="*/ 43291 w 95250"/>
                <a:gd name="connsiteY108" fmla="*/ 55426 h 123825"/>
                <a:gd name="connsiteX109" fmla="*/ 44482 w 95250"/>
                <a:gd name="connsiteY109" fmla="*/ 55150 h 123825"/>
                <a:gd name="connsiteX110" fmla="*/ 46501 w 95250"/>
                <a:gd name="connsiteY110" fmla="*/ 52587 h 123825"/>
                <a:gd name="connsiteX111" fmla="*/ 45396 w 95250"/>
                <a:gd name="connsiteY111" fmla="*/ 52149 h 123825"/>
                <a:gd name="connsiteX112" fmla="*/ 46244 w 95250"/>
                <a:gd name="connsiteY112" fmla="*/ 49349 h 123825"/>
                <a:gd name="connsiteX113" fmla="*/ 44987 w 95250"/>
                <a:gd name="connsiteY113" fmla="*/ 46625 h 123825"/>
                <a:gd name="connsiteX114" fmla="*/ 44596 w 95250"/>
                <a:gd name="connsiteY114" fmla="*/ 44329 h 123825"/>
                <a:gd name="connsiteX115" fmla="*/ 46491 w 95250"/>
                <a:gd name="connsiteY115" fmla="*/ 43663 h 123825"/>
                <a:gd name="connsiteX116" fmla="*/ 47492 w 95250"/>
                <a:gd name="connsiteY116" fmla="*/ 44663 h 123825"/>
                <a:gd name="connsiteX117" fmla="*/ 50406 w 95250"/>
                <a:gd name="connsiteY117" fmla="*/ 43015 h 123825"/>
                <a:gd name="connsiteX118" fmla="*/ 50616 w 95250"/>
                <a:gd name="connsiteY118" fmla="*/ 41967 h 123825"/>
                <a:gd name="connsiteX119" fmla="*/ 52292 w 95250"/>
                <a:gd name="connsiteY119" fmla="*/ 40777 h 123825"/>
                <a:gd name="connsiteX120" fmla="*/ 51540 w 95250"/>
                <a:gd name="connsiteY120" fmla="*/ 39234 h 123825"/>
                <a:gd name="connsiteX121" fmla="*/ 49263 w 95250"/>
                <a:gd name="connsiteY121" fmla="*/ 38700 h 123825"/>
                <a:gd name="connsiteX122" fmla="*/ 47844 w 95250"/>
                <a:gd name="connsiteY122" fmla="*/ 39148 h 123825"/>
                <a:gd name="connsiteX123" fmla="*/ 46892 w 95250"/>
                <a:gd name="connsiteY123" fmla="*/ 37824 h 123825"/>
                <a:gd name="connsiteX124" fmla="*/ 47149 w 95250"/>
                <a:gd name="connsiteY124" fmla="*/ 34738 h 123825"/>
                <a:gd name="connsiteX125" fmla="*/ 44987 w 95250"/>
                <a:gd name="connsiteY125" fmla="*/ 30023 h 123825"/>
                <a:gd name="connsiteX126" fmla="*/ 41081 w 95250"/>
                <a:gd name="connsiteY126" fmla="*/ 31975 h 123825"/>
                <a:gd name="connsiteX127" fmla="*/ 39776 w 95250"/>
                <a:gd name="connsiteY127" fmla="*/ 31090 h 123825"/>
                <a:gd name="connsiteX128" fmla="*/ 37900 w 95250"/>
                <a:gd name="connsiteY128" fmla="*/ 30509 h 123825"/>
                <a:gd name="connsiteX129" fmla="*/ 36404 w 95250"/>
                <a:gd name="connsiteY129" fmla="*/ 33566 h 123825"/>
                <a:gd name="connsiteX130" fmla="*/ 35481 w 95250"/>
                <a:gd name="connsiteY130" fmla="*/ 36319 h 123825"/>
                <a:gd name="connsiteX131" fmla="*/ 32375 w 95250"/>
                <a:gd name="connsiteY131" fmla="*/ 52445 h 123825"/>
                <a:gd name="connsiteX132" fmla="*/ 30261 w 95250"/>
                <a:gd name="connsiteY132" fmla="*/ 58274 h 123825"/>
                <a:gd name="connsiteX133" fmla="*/ 27413 w 95250"/>
                <a:gd name="connsiteY133" fmla="*/ 63170 h 123825"/>
                <a:gd name="connsiteX134" fmla="*/ 22936 w 95250"/>
                <a:gd name="connsiteY134" fmla="*/ 69152 h 123825"/>
                <a:gd name="connsiteX135" fmla="*/ 20879 w 95250"/>
                <a:gd name="connsiteY135" fmla="*/ 71190 h 123825"/>
                <a:gd name="connsiteX136" fmla="*/ 19621 w 95250"/>
                <a:gd name="connsiteY136" fmla="*/ 71961 h 123825"/>
                <a:gd name="connsiteX137" fmla="*/ 18050 w 95250"/>
                <a:gd name="connsiteY137" fmla="*/ 74838 h 123825"/>
                <a:gd name="connsiteX138" fmla="*/ 16793 w 95250"/>
                <a:gd name="connsiteY138" fmla="*/ 78286 h 123825"/>
                <a:gd name="connsiteX139" fmla="*/ 15935 w 95250"/>
                <a:gd name="connsiteY139" fmla="*/ 79896 h 123825"/>
                <a:gd name="connsiteX140" fmla="*/ 20955 w 95250"/>
                <a:gd name="connsiteY140" fmla="*/ 85820 h 123825"/>
                <a:gd name="connsiteX141" fmla="*/ 21584 w 95250"/>
                <a:gd name="connsiteY141" fmla="*/ 87516 h 123825"/>
                <a:gd name="connsiteX142" fmla="*/ 22241 w 95250"/>
                <a:gd name="connsiteY142" fmla="*/ 88506 h 123825"/>
                <a:gd name="connsiteX143" fmla="*/ 17488 w 95250"/>
                <a:gd name="connsiteY143" fmla="*/ 89125 h 123825"/>
                <a:gd name="connsiteX144" fmla="*/ 19507 w 95250"/>
                <a:gd name="connsiteY144" fmla="*/ 91040 h 123825"/>
                <a:gd name="connsiteX145" fmla="*/ 22050 w 95250"/>
                <a:gd name="connsiteY145" fmla="*/ 92412 h 123825"/>
                <a:gd name="connsiteX146" fmla="*/ 23755 w 95250"/>
                <a:gd name="connsiteY146" fmla="*/ 93069 h 123825"/>
                <a:gd name="connsiteX147" fmla="*/ 24689 w 95250"/>
                <a:gd name="connsiteY147" fmla="*/ 94450 h 123825"/>
                <a:gd name="connsiteX148" fmla="*/ 22860 w 95250"/>
                <a:gd name="connsiteY148" fmla="*/ 95088 h 123825"/>
                <a:gd name="connsiteX149" fmla="*/ 21136 w 95250"/>
                <a:gd name="connsiteY149" fmla="*/ 95126 h 123825"/>
                <a:gd name="connsiteX150" fmla="*/ 14316 w 95250"/>
                <a:gd name="connsiteY150" fmla="*/ 90049 h 123825"/>
                <a:gd name="connsiteX151" fmla="*/ 10525 w 95250"/>
                <a:gd name="connsiteY151" fmla="*/ 89116 h 123825"/>
                <a:gd name="connsiteX152" fmla="*/ 5305 w 95250"/>
                <a:gd name="connsiteY152" fmla="*/ 89411 h 123825"/>
                <a:gd name="connsiteX153" fmla="*/ 3991 w 95250"/>
                <a:gd name="connsiteY153" fmla="*/ 89945 h 123825"/>
                <a:gd name="connsiteX154" fmla="*/ 2639 w 95250"/>
                <a:gd name="connsiteY154" fmla="*/ 91488 h 123825"/>
                <a:gd name="connsiteX155" fmla="*/ 4553 w 95250"/>
                <a:gd name="connsiteY155" fmla="*/ 93831 h 123825"/>
                <a:gd name="connsiteX156" fmla="*/ 6325 w 95250"/>
                <a:gd name="connsiteY156" fmla="*/ 95212 h 123825"/>
                <a:gd name="connsiteX157" fmla="*/ 9172 w 95250"/>
                <a:gd name="connsiteY157" fmla="*/ 95393 h 123825"/>
                <a:gd name="connsiteX158" fmla="*/ 12602 w 95250"/>
                <a:gd name="connsiteY158" fmla="*/ 97126 h 123825"/>
                <a:gd name="connsiteX159" fmla="*/ 17536 w 95250"/>
                <a:gd name="connsiteY159" fmla="*/ 95679 h 123825"/>
                <a:gd name="connsiteX160" fmla="*/ 21079 w 95250"/>
                <a:gd name="connsiteY160" fmla="*/ 97460 h 123825"/>
                <a:gd name="connsiteX161" fmla="*/ 23413 w 95250"/>
                <a:gd name="connsiteY161" fmla="*/ 98098 h 123825"/>
                <a:gd name="connsiteX162" fmla="*/ 25508 w 95250"/>
                <a:gd name="connsiteY162" fmla="*/ 99165 h 123825"/>
                <a:gd name="connsiteX163" fmla="*/ 27356 w 95250"/>
                <a:gd name="connsiteY163" fmla="*/ 99393 h 123825"/>
                <a:gd name="connsiteX164" fmla="*/ 28165 w 95250"/>
                <a:gd name="connsiteY164" fmla="*/ 98917 h 123825"/>
                <a:gd name="connsiteX165" fmla="*/ 27651 w 95250"/>
                <a:gd name="connsiteY165" fmla="*/ 96336 h 123825"/>
                <a:gd name="connsiteX166" fmla="*/ 29156 w 95250"/>
                <a:gd name="connsiteY166" fmla="*/ 94955 h 123825"/>
                <a:gd name="connsiteX167" fmla="*/ 30823 w 95250"/>
                <a:gd name="connsiteY167" fmla="*/ 94317 h 123825"/>
                <a:gd name="connsiteX168" fmla="*/ 31575 w 95250"/>
                <a:gd name="connsiteY168" fmla="*/ 95441 h 123825"/>
                <a:gd name="connsiteX169" fmla="*/ 33109 w 95250"/>
                <a:gd name="connsiteY169" fmla="*/ 96584 h 123825"/>
                <a:gd name="connsiteX170" fmla="*/ 34309 w 95250"/>
                <a:gd name="connsiteY170" fmla="*/ 96593 h 123825"/>
                <a:gd name="connsiteX171" fmla="*/ 37567 w 95250"/>
                <a:gd name="connsiteY171" fmla="*/ 93621 h 123825"/>
                <a:gd name="connsiteX172" fmla="*/ 38328 w 95250"/>
                <a:gd name="connsiteY172" fmla="*/ 94212 h 123825"/>
                <a:gd name="connsiteX173" fmla="*/ 39033 w 95250"/>
                <a:gd name="connsiteY173" fmla="*/ 95269 h 123825"/>
                <a:gd name="connsiteX174" fmla="*/ 39186 w 95250"/>
                <a:gd name="connsiteY174" fmla="*/ 96117 h 123825"/>
                <a:gd name="connsiteX175" fmla="*/ 39310 w 95250"/>
                <a:gd name="connsiteY175" fmla="*/ 97012 h 123825"/>
                <a:gd name="connsiteX176" fmla="*/ 40043 w 95250"/>
                <a:gd name="connsiteY176" fmla="*/ 97384 h 123825"/>
                <a:gd name="connsiteX177" fmla="*/ 42605 w 95250"/>
                <a:gd name="connsiteY177" fmla="*/ 97193 h 123825"/>
                <a:gd name="connsiteX178" fmla="*/ 43910 w 95250"/>
                <a:gd name="connsiteY178" fmla="*/ 95583 h 123825"/>
                <a:gd name="connsiteX179" fmla="*/ 44930 w 95250"/>
                <a:gd name="connsiteY179" fmla="*/ 94574 h 123825"/>
                <a:gd name="connsiteX180" fmla="*/ 45691 w 95250"/>
                <a:gd name="connsiteY180" fmla="*/ 95260 h 123825"/>
                <a:gd name="connsiteX181" fmla="*/ 46063 w 95250"/>
                <a:gd name="connsiteY181" fmla="*/ 97241 h 123825"/>
                <a:gd name="connsiteX182" fmla="*/ 46768 w 95250"/>
                <a:gd name="connsiteY182" fmla="*/ 99822 h 123825"/>
                <a:gd name="connsiteX183" fmla="*/ 49825 w 95250"/>
                <a:gd name="connsiteY183" fmla="*/ 102699 h 123825"/>
                <a:gd name="connsiteX184" fmla="*/ 52406 w 95250"/>
                <a:gd name="connsiteY184" fmla="*/ 103518 h 123825"/>
                <a:gd name="connsiteX185" fmla="*/ 55578 w 95250"/>
                <a:gd name="connsiteY185" fmla="*/ 102956 h 123825"/>
                <a:gd name="connsiteX186" fmla="*/ 56836 w 95250"/>
                <a:gd name="connsiteY186" fmla="*/ 102441 h 123825"/>
                <a:gd name="connsiteX187" fmla="*/ 57683 w 95250"/>
                <a:gd name="connsiteY187" fmla="*/ 102870 h 123825"/>
                <a:gd name="connsiteX188" fmla="*/ 58531 w 95250"/>
                <a:gd name="connsiteY188" fmla="*/ 104394 h 123825"/>
                <a:gd name="connsiteX189" fmla="*/ 60360 w 95250"/>
                <a:gd name="connsiteY189" fmla="*/ 106137 h 123825"/>
                <a:gd name="connsiteX190" fmla="*/ 64198 w 95250"/>
                <a:gd name="connsiteY190" fmla="*/ 107366 h 123825"/>
                <a:gd name="connsiteX191" fmla="*/ 65379 w 95250"/>
                <a:gd name="connsiteY191" fmla="*/ 108061 h 123825"/>
                <a:gd name="connsiteX192" fmla="*/ 66199 w 95250"/>
                <a:gd name="connsiteY192" fmla="*/ 109233 h 123825"/>
                <a:gd name="connsiteX193" fmla="*/ 65961 w 95250"/>
                <a:gd name="connsiteY193" fmla="*/ 110900 h 123825"/>
                <a:gd name="connsiteX194" fmla="*/ 64132 w 95250"/>
                <a:gd name="connsiteY194" fmla="*/ 115043 h 123825"/>
                <a:gd name="connsiteX195" fmla="*/ 63894 w 95250"/>
                <a:gd name="connsiteY195" fmla="*/ 116262 h 123825"/>
                <a:gd name="connsiteX196" fmla="*/ 64141 w 95250"/>
                <a:gd name="connsiteY196" fmla="*/ 116672 h 123825"/>
                <a:gd name="connsiteX197" fmla="*/ 63779 w 95250"/>
                <a:gd name="connsiteY197" fmla="*/ 117434 h 123825"/>
                <a:gd name="connsiteX198" fmla="*/ 61398 w 95250"/>
                <a:gd name="connsiteY198" fmla="*/ 120205 h 123825"/>
                <a:gd name="connsiteX199" fmla="*/ 61189 w 95250"/>
                <a:gd name="connsiteY199" fmla="*/ 121187 h 123825"/>
                <a:gd name="connsiteX200" fmla="*/ 61979 w 95250"/>
                <a:gd name="connsiteY200" fmla="*/ 122777 h 123825"/>
                <a:gd name="connsiteX201" fmla="*/ 62636 w 95250"/>
                <a:gd name="connsiteY201" fmla="*/ 124092 h 123825"/>
                <a:gd name="connsiteX202" fmla="*/ 62636 w 95250"/>
                <a:gd name="connsiteY202" fmla="*/ 124092 h 123825"/>
                <a:gd name="connsiteX203" fmla="*/ 66304 w 95250"/>
                <a:gd name="connsiteY203" fmla="*/ 122644 h 123825"/>
                <a:gd name="connsiteX204" fmla="*/ 67951 w 95250"/>
                <a:gd name="connsiteY204" fmla="*/ 125025 h 123825"/>
                <a:gd name="connsiteX205" fmla="*/ 70666 w 95250"/>
                <a:gd name="connsiteY205" fmla="*/ 125111 h 123825"/>
                <a:gd name="connsiteX206" fmla="*/ 72123 w 95250"/>
                <a:gd name="connsiteY206" fmla="*/ 118586 h 123825"/>
                <a:gd name="connsiteX207" fmla="*/ 71009 w 95250"/>
                <a:gd name="connsiteY207" fmla="*/ 116681 h 123825"/>
                <a:gd name="connsiteX208" fmla="*/ 69628 w 95250"/>
                <a:gd name="connsiteY208" fmla="*/ 115710 h 123825"/>
                <a:gd name="connsiteX209" fmla="*/ 68018 w 95250"/>
                <a:gd name="connsiteY209" fmla="*/ 115233 h 123825"/>
                <a:gd name="connsiteX210" fmla="*/ 67275 w 95250"/>
                <a:gd name="connsiteY210" fmla="*/ 114328 h 123825"/>
                <a:gd name="connsiteX211" fmla="*/ 67018 w 95250"/>
                <a:gd name="connsiteY211" fmla="*/ 113290 h 123825"/>
                <a:gd name="connsiteX212" fmla="*/ 67304 w 95250"/>
                <a:gd name="connsiteY212" fmla="*/ 112652 h 123825"/>
                <a:gd name="connsiteX213" fmla="*/ 69199 w 95250"/>
                <a:gd name="connsiteY213" fmla="*/ 112843 h 123825"/>
                <a:gd name="connsiteX214" fmla="*/ 69790 w 95250"/>
                <a:gd name="connsiteY214" fmla="*/ 112166 h 123825"/>
                <a:gd name="connsiteX215" fmla="*/ 74304 w 95250"/>
                <a:gd name="connsiteY215" fmla="*/ 108318 h 123825"/>
                <a:gd name="connsiteX216" fmla="*/ 74495 w 95250"/>
                <a:gd name="connsiteY216" fmla="*/ 107575 h 123825"/>
                <a:gd name="connsiteX217" fmla="*/ 73866 w 95250"/>
                <a:gd name="connsiteY217" fmla="*/ 107156 h 123825"/>
                <a:gd name="connsiteX218" fmla="*/ 73047 w 95250"/>
                <a:gd name="connsiteY218" fmla="*/ 106937 h 123825"/>
                <a:gd name="connsiteX219" fmla="*/ 72838 w 95250"/>
                <a:gd name="connsiteY219" fmla="*/ 106128 h 123825"/>
                <a:gd name="connsiteX220" fmla="*/ 72866 w 95250"/>
                <a:gd name="connsiteY220" fmla="*/ 105061 h 123825"/>
                <a:gd name="connsiteX221" fmla="*/ 75276 w 95250"/>
                <a:gd name="connsiteY221" fmla="*/ 99489 h 123825"/>
                <a:gd name="connsiteX222" fmla="*/ 75990 w 95250"/>
                <a:gd name="connsiteY222" fmla="*/ 97107 h 123825"/>
                <a:gd name="connsiteX223" fmla="*/ 76152 w 95250"/>
                <a:gd name="connsiteY223" fmla="*/ 95422 h 123825"/>
                <a:gd name="connsiteX224" fmla="*/ 76000 w 95250"/>
                <a:gd name="connsiteY224" fmla="*/ 93755 h 123825"/>
                <a:gd name="connsiteX225" fmla="*/ 74609 w 95250"/>
                <a:gd name="connsiteY225" fmla="*/ 91135 h 123825"/>
                <a:gd name="connsiteX226" fmla="*/ 73266 w 95250"/>
                <a:gd name="connsiteY226" fmla="*/ 89040 h 123825"/>
                <a:gd name="connsiteX227" fmla="*/ 73218 w 95250"/>
                <a:gd name="connsiteY227" fmla="*/ 87373 h 123825"/>
                <a:gd name="connsiteX228" fmla="*/ 72237 w 95250"/>
                <a:gd name="connsiteY228" fmla="*/ 86496 h 123825"/>
                <a:gd name="connsiteX229" fmla="*/ 69456 w 95250"/>
                <a:gd name="connsiteY229" fmla="*/ 82010 h 123825"/>
                <a:gd name="connsiteX230" fmla="*/ 69456 w 95250"/>
                <a:gd name="connsiteY230" fmla="*/ 80277 h 123825"/>
                <a:gd name="connsiteX231" fmla="*/ 71028 w 95250"/>
                <a:gd name="connsiteY231" fmla="*/ 78924 h 123825"/>
                <a:gd name="connsiteX232" fmla="*/ 73228 w 95250"/>
                <a:gd name="connsiteY232" fmla="*/ 78067 h 123825"/>
                <a:gd name="connsiteX233" fmla="*/ 73961 w 95250"/>
                <a:gd name="connsiteY233" fmla="*/ 77353 h 123825"/>
                <a:gd name="connsiteX234" fmla="*/ 75276 w 95250"/>
                <a:gd name="connsiteY234" fmla="*/ 76905 h 123825"/>
                <a:gd name="connsiteX235" fmla="*/ 78772 w 95250"/>
                <a:gd name="connsiteY235" fmla="*/ 78200 h 123825"/>
                <a:gd name="connsiteX236" fmla="*/ 80334 w 95250"/>
                <a:gd name="connsiteY236" fmla="*/ 79324 h 123825"/>
                <a:gd name="connsiteX237" fmla="*/ 80772 w 95250"/>
                <a:gd name="connsiteY237" fmla="*/ 79096 h 123825"/>
                <a:gd name="connsiteX238" fmla="*/ 82182 w 95250"/>
                <a:gd name="connsiteY238" fmla="*/ 77876 h 123825"/>
                <a:gd name="connsiteX239" fmla="*/ 84658 w 95250"/>
                <a:gd name="connsiteY239" fmla="*/ 78067 h 123825"/>
                <a:gd name="connsiteX240" fmla="*/ 90649 w 95250"/>
                <a:gd name="connsiteY240" fmla="*/ 75610 h 123825"/>
                <a:gd name="connsiteX241" fmla="*/ 91545 w 95250"/>
                <a:gd name="connsiteY241" fmla="*/ 74428 h 123825"/>
                <a:gd name="connsiteX242" fmla="*/ 92212 w 95250"/>
                <a:gd name="connsiteY242" fmla="*/ 73171 h 123825"/>
                <a:gd name="connsiteX243" fmla="*/ 92268 w 95250"/>
                <a:gd name="connsiteY243" fmla="*/ 72619 h 123825"/>
                <a:gd name="connsiteX244" fmla="*/ 89945 w 95250"/>
                <a:gd name="connsiteY244" fmla="*/ 70190 h 123825"/>
                <a:gd name="connsiteX245" fmla="*/ 89878 w 95250"/>
                <a:gd name="connsiteY245" fmla="*/ 69294 h 123825"/>
                <a:gd name="connsiteX246" fmla="*/ 90183 w 95250"/>
                <a:gd name="connsiteY246" fmla="*/ 68285 h 123825"/>
                <a:gd name="connsiteX247" fmla="*/ 90840 w 95250"/>
                <a:gd name="connsiteY247" fmla="*/ 67485 h 123825"/>
                <a:gd name="connsiteX248" fmla="*/ 92212 w 95250"/>
                <a:gd name="connsiteY248" fmla="*/ 66942 h 123825"/>
                <a:gd name="connsiteX249" fmla="*/ 93669 w 95250"/>
                <a:gd name="connsiteY249" fmla="*/ 65875 h 123825"/>
                <a:gd name="connsiteX250" fmla="*/ 96936 w 95250"/>
                <a:gd name="connsiteY250" fmla="*/ 62846 h 123825"/>
                <a:gd name="connsiteX251" fmla="*/ 98069 w 95250"/>
                <a:gd name="connsiteY251" fmla="*/ 60217 h 123825"/>
                <a:gd name="connsiteX252" fmla="*/ 98422 w 95250"/>
                <a:gd name="connsiteY252" fmla="*/ 57360 h 123825"/>
                <a:gd name="connsiteX253" fmla="*/ 98488 w 95250"/>
                <a:gd name="connsiteY253" fmla="*/ 55226 h 123825"/>
                <a:gd name="connsiteX254" fmla="*/ 97593 w 95250"/>
                <a:gd name="connsiteY254" fmla="*/ 53530 h 123825"/>
                <a:gd name="connsiteX255" fmla="*/ 96688 w 95250"/>
                <a:gd name="connsiteY255" fmla="*/ 52435 h 123825"/>
                <a:gd name="connsiteX256" fmla="*/ 95460 w 95250"/>
                <a:gd name="connsiteY256" fmla="*/ 52607 h 123825"/>
                <a:gd name="connsiteX257" fmla="*/ 93069 w 95250"/>
                <a:gd name="connsiteY257" fmla="*/ 52521 h 123825"/>
                <a:gd name="connsiteX258" fmla="*/ 90831 w 95250"/>
                <a:gd name="connsiteY258" fmla="*/ 51568 h 123825"/>
                <a:gd name="connsiteX259" fmla="*/ 89602 w 95250"/>
                <a:gd name="connsiteY259" fmla="*/ 50025 h 123825"/>
                <a:gd name="connsiteX260" fmla="*/ 89297 w 95250"/>
                <a:gd name="connsiteY260" fmla="*/ 48673 h 123825"/>
                <a:gd name="connsiteX261" fmla="*/ 89859 w 95250"/>
                <a:gd name="connsiteY261" fmla="*/ 47816 h 123825"/>
                <a:gd name="connsiteX262" fmla="*/ 90030 w 95250"/>
                <a:gd name="connsiteY262" fmla="*/ 46768 h 123825"/>
                <a:gd name="connsiteX263" fmla="*/ 89668 w 95250"/>
                <a:gd name="connsiteY263" fmla="*/ 45711 h 123825"/>
                <a:gd name="connsiteX264" fmla="*/ 89811 w 95250"/>
                <a:gd name="connsiteY264" fmla="*/ 44825 h 123825"/>
                <a:gd name="connsiteX265" fmla="*/ 90821 w 95250"/>
                <a:gd name="connsiteY265" fmla="*/ 44110 h 123825"/>
                <a:gd name="connsiteX266" fmla="*/ 97898 w 95250"/>
                <a:gd name="connsiteY266" fmla="*/ 44129 h 123825"/>
                <a:gd name="connsiteX267" fmla="*/ 98431 w 95250"/>
                <a:gd name="connsiteY267" fmla="*/ 43348 h 123825"/>
                <a:gd name="connsiteX268" fmla="*/ 98908 w 95250"/>
                <a:gd name="connsiteY268" fmla="*/ 39234 h 123825"/>
                <a:gd name="connsiteX269" fmla="*/ 100679 w 95250"/>
                <a:gd name="connsiteY269" fmla="*/ 32956 h 123825"/>
                <a:gd name="connsiteX270" fmla="*/ 102346 w 95250"/>
                <a:gd name="connsiteY270" fmla="*/ 29451 h 123825"/>
                <a:gd name="connsiteX271" fmla="*/ 102622 w 95250"/>
                <a:gd name="connsiteY271" fmla="*/ 27975 h 123825"/>
                <a:gd name="connsiteX272" fmla="*/ 102594 w 95250"/>
                <a:gd name="connsiteY272" fmla="*/ 19641 h 123825"/>
                <a:gd name="connsiteX273" fmla="*/ 102822 w 95250"/>
                <a:gd name="connsiteY273" fmla="*/ 15373 h 123825"/>
                <a:gd name="connsiteX274" fmla="*/ 10182 w 95250"/>
                <a:gd name="connsiteY274" fmla="*/ 85611 h 123825"/>
                <a:gd name="connsiteX275" fmla="*/ 12516 w 95250"/>
                <a:gd name="connsiteY275" fmla="*/ 84934 h 123825"/>
                <a:gd name="connsiteX276" fmla="*/ 16050 w 95250"/>
                <a:gd name="connsiteY276" fmla="*/ 87811 h 123825"/>
                <a:gd name="connsiteX277" fmla="*/ 19364 w 95250"/>
                <a:gd name="connsiteY277" fmla="*/ 86878 h 123825"/>
                <a:gd name="connsiteX278" fmla="*/ 19164 w 95250"/>
                <a:gd name="connsiteY278" fmla="*/ 86078 h 123825"/>
                <a:gd name="connsiteX279" fmla="*/ 18602 w 95250"/>
                <a:gd name="connsiteY279" fmla="*/ 85325 h 123825"/>
                <a:gd name="connsiteX280" fmla="*/ 15992 w 95250"/>
                <a:gd name="connsiteY280" fmla="*/ 82972 h 123825"/>
                <a:gd name="connsiteX281" fmla="*/ 11716 w 95250"/>
                <a:gd name="connsiteY281" fmla="*/ 82677 h 123825"/>
                <a:gd name="connsiteX282" fmla="*/ 9296 w 95250"/>
                <a:gd name="connsiteY282" fmla="*/ 83401 h 123825"/>
                <a:gd name="connsiteX283" fmla="*/ 9306 w 95250"/>
                <a:gd name="connsiteY283" fmla="*/ 84249 h 123825"/>
                <a:gd name="connsiteX284" fmla="*/ 10182 w 95250"/>
                <a:gd name="connsiteY284" fmla="*/ 85611 h 123825"/>
                <a:gd name="connsiteX285" fmla="*/ 17650 w 95250"/>
                <a:gd name="connsiteY285" fmla="*/ 97717 h 123825"/>
                <a:gd name="connsiteX286" fmla="*/ 14240 w 95250"/>
                <a:gd name="connsiteY286" fmla="*/ 99489 h 123825"/>
                <a:gd name="connsiteX287" fmla="*/ 9782 w 95250"/>
                <a:gd name="connsiteY287" fmla="*/ 98870 h 123825"/>
                <a:gd name="connsiteX288" fmla="*/ 6391 w 95250"/>
                <a:gd name="connsiteY288" fmla="*/ 97574 h 123825"/>
                <a:gd name="connsiteX289" fmla="*/ 2019 w 95250"/>
                <a:gd name="connsiteY289" fmla="*/ 97822 h 123825"/>
                <a:gd name="connsiteX290" fmla="*/ 0 w 95250"/>
                <a:gd name="connsiteY290" fmla="*/ 98498 h 123825"/>
                <a:gd name="connsiteX291" fmla="*/ 800 w 95250"/>
                <a:gd name="connsiteY291" fmla="*/ 102194 h 123825"/>
                <a:gd name="connsiteX292" fmla="*/ 1410 w 95250"/>
                <a:gd name="connsiteY292" fmla="*/ 103365 h 123825"/>
                <a:gd name="connsiteX293" fmla="*/ 2200 w 95250"/>
                <a:gd name="connsiteY293" fmla="*/ 104127 h 123825"/>
                <a:gd name="connsiteX294" fmla="*/ 3248 w 95250"/>
                <a:gd name="connsiteY294" fmla="*/ 104280 h 123825"/>
                <a:gd name="connsiteX295" fmla="*/ 4458 w 95250"/>
                <a:gd name="connsiteY295" fmla="*/ 103365 h 123825"/>
                <a:gd name="connsiteX296" fmla="*/ 6144 w 95250"/>
                <a:gd name="connsiteY296" fmla="*/ 102403 h 123825"/>
                <a:gd name="connsiteX297" fmla="*/ 8858 w 95250"/>
                <a:gd name="connsiteY297" fmla="*/ 102851 h 123825"/>
                <a:gd name="connsiteX298" fmla="*/ 10830 w 95250"/>
                <a:gd name="connsiteY298" fmla="*/ 103737 h 123825"/>
                <a:gd name="connsiteX299" fmla="*/ 11535 w 95250"/>
                <a:gd name="connsiteY299" fmla="*/ 104661 h 123825"/>
                <a:gd name="connsiteX300" fmla="*/ 12840 w 95250"/>
                <a:gd name="connsiteY300" fmla="*/ 105537 h 123825"/>
                <a:gd name="connsiteX301" fmla="*/ 14745 w 95250"/>
                <a:gd name="connsiteY301" fmla="*/ 105747 h 123825"/>
                <a:gd name="connsiteX302" fmla="*/ 18431 w 95250"/>
                <a:gd name="connsiteY302" fmla="*/ 104070 h 123825"/>
                <a:gd name="connsiteX303" fmla="*/ 21974 w 95250"/>
                <a:gd name="connsiteY303" fmla="*/ 101508 h 123825"/>
                <a:gd name="connsiteX304" fmla="*/ 23012 w 95250"/>
                <a:gd name="connsiteY304" fmla="*/ 99727 h 123825"/>
                <a:gd name="connsiteX305" fmla="*/ 23403 w 95250"/>
                <a:gd name="connsiteY305" fmla="*/ 98117 h 123825"/>
                <a:gd name="connsiteX306" fmla="*/ 20336 w 95250"/>
                <a:gd name="connsiteY306" fmla="*/ 99222 h 123825"/>
                <a:gd name="connsiteX307" fmla="*/ 17650 w 95250"/>
                <a:gd name="connsiteY307" fmla="*/ 9771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95250" h="123825">
                  <a:moveTo>
                    <a:pt x="50302" y="11106"/>
                  </a:moveTo>
                  <a:lnTo>
                    <a:pt x="49168" y="10487"/>
                  </a:lnTo>
                  <a:lnTo>
                    <a:pt x="55178" y="8706"/>
                  </a:lnTo>
                  <a:lnTo>
                    <a:pt x="58979" y="8163"/>
                  </a:lnTo>
                  <a:lnTo>
                    <a:pt x="59655" y="8401"/>
                  </a:lnTo>
                  <a:lnTo>
                    <a:pt x="52787" y="10744"/>
                  </a:lnTo>
                  <a:lnTo>
                    <a:pt x="50302" y="11106"/>
                  </a:lnTo>
                  <a:close/>
                  <a:moveTo>
                    <a:pt x="63646" y="8211"/>
                  </a:moveTo>
                  <a:lnTo>
                    <a:pt x="68923" y="7477"/>
                  </a:lnTo>
                  <a:lnTo>
                    <a:pt x="68894" y="7201"/>
                  </a:lnTo>
                  <a:lnTo>
                    <a:pt x="67504" y="6753"/>
                  </a:lnTo>
                  <a:lnTo>
                    <a:pt x="63008" y="6830"/>
                  </a:lnTo>
                  <a:lnTo>
                    <a:pt x="61569" y="7144"/>
                  </a:lnTo>
                  <a:lnTo>
                    <a:pt x="61865" y="7668"/>
                  </a:lnTo>
                  <a:lnTo>
                    <a:pt x="63646" y="8211"/>
                  </a:lnTo>
                  <a:close/>
                  <a:moveTo>
                    <a:pt x="46987" y="14221"/>
                  </a:moveTo>
                  <a:lnTo>
                    <a:pt x="44806" y="14126"/>
                  </a:lnTo>
                  <a:lnTo>
                    <a:pt x="41624" y="16974"/>
                  </a:lnTo>
                  <a:lnTo>
                    <a:pt x="42043" y="17497"/>
                  </a:lnTo>
                  <a:lnTo>
                    <a:pt x="46987" y="14221"/>
                  </a:lnTo>
                  <a:close/>
                  <a:moveTo>
                    <a:pt x="79724" y="5153"/>
                  </a:moveTo>
                  <a:lnTo>
                    <a:pt x="78591" y="4962"/>
                  </a:lnTo>
                  <a:lnTo>
                    <a:pt x="75295" y="5915"/>
                  </a:lnTo>
                  <a:lnTo>
                    <a:pt x="75066" y="6353"/>
                  </a:lnTo>
                  <a:lnTo>
                    <a:pt x="75981" y="6677"/>
                  </a:lnTo>
                  <a:lnTo>
                    <a:pt x="79724" y="5153"/>
                  </a:lnTo>
                  <a:close/>
                  <a:moveTo>
                    <a:pt x="92221" y="0"/>
                  </a:moveTo>
                  <a:lnTo>
                    <a:pt x="90983" y="0"/>
                  </a:lnTo>
                  <a:lnTo>
                    <a:pt x="88687" y="895"/>
                  </a:lnTo>
                  <a:lnTo>
                    <a:pt x="87973" y="2086"/>
                  </a:lnTo>
                  <a:lnTo>
                    <a:pt x="90449" y="1934"/>
                  </a:lnTo>
                  <a:lnTo>
                    <a:pt x="92221" y="0"/>
                  </a:lnTo>
                  <a:close/>
                  <a:moveTo>
                    <a:pt x="38395" y="27927"/>
                  </a:moveTo>
                  <a:lnTo>
                    <a:pt x="41043" y="24784"/>
                  </a:lnTo>
                  <a:lnTo>
                    <a:pt x="41043" y="19783"/>
                  </a:lnTo>
                  <a:lnTo>
                    <a:pt x="37129" y="23870"/>
                  </a:lnTo>
                  <a:lnTo>
                    <a:pt x="36309" y="26327"/>
                  </a:lnTo>
                  <a:lnTo>
                    <a:pt x="36776" y="27061"/>
                  </a:lnTo>
                  <a:lnTo>
                    <a:pt x="38395" y="27927"/>
                  </a:lnTo>
                  <a:close/>
                  <a:moveTo>
                    <a:pt x="44987" y="30032"/>
                  </a:moveTo>
                  <a:lnTo>
                    <a:pt x="47149" y="34747"/>
                  </a:lnTo>
                  <a:lnTo>
                    <a:pt x="46892" y="37833"/>
                  </a:lnTo>
                  <a:lnTo>
                    <a:pt x="47844" y="39157"/>
                  </a:lnTo>
                  <a:lnTo>
                    <a:pt x="49263" y="38710"/>
                  </a:lnTo>
                  <a:lnTo>
                    <a:pt x="51540" y="39243"/>
                  </a:lnTo>
                  <a:lnTo>
                    <a:pt x="52292" y="40786"/>
                  </a:lnTo>
                  <a:lnTo>
                    <a:pt x="50616" y="41977"/>
                  </a:lnTo>
                  <a:lnTo>
                    <a:pt x="50406" y="43024"/>
                  </a:lnTo>
                  <a:lnTo>
                    <a:pt x="47492" y="44672"/>
                  </a:lnTo>
                  <a:lnTo>
                    <a:pt x="46491" y="43672"/>
                  </a:lnTo>
                  <a:lnTo>
                    <a:pt x="44596" y="44339"/>
                  </a:lnTo>
                  <a:lnTo>
                    <a:pt x="44987" y="46634"/>
                  </a:lnTo>
                  <a:lnTo>
                    <a:pt x="46244" y="49359"/>
                  </a:lnTo>
                  <a:lnTo>
                    <a:pt x="45396" y="52159"/>
                  </a:lnTo>
                  <a:lnTo>
                    <a:pt x="46501" y="52597"/>
                  </a:lnTo>
                  <a:lnTo>
                    <a:pt x="44482" y="55159"/>
                  </a:lnTo>
                  <a:lnTo>
                    <a:pt x="43291" y="55436"/>
                  </a:lnTo>
                  <a:lnTo>
                    <a:pt x="45053" y="57131"/>
                  </a:lnTo>
                  <a:lnTo>
                    <a:pt x="47739" y="57407"/>
                  </a:lnTo>
                  <a:lnTo>
                    <a:pt x="47463" y="55093"/>
                  </a:lnTo>
                  <a:lnTo>
                    <a:pt x="55588" y="49492"/>
                  </a:lnTo>
                  <a:lnTo>
                    <a:pt x="56407" y="47653"/>
                  </a:lnTo>
                  <a:lnTo>
                    <a:pt x="57331" y="47558"/>
                  </a:lnTo>
                  <a:lnTo>
                    <a:pt x="58969" y="45911"/>
                  </a:lnTo>
                  <a:lnTo>
                    <a:pt x="61446" y="45158"/>
                  </a:lnTo>
                  <a:lnTo>
                    <a:pt x="61446" y="44034"/>
                  </a:lnTo>
                  <a:lnTo>
                    <a:pt x="59950" y="42891"/>
                  </a:lnTo>
                  <a:lnTo>
                    <a:pt x="60045" y="38243"/>
                  </a:lnTo>
                  <a:lnTo>
                    <a:pt x="61951" y="34909"/>
                  </a:lnTo>
                  <a:lnTo>
                    <a:pt x="61331" y="34147"/>
                  </a:lnTo>
                  <a:lnTo>
                    <a:pt x="59007" y="35338"/>
                  </a:lnTo>
                  <a:lnTo>
                    <a:pt x="56731" y="34490"/>
                  </a:lnTo>
                  <a:lnTo>
                    <a:pt x="55188" y="34585"/>
                  </a:lnTo>
                  <a:lnTo>
                    <a:pt x="53645" y="32880"/>
                  </a:lnTo>
                  <a:lnTo>
                    <a:pt x="54931" y="31595"/>
                  </a:lnTo>
                  <a:lnTo>
                    <a:pt x="54931" y="27413"/>
                  </a:lnTo>
                  <a:lnTo>
                    <a:pt x="53673" y="23651"/>
                  </a:lnTo>
                  <a:close/>
                  <a:moveTo>
                    <a:pt x="102822" y="15373"/>
                  </a:moveTo>
                  <a:lnTo>
                    <a:pt x="99098" y="14564"/>
                  </a:lnTo>
                  <a:lnTo>
                    <a:pt x="96698" y="13373"/>
                  </a:lnTo>
                  <a:lnTo>
                    <a:pt x="95202" y="11221"/>
                  </a:lnTo>
                  <a:lnTo>
                    <a:pt x="92631" y="8277"/>
                  </a:lnTo>
                  <a:lnTo>
                    <a:pt x="85877" y="8582"/>
                  </a:lnTo>
                  <a:lnTo>
                    <a:pt x="80258" y="9430"/>
                  </a:lnTo>
                  <a:lnTo>
                    <a:pt x="72476" y="9792"/>
                  </a:lnTo>
                  <a:lnTo>
                    <a:pt x="67437" y="11221"/>
                  </a:lnTo>
                  <a:lnTo>
                    <a:pt x="58312" y="15983"/>
                  </a:lnTo>
                  <a:lnTo>
                    <a:pt x="56016" y="18412"/>
                  </a:lnTo>
                  <a:lnTo>
                    <a:pt x="53673" y="23641"/>
                  </a:lnTo>
                  <a:lnTo>
                    <a:pt x="54931" y="27404"/>
                  </a:lnTo>
                  <a:lnTo>
                    <a:pt x="54931" y="31585"/>
                  </a:lnTo>
                  <a:lnTo>
                    <a:pt x="53645" y="32871"/>
                  </a:lnTo>
                  <a:lnTo>
                    <a:pt x="55188" y="34576"/>
                  </a:lnTo>
                  <a:lnTo>
                    <a:pt x="56731" y="34480"/>
                  </a:lnTo>
                  <a:lnTo>
                    <a:pt x="59007" y="35328"/>
                  </a:lnTo>
                  <a:lnTo>
                    <a:pt x="61331" y="34138"/>
                  </a:lnTo>
                  <a:lnTo>
                    <a:pt x="61951" y="34900"/>
                  </a:lnTo>
                  <a:lnTo>
                    <a:pt x="60045" y="38233"/>
                  </a:lnTo>
                  <a:lnTo>
                    <a:pt x="59950" y="42882"/>
                  </a:lnTo>
                  <a:lnTo>
                    <a:pt x="61446" y="44025"/>
                  </a:lnTo>
                  <a:lnTo>
                    <a:pt x="61446" y="45148"/>
                  </a:lnTo>
                  <a:lnTo>
                    <a:pt x="58969" y="45901"/>
                  </a:lnTo>
                  <a:lnTo>
                    <a:pt x="57331" y="47549"/>
                  </a:lnTo>
                  <a:lnTo>
                    <a:pt x="56407" y="47644"/>
                  </a:lnTo>
                  <a:lnTo>
                    <a:pt x="55588" y="49482"/>
                  </a:lnTo>
                  <a:lnTo>
                    <a:pt x="47463" y="55083"/>
                  </a:lnTo>
                  <a:lnTo>
                    <a:pt x="47739" y="57398"/>
                  </a:lnTo>
                  <a:lnTo>
                    <a:pt x="45053" y="57122"/>
                  </a:lnTo>
                  <a:lnTo>
                    <a:pt x="43291" y="55426"/>
                  </a:lnTo>
                  <a:lnTo>
                    <a:pt x="44482" y="55150"/>
                  </a:lnTo>
                  <a:lnTo>
                    <a:pt x="46501" y="52587"/>
                  </a:lnTo>
                  <a:lnTo>
                    <a:pt x="45396" y="52149"/>
                  </a:lnTo>
                  <a:lnTo>
                    <a:pt x="46244" y="49349"/>
                  </a:lnTo>
                  <a:lnTo>
                    <a:pt x="44987" y="46625"/>
                  </a:lnTo>
                  <a:lnTo>
                    <a:pt x="44596" y="44329"/>
                  </a:lnTo>
                  <a:lnTo>
                    <a:pt x="46491" y="43663"/>
                  </a:lnTo>
                  <a:lnTo>
                    <a:pt x="47492" y="44663"/>
                  </a:lnTo>
                  <a:lnTo>
                    <a:pt x="50406" y="43015"/>
                  </a:lnTo>
                  <a:lnTo>
                    <a:pt x="50616" y="41967"/>
                  </a:lnTo>
                  <a:lnTo>
                    <a:pt x="52292" y="40777"/>
                  </a:lnTo>
                  <a:lnTo>
                    <a:pt x="51540" y="39234"/>
                  </a:lnTo>
                  <a:lnTo>
                    <a:pt x="49263" y="38700"/>
                  </a:lnTo>
                  <a:lnTo>
                    <a:pt x="47844" y="39148"/>
                  </a:lnTo>
                  <a:lnTo>
                    <a:pt x="46892" y="37824"/>
                  </a:lnTo>
                  <a:lnTo>
                    <a:pt x="47149" y="34738"/>
                  </a:lnTo>
                  <a:lnTo>
                    <a:pt x="44987" y="30023"/>
                  </a:lnTo>
                  <a:lnTo>
                    <a:pt x="41081" y="31975"/>
                  </a:lnTo>
                  <a:lnTo>
                    <a:pt x="39776" y="31090"/>
                  </a:lnTo>
                  <a:lnTo>
                    <a:pt x="37900" y="30509"/>
                  </a:lnTo>
                  <a:lnTo>
                    <a:pt x="36404" y="33566"/>
                  </a:lnTo>
                  <a:lnTo>
                    <a:pt x="35481" y="36319"/>
                  </a:lnTo>
                  <a:lnTo>
                    <a:pt x="32375" y="52445"/>
                  </a:lnTo>
                  <a:lnTo>
                    <a:pt x="30261" y="58274"/>
                  </a:lnTo>
                  <a:lnTo>
                    <a:pt x="27413" y="63170"/>
                  </a:lnTo>
                  <a:lnTo>
                    <a:pt x="22936" y="69152"/>
                  </a:lnTo>
                  <a:lnTo>
                    <a:pt x="20879" y="71190"/>
                  </a:lnTo>
                  <a:lnTo>
                    <a:pt x="19621" y="71961"/>
                  </a:lnTo>
                  <a:lnTo>
                    <a:pt x="18050" y="74838"/>
                  </a:lnTo>
                  <a:lnTo>
                    <a:pt x="16793" y="78286"/>
                  </a:lnTo>
                  <a:lnTo>
                    <a:pt x="15935" y="79896"/>
                  </a:lnTo>
                  <a:lnTo>
                    <a:pt x="20955" y="85820"/>
                  </a:lnTo>
                  <a:lnTo>
                    <a:pt x="21584" y="87516"/>
                  </a:lnTo>
                  <a:lnTo>
                    <a:pt x="22241" y="88506"/>
                  </a:lnTo>
                  <a:lnTo>
                    <a:pt x="17488" y="89125"/>
                  </a:lnTo>
                  <a:lnTo>
                    <a:pt x="19507" y="91040"/>
                  </a:lnTo>
                  <a:lnTo>
                    <a:pt x="22050" y="92412"/>
                  </a:lnTo>
                  <a:lnTo>
                    <a:pt x="23755" y="93069"/>
                  </a:lnTo>
                  <a:lnTo>
                    <a:pt x="24689" y="94450"/>
                  </a:lnTo>
                  <a:lnTo>
                    <a:pt x="22860" y="95088"/>
                  </a:lnTo>
                  <a:lnTo>
                    <a:pt x="21136" y="95126"/>
                  </a:lnTo>
                  <a:lnTo>
                    <a:pt x="14316" y="90049"/>
                  </a:lnTo>
                  <a:lnTo>
                    <a:pt x="10525" y="89116"/>
                  </a:lnTo>
                  <a:lnTo>
                    <a:pt x="5305" y="89411"/>
                  </a:lnTo>
                  <a:lnTo>
                    <a:pt x="3991" y="89945"/>
                  </a:lnTo>
                  <a:lnTo>
                    <a:pt x="2639" y="91488"/>
                  </a:lnTo>
                  <a:lnTo>
                    <a:pt x="4553" y="93831"/>
                  </a:lnTo>
                  <a:lnTo>
                    <a:pt x="6325" y="95212"/>
                  </a:lnTo>
                  <a:lnTo>
                    <a:pt x="9172" y="95393"/>
                  </a:lnTo>
                  <a:lnTo>
                    <a:pt x="12602" y="97126"/>
                  </a:lnTo>
                  <a:lnTo>
                    <a:pt x="17536" y="95679"/>
                  </a:lnTo>
                  <a:lnTo>
                    <a:pt x="21079" y="97460"/>
                  </a:lnTo>
                  <a:lnTo>
                    <a:pt x="23413" y="98098"/>
                  </a:lnTo>
                  <a:lnTo>
                    <a:pt x="25508" y="99165"/>
                  </a:lnTo>
                  <a:lnTo>
                    <a:pt x="27356" y="99393"/>
                  </a:lnTo>
                  <a:lnTo>
                    <a:pt x="28165" y="98917"/>
                  </a:lnTo>
                  <a:lnTo>
                    <a:pt x="27651" y="96336"/>
                  </a:lnTo>
                  <a:lnTo>
                    <a:pt x="29156" y="94955"/>
                  </a:lnTo>
                  <a:lnTo>
                    <a:pt x="30823" y="94317"/>
                  </a:lnTo>
                  <a:lnTo>
                    <a:pt x="31575" y="95441"/>
                  </a:lnTo>
                  <a:lnTo>
                    <a:pt x="33109" y="96584"/>
                  </a:lnTo>
                  <a:lnTo>
                    <a:pt x="34309" y="96593"/>
                  </a:lnTo>
                  <a:lnTo>
                    <a:pt x="37567" y="93621"/>
                  </a:lnTo>
                  <a:lnTo>
                    <a:pt x="38328" y="94212"/>
                  </a:lnTo>
                  <a:lnTo>
                    <a:pt x="39033" y="95269"/>
                  </a:lnTo>
                  <a:lnTo>
                    <a:pt x="39186" y="96117"/>
                  </a:lnTo>
                  <a:lnTo>
                    <a:pt x="39310" y="97012"/>
                  </a:lnTo>
                  <a:lnTo>
                    <a:pt x="40043" y="97384"/>
                  </a:lnTo>
                  <a:lnTo>
                    <a:pt x="42605" y="97193"/>
                  </a:lnTo>
                  <a:lnTo>
                    <a:pt x="43910" y="95583"/>
                  </a:lnTo>
                  <a:lnTo>
                    <a:pt x="44930" y="94574"/>
                  </a:lnTo>
                  <a:lnTo>
                    <a:pt x="45691" y="95260"/>
                  </a:lnTo>
                  <a:lnTo>
                    <a:pt x="46063" y="97241"/>
                  </a:lnTo>
                  <a:lnTo>
                    <a:pt x="46768" y="99822"/>
                  </a:lnTo>
                  <a:lnTo>
                    <a:pt x="49825" y="102699"/>
                  </a:lnTo>
                  <a:lnTo>
                    <a:pt x="52406" y="103518"/>
                  </a:lnTo>
                  <a:lnTo>
                    <a:pt x="55578" y="102956"/>
                  </a:lnTo>
                  <a:lnTo>
                    <a:pt x="56836" y="102441"/>
                  </a:lnTo>
                  <a:lnTo>
                    <a:pt x="57683" y="102870"/>
                  </a:lnTo>
                  <a:lnTo>
                    <a:pt x="58531" y="104394"/>
                  </a:lnTo>
                  <a:lnTo>
                    <a:pt x="60360" y="106137"/>
                  </a:lnTo>
                  <a:lnTo>
                    <a:pt x="64198" y="107366"/>
                  </a:lnTo>
                  <a:lnTo>
                    <a:pt x="65379" y="108061"/>
                  </a:lnTo>
                  <a:lnTo>
                    <a:pt x="66199" y="109233"/>
                  </a:lnTo>
                  <a:lnTo>
                    <a:pt x="65961" y="110900"/>
                  </a:lnTo>
                  <a:lnTo>
                    <a:pt x="64132" y="115043"/>
                  </a:lnTo>
                  <a:lnTo>
                    <a:pt x="63894" y="116262"/>
                  </a:lnTo>
                  <a:lnTo>
                    <a:pt x="64141" y="116672"/>
                  </a:lnTo>
                  <a:lnTo>
                    <a:pt x="63779" y="117434"/>
                  </a:lnTo>
                  <a:lnTo>
                    <a:pt x="61398" y="120205"/>
                  </a:lnTo>
                  <a:lnTo>
                    <a:pt x="61189" y="121187"/>
                  </a:lnTo>
                  <a:lnTo>
                    <a:pt x="61979" y="122777"/>
                  </a:lnTo>
                  <a:lnTo>
                    <a:pt x="62636" y="124092"/>
                  </a:lnTo>
                  <a:lnTo>
                    <a:pt x="62636" y="124092"/>
                  </a:lnTo>
                  <a:lnTo>
                    <a:pt x="66304" y="122644"/>
                  </a:lnTo>
                  <a:lnTo>
                    <a:pt x="67951" y="125025"/>
                  </a:lnTo>
                  <a:lnTo>
                    <a:pt x="70666" y="125111"/>
                  </a:lnTo>
                  <a:lnTo>
                    <a:pt x="72123" y="118586"/>
                  </a:lnTo>
                  <a:lnTo>
                    <a:pt x="71009" y="116681"/>
                  </a:lnTo>
                  <a:lnTo>
                    <a:pt x="69628" y="115710"/>
                  </a:lnTo>
                  <a:lnTo>
                    <a:pt x="68018" y="115233"/>
                  </a:lnTo>
                  <a:lnTo>
                    <a:pt x="67275" y="114328"/>
                  </a:lnTo>
                  <a:lnTo>
                    <a:pt x="67018" y="113290"/>
                  </a:lnTo>
                  <a:lnTo>
                    <a:pt x="67304" y="112652"/>
                  </a:lnTo>
                  <a:lnTo>
                    <a:pt x="69199" y="112843"/>
                  </a:lnTo>
                  <a:lnTo>
                    <a:pt x="69790" y="112166"/>
                  </a:lnTo>
                  <a:lnTo>
                    <a:pt x="74304" y="108318"/>
                  </a:lnTo>
                  <a:lnTo>
                    <a:pt x="74495" y="107575"/>
                  </a:lnTo>
                  <a:lnTo>
                    <a:pt x="73866" y="107156"/>
                  </a:lnTo>
                  <a:lnTo>
                    <a:pt x="73047" y="106937"/>
                  </a:lnTo>
                  <a:lnTo>
                    <a:pt x="72838" y="106128"/>
                  </a:lnTo>
                  <a:lnTo>
                    <a:pt x="72866" y="105061"/>
                  </a:lnTo>
                  <a:lnTo>
                    <a:pt x="75276" y="99489"/>
                  </a:lnTo>
                  <a:lnTo>
                    <a:pt x="75990" y="97107"/>
                  </a:lnTo>
                  <a:lnTo>
                    <a:pt x="76152" y="95422"/>
                  </a:lnTo>
                  <a:lnTo>
                    <a:pt x="76000" y="93755"/>
                  </a:lnTo>
                  <a:lnTo>
                    <a:pt x="74609" y="91135"/>
                  </a:lnTo>
                  <a:lnTo>
                    <a:pt x="73266" y="89040"/>
                  </a:lnTo>
                  <a:lnTo>
                    <a:pt x="73218" y="87373"/>
                  </a:lnTo>
                  <a:lnTo>
                    <a:pt x="72237" y="86496"/>
                  </a:lnTo>
                  <a:lnTo>
                    <a:pt x="69456" y="82010"/>
                  </a:lnTo>
                  <a:lnTo>
                    <a:pt x="69456" y="80277"/>
                  </a:lnTo>
                  <a:lnTo>
                    <a:pt x="71028" y="78924"/>
                  </a:lnTo>
                  <a:lnTo>
                    <a:pt x="73228" y="78067"/>
                  </a:lnTo>
                  <a:lnTo>
                    <a:pt x="73961" y="77353"/>
                  </a:lnTo>
                  <a:lnTo>
                    <a:pt x="75276" y="76905"/>
                  </a:lnTo>
                  <a:lnTo>
                    <a:pt x="78772" y="78200"/>
                  </a:lnTo>
                  <a:lnTo>
                    <a:pt x="80334" y="79324"/>
                  </a:lnTo>
                  <a:lnTo>
                    <a:pt x="80772" y="79096"/>
                  </a:lnTo>
                  <a:lnTo>
                    <a:pt x="82182" y="77876"/>
                  </a:lnTo>
                  <a:lnTo>
                    <a:pt x="84658" y="78067"/>
                  </a:lnTo>
                  <a:lnTo>
                    <a:pt x="90649" y="75610"/>
                  </a:lnTo>
                  <a:lnTo>
                    <a:pt x="91545" y="74428"/>
                  </a:lnTo>
                  <a:lnTo>
                    <a:pt x="92212" y="73171"/>
                  </a:lnTo>
                  <a:lnTo>
                    <a:pt x="92268" y="72619"/>
                  </a:lnTo>
                  <a:lnTo>
                    <a:pt x="89945" y="70190"/>
                  </a:lnTo>
                  <a:lnTo>
                    <a:pt x="89878" y="69294"/>
                  </a:lnTo>
                  <a:lnTo>
                    <a:pt x="90183" y="68285"/>
                  </a:lnTo>
                  <a:lnTo>
                    <a:pt x="90840" y="67485"/>
                  </a:lnTo>
                  <a:lnTo>
                    <a:pt x="92212" y="66942"/>
                  </a:lnTo>
                  <a:lnTo>
                    <a:pt x="93669" y="65875"/>
                  </a:lnTo>
                  <a:lnTo>
                    <a:pt x="96936" y="62846"/>
                  </a:lnTo>
                  <a:lnTo>
                    <a:pt x="98069" y="60217"/>
                  </a:lnTo>
                  <a:lnTo>
                    <a:pt x="98422" y="57360"/>
                  </a:lnTo>
                  <a:lnTo>
                    <a:pt x="98488" y="55226"/>
                  </a:lnTo>
                  <a:lnTo>
                    <a:pt x="97593" y="53530"/>
                  </a:lnTo>
                  <a:lnTo>
                    <a:pt x="96688" y="52435"/>
                  </a:lnTo>
                  <a:lnTo>
                    <a:pt x="95460" y="52607"/>
                  </a:lnTo>
                  <a:lnTo>
                    <a:pt x="93069" y="52521"/>
                  </a:lnTo>
                  <a:lnTo>
                    <a:pt x="90831" y="51568"/>
                  </a:lnTo>
                  <a:lnTo>
                    <a:pt x="89602" y="50025"/>
                  </a:lnTo>
                  <a:lnTo>
                    <a:pt x="89297" y="48673"/>
                  </a:lnTo>
                  <a:lnTo>
                    <a:pt x="89859" y="47816"/>
                  </a:lnTo>
                  <a:lnTo>
                    <a:pt x="90030" y="46768"/>
                  </a:lnTo>
                  <a:lnTo>
                    <a:pt x="89668" y="45711"/>
                  </a:lnTo>
                  <a:lnTo>
                    <a:pt x="89811" y="44825"/>
                  </a:lnTo>
                  <a:lnTo>
                    <a:pt x="90821" y="44110"/>
                  </a:lnTo>
                  <a:lnTo>
                    <a:pt x="97898" y="44129"/>
                  </a:lnTo>
                  <a:lnTo>
                    <a:pt x="98431" y="43348"/>
                  </a:lnTo>
                  <a:lnTo>
                    <a:pt x="98908" y="39234"/>
                  </a:lnTo>
                  <a:lnTo>
                    <a:pt x="100679" y="32956"/>
                  </a:lnTo>
                  <a:lnTo>
                    <a:pt x="102346" y="29451"/>
                  </a:lnTo>
                  <a:lnTo>
                    <a:pt x="102622" y="27975"/>
                  </a:lnTo>
                  <a:lnTo>
                    <a:pt x="102594" y="19641"/>
                  </a:lnTo>
                  <a:lnTo>
                    <a:pt x="102822" y="15373"/>
                  </a:lnTo>
                  <a:close/>
                  <a:moveTo>
                    <a:pt x="10182" y="85611"/>
                  </a:moveTo>
                  <a:lnTo>
                    <a:pt x="12516" y="84934"/>
                  </a:lnTo>
                  <a:lnTo>
                    <a:pt x="16050" y="87811"/>
                  </a:lnTo>
                  <a:lnTo>
                    <a:pt x="19364" y="86878"/>
                  </a:lnTo>
                  <a:lnTo>
                    <a:pt x="19164" y="86078"/>
                  </a:lnTo>
                  <a:lnTo>
                    <a:pt x="18602" y="85325"/>
                  </a:lnTo>
                  <a:lnTo>
                    <a:pt x="15992" y="82972"/>
                  </a:lnTo>
                  <a:lnTo>
                    <a:pt x="11716" y="82677"/>
                  </a:lnTo>
                  <a:lnTo>
                    <a:pt x="9296" y="83401"/>
                  </a:lnTo>
                  <a:lnTo>
                    <a:pt x="9306" y="84249"/>
                  </a:lnTo>
                  <a:lnTo>
                    <a:pt x="10182" y="85611"/>
                  </a:lnTo>
                  <a:close/>
                  <a:moveTo>
                    <a:pt x="17650" y="97717"/>
                  </a:moveTo>
                  <a:lnTo>
                    <a:pt x="14240" y="99489"/>
                  </a:lnTo>
                  <a:lnTo>
                    <a:pt x="9782" y="98870"/>
                  </a:lnTo>
                  <a:lnTo>
                    <a:pt x="6391" y="97574"/>
                  </a:lnTo>
                  <a:lnTo>
                    <a:pt x="2019" y="97822"/>
                  </a:lnTo>
                  <a:lnTo>
                    <a:pt x="0" y="98498"/>
                  </a:lnTo>
                  <a:lnTo>
                    <a:pt x="800" y="102194"/>
                  </a:lnTo>
                  <a:lnTo>
                    <a:pt x="1410" y="103365"/>
                  </a:lnTo>
                  <a:lnTo>
                    <a:pt x="2200" y="104127"/>
                  </a:lnTo>
                  <a:lnTo>
                    <a:pt x="3248" y="104280"/>
                  </a:lnTo>
                  <a:lnTo>
                    <a:pt x="4458" y="103365"/>
                  </a:lnTo>
                  <a:lnTo>
                    <a:pt x="6144" y="102403"/>
                  </a:lnTo>
                  <a:lnTo>
                    <a:pt x="8858" y="102851"/>
                  </a:lnTo>
                  <a:lnTo>
                    <a:pt x="10830" y="103737"/>
                  </a:lnTo>
                  <a:lnTo>
                    <a:pt x="11535" y="104661"/>
                  </a:lnTo>
                  <a:lnTo>
                    <a:pt x="12840" y="105537"/>
                  </a:lnTo>
                  <a:lnTo>
                    <a:pt x="14745" y="105747"/>
                  </a:lnTo>
                  <a:lnTo>
                    <a:pt x="18431" y="104070"/>
                  </a:lnTo>
                  <a:lnTo>
                    <a:pt x="21974" y="101508"/>
                  </a:lnTo>
                  <a:lnTo>
                    <a:pt x="23012" y="99727"/>
                  </a:lnTo>
                  <a:lnTo>
                    <a:pt x="23403" y="98117"/>
                  </a:lnTo>
                  <a:lnTo>
                    <a:pt x="20336" y="99222"/>
                  </a:lnTo>
                  <a:lnTo>
                    <a:pt x="17650" y="97717"/>
                  </a:lnTo>
                  <a:close/>
                </a:path>
              </a:pathLst>
            </a:custGeom>
            <a:solidFill>
              <a:schemeClr val="bg2">
                <a:lumMod val="40000"/>
                <a:lumOff val="60000"/>
              </a:schemeClr>
            </a:solidFill>
            <a:ln w="3175" cap="flat">
              <a:solidFill>
                <a:srgbClr val="FFFFFF"/>
              </a:solidFill>
              <a:prstDash val="solid"/>
              <a:miter/>
            </a:ln>
          </p:spPr>
          <p:txBody>
            <a:bodyPr rtlCol="0" anchor="ctr"/>
            <a:lstStyle/>
            <a:p>
              <a:endParaRPr lang="en-GB" dirty="0"/>
            </a:p>
          </p:txBody>
        </p:sp>
        <p:sp>
          <p:nvSpPr>
            <p:cNvPr id="235" name="Freeform: Shape 234">
              <a:extLst>
                <a:ext uri="{FF2B5EF4-FFF2-40B4-BE49-F238E27FC236}">
                  <a16:creationId xmlns:a16="http://schemas.microsoft.com/office/drawing/2014/main" id="{BB129AE2-9FC5-4A2E-A737-F0A1EDED5B80}"/>
                </a:ext>
              </a:extLst>
            </p:cNvPr>
            <p:cNvSpPr/>
            <p:nvPr/>
          </p:nvSpPr>
          <p:spPr>
            <a:xfrm>
              <a:off x="6580205" y="203200"/>
              <a:ext cx="1488658" cy="1774155"/>
            </a:xfrm>
            <a:custGeom>
              <a:avLst/>
              <a:gdLst>
                <a:gd name="connsiteX0" fmla="*/ 555689 w 695325"/>
                <a:gd name="connsiteY0" fmla="*/ 0 h 828675"/>
                <a:gd name="connsiteX1" fmla="*/ 562833 w 695325"/>
                <a:gd name="connsiteY1" fmla="*/ 3162 h 828675"/>
                <a:gd name="connsiteX2" fmla="*/ 565271 w 695325"/>
                <a:gd name="connsiteY2" fmla="*/ 3096 h 828675"/>
                <a:gd name="connsiteX3" fmla="*/ 568823 w 695325"/>
                <a:gd name="connsiteY3" fmla="*/ 8992 h 828675"/>
                <a:gd name="connsiteX4" fmla="*/ 570672 w 695325"/>
                <a:gd name="connsiteY4" fmla="*/ 8468 h 828675"/>
                <a:gd name="connsiteX5" fmla="*/ 570319 w 695325"/>
                <a:gd name="connsiteY5" fmla="*/ 12049 h 828675"/>
                <a:gd name="connsiteX6" fmla="*/ 566738 w 695325"/>
                <a:gd name="connsiteY6" fmla="*/ 13754 h 828675"/>
                <a:gd name="connsiteX7" fmla="*/ 561165 w 695325"/>
                <a:gd name="connsiteY7" fmla="*/ 14783 h 828675"/>
                <a:gd name="connsiteX8" fmla="*/ 560337 w 695325"/>
                <a:gd name="connsiteY8" fmla="*/ 15497 h 828675"/>
                <a:gd name="connsiteX9" fmla="*/ 555574 w 695325"/>
                <a:gd name="connsiteY9" fmla="*/ 14926 h 828675"/>
                <a:gd name="connsiteX10" fmla="*/ 552898 w 695325"/>
                <a:gd name="connsiteY10" fmla="*/ 10106 h 828675"/>
                <a:gd name="connsiteX11" fmla="*/ 548431 w 695325"/>
                <a:gd name="connsiteY11" fmla="*/ 8915 h 828675"/>
                <a:gd name="connsiteX12" fmla="*/ 548440 w 695325"/>
                <a:gd name="connsiteY12" fmla="*/ 7363 h 828675"/>
                <a:gd name="connsiteX13" fmla="*/ 551336 w 695325"/>
                <a:gd name="connsiteY13" fmla="*/ 3705 h 828675"/>
                <a:gd name="connsiteX14" fmla="*/ 555689 w 695325"/>
                <a:gd name="connsiteY14" fmla="*/ 0 h 828675"/>
                <a:gd name="connsiteX15" fmla="*/ 696926 w 695325"/>
                <a:gd name="connsiteY15" fmla="*/ 108566 h 828675"/>
                <a:gd name="connsiteX16" fmla="*/ 698382 w 695325"/>
                <a:gd name="connsiteY16" fmla="*/ 118710 h 828675"/>
                <a:gd name="connsiteX17" fmla="*/ 698335 w 695325"/>
                <a:gd name="connsiteY17" fmla="*/ 122234 h 828675"/>
                <a:gd name="connsiteX18" fmla="*/ 697649 w 695325"/>
                <a:gd name="connsiteY18" fmla="*/ 125644 h 828675"/>
                <a:gd name="connsiteX19" fmla="*/ 696687 w 695325"/>
                <a:gd name="connsiteY19" fmla="*/ 127387 h 828675"/>
                <a:gd name="connsiteX20" fmla="*/ 694773 w 695325"/>
                <a:gd name="connsiteY20" fmla="*/ 128149 h 828675"/>
                <a:gd name="connsiteX21" fmla="*/ 690134 w 695325"/>
                <a:gd name="connsiteY21" fmla="*/ 127845 h 828675"/>
                <a:gd name="connsiteX22" fmla="*/ 683838 w 695325"/>
                <a:gd name="connsiteY22" fmla="*/ 123854 h 828675"/>
                <a:gd name="connsiteX23" fmla="*/ 679771 w 695325"/>
                <a:gd name="connsiteY23" fmla="*/ 120091 h 828675"/>
                <a:gd name="connsiteX24" fmla="*/ 678504 w 695325"/>
                <a:gd name="connsiteY24" fmla="*/ 119929 h 828675"/>
                <a:gd name="connsiteX25" fmla="*/ 677952 w 695325"/>
                <a:gd name="connsiteY25" fmla="*/ 120386 h 828675"/>
                <a:gd name="connsiteX26" fmla="*/ 678942 w 695325"/>
                <a:gd name="connsiteY26" fmla="*/ 124158 h 828675"/>
                <a:gd name="connsiteX27" fmla="*/ 678675 w 695325"/>
                <a:gd name="connsiteY27" fmla="*/ 127054 h 828675"/>
                <a:gd name="connsiteX28" fmla="*/ 678066 w 695325"/>
                <a:gd name="connsiteY28" fmla="*/ 130197 h 828675"/>
                <a:gd name="connsiteX29" fmla="*/ 677209 w 695325"/>
                <a:gd name="connsiteY29" fmla="*/ 133045 h 828675"/>
                <a:gd name="connsiteX30" fmla="*/ 676018 w 695325"/>
                <a:gd name="connsiteY30" fmla="*/ 135426 h 828675"/>
                <a:gd name="connsiteX31" fmla="*/ 673522 w 695325"/>
                <a:gd name="connsiteY31" fmla="*/ 138493 h 828675"/>
                <a:gd name="connsiteX32" fmla="*/ 669207 w 695325"/>
                <a:gd name="connsiteY32" fmla="*/ 140913 h 828675"/>
                <a:gd name="connsiteX33" fmla="*/ 657330 w 695325"/>
                <a:gd name="connsiteY33" fmla="*/ 145628 h 828675"/>
                <a:gd name="connsiteX34" fmla="*/ 656387 w 695325"/>
                <a:gd name="connsiteY34" fmla="*/ 147704 h 828675"/>
                <a:gd name="connsiteX35" fmla="*/ 652558 w 695325"/>
                <a:gd name="connsiteY35" fmla="*/ 160753 h 828675"/>
                <a:gd name="connsiteX36" fmla="*/ 651520 w 695325"/>
                <a:gd name="connsiteY36" fmla="*/ 162658 h 828675"/>
                <a:gd name="connsiteX37" fmla="*/ 650120 w 695325"/>
                <a:gd name="connsiteY37" fmla="*/ 164268 h 828675"/>
                <a:gd name="connsiteX38" fmla="*/ 646033 w 695325"/>
                <a:gd name="connsiteY38" fmla="*/ 166354 h 828675"/>
                <a:gd name="connsiteX39" fmla="*/ 644052 w 695325"/>
                <a:gd name="connsiteY39" fmla="*/ 163478 h 828675"/>
                <a:gd name="connsiteX40" fmla="*/ 642471 w 695325"/>
                <a:gd name="connsiteY40" fmla="*/ 159106 h 828675"/>
                <a:gd name="connsiteX41" fmla="*/ 642833 w 695325"/>
                <a:gd name="connsiteY41" fmla="*/ 154762 h 828675"/>
                <a:gd name="connsiteX42" fmla="*/ 647605 w 695325"/>
                <a:gd name="connsiteY42" fmla="*/ 146399 h 828675"/>
                <a:gd name="connsiteX43" fmla="*/ 652072 w 695325"/>
                <a:gd name="connsiteY43" fmla="*/ 140446 h 828675"/>
                <a:gd name="connsiteX44" fmla="*/ 653329 w 695325"/>
                <a:gd name="connsiteY44" fmla="*/ 138379 h 828675"/>
                <a:gd name="connsiteX45" fmla="*/ 655863 w 695325"/>
                <a:gd name="connsiteY45" fmla="*/ 132369 h 828675"/>
                <a:gd name="connsiteX46" fmla="*/ 650739 w 695325"/>
                <a:gd name="connsiteY46" fmla="*/ 117186 h 828675"/>
                <a:gd name="connsiteX47" fmla="*/ 641614 w 695325"/>
                <a:gd name="connsiteY47" fmla="*/ 112566 h 828675"/>
                <a:gd name="connsiteX48" fmla="*/ 631222 w 695325"/>
                <a:gd name="connsiteY48" fmla="*/ 105508 h 828675"/>
                <a:gd name="connsiteX49" fmla="*/ 627412 w 695325"/>
                <a:gd name="connsiteY49" fmla="*/ 101737 h 828675"/>
                <a:gd name="connsiteX50" fmla="*/ 621478 w 695325"/>
                <a:gd name="connsiteY50" fmla="*/ 93936 h 828675"/>
                <a:gd name="connsiteX51" fmla="*/ 617277 w 695325"/>
                <a:gd name="connsiteY51" fmla="*/ 86906 h 828675"/>
                <a:gd name="connsiteX52" fmla="*/ 613486 w 695325"/>
                <a:gd name="connsiteY52" fmla="*/ 86658 h 828675"/>
                <a:gd name="connsiteX53" fmla="*/ 609315 w 695325"/>
                <a:gd name="connsiteY53" fmla="*/ 88430 h 828675"/>
                <a:gd name="connsiteX54" fmla="*/ 602799 w 695325"/>
                <a:gd name="connsiteY54" fmla="*/ 94850 h 828675"/>
                <a:gd name="connsiteX55" fmla="*/ 598999 w 695325"/>
                <a:gd name="connsiteY55" fmla="*/ 98069 h 828675"/>
                <a:gd name="connsiteX56" fmla="*/ 596903 w 695325"/>
                <a:gd name="connsiteY56" fmla="*/ 99022 h 828675"/>
                <a:gd name="connsiteX57" fmla="*/ 596399 w 695325"/>
                <a:gd name="connsiteY57" fmla="*/ 99165 h 828675"/>
                <a:gd name="connsiteX58" fmla="*/ 591731 w 695325"/>
                <a:gd name="connsiteY58" fmla="*/ 97346 h 828675"/>
                <a:gd name="connsiteX59" fmla="*/ 586550 w 695325"/>
                <a:gd name="connsiteY59" fmla="*/ 96964 h 828675"/>
                <a:gd name="connsiteX60" fmla="*/ 582378 w 695325"/>
                <a:gd name="connsiteY60" fmla="*/ 97488 h 828675"/>
                <a:gd name="connsiteX61" fmla="*/ 580806 w 695325"/>
                <a:gd name="connsiteY61" fmla="*/ 98365 h 828675"/>
                <a:gd name="connsiteX62" fmla="*/ 574996 w 695325"/>
                <a:gd name="connsiteY62" fmla="*/ 108690 h 828675"/>
                <a:gd name="connsiteX63" fmla="*/ 570929 w 695325"/>
                <a:gd name="connsiteY63" fmla="*/ 113871 h 828675"/>
                <a:gd name="connsiteX64" fmla="*/ 568690 w 695325"/>
                <a:gd name="connsiteY64" fmla="*/ 115653 h 828675"/>
                <a:gd name="connsiteX65" fmla="*/ 567061 w 695325"/>
                <a:gd name="connsiteY65" fmla="*/ 118643 h 828675"/>
                <a:gd name="connsiteX66" fmla="*/ 565728 w 695325"/>
                <a:gd name="connsiteY66" fmla="*/ 123558 h 828675"/>
                <a:gd name="connsiteX67" fmla="*/ 562746 w 695325"/>
                <a:gd name="connsiteY67" fmla="*/ 140475 h 828675"/>
                <a:gd name="connsiteX68" fmla="*/ 560527 w 695325"/>
                <a:gd name="connsiteY68" fmla="*/ 146818 h 828675"/>
                <a:gd name="connsiteX69" fmla="*/ 560032 w 695325"/>
                <a:gd name="connsiteY69" fmla="*/ 150685 h 828675"/>
                <a:gd name="connsiteX70" fmla="*/ 560556 w 695325"/>
                <a:gd name="connsiteY70" fmla="*/ 162344 h 828675"/>
                <a:gd name="connsiteX71" fmla="*/ 560022 w 695325"/>
                <a:gd name="connsiteY71" fmla="*/ 168764 h 828675"/>
                <a:gd name="connsiteX72" fmla="*/ 557308 w 695325"/>
                <a:gd name="connsiteY72" fmla="*/ 174041 h 828675"/>
                <a:gd name="connsiteX73" fmla="*/ 555393 w 695325"/>
                <a:gd name="connsiteY73" fmla="*/ 176412 h 828675"/>
                <a:gd name="connsiteX74" fmla="*/ 552869 w 695325"/>
                <a:gd name="connsiteY74" fmla="*/ 176898 h 828675"/>
                <a:gd name="connsiteX75" fmla="*/ 549564 w 695325"/>
                <a:gd name="connsiteY75" fmla="*/ 178241 h 828675"/>
                <a:gd name="connsiteX76" fmla="*/ 546678 w 695325"/>
                <a:gd name="connsiteY76" fmla="*/ 181280 h 828675"/>
                <a:gd name="connsiteX77" fmla="*/ 544639 w 695325"/>
                <a:gd name="connsiteY77" fmla="*/ 185423 h 828675"/>
                <a:gd name="connsiteX78" fmla="*/ 542344 w 695325"/>
                <a:gd name="connsiteY78" fmla="*/ 194672 h 828675"/>
                <a:gd name="connsiteX79" fmla="*/ 538458 w 695325"/>
                <a:gd name="connsiteY79" fmla="*/ 198063 h 828675"/>
                <a:gd name="connsiteX80" fmla="*/ 534743 w 695325"/>
                <a:gd name="connsiteY80" fmla="*/ 197091 h 828675"/>
                <a:gd name="connsiteX81" fmla="*/ 532095 w 695325"/>
                <a:gd name="connsiteY81" fmla="*/ 193700 h 828675"/>
                <a:gd name="connsiteX82" fmla="*/ 526409 w 695325"/>
                <a:gd name="connsiteY82" fmla="*/ 191071 h 828675"/>
                <a:gd name="connsiteX83" fmla="*/ 522170 w 695325"/>
                <a:gd name="connsiteY83" fmla="*/ 189395 h 828675"/>
                <a:gd name="connsiteX84" fmla="*/ 517417 w 695325"/>
                <a:gd name="connsiteY84" fmla="*/ 185757 h 828675"/>
                <a:gd name="connsiteX85" fmla="*/ 513226 w 695325"/>
                <a:gd name="connsiteY85" fmla="*/ 182985 h 828675"/>
                <a:gd name="connsiteX86" fmla="*/ 509397 w 695325"/>
                <a:gd name="connsiteY86" fmla="*/ 182432 h 828675"/>
                <a:gd name="connsiteX87" fmla="*/ 507216 w 695325"/>
                <a:gd name="connsiteY87" fmla="*/ 185947 h 828675"/>
                <a:gd name="connsiteX88" fmla="*/ 505463 w 695325"/>
                <a:gd name="connsiteY88" fmla="*/ 189224 h 828675"/>
                <a:gd name="connsiteX89" fmla="*/ 498929 w 695325"/>
                <a:gd name="connsiteY89" fmla="*/ 191881 h 828675"/>
                <a:gd name="connsiteX90" fmla="*/ 495224 w 695325"/>
                <a:gd name="connsiteY90" fmla="*/ 193986 h 828675"/>
                <a:gd name="connsiteX91" fmla="*/ 490424 w 695325"/>
                <a:gd name="connsiteY91" fmla="*/ 194453 h 828675"/>
                <a:gd name="connsiteX92" fmla="*/ 488480 w 695325"/>
                <a:gd name="connsiteY92" fmla="*/ 192119 h 828675"/>
                <a:gd name="connsiteX93" fmla="*/ 481508 w 695325"/>
                <a:gd name="connsiteY93" fmla="*/ 190576 h 828675"/>
                <a:gd name="connsiteX94" fmla="*/ 473212 w 695325"/>
                <a:gd name="connsiteY94" fmla="*/ 188747 h 828675"/>
                <a:gd name="connsiteX95" fmla="*/ 470811 w 695325"/>
                <a:gd name="connsiteY95" fmla="*/ 188766 h 828675"/>
                <a:gd name="connsiteX96" fmla="*/ 470059 w 695325"/>
                <a:gd name="connsiteY96" fmla="*/ 184585 h 828675"/>
                <a:gd name="connsiteX97" fmla="*/ 467849 w 695325"/>
                <a:gd name="connsiteY97" fmla="*/ 178727 h 828675"/>
                <a:gd name="connsiteX98" fmla="*/ 461953 w 695325"/>
                <a:gd name="connsiteY98" fmla="*/ 168554 h 828675"/>
                <a:gd name="connsiteX99" fmla="*/ 459543 w 695325"/>
                <a:gd name="connsiteY99" fmla="*/ 164954 h 828675"/>
                <a:gd name="connsiteX100" fmla="*/ 455000 w 695325"/>
                <a:gd name="connsiteY100" fmla="*/ 156467 h 828675"/>
                <a:gd name="connsiteX101" fmla="*/ 449713 w 695325"/>
                <a:gd name="connsiteY101" fmla="*/ 147723 h 828675"/>
                <a:gd name="connsiteX102" fmla="*/ 448961 w 695325"/>
                <a:gd name="connsiteY102" fmla="*/ 147504 h 828675"/>
                <a:gd name="connsiteX103" fmla="*/ 445418 w 695325"/>
                <a:gd name="connsiteY103" fmla="*/ 147209 h 828675"/>
                <a:gd name="connsiteX104" fmla="*/ 440227 w 695325"/>
                <a:gd name="connsiteY104" fmla="*/ 147495 h 828675"/>
                <a:gd name="connsiteX105" fmla="*/ 436931 w 695325"/>
                <a:gd name="connsiteY105" fmla="*/ 149485 h 828675"/>
                <a:gd name="connsiteX106" fmla="*/ 434854 w 695325"/>
                <a:gd name="connsiteY106" fmla="*/ 151981 h 828675"/>
                <a:gd name="connsiteX107" fmla="*/ 434493 w 695325"/>
                <a:gd name="connsiteY107" fmla="*/ 154057 h 828675"/>
                <a:gd name="connsiteX108" fmla="*/ 436502 w 695325"/>
                <a:gd name="connsiteY108" fmla="*/ 161982 h 828675"/>
                <a:gd name="connsiteX109" fmla="*/ 435883 w 695325"/>
                <a:gd name="connsiteY109" fmla="*/ 163954 h 828675"/>
                <a:gd name="connsiteX110" fmla="*/ 434845 w 695325"/>
                <a:gd name="connsiteY110" fmla="*/ 164906 h 828675"/>
                <a:gd name="connsiteX111" fmla="*/ 430130 w 695325"/>
                <a:gd name="connsiteY111" fmla="*/ 162687 h 828675"/>
                <a:gd name="connsiteX112" fmla="*/ 424425 w 695325"/>
                <a:gd name="connsiteY112" fmla="*/ 162839 h 828675"/>
                <a:gd name="connsiteX113" fmla="*/ 422986 w 695325"/>
                <a:gd name="connsiteY113" fmla="*/ 165278 h 828675"/>
                <a:gd name="connsiteX114" fmla="*/ 419510 w 695325"/>
                <a:gd name="connsiteY114" fmla="*/ 165545 h 828675"/>
                <a:gd name="connsiteX115" fmla="*/ 409480 w 695325"/>
                <a:gd name="connsiteY115" fmla="*/ 166468 h 828675"/>
                <a:gd name="connsiteX116" fmla="*/ 413909 w 695325"/>
                <a:gd name="connsiteY116" fmla="*/ 172907 h 828675"/>
                <a:gd name="connsiteX117" fmla="*/ 415376 w 695325"/>
                <a:gd name="connsiteY117" fmla="*/ 175489 h 828675"/>
                <a:gd name="connsiteX118" fmla="*/ 415671 w 695325"/>
                <a:gd name="connsiteY118" fmla="*/ 179260 h 828675"/>
                <a:gd name="connsiteX119" fmla="*/ 414900 w 695325"/>
                <a:gd name="connsiteY119" fmla="*/ 186252 h 828675"/>
                <a:gd name="connsiteX120" fmla="*/ 412775 w 695325"/>
                <a:gd name="connsiteY120" fmla="*/ 192205 h 828675"/>
                <a:gd name="connsiteX121" fmla="*/ 410299 w 695325"/>
                <a:gd name="connsiteY121" fmla="*/ 197034 h 828675"/>
                <a:gd name="connsiteX122" fmla="*/ 405527 w 695325"/>
                <a:gd name="connsiteY122" fmla="*/ 201806 h 828675"/>
                <a:gd name="connsiteX123" fmla="*/ 412775 w 695325"/>
                <a:gd name="connsiteY123" fmla="*/ 206512 h 828675"/>
                <a:gd name="connsiteX124" fmla="*/ 407851 w 695325"/>
                <a:gd name="connsiteY124" fmla="*/ 212846 h 828675"/>
                <a:gd name="connsiteX125" fmla="*/ 405546 w 695325"/>
                <a:gd name="connsiteY125" fmla="*/ 215303 h 828675"/>
                <a:gd name="connsiteX126" fmla="*/ 402879 w 695325"/>
                <a:gd name="connsiteY126" fmla="*/ 214884 h 828675"/>
                <a:gd name="connsiteX127" fmla="*/ 398107 w 695325"/>
                <a:gd name="connsiteY127" fmla="*/ 212703 h 828675"/>
                <a:gd name="connsiteX128" fmla="*/ 386553 w 695325"/>
                <a:gd name="connsiteY128" fmla="*/ 207407 h 828675"/>
                <a:gd name="connsiteX129" fmla="*/ 381038 w 695325"/>
                <a:gd name="connsiteY129" fmla="*/ 205416 h 828675"/>
                <a:gd name="connsiteX130" fmla="*/ 376104 w 695325"/>
                <a:gd name="connsiteY130" fmla="*/ 204807 h 828675"/>
                <a:gd name="connsiteX131" fmla="*/ 373475 w 695325"/>
                <a:gd name="connsiteY131" fmla="*/ 204883 h 828675"/>
                <a:gd name="connsiteX132" fmla="*/ 363017 w 695325"/>
                <a:gd name="connsiteY132" fmla="*/ 200330 h 828675"/>
                <a:gd name="connsiteX133" fmla="*/ 360998 w 695325"/>
                <a:gd name="connsiteY133" fmla="*/ 200835 h 828675"/>
                <a:gd name="connsiteX134" fmla="*/ 357244 w 695325"/>
                <a:gd name="connsiteY134" fmla="*/ 202806 h 828675"/>
                <a:gd name="connsiteX135" fmla="*/ 356826 w 695325"/>
                <a:gd name="connsiteY135" fmla="*/ 207226 h 828675"/>
                <a:gd name="connsiteX136" fmla="*/ 357064 w 695325"/>
                <a:gd name="connsiteY136" fmla="*/ 218170 h 828675"/>
                <a:gd name="connsiteX137" fmla="*/ 357616 w 695325"/>
                <a:gd name="connsiteY137" fmla="*/ 226552 h 828675"/>
                <a:gd name="connsiteX138" fmla="*/ 356235 w 695325"/>
                <a:gd name="connsiteY138" fmla="*/ 231372 h 828675"/>
                <a:gd name="connsiteX139" fmla="*/ 354854 w 695325"/>
                <a:gd name="connsiteY139" fmla="*/ 234639 h 828675"/>
                <a:gd name="connsiteX140" fmla="*/ 350672 w 695325"/>
                <a:gd name="connsiteY140" fmla="*/ 243411 h 828675"/>
                <a:gd name="connsiteX141" fmla="*/ 341262 w 695325"/>
                <a:gd name="connsiteY141" fmla="*/ 237449 h 828675"/>
                <a:gd name="connsiteX142" fmla="*/ 334842 w 695325"/>
                <a:gd name="connsiteY142" fmla="*/ 233486 h 828675"/>
                <a:gd name="connsiteX143" fmla="*/ 330718 w 695325"/>
                <a:gd name="connsiteY143" fmla="*/ 238754 h 828675"/>
                <a:gd name="connsiteX144" fmla="*/ 320383 w 695325"/>
                <a:gd name="connsiteY144" fmla="*/ 248374 h 828675"/>
                <a:gd name="connsiteX145" fmla="*/ 315087 w 695325"/>
                <a:gd name="connsiteY145" fmla="*/ 267195 h 828675"/>
                <a:gd name="connsiteX146" fmla="*/ 314783 w 695325"/>
                <a:gd name="connsiteY146" fmla="*/ 267805 h 828675"/>
                <a:gd name="connsiteX147" fmla="*/ 311648 w 695325"/>
                <a:gd name="connsiteY147" fmla="*/ 272558 h 828675"/>
                <a:gd name="connsiteX148" fmla="*/ 307639 w 695325"/>
                <a:gd name="connsiteY148" fmla="*/ 274739 h 828675"/>
                <a:gd name="connsiteX149" fmla="*/ 304600 w 695325"/>
                <a:gd name="connsiteY149" fmla="*/ 275815 h 828675"/>
                <a:gd name="connsiteX150" fmla="*/ 302829 w 695325"/>
                <a:gd name="connsiteY150" fmla="*/ 281349 h 828675"/>
                <a:gd name="connsiteX151" fmla="*/ 306953 w 695325"/>
                <a:gd name="connsiteY151" fmla="*/ 289246 h 828675"/>
                <a:gd name="connsiteX152" fmla="*/ 309067 w 695325"/>
                <a:gd name="connsiteY152" fmla="*/ 293399 h 828675"/>
                <a:gd name="connsiteX153" fmla="*/ 311039 w 695325"/>
                <a:gd name="connsiteY153" fmla="*/ 300085 h 828675"/>
                <a:gd name="connsiteX154" fmla="*/ 310677 w 695325"/>
                <a:gd name="connsiteY154" fmla="*/ 304324 h 828675"/>
                <a:gd name="connsiteX155" fmla="*/ 310220 w 695325"/>
                <a:gd name="connsiteY155" fmla="*/ 306953 h 828675"/>
                <a:gd name="connsiteX156" fmla="*/ 305791 w 695325"/>
                <a:gd name="connsiteY156" fmla="*/ 312325 h 828675"/>
                <a:gd name="connsiteX157" fmla="*/ 296342 w 695325"/>
                <a:gd name="connsiteY157" fmla="*/ 326431 h 828675"/>
                <a:gd name="connsiteX158" fmla="*/ 287598 w 695325"/>
                <a:gd name="connsiteY158" fmla="*/ 341043 h 828675"/>
                <a:gd name="connsiteX159" fmla="*/ 284016 w 695325"/>
                <a:gd name="connsiteY159" fmla="*/ 345215 h 828675"/>
                <a:gd name="connsiteX160" fmla="*/ 285636 w 695325"/>
                <a:gd name="connsiteY160" fmla="*/ 357483 h 828675"/>
                <a:gd name="connsiteX161" fmla="*/ 282730 w 695325"/>
                <a:gd name="connsiteY161" fmla="*/ 361064 h 828675"/>
                <a:gd name="connsiteX162" fmla="*/ 276806 w 695325"/>
                <a:gd name="connsiteY162" fmla="*/ 365103 h 828675"/>
                <a:gd name="connsiteX163" fmla="*/ 273777 w 695325"/>
                <a:gd name="connsiteY163" fmla="*/ 366655 h 828675"/>
                <a:gd name="connsiteX164" fmla="*/ 270520 w 695325"/>
                <a:gd name="connsiteY164" fmla="*/ 367570 h 828675"/>
                <a:gd name="connsiteX165" fmla="*/ 260499 w 695325"/>
                <a:gd name="connsiteY165" fmla="*/ 369180 h 828675"/>
                <a:gd name="connsiteX166" fmla="*/ 262281 w 695325"/>
                <a:gd name="connsiteY166" fmla="*/ 382134 h 828675"/>
                <a:gd name="connsiteX167" fmla="*/ 262957 w 695325"/>
                <a:gd name="connsiteY167" fmla="*/ 387839 h 828675"/>
                <a:gd name="connsiteX168" fmla="*/ 262947 w 695325"/>
                <a:gd name="connsiteY168" fmla="*/ 391211 h 828675"/>
                <a:gd name="connsiteX169" fmla="*/ 261909 w 695325"/>
                <a:gd name="connsiteY169" fmla="*/ 394497 h 828675"/>
                <a:gd name="connsiteX170" fmla="*/ 260671 w 695325"/>
                <a:gd name="connsiteY170" fmla="*/ 400755 h 828675"/>
                <a:gd name="connsiteX171" fmla="*/ 258804 w 695325"/>
                <a:gd name="connsiteY171" fmla="*/ 422948 h 828675"/>
                <a:gd name="connsiteX172" fmla="*/ 257375 w 695325"/>
                <a:gd name="connsiteY172" fmla="*/ 425320 h 828675"/>
                <a:gd name="connsiteX173" fmla="*/ 255404 w 695325"/>
                <a:gd name="connsiteY173" fmla="*/ 431273 h 828675"/>
                <a:gd name="connsiteX174" fmla="*/ 249060 w 695325"/>
                <a:gd name="connsiteY174" fmla="*/ 445494 h 828675"/>
                <a:gd name="connsiteX175" fmla="*/ 243973 w 695325"/>
                <a:gd name="connsiteY175" fmla="*/ 454885 h 828675"/>
                <a:gd name="connsiteX176" fmla="*/ 236630 w 695325"/>
                <a:gd name="connsiteY176" fmla="*/ 468325 h 828675"/>
                <a:gd name="connsiteX177" fmla="*/ 242602 w 695325"/>
                <a:gd name="connsiteY177" fmla="*/ 472545 h 828675"/>
                <a:gd name="connsiteX178" fmla="*/ 248050 w 695325"/>
                <a:gd name="connsiteY178" fmla="*/ 475621 h 828675"/>
                <a:gd name="connsiteX179" fmla="*/ 249184 w 695325"/>
                <a:gd name="connsiteY179" fmla="*/ 480336 h 828675"/>
                <a:gd name="connsiteX180" fmla="*/ 249936 w 695325"/>
                <a:gd name="connsiteY180" fmla="*/ 488185 h 828675"/>
                <a:gd name="connsiteX181" fmla="*/ 249755 w 695325"/>
                <a:gd name="connsiteY181" fmla="*/ 493509 h 828675"/>
                <a:gd name="connsiteX182" fmla="*/ 247669 w 695325"/>
                <a:gd name="connsiteY182" fmla="*/ 498281 h 828675"/>
                <a:gd name="connsiteX183" fmla="*/ 246050 w 695325"/>
                <a:gd name="connsiteY183" fmla="*/ 501625 h 828675"/>
                <a:gd name="connsiteX184" fmla="*/ 244916 w 695325"/>
                <a:gd name="connsiteY184" fmla="*/ 503253 h 828675"/>
                <a:gd name="connsiteX185" fmla="*/ 237173 w 695325"/>
                <a:gd name="connsiteY185" fmla="*/ 501634 h 828675"/>
                <a:gd name="connsiteX186" fmla="*/ 227248 w 695325"/>
                <a:gd name="connsiteY186" fmla="*/ 499548 h 828675"/>
                <a:gd name="connsiteX187" fmla="*/ 224676 w 695325"/>
                <a:gd name="connsiteY187" fmla="*/ 499529 h 828675"/>
                <a:gd name="connsiteX188" fmla="*/ 218904 w 695325"/>
                <a:gd name="connsiteY188" fmla="*/ 501034 h 828675"/>
                <a:gd name="connsiteX189" fmla="*/ 213693 w 695325"/>
                <a:gd name="connsiteY189" fmla="*/ 504111 h 828675"/>
                <a:gd name="connsiteX190" fmla="*/ 210950 w 695325"/>
                <a:gd name="connsiteY190" fmla="*/ 506701 h 828675"/>
                <a:gd name="connsiteX191" fmla="*/ 210217 w 695325"/>
                <a:gd name="connsiteY191" fmla="*/ 507730 h 828675"/>
                <a:gd name="connsiteX192" fmla="*/ 206750 w 695325"/>
                <a:gd name="connsiteY192" fmla="*/ 513617 h 828675"/>
                <a:gd name="connsiteX193" fmla="*/ 200578 w 695325"/>
                <a:gd name="connsiteY193" fmla="*/ 524018 h 828675"/>
                <a:gd name="connsiteX194" fmla="*/ 197196 w 695325"/>
                <a:gd name="connsiteY194" fmla="*/ 528542 h 828675"/>
                <a:gd name="connsiteX195" fmla="*/ 198187 w 695325"/>
                <a:gd name="connsiteY195" fmla="*/ 534762 h 828675"/>
                <a:gd name="connsiteX196" fmla="*/ 192510 w 695325"/>
                <a:gd name="connsiteY196" fmla="*/ 546716 h 828675"/>
                <a:gd name="connsiteX197" fmla="*/ 196225 w 695325"/>
                <a:gd name="connsiteY197" fmla="*/ 558698 h 828675"/>
                <a:gd name="connsiteX198" fmla="*/ 196387 w 695325"/>
                <a:gd name="connsiteY198" fmla="*/ 559098 h 828675"/>
                <a:gd name="connsiteX199" fmla="*/ 198358 w 695325"/>
                <a:gd name="connsiteY199" fmla="*/ 563918 h 828675"/>
                <a:gd name="connsiteX200" fmla="*/ 196301 w 695325"/>
                <a:gd name="connsiteY200" fmla="*/ 567023 h 828675"/>
                <a:gd name="connsiteX201" fmla="*/ 195434 w 695325"/>
                <a:gd name="connsiteY201" fmla="*/ 568690 h 828675"/>
                <a:gd name="connsiteX202" fmla="*/ 195729 w 695325"/>
                <a:gd name="connsiteY202" fmla="*/ 574167 h 828675"/>
                <a:gd name="connsiteX203" fmla="*/ 196272 w 695325"/>
                <a:gd name="connsiteY203" fmla="*/ 580273 h 828675"/>
                <a:gd name="connsiteX204" fmla="*/ 195796 w 695325"/>
                <a:gd name="connsiteY204" fmla="*/ 583844 h 828675"/>
                <a:gd name="connsiteX205" fmla="*/ 195596 w 695325"/>
                <a:gd name="connsiteY205" fmla="*/ 587797 h 828675"/>
                <a:gd name="connsiteX206" fmla="*/ 200644 w 695325"/>
                <a:gd name="connsiteY206" fmla="*/ 605466 h 828675"/>
                <a:gd name="connsiteX207" fmla="*/ 200587 w 695325"/>
                <a:gd name="connsiteY207" fmla="*/ 609581 h 828675"/>
                <a:gd name="connsiteX208" fmla="*/ 200340 w 695325"/>
                <a:gd name="connsiteY208" fmla="*/ 612229 h 828675"/>
                <a:gd name="connsiteX209" fmla="*/ 198777 w 695325"/>
                <a:gd name="connsiteY209" fmla="*/ 623097 h 828675"/>
                <a:gd name="connsiteX210" fmla="*/ 196682 w 695325"/>
                <a:gd name="connsiteY210" fmla="*/ 637585 h 828675"/>
                <a:gd name="connsiteX211" fmla="*/ 200340 w 695325"/>
                <a:gd name="connsiteY211" fmla="*/ 641366 h 828675"/>
                <a:gd name="connsiteX212" fmla="*/ 205540 w 695325"/>
                <a:gd name="connsiteY212" fmla="*/ 645881 h 828675"/>
                <a:gd name="connsiteX213" fmla="*/ 208464 w 695325"/>
                <a:gd name="connsiteY213" fmla="*/ 647662 h 828675"/>
                <a:gd name="connsiteX214" fmla="*/ 212779 w 695325"/>
                <a:gd name="connsiteY214" fmla="*/ 653015 h 828675"/>
                <a:gd name="connsiteX215" fmla="*/ 216075 w 695325"/>
                <a:gd name="connsiteY215" fmla="*/ 658225 h 828675"/>
                <a:gd name="connsiteX216" fmla="*/ 215617 w 695325"/>
                <a:gd name="connsiteY216" fmla="*/ 661673 h 828675"/>
                <a:gd name="connsiteX217" fmla="*/ 214665 w 695325"/>
                <a:gd name="connsiteY217" fmla="*/ 665474 h 828675"/>
                <a:gd name="connsiteX218" fmla="*/ 213284 w 695325"/>
                <a:gd name="connsiteY218" fmla="*/ 668122 h 828675"/>
                <a:gd name="connsiteX219" fmla="*/ 211979 w 695325"/>
                <a:gd name="connsiteY219" fmla="*/ 671751 h 828675"/>
                <a:gd name="connsiteX220" fmla="*/ 211398 w 695325"/>
                <a:gd name="connsiteY220" fmla="*/ 674427 h 828675"/>
                <a:gd name="connsiteX221" fmla="*/ 210788 w 695325"/>
                <a:gd name="connsiteY221" fmla="*/ 675142 h 828675"/>
                <a:gd name="connsiteX222" fmla="*/ 205026 w 695325"/>
                <a:gd name="connsiteY222" fmla="*/ 675437 h 828675"/>
                <a:gd name="connsiteX223" fmla="*/ 201987 w 695325"/>
                <a:gd name="connsiteY223" fmla="*/ 676447 h 828675"/>
                <a:gd name="connsiteX224" fmla="*/ 200396 w 695325"/>
                <a:gd name="connsiteY224" fmla="*/ 677580 h 828675"/>
                <a:gd name="connsiteX225" fmla="*/ 200939 w 695325"/>
                <a:gd name="connsiteY225" fmla="*/ 683657 h 828675"/>
                <a:gd name="connsiteX226" fmla="*/ 204435 w 695325"/>
                <a:gd name="connsiteY226" fmla="*/ 694735 h 828675"/>
                <a:gd name="connsiteX227" fmla="*/ 207340 w 695325"/>
                <a:gd name="connsiteY227" fmla="*/ 702564 h 828675"/>
                <a:gd name="connsiteX228" fmla="*/ 208274 w 695325"/>
                <a:gd name="connsiteY228" fmla="*/ 707708 h 828675"/>
                <a:gd name="connsiteX229" fmla="*/ 207321 w 695325"/>
                <a:gd name="connsiteY229" fmla="*/ 712908 h 828675"/>
                <a:gd name="connsiteX230" fmla="*/ 206331 w 695325"/>
                <a:gd name="connsiteY230" fmla="*/ 715566 h 828675"/>
                <a:gd name="connsiteX231" fmla="*/ 206302 w 695325"/>
                <a:gd name="connsiteY231" fmla="*/ 719138 h 828675"/>
                <a:gd name="connsiteX232" fmla="*/ 205540 w 695325"/>
                <a:gd name="connsiteY232" fmla="*/ 726224 h 828675"/>
                <a:gd name="connsiteX233" fmla="*/ 203292 w 695325"/>
                <a:gd name="connsiteY233" fmla="*/ 729796 h 828675"/>
                <a:gd name="connsiteX234" fmla="*/ 200349 w 695325"/>
                <a:gd name="connsiteY234" fmla="*/ 733682 h 828675"/>
                <a:gd name="connsiteX235" fmla="*/ 197072 w 695325"/>
                <a:gd name="connsiteY235" fmla="*/ 736578 h 828675"/>
                <a:gd name="connsiteX236" fmla="*/ 194472 w 695325"/>
                <a:gd name="connsiteY236" fmla="*/ 737387 h 828675"/>
                <a:gd name="connsiteX237" fmla="*/ 192243 w 695325"/>
                <a:gd name="connsiteY237" fmla="*/ 737721 h 828675"/>
                <a:gd name="connsiteX238" fmla="*/ 190738 w 695325"/>
                <a:gd name="connsiteY238" fmla="*/ 739188 h 828675"/>
                <a:gd name="connsiteX239" fmla="*/ 189376 w 695325"/>
                <a:gd name="connsiteY239" fmla="*/ 743502 h 828675"/>
                <a:gd name="connsiteX240" fmla="*/ 188119 w 695325"/>
                <a:gd name="connsiteY240" fmla="*/ 748017 h 828675"/>
                <a:gd name="connsiteX241" fmla="*/ 184013 w 695325"/>
                <a:gd name="connsiteY241" fmla="*/ 753561 h 828675"/>
                <a:gd name="connsiteX242" fmla="*/ 184128 w 695325"/>
                <a:gd name="connsiteY242" fmla="*/ 755485 h 828675"/>
                <a:gd name="connsiteX243" fmla="*/ 185690 w 695325"/>
                <a:gd name="connsiteY243" fmla="*/ 762019 h 828675"/>
                <a:gd name="connsiteX244" fmla="*/ 187157 w 695325"/>
                <a:gd name="connsiteY244" fmla="*/ 769430 h 828675"/>
                <a:gd name="connsiteX245" fmla="*/ 185919 w 695325"/>
                <a:gd name="connsiteY245" fmla="*/ 776335 h 828675"/>
                <a:gd name="connsiteX246" fmla="*/ 184861 w 695325"/>
                <a:gd name="connsiteY246" fmla="*/ 783546 h 828675"/>
                <a:gd name="connsiteX247" fmla="*/ 183004 w 695325"/>
                <a:gd name="connsiteY247" fmla="*/ 788337 h 828675"/>
                <a:gd name="connsiteX248" fmla="*/ 180356 w 695325"/>
                <a:gd name="connsiteY248" fmla="*/ 790051 h 828675"/>
                <a:gd name="connsiteX249" fmla="*/ 178413 w 695325"/>
                <a:gd name="connsiteY249" fmla="*/ 789194 h 828675"/>
                <a:gd name="connsiteX250" fmla="*/ 176213 w 695325"/>
                <a:gd name="connsiteY250" fmla="*/ 782622 h 828675"/>
                <a:gd name="connsiteX251" fmla="*/ 176098 w 695325"/>
                <a:gd name="connsiteY251" fmla="*/ 781069 h 828675"/>
                <a:gd name="connsiteX252" fmla="*/ 175555 w 695325"/>
                <a:gd name="connsiteY252" fmla="*/ 779050 h 828675"/>
                <a:gd name="connsiteX253" fmla="*/ 169307 w 695325"/>
                <a:gd name="connsiteY253" fmla="*/ 777040 h 828675"/>
                <a:gd name="connsiteX254" fmla="*/ 168202 w 695325"/>
                <a:gd name="connsiteY254" fmla="*/ 777107 h 828675"/>
                <a:gd name="connsiteX255" fmla="*/ 165745 w 695325"/>
                <a:gd name="connsiteY255" fmla="*/ 775925 h 828675"/>
                <a:gd name="connsiteX256" fmla="*/ 164306 w 695325"/>
                <a:gd name="connsiteY256" fmla="*/ 775592 h 828675"/>
                <a:gd name="connsiteX257" fmla="*/ 161354 w 695325"/>
                <a:gd name="connsiteY257" fmla="*/ 774916 h 828675"/>
                <a:gd name="connsiteX258" fmla="*/ 158896 w 695325"/>
                <a:gd name="connsiteY258" fmla="*/ 769068 h 828675"/>
                <a:gd name="connsiteX259" fmla="*/ 156296 w 695325"/>
                <a:gd name="connsiteY259" fmla="*/ 764191 h 828675"/>
                <a:gd name="connsiteX260" fmla="*/ 155915 w 695325"/>
                <a:gd name="connsiteY260" fmla="*/ 762152 h 828675"/>
                <a:gd name="connsiteX261" fmla="*/ 156010 w 695325"/>
                <a:gd name="connsiteY261" fmla="*/ 752980 h 828675"/>
                <a:gd name="connsiteX262" fmla="*/ 155210 w 695325"/>
                <a:gd name="connsiteY262" fmla="*/ 748884 h 828675"/>
                <a:gd name="connsiteX263" fmla="*/ 154962 w 695325"/>
                <a:gd name="connsiteY263" fmla="*/ 744407 h 828675"/>
                <a:gd name="connsiteX264" fmla="*/ 153324 w 695325"/>
                <a:gd name="connsiteY264" fmla="*/ 748046 h 828675"/>
                <a:gd name="connsiteX265" fmla="*/ 154277 w 695325"/>
                <a:gd name="connsiteY265" fmla="*/ 753789 h 828675"/>
                <a:gd name="connsiteX266" fmla="*/ 152257 w 695325"/>
                <a:gd name="connsiteY266" fmla="*/ 756190 h 828675"/>
                <a:gd name="connsiteX267" fmla="*/ 149695 w 695325"/>
                <a:gd name="connsiteY267" fmla="*/ 757361 h 828675"/>
                <a:gd name="connsiteX268" fmla="*/ 149933 w 695325"/>
                <a:gd name="connsiteY268" fmla="*/ 760705 h 828675"/>
                <a:gd name="connsiteX269" fmla="*/ 150981 w 695325"/>
                <a:gd name="connsiteY269" fmla="*/ 761343 h 828675"/>
                <a:gd name="connsiteX270" fmla="*/ 151200 w 695325"/>
                <a:gd name="connsiteY270" fmla="*/ 764800 h 828675"/>
                <a:gd name="connsiteX271" fmla="*/ 150581 w 695325"/>
                <a:gd name="connsiteY271" fmla="*/ 769925 h 828675"/>
                <a:gd name="connsiteX272" fmla="*/ 145552 w 695325"/>
                <a:gd name="connsiteY272" fmla="*/ 781250 h 828675"/>
                <a:gd name="connsiteX273" fmla="*/ 144542 w 695325"/>
                <a:gd name="connsiteY273" fmla="*/ 782460 h 828675"/>
                <a:gd name="connsiteX274" fmla="*/ 143847 w 695325"/>
                <a:gd name="connsiteY274" fmla="*/ 783984 h 828675"/>
                <a:gd name="connsiteX275" fmla="*/ 141275 w 695325"/>
                <a:gd name="connsiteY275" fmla="*/ 782974 h 828675"/>
                <a:gd name="connsiteX276" fmla="*/ 137970 w 695325"/>
                <a:gd name="connsiteY276" fmla="*/ 786117 h 828675"/>
                <a:gd name="connsiteX277" fmla="*/ 134836 w 695325"/>
                <a:gd name="connsiteY277" fmla="*/ 786622 h 828675"/>
                <a:gd name="connsiteX278" fmla="*/ 133703 w 695325"/>
                <a:gd name="connsiteY278" fmla="*/ 783069 h 828675"/>
                <a:gd name="connsiteX279" fmla="*/ 129292 w 695325"/>
                <a:gd name="connsiteY279" fmla="*/ 778354 h 828675"/>
                <a:gd name="connsiteX280" fmla="*/ 127216 w 695325"/>
                <a:gd name="connsiteY280" fmla="*/ 778621 h 828675"/>
                <a:gd name="connsiteX281" fmla="*/ 129083 w 695325"/>
                <a:gd name="connsiteY281" fmla="*/ 780945 h 828675"/>
                <a:gd name="connsiteX282" fmla="*/ 130931 w 695325"/>
                <a:gd name="connsiteY282" fmla="*/ 783965 h 828675"/>
                <a:gd name="connsiteX283" fmla="*/ 129883 w 695325"/>
                <a:gd name="connsiteY283" fmla="*/ 785955 h 828675"/>
                <a:gd name="connsiteX284" fmla="*/ 128854 w 695325"/>
                <a:gd name="connsiteY284" fmla="*/ 787260 h 828675"/>
                <a:gd name="connsiteX285" fmla="*/ 127054 w 695325"/>
                <a:gd name="connsiteY285" fmla="*/ 787937 h 828675"/>
                <a:gd name="connsiteX286" fmla="*/ 120606 w 695325"/>
                <a:gd name="connsiteY286" fmla="*/ 791870 h 828675"/>
                <a:gd name="connsiteX287" fmla="*/ 122901 w 695325"/>
                <a:gd name="connsiteY287" fmla="*/ 794509 h 828675"/>
                <a:gd name="connsiteX288" fmla="*/ 120948 w 695325"/>
                <a:gd name="connsiteY288" fmla="*/ 797500 h 828675"/>
                <a:gd name="connsiteX289" fmla="*/ 118701 w 695325"/>
                <a:gd name="connsiteY289" fmla="*/ 797938 h 828675"/>
                <a:gd name="connsiteX290" fmla="*/ 117500 w 695325"/>
                <a:gd name="connsiteY290" fmla="*/ 799328 h 828675"/>
                <a:gd name="connsiteX291" fmla="*/ 117082 w 695325"/>
                <a:gd name="connsiteY291" fmla="*/ 801214 h 828675"/>
                <a:gd name="connsiteX292" fmla="*/ 110404 w 695325"/>
                <a:gd name="connsiteY292" fmla="*/ 806596 h 828675"/>
                <a:gd name="connsiteX293" fmla="*/ 99527 w 695325"/>
                <a:gd name="connsiteY293" fmla="*/ 820322 h 828675"/>
                <a:gd name="connsiteX294" fmla="*/ 93936 w 695325"/>
                <a:gd name="connsiteY294" fmla="*/ 824189 h 828675"/>
                <a:gd name="connsiteX295" fmla="*/ 90030 w 695325"/>
                <a:gd name="connsiteY295" fmla="*/ 828189 h 828675"/>
                <a:gd name="connsiteX296" fmla="*/ 86592 w 695325"/>
                <a:gd name="connsiteY296" fmla="*/ 828094 h 828675"/>
                <a:gd name="connsiteX297" fmla="*/ 82267 w 695325"/>
                <a:gd name="connsiteY297" fmla="*/ 831494 h 828675"/>
                <a:gd name="connsiteX298" fmla="*/ 71314 w 695325"/>
                <a:gd name="connsiteY298" fmla="*/ 834466 h 828675"/>
                <a:gd name="connsiteX299" fmla="*/ 64046 w 695325"/>
                <a:gd name="connsiteY299" fmla="*/ 833123 h 828675"/>
                <a:gd name="connsiteX300" fmla="*/ 58988 w 695325"/>
                <a:gd name="connsiteY300" fmla="*/ 834304 h 828675"/>
                <a:gd name="connsiteX301" fmla="*/ 56274 w 695325"/>
                <a:gd name="connsiteY301" fmla="*/ 831971 h 828675"/>
                <a:gd name="connsiteX302" fmla="*/ 55921 w 695325"/>
                <a:gd name="connsiteY302" fmla="*/ 830370 h 828675"/>
                <a:gd name="connsiteX303" fmla="*/ 56055 w 695325"/>
                <a:gd name="connsiteY303" fmla="*/ 829437 h 828675"/>
                <a:gd name="connsiteX304" fmla="*/ 56502 w 695325"/>
                <a:gd name="connsiteY304" fmla="*/ 828313 h 828675"/>
                <a:gd name="connsiteX305" fmla="*/ 55559 w 695325"/>
                <a:gd name="connsiteY305" fmla="*/ 827942 h 828675"/>
                <a:gd name="connsiteX306" fmla="*/ 53578 w 695325"/>
                <a:gd name="connsiteY306" fmla="*/ 827751 h 828675"/>
                <a:gd name="connsiteX307" fmla="*/ 52731 w 695325"/>
                <a:gd name="connsiteY307" fmla="*/ 828875 h 828675"/>
                <a:gd name="connsiteX308" fmla="*/ 52616 w 695325"/>
                <a:gd name="connsiteY308" fmla="*/ 831437 h 828675"/>
                <a:gd name="connsiteX309" fmla="*/ 51673 w 695325"/>
                <a:gd name="connsiteY309" fmla="*/ 832104 h 828675"/>
                <a:gd name="connsiteX310" fmla="*/ 47901 w 695325"/>
                <a:gd name="connsiteY310" fmla="*/ 830637 h 828675"/>
                <a:gd name="connsiteX311" fmla="*/ 46949 w 695325"/>
                <a:gd name="connsiteY311" fmla="*/ 829323 h 828675"/>
                <a:gd name="connsiteX312" fmla="*/ 48301 w 695325"/>
                <a:gd name="connsiteY312" fmla="*/ 826646 h 828675"/>
                <a:gd name="connsiteX313" fmla="*/ 50625 w 695325"/>
                <a:gd name="connsiteY313" fmla="*/ 824236 h 828675"/>
                <a:gd name="connsiteX314" fmla="*/ 50206 w 695325"/>
                <a:gd name="connsiteY314" fmla="*/ 823741 h 828675"/>
                <a:gd name="connsiteX315" fmla="*/ 49759 w 695325"/>
                <a:gd name="connsiteY315" fmla="*/ 822274 h 828675"/>
                <a:gd name="connsiteX316" fmla="*/ 48625 w 695325"/>
                <a:gd name="connsiteY316" fmla="*/ 822084 h 828675"/>
                <a:gd name="connsiteX317" fmla="*/ 45253 w 695325"/>
                <a:gd name="connsiteY317" fmla="*/ 822446 h 828675"/>
                <a:gd name="connsiteX318" fmla="*/ 42510 w 695325"/>
                <a:gd name="connsiteY318" fmla="*/ 822008 h 828675"/>
                <a:gd name="connsiteX319" fmla="*/ 33576 w 695325"/>
                <a:gd name="connsiteY319" fmla="*/ 816569 h 828675"/>
                <a:gd name="connsiteX320" fmla="*/ 31490 w 695325"/>
                <a:gd name="connsiteY320" fmla="*/ 813654 h 828675"/>
                <a:gd name="connsiteX321" fmla="*/ 24279 w 695325"/>
                <a:gd name="connsiteY321" fmla="*/ 808996 h 828675"/>
                <a:gd name="connsiteX322" fmla="*/ 21050 w 695325"/>
                <a:gd name="connsiteY322" fmla="*/ 804043 h 828675"/>
                <a:gd name="connsiteX323" fmla="*/ 19212 w 695325"/>
                <a:gd name="connsiteY323" fmla="*/ 798595 h 828675"/>
                <a:gd name="connsiteX324" fmla="*/ 19355 w 695325"/>
                <a:gd name="connsiteY324" fmla="*/ 793642 h 828675"/>
                <a:gd name="connsiteX325" fmla="*/ 20241 w 695325"/>
                <a:gd name="connsiteY325" fmla="*/ 785765 h 828675"/>
                <a:gd name="connsiteX326" fmla="*/ 21755 w 695325"/>
                <a:gd name="connsiteY326" fmla="*/ 783812 h 828675"/>
                <a:gd name="connsiteX327" fmla="*/ 28223 w 695325"/>
                <a:gd name="connsiteY327" fmla="*/ 786584 h 828675"/>
                <a:gd name="connsiteX328" fmla="*/ 34766 w 695325"/>
                <a:gd name="connsiteY328" fmla="*/ 791194 h 828675"/>
                <a:gd name="connsiteX329" fmla="*/ 35786 w 695325"/>
                <a:gd name="connsiteY329" fmla="*/ 790966 h 828675"/>
                <a:gd name="connsiteX330" fmla="*/ 37843 w 695325"/>
                <a:gd name="connsiteY330" fmla="*/ 787346 h 828675"/>
                <a:gd name="connsiteX331" fmla="*/ 41824 w 695325"/>
                <a:gd name="connsiteY331" fmla="*/ 784431 h 828675"/>
                <a:gd name="connsiteX332" fmla="*/ 40691 w 695325"/>
                <a:gd name="connsiteY332" fmla="*/ 783631 h 828675"/>
                <a:gd name="connsiteX333" fmla="*/ 34766 w 695325"/>
                <a:gd name="connsiteY333" fmla="*/ 786975 h 828675"/>
                <a:gd name="connsiteX334" fmla="*/ 32566 w 695325"/>
                <a:gd name="connsiteY334" fmla="*/ 785127 h 828675"/>
                <a:gd name="connsiteX335" fmla="*/ 29146 w 695325"/>
                <a:gd name="connsiteY335" fmla="*/ 781355 h 828675"/>
                <a:gd name="connsiteX336" fmla="*/ 29146 w 695325"/>
                <a:gd name="connsiteY336" fmla="*/ 779402 h 828675"/>
                <a:gd name="connsiteX337" fmla="*/ 30737 w 695325"/>
                <a:gd name="connsiteY337" fmla="*/ 777450 h 828675"/>
                <a:gd name="connsiteX338" fmla="*/ 31271 w 695325"/>
                <a:gd name="connsiteY338" fmla="*/ 774811 h 828675"/>
                <a:gd name="connsiteX339" fmla="*/ 30442 w 695325"/>
                <a:gd name="connsiteY339" fmla="*/ 772316 h 828675"/>
                <a:gd name="connsiteX340" fmla="*/ 30832 w 695325"/>
                <a:gd name="connsiteY340" fmla="*/ 768915 h 828675"/>
                <a:gd name="connsiteX341" fmla="*/ 33471 w 695325"/>
                <a:gd name="connsiteY341" fmla="*/ 765305 h 828675"/>
                <a:gd name="connsiteX342" fmla="*/ 37433 w 695325"/>
                <a:gd name="connsiteY342" fmla="*/ 761638 h 828675"/>
                <a:gd name="connsiteX343" fmla="*/ 40291 w 695325"/>
                <a:gd name="connsiteY343" fmla="*/ 758085 h 828675"/>
                <a:gd name="connsiteX344" fmla="*/ 43224 w 695325"/>
                <a:gd name="connsiteY344" fmla="*/ 755904 h 828675"/>
                <a:gd name="connsiteX345" fmla="*/ 42920 w 695325"/>
                <a:gd name="connsiteY345" fmla="*/ 755171 h 828675"/>
                <a:gd name="connsiteX346" fmla="*/ 39567 w 695325"/>
                <a:gd name="connsiteY346" fmla="*/ 756561 h 828675"/>
                <a:gd name="connsiteX347" fmla="*/ 36357 w 695325"/>
                <a:gd name="connsiteY347" fmla="*/ 758923 h 828675"/>
                <a:gd name="connsiteX348" fmla="*/ 32585 w 695325"/>
                <a:gd name="connsiteY348" fmla="*/ 762876 h 828675"/>
                <a:gd name="connsiteX349" fmla="*/ 27985 w 695325"/>
                <a:gd name="connsiteY349" fmla="*/ 766067 h 828675"/>
                <a:gd name="connsiteX350" fmla="*/ 24584 w 695325"/>
                <a:gd name="connsiteY350" fmla="*/ 767305 h 828675"/>
                <a:gd name="connsiteX351" fmla="*/ 22965 w 695325"/>
                <a:gd name="connsiteY351" fmla="*/ 768334 h 828675"/>
                <a:gd name="connsiteX352" fmla="*/ 20469 w 695325"/>
                <a:gd name="connsiteY352" fmla="*/ 769325 h 828675"/>
                <a:gd name="connsiteX353" fmla="*/ 17888 w 695325"/>
                <a:gd name="connsiteY353" fmla="*/ 773887 h 828675"/>
                <a:gd name="connsiteX354" fmla="*/ 15069 w 695325"/>
                <a:gd name="connsiteY354" fmla="*/ 775840 h 828675"/>
                <a:gd name="connsiteX355" fmla="*/ 10020 w 695325"/>
                <a:gd name="connsiteY355" fmla="*/ 776040 h 828675"/>
                <a:gd name="connsiteX356" fmla="*/ 8906 w 695325"/>
                <a:gd name="connsiteY356" fmla="*/ 772706 h 828675"/>
                <a:gd name="connsiteX357" fmla="*/ 10335 w 695325"/>
                <a:gd name="connsiteY357" fmla="*/ 760819 h 828675"/>
                <a:gd name="connsiteX358" fmla="*/ 11859 w 695325"/>
                <a:gd name="connsiteY358" fmla="*/ 754999 h 828675"/>
                <a:gd name="connsiteX359" fmla="*/ 13535 w 695325"/>
                <a:gd name="connsiteY359" fmla="*/ 750875 h 828675"/>
                <a:gd name="connsiteX360" fmla="*/ 16164 w 695325"/>
                <a:gd name="connsiteY360" fmla="*/ 750180 h 828675"/>
                <a:gd name="connsiteX361" fmla="*/ 18012 w 695325"/>
                <a:gd name="connsiteY361" fmla="*/ 747151 h 828675"/>
                <a:gd name="connsiteX362" fmla="*/ 19545 w 695325"/>
                <a:gd name="connsiteY362" fmla="*/ 747151 h 828675"/>
                <a:gd name="connsiteX363" fmla="*/ 20879 w 695325"/>
                <a:gd name="connsiteY363" fmla="*/ 748551 h 828675"/>
                <a:gd name="connsiteX364" fmla="*/ 26032 w 695325"/>
                <a:gd name="connsiteY364" fmla="*/ 749903 h 828675"/>
                <a:gd name="connsiteX365" fmla="*/ 28575 w 695325"/>
                <a:gd name="connsiteY365" fmla="*/ 746046 h 828675"/>
                <a:gd name="connsiteX366" fmla="*/ 31880 w 695325"/>
                <a:gd name="connsiteY366" fmla="*/ 745474 h 828675"/>
                <a:gd name="connsiteX367" fmla="*/ 37910 w 695325"/>
                <a:gd name="connsiteY367" fmla="*/ 741569 h 828675"/>
                <a:gd name="connsiteX368" fmla="*/ 37786 w 695325"/>
                <a:gd name="connsiteY368" fmla="*/ 740855 h 828675"/>
                <a:gd name="connsiteX369" fmla="*/ 33709 w 695325"/>
                <a:gd name="connsiteY369" fmla="*/ 741712 h 828675"/>
                <a:gd name="connsiteX370" fmla="*/ 31233 w 695325"/>
                <a:gd name="connsiteY370" fmla="*/ 741836 h 828675"/>
                <a:gd name="connsiteX371" fmla="*/ 27689 w 695325"/>
                <a:gd name="connsiteY371" fmla="*/ 742817 h 828675"/>
                <a:gd name="connsiteX372" fmla="*/ 25803 w 695325"/>
                <a:gd name="connsiteY372" fmla="*/ 742112 h 828675"/>
                <a:gd name="connsiteX373" fmla="*/ 24917 w 695325"/>
                <a:gd name="connsiteY373" fmla="*/ 739188 h 828675"/>
                <a:gd name="connsiteX374" fmla="*/ 26337 w 695325"/>
                <a:gd name="connsiteY374" fmla="*/ 736540 h 828675"/>
                <a:gd name="connsiteX375" fmla="*/ 32023 w 695325"/>
                <a:gd name="connsiteY375" fmla="*/ 730206 h 828675"/>
                <a:gd name="connsiteX376" fmla="*/ 33995 w 695325"/>
                <a:gd name="connsiteY376" fmla="*/ 727424 h 828675"/>
                <a:gd name="connsiteX377" fmla="*/ 35109 w 695325"/>
                <a:gd name="connsiteY377" fmla="*/ 724824 h 828675"/>
                <a:gd name="connsiteX378" fmla="*/ 34928 w 695325"/>
                <a:gd name="connsiteY378" fmla="*/ 723052 h 828675"/>
                <a:gd name="connsiteX379" fmla="*/ 35881 w 695325"/>
                <a:gd name="connsiteY379" fmla="*/ 719376 h 828675"/>
                <a:gd name="connsiteX380" fmla="*/ 41443 w 695325"/>
                <a:gd name="connsiteY380" fmla="*/ 712946 h 828675"/>
                <a:gd name="connsiteX381" fmla="*/ 45977 w 695325"/>
                <a:gd name="connsiteY381" fmla="*/ 709993 h 828675"/>
                <a:gd name="connsiteX382" fmla="*/ 47463 w 695325"/>
                <a:gd name="connsiteY382" fmla="*/ 712527 h 828675"/>
                <a:gd name="connsiteX383" fmla="*/ 46196 w 695325"/>
                <a:gd name="connsiteY383" fmla="*/ 720442 h 828675"/>
                <a:gd name="connsiteX384" fmla="*/ 46206 w 695325"/>
                <a:gd name="connsiteY384" fmla="*/ 723700 h 828675"/>
                <a:gd name="connsiteX385" fmla="*/ 49787 w 695325"/>
                <a:gd name="connsiteY385" fmla="*/ 712175 h 828675"/>
                <a:gd name="connsiteX386" fmla="*/ 51368 w 695325"/>
                <a:gd name="connsiteY386" fmla="*/ 709422 h 828675"/>
                <a:gd name="connsiteX387" fmla="*/ 53159 w 695325"/>
                <a:gd name="connsiteY387" fmla="*/ 707479 h 828675"/>
                <a:gd name="connsiteX388" fmla="*/ 57503 w 695325"/>
                <a:gd name="connsiteY388" fmla="*/ 706174 h 828675"/>
                <a:gd name="connsiteX389" fmla="*/ 58731 w 695325"/>
                <a:gd name="connsiteY389" fmla="*/ 704345 h 828675"/>
                <a:gd name="connsiteX390" fmla="*/ 53664 w 695325"/>
                <a:gd name="connsiteY390" fmla="*/ 704945 h 828675"/>
                <a:gd name="connsiteX391" fmla="*/ 41386 w 695325"/>
                <a:gd name="connsiteY391" fmla="*/ 709365 h 828675"/>
                <a:gd name="connsiteX392" fmla="*/ 36214 w 695325"/>
                <a:gd name="connsiteY392" fmla="*/ 713299 h 828675"/>
                <a:gd name="connsiteX393" fmla="*/ 34833 w 695325"/>
                <a:gd name="connsiteY393" fmla="*/ 716318 h 828675"/>
                <a:gd name="connsiteX394" fmla="*/ 31242 w 695325"/>
                <a:gd name="connsiteY394" fmla="*/ 720871 h 828675"/>
                <a:gd name="connsiteX395" fmla="*/ 29556 w 695325"/>
                <a:gd name="connsiteY395" fmla="*/ 723814 h 828675"/>
                <a:gd name="connsiteX396" fmla="*/ 28813 w 695325"/>
                <a:gd name="connsiteY396" fmla="*/ 728139 h 828675"/>
                <a:gd name="connsiteX397" fmla="*/ 26794 w 695325"/>
                <a:gd name="connsiteY397" fmla="*/ 730482 h 828675"/>
                <a:gd name="connsiteX398" fmla="*/ 24060 w 695325"/>
                <a:gd name="connsiteY398" fmla="*/ 731349 h 828675"/>
                <a:gd name="connsiteX399" fmla="*/ 20269 w 695325"/>
                <a:gd name="connsiteY399" fmla="*/ 736797 h 828675"/>
                <a:gd name="connsiteX400" fmla="*/ 18593 w 695325"/>
                <a:gd name="connsiteY400" fmla="*/ 741169 h 828675"/>
                <a:gd name="connsiteX401" fmla="*/ 14821 w 695325"/>
                <a:gd name="connsiteY401" fmla="*/ 744636 h 828675"/>
                <a:gd name="connsiteX402" fmla="*/ 12430 w 695325"/>
                <a:gd name="connsiteY402" fmla="*/ 747303 h 828675"/>
                <a:gd name="connsiteX403" fmla="*/ 11640 w 695325"/>
                <a:gd name="connsiteY403" fmla="*/ 748255 h 828675"/>
                <a:gd name="connsiteX404" fmla="*/ 10344 w 695325"/>
                <a:gd name="connsiteY404" fmla="*/ 750865 h 828675"/>
                <a:gd name="connsiteX405" fmla="*/ 9268 w 695325"/>
                <a:gd name="connsiteY405" fmla="*/ 751056 h 828675"/>
                <a:gd name="connsiteX406" fmla="*/ 8334 w 695325"/>
                <a:gd name="connsiteY406" fmla="*/ 749522 h 828675"/>
                <a:gd name="connsiteX407" fmla="*/ 8172 w 695325"/>
                <a:gd name="connsiteY407" fmla="*/ 746150 h 828675"/>
                <a:gd name="connsiteX408" fmla="*/ 8554 w 695325"/>
                <a:gd name="connsiteY408" fmla="*/ 740740 h 828675"/>
                <a:gd name="connsiteX409" fmla="*/ 10373 w 695325"/>
                <a:gd name="connsiteY409" fmla="*/ 736835 h 828675"/>
                <a:gd name="connsiteX410" fmla="*/ 11239 w 695325"/>
                <a:gd name="connsiteY410" fmla="*/ 733015 h 828675"/>
                <a:gd name="connsiteX411" fmla="*/ 10040 w 695325"/>
                <a:gd name="connsiteY411" fmla="*/ 729444 h 828675"/>
                <a:gd name="connsiteX412" fmla="*/ 10878 w 695325"/>
                <a:gd name="connsiteY412" fmla="*/ 727177 h 828675"/>
                <a:gd name="connsiteX413" fmla="*/ 12468 w 695325"/>
                <a:gd name="connsiteY413" fmla="*/ 727262 h 828675"/>
                <a:gd name="connsiteX414" fmla="*/ 15440 w 695325"/>
                <a:gd name="connsiteY414" fmla="*/ 728291 h 828675"/>
                <a:gd name="connsiteX415" fmla="*/ 18593 w 695325"/>
                <a:gd name="connsiteY415" fmla="*/ 728129 h 828675"/>
                <a:gd name="connsiteX416" fmla="*/ 23784 w 695325"/>
                <a:gd name="connsiteY416" fmla="*/ 725300 h 828675"/>
                <a:gd name="connsiteX417" fmla="*/ 22955 w 695325"/>
                <a:gd name="connsiteY417" fmla="*/ 723643 h 828675"/>
                <a:gd name="connsiteX418" fmla="*/ 20717 w 695325"/>
                <a:gd name="connsiteY418" fmla="*/ 723405 h 828675"/>
                <a:gd name="connsiteX419" fmla="*/ 16536 w 695325"/>
                <a:gd name="connsiteY419" fmla="*/ 723643 h 828675"/>
                <a:gd name="connsiteX420" fmla="*/ 13021 w 695325"/>
                <a:gd name="connsiteY420" fmla="*/ 720871 h 828675"/>
                <a:gd name="connsiteX421" fmla="*/ 10287 w 695325"/>
                <a:gd name="connsiteY421" fmla="*/ 715347 h 828675"/>
                <a:gd name="connsiteX422" fmla="*/ 9049 w 695325"/>
                <a:gd name="connsiteY422" fmla="*/ 707936 h 828675"/>
                <a:gd name="connsiteX423" fmla="*/ 9878 w 695325"/>
                <a:gd name="connsiteY423" fmla="*/ 705812 h 828675"/>
                <a:gd name="connsiteX424" fmla="*/ 19993 w 695325"/>
                <a:gd name="connsiteY424" fmla="*/ 698230 h 828675"/>
                <a:gd name="connsiteX425" fmla="*/ 22717 w 695325"/>
                <a:gd name="connsiteY425" fmla="*/ 694773 h 828675"/>
                <a:gd name="connsiteX426" fmla="*/ 21136 w 695325"/>
                <a:gd name="connsiteY426" fmla="*/ 694430 h 828675"/>
                <a:gd name="connsiteX427" fmla="*/ 17336 w 695325"/>
                <a:gd name="connsiteY427" fmla="*/ 698621 h 828675"/>
                <a:gd name="connsiteX428" fmla="*/ 11906 w 695325"/>
                <a:gd name="connsiteY428" fmla="*/ 701211 h 828675"/>
                <a:gd name="connsiteX429" fmla="*/ 8477 w 695325"/>
                <a:gd name="connsiteY429" fmla="*/ 697601 h 828675"/>
                <a:gd name="connsiteX430" fmla="*/ 6696 w 695325"/>
                <a:gd name="connsiteY430" fmla="*/ 693706 h 828675"/>
                <a:gd name="connsiteX431" fmla="*/ 5667 w 695325"/>
                <a:gd name="connsiteY431" fmla="*/ 685448 h 828675"/>
                <a:gd name="connsiteX432" fmla="*/ 6039 w 695325"/>
                <a:gd name="connsiteY432" fmla="*/ 681190 h 828675"/>
                <a:gd name="connsiteX433" fmla="*/ 5610 w 695325"/>
                <a:gd name="connsiteY433" fmla="*/ 675580 h 828675"/>
                <a:gd name="connsiteX434" fmla="*/ 7934 w 695325"/>
                <a:gd name="connsiteY434" fmla="*/ 673751 h 828675"/>
                <a:gd name="connsiteX435" fmla="*/ 10525 w 695325"/>
                <a:gd name="connsiteY435" fmla="*/ 674723 h 828675"/>
                <a:gd name="connsiteX436" fmla="*/ 13087 w 695325"/>
                <a:gd name="connsiteY436" fmla="*/ 675084 h 828675"/>
                <a:gd name="connsiteX437" fmla="*/ 18888 w 695325"/>
                <a:gd name="connsiteY437" fmla="*/ 674589 h 828675"/>
                <a:gd name="connsiteX438" fmla="*/ 31690 w 695325"/>
                <a:gd name="connsiteY438" fmla="*/ 671208 h 828675"/>
                <a:gd name="connsiteX439" fmla="*/ 39938 w 695325"/>
                <a:gd name="connsiteY439" fmla="*/ 673218 h 828675"/>
                <a:gd name="connsiteX440" fmla="*/ 43291 w 695325"/>
                <a:gd name="connsiteY440" fmla="*/ 673037 h 828675"/>
                <a:gd name="connsiteX441" fmla="*/ 48425 w 695325"/>
                <a:gd name="connsiteY441" fmla="*/ 670122 h 828675"/>
                <a:gd name="connsiteX442" fmla="*/ 52911 w 695325"/>
                <a:gd name="connsiteY442" fmla="*/ 669827 h 828675"/>
                <a:gd name="connsiteX443" fmla="*/ 56274 w 695325"/>
                <a:gd name="connsiteY443" fmla="*/ 672046 h 828675"/>
                <a:gd name="connsiteX444" fmla="*/ 58112 w 695325"/>
                <a:gd name="connsiteY444" fmla="*/ 674599 h 828675"/>
                <a:gd name="connsiteX445" fmla="*/ 58341 w 695325"/>
                <a:gd name="connsiteY445" fmla="*/ 677999 h 828675"/>
                <a:gd name="connsiteX446" fmla="*/ 59893 w 695325"/>
                <a:gd name="connsiteY446" fmla="*/ 680266 h 828675"/>
                <a:gd name="connsiteX447" fmla="*/ 60941 w 695325"/>
                <a:gd name="connsiteY447" fmla="*/ 679523 h 828675"/>
                <a:gd name="connsiteX448" fmla="*/ 60103 w 695325"/>
                <a:gd name="connsiteY448" fmla="*/ 676827 h 828675"/>
                <a:gd name="connsiteX449" fmla="*/ 59932 w 695325"/>
                <a:gd name="connsiteY449" fmla="*/ 672646 h 828675"/>
                <a:gd name="connsiteX450" fmla="*/ 73428 w 695325"/>
                <a:gd name="connsiteY450" fmla="*/ 667893 h 828675"/>
                <a:gd name="connsiteX451" fmla="*/ 75019 w 695325"/>
                <a:gd name="connsiteY451" fmla="*/ 666045 h 828675"/>
                <a:gd name="connsiteX452" fmla="*/ 69657 w 695325"/>
                <a:gd name="connsiteY452" fmla="*/ 665397 h 828675"/>
                <a:gd name="connsiteX453" fmla="*/ 68123 w 695325"/>
                <a:gd name="connsiteY453" fmla="*/ 661045 h 828675"/>
                <a:gd name="connsiteX454" fmla="*/ 70952 w 695325"/>
                <a:gd name="connsiteY454" fmla="*/ 654434 h 828675"/>
                <a:gd name="connsiteX455" fmla="*/ 70685 w 695325"/>
                <a:gd name="connsiteY455" fmla="*/ 653577 h 828675"/>
                <a:gd name="connsiteX456" fmla="*/ 67704 w 695325"/>
                <a:gd name="connsiteY456" fmla="*/ 657073 h 828675"/>
                <a:gd name="connsiteX457" fmla="*/ 66237 w 695325"/>
                <a:gd name="connsiteY457" fmla="*/ 661968 h 828675"/>
                <a:gd name="connsiteX458" fmla="*/ 66828 w 695325"/>
                <a:gd name="connsiteY458" fmla="*/ 665874 h 828675"/>
                <a:gd name="connsiteX459" fmla="*/ 66237 w 695325"/>
                <a:gd name="connsiteY459" fmla="*/ 667683 h 828675"/>
                <a:gd name="connsiteX460" fmla="*/ 63494 w 695325"/>
                <a:gd name="connsiteY460" fmla="*/ 668512 h 828675"/>
                <a:gd name="connsiteX461" fmla="*/ 57322 w 695325"/>
                <a:gd name="connsiteY461" fmla="*/ 668817 h 828675"/>
                <a:gd name="connsiteX462" fmla="*/ 53359 w 695325"/>
                <a:gd name="connsiteY462" fmla="*/ 667160 h 828675"/>
                <a:gd name="connsiteX463" fmla="*/ 49692 w 695325"/>
                <a:gd name="connsiteY463" fmla="*/ 666264 h 828675"/>
                <a:gd name="connsiteX464" fmla="*/ 48444 w 695325"/>
                <a:gd name="connsiteY464" fmla="*/ 665016 h 828675"/>
                <a:gd name="connsiteX465" fmla="*/ 48863 w 695325"/>
                <a:gd name="connsiteY465" fmla="*/ 662226 h 828675"/>
                <a:gd name="connsiteX466" fmla="*/ 48168 w 695325"/>
                <a:gd name="connsiteY466" fmla="*/ 661645 h 828675"/>
                <a:gd name="connsiteX467" fmla="*/ 46644 w 695325"/>
                <a:gd name="connsiteY467" fmla="*/ 664150 h 828675"/>
                <a:gd name="connsiteX468" fmla="*/ 45291 w 695325"/>
                <a:gd name="connsiteY468" fmla="*/ 669131 h 828675"/>
                <a:gd name="connsiteX469" fmla="*/ 42377 w 695325"/>
                <a:gd name="connsiteY469" fmla="*/ 670284 h 828675"/>
                <a:gd name="connsiteX470" fmla="*/ 34328 w 695325"/>
                <a:gd name="connsiteY470" fmla="*/ 668436 h 828675"/>
                <a:gd name="connsiteX471" fmla="*/ 22679 w 695325"/>
                <a:gd name="connsiteY471" fmla="*/ 669522 h 828675"/>
                <a:gd name="connsiteX472" fmla="*/ 17450 w 695325"/>
                <a:gd name="connsiteY472" fmla="*/ 672017 h 828675"/>
                <a:gd name="connsiteX473" fmla="*/ 14069 w 695325"/>
                <a:gd name="connsiteY473" fmla="*/ 671693 h 828675"/>
                <a:gd name="connsiteX474" fmla="*/ 8239 w 695325"/>
                <a:gd name="connsiteY474" fmla="*/ 667312 h 828675"/>
                <a:gd name="connsiteX475" fmla="*/ 5972 w 695325"/>
                <a:gd name="connsiteY475" fmla="*/ 663816 h 828675"/>
                <a:gd name="connsiteX476" fmla="*/ 5124 w 695325"/>
                <a:gd name="connsiteY476" fmla="*/ 656749 h 828675"/>
                <a:gd name="connsiteX477" fmla="*/ 5467 w 695325"/>
                <a:gd name="connsiteY477" fmla="*/ 653634 h 828675"/>
                <a:gd name="connsiteX478" fmla="*/ 10001 w 695325"/>
                <a:gd name="connsiteY478" fmla="*/ 652320 h 828675"/>
                <a:gd name="connsiteX479" fmla="*/ 12297 w 695325"/>
                <a:gd name="connsiteY479" fmla="*/ 652405 h 828675"/>
                <a:gd name="connsiteX480" fmla="*/ 14449 w 695325"/>
                <a:gd name="connsiteY480" fmla="*/ 650729 h 828675"/>
                <a:gd name="connsiteX481" fmla="*/ 12545 w 695325"/>
                <a:gd name="connsiteY481" fmla="*/ 649634 h 828675"/>
                <a:gd name="connsiteX482" fmla="*/ 9868 w 695325"/>
                <a:gd name="connsiteY482" fmla="*/ 647481 h 828675"/>
                <a:gd name="connsiteX483" fmla="*/ 8049 w 695325"/>
                <a:gd name="connsiteY483" fmla="*/ 643176 h 828675"/>
                <a:gd name="connsiteX484" fmla="*/ 5296 w 695325"/>
                <a:gd name="connsiteY484" fmla="*/ 641766 h 828675"/>
                <a:gd name="connsiteX485" fmla="*/ 3458 w 695325"/>
                <a:gd name="connsiteY485" fmla="*/ 638080 h 828675"/>
                <a:gd name="connsiteX486" fmla="*/ 2991 w 695325"/>
                <a:gd name="connsiteY486" fmla="*/ 632508 h 828675"/>
                <a:gd name="connsiteX487" fmla="*/ 3515 w 695325"/>
                <a:gd name="connsiteY487" fmla="*/ 628621 h 828675"/>
                <a:gd name="connsiteX488" fmla="*/ 4982 w 695325"/>
                <a:gd name="connsiteY488" fmla="*/ 627374 h 828675"/>
                <a:gd name="connsiteX489" fmla="*/ 8515 w 695325"/>
                <a:gd name="connsiteY489" fmla="*/ 628221 h 828675"/>
                <a:gd name="connsiteX490" fmla="*/ 17831 w 695325"/>
                <a:gd name="connsiteY490" fmla="*/ 627564 h 828675"/>
                <a:gd name="connsiteX491" fmla="*/ 26594 w 695325"/>
                <a:gd name="connsiteY491" fmla="*/ 631527 h 828675"/>
                <a:gd name="connsiteX492" fmla="*/ 32547 w 695325"/>
                <a:gd name="connsiteY492" fmla="*/ 633755 h 828675"/>
                <a:gd name="connsiteX493" fmla="*/ 44596 w 695325"/>
                <a:gd name="connsiteY493" fmla="*/ 632631 h 828675"/>
                <a:gd name="connsiteX494" fmla="*/ 51654 w 695325"/>
                <a:gd name="connsiteY494" fmla="*/ 629098 h 828675"/>
                <a:gd name="connsiteX495" fmla="*/ 50359 w 695325"/>
                <a:gd name="connsiteY495" fmla="*/ 628126 h 828675"/>
                <a:gd name="connsiteX496" fmla="*/ 42701 w 695325"/>
                <a:gd name="connsiteY496" fmla="*/ 630164 h 828675"/>
                <a:gd name="connsiteX497" fmla="*/ 35624 w 695325"/>
                <a:gd name="connsiteY497" fmla="*/ 630079 h 828675"/>
                <a:gd name="connsiteX498" fmla="*/ 23146 w 695325"/>
                <a:gd name="connsiteY498" fmla="*/ 626088 h 828675"/>
                <a:gd name="connsiteX499" fmla="*/ 18031 w 695325"/>
                <a:gd name="connsiteY499" fmla="*/ 624802 h 828675"/>
                <a:gd name="connsiteX500" fmla="*/ 12516 w 695325"/>
                <a:gd name="connsiteY500" fmla="*/ 625373 h 828675"/>
                <a:gd name="connsiteX501" fmla="*/ 9649 w 695325"/>
                <a:gd name="connsiteY501" fmla="*/ 624164 h 828675"/>
                <a:gd name="connsiteX502" fmla="*/ 7963 w 695325"/>
                <a:gd name="connsiteY502" fmla="*/ 620201 h 828675"/>
                <a:gd name="connsiteX503" fmla="*/ 9211 w 695325"/>
                <a:gd name="connsiteY503" fmla="*/ 612600 h 828675"/>
                <a:gd name="connsiteX504" fmla="*/ 11820 w 695325"/>
                <a:gd name="connsiteY504" fmla="*/ 610962 h 828675"/>
                <a:gd name="connsiteX505" fmla="*/ 13230 w 695325"/>
                <a:gd name="connsiteY505" fmla="*/ 612943 h 828675"/>
                <a:gd name="connsiteX506" fmla="*/ 14935 w 695325"/>
                <a:gd name="connsiteY506" fmla="*/ 613067 h 828675"/>
                <a:gd name="connsiteX507" fmla="*/ 16669 w 695325"/>
                <a:gd name="connsiteY507" fmla="*/ 609886 h 828675"/>
                <a:gd name="connsiteX508" fmla="*/ 18317 w 695325"/>
                <a:gd name="connsiteY508" fmla="*/ 608067 h 828675"/>
                <a:gd name="connsiteX509" fmla="*/ 19631 w 695325"/>
                <a:gd name="connsiteY509" fmla="*/ 603952 h 828675"/>
                <a:gd name="connsiteX510" fmla="*/ 24575 w 695325"/>
                <a:gd name="connsiteY510" fmla="*/ 600037 h 828675"/>
                <a:gd name="connsiteX511" fmla="*/ 26661 w 695325"/>
                <a:gd name="connsiteY511" fmla="*/ 599704 h 828675"/>
                <a:gd name="connsiteX512" fmla="*/ 29651 w 695325"/>
                <a:gd name="connsiteY512" fmla="*/ 597903 h 828675"/>
                <a:gd name="connsiteX513" fmla="*/ 31566 w 695325"/>
                <a:gd name="connsiteY513" fmla="*/ 598418 h 828675"/>
                <a:gd name="connsiteX514" fmla="*/ 32785 w 695325"/>
                <a:gd name="connsiteY514" fmla="*/ 600227 h 828675"/>
                <a:gd name="connsiteX515" fmla="*/ 34338 w 695325"/>
                <a:gd name="connsiteY515" fmla="*/ 601723 h 828675"/>
                <a:gd name="connsiteX516" fmla="*/ 37690 w 695325"/>
                <a:gd name="connsiteY516" fmla="*/ 601542 h 828675"/>
                <a:gd name="connsiteX517" fmla="*/ 47615 w 695325"/>
                <a:gd name="connsiteY517" fmla="*/ 598399 h 828675"/>
                <a:gd name="connsiteX518" fmla="*/ 48682 w 695325"/>
                <a:gd name="connsiteY518" fmla="*/ 597475 h 828675"/>
                <a:gd name="connsiteX519" fmla="*/ 50616 w 695325"/>
                <a:gd name="connsiteY519" fmla="*/ 594893 h 828675"/>
                <a:gd name="connsiteX520" fmla="*/ 44330 w 695325"/>
                <a:gd name="connsiteY520" fmla="*/ 596046 h 828675"/>
                <a:gd name="connsiteX521" fmla="*/ 39110 w 695325"/>
                <a:gd name="connsiteY521" fmla="*/ 597875 h 828675"/>
                <a:gd name="connsiteX522" fmla="*/ 35748 w 695325"/>
                <a:gd name="connsiteY522" fmla="*/ 598389 h 828675"/>
                <a:gd name="connsiteX523" fmla="*/ 35271 w 695325"/>
                <a:gd name="connsiteY523" fmla="*/ 596094 h 828675"/>
                <a:gd name="connsiteX524" fmla="*/ 36509 w 695325"/>
                <a:gd name="connsiteY524" fmla="*/ 594065 h 828675"/>
                <a:gd name="connsiteX525" fmla="*/ 38453 w 695325"/>
                <a:gd name="connsiteY525" fmla="*/ 591893 h 828675"/>
                <a:gd name="connsiteX526" fmla="*/ 39396 w 695325"/>
                <a:gd name="connsiteY526" fmla="*/ 588188 h 828675"/>
                <a:gd name="connsiteX527" fmla="*/ 41539 w 695325"/>
                <a:gd name="connsiteY527" fmla="*/ 586607 h 828675"/>
                <a:gd name="connsiteX528" fmla="*/ 43853 w 695325"/>
                <a:gd name="connsiteY528" fmla="*/ 586692 h 828675"/>
                <a:gd name="connsiteX529" fmla="*/ 48635 w 695325"/>
                <a:gd name="connsiteY529" fmla="*/ 586016 h 828675"/>
                <a:gd name="connsiteX530" fmla="*/ 52007 w 695325"/>
                <a:gd name="connsiteY530" fmla="*/ 585054 h 828675"/>
                <a:gd name="connsiteX531" fmla="*/ 57788 w 695325"/>
                <a:gd name="connsiteY531" fmla="*/ 585692 h 828675"/>
                <a:gd name="connsiteX532" fmla="*/ 66418 w 695325"/>
                <a:gd name="connsiteY532" fmla="*/ 587111 h 828675"/>
                <a:gd name="connsiteX533" fmla="*/ 71971 w 695325"/>
                <a:gd name="connsiteY533" fmla="*/ 590559 h 828675"/>
                <a:gd name="connsiteX534" fmla="*/ 74066 w 695325"/>
                <a:gd name="connsiteY534" fmla="*/ 590245 h 828675"/>
                <a:gd name="connsiteX535" fmla="*/ 76286 w 695325"/>
                <a:gd name="connsiteY535" fmla="*/ 589331 h 828675"/>
                <a:gd name="connsiteX536" fmla="*/ 77296 w 695325"/>
                <a:gd name="connsiteY536" fmla="*/ 588083 h 828675"/>
                <a:gd name="connsiteX537" fmla="*/ 72933 w 695325"/>
                <a:gd name="connsiteY537" fmla="*/ 586654 h 828675"/>
                <a:gd name="connsiteX538" fmla="*/ 72685 w 695325"/>
                <a:gd name="connsiteY538" fmla="*/ 584606 h 828675"/>
                <a:gd name="connsiteX539" fmla="*/ 73228 w 695325"/>
                <a:gd name="connsiteY539" fmla="*/ 583063 h 828675"/>
                <a:gd name="connsiteX540" fmla="*/ 80353 w 695325"/>
                <a:gd name="connsiteY540" fmla="*/ 580215 h 828675"/>
                <a:gd name="connsiteX541" fmla="*/ 88125 w 695325"/>
                <a:gd name="connsiteY541" fmla="*/ 579587 h 828675"/>
                <a:gd name="connsiteX542" fmla="*/ 86792 w 695325"/>
                <a:gd name="connsiteY542" fmla="*/ 577291 h 828675"/>
                <a:gd name="connsiteX543" fmla="*/ 69761 w 695325"/>
                <a:gd name="connsiteY543" fmla="*/ 580758 h 828675"/>
                <a:gd name="connsiteX544" fmla="*/ 65313 w 695325"/>
                <a:gd name="connsiteY544" fmla="*/ 578387 h 828675"/>
                <a:gd name="connsiteX545" fmla="*/ 61798 w 695325"/>
                <a:gd name="connsiteY545" fmla="*/ 578406 h 828675"/>
                <a:gd name="connsiteX546" fmla="*/ 59503 w 695325"/>
                <a:gd name="connsiteY546" fmla="*/ 579758 h 828675"/>
                <a:gd name="connsiteX547" fmla="*/ 52950 w 695325"/>
                <a:gd name="connsiteY547" fmla="*/ 581397 h 828675"/>
                <a:gd name="connsiteX548" fmla="*/ 51749 w 695325"/>
                <a:gd name="connsiteY548" fmla="*/ 580234 h 828675"/>
                <a:gd name="connsiteX549" fmla="*/ 52997 w 695325"/>
                <a:gd name="connsiteY549" fmla="*/ 576215 h 828675"/>
                <a:gd name="connsiteX550" fmla="*/ 56922 w 695325"/>
                <a:gd name="connsiteY550" fmla="*/ 569605 h 828675"/>
                <a:gd name="connsiteX551" fmla="*/ 57245 w 695325"/>
                <a:gd name="connsiteY551" fmla="*/ 567985 h 828675"/>
                <a:gd name="connsiteX552" fmla="*/ 59065 w 695325"/>
                <a:gd name="connsiteY552" fmla="*/ 566385 h 828675"/>
                <a:gd name="connsiteX553" fmla="*/ 69237 w 695325"/>
                <a:gd name="connsiteY553" fmla="*/ 562527 h 828675"/>
                <a:gd name="connsiteX554" fmla="*/ 74124 w 695325"/>
                <a:gd name="connsiteY554" fmla="*/ 558032 h 828675"/>
                <a:gd name="connsiteX555" fmla="*/ 76324 w 695325"/>
                <a:gd name="connsiteY555" fmla="*/ 557460 h 828675"/>
                <a:gd name="connsiteX556" fmla="*/ 78505 w 695325"/>
                <a:gd name="connsiteY556" fmla="*/ 557775 h 828675"/>
                <a:gd name="connsiteX557" fmla="*/ 81829 w 695325"/>
                <a:gd name="connsiteY557" fmla="*/ 557251 h 828675"/>
                <a:gd name="connsiteX558" fmla="*/ 88249 w 695325"/>
                <a:gd name="connsiteY558" fmla="*/ 558536 h 828675"/>
                <a:gd name="connsiteX559" fmla="*/ 91212 w 695325"/>
                <a:gd name="connsiteY559" fmla="*/ 564156 h 828675"/>
                <a:gd name="connsiteX560" fmla="*/ 93869 w 695325"/>
                <a:gd name="connsiteY560" fmla="*/ 565918 h 828675"/>
                <a:gd name="connsiteX561" fmla="*/ 102222 w 695325"/>
                <a:gd name="connsiteY561" fmla="*/ 572910 h 828675"/>
                <a:gd name="connsiteX562" fmla="*/ 101851 w 695325"/>
                <a:gd name="connsiteY562" fmla="*/ 570910 h 828675"/>
                <a:gd name="connsiteX563" fmla="*/ 94612 w 695325"/>
                <a:gd name="connsiteY563" fmla="*/ 561413 h 828675"/>
                <a:gd name="connsiteX564" fmla="*/ 91850 w 695325"/>
                <a:gd name="connsiteY564" fmla="*/ 559051 h 828675"/>
                <a:gd name="connsiteX565" fmla="*/ 89783 w 695325"/>
                <a:gd name="connsiteY565" fmla="*/ 554365 h 828675"/>
                <a:gd name="connsiteX566" fmla="*/ 90488 w 695325"/>
                <a:gd name="connsiteY566" fmla="*/ 549926 h 828675"/>
                <a:gd name="connsiteX567" fmla="*/ 92812 w 695325"/>
                <a:gd name="connsiteY567" fmla="*/ 546954 h 828675"/>
                <a:gd name="connsiteX568" fmla="*/ 101070 w 695325"/>
                <a:gd name="connsiteY568" fmla="*/ 545363 h 828675"/>
                <a:gd name="connsiteX569" fmla="*/ 102546 w 695325"/>
                <a:gd name="connsiteY569" fmla="*/ 543639 h 828675"/>
                <a:gd name="connsiteX570" fmla="*/ 102699 w 695325"/>
                <a:gd name="connsiteY570" fmla="*/ 540677 h 828675"/>
                <a:gd name="connsiteX571" fmla="*/ 101432 w 695325"/>
                <a:gd name="connsiteY571" fmla="*/ 538648 h 828675"/>
                <a:gd name="connsiteX572" fmla="*/ 98393 w 695325"/>
                <a:gd name="connsiteY572" fmla="*/ 538763 h 828675"/>
                <a:gd name="connsiteX573" fmla="*/ 95888 w 695325"/>
                <a:gd name="connsiteY573" fmla="*/ 537505 h 828675"/>
                <a:gd name="connsiteX574" fmla="*/ 95202 w 695325"/>
                <a:gd name="connsiteY574" fmla="*/ 534305 h 828675"/>
                <a:gd name="connsiteX575" fmla="*/ 96203 w 695325"/>
                <a:gd name="connsiteY575" fmla="*/ 532133 h 828675"/>
                <a:gd name="connsiteX576" fmla="*/ 100965 w 695325"/>
                <a:gd name="connsiteY576" fmla="*/ 528161 h 828675"/>
                <a:gd name="connsiteX577" fmla="*/ 103565 w 695325"/>
                <a:gd name="connsiteY577" fmla="*/ 526875 h 828675"/>
                <a:gd name="connsiteX578" fmla="*/ 108080 w 695325"/>
                <a:gd name="connsiteY578" fmla="*/ 525485 h 828675"/>
                <a:gd name="connsiteX579" fmla="*/ 115919 w 695325"/>
                <a:gd name="connsiteY579" fmla="*/ 528628 h 828675"/>
                <a:gd name="connsiteX580" fmla="*/ 116519 w 695325"/>
                <a:gd name="connsiteY580" fmla="*/ 530266 h 828675"/>
                <a:gd name="connsiteX581" fmla="*/ 114319 w 695325"/>
                <a:gd name="connsiteY581" fmla="*/ 534210 h 828675"/>
                <a:gd name="connsiteX582" fmla="*/ 114538 w 695325"/>
                <a:gd name="connsiteY582" fmla="*/ 536419 h 828675"/>
                <a:gd name="connsiteX583" fmla="*/ 116462 w 695325"/>
                <a:gd name="connsiteY583" fmla="*/ 536658 h 828675"/>
                <a:gd name="connsiteX584" fmla="*/ 120939 w 695325"/>
                <a:gd name="connsiteY584" fmla="*/ 530009 h 828675"/>
                <a:gd name="connsiteX585" fmla="*/ 126206 w 695325"/>
                <a:gd name="connsiteY585" fmla="*/ 529085 h 828675"/>
                <a:gd name="connsiteX586" fmla="*/ 128388 w 695325"/>
                <a:gd name="connsiteY586" fmla="*/ 527656 h 828675"/>
                <a:gd name="connsiteX587" fmla="*/ 130921 w 695325"/>
                <a:gd name="connsiteY587" fmla="*/ 526752 h 828675"/>
                <a:gd name="connsiteX588" fmla="*/ 134531 w 695325"/>
                <a:gd name="connsiteY588" fmla="*/ 532771 h 828675"/>
                <a:gd name="connsiteX589" fmla="*/ 136122 w 695325"/>
                <a:gd name="connsiteY589" fmla="*/ 534695 h 828675"/>
                <a:gd name="connsiteX590" fmla="*/ 137313 w 695325"/>
                <a:gd name="connsiteY590" fmla="*/ 535486 h 828675"/>
                <a:gd name="connsiteX591" fmla="*/ 138465 w 695325"/>
                <a:gd name="connsiteY591" fmla="*/ 540477 h 828675"/>
                <a:gd name="connsiteX592" fmla="*/ 139580 w 695325"/>
                <a:gd name="connsiteY592" fmla="*/ 540744 h 828675"/>
                <a:gd name="connsiteX593" fmla="*/ 141170 w 695325"/>
                <a:gd name="connsiteY593" fmla="*/ 538248 h 828675"/>
                <a:gd name="connsiteX594" fmla="*/ 144056 w 695325"/>
                <a:gd name="connsiteY594" fmla="*/ 536924 h 828675"/>
                <a:gd name="connsiteX595" fmla="*/ 148104 w 695325"/>
                <a:gd name="connsiteY595" fmla="*/ 536057 h 828675"/>
                <a:gd name="connsiteX596" fmla="*/ 154810 w 695325"/>
                <a:gd name="connsiteY596" fmla="*/ 537381 h 828675"/>
                <a:gd name="connsiteX597" fmla="*/ 157849 w 695325"/>
                <a:gd name="connsiteY597" fmla="*/ 536400 h 828675"/>
                <a:gd name="connsiteX598" fmla="*/ 159334 w 695325"/>
                <a:gd name="connsiteY598" fmla="*/ 536543 h 828675"/>
                <a:gd name="connsiteX599" fmla="*/ 157905 w 695325"/>
                <a:gd name="connsiteY599" fmla="*/ 532057 h 828675"/>
                <a:gd name="connsiteX600" fmla="*/ 157020 w 695325"/>
                <a:gd name="connsiteY600" fmla="*/ 530752 h 828675"/>
                <a:gd name="connsiteX601" fmla="*/ 158401 w 695325"/>
                <a:gd name="connsiteY601" fmla="*/ 526733 h 828675"/>
                <a:gd name="connsiteX602" fmla="*/ 159839 w 695325"/>
                <a:gd name="connsiteY602" fmla="*/ 525161 h 828675"/>
                <a:gd name="connsiteX603" fmla="*/ 164468 w 695325"/>
                <a:gd name="connsiteY603" fmla="*/ 522332 h 828675"/>
                <a:gd name="connsiteX604" fmla="*/ 168888 w 695325"/>
                <a:gd name="connsiteY604" fmla="*/ 521065 h 828675"/>
                <a:gd name="connsiteX605" fmla="*/ 171774 w 695325"/>
                <a:gd name="connsiteY605" fmla="*/ 518379 h 828675"/>
                <a:gd name="connsiteX606" fmla="*/ 175651 w 695325"/>
                <a:gd name="connsiteY606" fmla="*/ 515893 h 828675"/>
                <a:gd name="connsiteX607" fmla="*/ 175041 w 695325"/>
                <a:gd name="connsiteY607" fmla="*/ 513912 h 828675"/>
                <a:gd name="connsiteX608" fmla="*/ 173965 w 695325"/>
                <a:gd name="connsiteY608" fmla="*/ 511607 h 828675"/>
                <a:gd name="connsiteX609" fmla="*/ 171450 w 695325"/>
                <a:gd name="connsiteY609" fmla="*/ 511464 h 828675"/>
                <a:gd name="connsiteX610" fmla="*/ 170431 w 695325"/>
                <a:gd name="connsiteY610" fmla="*/ 510207 h 828675"/>
                <a:gd name="connsiteX611" fmla="*/ 173612 w 695325"/>
                <a:gd name="connsiteY611" fmla="*/ 507216 h 828675"/>
                <a:gd name="connsiteX612" fmla="*/ 177975 w 695325"/>
                <a:gd name="connsiteY612" fmla="*/ 503882 h 828675"/>
                <a:gd name="connsiteX613" fmla="*/ 177213 w 695325"/>
                <a:gd name="connsiteY613" fmla="*/ 502568 h 828675"/>
                <a:gd name="connsiteX614" fmla="*/ 173936 w 695325"/>
                <a:gd name="connsiteY614" fmla="*/ 501082 h 828675"/>
                <a:gd name="connsiteX615" fmla="*/ 171450 w 695325"/>
                <a:gd name="connsiteY615" fmla="*/ 502196 h 828675"/>
                <a:gd name="connsiteX616" fmla="*/ 167754 w 695325"/>
                <a:gd name="connsiteY616" fmla="*/ 504777 h 828675"/>
                <a:gd name="connsiteX617" fmla="*/ 163449 w 695325"/>
                <a:gd name="connsiteY617" fmla="*/ 508854 h 828675"/>
                <a:gd name="connsiteX618" fmla="*/ 164849 w 695325"/>
                <a:gd name="connsiteY618" fmla="*/ 510045 h 828675"/>
                <a:gd name="connsiteX619" fmla="*/ 167002 w 695325"/>
                <a:gd name="connsiteY619" fmla="*/ 513464 h 828675"/>
                <a:gd name="connsiteX620" fmla="*/ 164002 w 695325"/>
                <a:gd name="connsiteY620" fmla="*/ 517998 h 828675"/>
                <a:gd name="connsiteX621" fmla="*/ 148076 w 695325"/>
                <a:gd name="connsiteY621" fmla="*/ 529990 h 828675"/>
                <a:gd name="connsiteX622" fmla="*/ 140484 w 695325"/>
                <a:gd name="connsiteY622" fmla="*/ 533486 h 828675"/>
                <a:gd name="connsiteX623" fmla="*/ 136979 w 695325"/>
                <a:gd name="connsiteY623" fmla="*/ 532943 h 828675"/>
                <a:gd name="connsiteX624" fmla="*/ 136141 w 695325"/>
                <a:gd name="connsiteY624" fmla="*/ 529676 h 828675"/>
                <a:gd name="connsiteX625" fmla="*/ 134531 w 695325"/>
                <a:gd name="connsiteY625" fmla="*/ 527266 h 828675"/>
                <a:gd name="connsiteX626" fmla="*/ 132798 w 695325"/>
                <a:gd name="connsiteY626" fmla="*/ 522265 h 828675"/>
                <a:gd name="connsiteX627" fmla="*/ 129845 w 695325"/>
                <a:gd name="connsiteY627" fmla="*/ 522399 h 828675"/>
                <a:gd name="connsiteX628" fmla="*/ 128168 w 695325"/>
                <a:gd name="connsiteY628" fmla="*/ 523504 h 828675"/>
                <a:gd name="connsiteX629" fmla="*/ 127445 w 695325"/>
                <a:gd name="connsiteY629" fmla="*/ 521865 h 828675"/>
                <a:gd name="connsiteX630" fmla="*/ 128711 w 695325"/>
                <a:gd name="connsiteY630" fmla="*/ 516512 h 828675"/>
                <a:gd name="connsiteX631" fmla="*/ 131207 w 695325"/>
                <a:gd name="connsiteY631" fmla="*/ 512274 h 828675"/>
                <a:gd name="connsiteX632" fmla="*/ 135389 w 695325"/>
                <a:gd name="connsiteY632" fmla="*/ 509064 h 828675"/>
                <a:gd name="connsiteX633" fmla="*/ 137398 w 695325"/>
                <a:gd name="connsiteY633" fmla="*/ 505177 h 828675"/>
                <a:gd name="connsiteX634" fmla="*/ 139284 w 695325"/>
                <a:gd name="connsiteY634" fmla="*/ 498996 h 828675"/>
                <a:gd name="connsiteX635" fmla="*/ 145332 w 695325"/>
                <a:gd name="connsiteY635" fmla="*/ 493090 h 828675"/>
                <a:gd name="connsiteX636" fmla="*/ 154134 w 695325"/>
                <a:gd name="connsiteY636" fmla="*/ 478403 h 828675"/>
                <a:gd name="connsiteX637" fmla="*/ 161306 w 695325"/>
                <a:gd name="connsiteY637" fmla="*/ 473688 h 828675"/>
                <a:gd name="connsiteX638" fmla="*/ 163935 w 695325"/>
                <a:gd name="connsiteY638" fmla="*/ 468516 h 828675"/>
                <a:gd name="connsiteX639" fmla="*/ 168164 w 695325"/>
                <a:gd name="connsiteY639" fmla="*/ 466230 h 828675"/>
                <a:gd name="connsiteX640" fmla="*/ 171774 w 695325"/>
                <a:gd name="connsiteY640" fmla="*/ 462182 h 828675"/>
                <a:gd name="connsiteX641" fmla="*/ 174603 w 695325"/>
                <a:gd name="connsiteY641" fmla="*/ 461782 h 828675"/>
                <a:gd name="connsiteX642" fmla="*/ 179746 w 695325"/>
                <a:gd name="connsiteY642" fmla="*/ 458124 h 828675"/>
                <a:gd name="connsiteX643" fmla="*/ 182661 w 695325"/>
                <a:gd name="connsiteY643" fmla="*/ 453761 h 828675"/>
                <a:gd name="connsiteX644" fmla="*/ 180756 w 695325"/>
                <a:gd name="connsiteY644" fmla="*/ 453495 h 828675"/>
                <a:gd name="connsiteX645" fmla="*/ 176232 w 695325"/>
                <a:gd name="connsiteY645" fmla="*/ 456324 h 828675"/>
                <a:gd name="connsiteX646" fmla="*/ 173669 w 695325"/>
                <a:gd name="connsiteY646" fmla="*/ 457467 h 828675"/>
                <a:gd name="connsiteX647" fmla="*/ 173850 w 695325"/>
                <a:gd name="connsiteY647" fmla="*/ 452790 h 828675"/>
                <a:gd name="connsiteX648" fmla="*/ 175089 w 695325"/>
                <a:gd name="connsiteY648" fmla="*/ 447980 h 828675"/>
                <a:gd name="connsiteX649" fmla="*/ 178813 w 695325"/>
                <a:gd name="connsiteY649" fmla="*/ 443570 h 828675"/>
                <a:gd name="connsiteX650" fmla="*/ 196730 w 695325"/>
                <a:gd name="connsiteY650" fmla="*/ 430701 h 828675"/>
                <a:gd name="connsiteX651" fmla="*/ 198520 w 695325"/>
                <a:gd name="connsiteY651" fmla="*/ 432835 h 828675"/>
                <a:gd name="connsiteX652" fmla="*/ 200663 w 695325"/>
                <a:gd name="connsiteY652" fmla="*/ 436607 h 828675"/>
                <a:gd name="connsiteX653" fmla="*/ 206054 w 695325"/>
                <a:gd name="connsiteY653" fmla="*/ 435759 h 828675"/>
                <a:gd name="connsiteX654" fmla="*/ 212208 w 695325"/>
                <a:gd name="connsiteY654" fmla="*/ 428454 h 828675"/>
                <a:gd name="connsiteX655" fmla="*/ 216941 w 695325"/>
                <a:gd name="connsiteY655" fmla="*/ 420481 h 828675"/>
                <a:gd name="connsiteX656" fmla="*/ 214379 w 695325"/>
                <a:gd name="connsiteY656" fmla="*/ 421872 h 828675"/>
                <a:gd name="connsiteX657" fmla="*/ 211589 w 695325"/>
                <a:gd name="connsiteY657" fmla="*/ 425139 h 828675"/>
                <a:gd name="connsiteX658" fmla="*/ 206150 w 695325"/>
                <a:gd name="connsiteY658" fmla="*/ 429663 h 828675"/>
                <a:gd name="connsiteX659" fmla="*/ 203635 w 695325"/>
                <a:gd name="connsiteY659" fmla="*/ 430378 h 828675"/>
                <a:gd name="connsiteX660" fmla="*/ 202197 w 695325"/>
                <a:gd name="connsiteY660" fmla="*/ 429787 h 828675"/>
                <a:gd name="connsiteX661" fmla="*/ 201397 w 695325"/>
                <a:gd name="connsiteY661" fmla="*/ 426768 h 828675"/>
                <a:gd name="connsiteX662" fmla="*/ 199511 w 695325"/>
                <a:gd name="connsiteY662" fmla="*/ 425787 h 828675"/>
                <a:gd name="connsiteX663" fmla="*/ 197806 w 695325"/>
                <a:gd name="connsiteY663" fmla="*/ 426463 h 828675"/>
                <a:gd name="connsiteX664" fmla="*/ 196044 w 695325"/>
                <a:gd name="connsiteY664" fmla="*/ 424310 h 828675"/>
                <a:gd name="connsiteX665" fmla="*/ 195729 w 695325"/>
                <a:gd name="connsiteY665" fmla="*/ 418986 h 828675"/>
                <a:gd name="connsiteX666" fmla="*/ 197977 w 695325"/>
                <a:gd name="connsiteY666" fmla="*/ 411032 h 828675"/>
                <a:gd name="connsiteX667" fmla="*/ 199758 w 695325"/>
                <a:gd name="connsiteY667" fmla="*/ 405755 h 828675"/>
                <a:gd name="connsiteX668" fmla="*/ 201682 w 695325"/>
                <a:gd name="connsiteY668" fmla="*/ 401745 h 828675"/>
                <a:gd name="connsiteX669" fmla="*/ 209245 w 695325"/>
                <a:gd name="connsiteY669" fmla="*/ 390315 h 828675"/>
                <a:gd name="connsiteX670" fmla="*/ 210874 w 695325"/>
                <a:gd name="connsiteY670" fmla="*/ 384048 h 828675"/>
                <a:gd name="connsiteX671" fmla="*/ 214294 w 695325"/>
                <a:gd name="connsiteY671" fmla="*/ 380733 h 828675"/>
                <a:gd name="connsiteX672" fmla="*/ 218732 w 695325"/>
                <a:gd name="connsiteY672" fmla="*/ 381467 h 828675"/>
                <a:gd name="connsiteX673" fmla="*/ 220075 w 695325"/>
                <a:gd name="connsiteY673" fmla="*/ 380505 h 828675"/>
                <a:gd name="connsiteX674" fmla="*/ 218551 w 695325"/>
                <a:gd name="connsiteY674" fmla="*/ 376371 h 828675"/>
                <a:gd name="connsiteX675" fmla="*/ 213713 w 695325"/>
                <a:gd name="connsiteY675" fmla="*/ 373094 h 828675"/>
                <a:gd name="connsiteX676" fmla="*/ 213417 w 695325"/>
                <a:gd name="connsiteY676" fmla="*/ 371027 h 828675"/>
                <a:gd name="connsiteX677" fmla="*/ 229543 w 695325"/>
                <a:gd name="connsiteY677" fmla="*/ 365589 h 828675"/>
                <a:gd name="connsiteX678" fmla="*/ 237220 w 695325"/>
                <a:gd name="connsiteY678" fmla="*/ 365770 h 828675"/>
                <a:gd name="connsiteX679" fmla="*/ 239496 w 695325"/>
                <a:gd name="connsiteY679" fmla="*/ 363055 h 828675"/>
                <a:gd name="connsiteX680" fmla="*/ 243669 w 695325"/>
                <a:gd name="connsiteY680" fmla="*/ 361302 h 828675"/>
                <a:gd name="connsiteX681" fmla="*/ 246831 w 695325"/>
                <a:gd name="connsiteY681" fmla="*/ 357969 h 828675"/>
                <a:gd name="connsiteX682" fmla="*/ 245202 w 695325"/>
                <a:gd name="connsiteY682" fmla="*/ 356492 h 828675"/>
                <a:gd name="connsiteX683" fmla="*/ 237401 w 695325"/>
                <a:gd name="connsiteY683" fmla="*/ 359559 h 828675"/>
                <a:gd name="connsiteX684" fmla="*/ 232524 w 695325"/>
                <a:gd name="connsiteY684" fmla="*/ 360997 h 828675"/>
                <a:gd name="connsiteX685" fmla="*/ 230324 w 695325"/>
                <a:gd name="connsiteY685" fmla="*/ 360950 h 828675"/>
                <a:gd name="connsiteX686" fmla="*/ 228600 w 695325"/>
                <a:gd name="connsiteY686" fmla="*/ 361998 h 828675"/>
                <a:gd name="connsiteX687" fmla="*/ 222371 w 695325"/>
                <a:gd name="connsiteY687" fmla="*/ 362398 h 828675"/>
                <a:gd name="connsiteX688" fmla="*/ 221009 w 695325"/>
                <a:gd name="connsiteY688" fmla="*/ 349091 h 828675"/>
                <a:gd name="connsiteX689" fmla="*/ 221990 w 695325"/>
                <a:gd name="connsiteY689" fmla="*/ 341824 h 828675"/>
                <a:gd name="connsiteX690" fmla="*/ 224314 w 695325"/>
                <a:gd name="connsiteY690" fmla="*/ 341976 h 828675"/>
                <a:gd name="connsiteX691" fmla="*/ 224847 w 695325"/>
                <a:gd name="connsiteY691" fmla="*/ 335013 h 828675"/>
                <a:gd name="connsiteX692" fmla="*/ 227533 w 695325"/>
                <a:gd name="connsiteY692" fmla="*/ 330889 h 828675"/>
                <a:gd name="connsiteX693" fmla="*/ 231238 w 695325"/>
                <a:gd name="connsiteY693" fmla="*/ 329965 h 828675"/>
                <a:gd name="connsiteX694" fmla="*/ 233106 w 695325"/>
                <a:gd name="connsiteY694" fmla="*/ 328203 h 828675"/>
                <a:gd name="connsiteX695" fmla="*/ 235801 w 695325"/>
                <a:gd name="connsiteY695" fmla="*/ 324602 h 828675"/>
                <a:gd name="connsiteX696" fmla="*/ 240259 w 695325"/>
                <a:gd name="connsiteY696" fmla="*/ 325431 h 828675"/>
                <a:gd name="connsiteX697" fmla="*/ 244840 w 695325"/>
                <a:gd name="connsiteY697" fmla="*/ 324631 h 828675"/>
                <a:gd name="connsiteX698" fmla="*/ 243697 w 695325"/>
                <a:gd name="connsiteY698" fmla="*/ 322926 h 828675"/>
                <a:gd name="connsiteX699" fmla="*/ 238011 w 695325"/>
                <a:gd name="connsiteY699" fmla="*/ 320735 h 828675"/>
                <a:gd name="connsiteX700" fmla="*/ 236611 w 695325"/>
                <a:gd name="connsiteY700" fmla="*/ 316963 h 828675"/>
                <a:gd name="connsiteX701" fmla="*/ 238611 w 695325"/>
                <a:gd name="connsiteY701" fmla="*/ 314849 h 828675"/>
                <a:gd name="connsiteX702" fmla="*/ 240792 w 695325"/>
                <a:gd name="connsiteY702" fmla="*/ 313296 h 828675"/>
                <a:gd name="connsiteX703" fmla="*/ 242716 w 695325"/>
                <a:gd name="connsiteY703" fmla="*/ 313020 h 828675"/>
                <a:gd name="connsiteX704" fmla="*/ 246516 w 695325"/>
                <a:gd name="connsiteY704" fmla="*/ 305619 h 828675"/>
                <a:gd name="connsiteX705" fmla="*/ 248831 w 695325"/>
                <a:gd name="connsiteY705" fmla="*/ 302447 h 828675"/>
                <a:gd name="connsiteX706" fmla="*/ 251413 w 695325"/>
                <a:gd name="connsiteY706" fmla="*/ 303000 h 828675"/>
                <a:gd name="connsiteX707" fmla="*/ 255013 w 695325"/>
                <a:gd name="connsiteY707" fmla="*/ 299723 h 828675"/>
                <a:gd name="connsiteX708" fmla="*/ 258556 w 695325"/>
                <a:gd name="connsiteY708" fmla="*/ 300838 h 828675"/>
                <a:gd name="connsiteX709" fmla="*/ 261976 w 695325"/>
                <a:gd name="connsiteY709" fmla="*/ 298694 h 828675"/>
                <a:gd name="connsiteX710" fmla="*/ 266652 w 695325"/>
                <a:gd name="connsiteY710" fmla="*/ 297275 h 828675"/>
                <a:gd name="connsiteX711" fmla="*/ 283769 w 695325"/>
                <a:gd name="connsiteY711" fmla="*/ 296732 h 828675"/>
                <a:gd name="connsiteX712" fmla="*/ 284274 w 695325"/>
                <a:gd name="connsiteY712" fmla="*/ 293675 h 828675"/>
                <a:gd name="connsiteX713" fmla="*/ 280673 w 695325"/>
                <a:gd name="connsiteY713" fmla="*/ 292970 h 828675"/>
                <a:gd name="connsiteX714" fmla="*/ 267957 w 695325"/>
                <a:gd name="connsiteY714" fmla="*/ 292179 h 828675"/>
                <a:gd name="connsiteX715" fmla="*/ 261461 w 695325"/>
                <a:gd name="connsiteY715" fmla="*/ 292246 h 828675"/>
                <a:gd name="connsiteX716" fmla="*/ 258728 w 695325"/>
                <a:gd name="connsiteY716" fmla="*/ 293037 h 828675"/>
                <a:gd name="connsiteX717" fmla="*/ 257727 w 695325"/>
                <a:gd name="connsiteY717" fmla="*/ 291970 h 828675"/>
                <a:gd name="connsiteX718" fmla="*/ 257909 w 695325"/>
                <a:gd name="connsiteY718" fmla="*/ 290141 h 828675"/>
                <a:gd name="connsiteX719" fmla="*/ 260271 w 695325"/>
                <a:gd name="connsiteY719" fmla="*/ 287236 h 828675"/>
                <a:gd name="connsiteX720" fmla="*/ 261385 w 695325"/>
                <a:gd name="connsiteY720" fmla="*/ 284026 h 828675"/>
                <a:gd name="connsiteX721" fmla="*/ 266109 w 695325"/>
                <a:gd name="connsiteY721" fmla="*/ 276158 h 828675"/>
                <a:gd name="connsiteX722" fmla="*/ 271643 w 695325"/>
                <a:gd name="connsiteY722" fmla="*/ 270900 h 828675"/>
                <a:gd name="connsiteX723" fmla="*/ 275882 w 695325"/>
                <a:gd name="connsiteY723" fmla="*/ 272244 h 828675"/>
                <a:gd name="connsiteX724" fmla="*/ 280388 w 695325"/>
                <a:gd name="connsiteY724" fmla="*/ 277263 h 828675"/>
                <a:gd name="connsiteX725" fmla="*/ 283597 w 695325"/>
                <a:gd name="connsiteY725" fmla="*/ 277892 h 828675"/>
                <a:gd name="connsiteX726" fmla="*/ 285093 w 695325"/>
                <a:gd name="connsiteY726" fmla="*/ 279511 h 828675"/>
                <a:gd name="connsiteX727" fmla="*/ 287436 w 695325"/>
                <a:gd name="connsiteY727" fmla="*/ 286407 h 828675"/>
                <a:gd name="connsiteX728" fmla="*/ 288550 w 695325"/>
                <a:gd name="connsiteY728" fmla="*/ 286626 h 828675"/>
                <a:gd name="connsiteX729" fmla="*/ 288046 w 695325"/>
                <a:gd name="connsiteY729" fmla="*/ 280006 h 828675"/>
                <a:gd name="connsiteX730" fmla="*/ 291141 w 695325"/>
                <a:gd name="connsiteY730" fmla="*/ 274596 h 828675"/>
                <a:gd name="connsiteX731" fmla="*/ 290341 w 695325"/>
                <a:gd name="connsiteY731" fmla="*/ 273101 h 828675"/>
                <a:gd name="connsiteX732" fmla="*/ 285693 w 695325"/>
                <a:gd name="connsiteY732" fmla="*/ 275063 h 828675"/>
                <a:gd name="connsiteX733" fmla="*/ 282130 w 695325"/>
                <a:gd name="connsiteY733" fmla="*/ 273025 h 828675"/>
                <a:gd name="connsiteX734" fmla="*/ 279321 w 695325"/>
                <a:gd name="connsiteY734" fmla="*/ 268948 h 828675"/>
                <a:gd name="connsiteX735" fmla="*/ 278521 w 695325"/>
                <a:gd name="connsiteY735" fmla="*/ 265214 h 828675"/>
                <a:gd name="connsiteX736" fmla="*/ 280273 w 695325"/>
                <a:gd name="connsiteY736" fmla="*/ 261518 h 828675"/>
                <a:gd name="connsiteX737" fmla="*/ 281921 w 695325"/>
                <a:gd name="connsiteY737" fmla="*/ 259651 h 828675"/>
                <a:gd name="connsiteX738" fmla="*/ 280807 w 695325"/>
                <a:gd name="connsiteY738" fmla="*/ 257470 h 828675"/>
                <a:gd name="connsiteX739" fmla="*/ 273777 w 695325"/>
                <a:gd name="connsiteY739" fmla="*/ 263290 h 828675"/>
                <a:gd name="connsiteX740" fmla="*/ 268805 w 695325"/>
                <a:gd name="connsiteY740" fmla="*/ 264652 h 828675"/>
                <a:gd name="connsiteX741" fmla="*/ 266843 w 695325"/>
                <a:gd name="connsiteY741" fmla="*/ 263842 h 828675"/>
                <a:gd name="connsiteX742" fmla="*/ 267901 w 695325"/>
                <a:gd name="connsiteY742" fmla="*/ 258566 h 828675"/>
                <a:gd name="connsiteX743" fmla="*/ 267310 w 695325"/>
                <a:gd name="connsiteY743" fmla="*/ 254365 h 828675"/>
                <a:gd name="connsiteX744" fmla="*/ 273977 w 695325"/>
                <a:gd name="connsiteY744" fmla="*/ 243983 h 828675"/>
                <a:gd name="connsiteX745" fmla="*/ 276273 w 695325"/>
                <a:gd name="connsiteY745" fmla="*/ 242783 h 828675"/>
                <a:gd name="connsiteX746" fmla="*/ 280016 w 695325"/>
                <a:gd name="connsiteY746" fmla="*/ 243621 h 828675"/>
                <a:gd name="connsiteX747" fmla="*/ 283397 w 695325"/>
                <a:gd name="connsiteY747" fmla="*/ 246555 h 828675"/>
                <a:gd name="connsiteX748" fmla="*/ 286226 w 695325"/>
                <a:gd name="connsiteY748" fmla="*/ 246088 h 828675"/>
                <a:gd name="connsiteX749" fmla="*/ 289293 w 695325"/>
                <a:gd name="connsiteY749" fmla="*/ 244516 h 828675"/>
                <a:gd name="connsiteX750" fmla="*/ 288874 w 695325"/>
                <a:gd name="connsiteY750" fmla="*/ 241697 h 828675"/>
                <a:gd name="connsiteX751" fmla="*/ 282226 w 695325"/>
                <a:gd name="connsiteY751" fmla="*/ 240573 h 828675"/>
                <a:gd name="connsiteX752" fmla="*/ 280511 w 695325"/>
                <a:gd name="connsiteY752" fmla="*/ 238230 h 828675"/>
                <a:gd name="connsiteX753" fmla="*/ 281131 w 695325"/>
                <a:gd name="connsiteY753" fmla="*/ 235915 h 828675"/>
                <a:gd name="connsiteX754" fmla="*/ 285693 w 695325"/>
                <a:gd name="connsiteY754" fmla="*/ 233477 h 828675"/>
                <a:gd name="connsiteX755" fmla="*/ 290236 w 695325"/>
                <a:gd name="connsiteY755" fmla="*/ 229067 h 828675"/>
                <a:gd name="connsiteX756" fmla="*/ 295437 w 695325"/>
                <a:gd name="connsiteY756" fmla="*/ 227781 h 828675"/>
                <a:gd name="connsiteX757" fmla="*/ 299618 w 695325"/>
                <a:gd name="connsiteY757" fmla="*/ 224438 h 828675"/>
                <a:gd name="connsiteX758" fmla="*/ 300428 w 695325"/>
                <a:gd name="connsiteY758" fmla="*/ 225200 h 828675"/>
                <a:gd name="connsiteX759" fmla="*/ 301133 w 695325"/>
                <a:gd name="connsiteY759" fmla="*/ 226514 h 828675"/>
                <a:gd name="connsiteX760" fmla="*/ 302638 w 695325"/>
                <a:gd name="connsiteY760" fmla="*/ 238877 h 828675"/>
                <a:gd name="connsiteX761" fmla="*/ 306381 w 695325"/>
                <a:gd name="connsiteY761" fmla="*/ 248898 h 828675"/>
                <a:gd name="connsiteX762" fmla="*/ 307763 w 695325"/>
                <a:gd name="connsiteY762" fmla="*/ 249260 h 828675"/>
                <a:gd name="connsiteX763" fmla="*/ 306324 w 695325"/>
                <a:gd name="connsiteY763" fmla="*/ 240744 h 828675"/>
                <a:gd name="connsiteX764" fmla="*/ 307667 w 695325"/>
                <a:gd name="connsiteY764" fmla="*/ 238287 h 828675"/>
                <a:gd name="connsiteX765" fmla="*/ 309363 w 695325"/>
                <a:gd name="connsiteY765" fmla="*/ 236420 h 828675"/>
                <a:gd name="connsiteX766" fmla="*/ 309896 w 695325"/>
                <a:gd name="connsiteY766" fmla="*/ 234286 h 828675"/>
                <a:gd name="connsiteX767" fmla="*/ 307953 w 695325"/>
                <a:gd name="connsiteY767" fmla="*/ 233562 h 828675"/>
                <a:gd name="connsiteX768" fmla="*/ 306362 w 695325"/>
                <a:gd name="connsiteY768" fmla="*/ 230496 h 828675"/>
                <a:gd name="connsiteX769" fmla="*/ 304095 w 695325"/>
                <a:gd name="connsiteY769" fmla="*/ 220656 h 828675"/>
                <a:gd name="connsiteX770" fmla="*/ 304876 w 695325"/>
                <a:gd name="connsiteY770" fmla="*/ 218084 h 828675"/>
                <a:gd name="connsiteX771" fmla="*/ 309801 w 695325"/>
                <a:gd name="connsiteY771" fmla="*/ 212808 h 828675"/>
                <a:gd name="connsiteX772" fmla="*/ 315973 w 695325"/>
                <a:gd name="connsiteY772" fmla="*/ 211598 h 828675"/>
                <a:gd name="connsiteX773" fmla="*/ 322545 w 695325"/>
                <a:gd name="connsiteY773" fmla="*/ 215294 h 828675"/>
                <a:gd name="connsiteX774" fmla="*/ 324860 w 695325"/>
                <a:gd name="connsiteY774" fmla="*/ 215332 h 828675"/>
                <a:gd name="connsiteX775" fmla="*/ 328669 w 695325"/>
                <a:gd name="connsiteY775" fmla="*/ 214341 h 828675"/>
                <a:gd name="connsiteX776" fmla="*/ 335137 w 695325"/>
                <a:gd name="connsiteY776" fmla="*/ 211293 h 828675"/>
                <a:gd name="connsiteX777" fmla="*/ 338947 w 695325"/>
                <a:gd name="connsiteY777" fmla="*/ 210131 h 828675"/>
                <a:gd name="connsiteX778" fmla="*/ 340929 w 695325"/>
                <a:gd name="connsiteY778" fmla="*/ 210131 h 828675"/>
                <a:gd name="connsiteX779" fmla="*/ 341414 w 695325"/>
                <a:gd name="connsiteY779" fmla="*/ 208588 h 828675"/>
                <a:gd name="connsiteX780" fmla="*/ 339576 w 695325"/>
                <a:gd name="connsiteY780" fmla="*/ 207597 h 828675"/>
                <a:gd name="connsiteX781" fmla="*/ 338985 w 695325"/>
                <a:gd name="connsiteY781" fmla="*/ 206635 h 828675"/>
                <a:gd name="connsiteX782" fmla="*/ 337547 w 695325"/>
                <a:gd name="connsiteY782" fmla="*/ 206083 h 828675"/>
                <a:gd name="connsiteX783" fmla="*/ 331565 w 695325"/>
                <a:gd name="connsiteY783" fmla="*/ 207731 h 828675"/>
                <a:gd name="connsiteX784" fmla="*/ 315059 w 695325"/>
                <a:gd name="connsiteY784" fmla="*/ 207207 h 828675"/>
                <a:gd name="connsiteX785" fmla="*/ 313468 w 695325"/>
                <a:gd name="connsiteY785" fmla="*/ 205445 h 828675"/>
                <a:gd name="connsiteX786" fmla="*/ 313173 w 695325"/>
                <a:gd name="connsiteY786" fmla="*/ 202387 h 828675"/>
                <a:gd name="connsiteX787" fmla="*/ 314925 w 695325"/>
                <a:gd name="connsiteY787" fmla="*/ 198006 h 828675"/>
                <a:gd name="connsiteX788" fmla="*/ 316849 w 695325"/>
                <a:gd name="connsiteY788" fmla="*/ 195577 h 828675"/>
                <a:gd name="connsiteX789" fmla="*/ 323079 w 695325"/>
                <a:gd name="connsiteY789" fmla="*/ 191205 h 828675"/>
                <a:gd name="connsiteX790" fmla="*/ 329660 w 695325"/>
                <a:gd name="connsiteY790" fmla="*/ 190614 h 828675"/>
                <a:gd name="connsiteX791" fmla="*/ 336604 w 695325"/>
                <a:gd name="connsiteY791" fmla="*/ 182813 h 828675"/>
                <a:gd name="connsiteX792" fmla="*/ 339252 w 695325"/>
                <a:gd name="connsiteY792" fmla="*/ 176946 h 828675"/>
                <a:gd name="connsiteX793" fmla="*/ 340757 w 695325"/>
                <a:gd name="connsiteY793" fmla="*/ 167850 h 828675"/>
                <a:gd name="connsiteX794" fmla="*/ 344986 w 695325"/>
                <a:gd name="connsiteY794" fmla="*/ 160458 h 828675"/>
                <a:gd name="connsiteX795" fmla="*/ 355597 w 695325"/>
                <a:gd name="connsiteY795" fmla="*/ 156239 h 828675"/>
                <a:gd name="connsiteX796" fmla="*/ 356025 w 695325"/>
                <a:gd name="connsiteY796" fmla="*/ 154372 h 828675"/>
                <a:gd name="connsiteX797" fmla="*/ 354902 w 695325"/>
                <a:gd name="connsiteY797" fmla="*/ 150495 h 828675"/>
                <a:gd name="connsiteX798" fmla="*/ 354997 w 695325"/>
                <a:gd name="connsiteY798" fmla="*/ 143504 h 828675"/>
                <a:gd name="connsiteX799" fmla="*/ 357902 w 695325"/>
                <a:gd name="connsiteY799" fmla="*/ 135322 h 828675"/>
                <a:gd name="connsiteX800" fmla="*/ 359836 w 695325"/>
                <a:gd name="connsiteY800" fmla="*/ 132474 h 828675"/>
                <a:gd name="connsiteX801" fmla="*/ 360731 w 695325"/>
                <a:gd name="connsiteY801" fmla="*/ 132131 h 828675"/>
                <a:gd name="connsiteX802" fmla="*/ 363017 w 695325"/>
                <a:gd name="connsiteY802" fmla="*/ 134817 h 828675"/>
                <a:gd name="connsiteX803" fmla="*/ 365798 w 695325"/>
                <a:gd name="connsiteY803" fmla="*/ 140513 h 828675"/>
                <a:gd name="connsiteX804" fmla="*/ 370151 w 695325"/>
                <a:gd name="connsiteY804" fmla="*/ 143770 h 828675"/>
                <a:gd name="connsiteX805" fmla="*/ 375857 w 695325"/>
                <a:gd name="connsiteY805" fmla="*/ 144332 h 828675"/>
                <a:gd name="connsiteX806" fmla="*/ 377380 w 695325"/>
                <a:gd name="connsiteY806" fmla="*/ 142732 h 828675"/>
                <a:gd name="connsiteX807" fmla="*/ 372952 w 695325"/>
                <a:gd name="connsiteY807" fmla="*/ 139494 h 828675"/>
                <a:gd name="connsiteX808" fmla="*/ 369589 w 695325"/>
                <a:gd name="connsiteY808" fmla="*/ 135246 h 828675"/>
                <a:gd name="connsiteX809" fmla="*/ 369322 w 695325"/>
                <a:gd name="connsiteY809" fmla="*/ 130969 h 828675"/>
                <a:gd name="connsiteX810" fmla="*/ 370913 w 695325"/>
                <a:gd name="connsiteY810" fmla="*/ 128702 h 828675"/>
                <a:gd name="connsiteX811" fmla="*/ 373389 w 695325"/>
                <a:gd name="connsiteY811" fmla="*/ 128949 h 828675"/>
                <a:gd name="connsiteX812" fmla="*/ 376494 w 695325"/>
                <a:gd name="connsiteY812" fmla="*/ 128473 h 828675"/>
                <a:gd name="connsiteX813" fmla="*/ 379390 w 695325"/>
                <a:gd name="connsiteY813" fmla="*/ 125587 h 828675"/>
                <a:gd name="connsiteX814" fmla="*/ 379809 w 695325"/>
                <a:gd name="connsiteY814" fmla="*/ 123558 h 828675"/>
                <a:gd name="connsiteX815" fmla="*/ 379933 w 695325"/>
                <a:gd name="connsiteY815" fmla="*/ 120796 h 828675"/>
                <a:gd name="connsiteX816" fmla="*/ 380657 w 695325"/>
                <a:gd name="connsiteY816" fmla="*/ 117986 h 828675"/>
                <a:gd name="connsiteX817" fmla="*/ 384906 w 695325"/>
                <a:gd name="connsiteY817" fmla="*/ 111252 h 828675"/>
                <a:gd name="connsiteX818" fmla="*/ 397993 w 695325"/>
                <a:gd name="connsiteY818" fmla="*/ 106861 h 828675"/>
                <a:gd name="connsiteX819" fmla="*/ 398945 w 695325"/>
                <a:gd name="connsiteY819" fmla="*/ 108652 h 828675"/>
                <a:gd name="connsiteX820" fmla="*/ 398240 w 695325"/>
                <a:gd name="connsiteY820" fmla="*/ 121634 h 828675"/>
                <a:gd name="connsiteX821" fmla="*/ 396735 w 695325"/>
                <a:gd name="connsiteY821" fmla="*/ 129978 h 828675"/>
                <a:gd name="connsiteX822" fmla="*/ 396783 w 695325"/>
                <a:gd name="connsiteY822" fmla="*/ 136055 h 828675"/>
                <a:gd name="connsiteX823" fmla="*/ 399336 w 695325"/>
                <a:gd name="connsiteY823" fmla="*/ 129978 h 828675"/>
                <a:gd name="connsiteX824" fmla="*/ 402746 w 695325"/>
                <a:gd name="connsiteY824" fmla="*/ 113243 h 828675"/>
                <a:gd name="connsiteX825" fmla="*/ 405317 w 695325"/>
                <a:gd name="connsiteY825" fmla="*/ 105318 h 828675"/>
                <a:gd name="connsiteX826" fmla="*/ 408213 w 695325"/>
                <a:gd name="connsiteY826" fmla="*/ 100755 h 828675"/>
                <a:gd name="connsiteX827" fmla="*/ 410280 w 695325"/>
                <a:gd name="connsiteY827" fmla="*/ 99727 h 828675"/>
                <a:gd name="connsiteX828" fmla="*/ 412328 w 695325"/>
                <a:gd name="connsiteY828" fmla="*/ 97355 h 828675"/>
                <a:gd name="connsiteX829" fmla="*/ 415033 w 695325"/>
                <a:gd name="connsiteY829" fmla="*/ 95945 h 828675"/>
                <a:gd name="connsiteX830" fmla="*/ 415862 w 695325"/>
                <a:gd name="connsiteY830" fmla="*/ 97765 h 828675"/>
                <a:gd name="connsiteX831" fmla="*/ 416719 w 695325"/>
                <a:gd name="connsiteY831" fmla="*/ 101984 h 828675"/>
                <a:gd name="connsiteX832" fmla="*/ 415261 w 695325"/>
                <a:gd name="connsiteY832" fmla="*/ 116710 h 828675"/>
                <a:gd name="connsiteX833" fmla="*/ 415404 w 695325"/>
                <a:gd name="connsiteY833" fmla="*/ 121339 h 828675"/>
                <a:gd name="connsiteX834" fmla="*/ 413775 w 695325"/>
                <a:gd name="connsiteY834" fmla="*/ 127521 h 828675"/>
                <a:gd name="connsiteX835" fmla="*/ 407537 w 695325"/>
                <a:gd name="connsiteY835" fmla="*/ 141227 h 828675"/>
                <a:gd name="connsiteX836" fmla="*/ 407822 w 695325"/>
                <a:gd name="connsiteY836" fmla="*/ 142970 h 828675"/>
                <a:gd name="connsiteX837" fmla="*/ 409232 w 695325"/>
                <a:gd name="connsiteY837" fmla="*/ 142323 h 828675"/>
                <a:gd name="connsiteX838" fmla="*/ 411642 w 695325"/>
                <a:gd name="connsiteY838" fmla="*/ 140075 h 828675"/>
                <a:gd name="connsiteX839" fmla="*/ 419376 w 695325"/>
                <a:gd name="connsiteY839" fmla="*/ 127044 h 828675"/>
                <a:gd name="connsiteX840" fmla="*/ 426130 w 695325"/>
                <a:gd name="connsiteY840" fmla="*/ 128692 h 828675"/>
                <a:gd name="connsiteX841" fmla="*/ 426215 w 695325"/>
                <a:gd name="connsiteY841" fmla="*/ 127625 h 828675"/>
                <a:gd name="connsiteX842" fmla="*/ 424043 w 695325"/>
                <a:gd name="connsiteY842" fmla="*/ 123787 h 828675"/>
                <a:gd name="connsiteX843" fmla="*/ 421405 w 695325"/>
                <a:gd name="connsiteY843" fmla="*/ 120101 h 828675"/>
                <a:gd name="connsiteX844" fmla="*/ 420605 w 695325"/>
                <a:gd name="connsiteY844" fmla="*/ 115529 h 828675"/>
                <a:gd name="connsiteX845" fmla="*/ 420957 w 695325"/>
                <a:gd name="connsiteY845" fmla="*/ 103261 h 828675"/>
                <a:gd name="connsiteX846" fmla="*/ 422996 w 695325"/>
                <a:gd name="connsiteY846" fmla="*/ 98374 h 828675"/>
                <a:gd name="connsiteX847" fmla="*/ 428825 w 695325"/>
                <a:gd name="connsiteY847" fmla="*/ 98889 h 828675"/>
                <a:gd name="connsiteX848" fmla="*/ 432321 w 695325"/>
                <a:gd name="connsiteY848" fmla="*/ 98212 h 828675"/>
                <a:gd name="connsiteX849" fmla="*/ 433950 w 695325"/>
                <a:gd name="connsiteY849" fmla="*/ 100432 h 828675"/>
                <a:gd name="connsiteX850" fmla="*/ 437445 w 695325"/>
                <a:gd name="connsiteY850" fmla="*/ 100270 h 828675"/>
                <a:gd name="connsiteX851" fmla="*/ 439864 w 695325"/>
                <a:gd name="connsiteY851" fmla="*/ 91411 h 828675"/>
                <a:gd name="connsiteX852" fmla="*/ 444655 w 695325"/>
                <a:gd name="connsiteY852" fmla="*/ 90630 h 828675"/>
                <a:gd name="connsiteX853" fmla="*/ 448866 w 695325"/>
                <a:gd name="connsiteY853" fmla="*/ 96498 h 828675"/>
                <a:gd name="connsiteX854" fmla="*/ 453923 w 695325"/>
                <a:gd name="connsiteY854" fmla="*/ 100432 h 828675"/>
                <a:gd name="connsiteX855" fmla="*/ 457991 w 695325"/>
                <a:gd name="connsiteY855" fmla="*/ 106070 h 828675"/>
                <a:gd name="connsiteX856" fmla="*/ 459143 w 695325"/>
                <a:gd name="connsiteY856" fmla="*/ 104527 h 828675"/>
                <a:gd name="connsiteX857" fmla="*/ 456952 w 695325"/>
                <a:gd name="connsiteY857" fmla="*/ 91326 h 828675"/>
                <a:gd name="connsiteX858" fmla="*/ 454552 w 695325"/>
                <a:gd name="connsiteY858" fmla="*/ 86487 h 828675"/>
                <a:gd name="connsiteX859" fmla="*/ 449342 w 695325"/>
                <a:gd name="connsiteY859" fmla="*/ 83963 h 828675"/>
                <a:gd name="connsiteX860" fmla="*/ 443789 w 695325"/>
                <a:gd name="connsiteY860" fmla="*/ 77972 h 828675"/>
                <a:gd name="connsiteX861" fmla="*/ 442350 w 695325"/>
                <a:gd name="connsiteY861" fmla="*/ 75305 h 828675"/>
                <a:gd name="connsiteX862" fmla="*/ 442598 w 695325"/>
                <a:gd name="connsiteY862" fmla="*/ 73323 h 828675"/>
                <a:gd name="connsiteX863" fmla="*/ 447494 w 695325"/>
                <a:gd name="connsiteY863" fmla="*/ 71409 h 828675"/>
                <a:gd name="connsiteX864" fmla="*/ 453952 w 695325"/>
                <a:gd name="connsiteY864" fmla="*/ 73609 h 828675"/>
                <a:gd name="connsiteX865" fmla="*/ 459705 w 695325"/>
                <a:gd name="connsiteY865" fmla="*/ 68590 h 828675"/>
                <a:gd name="connsiteX866" fmla="*/ 461277 w 695325"/>
                <a:gd name="connsiteY866" fmla="*/ 69971 h 828675"/>
                <a:gd name="connsiteX867" fmla="*/ 465687 w 695325"/>
                <a:gd name="connsiteY867" fmla="*/ 67342 h 828675"/>
                <a:gd name="connsiteX868" fmla="*/ 468430 w 695325"/>
                <a:gd name="connsiteY868" fmla="*/ 70885 h 828675"/>
                <a:gd name="connsiteX869" fmla="*/ 470116 w 695325"/>
                <a:gd name="connsiteY869" fmla="*/ 69837 h 828675"/>
                <a:gd name="connsiteX870" fmla="*/ 471088 w 695325"/>
                <a:gd name="connsiteY870" fmla="*/ 65084 h 828675"/>
                <a:gd name="connsiteX871" fmla="*/ 478127 w 695325"/>
                <a:gd name="connsiteY871" fmla="*/ 62132 h 828675"/>
                <a:gd name="connsiteX872" fmla="*/ 482594 w 695325"/>
                <a:gd name="connsiteY872" fmla="*/ 64865 h 828675"/>
                <a:gd name="connsiteX873" fmla="*/ 484984 w 695325"/>
                <a:gd name="connsiteY873" fmla="*/ 67675 h 828675"/>
                <a:gd name="connsiteX874" fmla="*/ 486099 w 695325"/>
                <a:gd name="connsiteY874" fmla="*/ 73076 h 828675"/>
                <a:gd name="connsiteX875" fmla="*/ 487804 w 695325"/>
                <a:gd name="connsiteY875" fmla="*/ 83696 h 828675"/>
                <a:gd name="connsiteX876" fmla="*/ 491290 w 695325"/>
                <a:gd name="connsiteY876" fmla="*/ 89402 h 828675"/>
                <a:gd name="connsiteX877" fmla="*/ 493462 w 695325"/>
                <a:gd name="connsiteY877" fmla="*/ 92192 h 828675"/>
                <a:gd name="connsiteX878" fmla="*/ 496024 w 695325"/>
                <a:gd name="connsiteY878" fmla="*/ 92964 h 828675"/>
                <a:gd name="connsiteX879" fmla="*/ 497262 w 695325"/>
                <a:gd name="connsiteY879" fmla="*/ 90126 h 828675"/>
                <a:gd name="connsiteX880" fmla="*/ 494862 w 695325"/>
                <a:gd name="connsiteY880" fmla="*/ 86697 h 828675"/>
                <a:gd name="connsiteX881" fmla="*/ 494214 w 695325"/>
                <a:gd name="connsiteY881" fmla="*/ 83458 h 828675"/>
                <a:gd name="connsiteX882" fmla="*/ 495367 w 695325"/>
                <a:gd name="connsiteY882" fmla="*/ 75400 h 828675"/>
                <a:gd name="connsiteX883" fmla="*/ 496710 w 695325"/>
                <a:gd name="connsiteY883" fmla="*/ 72228 h 828675"/>
                <a:gd name="connsiteX884" fmla="*/ 504244 w 695325"/>
                <a:gd name="connsiteY884" fmla="*/ 60141 h 828675"/>
                <a:gd name="connsiteX885" fmla="*/ 510550 w 695325"/>
                <a:gd name="connsiteY885" fmla="*/ 53835 h 828675"/>
                <a:gd name="connsiteX886" fmla="*/ 514322 w 695325"/>
                <a:gd name="connsiteY886" fmla="*/ 53302 h 828675"/>
                <a:gd name="connsiteX887" fmla="*/ 520932 w 695325"/>
                <a:gd name="connsiteY887" fmla="*/ 39081 h 828675"/>
                <a:gd name="connsiteX888" fmla="*/ 522799 w 695325"/>
                <a:gd name="connsiteY888" fmla="*/ 36481 h 828675"/>
                <a:gd name="connsiteX889" fmla="*/ 524523 w 695325"/>
                <a:gd name="connsiteY889" fmla="*/ 35881 h 828675"/>
                <a:gd name="connsiteX890" fmla="*/ 524085 w 695325"/>
                <a:gd name="connsiteY890" fmla="*/ 32375 h 828675"/>
                <a:gd name="connsiteX891" fmla="*/ 520475 w 695325"/>
                <a:gd name="connsiteY891" fmla="*/ 30156 h 828675"/>
                <a:gd name="connsiteX892" fmla="*/ 520351 w 695325"/>
                <a:gd name="connsiteY892" fmla="*/ 25794 h 828675"/>
                <a:gd name="connsiteX893" fmla="*/ 525113 w 695325"/>
                <a:gd name="connsiteY893" fmla="*/ 20479 h 828675"/>
                <a:gd name="connsiteX894" fmla="*/ 530895 w 695325"/>
                <a:gd name="connsiteY894" fmla="*/ 11516 h 828675"/>
                <a:gd name="connsiteX895" fmla="*/ 533743 w 695325"/>
                <a:gd name="connsiteY895" fmla="*/ 10916 h 828675"/>
                <a:gd name="connsiteX896" fmla="*/ 535534 w 695325"/>
                <a:gd name="connsiteY896" fmla="*/ 13411 h 828675"/>
                <a:gd name="connsiteX897" fmla="*/ 541163 w 695325"/>
                <a:gd name="connsiteY897" fmla="*/ 17459 h 828675"/>
                <a:gd name="connsiteX898" fmla="*/ 544611 w 695325"/>
                <a:gd name="connsiteY898" fmla="*/ 22079 h 828675"/>
                <a:gd name="connsiteX899" fmla="*/ 547107 w 695325"/>
                <a:gd name="connsiteY899" fmla="*/ 24403 h 828675"/>
                <a:gd name="connsiteX900" fmla="*/ 548726 w 695325"/>
                <a:gd name="connsiteY900" fmla="*/ 23917 h 828675"/>
                <a:gd name="connsiteX901" fmla="*/ 550069 w 695325"/>
                <a:gd name="connsiteY901" fmla="*/ 20450 h 828675"/>
                <a:gd name="connsiteX902" fmla="*/ 551688 w 695325"/>
                <a:gd name="connsiteY902" fmla="*/ 18821 h 828675"/>
                <a:gd name="connsiteX903" fmla="*/ 555260 w 695325"/>
                <a:gd name="connsiteY903" fmla="*/ 19736 h 828675"/>
                <a:gd name="connsiteX904" fmla="*/ 557393 w 695325"/>
                <a:gd name="connsiteY904" fmla="*/ 21965 h 828675"/>
                <a:gd name="connsiteX905" fmla="*/ 559061 w 695325"/>
                <a:gd name="connsiteY905" fmla="*/ 22260 h 828675"/>
                <a:gd name="connsiteX906" fmla="*/ 560565 w 695325"/>
                <a:gd name="connsiteY906" fmla="*/ 23613 h 828675"/>
                <a:gd name="connsiteX907" fmla="*/ 560918 w 695325"/>
                <a:gd name="connsiteY907" fmla="*/ 26575 h 828675"/>
                <a:gd name="connsiteX908" fmla="*/ 557822 w 695325"/>
                <a:gd name="connsiteY908" fmla="*/ 29804 h 828675"/>
                <a:gd name="connsiteX909" fmla="*/ 552545 w 695325"/>
                <a:gd name="connsiteY909" fmla="*/ 38310 h 828675"/>
                <a:gd name="connsiteX910" fmla="*/ 547345 w 695325"/>
                <a:gd name="connsiteY910" fmla="*/ 47930 h 828675"/>
                <a:gd name="connsiteX911" fmla="*/ 545630 w 695325"/>
                <a:gd name="connsiteY911" fmla="*/ 52978 h 828675"/>
                <a:gd name="connsiteX912" fmla="*/ 543944 w 695325"/>
                <a:gd name="connsiteY912" fmla="*/ 66151 h 828675"/>
                <a:gd name="connsiteX913" fmla="*/ 539877 w 695325"/>
                <a:gd name="connsiteY913" fmla="*/ 74524 h 828675"/>
                <a:gd name="connsiteX914" fmla="*/ 539563 w 695325"/>
                <a:gd name="connsiteY914" fmla="*/ 80372 h 828675"/>
                <a:gd name="connsiteX915" fmla="*/ 541201 w 695325"/>
                <a:gd name="connsiteY915" fmla="*/ 83115 h 828675"/>
                <a:gd name="connsiteX916" fmla="*/ 545687 w 695325"/>
                <a:gd name="connsiteY916" fmla="*/ 80963 h 828675"/>
                <a:gd name="connsiteX917" fmla="*/ 551222 w 695325"/>
                <a:gd name="connsiteY917" fmla="*/ 73162 h 828675"/>
                <a:gd name="connsiteX918" fmla="*/ 552602 w 695325"/>
                <a:gd name="connsiteY918" fmla="*/ 64837 h 828675"/>
                <a:gd name="connsiteX919" fmla="*/ 566442 w 695325"/>
                <a:gd name="connsiteY919" fmla="*/ 42062 h 828675"/>
                <a:gd name="connsiteX920" fmla="*/ 572938 w 695325"/>
                <a:gd name="connsiteY920" fmla="*/ 29356 h 828675"/>
                <a:gd name="connsiteX921" fmla="*/ 580311 w 695325"/>
                <a:gd name="connsiteY921" fmla="*/ 18755 h 828675"/>
                <a:gd name="connsiteX922" fmla="*/ 584445 w 695325"/>
                <a:gd name="connsiteY922" fmla="*/ 16554 h 828675"/>
                <a:gd name="connsiteX923" fmla="*/ 586387 w 695325"/>
                <a:gd name="connsiteY923" fmla="*/ 23593 h 828675"/>
                <a:gd name="connsiteX924" fmla="*/ 584825 w 695325"/>
                <a:gd name="connsiteY924" fmla="*/ 32737 h 828675"/>
                <a:gd name="connsiteX925" fmla="*/ 581692 w 695325"/>
                <a:gd name="connsiteY925" fmla="*/ 38538 h 828675"/>
                <a:gd name="connsiteX926" fmla="*/ 584006 w 695325"/>
                <a:gd name="connsiteY926" fmla="*/ 41196 h 828675"/>
                <a:gd name="connsiteX927" fmla="*/ 583568 w 695325"/>
                <a:gd name="connsiteY927" fmla="*/ 48054 h 828675"/>
                <a:gd name="connsiteX928" fmla="*/ 582844 w 695325"/>
                <a:gd name="connsiteY928" fmla="*/ 51854 h 828675"/>
                <a:gd name="connsiteX929" fmla="*/ 582387 w 695325"/>
                <a:gd name="connsiteY929" fmla="*/ 55826 h 828675"/>
                <a:gd name="connsiteX930" fmla="*/ 582416 w 695325"/>
                <a:gd name="connsiteY930" fmla="*/ 59312 h 828675"/>
                <a:gd name="connsiteX931" fmla="*/ 584588 w 695325"/>
                <a:gd name="connsiteY931" fmla="*/ 58379 h 828675"/>
                <a:gd name="connsiteX932" fmla="*/ 593227 w 695325"/>
                <a:gd name="connsiteY932" fmla="*/ 51216 h 828675"/>
                <a:gd name="connsiteX933" fmla="*/ 595417 w 695325"/>
                <a:gd name="connsiteY933" fmla="*/ 43425 h 828675"/>
                <a:gd name="connsiteX934" fmla="*/ 597446 w 695325"/>
                <a:gd name="connsiteY934" fmla="*/ 37557 h 828675"/>
                <a:gd name="connsiteX935" fmla="*/ 598418 w 695325"/>
                <a:gd name="connsiteY935" fmla="*/ 32480 h 828675"/>
                <a:gd name="connsiteX936" fmla="*/ 601780 w 695325"/>
                <a:gd name="connsiteY936" fmla="*/ 27651 h 828675"/>
                <a:gd name="connsiteX937" fmla="*/ 608124 w 695325"/>
                <a:gd name="connsiteY937" fmla="*/ 27613 h 828675"/>
                <a:gd name="connsiteX938" fmla="*/ 608372 w 695325"/>
                <a:gd name="connsiteY938" fmla="*/ 25708 h 828675"/>
                <a:gd name="connsiteX939" fmla="*/ 600675 w 695325"/>
                <a:gd name="connsiteY939" fmla="*/ 19069 h 828675"/>
                <a:gd name="connsiteX940" fmla="*/ 599770 w 695325"/>
                <a:gd name="connsiteY940" fmla="*/ 16031 h 828675"/>
                <a:gd name="connsiteX941" fmla="*/ 602352 w 695325"/>
                <a:gd name="connsiteY941" fmla="*/ 11973 h 828675"/>
                <a:gd name="connsiteX942" fmla="*/ 609448 w 695325"/>
                <a:gd name="connsiteY942" fmla="*/ 4200 h 828675"/>
                <a:gd name="connsiteX943" fmla="*/ 613096 w 695325"/>
                <a:gd name="connsiteY943" fmla="*/ 5058 h 828675"/>
                <a:gd name="connsiteX944" fmla="*/ 615277 w 695325"/>
                <a:gd name="connsiteY944" fmla="*/ 6829 h 828675"/>
                <a:gd name="connsiteX945" fmla="*/ 624011 w 695325"/>
                <a:gd name="connsiteY945" fmla="*/ 8182 h 828675"/>
                <a:gd name="connsiteX946" fmla="*/ 630717 w 695325"/>
                <a:gd name="connsiteY946" fmla="*/ 13735 h 828675"/>
                <a:gd name="connsiteX947" fmla="*/ 630460 w 695325"/>
                <a:gd name="connsiteY947" fmla="*/ 22393 h 828675"/>
                <a:gd name="connsiteX948" fmla="*/ 628965 w 695325"/>
                <a:gd name="connsiteY948" fmla="*/ 25994 h 828675"/>
                <a:gd name="connsiteX949" fmla="*/ 627498 w 695325"/>
                <a:gd name="connsiteY949" fmla="*/ 28204 h 828675"/>
                <a:gd name="connsiteX950" fmla="*/ 618916 w 695325"/>
                <a:gd name="connsiteY950" fmla="*/ 34719 h 828675"/>
                <a:gd name="connsiteX951" fmla="*/ 617506 w 695325"/>
                <a:gd name="connsiteY951" fmla="*/ 37929 h 828675"/>
                <a:gd name="connsiteX952" fmla="*/ 620202 w 695325"/>
                <a:gd name="connsiteY952" fmla="*/ 39033 h 828675"/>
                <a:gd name="connsiteX953" fmla="*/ 625993 w 695325"/>
                <a:gd name="connsiteY953" fmla="*/ 35795 h 828675"/>
                <a:gd name="connsiteX954" fmla="*/ 627498 w 695325"/>
                <a:gd name="connsiteY954" fmla="*/ 38738 h 828675"/>
                <a:gd name="connsiteX955" fmla="*/ 625650 w 695325"/>
                <a:gd name="connsiteY955" fmla="*/ 46072 h 828675"/>
                <a:gd name="connsiteX956" fmla="*/ 625335 w 695325"/>
                <a:gd name="connsiteY956" fmla="*/ 57017 h 828675"/>
                <a:gd name="connsiteX957" fmla="*/ 624669 w 695325"/>
                <a:gd name="connsiteY957" fmla="*/ 63370 h 828675"/>
                <a:gd name="connsiteX958" fmla="*/ 624669 w 695325"/>
                <a:gd name="connsiteY958" fmla="*/ 69142 h 828675"/>
                <a:gd name="connsiteX959" fmla="*/ 625393 w 695325"/>
                <a:gd name="connsiteY959" fmla="*/ 72238 h 828675"/>
                <a:gd name="connsiteX960" fmla="*/ 627726 w 695325"/>
                <a:gd name="connsiteY960" fmla="*/ 59950 h 828675"/>
                <a:gd name="connsiteX961" fmla="*/ 628517 w 695325"/>
                <a:gd name="connsiteY961" fmla="*/ 56779 h 828675"/>
                <a:gd name="connsiteX962" fmla="*/ 631927 w 695325"/>
                <a:gd name="connsiteY962" fmla="*/ 52121 h 828675"/>
                <a:gd name="connsiteX963" fmla="*/ 633193 w 695325"/>
                <a:gd name="connsiteY963" fmla="*/ 42701 h 828675"/>
                <a:gd name="connsiteX964" fmla="*/ 636527 w 695325"/>
                <a:gd name="connsiteY964" fmla="*/ 31318 h 828675"/>
                <a:gd name="connsiteX965" fmla="*/ 640289 w 695325"/>
                <a:gd name="connsiteY965" fmla="*/ 24670 h 828675"/>
                <a:gd name="connsiteX966" fmla="*/ 642471 w 695325"/>
                <a:gd name="connsiteY966" fmla="*/ 22850 h 828675"/>
                <a:gd name="connsiteX967" fmla="*/ 649710 w 695325"/>
                <a:gd name="connsiteY967" fmla="*/ 23108 h 828675"/>
                <a:gd name="connsiteX968" fmla="*/ 652815 w 695325"/>
                <a:gd name="connsiteY968" fmla="*/ 25613 h 828675"/>
                <a:gd name="connsiteX969" fmla="*/ 655558 w 695325"/>
                <a:gd name="connsiteY969" fmla="*/ 31166 h 828675"/>
                <a:gd name="connsiteX970" fmla="*/ 657606 w 695325"/>
                <a:gd name="connsiteY970" fmla="*/ 33385 h 828675"/>
                <a:gd name="connsiteX971" fmla="*/ 664064 w 695325"/>
                <a:gd name="connsiteY971" fmla="*/ 35738 h 828675"/>
                <a:gd name="connsiteX972" fmla="*/ 666274 w 695325"/>
                <a:gd name="connsiteY972" fmla="*/ 38681 h 828675"/>
                <a:gd name="connsiteX973" fmla="*/ 666683 w 695325"/>
                <a:gd name="connsiteY973" fmla="*/ 40434 h 828675"/>
                <a:gd name="connsiteX974" fmla="*/ 668264 w 695325"/>
                <a:gd name="connsiteY974" fmla="*/ 40786 h 828675"/>
                <a:gd name="connsiteX975" fmla="*/ 672627 w 695325"/>
                <a:gd name="connsiteY975" fmla="*/ 36605 h 828675"/>
                <a:gd name="connsiteX976" fmla="*/ 675456 w 695325"/>
                <a:gd name="connsiteY976" fmla="*/ 35909 h 828675"/>
                <a:gd name="connsiteX977" fmla="*/ 680066 w 695325"/>
                <a:gd name="connsiteY977" fmla="*/ 42424 h 828675"/>
                <a:gd name="connsiteX978" fmla="*/ 679142 w 695325"/>
                <a:gd name="connsiteY978" fmla="*/ 47234 h 828675"/>
                <a:gd name="connsiteX979" fmla="*/ 679409 w 695325"/>
                <a:gd name="connsiteY979" fmla="*/ 48759 h 828675"/>
                <a:gd name="connsiteX980" fmla="*/ 684990 w 695325"/>
                <a:gd name="connsiteY980" fmla="*/ 48454 h 828675"/>
                <a:gd name="connsiteX981" fmla="*/ 689639 w 695325"/>
                <a:gd name="connsiteY981" fmla="*/ 50340 h 828675"/>
                <a:gd name="connsiteX982" fmla="*/ 698468 w 695325"/>
                <a:gd name="connsiteY982" fmla="*/ 60131 h 828675"/>
                <a:gd name="connsiteX983" fmla="*/ 699392 w 695325"/>
                <a:gd name="connsiteY983" fmla="*/ 64684 h 828675"/>
                <a:gd name="connsiteX984" fmla="*/ 698954 w 695325"/>
                <a:gd name="connsiteY984" fmla="*/ 70190 h 828675"/>
                <a:gd name="connsiteX985" fmla="*/ 686210 w 695325"/>
                <a:gd name="connsiteY985" fmla="*/ 76219 h 828675"/>
                <a:gd name="connsiteX986" fmla="*/ 680704 w 695325"/>
                <a:gd name="connsiteY986" fmla="*/ 81972 h 828675"/>
                <a:gd name="connsiteX987" fmla="*/ 671693 w 695325"/>
                <a:gd name="connsiteY987" fmla="*/ 84182 h 828675"/>
                <a:gd name="connsiteX988" fmla="*/ 641099 w 695325"/>
                <a:gd name="connsiteY988" fmla="*/ 80334 h 828675"/>
                <a:gd name="connsiteX989" fmla="*/ 641718 w 695325"/>
                <a:gd name="connsiteY989" fmla="*/ 84496 h 828675"/>
                <a:gd name="connsiteX990" fmla="*/ 663026 w 695325"/>
                <a:gd name="connsiteY990" fmla="*/ 93555 h 828675"/>
                <a:gd name="connsiteX991" fmla="*/ 664245 w 695325"/>
                <a:gd name="connsiteY991" fmla="*/ 96136 h 828675"/>
                <a:gd name="connsiteX992" fmla="*/ 663559 w 695325"/>
                <a:gd name="connsiteY992" fmla="*/ 101546 h 828675"/>
                <a:gd name="connsiteX993" fmla="*/ 663550 w 695325"/>
                <a:gd name="connsiteY993" fmla="*/ 105880 h 828675"/>
                <a:gd name="connsiteX994" fmla="*/ 663950 w 695325"/>
                <a:gd name="connsiteY994" fmla="*/ 108833 h 828675"/>
                <a:gd name="connsiteX995" fmla="*/ 665522 w 695325"/>
                <a:gd name="connsiteY995" fmla="*/ 111576 h 828675"/>
                <a:gd name="connsiteX996" fmla="*/ 668121 w 695325"/>
                <a:gd name="connsiteY996" fmla="*/ 112862 h 828675"/>
                <a:gd name="connsiteX997" fmla="*/ 673427 w 695325"/>
                <a:gd name="connsiteY997" fmla="*/ 112185 h 828675"/>
                <a:gd name="connsiteX998" fmla="*/ 676037 w 695325"/>
                <a:gd name="connsiteY998" fmla="*/ 113662 h 828675"/>
                <a:gd name="connsiteX999" fmla="*/ 677828 w 695325"/>
                <a:gd name="connsiteY999" fmla="*/ 111481 h 828675"/>
                <a:gd name="connsiteX1000" fmla="*/ 678495 w 695325"/>
                <a:gd name="connsiteY1000" fmla="*/ 104118 h 828675"/>
                <a:gd name="connsiteX1001" fmla="*/ 680038 w 695325"/>
                <a:gd name="connsiteY1001" fmla="*/ 102489 h 828675"/>
                <a:gd name="connsiteX1002" fmla="*/ 683010 w 695325"/>
                <a:gd name="connsiteY1002" fmla="*/ 104632 h 828675"/>
                <a:gd name="connsiteX1003" fmla="*/ 684305 w 695325"/>
                <a:gd name="connsiteY1003" fmla="*/ 112500 h 828675"/>
                <a:gd name="connsiteX1004" fmla="*/ 685133 w 695325"/>
                <a:gd name="connsiteY1004" fmla="*/ 113309 h 828675"/>
                <a:gd name="connsiteX1005" fmla="*/ 686629 w 695325"/>
                <a:gd name="connsiteY1005" fmla="*/ 107709 h 828675"/>
                <a:gd name="connsiteX1006" fmla="*/ 689572 w 695325"/>
                <a:gd name="connsiteY1006" fmla="*/ 108109 h 828675"/>
                <a:gd name="connsiteX1007" fmla="*/ 692782 w 695325"/>
                <a:gd name="connsiteY1007" fmla="*/ 107642 h 828675"/>
                <a:gd name="connsiteX1008" fmla="*/ 696926 w 695325"/>
                <a:gd name="connsiteY1008" fmla="*/ 108566 h 828675"/>
                <a:gd name="connsiteX1009" fmla="*/ 498329 w 695325"/>
                <a:gd name="connsiteY1009" fmla="*/ 26746 h 828675"/>
                <a:gd name="connsiteX1010" fmla="*/ 497805 w 695325"/>
                <a:gd name="connsiteY1010" fmla="*/ 29299 h 828675"/>
                <a:gd name="connsiteX1011" fmla="*/ 496900 w 695325"/>
                <a:gd name="connsiteY1011" fmla="*/ 31775 h 828675"/>
                <a:gd name="connsiteX1012" fmla="*/ 494709 w 695325"/>
                <a:gd name="connsiteY1012" fmla="*/ 34385 h 828675"/>
                <a:gd name="connsiteX1013" fmla="*/ 488366 w 695325"/>
                <a:gd name="connsiteY1013" fmla="*/ 44682 h 828675"/>
                <a:gd name="connsiteX1014" fmla="*/ 484641 w 695325"/>
                <a:gd name="connsiteY1014" fmla="*/ 46330 h 828675"/>
                <a:gd name="connsiteX1015" fmla="*/ 483461 w 695325"/>
                <a:gd name="connsiteY1015" fmla="*/ 47939 h 828675"/>
                <a:gd name="connsiteX1016" fmla="*/ 481975 w 695325"/>
                <a:gd name="connsiteY1016" fmla="*/ 48901 h 828675"/>
                <a:gd name="connsiteX1017" fmla="*/ 477345 w 695325"/>
                <a:gd name="connsiteY1017" fmla="*/ 47501 h 828675"/>
                <a:gd name="connsiteX1018" fmla="*/ 475993 w 695325"/>
                <a:gd name="connsiteY1018" fmla="*/ 49578 h 828675"/>
                <a:gd name="connsiteX1019" fmla="*/ 474716 w 695325"/>
                <a:gd name="connsiteY1019" fmla="*/ 50968 h 828675"/>
                <a:gd name="connsiteX1020" fmla="*/ 471364 w 695325"/>
                <a:gd name="connsiteY1020" fmla="*/ 51502 h 828675"/>
                <a:gd name="connsiteX1021" fmla="*/ 469392 w 695325"/>
                <a:gd name="connsiteY1021" fmla="*/ 51054 h 828675"/>
                <a:gd name="connsiteX1022" fmla="*/ 464315 w 695325"/>
                <a:gd name="connsiteY1022" fmla="*/ 47263 h 828675"/>
                <a:gd name="connsiteX1023" fmla="*/ 461296 w 695325"/>
                <a:gd name="connsiteY1023" fmla="*/ 43148 h 828675"/>
                <a:gd name="connsiteX1024" fmla="*/ 459657 w 695325"/>
                <a:gd name="connsiteY1024" fmla="*/ 39624 h 828675"/>
                <a:gd name="connsiteX1025" fmla="*/ 464354 w 695325"/>
                <a:gd name="connsiteY1025" fmla="*/ 39691 h 828675"/>
                <a:gd name="connsiteX1026" fmla="*/ 466020 w 695325"/>
                <a:gd name="connsiteY1026" fmla="*/ 38833 h 828675"/>
                <a:gd name="connsiteX1027" fmla="*/ 469173 w 695325"/>
                <a:gd name="connsiteY1027" fmla="*/ 39576 h 828675"/>
                <a:gd name="connsiteX1028" fmla="*/ 471068 w 695325"/>
                <a:gd name="connsiteY1028" fmla="*/ 35947 h 828675"/>
                <a:gd name="connsiteX1029" fmla="*/ 475069 w 695325"/>
                <a:gd name="connsiteY1029" fmla="*/ 36385 h 828675"/>
                <a:gd name="connsiteX1030" fmla="*/ 482755 w 695325"/>
                <a:gd name="connsiteY1030" fmla="*/ 33861 h 828675"/>
                <a:gd name="connsiteX1031" fmla="*/ 485575 w 695325"/>
                <a:gd name="connsiteY1031" fmla="*/ 35271 h 828675"/>
                <a:gd name="connsiteX1032" fmla="*/ 492023 w 695325"/>
                <a:gd name="connsiteY1032" fmla="*/ 26803 h 828675"/>
                <a:gd name="connsiteX1033" fmla="*/ 494043 w 695325"/>
                <a:gd name="connsiteY1033" fmla="*/ 27022 h 828675"/>
                <a:gd name="connsiteX1034" fmla="*/ 497129 w 695325"/>
                <a:gd name="connsiteY1034" fmla="*/ 24594 h 828675"/>
                <a:gd name="connsiteX1035" fmla="*/ 498329 w 695325"/>
                <a:gd name="connsiteY1035" fmla="*/ 26746 h 828675"/>
                <a:gd name="connsiteX1036" fmla="*/ 513750 w 695325"/>
                <a:gd name="connsiteY1036" fmla="*/ 46815 h 828675"/>
                <a:gd name="connsiteX1037" fmla="*/ 508654 w 695325"/>
                <a:gd name="connsiteY1037" fmla="*/ 50016 h 828675"/>
                <a:gd name="connsiteX1038" fmla="*/ 505701 w 695325"/>
                <a:gd name="connsiteY1038" fmla="*/ 47263 h 828675"/>
                <a:gd name="connsiteX1039" fmla="*/ 504463 w 695325"/>
                <a:gd name="connsiteY1039" fmla="*/ 44434 h 828675"/>
                <a:gd name="connsiteX1040" fmla="*/ 504282 w 695325"/>
                <a:gd name="connsiteY1040" fmla="*/ 38138 h 828675"/>
                <a:gd name="connsiteX1041" fmla="*/ 504968 w 695325"/>
                <a:gd name="connsiteY1041" fmla="*/ 34290 h 828675"/>
                <a:gd name="connsiteX1042" fmla="*/ 507359 w 695325"/>
                <a:gd name="connsiteY1042" fmla="*/ 32299 h 828675"/>
                <a:gd name="connsiteX1043" fmla="*/ 508911 w 695325"/>
                <a:gd name="connsiteY1043" fmla="*/ 33757 h 828675"/>
                <a:gd name="connsiteX1044" fmla="*/ 509321 w 695325"/>
                <a:gd name="connsiteY1044" fmla="*/ 34976 h 828675"/>
                <a:gd name="connsiteX1045" fmla="*/ 512102 w 695325"/>
                <a:gd name="connsiteY1045" fmla="*/ 36166 h 828675"/>
                <a:gd name="connsiteX1046" fmla="*/ 515369 w 695325"/>
                <a:gd name="connsiteY1046" fmla="*/ 40129 h 828675"/>
                <a:gd name="connsiteX1047" fmla="*/ 513750 w 695325"/>
                <a:gd name="connsiteY1047" fmla="*/ 46815 h 828675"/>
                <a:gd name="connsiteX1048" fmla="*/ 503006 w 695325"/>
                <a:gd name="connsiteY1048" fmla="*/ 48263 h 828675"/>
                <a:gd name="connsiteX1049" fmla="*/ 503501 w 695325"/>
                <a:gd name="connsiteY1049" fmla="*/ 52016 h 828675"/>
                <a:gd name="connsiteX1050" fmla="*/ 503691 w 695325"/>
                <a:gd name="connsiteY1050" fmla="*/ 55102 h 828675"/>
                <a:gd name="connsiteX1051" fmla="*/ 501196 w 695325"/>
                <a:gd name="connsiteY1051" fmla="*/ 59550 h 828675"/>
                <a:gd name="connsiteX1052" fmla="*/ 495443 w 695325"/>
                <a:gd name="connsiteY1052" fmla="*/ 65370 h 828675"/>
                <a:gd name="connsiteX1053" fmla="*/ 495776 w 695325"/>
                <a:gd name="connsiteY1053" fmla="*/ 66932 h 828675"/>
                <a:gd name="connsiteX1054" fmla="*/ 493786 w 695325"/>
                <a:gd name="connsiteY1054" fmla="*/ 68428 h 828675"/>
                <a:gd name="connsiteX1055" fmla="*/ 490804 w 695325"/>
                <a:gd name="connsiteY1055" fmla="*/ 69523 h 828675"/>
                <a:gd name="connsiteX1056" fmla="*/ 489233 w 695325"/>
                <a:gd name="connsiteY1056" fmla="*/ 68466 h 828675"/>
                <a:gd name="connsiteX1057" fmla="*/ 489442 w 695325"/>
                <a:gd name="connsiteY1057" fmla="*/ 63484 h 828675"/>
                <a:gd name="connsiteX1058" fmla="*/ 488966 w 695325"/>
                <a:gd name="connsiteY1058" fmla="*/ 61998 h 828675"/>
                <a:gd name="connsiteX1059" fmla="*/ 486709 w 695325"/>
                <a:gd name="connsiteY1059" fmla="*/ 63979 h 828675"/>
                <a:gd name="connsiteX1060" fmla="*/ 484356 w 695325"/>
                <a:gd name="connsiteY1060" fmla="*/ 61436 h 828675"/>
                <a:gd name="connsiteX1061" fmla="*/ 484356 w 695325"/>
                <a:gd name="connsiteY1061" fmla="*/ 58883 h 828675"/>
                <a:gd name="connsiteX1062" fmla="*/ 484975 w 695325"/>
                <a:gd name="connsiteY1062" fmla="*/ 56664 h 828675"/>
                <a:gd name="connsiteX1063" fmla="*/ 487156 w 695325"/>
                <a:gd name="connsiteY1063" fmla="*/ 53283 h 828675"/>
                <a:gd name="connsiteX1064" fmla="*/ 490785 w 695325"/>
                <a:gd name="connsiteY1064" fmla="*/ 50949 h 828675"/>
                <a:gd name="connsiteX1065" fmla="*/ 493176 w 695325"/>
                <a:gd name="connsiteY1065" fmla="*/ 51825 h 828675"/>
                <a:gd name="connsiteX1066" fmla="*/ 501158 w 695325"/>
                <a:gd name="connsiteY1066" fmla="*/ 42843 h 828675"/>
                <a:gd name="connsiteX1067" fmla="*/ 502015 w 695325"/>
                <a:gd name="connsiteY1067" fmla="*/ 44729 h 828675"/>
                <a:gd name="connsiteX1068" fmla="*/ 503006 w 695325"/>
                <a:gd name="connsiteY1068" fmla="*/ 48263 h 828675"/>
                <a:gd name="connsiteX1069" fmla="*/ 400145 w 695325"/>
                <a:gd name="connsiteY1069" fmla="*/ 74724 h 828675"/>
                <a:gd name="connsiteX1070" fmla="*/ 401507 w 695325"/>
                <a:gd name="connsiteY1070" fmla="*/ 75648 h 828675"/>
                <a:gd name="connsiteX1071" fmla="*/ 402860 w 695325"/>
                <a:gd name="connsiteY1071" fmla="*/ 75076 h 828675"/>
                <a:gd name="connsiteX1072" fmla="*/ 403974 w 695325"/>
                <a:gd name="connsiteY1072" fmla="*/ 75886 h 828675"/>
                <a:gd name="connsiteX1073" fmla="*/ 406213 w 695325"/>
                <a:gd name="connsiteY1073" fmla="*/ 80039 h 828675"/>
                <a:gd name="connsiteX1074" fmla="*/ 408623 w 695325"/>
                <a:gd name="connsiteY1074" fmla="*/ 81667 h 828675"/>
                <a:gd name="connsiteX1075" fmla="*/ 408737 w 695325"/>
                <a:gd name="connsiteY1075" fmla="*/ 83744 h 828675"/>
                <a:gd name="connsiteX1076" fmla="*/ 406537 w 695325"/>
                <a:gd name="connsiteY1076" fmla="*/ 85763 h 828675"/>
                <a:gd name="connsiteX1077" fmla="*/ 403632 w 695325"/>
                <a:gd name="connsiteY1077" fmla="*/ 86373 h 828675"/>
                <a:gd name="connsiteX1078" fmla="*/ 400517 w 695325"/>
                <a:gd name="connsiteY1078" fmla="*/ 85668 h 828675"/>
                <a:gd name="connsiteX1079" fmla="*/ 399602 w 695325"/>
                <a:gd name="connsiteY1079" fmla="*/ 83077 h 828675"/>
                <a:gd name="connsiteX1080" fmla="*/ 398640 w 695325"/>
                <a:gd name="connsiteY1080" fmla="*/ 78762 h 828675"/>
                <a:gd name="connsiteX1081" fmla="*/ 396040 w 695325"/>
                <a:gd name="connsiteY1081" fmla="*/ 74524 h 828675"/>
                <a:gd name="connsiteX1082" fmla="*/ 395650 w 695325"/>
                <a:gd name="connsiteY1082" fmla="*/ 70799 h 828675"/>
                <a:gd name="connsiteX1083" fmla="*/ 397916 w 695325"/>
                <a:gd name="connsiteY1083" fmla="*/ 70209 h 828675"/>
                <a:gd name="connsiteX1084" fmla="*/ 400145 w 695325"/>
                <a:gd name="connsiteY1084" fmla="*/ 74724 h 828675"/>
                <a:gd name="connsiteX1085" fmla="*/ 386449 w 695325"/>
                <a:gd name="connsiteY1085" fmla="*/ 86544 h 828675"/>
                <a:gd name="connsiteX1086" fmla="*/ 388820 w 695325"/>
                <a:gd name="connsiteY1086" fmla="*/ 90802 h 828675"/>
                <a:gd name="connsiteX1087" fmla="*/ 390925 w 695325"/>
                <a:gd name="connsiteY1087" fmla="*/ 90392 h 828675"/>
                <a:gd name="connsiteX1088" fmla="*/ 391554 w 695325"/>
                <a:gd name="connsiteY1088" fmla="*/ 88792 h 828675"/>
                <a:gd name="connsiteX1089" fmla="*/ 392982 w 695325"/>
                <a:gd name="connsiteY1089" fmla="*/ 87992 h 828675"/>
                <a:gd name="connsiteX1090" fmla="*/ 395878 w 695325"/>
                <a:gd name="connsiteY1090" fmla="*/ 90249 h 828675"/>
                <a:gd name="connsiteX1091" fmla="*/ 395468 w 695325"/>
                <a:gd name="connsiteY1091" fmla="*/ 94069 h 828675"/>
                <a:gd name="connsiteX1092" fmla="*/ 391459 w 695325"/>
                <a:gd name="connsiteY1092" fmla="*/ 98879 h 828675"/>
                <a:gd name="connsiteX1093" fmla="*/ 388582 w 695325"/>
                <a:gd name="connsiteY1093" fmla="*/ 105718 h 828675"/>
                <a:gd name="connsiteX1094" fmla="*/ 384906 w 695325"/>
                <a:gd name="connsiteY1094" fmla="*/ 107299 h 828675"/>
                <a:gd name="connsiteX1095" fmla="*/ 383134 w 695325"/>
                <a:gd name="connsiteY1095" fmla="*/ 106480 h 828675"/>
                <a:gd name="connsiteX1096" fmla="*/ 379838 w 695325"/>
                <a:gd name="connsiteY1096" fmla="*/ 110414 h 828675"/>
                <a:gd name="connsiteX1097" fmla="*/ 377209 w 695325"/>
                <a:gd name="connsiteY1097" fmla="*/ 114491 h 828675"/>
                <a:gd name="connsiteX1098" fmla="*/ 374475 w 695325"/>
                <a:gd name="connsiteY1098" fmla="*/ 119634 h 828675"/>
                <a:gd name="connsiteX1099" fmla="*/ 374304 w 695325"/>
                <a:gd name="connsiteY1099" fmla="*/ 122282 h 828675"/>
                <a:gd name="connsiteX1100" fmla="*/ 373875 w 695325"/>
                <a:gd name="connsiteY1100" fmla="*/ 124301 h 828675"/>
                <a:gd name="connsiteX1101" fmla="*/ 363864 w 695325"/>
                <a:gd name="connsiteY1101" fmla="*/ 126301 h 828675"/>
                <a:gd name="connsiteX1102" fmla="*/ 360226 w 695325"/>
                <a:gd name="connsiteY1102" fmla="*/ 127625 h 828675"/>
                <a:gd name="connsiteX1103" fmla="*/ 356368 w 695325"/>
                <a:gd name="connsiteY1103" fmla="*/ 125921 h 828675"/>
                <a:gd name="connsiteX1104" fmla="*/ 354539 w 695325"/>
                <a:gd name="connsiteY1104" fmla="*/ 122530 h 828675"/>
                <a:gd name="connsiteX1105" fmla="*/ 355130 w 695325"/>
                <a:gd name="connsiteY1105" fmla="*/ 120691 h 828675"/>
                <a:gd name="connsiteX1106" fmla="*/ 358978 w 695325"/>
                <a:gd name="connsiteY1106" fmla="*/ 119958 h 828675"/>
                <a:gd name="connsiteX1107" fmla="*/ 359102 w 695325"/>
                <a:gd name="connsiteY1107" fmla="*/ 116805 h 828675"/>
                <a:gd name="connsiteX1108" fmla="*/ 360083 w 695325"/>
                <a:gd name="connsiteY1108" fmla="*/ 114881 h 828675"/>
                <a:gd name="connsiteX1109" fmla="*/ 361331 w 695325"/>
                <a:gd name="connsiteY1109" fmla="*/ 113824 h 828675"/>
                <a:gd name="connsiteX1110" fmla="*/ 362245 w 695325"/>
                <a:gd name="connsiteY1110" fmla="*/ 109785 h 828675"/>
                <a:gd name="connsiteX1111" fmla="*/ 363769 w 695325"/>
                <a:gd name="connsiteY1111" fmla="*/ 108728 h 828675"/>
                <a:gd name="connsiteX1112" fmla="*/ 366608 w 695325"/>
                <a:gd name="connsiteY1112" fmla="*/ 109718 h 828675"/>
                <a:gd name="connsiteX1113" fmla="*/ 368522 w 695325"/>
                <a:gd name="connsiteY1113" fmla="*/ 106785 h 828675"/>
                <a:gd name="connsiteX1114" fmla="*/ 369598 w 695325"/>
                <a:gd name="connsiteY1114" fmla="*/ 106280 h 828675"/>
                <a:gd name="connsiteX1115" fmla="*/ 370923 w 695325"/>
                <a:gd name="connsiteY1115" fmla="*/ 108709 h 828675"/>
                <a:gd name="connsiteX1116" fmla="*/ 371561 w 695325"/>
                <a:gd name="connsiteY1116" fmla="*/ 105366 h 828675"/>
                <a:gd name="connsiteX1117" fmla="*/ 370923 w 695325"/>
                <a:gd name="connsiteY1117" fmla="*/ 102308 h 828675"/>
                <a:gd name="connsiteX1118" fmla="*/ 371256 w 695325"/>
                <a:gd name="connsiteY1118" fmla="*/ 100241 h 828675"/>
                <a:gd name="connsiteX1119" fmla="*/ 374923 w 695325"/>
                <a:gd name="connsiteY1119" fmla="*/ 94859 h 828675"/>
                <a:gd name="connsiteX1120" fmla="*/ 376514 w 695325"/>
                <a:gd name="connsiteY1120" fmla="*/ 90926 h 828675"/>
                <a:gd name="connsiteX1121" fmla="*/ 378800 w 695325"/>
                <a:gd name="connsiteY1121" fmla="*/ 88382 h 828675"/>
                <a:gd name="connsiteX1122" fmla="*/ 381000 w 695325"/>
                <a:gd name="connsiteY1122" fmla="*/ 88783 h 828675"/>
                <a:gd name="connsiteX1123" fmla="*/ 381638 w 695325"/>
                <a:gd name="connsiteY1123" fmla="*/ 85030 h 828675"/>
                <a:gd name="connsiteX1124" fmla="*/ 381000 w 695325"/>
                <a:gd name="connsiteY1124" fmla="*/ 81182 h 828675"/>
                <a:gd name="connsiteX1125" fmla="*/ 381238 w 695325"/>
                <a:gd name="connsiteY1125" fmla="*/ 78667 h 828675"/>
                <a:gd name="connsiteX1126" fmla="*/ 383181 w 695325"/>
                <a:gd name="connsiteY1126" fmla="*/ 72552 h 828675"/>
                <a:gd name="connsiteX1127" fmla="*/ 385315 w 695325"/>
                <a:gd name="connsiteY1127" fmla="*/ 72295 h 828675"/>
                <a:gd name="connsiteX1128" fmla="*/ 386296 w 695325"/>
                <a:gd name="connsiteY1128" fmla="*/ 77733 h 828675"/>
                <a:gd name="connsiteX1129" fmla="*/ 386449 w 695325"/>
                <a:gd name="connsiteY1129" fmla="*/ 86544 h 828675"/>
                <a:gd name="connsiteX1130" fmla="*/ 427187 w 695325"/>
                <a:gd name="connsiteY1130" fmla="*/ 84715 h 828675"/>
                <a:gd name="connsiteX1131" fmla="*/ 425748 w 695325"/>
                <a:gd name="connsiteY1131" fmla="*/ 86535 h 828675"/>
                <a:gd name="connsiteX1132" fmla="*/ 423539 w 695325"/>
                <a:gd name="connsiteY1132" fmla="*/ 87278 h 828675"/>
                <a:gd name="connsiteX1133" fmla="*/ 422348 w 695325"/>
                <a:gd name="connsiteY1133" fmla="*/ 86154 h 828675"/>
                <a:gd name="connsiteX1134" fmla="*/ 420653 w 695325"/>
                <a:gd name="connsiteY1134" fmla="*/ 85411 h 828675"/>
                <a:gd name="connsiteX1135" fmla="*/ 418767 w 695325"/>
                <a:gd name="connsiteY1135" fmla="*/ 85744 h 828675"/>
                <a:gd name="connsiteX1136" fmla="*/ 417186 w 695325"/>
                <a:gd name="connsiteY1136" fmla="*/ 82401 h 828675"/>
                <a:gd name="connsiteX1137" fmla="*/ 417366 w 695325"/>
                <a:gd name="connsiteY1137" fmla="*/ 79591 h 828675"/>
                <a:gd name="connsiteX1138" fmla="*/ 419528 w 695325"/>
                <a:gd name="connsiteY1138" fmla="*/ 75781 h 828675"/>
                <a:gd name="connsiteX1139" fmla="*/ 423863 w 695325"/>
                <a:gd name="connsiteY1139" fmla="*/ 73609 h 828675"/>
                <a:gd name="connsiteX1140" fmla="*/ 427368 w 695325"/>
                <a:gd name="connsiteY1140" fmla="*/ 74505 h 828675"/>
                <a:gd name="connsiteX1141" fmla="*/ 428263 w 695325"/>
                <a:gd name="connsiteY1141" fmla="*/ 75619 h 828675"/>
                <a:gd name="connsiteX1142" fmla="*/ 427187 w 695325"/>
                <a:gd name="connsiteY1142" fmla="*/ 84715 h 828675"/>
                <a:gd name="connsiteX1143" fmla="*/ 672503 w 695325"/>
                <a:gd name="connsiteY1143" fmla="*/ 107537 h 828675"/>
                <a:gd name="connsiteX1144" fmla="*/ 667426 w 695325"/>
                <a:gd name="connsiteY1144" fmla="*/ 109795 h 828675"/>
                <a:gd name="connsiteX1145" fmla="*/ 666836 w 695325"/>
                <a:gd name="connsiteY1145" fmla="*/ 107937 h 828675"/>
                <a:gd name="connsiteX1146" fmla="*/ 667951 w 695325"/>
                <a:gd name="connsiteY1146" fmla="*/ 105042 h 828675"/>
                <a:gd name="connsiteX1147" fmla="*/ 669284 w 695325"/>
                <a:gd name="connsiteY1147" fmla="*/ 99098 h 828675"/>
                <a:gd name="connsiteX1148" fmla="*/ 671370 w 695325"/>
                <a:gd name="connsiteY1148" fmla="*/ 99336 h 828675"/>
                <a:gd name="connsiteX1149" fmla="*/ 673485 w 695325"/>
                <a:gd name="connsiteY1149" fmla="*/ 101603 h 828675"/>
                <a:gd name="connsiteX1150" fmla="*/ 675141 w 695325"/>
                <a:gd name="connsiteY1150" fmla="*/ 104308 h 828675"/>
                <a:gd name="connsiteX1151" fmla="*/ 672503 w 695325"/>
                <a:gd name="connsiteY1151" fmla="*/ 107537 h 828675"/>
                <a:gd name="connsiteX1152" fmla="*/ 339614 w 695325"/>
                <a:gd name="connsiteY1152" fmla="*/ 122968 h 828675"/>
                <a:gd name="connsiteX1153" fmla="*/ 342824 w 695325"/>
                <a:gd name="connsiteY1153" fmla="*/ 127340 h 828675"/>
                <a:gd name="connsiteX1154" fmla="*/ 344262 w 695325"/>
                <a:gd name="connsiteY1154" fmla="*/ 126006 h 828675"/>
                <a:gd name="connsiteX1155" fmla="*/ 347110 w 695325"/>
                <a:gd name="connsiteY1155" fmla="*/ 125501 h 828675"/>
                <a:gd name="connsiteX1156" fmla="*/ 349225 w 695325"/>
                <a:gd name="connsiteY1156" fmla="*/ 127044 h 828675"/>
                <a:gd name="connsiteX1157" fmla="*/ 350958 w 695325"/>
                <a:gd name="connsiteY1157" fmla="*/ 129816 h 828675"/>
                <a:gd name="connsiteX1158" fmla="*/ 353006 w 695325"/>
                <a:gd name="connsiteY1158" fmla="*/ 129940 h 828675"/>
                <a:gd name="connsiteX1159" fmla="*/ 354292 w 695325"/>
                <a:gd name="connsiteY1159" fmla="*/ 133560 h 828675"/>
                <a:gd name="connsiteX1160" fmla="*/ 354949 w 695325"/>
                <a:gd name="connsiteY1160" fmla="*/ 138255 h 828675"/>
                <a:gd name="connsiteX1161" fmla="*/ 353463 w 695325"/>
                <a:gd name="connsiteY1161" fmla="*/ 141751 h 828675"/>
                <a:gd name="connsiteX1162" fmla="*/ 351349 w 695325"/>
                <a:gd name="connsiteY1162" fmla="*/ 143342 h 828675"/>
                <a:gd name="connsiteX1163" fmla="*/ 350777 w 695325"/>
                <a:gd name="connsiteY1163" fmla="*/ 147447 h 828675"/>
                <a:gd name="connsiteX1164" fmla="*/ 351577 w 695325"/>
                <a:gd name="connsiteY1164" fmla="*/ 153191 h 828675"/>
                <a:gd name="connsiteX1165" fmla="*/ 346834 w 695325"/>
                <a:gd name="connsiteY1165" fmla="*/ 155153 h 828675"/>
                <a:gd name="connsiteX1166" fmla="*/ 341348 w 695325"/>
                <a:gd name="connsiteY1166" fmla="*/ 156029 h 828675"/>
                <a:gd name="connsiteX1167" fmla="*/ 339195 w 695325"/>
                <a:gd name="connsiteY1167" fmla="*/ 153286 h 828675"/>
                <a:gd name="connsiteX1168" fmla="*/ 334813 w 695325"/>
                <a:gd name="connsiteY1168" fmla="*/ 158296 h 828675"/>
                <a:gd name="connsiteX1169" fmla="*/ 330461 w 695325"/>
                <a:gd name="connsiteY1169" fmla="*/ 166078 h 828675"/>
                <a:gd name="connsiteX1170" fmla="*/ 328365 w 695325"/>
                <a:gd name="connsiteY1170" fmla="*/ 166992 h 828675"/>
                <a:gd name="connsiteX1171" fmla="*/ 328213 w 695325"/>
                <a:gd name="connsiteY1171" fmla="*/ 164535 h 828675"/>
                <a:gd name="connsiteX1172" fmla="*/ 325088 w 695325"/>
                <a:gd name="connsiteY1172" fmla="*/ 162830 h 828675"/>
                <a:gd name="connsiteX1173" fmla="*/ 321088 w 695325"/>
                <a:gd name="connsiteY1173" fmla="*/ 162735 h 828675"/>
                <a:gd name="connsiteX1174" fmla="*/ 321221 w 695325"/>
                <a:gd name="connsiteY1174" fmla="*/ 160906 h 828675"/>
                <a:gd name="connsiteX1175" fmla="*/ 321955 w 695325"/>
                <a:gd name="connsiteY1175" fmla="*/ 159620 h 828675"/>
                <a:gd name="connsiteX1176" fmla="*/ 325403 w 695325"/>
                <a:gd name="connsiteY1176" fmla="*/ 157705 h 828675"/>
                <a:gd name="connsiteX1177" fmla="*/ 326088 w 695325"/>
                <a:gd name="connsiteY1177" fmla="*/ 153743 h 828675"/>
                <a:gd name="connsiteX1178" fmla="*/ 325460 w 695325"/>
                <a:gd name="connsiteY1178" fmla="*/ 146656 h 828675"/>
                <a:gd name="connsiteX1179" fmla="*/ 326070 w 695325"/>
                <a:gd name="connsiteY1179" fmla="*/ 143199 h 828675"/>
                <a:gd name="connsiteX1180" fmla="*/ 326203 w 695325"/>
                <a:gd name="connsiteY1180" fmla="*/ 140818 h 828675"/>
                <a:gd name="connsiteX1181" fmla="*/ 328375 w 695325"/>
                <a:gd name="connsiteY1181" fmla="*/ 138017 h 828675"/>
                <a:gd name="connsiteX1182" fmla="*/ 335804 w 695325"/>
                <a:gd name="connsiteY1182" fmla="*/ 139332 h 828675"/>
                <a:gd name="connsiteX1183" fmla="*/ 336709 w 695325"/>
                <a:gd name="connsiteY1183" fmla="*/ 136655 h 828675"/>
                <a:gd name="connsiteX1184" fmla="*/ 336147 w 695325"/>
                <a:gd name="connsiteY1184" fmla="*/ 134969 h 828675"/>
                <a:gd name="connsiteX1185" fmla="*/ 332308 w 695325"/>
                <a:gd name="connsiteY1185" fmla="*/ 132017 h 828675"/>
                <a:gd name="connsiteX1186" fmla="*/ 332899 w 695325"/>
                <a:gd name="connsiteY1186" fmla="*/ 130026 h 828675"/>
                <a:gd name="connsiteX1187" fmla="*/ 335671 w 695325"/>
                <a:gd name="connsiteY1187" fmla="*/ 128245 h 828675"/>
                <a:gd name="connsiteX1188" fmla="*/ 338290 w 695325"/>
                <a:gd name="connsiteY1188" fmla="*/ 128006 h 828675"/>
                <a:gd name="connsiteX1189" fmla="*/ 339080 w 695325"/>
                <a:gd name="connsiteY1189" fmla="*/ 124997 h 828675"/>
                <a:gd name="connsiteX1190" fmla="*/ 339214 w 695325"/>
                <a:gd name="connsiteY1190" fmla="*/ 123673 h 828675"/>
                <a:gd name="connsiteX1191" fmla="*/ 339614 w 695325"/>
                <a:gd name="connsiteY1191" fmla="*/ 122968 h 828675"/>
                <a:gd name="connsiteX1192" fmla="*/ 293027 w 695325"/>
                <a:gd name="connsiteY1192" fmla="*/ 200406 h 828675"/>
                <a:gd name="connsiteX1193" fmla="*/ 293351 w 695325"/>
                <a:gd name="connsiteY1193" fmla="*/ 200920 h 828675"/>
                <a:gd name="connsiteX1194" fmla="*/ 296989 w 695325"/>
                <a:gd name="connsiteY1194" fmla="*/ 193872 h 828675"/>
                <a:gd name="connsiteX1195" fmla="*/ 301028 w 695325"/>
                <a:gd name="connsiteY1195" fmla="*/ 191672 h 828675"/>
                <a:gd name="connsiteX1196" fmla="*/ 301276 w 695325"/>
                <a:gd name="connsiteY1196" fmla="*/ 189205 h 828675"/>
                <a:gd name="connsiteX1197" fmla="*/ 302838 w 695325"/>
                <a:gd name="connsiteY1197" fmla="*/ 186823 h 828675"/>
                <a:gd name="connsiteX1198" fmla="*/ 302657 w 695325"/>
                <a:gd name="connsiteY1198" fmla="*/ 182918 h 828675"/>
                <a:gd name="connsiteX1199" fmla="*/ 303448 w 695325"/>
                <a:gd name="connsiteY1199" fmla="*/ 179746 h 828675"/>
                <a:gd name="connsiteX1200" fmla="*/ 305505 w 695325"/>
                <a:gd name="connsiteY1200" fmla="*/ 178899 h 828675"/>
                <a:gd name="connsiteX1201" fmla="*/ 306791 w 695325"/>
                <a:gd name="connsiteY1201" fmla="*/ 177822 h 828675"/>
                <a:gd name="connsiteX1202" fmla="*/ 308210 w 695325"/>
                <a:gd name="connsiteY1202" fmla="*/ 177222 h 828675"/>
                <a:gd name="connsiteX1203" fmla="*/ 310792 w 695325"/>
                <a:gd name="connsiteY1203" fmla="*/ 179803 h 828675"/>
                <a:gd name="connsiteX1204" fmla="*/ 312239 w 695325"/>
                <a:gd name="connsiteY1204" fmla="*/ 182661 h 828675"/>
                <a:gd name="connsiteX1205" fmla="*/ 314049 w 695325"/>
                <a:gd name="connsiteY1205" fmla="*/ 189024 h 828675"/>
                <a:gd name="connsiteX1206" fmla="*/ 313297 w 695325"/>
                <a:gd name="connsiteY1206" fmla="*/ 195158 h 828675"/>
                <a:gd name="connsiteX1207" fmla="*/ 308448 w 695325"/>
                <a:gd name="connsiteY1207" fmla="*/ 199930 h 828675"/>
                <a:gd name="connsiteX1208" fmla="*/ 304600 w 695325"/>
                <a:gd name="connsiteY1208" fmla="*/ 202073 h 828675"/>
                <a:gd name="connsiteX1209" fmla="*/ 300704 w 695325"/>
                <a:gd name="connsiteY1209" fmla="*/ 207521 h 828675"/>
                <a:gd name="connsiteX1210" fmla="*/ 298752 w 695325"/>
                <a:gd name="connsiteY1210" fmla="*/ 211969 h 828675"/>
                <a:gd name="connsiteX1211" fmla="*/ 297066 w 695325"/>
                <a:gd name="connsiteY1211" fmla="*/ 212931 h 828675"/>
                <a:gd name="connsiteX1212" fmla="*/ 296009 w 695325"/>
                <a:gd name="connsiteY1212" fmla="*/ 212569 h 828675"/>
                <a:gd name="connsiteX1213" fmla="*/ 295066 w 695325"/>
                <a:gd name="connsiteY1213" fmla="*/ 211503 h 828675"/>
                <a:gd name="connsiteX1214" fmla="*/ 293094 w 695325"/>
                <a:gd name="connsiteY1214" fmla="*/ 211503 h 828675"/>
                <a:gd name="connsiteX1215" fmla="*/ 290922 w 695325"/>
                <a:gd name="connsiteY1215" fmla="*/ 215351 h 828675"/>
                <a:gd name="connsiteX1216" fmla="*/ 284369 w 695325"/>
                <a:gd name="connsiteY1216" fmla="*/ 218475 h 828675"/>
                <a:gd name="connsiteX1217" fmla="*/ 281797 w 695325"/>
                <a:gd name="connsiteY1217" fmla="*/ 217570 h 828675"/>
                <a:gd name="connsiteX1218" fmla="*/ 281683 w 695325"/>
                <a:gd name="connsiteY1218" fmla="*/ 213741 h 828675"/>
                <a:gd name="connsiteX1219" fmla="*/ 280149 w 695325"/>
                <a:gd name="connsiteY1219" fmla="*/ 214055 h 828675"/>
                <a:gd name="connsiteX1220" fmla="*/ 277692 w 695325"/>
                <a:gd name="connsiteY1220" fmla="*/ 218646 h 828675"/>
                <a:gd name="connsiteX1221" fmla="*/ 275291 w 695325"/>
                <a:gd name="connsiteY1221" fmla="*/ 220180 h 828675"/>
                <a:gd name="connsiteX1222" fmla="*/ 273682 w 695325"/>
                <a:gd name="connsiteY1222" fmla="*/ 220647 h 828675"/>
                <a:gd name="connsiteX1223" fmla="*/ 270720 w 695325"/>
                <a:gd name="connsiteY1223" fmla="*/ 218923 h 828675"/>
                <a:gd name="connsiteX1224" fmla="*/ 262757 w 695325"/>
                <a:gd name="connsiteY1224" fmla="*/ 226714 h 828675"/>
                <a:gd name="connsiteX1225" fmla="*/ 255289 w 695325"/>
                <a:gd name="connsiteY1225" fmla="*/ 228162 h 828675"/>
                <a:gd name="connsiteX1226" fmla="*/ 252832 w 695325"/>
                <a:gd name="connsiteY1226" fmla="*/ 227267 h 828675"/>
                <a:gd name="connsiteX1227" fmla="*/ 252822 w 695325"/>
                <a:gd name="connsiteY1227" fmla="*/ 222504 h 828675"/>
                <a:gd name="connsiteX1228" fmla="*/ 257651 w 695325"/>
                <a:gd name="connsiteY1228" fmla="*/ 216389 h 828675"/>
                <a:gd name="connsiteX1229" fmla="*/ 261604 w 695325"/>
                <a:gd name="connsiteY1229" fmla="*/ 212131 h 828675"/>
                <a:gd name="connsiteX1230" fmla="*/ 275225 w 695325"/>
                <a:gd name="connsiteY1230" fmla="*/ 209150 h 828675"/>
                <a:gd name="connsiteX1231" fmla="*/ 283712 w 695325"/>
                <a:gd name="connsiteY1231" fmla="*/ 196425 h 828675"/>
                <a:gd name="connsiteX1232" fmla="*/ 285760 w 695325"/>
                <a:gd name="connsiteY1232" fmla="*/ 182489 h 828675"/>
                <a:gd name="connsiteX1233" fmla="*/ 287760 w 695325"/>
                <a:gd name="connsiteY1233" fmla="*/ 177422 h 828675"/>
                <a:gd name="connsiteX1234" fmla="*/ 286817 w 695325"/>
                <a:gd name="connsiteY1234" fmla="*/ 174555 h 828675"/>
                <a:gd name="connsiteX1235" fmla="*/ 284540 w 695325"/>
                <a:gd name="connsiteY1235" fmla="*/ 174050 h 828675"/>
                <a:gd name="connsiteX1236" fmla="*/ 284398 w 695325"/>
                <a:gd name="connsiteY1236" fmla="*/ 169631 h 828675"/>
                <a:gd name="connsiteX1237" fmla="*/ 285588 w 695325"/>
                <a:gd name="connsiteY1237" fmla="*/ 164792 h 828675"/>
                <a:gd name="connsiteX1238" fmla="*/ 290036 w 695325"/>
                <a:gd name="connsiteY1238" fmla="*/ 158125 h 828675"/>
                <a:gd name="connsiteX1239" fmla="*/ 292513 w 695325"/>
                <a:gd name="connsiteY1239" fmla="*/ 155277 h 828675"/>
                <a:gd name="connsiteX1240" fmla="*/ 296542 w 695325"/>
                <a:gd name="connsiteY1240" fmla="*/ 147190 h 828675"/>
                <a:gd name="connsiteX1241" fmla="*/ 298485 w 695325"/>
                <a:gd name="connsiteY1241" fmla="*/ 145370 h 828675"/>
                <a:gd name="connsiteX1242" fmla="*/ 300695 w 695325"/>
                <a:gd name="connsiteY1242" fmla="*/ 145370 h 828675"/>
                <a:gd name="connsiteX1243" fmla="*/ 302876 w 695325"/>
                <a:gd name="connsiteY1243" fmla="*/ 147495 h 828675"/>
                <a:gd name="connsiteX1244" fmla="*/ 302486 w 695325"/>
                <a:gd name="connsiteY1244" fmla="*/ 151829 h 828675"/>
                <a:gd name="connsiteX1245" fmla="*/ 299218 w 695325"/>
                <a:gd name="connsiteY1245" fmla="*/ 159620 h 828675"/>
                <a:gd name="connsiteX1246" fmla="*/ 294380 w 695325"/>
                <a:gd name="connsiteY1246" fmla="*/ 166230 h 828675"/>
                <a:gd name="connsiteX1247" fmla="*/ 294970 w 695325"/>
                <a:gd name="connsiteY1247" fmla="*/ 170964 h 828675"/>
                <a:gd name="connsiteX1248" fmla="*/ 296894 w 695325"/>
                <a:gd name="connsiteY1248" fmla="*/ 174841 h 828675"/>
                <a:gd name="connsiteX1249" fmla="*/ 297371 w 695325"/>
                <a:gd name="connsiteY1249" fmla="*/ 181451 h 828675"/>
                <a:gd name="connsiteX1250" fmla="*/ 297495 w 695325"/>
                <a:gd name="connsiteY1250" fmla="*/ 187795 h 828675"/>
                <a:gd name="connsiteX1251" fmla="*/ 293827 w 695325"/>
                <a:gd name="connsiteY1251" fmla="*/ 196329 h 828675"/>
                <a:gd name="connsiteX1252" fmla="*/ 293027 w 695325"/>
                <a:gd name="connsiteY1252" fmla="*/ 200406 h 828675"/>
                <a:gd name="connsiteX1253" fmla="*/ 278235 w 695325"/>
                <a:gd name="connsiteY1253" fmla="*/ 172260 h 828675"/>
                <a:gd name="connsiteX1254" fmla="*/ 281711 w 695325"/>
                <a:gd name="connsiteY1254" fmla="*/ 179727 h 828675"/>
                <a:gd name="connsiteX1255" fmla="*/ 283302 w 695325"/>
                <a:gd name="connsiteY1255" fmla="*/ 184080 h 828675"/>
                <a:gd name="connsiteX1256" fmla="*/ 282017 w 695325"/>
                <a:gd name="connsiteY1256" fmla="*/ 192262 h 828675"/>
                <a:gd name="connsiteX1257" fmla="*/ 278635 w 695325"/>
                <a:gd name="connsiteY1257" fmla="*/ 196377 h 828675"/>
                <a:gd name="connsiteX1258" fmla="*/ 273425 w 695325"/>
                <a:gd name="connsiteY1258" fmla="*/ 197110 h 828675"/>
                <a:gd name="connsiteX1259" fmla="*/ 269767 w 695325"/>
                <a:gd name="connsiteY1259" fmla="*/ 196768 h 828675"/>
                <a:gd name="connsiteX1260" fmla="*/ 267462 w 695325"/>
                <a:gd name="connsiteY1260" fmla="*/ 194786 h 828675"/>
                <a:gd name="connsiteX1261" fmla="*/ 267176 w 695325"/>
                <a:gd name="connsiteY1261" fmla="*/ 192567 h 828675"/>
                <a:gd name="connsiteX1262" fmla="*/ 265843 w 695325"/>
                <a:gd name="connsiteY1262" fmla="*/ 191910 h 828675"/>
                <a:gd name="connsiteX1263" fmla="*/ 262328 w 695325"/>
                <a:gd name="connsiteY1263" fmla="*/ 194767 h 828675"/>
                <a:gd name="connsiteX1264" fmla="*/ 259890 w 695325"/>
                <a:gd name="connsiteY1264" fmla="*/ 195148 h 828675"/>
                <a:gd name="connsiteX1265" fmla="*/ 256784 w 695325"/>
                <a:gd name="connsiteY1265" fmla="*/ 192938 h 828675"/>
                <a:gd name="connsiteX1266" fmla="*/ 255947 w 695325"/>
                <a:gd name="connsiteY1266" fmla="*/ 189395 h 828675"/>
                <a:gd name="connsiteX1267" fmla="*/ 259242 w 695325"/>
                <a:gd name="connsiteY1267" fmla="*/ 184947 h 828675"/>
                <a:gd name="connsiteX1268" fmla="*/ 260766 w 695325"/>
                <a:gd name="connsiteY1268" fmla="*/ 181480 h 828675"/>
                <a:gd name="connsiteX1269" fmla="*/ 264414 w 695325"/>
                <a:gd name="connsiteY1269" fmla="*/ 181785 h 828675"/>
                <a:gd name="connsiteX1270" fmla="*/ 265329 w 695325"/>
                <a:gd name="connsiteY1270" fmla="*/ 182861 h 828675"/>
                <a:gd name="connsiteX1271" fmla="*/ 267395 w 695325"/>
                <a:gd name="connsiteY1271" fmla="*/ 183537 h 828675"/>
                <a:gd name="connsiteX1272" fmla="*/ 268653 w 695325"/>
                <a:gd name="connsiteY1272" fmla="*/ 179356 h 828675"/>
                <a:gd name="connsiteX1273" fmla="*/ 268367 w 695325"/>
                <a:gd name="connsiteY1273" fmla="*/ 176460 h 828675"/>
                <a:gd name="connsiteX1274" fmla="*/ 269291 w 695325"/>
                <a:gd name="connsiteY1274" fmla="*/ 174441 h 828675"/>
                <a:gd name="connsiteX1275" fmla="*/ 273701 w 695325"/>
                <a:gd name="connsiteY1275" fmla="*/ 175898 h 828675"/>
                <a:gd name="connsiteX1276" fmla="*/ 273711 w 695325"/>
                <a:gd name="connsiteY1276" fmla="*/ 167992 h 828675"/>
                <a:gd name="connsiteX1277" fmla="*/ 275425 w 695325"/>
                <a:gd name="connsiteY1277" fmla="*/ 167440 h 828675"/>
                <a:gd name="connsiteX1278" fmla="*/ 276130 w 695325"/>
                <a:gd name="connsiteY1278" fmla="*/ 167745 h 828675"/>
                <a:gd name="connsiteX1279" fmla="*/ 277396 w 695325"/>
                <a:gd name="connsiteY1279" fmla="*/ 169412 h 828675"/>
                <a:gd name="connsiteX1280" fmla="*/ 278235 w 695325"/>
                <a:gd name="connsiteY1280" fmla="*/ 172260 h 828675"/>
                <a:gd name="connsiteX1281" fmla="*/ 242573 w 695325"/>
                <a:gd name="connsiteY1281" fmla="*/ 221875 h 828675"/>
                <a:gd name="connsiteX1282" fmla="*/ 244164 w 695325"/>
                <a:gd name="connsiteY1282" fmla="*/ 223104 h 828675"/>
                <a:gd name="connsiteX1283" fmla="*/ 248317 w 695325"/>
                <a:gd name="connsiteY1283" fmla="*/ 222742 h 828675"/>
                <a:gd name="connsiteX1284" fmla="*/ 249155 w 695325"/>
                <a:gd name="connsiteY1284" fmla="*/ 223199 h 828675"/>
                <a:gd name="connsiteX1285" fmla="*/ 248555 w 695325"/>
                <a:gd name="connsiteY1285" fmla="*/ 225228 h 828675"/>
                <a:gd name="connsiteX1286" fmla="*/ 246755 w 695325"/>
                <a:gd name="connsiteY1286" fmla="*/ 227457 h 828675"/>
                <a:gd name="connsiteX1287" fmla="*/ 242974 w 695325"/>
                <a:gd name="connsiteY1287" fmla="*/ 228829 h 828675"/>
                <a:gd name="connsiteX1288" fmla="*/ 241268 w 695325"/>
                <a:gd name="connsiteY1288" fmla="*/ 232229 h 828675"/>
                <a:gd name="connsiteX1289" fmla="*/ 240049 w 695325"/>
                <a:gd name="connsiteY1289" fmla="*/ 233382 h 828675"/>
                <a:gd name="connsiteX1290" fmla="*/ 236782 w 695325"/>
                <a:gd name="connsiteY1290" fmla="*/ 233391 h 828675"/>
                <a:gd name="connsiteX1291" fmla="*/ 234848 w 695325"/>
                <a:gd name="connsiteY1291" fmla="*/ 234182 h 828675"/>
                <a:gd name="connsiteX1292" fmla="*/ 232477 w 695325"/>
                <a:gd name="connsiteY1292" fmla="*/ 237191 h 828675"/>
                <a:gd name="connsiteX1293" fmla="*/ 230581 w 695325"/>
                <a:gd name="connsiteY1293" fmla="*/ 234972 h 828675"/>
                <a:gd name="connsiteX1294" fmla="*/ 230048 w 695325"/>
                <a:gd name="connsiteY1294" fmla="*/ 236553 h 828675"/>
                <a:gd name="connsiteX1295" fmla="*/ 229705 w 695325"/>
                <a:gd name="connsiteY1295" fmla="*/ 239373 h 828675"/>
                <a:gd name="connsiteX1296" fmla="*/ 228648 w 695325"/>
                <a:gd name="connsiteY1296" fmla="*/ 240192 h 828675"/>
                <a:gd name="connsiteX1297" fmla="*/ 225371 w 695325"/>
                <a:gd name="connsiteY1297" fmla="*/ 241211 h 828675"/>
                <a:gd name="connsiteX1298" fmla="*/ 224580 w 695325"/>
                <a:gd name="connsiteY1298" fmla="*/ 234648 h 828675"/>
                <a:gd name="connsiteX1299" fmla="*/ 226086 w 695325"/>
                <a:gd name="connsiteY1299" fmla="*/ 232267 h 828675"/>
                <a:gd name="connsiteX1300" fmla="*/ 227266 w 695325"/>
                <a:gd name="connsiteY1300" fmla="*/ 229410 h 828675"/>
                <a:gd name="connsiteX1301" fmla="*/ 229076 w 695325"/>
                <a:gd name="connsiteY1301" fmla="*/ 228971 h 828675"/>
                <a:gd name="connsiteX1302" fmla="*/ 230696 w 695325"/>
                <a:gd name="connsiteY1302" fmla="*/ 229210 h 828675"/>
                <a:gd name="connsiteX1303" fmla="*/ 233619 w 695325"/>
                <a:gd name="connsiteY1303" fmla="*/ 223037 h 828675"/>
                <a:gd name="connsiteX1304" fmla="*/ 237620 w 695325"/>
                <a:gd name="connsiteY1304" fmla="*/ 221275 h 828675"/>
                <a:gd name="connsiteX1305" fmla="*/ 240202 w 695325"/>
                <a:gd name="connsiteY1305" fmla="*/ 221075 h 828675"/>
                <a:gd name="connsiteX1306" fmla="*/ 242573 w 695325"/>
                <a:gd name="connsiteY1306" fmla="*/ 221875 h 828675"/>
                <a:gd name="connsiteX1307" fmla="*/ 218475 w 695325"/>
                <a:gd name="connsiteY1307" fmla="*/ 249860 h 828675"/>
                <a:gd name="connsiteX1308" fmla="*/ 214522 w 695325"/>
                <a:gd name="connsiteY1308" fmla="*/ 253603 h 828675"/>
                <a:gd name="connsiteX1309" fmla="*/ 215960 w 695325"/>
                <a:gd name="connsiteY1309" fmla="*/ 246764 h 828675"/>
                <a:gd name="connsiteX1310" fmla="*/ 218094 w 695325"/>
                <a:gd name="connsiteY1310" fmla="*/ 239811 h 828675"/>
                <a:gd name="connsiteX1311" fmla="*/ 221047 w 695325"/>
                <a:gd name="connsiteY1311" fmla="*/ 235820 h 828675"/>
                <a:gd name="connsiteX1312" fmla="*/ 222514 w 695325"/>
                <a:gd name="connsiteY1312" fmla="*/ 237382 h 828675"/>
                <a:gd name="connsiteX1313" fmla="*/ 221837 w 695325"/>
                <a:gd name="connsiteY1313" fmla="*/ 240725 h 828675"/>
                <a:gd name="connsiteX1314" fmla="*/ 221847 w 695325"/>
                <a:gd name="connsiteY1314" fmla="*/ 244021 h 828675"/>
                <a:gd name="connsiteX1315" fmla="*/ 221218 w 695325"/>
                <a:gd name="connsiteY1315" fmla="*/ 245574 h 828675"/>
                <a:gd name="connsiteX1316" fmla="*/ 218475 w 695325"/>
                <a:gd name="connsiteY1316" fmla="*/ 249860 h 828675"/>
                <a:gd name="connsiteX1317" fmla="*/ 203730 w 695325"/>
                <a:gd name="connsiteY1317" fmla="*/ 374837 h 828675"/>
                <a:gd name="connsiteX1318" fmla="*/ 201254 w 695325"/>
                <a:gd name="connsiteY1318" fmla="*/ 375266 h 828675"/>
                <a:gd name="connsiteX1319" fmla="*/ 201663 w 695325"/>
                <a:gd name="connsiteY1319" fmla="*/ 372361 h 828675"/>
                <a:gd name="connsiteX1320" fmla="*/ 203664 w 695325"/>
                <a:gd name="connsiteY1320" fmla="*/ 369599 h 828675"/>
                <a:gd name="connsiteX1321" fmla="*/ 204435 w 695325"/>
                <a:gd name="connsiteY1321" fmla="*/ 367713 h 828675"/>
                <a:gd name="connsiteX1322" fmla="*/ 204835 w 695325"/>
                <a:gd name="connsiteY1322" fmla="*/ 365484 h 828675"/>
                <a:gd name="connsiteX1323" fmla="*/ 206607 w 695325"/>
                <a:gd name="connsiteY1323" fmla="*/ 363798 h 828675"/>
                <a:gd name="connsiteX1324" fmla="*/ 209102 w 695325"/>
                <a:gd name="connsiteY1324" fmla="*/ 365960 h 828675"/>
                <a:gd name="connsiteX1325" fmla="*/ 209150 w 695325"/>
                <a:gd name="connsiteY1325" fmla="*/ 369618 h 828675"/>
                <a:gd name="connsiteX1326" fmla="*/ 207912 w 695325"/>
                <a:gd name="connsiteY1326" fmla="*/ 372951 h 828675"/>
                <a:gd name="connsiteX1327" fmla="*/ 203730 w 695325"/>
                <a:gd name="connsiteY1327" fmla="*/ 374837 h 828675"/>
                <a:gd name="connsiteX1328" fmla="*/ 206131 w 695325"/>
                <a:gd name="connsiteY1328" fmla="*/ 384105 h 828675"/>
                <a:gd name="connsiteX1329" fmla="*/ 203988 w 695325"/>
                <a:gd name="connsiteY1329" fmla="*/ 384296 h 828675"/>
                <a:gd name="connsiteX1330" fmla="*/ 204006 w 695325"/>
                <a:gd name="connsiteY1330" fmla="*/ 381619 h 828675"/>
                <a:gd name="connsiteX1331" fmla="*/ 205235 w 695325"/>
                <a:gd name="connsiteY1331" fmla="*/ 379181 h 828675"/>
                <a:gd name="connsiteX1332" fmla="*/ 207178 w 695325"/>
                <a:gd name="connsiteY1332" fmla="*/ 377552 h 828675"/>
                <a:gd name="connsiteX1333" fmla="*/ 209683 w 695325"/>
                <a:gd name="connsiteY1333" fmla="*/ 377123 h 828675"/>
                <a:gd name="connsiteX1334" fmla="*/ 212484 w 695325"/>
                <a:gd name="connsiteY1334" fmla="*/ 376933 h 828675"/>
                <a:gd name="connsiteX1335" fmla="*/ 213331 w 695325"/>
                <a:gd name="connsiteY1335" fmla="*/ 378228 h 828675"/>
                <a:gd name="connsiteX1336" fmla="*/ 211722 w 695325"/>
                <a:gd name="connsiteY1336" fmla="*/ 380047 h 828675"/>
                <a:gd name="connsiteX1337" fmla="*/ 206131 w 695325"/>
                <a:gd name="connsiteY1337" fmla="*/ 384105 h 828675"/>
                <a:gd name="connsiteX1338" fmla="*/ 191653 w 695325"/>
                <a:gd name="connsiteY1338" fmla="*/ 402022 h 828675"/>
                <a:gd name="connsiteX1339" fmla="*/ 189881 w 695325"/>
                <a:gd name="connsiteY1339" fmla="*/ 404012 h 828675"/>
                <a:gd name="connsiteX1340" fmla="*/ 186576 w 695325"/>
                <a:gd name="connsiteY1340" fmla="*/ 403441 h 828675"/>
                <a:gd name="connsiteX1341" fmla="*/ 186223 w 695325"/>
                <a:gd name="connsiteY1341" fmla="*/ 401726 h 828675"/>
                <a:gd name="connsiteX1342" fmla="*/ 187166 w 695325"/>
                <a:gd name="connsiteY1342" fmla="*/ 398297 h 828675"/>
                <a:gd name="connsiteX1343" fmla="*/ 189176 w 695325"/>
                <a:gd name="connsiteY1343" fmla="*/ 396878 h 828675"/>
                <a:gd name="connsiteX1344" fmla="*/ 191767 w 695325"/>
                <a:gd name="connsiteY1344" fmla="*/ 397154 h 828675"/>
                <a:gd name="connsiteX1345" fmla="*/ 192596 w 695325"/>
                <a:gd name="connsiteY1345" fmla="*/ 398583 h 828675"/>
                <a:gd name="connsiteX1346" fmla="*/ 191653 w 695325"/>
                <a:gd name="connsiteY1346" fmla="*/ 402022 h 828675"/>
                <a:gd name="connsiteX1347" fmla="*/ 171965 w 695325"/>
                <a:gd name="connsiteY1347" fmla="*/ 450523 h 828675"/>
                <a:gd name="connsiteX1348" fmla="*/ 170564 w 695325"/>
                <a:gd name="connsiteY1348" fmla="*/ 452276 h 828675"/>
                <a:gd name="connsiteX1349" fmla="*/ 167450 w 695325"/>
                <a:gd name="connsiteY1349" fmla="*/ 450875 h 828675"/>
                <a:gd name="connsiteX1350" fmla="*/ 161306 w 695325"/>
                <a:gd name="connsiteY1350" fmla="*/ 451961 h 828675"/>
                <a:gd name="connsiteX1351" fmla="*/ 158830 w 695325"/>
                <a:gd name="connsiteY1351" fmla="*/ 450256 h 828675"/>
                <a:gd name="connsiteX1352" fmla="*/ 160801 w 695325"/>
                <a:gd name="connsiteY1352" fmla="*/ 446923 h 828675"/>
                <a:gd name="connsiteX1353" fmla="*/ 166354 w 695325"/>
                <a:gd name="connsiteY1353" fmla="*/ 443417 h 828675"/>
                <a:gd name="connsiteX1354" fmla="*/ 169336 w 695325"/>
                <a:gd name="connsiteY1354" fmla="*/ 443579 h 828675"/>
                <a:gd name="connsiteX1355" fmla="*/ 172374 w 695325"/>
                <a:gd name="connsiteY1355" fmla="*/ 447885 h 828675"/>
                <a:gd name="connsiteX1356" fmla="*/ 171965 w 695325"/>
                <a:gd name="connsiteY1356" fmla="*/ 450523 h 828675"/>
                <a:gd name="connsiteX1357" fmla="*/ 98165 w 695325"/>
                <a:gd name="connsiteY1357" fmla="*/ 524256 h 828675"/>
                <a:gd name="connsiteX1358" fmla="*/ 95098 w 695325"/>
                <a:gd name="connsiteY1358" fmla="*/ 524399 h 828675"/>
                <a:gd name="connsiteX1359" fmla="*/ 93250 w 695325"/>
                <a:gd name="connsiteY1359" fmla="*/ 523046 h 828675"/>
                <a:gd name="connsiteX1360" fmla="*/ 97641 w 695325"/>
                <a:gd name="connsiteY1360" fmla="*/ 520360 h 828675"/>
                <a:gd name="connsiteX1361" fmla="*/ 104527 w 695325"/>
                <a:gd name="connsiteY1361" fmla="*/ 517788 h 828675"/>
                <a:gd name="connsiteX1362" fmla="*/ 105185 w 695325"/>
                <a:gd name="connsiteY1362" fmla="*/ 516160 h 828675"/>
                <a:gd name="connsiteX1363" fmla="*/ 106013 w 695325"/>
                <a:gd name="connsiteY1363" fmla="*/ 515960 h 828675"/>
                <a:gd name="connsiteX1364" fmla="*/ 107204 w 695325"/>
                <a:gd name="connsiteY1364" fmla="*/ 517960 h 828675"/>
                <a:gd name="connsiteX1365" fmla="*/ 107356 w 695325"/>
                <a:gd name="connsiteY1365" fmla="*/ 520703 h 828675"/>
                <a:gd name="connsiteX1366" fmla="*/ 106594 w 695325"/>
                <a:gd name="connsiteY1366" fmla="*/ 522065 h 828675"/>
                <a:gd name="connsiteX1367" fmla="*/ 98165 w 695325"/>
                <a:gd name="connsiteY1367" fmla="*/ 524256 h 828675"/>
                <a:gd name="connsiteX1368" fmla="*/ 88316 w 695325"/>
                <a:gd name="connsiteY1368" fmla="*/ 543973 h 828675"/>
                <a:gd name="connsiteX1369" fmla="*/ 85697 w 695325"/>
                <a:gd name="connsiteY1369" fmla="*/ 544011 h 828675"/>
                <a:gd name="connsiteX1370" fmla="*/ 82582 w 695325"/>
                <a:gd name="connsiteY1370" fmla="*/ 543097 h 828675"/>
                <a:gd name="connsiteX1371" fmla="*/ 80629 w 695325"/>
                <a:gd name="connsiteY1371" fmla="*/ 541144 h 828675"/>
                <a:gd name="connsiteX1372" fmla="*/ 80324 w 695325"/>
                <a:gd name="connsiteY1372" fmla="*/ 539420 h 828675"/>
                <a:gd name="connsiteX1373" fmla="*/ 83915 w 695325"/>
                <a:gd name="connsiteY1373" fmla="*/ 537277 h 828675"/>
                <a:gd name="connsiteX1374" fmla="*/ 87525 w 695325"/>
                <a:gd name="connsiteY1374" fmla="*/ 536019 h 828675"/>
                <a:gd name="connsiteX1375" fmla="*/ 89202 w 695325"/>
                <a:gd name="connsiteY1375" fmla="*/ 538382 h 828675"/>
                <a:gd name="connsiteX1376" fmla="*/ 89326 w 695325"/>
                <a:gd name="connsiteY1376" fmla="*/ 542249 h 828675"/>
                <a:gd name="connsiteX1377" fmla="*/ 88316 w 695325"/>
                <a:gd name="connsiteY1377" fmla="*/ 543973 h 828675"/>
                <a:gd name="connsiteX1378" fmla="*/ 4277 w 695325"/>
                <a:gd name="connsiteY1378" fmla="*/ 673037 h 828675"/>
                <a:gd name="connsiteX1379" fmla="*/ 1905 w 695325"/>
                <a:gd name="connsiteY1379" fmla="*/ 673732 h 828675"/>
                <a:gd name="connsiteX1380" fmla="*/ 0 w 695325"/>
                <a:gd name="connsiteY1380" fmla="*/ 673132 h 828675"/>
                <a:gd name="connsiteX1381" fmla="*/ 676 w 695325"/>
                <a:gd name="connsiteY1381" fmla="*/ 667855 h 828675"/>
                <a:gd name="connsiteX1382" fmla="*/ 1667 w 695325"/>
                <a:gd name="connsiteY1382" fmla="*/ 666998 h 828675"/>
                <a:gd name="connsiteX1383" fmla="*/ 3105 w 695325"/>
                <a:gd name="connsiteY1383" fmla="*/ 666693 h 828675"/>
                <a:gd name="connsiteX1384" fmla="*/ 4658 w 695325"/>
                <a:gd name="connsiteY1384" fmla="*/ 669522 h 828675"/>
                <a:gd name="connsiteX1385" fmla="*/ 4277 w 695325"/>
                <a:gd name="connsiteY1385" fmla="*/ 673037 h 828675"/>
                <a:gd name="connsiteX1386" fmla="*/ 7677 w 695325"/>
                <a:gd name="connsiteY1386" fmla="*/ 715404 h 828675"/>
                <a:gd name="connsiteX1387" fmla="*/ 7763 w 695325"/>
                <a:gd name="connsiteY1387" fmla="*/ 721795 h 828675"/>
                <a:gd name="connsiteX1388" fmla="*/ 5305 w 695325"/>
                <a:gd name="connsiteY1388" fmla="*/ 721309 h 828675"/>
                <a:gd name="connsiteX1389" fmla="*/ 4201 w 695325"/>
                <a:gd name="connsiteY1389" fmla="*/ 718861 h 828675"/>
                <a:gd name="connsiteX1390" fmla="*/ 3877 w 695325"/>
                <a:gd name="connsiteY1390" fmla="*/ 717290 h 828675"/>
                <a:gd name="connsiteX1391" fmla="*/ 4077 w 695325"/>
                <a:gd name="connsiteY1391" fmla="*/ 713584 h 828675"/>
                <a:gd name="connsiteX1392" fmla="*/ 3524 w 695325"/>
                <a:gd name="connsiteY1392" fmla="*/ 709755 h 828675"/>
                <a:gd name="connsiteX1393" fmla="*/ 4248 w 695325"/>
                <a:gd name="connsiteY1393" fmla="*/ 707850 h 828675"/>
                <a:gd name="connsiteX1394" fmla="*/ 5144 w 695325"/>
                <a:gd name="connsiteY1394" fmla="*/ 707593 h 828675"/>
                <a:gd name="connsiteX1395" fmla="*/ 6734 w 695325"/>
                <a:gd name="connsiteY1395" fmla="*/ 711003 h 828675"/>
                <a:gd name="connsiteX1396" fmla="*/ 7677 w 695325"/>
                <a:gd name="connsiteY1396" fmla="*/ 71540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Lst>
              <a:rect l="l" t="t" r="r" b="b"/>
              <a:pathLst>
                <a:path w="695325" h="828675">
                  <a:moveTo>
                    <a:pt x="555689" y="0"/>
                  </a:moveTo>
                  <a:lnTo>
                    <a:pt x="562833" y="3162"/>
                  </a:lnTo>
                  <a:lnTo>
                    <a:pt x="565271" y="3096"/>
                  </a:lnTo>
                  <a:lnTo>
                    <a:pt x="568823" y="8992"/>
                  </a:lnTo>
                  <a:lnTo>
                    <a:pt x="570672" y="8468"/>
                  </a:lnTo>
                  <a:lnTo>
                    <a:pt x="570319" y="12049"/>
                  </a:lnTo>
                  <a:lnTo>
                    <a:pt x="566738" y="13754"/>
                  </a:lnTo>
                  <a:lnTo>
                    <a:pt x="561165" y="14783"/>
                  </a:lnTo>
                  <a:lnTo>
                    <a:pt x="560337" y="15497"/>
                  </a:lnTo>
                  <a:lnTo>
                    <a:pt x="555574" y="14926"/>
                  </a:lnTo>
                  <a:lnTo>
                    <a:pt x="552898" y="10106"/>
                  </a:lnTo>
                  <a:lnTo>
                    <a:pt x="548431" y="8915"/>
                  </a:lnTo>
                  <a:lnTo>
                    <a:pt x="548440" y="7363"/>
                  </a:lnTo>
                  <a:lnTo>
                    <a:pt x="551336" y="3705"/>
                  </a:lnTo>
                  <a:lnTo>
                    <a:pt x="555689" y="0"/>
                  </a:lnTo>
                  <a:close/>
                  <a:moveTo>
                    <a:pt x="696926" y="108566"/>
                  </a:moveTo>
                  <a:lnTo>
                    <a:pt x="698382" y="118710"/>
                  </a:lnTo>
                  <a:lnTo>
                    <a:pt x="698335" y="122234"/>
                  </a:lnTo>
                  <a:lnTo>
                    <a:pt x="697649" y="125644"/>
                  </a:lnTo>
                  <a:lnTo>
                    <a:pt x="696687" y="127387"/>
                  </a:lnTo>
                  <a:lnTo>
                    <a:pt x="694773" y="128149"/>
                  </a:lnTo>
                  <a:lnTo>
                    <a:pt x="690134" y="127845"/>
                  </a:lnTo>
                  <a:lnTo>
                    <a:pt x="683838" y="123854"/>
                  </a:lnTo>
                  <a:lnTo>
                    <a:pt x="679771" y="120091"/>
                  </a:lnTo>
                  <a:lnTo>
                    <a:pt x="678504" y="119929"/>
                  </a:lnTo>
                  <a:lnTo>
                    <a:pt x="677952" y="120386"/>
                  </a:lnTo>
                  <a:lnTo>
                    <a:pt x="678942" y="124158"/>
                  </a:lnTo>
                  <a:lnTo>
                    <a:pt x="678675" y="127054"/>
                  </a:lnTo>
                  <a:lnTo>
                    <a:pt x="678066" y="130197"/>
                  </a:lnTo>
                  <a:lnTo>
                    <a:pt x="677209" y="133045"/>
                  </a:lnTo>
                  <a:lnTo>
                    <a:pt x="676018" y="135426"/>
                  </a:lnTo>
                  <a:lnTo>
                    <a:pt x="673522" y="138493"/>
                  </a:lnTo>
                  <a:lnTo>
                    <a:pt x="669207" y="140913"/>
                  </a:lnTo>
                  <a:lnTo>
                    <a:pt x="657330" y="145628"/>
                  </a:lnTo>
                  <a:lnTo>
                    <a:pt x="656387" y="147704"/>
                  </a:lnTo>
                  <a:lnTo>
                    <a:pt x="652558" y="160753"/>
                  </a:lnTo>
                  <a:lnTo>
                    <a:pt x="651520" y="162658"/>
                  </a:lnTo>
                  <a:lnTo>
                    <a:pt x="650120" y="164268"/>
                  </a:lnTo>
                  <a:lnTo>
                    <a:pt x="646033" y="166354"/>
                  </a:lnTo>
                  <a:lnTo>
                    <a:pt x="644052" y="163478"/>
                  </a:lnTo>
                  <a:lnTo>
                    <a:pt x="642471" y="159106"/>
                  </a:lnTo>
                  <a:lnTo>
                    <a:pt x="642833" y="154762"/>
                  </a:lnTo>
                  <a:lnTo>
                    <a:pt x="647605" y="146399"/>
                  </a:lnTo>
                  <a:lnTo>
                    <a:pt x="652072" y="140446"/>
                  </a:lnTo>
                  <a:lnTo>
                    <a:pt x="653329" y="138379"/>
                  </a:lnTo>
                  <a:lnTo>
                    <a:pt x="655863" y="132369"/>
                  </a:lnTo>
                  <a:lnTo>
                    <a:pt x="650739" y="117186"/>
                  </a:lnTo>
                  <a:lnTo>
                    <a:pt x="641614" y="112566"/>
                  </a:lnTo>
                  <a:lnTo>
                    <a:pt x="631222" y="105508"/>
                  </a:lnTo>
                  <a:lnTo>
                    <a:pt x="627412" y="101737"/>
                  </a:lnTo>
                  <a:lnTo>
                    <a:pt x="621478" y="93936"/>
                  </a:lnTo>
                  <a:lnTo>
                    <a:pt x="617277" y="86906"/>
                  </a:lnTo>
                  <a:lnTo>
                    <a:pt x="613486" y="86658"/>
                  </a:lnTo>
                  <a:lnTo>
                    <a:pt x="609315" y="88430"/>
                  </a:lnTo>
                  <a:lnTo>
                    <a:pt x="602799" y="94850"/>
                  </a:lnTo>
                  <a:lnTo>
                    <a:pt x="598999" y="98069"/>
                  </a:lnTo>
                  <a:lnTo>
                    <a:pt x="596903" y="99022"/>
                  </a:lnTo>
                  <a:lnTo>
                    <a:pt x="596399" y="99165"/>
                  </a:lnTo>
                  <a:lnTo>
                    <a:pt x="591731" y="97346"/>
                  </a:lnTo>
                  <a:lnTo>
                    <a:pt x="586550" y="96964"/>
                  </a:lnTo>
                  <a:lnTo>
                    <a:pt x="582378" y="97488"/>
                  </a:lnTo>
                  <a:lnTo>
                    <a:pt x="580806" y="98365"/>
                  </a:lnTo>
                  <a:lnTo>
                    <a:pt x="574996" y="108690"/>
                  </a:lnTo>
                  <a:lnTo>
                    <a:pt x="570929" y="113871"/>
                  </a:lnTo>
                  <a:lnTo>
                    <a:pt x="568690" y="115653"/>
                  </a:lnTo>
                  <a:lnTo>
                    <a:pt x="567061" y="118643"/>
                  </a:lnTo>
                  <a:lnTo>
                    <a:pt x="565728" y="123558"/>
                  </a:lnTo>
                  <a:lnTo>
                    <a:pt x="562746" y="140475"/>
                  </a:lnTo>
                  <a:lnTo>
                    <a:pt x="560527" y="146818"/>
                  </a:lnTo>
                  <a:lnTo>
                    <a:pt x="560032" y="150685"/>
                  </a:lnTo>
                  <a:lnTo>
                    <a:pt x="560556" y="162344"/>
                  </a:lnTo>
                  <a:lnTo>
                    <a:pt x="560022" y="168764"/>
                  </a:lnTo>
                  <a:lnTo>
                    <a:pt x="557308" y="174041"/>
                  </a:lnTo>
                  <a:lnTo>
                    <a:pt x="555393" y="176412"/>
                  </a:lnTo>
                  <a:lnTo>
                    <a:pt x="552869" y="176898"/>
                  </a:lnTo>
                  <a:lnTo>
                    <a:pt x="549564" y="178241"/>
                  </a:lnTo>
                  <a:lnTo>
                    <a:pt x="546678" y="181280"/>
                  </a:lnTo>
                  <a:lnTo>
                    <a:pt x="544639" y="185423"/>
                  </a:lnTo>
                  <a:lnTo>
                    <a:pt x="542344" y="194672"/>
                  </a:lnTo>
                  <a:lnTo>
                    <a:pt x="538458" y="198063"/>
                  </a:lnTo>
                  <a:lnTo>
                    <a:pt x="534743" y="197091"/>
                  </a:lnTo>
                  <a:lnTo>
                    <a:pt x="532095" y="193700"/>
                  </a:lnTo>
                  <a:lnTo>
                    <a:pt x="526409" y="191071"/>
                  </a:lnTo>
                  <a:lnTo>
                    <a:pt x="522170" y="189395"/>
                  </a:lnTo>
                  <a:lnTo>
                    <a:pt x="517417" y="185757"/>
                  </a:lnTo>
                  <a:lnTo>
                    <a:pt x="513226" y="182985"/>
                  </a:lnTo>
                  <a:lnTo>
                    <a:pt x="509397" y="182432"/>
                  </a:lnTo>
                  <a:lnTo>
                    <a:pt x="507216" y="185947"/>
                  </a:lnTo>
                  <a:lnTo>
                    <a:pt x="505463" y="189224"/>
                  </a:lnTo>
                  <a:lnTo>
                    <a:pt x="498929" y="191881"/>
                  </a:lnTo>
                  <a:lnTo>
                    <a:pt x="495224" y="193986"/>
                  </a:lnTo>
                  <a:lnTo>
                    <a:pt x="490424" y="194453"/>
                  </a:lnTo>
                  <a:lnTo>
                    <a:pt x="488480" y="192119"/>
                  </a:lnTo>
                  <a:lnTo>
                    <a:pt x="481508" y="190576"/>
                  </a:lnTo>
                  <a:lnTo>
                    <a:pt x="473212" y="188747"/>
                  </a:lnTo>
                  <a:lnTo>
                    <a:pt x="470811" y="188766"/>
                  </a:lnTo>
                  <a:lnTo>
                    <a:pt x="470059" y="184585"/>
                  </a:lnTo>
                  <a:lnTo>
                    <a:pt x="467849" y="178727"/>
                  </a:lnTo>
                  <a:lnTo>
                    <a:pt x="461953" y="168554"/>
                  </a:lnTo>
                  <a:lnTo>
                    <a:pt x="459543" y="164954"/>
                  </a:lnTo>
                  <a:lnTo>
                    <a:pt x="455000" y="156467"/>
                  </a:lnTo>
                  <a:lnTo>
                    <a:pt x="449713" y="147723"/>
                  </a:lnTo>
                  <a:lnTo>
                    <a:pt x="448961" y="147504"/>
                  </a:lnTo>
                  <a:lnTo>
                    <a:pt x="445418" y="147209"/>
                  </a:lnTo>
                  <a:lnTo>
                    <a:pt x="440227" y="147495"/>
                  </a:lnTo>
                  <a:lnTo>
                    <a:pt x="436931" y="149485"/>
                  </a:lnTo>
                  <a:lnTo>
                    <a:pt x="434854" y="151981"/>
                  </a:lnTo>
                  <a:lnTo>
                    <a:pt x="434493" y="154057"/>
                  </a:lnTo>
                  <a:lnTo>
                    <a:pt x="436502" y="161982"/>
                  </a:lnTo>
                  <a:lnTo>
                    <a:pt x="435883" y="163954"/>
                  </a:lnTo>
                  <a:lnTo>
                    <a:pt x="434845" y="164906"/>
                  </a:lnTo>
                  <a:lnTo>
                    <a:pt x="430130" y="162687"/>
                  </a:lnTo>
                  <a:lnTo>
                    <a:pt x="424425" y="162839"/>
                  </a:lnTo>
                  <a:lnTo>
                    <a:pt x="422986" y="165278"/>
                  </a:lnTo>
                  <a:lnTo>
                    <a:pt x="419510" y="165545"/>
                  </a:lnTo>
                  <a:lnTo>
                    <a:pt x="409480" y="166468"/>
                  </a:lnTo>
                  <a:lnTo>
                    <a:pt x="413909" y="172907"/>
                  </a:lnTo>
                  <a:lnTo>
                    <a:pt x="415376" y="175489"/>
                  </a:lnTo>
                  <a:lnTo>
                    <a:pt x="415671" y="179260"/>
                  </a:lnTo>
                  <a:lnTo>
                    <a:pt x="414900" y="186252"/>
                  </a:lnTo>
                  <a:lnTo>
                    <a:pt x="412775" y="192205"/>
                  </a:lnTo>
                  <a:lnTo>
                    <a:pt x="410299" y="197034"/>
                  </a:lnTo>
                  <a:lnTo>
                    <a:pt x="405527" y="201806"/>
                  </a:lnTo>
                  <a:lnTo>
                    <a:pt x="412775" y="206512"/>
                  </a:lnTo>
                  <a:lnTo>
                    <a:pt x="407851" y="212846"/>
                  </a:lnTo>
                  <a:lnTo>
                    <a:pt x="405546" y="215303"/>
                  </a:lnTo>
                  <a:lnTo>
                    <a:pt x="402879" y="214884"/>
                  </a:lnTo>
                  <a:lnTo>
                    <a:pt x="398107" y="212703"/>
                  </a:lnTo>
                  <a:lnTo>
                    <a:pt x="386553" y="207407"/>
                  </a:lnTo>
                  <a:lnTo>
                    <a:pt x="381038" y="205416"/>
                  </a:lnTo>
                  <a:lnTo>
                    <a:pt x="376104" y="204807"/>
                  </a:lnTo>
                  <a:lnTo>
                    <a:pt x="373475" y="204883"/>
                  </a:lnTo>
                  <a:lnTo>
                    <a:pt x="363017" y="200330"/>
                  </a:lnTo>
                  <a:lnTo>
                    <a:pt x="360998" y="200835"/>
                  </a:lnTo>
                  <a:lnTo>
                    <a:pt x="357244" y="202806"/>
                  </a:lnTo>
                  <a:lnTo>
                    <a:pt x="356826" y="207226"/>
                  </a:lnTo>
                  <a:lnTo>
                    <a:pt x="357064" y="218170"/>
                  </a:lnTo>
                  <a:lnTo>
                    <a:pt x="357616" y="226552"/>
                  </a:lnTo>
                  <a:lnTo>
                    <a:pt x="356235" y="231372"/>
                  </a:lnTo>
                  <a:lnTo>
                    <a:pt x="354854" y="234639"/>
                  </a:lnTo>
                  <a:lnTo>
                    <a:pt x="350672" y="243411"/>
                  </a:lnTo>
                  <a:lnTo>
                    <a:pt x="341262" y="237449"/>
                  </a:lnTo>
                  <a:lnTo>
                    <a:pt x="334842" y="233486"/>
                  </a:lnTo>
                  <a:lnTo>
                    <a:pt x="330718" y="238754"/>
                  </a:lnTo>
                  <a:lnTo>
                    <a:pt x="320383" y="248374"/>
                  </a:lnTo>
                  <a:lnTo>
                    <a:pt x="315087" y="267195"/>
                  </a:lnTo>
                  <a:lnTo>
                    <a:pt x="314783" y="267805"/>
                  </a:lnTo>
                  <a:lnTo>
                    <a:pt x="311648" y="272558"/>
                  </a:lnTo>
                  <a:lnTo>
                    <a:pt x="307639" y="274739"/>
                  </a:lnTo>
                  <a:lnTo>
                    <a:pt x="304600" y="275815"/>
                  </a:lnTo>
                  <a:lnTo>
                    <a:pt x="302829" y="281349"/>
                  </a:lnTo>
                  <a:lnTo>
                    <a:pt x="306953" y="289246"/>
                  </a:lnTo>
                  <a:lnTo>
                    <a:pt x="309067" y="293399"/>
                  </a:lnTo>
                  <a:lnTo>
                    <a:pt x="311039" y="300085"/>
                  </a:lnTo>
                  <a:lnTo>
                    <a:pt x="310677" y="304324"/>
                  </a:lnTo>
                  <a:lnTo>
                    <a:pt x="310220" y="306953"/>
                  </a:lnTo>
                  <a:lnTo>
                    <a:pt x="305791" y="312325"/>
                  </a:lnTo>
                  <a:lnTo>
                    <a:pt x="296342" y="326431"/>
                  </a:lnTo>
                  <a:lnTo>
                    <a:pt x="287598" y="341043"/>
                  </a:lnTo>
                  <a:lnTo>
                    <a:pt x="284016" y="345215"/>
                  </a:lnTo>
                  <a:lnTo>
                    <a:pt x="285636" y="357483"/>
                  </a:lnTo>
                  <a:lnTo>
                    <a:pt x="282730" y="361064"/>
                  </a:lnTo>
                  <a:lnTo>
                    <a:pt x="276806" y="365103"/>
                  </a:lnTo>
                  <a:lnTo>
                    <a:pt x="273777" y="366655"/>
                  </a:lnTo>
                  <a:lnTo>
                    <a:pt x="270520" y="367570"/>
                  </a:lnTo>
                  <a:lnTo>
                    <a:pt x="260499" y="369180"/>
                  </a:lnTo>
                  <a:lnTo>
                    <a:pt x="262281" y="382134"/>
                  </a:lnTo>
                  <a:lnTo>
                    <a:pt x="262957" y="387839"/>
                  </a:lnTo>
                  <a:lnTo>
                    <a:pt x="262947" y="391211"/>
                  </a:lnTo>
                  <a:lnTo>
                    <a:pt x="261909" y="394497"/>
                  </a:lnTo>
                  <a:lnTo>
                    <a:pt x="260671" y="400755"/>
                  </a:lnTo>
                  <a:lnTo>
                    <a:pt x="258804" y="422948"/>
                  </a:lnTo>
                  <a:lnTo>
                    <a:pt x="257375" y="425320"/>
                  </a:lnTo>
                  <a:lnTo>
                    <a:pt x="255404" y="431273"/>
                  </a:lnTo>
                  <a:lnTo>
                    <a:pt x="249060" y="445494"/>
                  </a:lnTo>
                  <a:lnTo>
                    <a:pt x="243973" y="454885"/>
                  </a:lnTo>
                  <a:lnTo>
                    <a:pt x="236630" y="468325"/>
                  </a:lnTo>
                  <a:lnTo>
                    <a:pt x="242602" y="472545"/>
                  </a:lnTo>
                  <a:lnTo>
                    <a:pt x="248050" y="475621"/>
                  </a:lnTo>
                  <a:lnTo>
                    <a:pt x="249184" y="480336"/>
                  </a:lnTo>
                  <a:lnTo>
                    <a:pt x="249936" y="488185"/>
                  </a:lnTo>
                  <a:lnTo>
                    <a:pt x="249755" y="493509"/>
                  </a:lnTo>
                  <a:lnTo>
                    <a:pt x="247669" y="498281"/>
                  </a:lnTo>
                  <a:lnTo>
                    <a:pt x="246050" y="501625"/>
                  </a:lnTo>
                  <a:lnTo>
                    <a:pt x="244916" y="503253"/>
                  </a:lnTo>
                  <a:lnTo>
                    <a:pt x="237173" y="501634"/>
                  </a:lnTo>
                  <a:lnTo>
                    <a:pt x="227248" y="499548"/>
                  </a:lnTo>
                  <a:lnTo>
                    <a:pt x="224676" y="499529"/>
                  </a:lnTo>
                  <a:lnTo>
                    <a:pt x="218904" y="501034"/>
                  </a:lnTo>
                  <a:lnTo>
                    <a:pt x="213693" y="504111"/>
                  </a:lnTo>
                  <a:lnTo>
                    <a:pt x="210950" y="506701"/>
                  </a:lnTo>
                  <a:lnTo>
                    <a:pt x="210217" y="507730"/>
                  </a:lnTo>
                  <a:lnTo>
                    <a:pt x="206750" y="513617"/>
                  </a:lnTo>
                  <a:lnTo>
                    <a:pt x="200578" y="524018"/>
                  </a:lnTo>
                  <a:lnTo>
                    <a:pt x="197196" y="528542"/>
                  </a:lnTo>
                  <a:lnTo>
                    <a:pt x="198187" y="534762"/>
                  </a:lnTo>
                  <a:lnTo>
                    <a:pt x="192510" y="546716"/>
                  </a:lnTo>
                  <a:lnTo>
                    <a:pt x="196225" y="558698"/>
                  </a:lnTo>
                  <a:lnTo>
                    <a:pt x="196387" y="559098"/>
                  </a:lnTo>
                  <a:lnTo>
                    <a:pt x="198358" y="563918"/>
                  </a:lnTo>
                  <a:lnTo>
                    <a:pt x="196301" y="567023"/>
                  </a:lnTo>
                  <a:lnTo>
                    <a:pt x="195434" y="568690"/>
                  </a:lnTo>
                  <a:lnTo>
                    <a:pt x="195729" y="574167"/>
                  </a:lnTo>
                  <a:lnTo>
                    <a:pt x="196272" y="580273"/>
                  </a:lnTo>
                  <a:lnTo>
                    <a:pt x="195796" y="583844"/>
                  </a:lnTo>
                  <a:lnTo>
                    <a:pt x="195596" y="587797"/>
                  </a:lnTo>
                  <a:lnTo>
                    <a:pt x="200644" y="605466"/>
                  </a:lnTo>
                  <a:lnTo>
                    <a:pt x="200587" y="609581"/>
                  </a:lnTo>
                  <a:lnTo>
                    <a:pt x="200340" y="612229"/>
                  </a:lnTo>
                  <a:lnTo>
                    <a:pt x="198777" y="623097"/>
                  </a:lnTo>
                  <a:lnTo>
                    <a:pt x="196682" y="637585"/>
                  </a:lnTo>
                  <a:lnTo>
                    <a:pt x="200340" y="641366"/>
                  </a:lnTo>
                  <a:lnTo>
                    <a:pt x="205540" y="645881"/>
                  </a:lnTo>
                  <a:lnTo>
                    <a:pt x="208464" y="647662"/>
                  </a:lnTo>
                  <a:lnTo>
                    <a:pt x="212779" y="653015"/>
                  </a:lnTo>
                  <a:lnTo>
                    <a:pt x="216075" y="658225"/>
                  </a:lnTo>
                  <a:lnTo>
                    <a:pt x="215617" y="661673"/>
                  </a:lnTo>
                  <a:lnTo>
                    <a:pt x="214665" y="665474"/>
                  </a:lnTo>
                  <a:lnTo>
                    <a:pt x="213284" y="668122"/>
                  </a:lnTo>
                  <a:lnTo>
                    <a:pt x="211979" y="671751"/>
                  </a:lnTo>
                  <a:lnTo>
                    <a:pt x="211398" y="674427"/>
                  </a:lnTo>
                  <a:lnTo>
                    <a:pt x="210788" y="675142"/>
                  </a:lnTo>
                  <a:lnTo>
                    <a:pt x="205026" y="675437"/>
                  </a:lnTo>
                  <a:lnTo>
                    <a:pt x="201987" y="676447"/>
                  </a:lnTo>
                  <a:lnTo>
                    <a:pt x="200396" y="677580"/>
                  </a:lnTo>
                  <a:lnTo>
                    <a:pt x="200939" y="683657"/>
                  </a:lnTo>
                  <a:lnTo>
                    <a:pt x="204435" y="694735"/>
                  </a:lnTo>
                  <a:lnTo>
                    <a:pt x="207340" y="702564"/>
                  </a:lnTo>
                  <a:lnTo>
                    <a:pt x="208274" y="707708"/>
                  </a:lnTo>
                  <a:lnTo>
                    <a:pt x="207321" y="712908"/>
                  </a:lnTo>
                  <a:lnTo>
                    <a:pt x="206331" y="715566"/>
                  </a:lnTo>
                  <a:lnTo>
                    <a:pt x="206302" y="719138"/>
                  </a:lnTo>
                  <a:lnTo>
                    <a:pt x="205540" y="726224"/>
                  </a:lnTo>
                  <a:lnTo>
                    <a:pt x="203292" y="729796"/>
                  </a:lnTo>
                  <a:lnTo>
                    <a:pt x="200349" y="733682"/>
                  </a:lnTo>
                  <a:lnTo>
                    <a:pt x="197072" y="736578"/>
                  </a:lnTo>
                  <a:lnTo>
                    <a:pt x="194472" y="737387"/>
                  </a:lnTo>
                  <a:lnTo>
                    <a:pt x="192243" y="737721"/>
                  </a:lnTo>
                  <a:lnTo>
                    <a:pt x="190738" y="739188"/>
                  </a:lnTo>
                  <a:lnTo>
                    <a:pt x="189376" y="743502"/>
                  </a:lnTo>
                  <a:lnTo>
                    <a:pt x="188119" y="748017"/>
                  </a:lnTo>
                  <a:lnTo>
                    <a:pt x="184013" y="753561"/>
                  </a:lnTo>
                  <a:lnTo>
                    <a:pt x="184128" y="755485"/>
                  </a:lnTo>
                  <a:lnTo>
                    <a:pt x="185690" y="762019"/>
                  </a:lnTo>
                  <a:lnTo>
                    <a:pt x="187157" y="769430"/>
                  </a:lnTo>
                  <a:lnTo>
                    <a:pt x="185919" y="776335"/>
                  </a:lnTo>
                  <a:lnTo>
                    <a:pt x="184861" y="783546"/>
                  </a:lnTo>
                  <a:lnTo>
                    <a:pt x="183004" y="788337"/>
                  </a:lnTo>
                  <a:lnTo>
                    <a:pt x="180356" y="790051"/>
                  </a:lnTo>
                  <a:lnTo>
                    <a:pt x="178413" y="789194"/>
                  </a:lnTo>
                  <a:lnTo>
                    <a:pt x="176213" y="782622"/>
                  </a:lnTo>
                  <a:lnTo>
                    <a:pt x="176098" y="781069"/>
                  </a:lnTo>
                  <a:lnTo>
                    <a:pt x="175555" y="779050"/>
                  </a:lnTo>
                  <a:lnTo>
                    <a:pt x="169307" y="777040"/>
                  </a:lnTo>
                  <a:lnTo>
                    <a:pt x="168202" y="777107"/>
                  </a:lnTo>
                  <a:lnTo>
                    <a:pt x="165745" y="775925"/>
                  </a:lnTo>
                  <a:lnTo>
                    <a:pt x="164306" y="775592"/>
                  </a:lnTo>
                  <a:lnTo>
                    <a:pt x="161354" y="774916"/>
                  </a:lnTo>
                  <a:lnTo>
                    <a:pt x="158896" y="769068"/>
                  </a:lnTo>
                  <a:lnTo>
                    <a:pt x="156296" y="764191"/>
                  </a:lnTo>
                  <a:lnTo>
                    <a:pt x="155915" y="762152"/>
                  </a:lnTo>
                  <a:lnTo>
                    <a:pt x="156010" y="752980"/>
                  </a:lnTo>
                  <a:lnTo>
                    <a:pt x="155210" y="748884"/>
                  </a:lnTo>
                  <a:lnTo>
                    <a:pt x="154962" y="744407"/>
                  </a:lnTo>
                  <a:lnTo>
                    <a:pt x="153324" y="748046"/>
                  </a:lnTo>
                  <a:lnTo>
                    <a:pt x="154277" y="753789"/>
                  </a:lnTo>
                  <a:lnTo>
                    <a:pt x="152257" y="756190"/>
                  </a:lnTo>
                  <a:lnTo>
                    <a:pt x="149695" y="757361"/>
                  </a:lnTo>
                  <a:lnTo>
                    <a:pt x="149933" y="760705"/>
                  </a:lnTo>
                  <a:lnTo>
                    <a:pt x="150981" y="761343"/>
                  </a:lnTo>
                  <a:lnTo>
                    <a:pt x="151200" y="764800"/>
                  </a:lnTo>
                  <a:lnTo>
                    <a:pt x="150581" y="769925"/>
                  </a:lnTo>
                  <a:lnTo>
                    <a:pt x="145552" y="781250"/>
                  </a:lnTo>
                  <a:lnTo>
                    <a:pt x="144542" y="782460"/>
                  </a:lnTo>
                  <a:lnTo>
                    <a:pt x="143847" y="783984"/>
                  </a:lnTo>
                  <a:lnTo>
                    <a:pt x="141275" y="782974"/>
                  </a:lnTo>
                  <a:lnTo>
                    <a:pt x="137970" y="786117"/>
                  </a:lnTo>
                  <a:lnTo>
                    <a:pt x="134836" y="786622"/>
                  </a:lnTo>
                  <a:lnTo>
                    <a:pt x="133703" y="783069"/>
                  </a:lnTo>
                  <a:lnTo>
                    <a:pt x="129292" y="778354"/>
                  </a:lnTo>
                  <a:lnTo>
                    <a:pt x="127216" y="778621"/>
                  </a:lnTo>
                  <a:lnTo>
                    <a:pt x="129083" y="780945"/>
                  </a:lnTo>
                  <a:lnTo>
                    <a:pt x="130931" y="783965"/>
                  </a:lnTo>
                  <a:lnTo>
                    <a:pt x="129883" y="785955"/>
                  </a:lnTo>
                  <a:lnTo>
                    <a:pt x="128854" y="787260"/>
                  </a:lnTo>
                  <a:lnTo>
                    <a:pt x="127054" y="787937"/>
                  </a:lnTo>
                  <a:lnTo>
                    <a:pt x="120606" y="791870"/>
                  </a:lnTo>
                  <a:lnTo>
                    <a:pt x="122901" y="794509"/>
                  </a:lnTo>
                  <a:lnTo>
                    <a:pt x="120948" y="797500"/>
                  </a:lnTo>
                  <a:lnTo>
                    <a:pt x="118701" y="797938"/>
                  </a:lnTo>
                  <a:lnTo>
                    <a:pt x="117500" y="799328"/>
                  </a:lnTo>
                  <a:lnTo>
                    <a:pt x="117082" y="801214"/>
                  </a:lnTo>
                  <a:lnTo>
                    <a:pt x="110404" y="806596"/>
                  </a:lnTo>
                  <a:lnTo>
                    <a:pt x="99527" y="820322"/>
                  </a:lnTo>
                  <a:lnTo>
                    <a:pt x="93936" y="824189"/>
                  </a:lnTo>
                  <a:lnTo>
                    <a:pt x="90030" y="828189"/>
                  </a:lnTo>
                  <a:lnTo>
                    <a:pt x="86592" y="828094"/>
                  </a:lnTo>
                  <a:lnTo>
                    <a:pt x="82267" y="831494"/>
                  </a:lnTo>
                  <a:lnTo>
                    <a:pt x="71314" y="834466"/>
                  </a:lnTo>
                  <a:lnTo>
                    <a:pt x="64046" y="833123"/>
                  </a:lnTo>
                  <a:lnTo>
                    <a:pt x="58988" y="834304"/>
                  </a:lnTo>
                  <a:lnTo>
                    <a:pt x="56274" y="831971"/>
                  </a:lnTo>
                  <a:lnTo>
                    <a:pt x="55921" y="830370"/>
                  </a:lnTo>
                  <a:lnTo>
                    <a:pt x="56055" y="829437"/>
                  </a:lnTo>
                  <a:lnTo>
                    <a:pt x="56502" y="828313"/>
                  </a:lnTo>
                  <a:lnTo>
                    <a:pt x="55559" y="827942"/>
                  </a:lnTo>
                  <a:lnTo>
                    <a:pt x="53578" y="827751"/>
                  </a:lnTo>
                  <a:lnTo>
                    <a:pt x="52731" y="828875"/>
                  </a:lnTo>
                  <a:lnTo>
                    <a:pt x="52616" y="831437"/>
                  </a:lnTo>
                  <a:lnTo>
                    <a:pt x="51673" y="832104"/>
                  </a:lnTo>
                  <a:lnTo>
                    <a:pt x="47901" y="830637"/>
                  </a:lnTo>
                  <a:lnTo>
                    <a:pt x="46949" y="829323"/>
                  </a:lnTo>
                  <a:lnTo>
                    <a:pt x="48301" y="826646"/>
                  </a:lnTo>
                  <a:lnTo>
                    <a:pt x="50625" y="824236"/>
                  </a:lnTo>
                  <a:lnTo>
                    <a:pt x="50206" y="823741"/>
                  </a:lnTo>
                  <a:lnTo>
                    <a:pt x="49759" y="822274"/>
                  </a:lnTo>
                  <a:lnTo>
                    <a:pt x="48625" y="822084"/>
                  </a:lnTo>
                  <a:lnTo>
                    <a:pt x="45253" y="822446"/>
                  </a:lnTo>
                  <a:lnTo>
                    <a:pt x="42510" y="822008"/>
                  </a:lnTo>
                  <a:lnTo>
                    <a:pt x="33576" y="816569"/>
                  </a:lnTo>
                  <a:lnTo>
                    <a:pt x="31490" y="813654"/>
                  </a:lnTo>
                  <a:lnTo>
                    <a:pt x="24279" y="808996"/>
                  </a:lnTo>
                  <a:lnTo>
                    <a:pt x="21050" y="804043"/>
                  </a:lnTo>
                  <a:lnTo>
                    <a:pt x="19212" y="798595"/>
                  </a:lnTo>
                  <a:lnTo>
                    <a:pt x="19355" y="793642"/>
                  </a:lnTo>
                  <a:lnTo>
                    <a:pt x="20241" y="785765"/>
                  </a:lnTo>
                  <a:lnTo>
                    <a:pt x="21755" y="783812"/>
                  </a:lnTo>
                  <a:lnTo>
                    <a:pt x="28223" y="786584"/>
                  </a:lnTo>
                  <a:lnTo>
                    <a:pt x="34766" y="791194"/>
                  </a:lnTo>
                  <a:lnTo>
                    <a:pt x="35786" y="790966"/>
                  </a:lnTo>
                  <a:lnTo>
                    <a:pt x="37843" y="787346"/>
                  </a:lnTo>
                  <a:lnTo>
                    <a:pt x="41824" y="784431"/>
                  </a:lnTo>
                  <a:lnTo>
                    <a:pt x="40691" y="783631"/>
                  </a:lnTo>
                  <a:lnTo>
                    <a:pt x="34766" y="786975"/>
                  </a:lnTo>
                  <a:lnTo>
                    <a:pt x="32566" y="785127"/>
                  </a:lnTo>
                  <a:lnTo>
                    <a:pt x="29146" y="781355"/>
                  </a:lnTo>
                  <a:lnTo>
                    <a:pt x="29146" y="779402"/>
                  </a:lnTo>
                  <a:lnTo>
                    <a:pt x="30737" y="777450"/>
                  </a:lnTo>
                  <a:lnTo>
                    <a:pt x="31271" y="774811"/>
                  </a:lnTo>
                  <a:lnTo>
                    <a:pt x="30442" y="772316"/>
                  </a:lnTo>
                  <a:lnTo>
                    <a:pt x="30832" y="768915"/>
                  </a:lnTo>
                  <a:lnTo>
                    <a:pt x="33471" y="765305"/>
                  </a:lnTo>
                  <a:lnTo>
                    <a:pt x="37433" y="761638"/>
                  </a:lnTo>
                  <a:lnTo>
                    <a:pt x="40291" y="758085"/>
                  </a:lnTo>
                  <a:lnTo>
                    <a:pt x="43224" y="755904"/>
                  </a:lnTo>
                  <a:lnTo>
                    <a:pt x="42920" y="755171"/>
                  </a:lnTo>
                  <a:lnTo>
                    <a:pt x="39567" y="756561"/>
                  </a:lnTo>
                  <a:lnTo>
                    <a:pt x="36357" y="758923"/>
                  </a:lnTo>
                  <a:lnTo>
                    <a:pt x="32585" y="762876"/>
                  </a:lnTo>
                  <a:lnTo>
                    <a:pt x="27985" y="766067"/>
                  </a:lnTo>
                  <a:lnTo>
                    <a:pt x="24584" y="767305"/>
                  </a:lnTo>
                  <a:lnTo>
                    <a:pt x="22965" y="768334"/>
                  </a:lnTo>
                  <a:lnTo>
                    <a:pt x="20469" y="769325"/>
                  </a:lnTo>
                  <a:lnTo>
                    <a:pt x="17888" y="773887"/>
                  </a:lnTo>
                  <a:lnTo>
                    <a:pt x="15069" y="775840"/>
                  </a:lnTo>
                  <a:lnTo>
                    <a:pt x="10020" y="776040"/>
                  </a:lnTo>
                  <a:lnTo>
                    <a:pt x="8906" y="772706"/>
                  </a:lnTo>
                  <a:lnTo>
                    <a:pt x="10335" y="760819"/>
                  </a:lnTo>
                  <a:lnTo>
                    <a:pt x="11859" y="754999"/>
                  </a:lnTo>
                  <a:lnTo>
                    <a:pt x="13535" y="750875"/>
                  </a:lnTo>
                  <a:lnTo>
                    <a:pt x="16164" y="750180"/>
                  </a:lnTo>
                  <a:lnTo>
                    <a:pt x="18012" y="747151"/>
                  </a:lnTo>
                  <a:lnTo>
                    <a:pt x="19545" y="747151"/>
                  </a:lnTo>
                  <a:lnTo>
                    <a:pt x="20879" y="748551"/>
                  </a:lnTo>
                  <a:lnTo>
                    <a:pt x="26032" y="749903"/>
                  </a:lnTo>
                  <a:lnTo>
                    <a:pt x="28575" y="746046"/>
                  </a:lnTo>
                  <a:lnTo>
                    <a:pt x="31880" y="745474"/>
                  </a:lnTo>
                  <a:lnTo>
                    <a:pt x="37910" y="741569"/>
                  </a:lnTo>
                  <a:lnTo>
                    <a:pt x="37786" y="740855"/>
                  </a:lnTo>
                  <a:lnTo>
                    <a:pt x="33709" y="741712"/>
                  </a:lnTo>
                  <a:lnTo>
                    <a:pt x="31233" y="741836"/>
                  </a:lnTo>
                  <a:lnTo>
                    <a:pt x="27689" y="742817"/>
                  </a:lnTo>
                  <a:lnTo>
                    <a:pt x="25803" y="742112"/>
                  </a:lnTo>
                  <a:lnTo>
                    <a:pt x="24917" y="739188"/>
                  </a:lnTo>
                  <a:lnTo>
                    <a:pt x="26337" y="736540"/>
                  </a:lnTo>
                  <a:lnTo>
                    <a:pt x="32023" y="730206"/>
                  </a:lnTo>
                  <a:lnTo>
                    <a:pt x="33995" y="727424"/>
                  </a:lnTo>
                  <a:lnTo>
                    <a:pt x="35109" y="724824"/>
                  </a:lnTo>
                  <a:lnTo>
                    <a:pt x="34928" y="723052"/>
                  </a:lnTo>
                  <a:lnTo>
                    <a:pt x="35881" y="719376"/>
                  </a:lnTo>
                  <a:lnTo>
                    <a:pt x="41443" y="712946"/>
                  </a:lnTo>
                  <a:lnTo>
                    <a:pt x="45977" y="709993"/>
                  </a:lnTo>
                  <a:lnTo>
                    <a:pt x="47463" y="712527"/>
                  </a:lnTo>
                  <a:lnTo>
                    <a:pt x="46196" y="720442"/>
                  </a:lnTo>
                  <a:lnTo>
                    <a:pt x="46206" y="723700"/>
                  </a:lnTo>
                  <a:lnTo>
                    <a:pt x="49787" y="712175"/>
                  </a:lnTo>
                  <a:lnTo>
                    <a:pt x="51368" y="709422"/>
                  </a:lnTo>
                  <a:lnTo>
                    <a:pt x="53159" y="707479"/>
                  </a:lnTo>
                  <a:lnTo>
                    <a:pt x="57503" y="706174"/>
                  </a:lnTo>
                  <a:lnTo>
                    <a:pt x="58731" y="704345"/>
                  </a:lnTo>
                  <a:lnTo>
                    <a:pt x="53664" y="704945"/>
                  </a:lnTo>
                  <a:lnTo>
                    <a:pt x="41386" y="709365"/>
                  </a:lnTo>
                  <a:lnTo>
                    <a:pt x="36214" y="713299"/>
                  </a:lnTo>
                  <a:lnTo>
                    <a:pt x="34833" y="716318"/>
                  </a:lnTo>
                  <a:lnTo>
                    <a:pt x="31242" y="720871"/>
                  </a:lnTo>
                  <a:lnTo>
                    <a:pt x="29556" y="723814"/>
                  </a:lnTo>
                  <a:lnTo>
                    <a:pt x="28813" y="728139"/>
                  </a:lnTo>
                  <a:lnTo>
                    <a:pt x="26794" y="730482"/>
                  </a:lnTo>
                  <a:lnTo>
                    <a:pt x="24060" y="731349"/>
                  </a:lnTo>
                  <a:lnTo>
                    <a:pt x="20269" y="736797"/>
                  </a:lnTo>
                  <a:lnTo>
                    <a:pt x="18593" y="741169"/>
                  </a:lnTo>
                  <a:lnTo>
                    <a:pt x="14821" y="744636"/>
                  </a:lnTo>
                  <a:lnTo>
                    <a:pt x="12430" y="747303"/>
                  </a:lnTo>
                  <a:lnTo>
                    <a:pt x="11640" y="748255"/>
                  </a:lnTo>
                  <a:lnTo>
                    <a:pt x="10344" y="750865"/>
                  </a:lnTo>
                  <a:lnTo>
                    <a:pt x="9268" y="751056"/>
                  </a:lnTo>
                  <a:lnTo>
                    <a:pt x="8334" y="749522"/>
                  </a:lnTo>
                  <a:lnTo>
                    <a:pt x="8172" y="746150"/>
                  </a:lnTo>
                  <a:lnTo>
                    <a:pt x="8554" y="740740"/>
                  </a:lnTo>
                  <a:lnTo>
                    <a:pt x="10373" y="736835"/>
                  </a:lnTo>
                  <a:lnTo>
                    <a:pt x="11239" y="733015"/>
                  </a:lnTo>
                  <a:lnTo>
                    <a:pt x="10040" y="729444"/>
                  </a:lnTo>
                  <a:lnTo>
                    <a:pt x="10878" y="727177"/>
                  </a:lnTo>
                  <a:lnTo>
                    <a:pt x="12468" y="727262"/>
                  </a:lnTo>
                  <a:lnTo>
                    <a:pt x="15440" y="728291"/>
                  </a:lnTo>
                  <a:lnTo>
                    <a:pt x="18593" y="728129"/>
                  </a:lnTo>
                  <a:lnTo>
                    <a:pt x="23784" y="725300"/>
                  </a:lnTo>
                  <a:lnTo>
                    <a:pt x="22955" y="723643"/>
                  </a:lnTo>
                  <a:lnTo>
                    <a:pt x="20717" y="723405"/>
                  </a:lnTo>
                  <a:lnTo>
                    <a:pt x="16536" y="723643"/>
                  </a:lnTo>
                  <a:lnTo>
                    <a:pt x="13021" y="720871"/>
                  </a:lnTo>
                  <a:lnTo>
                    <a:pt x="10287" y="715347"/>
                  </a:lnTo>
                  <a:lnTo>
                    <a:pt x="9049" y="707936"/>
                  </a:lnTo>
                  <a:lnTo>
                    <a:pt x="9878" y="705812"/>
                  </a:lnTo>
                  <a:lnTo>
                    <a:pt x="19993" y="698230"/>
                  </a:lnTo>
                  <a:lnTo>
                    <a:pt x="22717" y="694773"/>
                  </a:lnTo>
                  <a:lnTo>
                    <a:pt x="21136" y="694430"/>
                  </a:lnTo>
                  <a:lnTo>
                    <a:pt x="17336" y="698621"/>
                  </a:lnTo>
                  <a:lnTo>
                    <a:pt x="11906" y="701211"/>
                  </a:lnTo>
                  <a:lnTo>
                    <a:pt x="8477" y="697601"/>
                  </a:lnTo>
                  <a:lnTo>
                    <a:pt x="6696" y="693706"/>
                  </a:lnTo>
                  <a:lnTo>
                    <a:pt x="5667" y="685448"/>
                  </a:lnTo>
                  <a:lnTo>
                    <a:pt x="6039" y="681190"/>
                  </a:lnTo>
                  <a:lnTo>
                    <a:pt x="5610" y="675580"/>
                  </a:lnTo>
                  <a:lnTo>
                    <a:pt x="7934" y="673751"/>
                  </a:lnTo>
                  <a:lnTo>
                    <a:pt x="10525" y="674723"/>
                  </a:lnTo>
                  <a:lnTo>
                    <a:pt x="13087" y="675084"/>
                  </a:lnTo>
                  <a:lnTo>
                    <a:pt x="18888" y="674589"/>
                  </a:lnTo>
                  <a:lnTo>
                    <a:pt x="31690" y="671208"/>
                  </a:lnTo>
                  <a:lnTo>
                    <a:pt x="39938" y="673218"/>
                  </a:lnTo>
                  <a:lnTo>
                    <a:pt x="43291" y="673037"/>
                  </a:lnTo>
                  <a:lnTo>
                    <a:pt x="48425" y="670122"/>
                  </a:lnTo>
                  <a:lnTo>
                    <a:pt x="52911" y="669827"/>
                  </a:lnTo>
                  <a:lnTo>
                    <a:pt x="56274" y="672046"/>
                  </a:lnTo>
                  <a:lnTo>
                    <a:pt x="58112" y="674599"/>
                  </a:lnTo>
                  <a:lnTo>
                    <a:pt x="58341" y="677999"/>
                  </a:lnTo>
                  <a:lnTo>
                    <a:pt x="59893" y="680266"/>
                  </a:lnTo>
                  <a:lnTo>
                    <a:pt x="60941" y="679523"/>
                  </a:lnTo>
                  <a:lnTo>
                    <a:pt x="60103" y="676827"/>
                  </a:lnTo>
                  <a:lnTo>
                    <a:pt x="59932" y="672646"/>
                  </a:lnTo>
                  <a:lnTo>
                    <a:pt x="73428" y="667893"/>
                  </a:lnTo>
                  <a:lnTo>
                    <a:pt x="75019" y="666045"/>
                  </a:lnTo>
                  <a:lnTo>
                    <a:pt x="69657" y="665397"/>
                  </a:lnTo>
                  <a:lnTo>
                    <a:pt x="68123" y="661045"/>
                  </a:lnTo>
                  <a:lnTo>
                    <a:pt x="70952" y="654434"/>
                  </a:lnTo>
                  <a:lnTo>
                    <a:pt x="70685" y="653577"/>
                  </a:lnTo>
                  <a:lnTo>
                    <a:pt x="67704" y="657073"/>
                  </a:lnTo>
                  <a:lnTo>
                    <a:pt x="66237" y="661968"/>
                  </a:lnTo>
                  <a:lnTo>
                    <a:pt x="66828" y="665874"/>
                  </a:lnTo>
                  <a:lnTo>
                    <a:pt x="66237" y="667683"/>
                  </a:lnTo>
                  <a:lnTo>
                    <a:pt x="63494" y="668512"/>
                  </a:lnTo>
                  <a:lnTo>
                    <a:pt x="57322" y="668817"/>
                  </a:lnTo>
                  <a:lnTo>
                    <a:pt x="53359" y="667160"/>
                  </a:lnTo>
                  <a:lnTo>
                    <a:pt x="49692" y="666264"/>
                  </a:lnTo>
                  <a:lnTo>
                    <a:pt x="48444" y="665016"/>
                  </a:lnTo>
                  <a:lnTo>
                    <a:pt x="48863" y="662226"/>
                  </a:lnTo>
                  <a:lnTo>
                    <a:pt x="48168" y="661645"/>
                  </a:lnTo>
                  <a:lnTo>
                    <a:pt x="46644" y="664150"/>
                  </a:lnTo>
                  <a:lnTo>
                    <a:pt x="45291" y="669131"/>
                  </a:lnTo>
                  <a:lnTo>
                    <a:pt x="42377" y="670284"/>
                  </a:lnTo>
                  <a:lnTo>
                    <a:pt x="34328" y="668436"/>
                  </a:lnTo>
                  <a:lnTo>
                    <a:pt x="22679" y="669522"/>
                  </a:lnTo>
                  <a:lnTo>
                    <a:pt x="17450" y="672017"/>
                  </a:lnTo>
                  <a:lnTo>
                    <a:pt x="14069" y="671693"/>
                  </a:lnTo>
                  <a:lnTo>
                    <a:pt x="8239" y="667312"/>
                  </a:lnTo>
                  <a:lnTo>
                    <a:pt x="5972" y="663816"/>
                  </a:lnTo>
                  <a:lnTo>
                    <a:pt x="5124" y="656749"/>
                  </a:lnTo>
                  <a:lnTo>
                    <a:pt x="5467" y="653634"/>
                  </a:lnTo>
                  <a:lnTo>
                    <a:pt x="10001" y="652320"/>
                  </a:lnTo>
                  <a:lnTo>
                    <a:pt x="12297" y="652405"/>
                  </a:lnTo>
                  <a:lnTo>
                    <a:pt x="14449" y="650729"/>
                  </a:lnTo>
                  <a:lnTo>
                    <a:pt x="12545" y="649634"/>
                  </a:lnTo>
                  <a:lnTo>
                    <a:pt x="9868" y="647481"/>
                  </a:lnTo>
                  <a:lnTo>
                    <a:pt x="8049" y="643176"/>
                  </a:lnTo>
                  <a:lnTo>
                    <a:pt x="5296" y="641766"/>
                  </a:lnTo>
                  <a:lnTo>
                    <a:pt x="3458" y="638080"/>
                  </a:lnTo>
                  <a:lnTo>
                    <a:pt x="2991" y="632508"/>
                  </a:lnTo>
                  <a:lnTo>
                    <a:pt x="3515" y="628621"/>
                  </a:lnTo>
                  <a:lnTo>
                    <a:pt x="4982" y="627374"/>
                  </a:lnTo>
                  <a:lnTo>
                    <a:pt x="8515" y="628221"/>
                  </a:lnTo>
                  <a:lnTo>
                    <a:pt x="17831" y="627564"/>
                  </a:lnTo>
                  <a:lnTo>
                    <a:pt x="26594" y="631527"/>
                  </a:lnTo>
                  <a:lnTo>
                    <a:pt x="32547" y="633755"/>
                  </a:lnTo>
                  <a:lnTo>
                    <a:pt x="44596" y="632631"/>
                  </a:lnTo>
                  <a:lnTo>
                    <a:pt x="51654" y="629098"/>
                  </a:lnTo>
                  <a:lnTo>
                    <a:pt x="50359" y="628126"/>
                  </a:lnTo>
                  <a:lnTo>
                    <a:pt x="42701" y="630164"/>
                  </a:lnTo>
                  <a:lnTo>
                    <a:pt x="35624" y="630079"/>
                  </a:lnTo>
                  <a:lnTo>
                    <a:pt x="23146" y="626088"/>
                  </a:lnTo>
                  <a:lnTo>
                    <a:pt x="18031" y="624802"/>
                  </a:lnTo>
                  <a:lnTo>
                    <a:pt x="12516" y="625373"/>
                  </a:lnTo>
                  <a:lnTo>
                    <a:pt x="9649" y="624164"/>
                  </a:lnTo>
                  <a:lnTo>
                    <a:pt x="7963" y="620201"/>
                  </a:lnTo>
                  <a:lnTo>
                    <a:pt x="9211" y="612600"/>
                  </a:lnTo>
                  <a:lnTo>
                    <a:pt x="11820" y="610962"/>
                  </a:lnTo>
                  <a:lnTo>
                    <a:pt x="13230" y="612943"/>
                  </a:lnTo>
                  <a:lnTo>
                    <a:pt x="14935" y="613067"/>
                  </a:lnTo>
                  <a:lnTo>
                    <a:pt x="16669" y="609886"/>
                  </a:lnTo>
                  <a:lnTo>
                    <a:pt x="18317" y="608067"/>
                  </a:lnTo>
                  <a:lnTo>
                    <a:pt x="19631" y="603952"/>
                  </a:lnTo>
                  <a:lnTo>
                    <a:pt x="24575" y="600037"/>
                  </a:lnTo>
                  <a:lnTo>
                    <a:pt x="26661" y="599704"/>
                  </a:lnTo>
                  <a:lnTo>
                    <a:pt x="29651" y="597903"/>
                  </a:lnTo>
                  <a:lnTo>
                    <a:pt x="31566" y="598418"/>
                  </a:lnTo>
                  <a:lnTo>
                    <a:pt x="32785" y="600227"/>
                  </a:lnTo>
                  <a:lnTo>
                    <a:pt x="34338" y="601723"/>
                  </a:lnTo>
                  <a:lnTo>
                    <a:pt x="37690" y="601542"/>
                  </a:lnTo>
                  <a:lnTo>
                    <a:pt x="47615" y="598399"/>
                  </a:lnTo>
                  <a:lnTo>
                    <a:pt x="48682" y="597475"/>
                  </a:lnTo>
                  <a:lnTo>
                    <a:pt x="50616" y="594893"/>
                  </a:lnTo>
                  <a:lnTo>
                    <a:pt x="44330" y="596046"/>
                  </a:lnTo>
                  <a:lnTo>
                    <a:pt x="39110" y="597875"/>
                  </a:lnTo>
                  <a:lnTo>
                    <a:pt x="35748" y="598389"/>
                  </a:lnTo>
                  <a:lnTo>
                    <a:pt x="35271" y="596094"/>
                  </a:lnTo>
                  <a:lnTo>
                    <a:pt x="36509" y="594065"/>
                  </a:lnTo>
                  <a:lnTo>
                    <a:pt x="38453" y="591893"/>
                  </a:lnTo>
                  <a:lnTo>
                    <a:pt x="39396" y="588188"/>
                  </a:lnTo>
                  <a:lnTo>
                    <a:pt x="41539" y="586607"/>
                  </a:lnTo>
                  <a:lnTo>
                    <a:pt x="43853" y="586692"/>
                  </a:lnTo>
                  <a:lnTo>
                    <a:pt x="48635" y="586016"/>
                  </a:lnTo>
                  <a:lnTo>
                    <a:pt x="52007" y="585054"/>
                  </a:lnTo>
                  <a:lnTo>
                    <a:pt x="57788" y="585692"/>
                  </a:lnTo>
                  <a:lnTo>
                    <a:pt x="66418" y="587111"/>
                  </a:lnTo>
                  <a:lnTo>
                    <a:pt x="71971" y="590559"/>
                  </a:lnTo>
                  <a:lnTo>
                    <a:pt x="74066" y="590245"/>
                  </a:lnTo>
                  <a:lnTo>
                    <a:pt x="76286" y="589331"/>
                  </a:lnTo>
                  <a:lnTo>
                    <a:pt x="77296" y="588083"/>
                  </a:lnTo>
                  <a:lnTo>
                    <a:pt x="72933" y="586654"/>
                  </a:lnTo>
                  <a:lnTo>
                    <a:pt x="72685" y="584606"/>
                  </a:lnTo>
                  <a:lnTo>
                    <a:pt x="73228" y="583063"/>
                  </a:lnTo>
                  <a:lnTo>
                    <a:pt x="80353" y="580215"/>
                  </a:lnTo>
                  <a:lnTo>
                    <a:pt x="88125" y="579587"/>
                  </a:lnTo>
                  <a:lnTo>
                    <a:pt x="86792" y="577291"/>
                  </a:lnTo>
                  <a:lnTo>
                    <a:pt x="69761" y="580758"/>
                  </a:lnTo>
                  <a:lnTo>
                    <a:pt x="65313" y="578387"/>
                  </a:lnTo>
                  <a:lnTo>
                    <a:pt x="61798" y="578406"/>
                  </a:lnTo>
                  <a:lnTo>
                    <a:pt x="59503" y="579758"/>
                  </a:lnTo>
                  <a:lnTo>
                    <a:pt x="52950" y="581397"/>
                  </a:lnTo>
                  <a:lnTo>
                    <a:pt x="51749" y="580234"/>
                  </a:lnTo>
                  <a:lnTo>
                    <a:pt x="52997" y="576215"/>
                  </a:lnTo>
                  <a:lnTo>
                    <a:pt x="56922" y="569605"/>
                  </a:lnTo>
                  <a:lnTo>
                    <a:pt x="57245" y="567985"/>
                  </a:lnTo>
                  <a:lnTo>
                    <a:pt x="59065" y="566385"/>
                  </a:lnTo>
                  <a:lnTo>
                    <a:pt x="69237" y="562527"/>
                  </a:lnTo>
                  <a:lnTo>
                    <a:pt x="74124" y="558032"/>
                  </a:lnTo>
                  <a:lnTo>
                    <a:pt x="76324" y="557460"/>
                  </a:lnTo>
                  <a:lnTo>
                    <a:pt x="78505" y="557775"/>
                  </a:lnTo>
                  <a:lnTo>
                    <a:pt x="81829" y="557251"/>
                  </a:lnTo>
                  <a:lnTo>
                    <a:pt x="88249" y="558536"/>
                  </a:lnTo>
                  <a:lnTo>
                    <a:pt x="91212" y="564156"/>
                  </a:lnTo>
                  <a:lnTo>
                    <a:pt x="93869" y="565918"/>
                  </a:lnTo>
                  <a:lnTo>
                    <a:pt x="102222" y="572910"/>
                  </a:lnTo>
                  <a:lnTo>
                    <a:pt x="101851" y="570910"/>
                  </a:lnTo>
                  <a:lnTo>
                    <a:pt x="94612" y="561413"/>
                  </a:lnTo>
                  <a:lnTo>
                    <a:pt x="91850" y="559051"/>
                  </a:lnTo>
                  <a:lnTo>
                    <a:pt x="89783" y="554365"/>
                  </a:lnTo>
                  <a:lnTo>
                    <a:pt x="90488" y="549926"/>
                  </a:lnTo>
                  <a:lnTo>
                    <a:pt x="92812" y="546954"/>
                  </a:lnTo>
                  <a:lnTo>
                    <a:pt x="101070" y="545363"/>
                  </a:lnTo>
                  <a:lnTo>
                    <a:pt x="102546" y="543639"/>
                  </a:lnTo>
                  <a:lnTo>
                    <a:pt x="102699" y="540677"/>
                  </a:lnTo>
                  <a:lnTo>
                    <a:pt x="101432" y="538648"/>
                  </a:lnTo>
                  <a:lnTo>
                    <a:pt x="98393" y="538763"/>
                  </a:lnTo>
                  <a:lnTo>
                    <a:pt x="95888" y="537505"/>
                  </a:lnTo>
                  <a:lnTo>
                    <a:pt x="95202" y="534305"/>
                  </a:lnTo>
                  <a:lnTo>
                    <a:pt x="96203" y="532133"/>
                  </a:lnTo>
                  <a:lnTo>
                    <a:pt x="100965" y="528161"/>
                  </a:lnTo>
                  <a:lnTo>
                    <a:pt x="103565" y="526875"/>
                  </a:lnTo>
                  <a:lnTo>
                    <a:pt x="108080" y="525485"/>
                  </a:lnTo>
                  <a:lnTo>
                    <a:pt x="115919" y="528628"/>
                  </a:lnTo>
                  <a:lnTo>
                    <a:pt x="116519" y="530266"/>
                  </a:lnTo>
                  <a:lnTo>
                    <a:pt x="114319" y="534210"/>
                  </a:lnTo>
                  <a:lnTo>
                    <a:pt x="114538" y="536419"/>
                  </a:lnTo>
                  <a:lnTo>
                    <a:pt x="116462" y="536658"/>
                  </a:lnTo>
                  <a:lnTo>
                    <a:pt x="120939" y="530009"/>
                  </a:lnTo>
                  <a:lnTo>
                    <a:pt x="126206" y="529085"/>
                  </a:lnTo>
                  <a:lnTo>
                    <a:pt x="128388" y="527656"/>
                  </a:lnTo>
                  <a:lnTo>
                    <a:pt x="130921" y="526752"/>
                  </a:lnTo>
                  <a:lnTo>
                    <a:pt x="134531" y="532771"/>
                  </a:lnTo>
                  <a:lnTo>
                    <a:pt x="136122" y="534695"/>
                  </a:lnTo>
                  <a:lnTo>
                    <a:pt x="137313" y="535486"/>
                  </a:lnTo>
                  <a:lnTo>
                    <a:pt x="138465" y="540477"/>
                  </a:lnTo>
                  <a:lnTo>
                    <a:pt x="139580" y="540744"/>
                  </a:lnTo>
                  <a:lnTo>
                    <a:pt x="141170" y="538248"/>
                  </a:lnTo>
                  <a:lnTo>
                    <a:pt x="144056" y="536924"/>
                  </a:lnTo>
                  <a:lnTo>
                    <a:pt x="148104" y="536057"/>
                  </a:lnTo>
                  <a:lnTo>
                    <a:pt x="154810" y="537381"/>
                  </a:lnTo>
                  <a:lnTo>
                    <a:pt x="157849" y="536400"/>
                  </a:lnTo>
                  <a:lnTo>
                    <a:pt x="159334" y="536543"/>
                  </a:lnTo>
                  <a:lnTo>
                    <a:pt x="157905" y="532057"/>
                  </a:lnTo>
                  <a:lnTo>
                    <a:pt x="157020" y="530752"/>
                  </a:lnTo>
                  <a:lnTo>
                    <a:pt x="158401" y="526733"/>
                  </a:lnTo>
                  <a:lnTo>
                    <a:pt x="159839" y="525161"/>
                  </a:lnTo>
                  <a:lnTo>
                    <a:pt x="164468" y="522332"/>
                  </a:lnTo>
                  <a:lnTo>
                    <a:pt x="168888" y="521065"/>
                  </a:lnTo>
                  <a:lnTo>
                    <a:pt x="171774" y="518379"/>
                  </a:lnTo>
                  <a:lnTo>
                    <a:pt x="175651" y="515893"/>
                  </a:lnTo>
                  <a:lnTo>
                    <a:pt x="175041" y="513912"/>
                  </a:lnTo>
                  <a:lnTo>
                    <a:pt x="173965" y="511607"/>
                  </a:lnTo>
                  <a:lnTo>
                    <a:pt x="171450" y="511464"/>
                  </a:lnTo>
                  <a:lnTo>
                    <a:pt x="170431" y="510207"/>
                  </a:lnTo>
                  <a:lnTo>
                    <a:pt x="173612" y="507216"/>
                  </a:lnTo>
                  <a:lnTo>
                    <a:pt x="177975" y="503882"/>
                  </a:lnTo>
                  <a:lnTo>
                    <a:pt x="177213" y="502568"/>
                  </a:lnTo>
                  <a:lnTo>
                    <a:pt x="173936" y="501082"/>
                  </a:lnTo>
                  <a:lnTo>
                    <a:pt x="171450" y="502196"/>
                  </a:lnTo>
                  <a:lnTo>
                    <a:pt x="167754" y="504777"/>
                  </a:lnTo>
                  <a:lnTo>
                    <a:pt x="163449" y="508854"/>
                  </a:lnTo>
                  <a:lnTo>
                    <a:pt x="164849" y="510045"/>
                  </a:lnTo>
                  <a:lnTo>
                    <a:pt x="167002" y="513464"/>
                  </a:lnTo>
                  <a:lnTo>
                    <a:pt x="164002" y="517998"/>
                  </a:lnTo>
                  <a:lnTo>
                    <a:pt x="148076" y="529990"/>
                  </a:lnTo>
                  <a:lnTo>
                    <a:pt x="140484" y="533486"/>
                  </a:lnTo>
                  <a:lnTo>
                    <a:pt x="136979" y="532943"/>
                  </a:lnTo>
                  <a:lnTo>
                    <a:pt x="136141" y="529676"/>
                  </a:lnTo>
                  <a:lnTo>
                    <a:pt x="134531" y="527266"/>
                  </a:lnTo>
                  <a:lnTo>
                    <a:pt x="132798" y="522265"/>
                  </a:lnTo>
                  <a:lnTo>
                    <a:pt x="129845" y="522399"/>
                  </a:lnTo>
                  <a:lnTo>
                    <a:pt x="128168" y="523504"/>
                  </a:lnTo>
                  <a:lnTo>
                    <a:pt x="127445" y="521865"/>
                  </a:lnTo>
                  <a:lnTo>
                    <a:pt x="128711" y="516512"/>
                  </a:lnTo>
                  <a:lnTo>
                    <a:pt x="131207" y="512274"/>
                  </a:lnTo>
                  <a:lnTo>
                    <a:pt x="135389" y="509064"/>
                  </a:lnTo>
                  <a:lnTo>
                    <a:pt x="137398" y="505177"/>
                  </a:lnTo>
                  <a:lnTo>
                    <a:pt x="139284" y="498996"/>
                  </a:lnTo>
                  <a:lnTo>
                    <a:pt x="145332" y="493090"/>
                  </a:lnTo>
                  <a:lnTo>
                    <a:pt x="154134" y="478403"/>
                  </a:lnTo>
                  <a:lnTo>
                    <a:pt x="161306" y="473688"/>
                  </a:lnTo>
                  <a:lnTo>
                    <a:pt x="163935" y="468516"/>
                  </a:lnTo>
                  <a:lnTo>
                    <a:pt x="168164" y="466230"/>
                  </a:lnTo>
                  <a:lnTo>
                    <a:pt x="171774" y="462182"/>
                  </a:lnTo>
                  <a:lnTo>
                    <a:pt x="174603" y="461782"/>
                  </a:lnTo>
                  <a:lnTo>
                    <a:pt x="179746" y="458124"/>
                  </a:lnTo>
                  <a:lnTo>
                    <a:pt x="182661" y="453761"/>
                  </a:lnTo>
                  <a:lnTo>
                    <a:pt x="180756" y="453495"/>
                  </a:lnTo>
                  <a:lnTo>
                    <a:pt x="176232" y="456324"/>
                  </a:lnTo>
                  <a:lnTo>
                    <a:pt x="173669" y="457467"/>
                  </a:lnTo>
                  <a:lnTo>
                    <a:pt x="173850" y="452790"/>
                  </a:lnTo>
                  <a:lnTo>
                    <a:pt x="175089" y="447980"/>
                  </a:lnTo>
                  <a:lnTo>
                    <a:pt x="178813" y="443570"/>
                  </a:lnTo>
                  <a:lnTo>
                    <a:pt x="196730" y="430701"/>
                  </a:lnTo>
                  <a:lnTo>
                    <a:pt x="198520" y="432835"/>
                  </a:lnTo>
                  <a:lnTo>
                    <a:pt x="200663" y="436607"/>
                  </a:lnTo>
                  <a:lnTo>
                    <a:pt x="206054" y="435759"/>
                  </a:lnTo>
                  <a:lnTo>
                    <a:pt x="212208" y="428454"/>
                  </a:lnTo>
                  <a:lnTo>
                    <a:pt x="216941" y="420481"/>
                  </a:lnTo>
                  <a:lnTo>
                    <a:pt x="214379" y="421872"/>
                  </a:lnTo>
                  <a:lnTo>
                    <a:pt x="211589" y="425139"/>
                  </a:lnTo>
                  <a:lnTo>
                    <a:pt x="206150" y="429663"/>
                  </a:lnTo>
                  <a:lnTo>
                    <a:pt x="203635" y="430378"/>
                  </a:lnTo>
                  <a:lnTo>
                    <a:pt x="202197" y="429787"/>
                  </a:lnTo>
                  <a:lnTo>
                    <a:pt x="201397" y="426768"/>
                  </a:lnTo>
                  <a:lnTo>
                    <a:pt x="199511" y="425787"/>
                  </a:lnTo>
                  <a:lnTo>
                    <a:pt x="197806" y="426463"/>
                  </a:lnTo>
                  <a:lnTo>
                    <a:pt x="196044" y="424310"/>
                  </a:lnTo>
                  <a:lnTo>
                    <a:pt x="195729" y="418986"/>
                  </a:lnTo>
                  <a:lnTo>
                    <a:pt x="197977" y="411032"/>
                  </a:lnTo>
                  <a:lnTo>
                    <a:pt x="199758" y="405755"/>
                  </a:lnTo>
                  <a:lnTo>
                    <a:pt x="201682" y="401745"/>
                  </a:lnTo>
                  <a:lnTo>
                    <a:pt x="209245" y="390315"/>
                  </a:lnTo>
                  <a:lnTo>
                    <a:pt x="210874" y="384048"/>
                  </a:lnTo>
                  <a:lnTo>
                    <a:pt x="214294" y="380733"/>
                  </a:lnTo>
                  <a:lnTo>
                    <a:pt x="218732" y="381467"/>
                  </a:lnTo>
                  <a:lnTo>
                    <a:pt x="220075" y="380505"/>
                  </a:lnTo>
                  <a:lnTo>
                    <a:pt x="218551" y="376371"/>
                  </a:lnTo>
                  <a:lnTo>
                    <a:pt x="213713" y="373094"/>
                  </a:lnTo>
                  <a:lnTo>
                    <a:pt x="213417" y="371027"/>
                  </a:lnTo>
                  <a:lnTo>
                    <a:pt x="229543" y="365589"/>
                  </a:lnTo>
                  <a:lnTo>
                    <a:pt x="237220" y="365770"/>
                  </a:lnTo>
                  <a:lnTo>
                    <a:pt x="239496" y="363055"/>
                  </a:lnTo>
                  <a:lnTo>
                    <a:pt x="243669" y="361302"/>
                  </a:lnTo>
                  <a:lnTo>
                    <a:pt x="246831" y="357969"/>
                  </a:lnTo>
                  <a:lnTo>
                    <a:pt x="245202" y="356492"/>
                  </a:lnTo>
                  <a:lnTo>
                    <a:pt x="237401" y="359559"/>
                  </a:lnTo>
                  <a:lnTo>
                    <a:pt x="232524" y="360997"/>
                  </a:lnTo>
                  <a:lnTo>
                    <a:pt x="230324" y="360950"/>
                  </a:lnTo>
                  <a:lnTo>
                    <a:pt x="228600" y="361998"/>
                  </a:lnTo>
                  <a:lnTo>
                    <a:pt x="222371" y="362398"/>
                  </a:lnTo>
                  <a:lnTo>
                    <a:pt x="221009" y="349091"/>
                  </a:lnTo>
                  <a:lnTo>
                    <a:pt x="221990" y="341824"/>
                  </a:lnTo>
                  <a:lnTo>
                    <a:pt x="224314" y="341976"/>
                  </a:lnTo>
                  <a:lnTo>
                    <a:pt x="224847" y="335013"/>
                  </a:lnTo>
                  <a:lnTo>
                    <a:pt x="227533" y="330889"/>
                  </a:lnTo>
                  <a:lnTo>
                    <a:pt x="231238" y="329965"/>
                  </a:lnTo>
                  <a:lnTo>
                    <a:pt x="233106" y="328203"/>
                  </a:lnTo>
                  <a:lnTo>
                    <a:pt x="235801" y="324602"/>
                  </a:lnTo>
                  <a:lnTo>
                    <a:pt x="240259" y="325431"/>
                  </a:lnTo>
                  <a:lnTo>
                    <a:pt x="244840" y="324631"/>
                  </a:lnTo>
                  <a:lnTo>
                    <a:pt x="243697" y="322926"/>
                  </a:lnTo>
                  <a:lnTo>
                    <a:pt x="238011" y="320735"/>
                  </a:lnTo>
                  <a:lnTo>
                    <a:pt x="236611" y="316963"/>
                  </a:lnTo>
                  <a:lnTo>
                    <a:pt x="238611" y="314849"/>
                  </a:lnTo>
                  <a:lnTo>
                    <a:pt x="240792" y="313296"/>
                  </a:lnTo>
                  <a:lnTo>
                    <a:pt x="242716" y="313020"/>
                  </a:lnTo>
                  <a:lnTo>
                    <a:pt x="246516" y="305619"/>
                  </a:lnTo>
                  <a:lnTo>
                    <a:pt x="248831" y="302447"/>
                  </a:lnTo>
                  <a:lnTo>
                    <a:pt x="251413" y="303000"/>
                  </a:lnTo>
                  <a:lnTo>
                    <a:pt x="255013" y="299723"/>
                  </a:lnTo>
                  <a:lnTo>
                    <a:pt x="258556" y="300838"/>
                  </a:lnTo>
                  <a:lnTo>
                    <a:pt x="261976" y="298694"/>
                  </a:lnTo>
                  <a:lnTo>
                    <a:pt x="266652" y="297275"/>
                  </a:lnTo>
                  <a:lnTo>
                    <a:pt x="283769" y="296732"/>
                  </a:lnTo>
                  <a:lnTo>
                    <a:pt x="284274" y="293675"/>
                  </a:lnTo>
                  <a:lnTo>
                    <a:pt x="280673" y="292970"/>
                  </a:lnTo>
                  <a:lnTo>
                    <a:pt x="267957" y="292179"/>
                  </a:lnTo>
                  <a:lnTo>
                    <a:pt x="261461" y="292246"/>
                  </a:lnTo>
                  <a:lnTo>
                    <a:pt x="258728" y="293037"/>
                  </a:lnTo>
                  <a:lnTo>
                    <a:pt x="257727" y="291970"/>
                  </a:lnTo>
                  <a:lnTo>
                    <a:pt x="257909" y="290141"/>
                  </a:lnTo>
                  <a:lnTo>
                    <a:pt x="260271" y="287236"/>
                  </a:lnTo>
                  <a:lnTo>
                    <a:pt x="261385" y="284026"/>
                  </a:lnTo>
                  <a:lnTo>
                    <a:pt x="266109" y="276158"/>
                  </a:lnTo>
                  <a:lnTo>
                    <a:pt x="271643" y="270900"/>
                  </a:lnTo>
                  <a:lnTo>
                    <a:pt x="275882" y="272244"/>
                  </a:lnTo>
                  <a:lnTo>
                    <a:pt x="280388" y="277263"/>
                  </a:lnTo>
                  <a:lnTo>
                    <a:pt x="283597" y="277892"/>
                  </a:lnTo>
                  <a:lnTo>
                    <a:pt x="285093" y="279511"/>
                  </a:lnTo>
                  <a:lnTo>
                    <a:pt x="287436" y="286407"/>
                  </a:lnTo>
                  <a:lnTo>
                    <a:pt x="288550" y="286626"/>
                  </a:lnTo>
                  <a:lnTo>
                    <a:pt x="288046" y="280006"/>
                  </a:lnTo>
                  <a:lnTo>
                    <a:pt x="291141" y="274596"/>
                  </a:lnTo>
                  <a:lnTo>
                    <a:pt x="290341" y="273101"/>
                  </a:lnTo>
                  <a:lnTo>
                    <a:pt x="285693" y="275063"/>
                  </a:lnTo>
                  <a:lnTo>
                    <a:pt x="282130" y="273025"/>
                  </a:lnTo>
                  <a:lnTo>
                    <a:pt x="279321" y="268948"/>
                  </a:lnTo>
                  <a:lnTo>
                    <a:pt x="278521" y="265214"/>
                  </a:lnTo>
                  <a:lnTo>
                    <a:pt x="280273" y="261518"/>
                  </a:lnTo>
                  <a:lnTo>
                    <a:pt x="281921" y="259651"/>
                  </a:lnTo>
                  <a:lnTo>
                    <a:pt x="280807" y="257470"/>
                  </a:lnTo>
                  <a:lnTo>
                    <a:pt x="273777" y="263290"/>
                  </a:lnTo>
                  <a:lnTo>
                    <a:pt x="268805" y="264652"/>
                  </a:lnTo>
                  <a:lnTo>
                    <a:pt x="266843" y="263842"/>
                  </a:lnTo>
                  <a:lnTo>
                    <a:pt x="267901" y="258566"/>
                  </a:lnTo>
                  <a:lnTo>
                    <a:pt x="267310" y="254365"/>
                  </a:lnTo>
                  <a:lnTo>
                    <a:pt x="273977" y="243983"/>
                  </a:lnTo>
                  <a:lnTo>
                    <a:pt x="276273" y="242783"/>
                  </a:lnTo>
                  <a:lnTo>
                    <a:pt x="280016" y="243621"/>
                  </a:lnTo>
                  <a:lnTo>
                    <a:pt x="283397" y="246555"/>
                  </a:lnTo>
                  <a:lnTo>
                    <a:pt x="286226" y="246088"/>
                  </a:lnTo>
                  <a:lnTo>
                    <a:pt x="289293" y="244516"/>
                  </a:lnTo>
                  <a:lnTo>
                    <a:pt x="288874" y="241697"/>
                  </a:lnTo>
                  <a:lnTo>
                    <a:pt x="282226" y="240573"/>
                  </a:lnTo>
                  <a:lnTo>
                    <a:pt x="280511" y="238230"/>
                  </a:lnTo>
                  <a:lnTo>
                    <a:pt x="281131" y="235915"/>
                  </a:lnTo>
                  <a:lnTo>
                    <a:pt x="285693" y="233477"/>
                  </a:lnTo>
                  <a:lnTo>
                    <a:pt x="290236" y="229067"/>
                  </a:lnTo>
                  <a:lnTo>
                    <a:pt x="295437" y="227781"/>
                  </a:lnTo>
                  <a:lnTo>
                    <a:pt x="299618" y="224438"/>
                  </a:lnTo>
                  <a:lnTo>
                    <a:pt x="300428" y="225200"/>
                  </a:lnTo>
                  <a:lnTo>
                    <a:pt x="301133" y="226514"/>
                  </a:lnTo>
                  <a:lnTo>
                    <a:pt x="302638" y="238877"/>
                  </a:lnTo>
                  <a:lnTo>
                    <a:pt x="306381" y="248898"/>
                  </a:lnTo>
                  <a:lnTo>
                    <a:pt x="307763" y="249260"/>
                  </a:lnTo>
                  <a:lnTo>
                    <a:pt x="306324" y="240744"/>
                  </a:lnTo>
                  <a:lnTo>
                    <a:pt x="307667" y="238287"/>
                  </a:lnTo>
                  <a:lnTo>
                    <a:pt x="309363" y="236420"/>
                  </a:lnTo>
                  <a:lnTo>
                    <a:pt x="309896" y="234286"/>
                  </a:lnTo>
                  <a:lnTo>
                    <a:pt x="307953" y="233562"/>
                  </a:lnTo>
                  <a:lnTo>
                    <a:pt x="306362" y="230496"/>
                  </a:lnTo>
                  <a:lnTo>
                    <a:pt x="304095" y="220656"/>
                  </a:lnTo>
                  <a:lnTo>
                    <a:pt x="304876" y="218084"/>
                  </a:lnTo>
                  <a:lnTo>
                    <a:pt x="309801" y="212808"/>
                  </a:lnTo>
                  <a:lnTo>
                    <a:pt x="315973" y="211598"/>
                  </a:lnTo>
                  <a:lnTo>
                    <a:pt x="322545" y="215294"/>
                  </a:lnTo>
                  <a:lnTo>
                    <a:pt x="324860" y="215332"/>
                  </a:lnTo>
                  <a:lnTo>
                    <a:pt x="328669" y="214341"/>
                  </a:lnTo>
                  <a:lnTo>
                    <a:pt x="335137" y="211293"/>
                  </a:lnTo>
                  <a:lnTo>
                    <a:pt x="338947" y="210131"/>
                  </a:lnTo>
                  <a:lnTo>
                    <a:pt x="340929" y="210131"/>
                  </a:lnTo>
                  <a:lnTo>
                    <a:pt x="341414" y="208588"/>
                  </a:lnTo>
                  <a:lnTo>
                    <a:pt x="339576" y="207597"/>
                  </a:lnTo>
                  <a:lnTo>
                    <a:pt x="338985" y="206635"/>
                  </a:lnTo>
                  <a:lnTo>
                    <a:pt x="337547" y="206083"/>
                  </a:lnTo>
                  <a:lnTo>
                    <a:pt x="331565" y="207731"/>
                  </a:lnTo>
                  <a:lnTo>
                    <a:pt x="315059" y="207207"/>
                  </a:lnTo>
                  <a:lnTo>
                    <a:pt x="313468" y="205445"/>
                  </a:lnTo>
                  <a:lnTo>
                    <a:pt x="313173" y="202387"/>
                  </a:lnTo>
                  <a:lnTo>
                    <a:pt x="314925" y="198006"/>
                  </a:lnTo>
                  <a:lnTo>
                    <a:pt x="316849" y="195577"/>
                  </a:lnTo>
                  <a:lnTo>
                    <a:pt x="323079" y="191205"/>
                  </a:lnTo>
                  <a:lnTo>
                    <a:pt x="329660" y="190614"/>
                  </a:lnTo>
                  <a:lnTo>
                    <a:pt x="336604" y="182813"/>
                  </a:lnTo>
                  <a:lnTo>
                    <a:pt x="339252" y="176946"/>
                  </a:lnTo>
                  <a:lnTo>
                    <a:pt x="340757" y="167850"/>
                  </a:lnTo>
                  <a:lnTo>
                    <a:pt x="344986" y="160458"/>
                  </a:lnTo>
                  <a:lnTo>
                    <a:pt x="355597" y="156239"/>
                  </a:lnTo>
                  <a:lnTo>
                    <a:pt x="356025" y="154372"/>
                  </a:lnTo>
                  <a:lnTo>
                    <a:pt x="354902" y="150495"/>
                  </a:lnTo>
                  <a:lnTo>
                    <a:pt x="354997" y="143504"/>
                  </a:lnTo>
                  <a:lnTo>
                    <a:pt x="357902" y="135322"/>
                  </a:lnTo>
                  <a:lnTo>
                    <a:pt x="359836" y="132474"/>
                  </a:lnTo>
                  <a:lnTo>
                    <a:pt x="360731" y="132131"/>
                  </a:lnTo>
                  <a:lnTo>
                    <a:pt x="363017" y="134817"/>
                  </a:lnTo>
                  <a:lnTo>
                    <a:pt x="365798" y="140513"/>
                  </a:lnTo>
                  <a:lnTo>
                    <a:pt x="370151" y="143770"/>
                  </a:lnTo>
                  <a:lnTo>
                    <a:pt x="375857" y="144332"/>
                  </a:lnTo>
                  <a:lnTo>
                    <a:pt x="377380" y="142732"/>
                  </a:lnTo>
                  <a:lnTo>
                    <a:pt x="372952" y="139494"/>
                  </a:lnTo>
                  <a:lnTo>
                    <a:pt x="369589" y="135246"/>
                  </a:lnTo>
                  <a:lnTo>
                    <a:pt x="369322" y="130969"/>
                  </a:lnTo>
                  <a:lnTo>
                    <a:pt x="370913" y="128702"/>
                  </a:lnTo>
                  <a:lnTo>
                    <a:pt x="373389" y="128949"/>
                  </a:lnTo>
                  <a:lnTo>
                    <a:pt x="376494" y="128473"/>
                  </a:lnTo>
                  <a:lnTo>
                    <a:pt x="379390" y="125587"/>
                  </a:lnTo>
                  <a:lnTo>
                    <a:pt x="379809" y="123558"/>
                  </a:lnTo>
                  <a:lnTo>
                    <a:pt x="379933" y="120796"/>
                  </a:lnTo>
                  <a:lnTo>
                    <a:pt x="380657" y="117986"/>
                  </a:lnTo>
                  <a:lnTo>
                    <a:pt x="384906" y="111252"/>
                  </a:lnTo>
                  <a:lnTo>
                    <a:pt x="397993" y="106861"/>
                  </a:lnTo>
                  <a:lnTo>
                    <a:pt x="398945" y="108652"/>
                  </a:lnTo>
                  <a:lnTo>
                    <a:pt x="398240" y="121634"/>
                  </a:lnTo>
                  <a:lnTo>
                    <a:pt x="396735" y="129978"/>
                  </a:lnTo>
                  <a:lnTo>
                    <a:pt x="396783" y="136055"/>
                  </a:lnTo>
                  <a:lnTo>
                    <a:pt x="399336" y="129978"/>
                  </a:lnTo>
                  <a:lnTo>
                    <a:pt x="402746" y="113243"/>
                  </a:lnTo>
                  <a:lnTo>
                    <a:pt x="405317" y="105318"/>
                  </a:lnTo>
                  <a:lnTo>
                    <a:pt x="408213" y="100755"/>
                  </a:lnTo>
                  <a:lnTo>
                    <a:pt x="410280" y="99727"/>
                  </a:lnTo>
                  <a:lnTo>
                    <a:pt x="412328" y="97355"/>
                  </a:lnTo>
                  <a:lnTo>
                    <a:pt x="415033" y="95945"/>
                  </a:lnTo>
                  <a:lnTo>
                    <a:pt x="415862" y="97765"/>
                  </a:lnTo>
                  <a:lnTo>
                    <a:pt x="416719" y="101984"/>
                  </a:lnTo>
                  <a:lnTo>
                    <a:pt x="415261" y="116710"/>
                  </a:lnTo>
                  <a:lnTo>
                    <a:pt x="415404" y="121339"/>
                  </a:lnTo>
                  <a:lnTo>
                    <a:pt x="413775" y="127521"/>
                  </a:lnTo>
                  <a:lnTo>
                    <a:pt x="407537" y="141227"/>
                  </a:lnTo>
                  <a:lnTo>
                    <a:pt x="407822" y="142970"/>
                  </a:lnTo>
                  <a:lnTo>
                    <a:pt x="409232" y="142323"/>
                  </a:lnTo>
                  <a:lnTo>
                    <a:pt x="411642" y="140075"/>
                  </a:lnTo>
                  <a:lnTo>
                    <a:pt x="419376" y="127044"/>
                  </a:lnTo>
                  <a:lnTo>
                    <a:pt x="426130" y="128692"/>
                  </a:lnTo>
                  <a:lnTo>
                    <a:pt x="426215" y="127625"/>
                  </a:lnTo>
                  <a:lnTo>
                    <a:pt x="424043" y="123787"/>
                  </a:lnTo>
                  <a:lnTo>
                    <a:pt x="421405" y="120101"/>
                  </a:lnTo>
                  <a:lnTo>
                    <a:pt x="420605" y="115529"/>
                  </a:lnTo>
                  <a:lnTo>
                    <a:pt x="420957" y="103261"/>
                  </a:lnTo>
                  <a:lnTo>
                    <a:pt x="422996" y="98374"/>
                  </a:lnTo>
                  <a:lnTo>
                    <a:pt x="428825" y="98889"/>
                  </a:lnTo>
                  <a:lnTo>
                    <a:pt x="432321" y="98212"/>
                  </a:lnTo>
                  <a:lnTo>
                    <a:pt x="433950" y="100432"/>
                  </a:lnTo>
                  <a:lnTo>
                    <a:pt x="437445" y="100270"/>
                  </a:lnTo>
                  <a:lnTo>
                    <a:pt x="439864" y="91411"/>
                  </a:lnTo>
                  <a:lnTo>
                    <a:pt x="444655" y="90630"/>
                  </a:lnTo>
                  <a:lnTo>
                    <a:pt x="448866" y="96498"/>
                  </a:lnTo>
                  <a:lnTo>
                    <a:pt x="453923" y="100432"/>
                  </a:lnTo>
                  <a:lnTo>
                    <a:pt x="457991" y="106070"/>
                  </a:lnTo>
                  <a:lnTo>
                    <a:pt x="459143" y="104527"/>
                  </a:lnTo>
                  <a:lnTo>
                    <a:pt x="456952" y="91326"/>
                  </a:lnTo>
                  <a:lnTo>
                    <a:pt x="454552" y="86487"/>
                  </a:lnTo>
                  <a:lnTo>
                    <a:pt x="449342" y="83963"/>
                  </a:lnTo>
                  <a:lnTo>
                    <a:pt x="443789" y="77972"/>
                  </a:lnTo>
                  <a:lnTo>
                    <a:pt x="442350" y="75305"/>
                  </a:lnTo>
                  <a:lnTo>
                    <a:pt x="442598" y="73323"/>
                  </a:lnTo>
                  <a:lnTo>
                    <a:pt x="447494" y="71409"/>
                  </a:lnTo>
                  <a:lnTo>
                    <a:pt x="453952" y="73609"/>
                  </a:lnTo>
                  <a:lnTo>
                    <a:pt x="459705" y="68590"/>
                  </a:lnTo>
                  <a:lnTo>
                    <a:pt x="461277" y="69971"/>
                  </a:lnTo>
                  <a:lnTo>
                    <a:pt x="465687" y="67342"/>
                  </a:lnTo>
                  <a:lnTo>
                    <a:pt x="468430" y="70885"/>
                  </a:lnTo>
                  <a:lnTo>
                    <a:pt x="470116" y="69837"/>
                  </a:lnTo>
                  <a:lnTo>
                    <a:pt x="471088" y="65084"/>
                  </a:lnTo>
                  <a:lnTo>
                    <a:pt x="478127" y="62132"/>
                  </a:lnTo>
                  <a:lnTo>
                    <a:pt x="482594" y="64865"/>
                  </a:lnTo>
                  <a:lnTo>
                    <a:pt x="484984" y="67675"/>
                  </a:lnTo>
                  <a:lnTo>
                    <a:pt x="486099" y="73076"/>
                  </a:lnTo>
                  <a:lnTo>
                    <a:pt x="487804" y="83696"/>
                  </a:lnTo>
                  <a:lnTo>
                    <a:pt x="491290" y="89402"/>
                  </a:lnTo>
                  <a:lnTo>
                    <a:pt x="493462" y="92192"/>
                  </a:lnTo>
                  <a:lnTo>
                    <a:pt x="496024" y="92964"/>
                  </a:lnTo>
                  <a:lnTo>
                    <a:pt x="497262" y="90126"/>
                  </a:lnTo>
                  <a:lnTo>
                    <a:pt x="494862" y="86697"/>
                  </a:lnTo>
                  <a:lnTo>
                    <a:pt x="494214" y="83458"/>
                  </a:lnTo>
                  <a:lnTo>
                    <a:pt x="495367" y="75400"/>
                  </a:lnTo>
                  <a:lnTo>
                    <a:pt x="496710" y="72228"/>
                  </a:lnTo>
                  <a:lnTo>
                    <a:pt x="504244" y="60141"/>
                  </a:lnTo>
                  <a:lnTo>
                    <a:pt x="510550" y="53835"/>
                  </a:lnTo>
                  <a:lnTo>
                    <a:pt x="514322" y="53302"/>
                  </a:lnTo>
                  <a:lnTo>
                    <a:pt x="520932" y="39081"/>
                  </a:lnTo>
                  <a:lnTo>
                    <a:pt x="522799" y="36481"/>
                  </a:lnTo>
                  <a:lnTo>
                    <a:pt x="524523" y="35881"/>
                  </a:lnTo>
                  <a:lnTo>
                    <a:pt x="524085" y="32375"/>
                  </a:lnTo>
                  <a:lnTo>
                    <a:pt x="520475" y="30156"/>
                  </a:lnTo>
                  <a:lnTo>
                    <a:pt x="520351" y="25794"/>
                  </a:lnTo>
                  <a:lnTo>
                    <a:pt x="525113" y="20479"/>
                  </a:lnTo>
                  <a:lnTo>
                    <a:pt x="530895" y="11516"/>
                  </a:lnTo>
                  <a:lnTo>
                    <a:pt x="533743" y="10916"/>
                  </a:lnTo>
                  <a:lnTo>
                    <a:pt x="535534" y="13411"/>
                  </a:lnTo>
                  <a:lnTo>
                    <a:pt x="541163" y="17459"/>
                  </a:lnTo>
                  <a:lnTo>
                    <a:pt x="544611" y="22079"/>
                  </a:lnTo>
                  <a:lnTo>
                    <a:pt x="547107" y="24403"/>
                  </a:lnTo>
                  <a:lnTo>
                    <a:pt x="548726" y="23917"/>
                  </a:lnTo>
                  <a:lnTo>
                    <a:pt x="550069" y="20450"/>
                  </a:lnTo>
                  <a:lnTo>
                    <a:pt x="551688" y="18821"/>
                  </a:lnTo>
                  <a:lnTo>
                    <a:pt x="555260" y="19736"/>
                  </a:lnTo>
                  <a:lnTo>
                    <a:pt x="557393" y="21965"/>
                  </a:lnTo>
                  <a:lnTo>
                    <a:pt x="559061" y="22260"/>
                  </a:lnTo>
                  <a:lnTo>
                    <a:pt x="560565" y="23613"/>
                  </a:lnTo>
                  <a:lnTo>
                    <a:pt x="560918" y="26575"/>
                  </a:lnTo>
                  <a:lnTo>
                    <a:pt x="557822" y="29804"/>
                  </a:lnTo>
                  <a:lnTo>
                    <a:pt x="552545" y="38310"/>
                  </a:lnTo>
                  <a:lnTo>
                    <a:pt x="547345" y="47930"/>
                  </a:lnTo>
                  <a:lnTo>
                    <a:pt x="545630" y="52978"/>
                  </a:lnTo>
                  <a:lnTo>
                    <a:pt x="543944" y="66151"/>
                  </a:lnTo>
                  <a:lnTo>
                    <a:pt x="539877" y="74524"/>
                  </a:lnTo>
                  <a:lnTo>
                    <a:pt x="539563" y="80372"/>
                  </a:lnTo>
                  <a:lnTo>
                    <a:pt x="541201" y="83115"/>
                  </a:lnTo>
                  <a:lnTo>
                    <a:pt x="545687" y="80963"/>
                  </a:lnTo>
                  <a:lnTo>
                    <a:pt x="551222" y="73162"/>
                  </a:lnTo>
                  <a:lnTo>
                    <a:pt x="552602" y="64837"/>
                  </a:lnTo>
                  <a:lnTo>
                    <a:pt x="566442" y="42062"/>
                  </a:lnTo>
                  <a:lnTo>
                    <a:pt x="572938" y="29356"/>
                  </a:lnTo>
                  <a:lnTo>
                    <a:pt x="580311" y="18755"/>
                  </a:lnTo>
                  <a:lnTo>
                    <a:pt x="584445" y="16554"/>
                  </a:lnTo>
                  <a:lnTo>
                    <a:pt x="586387" y="23593"/>
                  </a:lnTo>
                  <a:lnTo>
                    <a:pt x="584825" y="32737"/>
                  </a:lnTo>
                  <a:lnTo>
                    <a:pt x="581692" y="38538"/>
                  </a:lnTo>
                  <a:lnTo>
                    <a:pt x="584006" y="41196"/>
                  </a:lnTo>
                  <a:lnTo>
                    <a:pt x="583568" y="48054"/>
                  </a:lnTo>
                  <a:lnTo>
                    <a:pt x="582844" y="51854"/>
                  </a:lnTo>
                  <a:lnTo>
                    <a:pt x="582387" y="55826"/>
                  </a:lnTo>
                  <a:lnTo>
                    <a:pt x="582416" y="59312"/>
                  </a:lnTo>
                  <a:lnTo>
                    <a:pt x="584588" y="58379"/>
                  </a:lnTo>
                  <a:lnTo>
                    <a:pt x="593227" y="51216"/>
                  </a:lnTo>
                  <a:lnTo>
                    <a:pt x="595417" y="43425"/>
                  </a:lnTo>
                  <a:lnTo>
                    <a:pt x="597446" y="37557"/>
                  </a:lnTo>
                  <a:lnTo>
                    <a:pt x="598418" y="32480"/>
                  </a:lnTo>
                  <a:lnTo>
                    <a:pt x="601780" y="27651"/>
                  </a:lnTo>
                  <a:lnTo>
                    <a:pt x="608124" y="27613"/>
                  </a:lnTo>
                  <a:lnTo>
                    <a:pt x="608372" y="25708"/>
                  </a:lnTo>
                  <a:lnTo>
                    <a:pt x="600675" y="19069"/>
                  </a:lnTo>
                  <a:lnTo>
                    <a:pt x="599770" y="16031"/>
                  </a:lnTo>
                  <a:lnTo>
                    <a:pt x="602352" y="11973"/>
                  </a:lnTo>
                  <a:lnTo>
                    <a:pt x="609448" y="4200"/>
                  </a:lnTo>
                  <a:lnTo>
                    <a:pt x="613096" y="5058"/>
                  </a:lnTo>
                  <a:lnTo>
                    <a:pt x="615277" y="6829"/>
                  </a:lnTo>
                  <a:lnTo>
                    <a:pt x="624011" y="8182"/>
                  </a:lnTo>
                  <a:lnTo>
                    <a:pt x="630717" y="13735"/>
                  </a:lnTo>
                  <a:lnTo>
                    <a:pt x="630460" y="22393"/>
                  </a:lnTo>
                  <a:lnTo>
                    <a:pt x="628965" y="25994"/>
                  </a:lnTo>
                  <a:lnTo>
                    <a:pt x="627498" y="28204"/>
                  </a:lnTo>
                  <a:lnTo>
                    <a:pt x="618916" y="34719"/>
                  </a:lnTo>
                  <a:lnTo>
                    <a:pt x="617506" y="37929"/>
                  </a:lnTo>
                  <a:lnTo>
                    <a:pt x="620202" y="39033"/>
                  </a:lnTo>
                  <a:lnTo>
                    <a:pt x="625993" y="35795"/>
                  </a:lnTo>
                  <a:lnTo>
                    <a:pt x="627498" y="38738"/>
                  </a:lnTo>
                  <a:lnTo>
                    <a:pt x="625650" y="46072"/>
                  </a:lnTo>
                  <a:lnTo>
                    <a:pt x="625335" y="57017"/>
                  </a:lnTo>
                  <a:lnTo>
                    <a:pt x="624669" y="63370"/>
                  </a:lnTo>
                  <a:lnTo>
                    <a:pt x="624669" y="69142"/>
                  </a:lnTo>
                  <a:lnTo>
                    <a:pt x="625393" y="72238"/>
                  </a:lnTo>
                  <a:lnTo>
                    <a:pt x="627726" y="59950"/>
                  </a:lnTo>
                  <a:lnTo>
                    <a:pt x="628517" y="56779"/>
                  </a:lnTo>
                  <a:lnTo>
                    <a:pt x="631927" y="52121"/>
                  </a:lnTo>
                  <a:lnTo>
                    <a:pt x="633193" y="42701"/>
                  </a:lnTo>
                  <a:lnTo>
                    <a:pt x="636527" y="31318"/>
                  </a:lnTo>
                  <a:lnTo>
                    <a:pt x="640289" y="24670"/>
                  </a:lnTo>
                  <a:lnTo>
                    <a:pt x="642471" y="22850"/>
                  </a:lnTo>
                  <a:lnTo>
                    <a:pt x="649710" y="23108"/>
                  </a:lnTo>
                  <a:lnTo>
                    <a:pt x="652815" y="25613"/>
                  </a:lnTo>
                  <a:lnTo>
                    <a:pt x="655558" y="31166"/>
                  </a:lnTo>
                  <a:lnTo>
                    <a:pt x="657606" y="33385"/>
                  </a:lnTo>
                  <a:lnTo>
                    <a:pt x="664064" y="35738"/>
                  </a:lnTo>
                  <a:lnTo>
                    <a:pt x="666274" y="38681"/>
                  </a:lnTo>
                  <a:lnTo>
                    <a:pt x="666683" y="40434"/>
                  </a:lnTo>
                  <a:lnTo>
                    <a:pt x="668264" y="40786"/>
                  </a:lnTo>
                  <a:lnTo>
                    <a:pt x="672627" y="36605"/>
                  </a:lnTo>
                  <a:lnTo>
                    <a:pt x="675456" y="35909"/>
                  </a:lnTo>
                  <a:lnTo>
                    <a:pt x="680066" y="42424"/>
                  </a:lnTo>
                  <a:lnTo>
                    <a:pt x="679142" y="47234"/>
                  </a:lnTo>
                  <a:lnTo>
                    <a:pt x="679409" y="48759"/>
                  </a:lnTo>
                  <a:lnTo>
                    <a:pt x="684990" y="48454"/>
                  </a:lnTo>
                  <a:lnTo>
                    <a:pt x="689639" y="50340"/>
                  </a:lnTo>
                  <a:lnTo>
                    <a:pt x="698468" y="60131"/>
                  </a:lnTo>
                  <a:lnTo>
                    <a:pt x="699392" y="64684"/>
                  </a:lnTo>
                  <a:lnTo>
                    <a:pt x="698954" y="70190"/>
                  </a:lnTo>
                  <a:lnTo>
                    <a:pt x="686210" y="76219"/>
                  </a:lnTo>
                  <a:lnTo>
                    <a:pt x="680704" y="81972"/>
                  </a:lnTo>
                  <a:lnTo>
                    <a:pt x="671693" y="84182"/>
                  </a:lnTo>
                  <a:lnTo>
                    <a:pt x="641099" y="80334"/>
                  </a:lnTo>
                  <a:lnTo>
                    <a:pt x="641718" y="84496"/>
                  </a:lnTo>
                  <a:lnTo>
                    <a:pt x="663026" y="93555"/>
                  </a:lnTo>
                  <a:lnTo>
                    <a:pt x="664245" y="96136"/>
                  </a:lnTo>
                  <a:lnTo>
                    <a:pt x="663559" y="101546"/>
                  </a:lnTo>
                  <a:lnTo>
                    <a:pt x="663550" y="105880"/>
                  </a:lnTo>
                  <a:lnTo>
                    <a:pt x="663950" y="108833"/>
                  </a:lnTo>
                  <a:lnTo>
                    <a:pt x="665522" y="111576"/>
                  </a:lnTo>
                  <a:lnTo>
                    <a:pt x="668121" y="112862"/>
                  </a:lnTo>
                  <a:lnTo>
                    <a:pt x="673427" y="112185"/>
                  </a:lnTo>
                  <a:lnTo>
                    <a:pt x="676037" y="113662"/>
                  </a:lnTo>
                  <a:lnTo>
                    <a:pt x="677828" y="111481"/>
                  </a:lnTo>
                  <a:lnTo>
                    <a:pt x="678495" y="104118"/>
                  </a:lnTo>
                  <a:lnTo>
                    <a:pt x="680038" y="102489"/>
                  </a:lnTo>
                  <a:lnTo>
                    <a:pt x="683010" y="104632"/>
                  </a:lnTo>
                  <a:lnTo>
                    <a:pt x="684305" y="112500"/>
                  </a:lnTo>
                  <a:lnTo>
                    <a:pt x="685133" y="113309"/>
                  </a:lnTo>
                  <a:lnTo>
                    <a:pt x="686629" y="107709"/>
                  </a:lnTo>
                  <a:lnTo>
                    <a:pt x="689572" y="108109"/>
                  </a:lnTo>
                  <a:lnTo>
                    <a:pt x="692782" y="107642"/>
                  </a:lnTo>
                  <a:lnTo>
                    <a:pt x="696926" y="108566"/>
                  </a:lnTo>
                  <a:close/>
                  <a:moveTo>
                    <a:pt x="498329" y="26746"/>
                  </a:moveTo>
                  <a:lnTo>
                    <a:pt x="497805" y="29299"/>
                  </a:lnTo>
                  <a:lnTo>
                    <a:pt x="496900" y="31775"/>
                  </a:lnTo>
                  <a:lnTo>
                    <a:pt x="494709" y="34385"/>
                  </a:lnTo>
                  <a:lnTo>
                    <a:pt x="488366" y="44682"/>
                  </a:lnTo>
                  <a:lnTo>
                    <a:pt x="484641" y="46330"/>
                  </a:lnTo>
                  <a:lnTo>
                    <a:pt x="483461" y="47939"/>
                  </a:lnTo>
                  <a:lnTo>
                    <a:pt x="481975" y="48901"/>
                  </a:lnTo>
                  <a:lnTo>
                    <a:pt x="477345" y="47501"/>
                  </a:lnTo>
                  <a:lnTo>
                    <a:pt x="475993" y="49578"/>
                  </a:lnTo>
                  <a:lnTo>
                    <a:pt x="474716" y="50968"/>
                  </a:lnTo>
                  <a:lnTo>
                    <a:pt x="471364" y="51502"/>
                  </a:lnTo>
                  <a:lnTo>
                    <a:pt x="469392" y="51054"/>
                  </a:lnTo>
                  <a:lnTo>
                    <a:pt x="464315" y="47263"/>
                  </a:lnTo>
                  <a:lnTo>
                    <a:pt x="461296" y="43148"/>
                  </a:lnTo>
                  <a:lnTo>
                    <a:pt x="459657" y="39624"/>
                  </a:lnTo>
                  <a:lnTo>
                    <a:pt x="464354" y="39691"/>
                  </a:lnTo>
                  <a:lnTo>
                    <a:pt x="466020" y="38833"/>
                  </a:lnTo>
                  <a:lnTo>
                    <a:pt x="469173" y="39576"/>
                  </a:lnTo>
                  <a:lnTo>
                    <a:pt x="471068" y="35947"/>
                  </a:lnTo>
                  <a:lnTo>
                    <a:pt x="475069" y="36385"/>
                  </a:lnTo>
                  <a:lnTo>
                    <a:pt x="482755" y="33861"/>
                  </a:lnTo>
                  <a:lnTo>
                    <a:pt x="485575" y="35271"/>
                  </a:lnTo>
                  <a:lnTo>
                    <a:pt x="492023" y="26803"/>
                  </a:lnTo>
                  <a:lnTo>
                    <a:pt x="494043" y="27022"/>
                  </a:lnTo>
                  <a:lnTo>
                    <a:pt x="497129" y="24594"/>
                  </a:lnTo>
                  <a:lnTo>
                    <a:pt x="498329" y="26746"/>
                  </a:lnTo>
                  <a:close/>
                  <a:moveTo>
                    <a:pt x="513750" y="46815"/>
                  </a:moveTo>
                  <a:lnTo>
                    <a:pt x="508654" y="50016"/>
                  </a:lnTo>
                  <a:lnTo>
                    <a:pt x="505701" y="47263"/>
                  </a:lnTo>
                  <a:lnTo>
                    <a:pt x="504463" y="44434"/>
                  </a:lnTo>
                  <a:lnTo>
                    <a:pt x="504282" y="38138"/>
                  </a:lnTo>
                  <a:lnTo>
                    <a:pt x="504968" y="34290"/>
                  </a:lnTo>
                  <a:lnTo>
                    <a:pt x="507359" y="32299"/>
                  </a:lnTo>
                  <a:lnTo>
                    <a:pt x="508911" y="33757"/>
                  </a:lnTo>
                  <a:lnTo>
                    <a:pt x="509321" y="34976"/>
                  </a:lnTo>
                  <a:lnTo>
                    <a:pt x="512102" y="36166"/>
                  </a:lnTo>
                  <a:lnTo>
                    <a:pt x="515369" y="40129"/>
                  </a:lnTo>
                  <a:lnTo>
                    <a:pt x="513750" y="46815"/>
                  </a:lnTo>
                  <a:close/>
                  <a:moveTo>
                    <a:pt x="503006" y="48263"/>
                  </a:moveTo>
                  <a:lnTo>
                    <a:pt x="503501" y="52016"/>
                  </a:lnTo>
                  <a:lnTo>
                    <a:pt x="503691" y="55102"/>
                  </a:lnTo>
                  <a:lnTo>
                    <a:pt x="501196" y="59550"/>
                  </a:lnTo>
                  <a:lnTo>
                    <a:pt x="495443" y="65370"/>
                  </a:lnTo>
                  <a:lnTo>
                    <a:pt x="495776" y="66932"/>
                  </a:lnTo>
                  <a:lnTo>
                    <a:pt x="493786" y="68428"/>
                  </a:lnTo>
                  <a:lnTo>
                    <a:pt x="490804" y="69523"/>
                  </a:lnTo>
                  <a:lnTo>
                    <a:pt x="489233" y="68466"/>
                  </a:lnTo>
                  <a:lnTo>
                    <a:pt x="489442" y="63484"/>
                  </a:lnTo>
                  <a:lnTo>
                    <a:pt x="488966" y="61998"/>
                  </a:lnTo>
                  <a:lnTo>
                    <a:pt x="486709" y="63979"/>
                  </a:lnTo>
                  <a:lnTo>
                    <a:pt x="484356" y="61436"/>
                  </a:lnTo>
                  <a:lnTo>
                    <a:pt x="484356" y="58883"/>
                  </a:lnTo>
                  <a:lnTo>
                    <a:pt x="484975" y="56664"/>
                  </a:lnTo>
                  <a:lnTo>
                    <a:pt x="487156" y="53283"/>
                  </a:lnTo>
                  <a:lnTo>
                    <a:pt x="490785" y="50949"/>
                  </a:lnTo>
                  <a:lnTo>
                    <a:pt x="493176" y="51825"/>
                  </a:lnTo>
                  <a:lnTo>
                    <a:pt x="501158" y="42843"/>
                  </a:lnTo>
                  <a:lnTo>
                    <a:pt x="502015" y="44729"/>
                  </a:lnTo>
                  <a:lnTo>
                    <a:pt x="503006" y="48263"/>
                  </a:lnTo>
                  <a:close/>
                  <a:moveTo>
                    <a:pt x="400145" y="74724"/>
                  </a:moveTo>
                  <a:lnTo>
                    <a:pt x="401507" y="75648"/>
                  </a:lnTo>
                  <a:lnTo>
                    <a:pt x="402860" y="75076"/>
                  </a:lnTo>
                  <a:lnTo>
                    <a:pt x="403974" y="75886"/>
                  </a:lnTo>
                  <a:lnTo>
                    <a:pt x="406213" y="80039"/>
                  </a:lnTo>
                  <a:lnTo>
                    <a:pt x="408623" y="81667"/>
                  </a:lnTo>
                  <a:lnTo>
                    <a:pt x="408737" y="83744"/>
                  </a:lnTo>
                  <a:lnTo>
                    <a:pt x="406537" y="85763"/>
                  </a:lnTo>
                  <a:lnTo>
                    <a:pt x="403632" y="86373"/>
                  </a:lnTo>
                  <a:lnTo>
                    <a:pt x="400517" y="85668"/>
                  </a:lnTo>
                  <a:lnTo>
                    <a:pt x="399602" y="83077"/>
                  </a:lnTo>
                  <a:lnTo>
                    <a:pt x="398640" y="78762"/>
                  </a:lnTo>
                  <a:lnTo>
                    <a:pt x="396040" y="74524"/>
                  </a:lnTo>
                  <a:lnTo>
                    <a:pt x="395650" y="70799"/>
                  </a:lnTo>
                  <a:lnTo>
                    <a:pt x="397916" y="70209"/>
                  </a:lnTo>
                  <a:lnTo>
                    <a:pt x="400145" y="74724"/>
                  </a:lnTo>
                  <a:close/>
                  <a:moveTo>
                    <a:pt x="386449" y="86544"/>
                  </a:moveTo>
                  <a:lnTo>
                    <a:pt x="388820" y="90802"/>
                  </a:lnTo>
                  <a:lnTo>
                    <a:pt x="390925" y="90392"/>
                  </a:lnTo>
                  <a:lnTo>
                    <a:pt x="391554" y="88792"/>
                  </a:lnTo>
                  <a:lnTo>
                    <a:pt x="392982" y="87992"/>
                  </a:lnTo>
                  <a:lnTo>
                    <a:pt x="395878" y="90249"/>
                  </a:lnTo>
                  <a:lnTo>
                    <a:pt x="395468" y="94069"/>
                  </a:lnTo>
                  <a:lnTo>
                    <a:pt x="391459" y="98879"/>
                  </a:lnTo>
                  <a:lnTo>
                    <a:pt x="388582" y="105718"/>
                  </a:lnTo>
                  <a:lnTo>
                    <a:pt x="384906" y="107299"/>
                  </a:lnTo>
                  <a:lnTo>
                    <a:pt x="383134" y="106480"/>
                  </a:lnTo>
                  <a:lnTo>
                    <a:pt x="379838" y="110414"/>
                  </a:lnTo>
                  <a:lnTo>
                    <a:pt x="377209" y="114491"/>
                  </a:lnTo>
                  <a:lnTo>
                    <a:pt x="374475" y="119634"/>
                  </a:lnTo>
                  <a:lnTo>
                    <a:pt x="374304" y="122282"/>
                  </a:lnTo>
                  <a:lnTo>
                    <a:pt x="373875" y="124301"/>
                  </a:lnTo>
                  <a:lnTo>
                    <a:pt x="363864" y="126301"/>
                  </a:lnTo>
                  <a:lnTo>
                    <a:pt x="360226" y="127625"/>
                  </a:lnTo>
                  <a:lnTo>
                    <a:pt x="356368" y="125921"/>
                  </a:lnTo>
                  <a:lnTo>
                    <a:pt x="354539" y="122530"/>
                  </a:lnTo>
                  <a:lnTo>
                    <a:pt x="355130" y="120691"/>
                  </a:lnTo>
                  <a:lnTo>
                    <a:pt x="358978" y="119958"/>
                  </a:lnTo>
                  <a:lnTo>
                    <a:pt x="359102" y="116805"/>
                  </a:lnTo>
                  <a:lnTo>
                    <a:pt x="360083" y="114881"/>
                  </a:lnTo>
                  <a:lnTo>
                    <a:pt x="361331" y="113824"/>
                  </a:lnTo>
                  <a:lnTo>
                    <a:pt x="362245" y="109785"/>
                  </a:lnTo>
                  <a:lnTo>
                    <a:pt x="363769" y="108728"/>
                  </a:lnTo>
                  <a:lnTo>
                    <a:pt x="366608" y="109718"/>
                  </a:lnTo>
                  <a:lnTo>
                    <a:pt x="368522" y="106785"/>
                  </a:lnTo>
                  <a:lnTo>
                    <a:pt x="369598" y="106280"/>
                  </a:lnTo>
                  <a:lnTo>
                    <a:pt x="370923" y="108709"/>
                  </a:lnTo>
                  <a:lnTo>
                    <a:pt x="371561" y="105366"/>
                  </a:lnTo>
                  <a:lnTo>
                    <a:pt x="370923" y="102308"/>
                  </a:lnTo>
                  <a:lnTo>
                    <a:pt x="371256" y="100241"/>
                  </a:lnTo>
                  <a:lnTo>
                    <a:pt x="374923" y="94859"/>
                  </a:lnTo>
                  <a:lnTo>
                    <a:pt x="376514" y="90926"/>
                  </a:lnTo>
                  <a:lnTo>
                    <a:pt x="378800" y="88382"/>
                  </a:lnTo>
                  <a:lnTo>
                    <a:pt x="381000" y="88783"/>
                  </a:lnTo>
                  <a:lnTo>
                    <a:pt x="381638" y="85030"/>
                  </a:lnTo>
                  <a:lnTo>
                    <a:pt x="381000" y="81182"/>
                  </a:lnTo>
                  <a:lnTo>
                    <a:pt x="381238" y="78667"/>
                  </a:lnTo>
                  <a:lnTo>
                    <a:pt x="383181" y="72552"/>
                  </a:lnTo>
                  <a:lnTo>
                    <a:pt x="385315" y="72295"/>
                  </a:lnTo>
                  <a:lnTo>
                    <a:pt x="386296" y="77733"/>
                  </a:lnTo>
                  <a:lnTo>
                    <a:pt x="386449" y="86544"/>
                  </a:lnTo>
                  <a:close/>
                  <a:moveTo>
                    <a:pt x="427187" y="84715"/>
                  </a:moveTo>
                  <a:lnTo>
                    <a:pt x="425748" y="86535"/>
                  </a:lnTo>
                  <a:lnTo>
                    <a:pt x="423539" y="87278"/>
                  </a:lnTo>
                  <a:lnTo>
                    <a:pt x="422348" y="86154"/>
                  </a:lnTo>
                  <a:lnTo>
                    <a:pt x="420653" y="85411"/>
                  </a:lnTo>
                  <a:lnTo>
                    <a:pt x="418767" y="85744"/>
                  </a:lnTo>
                  <a:lnTo>
                    <a:pt x="417186" y="82401"/>
                  </a:lnTo>
                  <a:lnTo>
                    <a:pt x="417366" y="79591"/>
                  </a:lnTo>
                  <a:lnTo>
                    <a:pt x="419528" y="75781"/>
                  </a:lnTo>
                  <a:lnTo>
                    <a:pt x="423863" y="73609"/>
                  </a:lnTo>
                  <a:lnTo>
                    <a:pt x="427368" y="74505"/>
                  </a:lnTo>
                  <a:lnTo>
                    <a:pt x="428263" y="75619"/>
                  </a:lnTo>
                  <a:lnTo>
                    <a:pt x="427187" y="84715"/>
                  </a:lnTo>
                  <a:close/>
                  <a:moveTo>
                    <a:pt x="672503" y="107537"/>
                  </a:moveTo>
                  <a:lnTo>
                    <a:pt x="667426" y="109795"/>
                  </a:lnTo>
                  <a:lnTo>
                    <a:pt x="666836" y="107937"/>
                  </a:lnTo>
                  <a:lnTo>
                    <a:pt x="667951" y="105042"/>
                  </a:lnTo>
                  <a:lnTo>
                    <a:pt x="669284" y="99098"/>
                  </a:lnTo>
                  <a:lnTo>
                    <a:pt x="671370" y="99336"/>
                  </a:lnTo>
                  <a:lnTo>
                    <a:pt x="673485" y="101603"/>
                  </a:lnTo>
                  <a:lnTo>
                    <a:pt x="675141" y="104308"/>
                  </a:lnTo>
                  <a:lnTo>
                    <a:pt x="672503" y="107537"/>
                  </a:lnTo>
                  <a:close/>
                  <a:moveTo>
                    <a:pt x="339614" y="122968"/>
                  </a:moveTo>
                  <a:lnTo>
                    <a:pt x="342824" y="127340"/>
                  </a:lnTo>
                  <a:lnTo>
                    <a:pt x="344262" y="126006"/>
                  </a:lnTo>
                  <a:lnTo>
                    <a:pt x="347110" y="125501"/>
                  </a:lnTo>
                  <a:lnTo>
                    <a:pt x="349225" y="127044"/>
                  </a:lnTo>
                  <a:lnTo>
                    <a:pt x="350958" y="129816"/>
                  </a:lnTo>
                  <a:lnTo>
                    <a:pt x="353006" y="129940"/>
                  </a:lnTo>
                  <a:lnTo>
                    <a:pt x="354292" y="133560"/>
                  </a:lnTo>
                  <a:lnTo>
                    <a:pt x="354949" y="138255"/>
                  </a:lnTo>
                  <a:lnTo>
                    <a:pt x="353463" y="141751"/>
                  </a:lnTo>
                  <a:lnTo>
                    <a:pt x="351349" y="143342"/>
                  </a:lnTo>
                  <a:lnTo>
                    <a:pt x="350777" y="147447"/>
                  </a:lnTo>
                  <a:lnTo>
                    <a:pt x="351577" y="153191"/>
                  </a:lnTo>
                  <a:lnTo>
                    <a:pt x="346834" y="155153"/>
                  </a:lnTo>
                  <a:lnTo>
                    <a:pt x="341348" y="156029"/>
                  </a:lnTo>
                  <a:lnTo>
                    <a:pt x="339195" y="153286"/>
                  </a:lnTo>
                  <a:lnTo>
                    <a:pt x="334813" y="158296"/>
                  </a:lnTo>
                  <a:lnTo>
                    <a:pt x="330461" y="166078"/>
                  </a:lnTo>
                  <a:lnTo>
                    <a:pt x="328365" y="166992"/>
                  </a:lnTo>
                  <a:lnTo>
                    <a:pt x="328213" y="164535"/>
                  </a:lnTo>
                  <a:lnTo>
                    <a:pt x="325088" y="162830"/>
                  </a:lnTo>
                  <a:lnTo>
                    <a:pt x="321088" y="162735"/>
                  </a:lnTo>
                  <a:lnTo>
                    <a:pt x="321221" y="160906"/>
                  </a:lnTo>
                  <a:lnTo>
                    <a:pt x="321955" y="159620"/>
                  </a:lnTo>
                  <a:lnTo>
                    <a:pt x="325403" y="157705"/>
                  </a:lnTo>
                  <a:lnTo>
                    <a:pt x="326088" y="153743"/>
                  </a:lnTo>
                  <a:lnTo>
                    <a:pt x="325460" y="146656"/>
                  </a:lnTo>
                  <a:lnTo>
                    <a:pt x="326070" y="143199"/>
                  </a:lnTo>
                  <a:lnTo>
                    <a:pt x="326203" y="140818"/>
                  </a:lnTo>
                  <a:lnTo>
                    <a:pt x="328375" y="138017"/>
                  </a:lnTo>
                  <a:lnTo>
                    <a:pt x="335804" y="139332"/>
                  </a:lnTo>
                  <a:lnTo>
                    <a:pt x="336709" y="136655"/>
                  </a:lnTo>
                  <a:lnTo>
                    <a:pt x="336147" y="134969"/>
                  </a:lnTo>
                  <a:lnTo>
                    <a:pt x="332308" y="132017"/>
                  </a:lnTo>
                  <a:lnTo>
                    <a:pt x="332899" y="130026"/>
                  </a:lnTo>
                  <a:lnTo>
                    <a:pt x="335671" y="128245"/>
                  </a:lnTo>
                  <a:lnTo>
                    <a:pt x="338290" y="128006"/>
                  </a:lnTo>
                  <a:lnTo>
                    <a:pt x="339080" y="124997"/>
                  </a:lnTo>
                  <a:lnTo>
                    <a:pt x="339214" y="123673"/>
                  </a:lnTo>
                  <a:lnTo>
                    <a:pt x="339614" y="122968"/>
                  </a:lnTo>
                  <a:close/>
                  <a:moveTo>
                    <a:pt x="293027" y="200406"/>
                  </a:moveTo>
                  <a:lnTo>
                    <a:pt x="293351" y="200920"/>
                  </a:lnTo>
                  <a:lnTo>
                    <a:pt x="296989" y="193872"/>
                  </a:lnTo>
                  <a:lnTo>
                    <a:pt x="301028" y="191672"/>
                  </a:lnTo>
                  <a:lnTo>
                    <a:pt x="301276" y="189205"/>
                  </a:lnTo>
                  <a:lnTo>
                    <a:pt x="302838" y="186823"/>
                  </a:lnTo>
                  <a:lnTo>
                    <a:pt x="302657" y="182918"/>
                  </a:lnTo>
                  <a:lnTo>
                    <a:pt x="303448" y="179746"/>
                  </a:lnTo>
                  <a:lnTo>
                    <a:pt x="305505" y="178899"/>
                  </a:lnTo>
                  <a:lnTo>
                    <a:pt x="306791" y="177822"/>
                  </a:lnTo>
                  <a:lnTo>
                    <a:pt x="308210" y="177222"/>
                  </a:lnTo>
                  <a:lnTo>
                    <a:pt x="310792" y="179803"/>
                  </a:lnTo>
                  <a:lnTo>
                    <a:pt x="312239" y="182661"/>
                  </a:lnTo>
                  <a:lnTo>
                    <a:pt x="314049" y="189024"/>
                  </a:lnTo>
                  <a:lnTo>
                    <a:pt x="313297" y="195158"/>
                  </a:lnTo>
                  <a:lnTo>
                    <a:pt x="308448" y="199930"/>
                  </a:lnTo>
                  <a:lnTo>
                    <a:pt x="304600" y="202073"/>
                  </a:lnTo>
                  <a:lnTo>
                    <a:pt x="300704" y="207521"/>
                  </a:lnTo>
                  <a:lnTo>
                    <a:pt x="298752" y="211969"/>
                  </a:lnTo>
                  <a:lnTo>
                    <a:pt x="297066" y="212931"/>
                  </a:lnTo>
                  <a:lnTo>
                    <a:pt x="296009" y="212569"/>
                  </a:lnTo>
                  <a:lnTo>
                    <a:pt x="295066" y="211503"/>
                  </a:lnTo>
                  <a:lnTo>
                    <a:pt x="293094" y="211503"/>
                  </a:lnTo>
                  <a:lnTo>
                    <a:pt x="290922" y="215351"/>
                  </a:lnTo>
                  <a:lnTo>
                    <a:pt x="284369" y="218475"/>
                  </a:lnTo>
                  <a:lnTo>
                    <a:pt x="281797" y="217570"/>
                  </a:lnTo>
                  <a:lnTo>
                    <a:pt x="281683" y="213741"/>
                  </a:lnTo>
                  <a:lnTo>
                    <a:pt x="280149" y="214055"/>
                  </a:lnTo>
                  <a:lnTo>
                    <a:pt x="277692" y="218646"/>
                  </a:lnTo>
                  <a:lnTo>
                    <a:pt x="275291" y="220180"/>
                  </a:lnTo>
                  <a:lnTo>
                    <a:pt x="273682" y="220647"/>
                  </a:lnTo>
                  <a:lnTo>
                    <a:pt x="270720" y="218923"/>
                  </a:lnTo>
                  <a:lnTo>
                    <a:pt x="262757" y="226714"/>
                  </a:lnTo>
                  <a:lnTo>
                    <a:pt x="255289" y="228162"/>
                  </a:lnTo>
                  <a:lnTo>
                    <a:pt x="252832" y="227267"/>
                  </a:lnTo>
                  <a:lnTo>
                    <a:pt x="252822" y="222504"/>
                  </a:lnTo>
                  <a:lnTo>
                    <a:pt x="257651" y="216389"/>
                  </a:lnTo>
                  <a:lnTo>
                    <a:pt x="261604" y="212131"/>
                  </a:lnTo>
                  <a:lnTo>
                    <a:pt x="275225" y="209150"/>
                  </a:lnTo>
                  <a:lnTo>
                    <a:pt x="283712" y="196425"/>
                  </a:lnTo>
                  <a:lnTo>
                    <a:pt x="285760" y="182489"/>
                  </a:lnTo>
                  <a:lnTo>
                    <a:pt x="287760" y="177422"/>
                  </a:lnTo>
                  <a:lnTo>
                    <a:pt x="286817" y="174555"/>
                  </a:lnTo>
                  <a:lnTo>
                    <a:pt x="284540" y="174050"/>
                  </a:lnTo>
                  <a:lnTo>
                    <a:pt x="284398" y="169631"/>
                  </a:lnTo>
                  <a:lnTo>
                    <a:pt x="285588" y="164792"/>
                  </a:lnTo>
                  <a:lnTo>
                    <a:pt x="290036" y="158125"/>
                  </a:lnTo>
                  <a:lnTo>
                    <a:pt x="292513" y="155277"/>
                  </a:lnTo>
                  <a:lnTo>
                    <a:pt x="296542" y="147190"/>
                  </a:lnTo>
                  <a:lnTo>
                    <a:pt x="298485" y="145370"/>
                  </a:lnTo>
                  <a:lnTo>
                    <a:pt x="300695" y="145370"/>
                  </a:lnTo>
                  <a:lnTo>
                    <a:pt x="302876" y="147495"/>
                  </a:lnTo>
                  <a:lnTo>
                    <a:pt x="302486" y="151829"/>
                  </a:lnTo>
                  <a:lnTo>
                    <a:pt x="299218" y="159620"/>
                  </a:lnTo>
                  <a:lnTo>
                    <a:pt x="294380" y="166230"/>
                  </a:lnTo>
                  <a:lnTo>
                    <a:pt x="294970" y="170964"/>
                  </a:lnTo>
                  <a:lnTo>
                    <a:pt x="296894" y="174841"/>
                  </a:lnTo>
                  <a:lnTo>
                    <a:pt x="297371" y="181451"/>
                  </a:lnTo>
                  <a:lnTo>
                    <a:pt x="297495" y="187795"/>
                  </a:lnTo>
                  <a:lnTo>
                    <a:pt x="293827" y="196329"/>
                  </a:lnTo>
                  <a:lnTo>
                    <a:pt x="293027" y="200406"/>
                  </a:lnTo>
                  <a:close/>
                  <a:moveTo>
                    <a:pt x="278235" y="172260"/>
                  </a:moveTo>
                  <a:lnTo>
                    <a:pt x="281711" y="179727"/>
                  </a:lnTo>
                  <a:lnTo>
                    <a:pt x="283302" y="184080"/>
                  </a:lnTo>
                  <a:lnTo>
                    <a:pt x="282017" y="192262"/>
                  </a:lnTo>
                  <a:lnTo>
                    <a:pt x="278635" y="196377"/>
                  </a:lnTo>
                  <a:lnTo>
                    <a:pt x="273425" y="197110"/>
                  </a:lnTo>
                  <a:lnTo>
                    <a:pt x="269767" y="196768"/>
                  </a:lnTo>
                  <a:lnTo>
                    <a:pt x="267462" y="194786"/>
                  </a:lnTo>
                  <a:lnTo>
                    <a:pt x="267176" y="192567"/>
                  </a:lnTo>
                  <a:lnTo>
                    <a:pt x="265843" y="191910"/>
                  </a:lnTo>
                  <a:lnTo>
                    <a:pt x="262328" y="194767"/>
                  </a:lnTo>
                  <a:lnTo>
                    <a:pt x="259890" y="195148"/>
                  </a:lnTo>
                  <a:lnTo>
                    <a:pt x="256784" y="192938"/>
                  </a:lnTo>
                  <a:lnTo>
                    <a:pt x="255947" y="189395"/>
                  </a:lnTo>
                  <a:lnTo>
                    <a:pt x="259242" y="184947"/>
                  </a:lnTo>
                  <a:lnTo>
                    <a:pt x="260766" y="181480"/>
                  </a:lnTo>
                  <a:lnTo>
                    <a:pt x="264414" y="181785"/>
                  </a:lnTo>
                  <a:lnTo>
                    <a:pt x="265329" y="182861"/>
                  </a:lnTo>
                  <a:lnTo>
                    <a:pt x="267395" y="183537"/>
                  </a:lnTo>
                  <a:lnTo>
                    <a:pt x="268653" y="179356"/>
                  </a:lnTo>
                  <a:lnTo>
                    <a:pt x="268367" y="176460"/>
                  </a:lnTo>
                  <a:lnTo>
                    <a:pt x="269291" y="174441"/>
                  </a:lnTo>
                  <a:lnTo>
                    <a:pt x="273701" y="175898"/>
                  </a:lnTo>
                  <a:lnTo>
                    <a:pt x="273711" y="167992"/>
                  </a:lnTo>
                  <a:lnTo>
                    <a:pt x="275425" y="167440"/>
                  </a:lnTo>
                  <a:lnTo>
                    <a:pt x="276130" y="167745"/>
                  </a:lnTo>
                  <a:lnTo>
                    <a:pt x="277396" y="169412"/>
                  </a:lnTo>
                  <a:lnTo>
                    <a:pt x="278235" y="172260"/>
                  </a:lnTo>
                  <a:close/>
                  <a:moveTo>
                    <a:pt x="242573" y="221875"/>
                  </a:moveTo>
                  <a:lnTo>
                    <a:pt x="244164" y="223104"/>
                  </a:lnTo>
                  <a:lnTo>
                    <a:pt x="248317" y="222742"/>
                  </a:lnTo>
                  <a:lnTo>
                    <a:pt x="249155" y="223199"/>
                  </a:lnTo>
                  <a:lnTo>
                    <a:pt x="248555" y="225228"/>
                  </a:lnTo>
                  <a:lnTo>
                    <a:pt x="246755" y="227457"/>
                  </a:lnTo>
                  <a:lnTo>
                    <a:pt x="242974" y="228829"/>
                  </a:lnTo>
                  <a:lnTo>
                    <a:pt x="241268" y="232229"/>
                  </a:lnTo>
                  <a:lnTo>
                    <a:pt x="240049" y="233382"/>
                  </a:lnTo>
                  <a:lnTo>
                    <a:pt x="236782" y="233391"/>
                  </a:lnTo>
                  <a:lnTo>
                    <a:pt x="234848" y="234182"/>
                  </a:lnTo>
                  <a:lnTo>
                    <a:pt x="232477" y="237191"/>
                  </a:lnTo>
                  <a:lnTo>
                    <a:pt x="230581" y="234972"/>
                  </a:lnTo>
                  <a:lnTo>
                    <a:pt x="230048" y="236553"/>
                  </a:lnTo>
                  <a:lnTo>
                    <a:pt x="229705" y="239373"/>
                  </a:lnTo>
                  <a:lnTo>
                    <a:pt x="228648" y="240192"/>
                  </a:lnTo>
                  <a:lnTo>
                    <a:pt x="225371" y="241211"/>
                  </a:lnTo>
                  <a:lnTo>
                    <a:pt x="224580" y="234648"/>
                  </a:lnTo>
                  <a:lnTo>
                    <a:pt x="226086" y="232267"/>
                  </a:lnTo>
                  <a:lnTo>
                    <a:pt x="227266" y="229410"/>
                  </a:lnTo>
                  <a:lnTo>
                    <a:pt x="229076" y="228971"/>
                  </a:lnTo>
                  <a:lnTo>
                    <a:pt x="230696" y="229210"/>
                  </a:lnTo>
                  <a:lnTo>
                    <a:pt x="233619" y="223037"/>
                  </a:lnTo>
                  <a:lnTo>
                    <a:pt x="237620" y="221275"/>
                  </a:lnTo>
                  <a:lnTo>
                    <a:pt x="240202" y="221075"/>
                  </a:lnTo>
                  <a:lnTo>
                    <a:pt x="242573" y="221875"/>
                  </a:lnTo>
                  <a:close/>
                  <a:moveTo>
                    <a:pt x="218475" y="249860"/>
                  </a:moveTo>
                  <a:lnTo>
                    <a:pt x="214522" y="253603"/>
                  </a:lnTo>
                  <a:lnTo>
                    <a:pt x="215960" y="246764"/>
                  </a:lnTo>
                  <a:lnTo>
                    <a:pt x="218094" y="239811"/>
                  </a:lnTo>
                  <a:lnTo>
                    <a:pt x="221047" y="235820"/>
                  </a:lnTo>
                  <a:lnTo>
                    <a:pt x="222514" y="237382"/>
                  </a:lnTo>
                  <a:lnTo>
                    <a:pt x="221837" y="240725"/>
                  </a:lnTo>
                  <a:lnTo>
                    <a:pt x="221847" y="244021"/>
                  </a:lnTo>
                  <a:lnTo>
                    <a:pt x="221218" y="245574"/>
                  </a:lnTo>
                  <a:lnTo>
                    <a:pt x="218475" y="249860"/>
                  </a:lnTo>
                  <a:close/>
                  <a:moveTo>
                    <a:pt x="203730" y="374837"/>
                  </a:moveTo>
                  <a:lnTo>
                    <a:pt x="201254" y="375266"/>
                  </a:lnTo>
                  <a:lnTo>
                    <a:pt x="201663" y="372361"/>
                  </a:lnTo>
                  <a:lnTo>
                    <a:pt x="203664" y="369599"/>
                  </a:lnTo>
                  <a:lnTo>
                    <a:pt x="204435" y="367713"/>
                  </a:lnTo>
                  <a:lnTo>
                    <a:pt x="204835" y="365484"/>
                  </a:lnTo>
                  <a:lnTo>
                    <a:pt x="206607" y="363798"/>
                  </a:lnTo>
                  <a:lnTo>
                    <a:pt x="209102" y="365960"/>
                  </a:lnTo>
                  <a:lnTo>
                    <a:pt x="209150" y="369618"/>
                  </a:lnTo>
                  <a:lnTo>
                    <a:pt x="207912" y="372951"/>
                  </a:lnTo>
                  <a:lnTo>
                    <a:pt x="203730" y="374837"/>
                  </a:lnTo>
                  <a:close/>
                  <a:moveTo>
                    <a:pt x="206131" y="384105"/>
                  </a:moveTo>
                  <a:lnTo>
                    <a:pt x="203988" y="384296"/>
                  </a:lnTo>
                  <a:lnTo>
                    <a:pt x="204006" y="381619"/>
                  </a:lnTo>
                  <a:lnTo>
                    <a:pt x="205235" y="379181"/>
                  </a:lnTo>
                  <a:lnTo>
                    <a:pt x="207178" y="377552"/>
                  </a:lnTo>
                  <a:lnTo>
                    <a:pt x="209683" y="377123"/>
                  </a:lnTo>
                  <a:lnTo>
                    <a:pt x="212484" y="376933"/>
                  </a:lnTo>
                  <a:lnTo>
                    <a:pt x="213331" y="378228"/>
                  </a:lnTo>
                  <a:lnTo>
                    <a:pt x="211722" y="380047"/>
                  </a:lnTo>
                  <a:lnTo>
                    <a:pt x="206131" y="384105"/>
                  </a:lnTo>
                  <a:close/>
                  <a:moveTo>
                    <a:pt x="191653" y="402022"/>
                  </a:moveTo>
                  <a:lnTo>
                    <a:pt x="189881" y="404012"/>
                  </a:lnTo>
                  <a:lnTo>
                    <a:pt x="186576" y="403441"/>
                  </a:lnTo>
                  <a:lnTo>
                    <a:pt x="186223" y="401726"/>
                  </a:lnTo>
                  <a:lnTo>
                    <a:pt x="187166" y="398297"/>
                  </a:lnTo>
                  <a:lnTo>
                    <a:pt x="189176" y="396878"/>
                  </a:lnTo>
                  <a:lnTo>
                    <a:pt x="191767" y="397154"/>
                  </a:lnTo>
                  <a:lnTo>
                    <a:pt x="192596" y="398583"/>
                  </a:lnTo>
                  <a:lnTo>
                    <a:pt x="191653" y="402022"/>
                  </a:lnTo>
                  <a:close/>
                  <a:moveTo>
                    <a:pt x="171965" y="450523"/>
                  </a:moveTo>
                  <a:lnTo>
                    <a:pt x="170564" y="452276"/>
                  </a:lnTo>
                  <a:lnTo>
                    <a:pt x="167450" y="450875"/>
                  </a:lnTo>
                  <a:lnTo>
                    <a:pt x="161306" y="451961"/>
                  </a:lnTo>
                  <a:lnTo>
                    <a:pt x="158830" y="450256"/>
                  </a:lnTo>
                  <a:lnTo>
                    <a:pt x="160801" y="446923"/>
                  </a:lnTo>
                  <a:lnTo>
                    <a:pt x="166354" y="443417"/>
                  </a:lnTo>
                  <a:lnTo>
                    <a:pt x="169336" y="443579"/>
                  </a:lnTo>
                  <a:lnTo>
                    <a:pt x="172374" y="447885"/>
                  </a:lnTo>
                  <a:lnTo>
                    <a:pt x="171965" y="450523"/>
                  </a:lnTo>
                  <a:close/>
                  <a:moveTo>
                    <a:pt x="98165" y="524256"/>
                  </a:moveTo>
                  <a:lnTo>
                    <a:pt x="95098" y="524399"/>
                  </a:lnTo>
                  <a:lnTo>
                    <a:pt x="93250" y="523046"/>
                  </a:lnTo>
                  <a:lnTo>
                    <a:pt x="97641" y="520360"/>
                  </a:lnTo>
                  <a:lnTo>
                    <a:pt x="104527" y="517788"/>
                  </a:lnTo>
                  <a:lnTo>
                    <a:pt x="105185" y="516160"/>
                  </a:lnTo>
                  <a:lnTo>
                    <a:pt x="106013" y="515960"/>
                  </a:lnTo>
                  <a:lnTo>
                    <a:pt x="107204" y="517960"/>
                  </a:lnTo>
                  <a:lnTo>
                    <a:pt x="107356" y="520703"/>
                  </a:lnTo>
                  <a:lnTo>
                    <a:pt x="106594" y="522065"/>
                  </a:lnTo>
                  <a:lnTo>
                    <a:pt x="98165" y="524256"/>
                  </a:lnTo>
                  <a:close/>
                  <a:moveTo>
                    <a:pt x="88316" y="543973"/>
                  </a:moveTo>
                  <a:lnTo>
                    <a:pt x="85697" y="544011"/>
                  </a:lnTo>
                  <a:lnTo>
                    <a:pt x="82582" y="543097"/>
                  </a:lnTo>
                  <a:lnTo>
                    <a:pt x="80629" y="541144"/>
                  </a:lnTo>
                  <a:lnTo>
                    <a:pt x="80324" y="539420"/>
                  </a:lnTo>
                  <a:lnTo>
                    <a:pt x="83915" y="537277"/>
                  </a:lnTo>
                  <a:lnTo>
                    <a:pt x="87525" y="536019"/>
                  </a:lnTo>
                  <a:lnTo>
                    <a:pt x="89202" y="538382"/>
                  </a:lnTo>
                  <a:lnTo>
                    <a:pt x="89326" y="542249"/>
                  </a:lnTo>
                  <a:lnTo>
                    <a:pt x="88316" y="543973"/>
                  </a:lnTo>
                  <a:close/>
                  <a:moveTo>
                    <a:pt x="4277" y="673037"/>
                  </a:moveTo>
                  <a:lnTo>
                    <a:pt x="1905" y="673732"/>
                  </a:lnTo>
                  <a:lnTo>
                    <a:pt x="0" y="673132"/>
                  </a:lnTo>
                  <a:lnTo>
                    <a:pt x="676" y="667855"/>
                  </a:lnTo>
                  <a:lnTo>
                    <a:pt x="1667" y="666998"/>
                  </a:lnTo>
                  <a:lnTo>
                    <a:pt x="3105" y="666693"/>
                  </a:lnTo>
                  <a:lnTo>
                    <a:pt x="4658" y="669522"/>
                  </a:lnTo>
                  <a:lnTo>
                    <a:pt x="4277" y="673037"/>
                  </a:lnTo>
                  <a:close/>
                  <a:moveTo>
                    <a:pt x="7677" y="715404"/>
                  </a:moveTo>
                  <a:lnTo>
                    <a:pt x="7763" y="721795"/>
                  </a:lnTo>
                  <a:lnTo>
                    <a:pt x="5305" y="721309"/>
                  </a:lnTo>
                  <a:lnTo>
                    <a:pt x="4201" y="718861"/>
                  </a:lnTo>
                  <a:lnTo>
                    <a:pt x="3877" y="717290"/>
                  </a:lnTo>
                  <a:lnTo>
                    <a:pt x="4077" y="713584"/>
                  </a:lnTo>
                  <a:lnTo>
                    <a:pt x="3524" y="709755"/>
                  </a:lnTo>
                  <a:lnTo>
                    <a:pt x="4248" y="707850"/>
                  </a:lnTo>
                  <a:lnTo>
                    <a:pt x="5144" y="707593"/>
                  </a:lnTo>
                  <a:lnTo>
                    <a:pt x="6734" y="711003"/>
                  </a:lnTo>
                  <a:lnTo>
                    <a:pt x="7677" y="715404"/>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36" name="Freeform: Shape 235">
              <a:extLst>
                <a:ext uri="{FF2B5EF4-FFF2-40B4-BE49-F238E27FC236}">
                  <a16:creationId xmlns:a16="http://schemas.microsoft.com/office/drawing/2014/main" id="{74BC65A9-75AA-427C-ACC2-C67BD36864A5}"/>
                </a:ext>
              </a:extLst>
            </p:cNvPr>
            <p:cNvSpPr/>
            <p:nvPr/>
          </p:nvSpPr>
          <p:spPr>
            <a:xfrm>
              <a:off x="7114188" y="2318789"/>
              <a:ext cx="570994" cy="530205"/>
            </a:xfrm>
            <a:custGeom>
              <a:avLst/>
              <a:gdLst>
                <a:gd name="connsiteX0" fmla="*/ 146371 w 266700"/>
                <a:gd name="connsiteY0" fmla="*/ 17478 h 247650"/>
                <a:gd name="connsiteX1" fmla="*/ 147438 w 266700"/>
                <a:gd name="connsiteY1" fmla="*/ 18031 h 247650"/>
                <a:gd name="connsiteX2" fmla="*/ 154924 w 266700"/>
                <a:gd name="connsiteY2" fmla="*/ 18631 h 247650"/>
                <a:gd name="connsiteX3" fmla="*/ 162516 w 266700"/>
                <a:gd name="connsiteY3" fmla="*/ 19231 h 247650"/>
                <a:gd name="connsiteX4" fmla="*/ 174717 w 266700"/>
                <a:gd name="connsiteY4" fmla="*/ 19888 h 247650"/>
                <a:gd name="connsiteX5" fmla="*/ 187433 w 266700"/>
                <a:gd name="connsiteY5" fmla="*/ 20555 h 247650"/>
                <a:gd name="connsiteX6" fmla="*/ 200635 w 266700"/>
                <a:gd name="connsiteY6" fmla="*/ 21269 h 247650"/>
                <a:gd name="connsiteX7" fmla="*/ 214912 w 266700"/>
                <a:gd name="connsiteY7" fmla="*/ 22022 h 247650"/>
                <a:gd name="connsiteX8" fmla="*/ 229971 w 266700"/>
                <a:gd name="connsiteY8" fmla="*/ 22470 h 247650"/>
                <a:gd name="connsiteX9" fmla="*/ 230896 w 266700"/>
                <a:gd name="connsiteY9" fmla="*/ 22165 h 247650"/>
                <a:gd name="connsiteX10" fmla="*/ 232429 w 266700"/>
                <a:gd name="connsiteY10" fmla="*/ 20384 h 247650"/>
                <a:gd name="connsiteX11" fmla="*/ 234305 w 266700"/>
                <a:gd name="connsiteY11" fmla="*/ 20622 h 247650"/>
                <a:gd name="connsiteX12" fmla="*/ 236525 w 266700"/>
                <a:gd name="connsiteY12" fmla="*/ 21727 h 247650"/>
                <a:gd name="connsiteX13" fmla="*/ 237554 w 266700"/>
                <a:gd name="connsiteY13" fmla="*/ 22546 h 247650"/>
                <a:gd name="connsiteX14" fmla="*/ 237992 w 266700"/>
                <a:gd name="connsiteY14" fmla="*/ 23489 h 247650"/>
                <a:gd name="connsiteX15" fmla="*/ 238268 w 266700"/>
                <a:gd name="connsiteY15" fmla="*/ 24575 h 247650"/>
                <a:gd name="connsiteX16" fmla="*/ 239478 w 266700"/>
                <a:gd name="connsiteY16" fmla="*/ 24784 h 247650"/>
                <a:gd name="connsiteX17" fmla="*/ 241697 w 266700"/>
                <a:gd name="connsiteY17" fmla="*/ 25613 h 247650"/>
                <a:gd name="connsiteX18" fmla="*/ 244688 w 266700"/>
                <a:gd name="connsiteY18" fmla="*/ 27489 h 247650"/>
                <a:gd name="connsiteX19" fmla="*/ 247031 w 266700"/>
                <a:gd name="connsiteY19" fmla="*/ 29308 h 247650"/>
                <a:gd name="connsiteX20" fmla="*/ 249269 w 266700"/>
                <a:gd name="connsiteY20" fmla="*/ 31899 h 247650"/>
                <a:gd name="connsiteX21" fmla="*/ 250012 w 266700"/>
                <a:gd name="connsiteY21" fmla="*/ 34833 h 247650"/>
                <a:gd name="connsiteX22" fmla="*/ 250050 w 266700"/>
                <a:gd name="connsiteY22" fmla="*/ 38157 h 247650"/>
                <a:gd name="connsiteX23" fmla="*/ 249907 w 266700"/>
                <a:gd name="connsiteY23" fmla="*/ 40291 h 247650"/>
                <a:gd name="connsiteX24" fmla="*/ 250098 w 266700"/>
                <a:gd name="connsiteY24" fmla="*/ 41158 h 247650"/>
                <a:gd name="connsiteX25" fmla="*/ 253155 w 266700"/>
                <a:gd name="connsiteY25" fmla="*/ 56521 h 247650"/>
                <a:gd name="connsiteX26" fmla="*/ 258242 w 266700"/>
                <a:gd name="connsiteY26" fmla="*/ 71218 h 247650"/>
                <a:gd name="connsiteX27" fmla="*/ 260109 w 266700"/>
                <a:gd name="connsiteY27" fmla="*/ 78286 h 247650"/>
                <a:gd name="connsiteX28" fmla="*/ 260852 w 266700"/>
                <a:gd name="connsiteY28" fmla="*/ 82039 h 247650"/>
                <a:gd name="connsiteX29" fmla="*/ 261452 w 266700"/>
                <a:gd name="connsiteY29" fmla="*/ 87468 h 247650"/>
                <a:gd name="connsiteX30" fmla="*/ 261633 w 266700"/>
                <a:gd name="connsiteY30" fmla="*/ 91278 h 247650"/>
                <a:gd name="connsiteX31" fmla="*/ 261614 w 266700"/>
                <a:gd name="connsiteY31" fmla="*/ 93412 h 247650"/>
                <a:gd name="connsiteX32" fmla="*/ 261233 w 266700"/>
                <a:gd name="connsiteY32" fmla="*/ 96345 h 247650"/>
                <a:gd name="connsiteX33" fmla="*/ 259728 w 266700"/>
                <a:gd name="connsiteY33" fmla="*/ 98079 h 247650"/>
                <a:gd name="connsiteX34" fmla="*/ 249964 w 266700"/>
                <a:gd name="connsiteY34" fmla="*/ 103032 h 247650"/>
                <a:gd name="connsiteX35" fmla="*/ 248126 w 266700"/>
                <a:gd name="connsiteY35" fmla="*/ 104575 h 247650"/>
                <a:gd name="connsiteX36" fmla="*/ 245250 w 266700"/>
                <a:gd name="connsiteY36" fmla="*/ 108423 h 247650"/>
                <a:gd name="connsiteX37" fmla="*/ 242592 w 266700"/>
                <a:gd name="connsiteY37" fmla="*/ 112376 h 247650"/>
                <a:gd name="connsiteX38" fmla="*/ 241983 w 266700"/>
                <a:gd name="connsiteY38" fmla="*/ 113729 h 247650"/>
                <a:gd name="connsiteX39" fmla="*/ 241821 w 266700"/>
                <a:gd name="connsiteY39" fmla="*/ 114614 h 247650"/>
                <a:gd name="connsiteX40" fmla="*/ 242411 w 266700"/>
                <a:gd name="connsiteY40" fmla="*/ 115910 h 247650"/>
                <a:gd name="connsiteX41" fmla="*/ 245888 w 266700"/>
                <a:gd name="connsiteY41" fmla="*/ 118015 h 247650"/>
                <a:gd name="connsiteX42" fmla="*/ 249393 w 266700"/>
                <a:gd name="connsiteY42" fmla="*/ 119710 h 247650"/>
                <a:gd name="connsiteX43" fmla="*/ 250536 w 266700"/>
                <a:gd name="connsiteY43" fmla="*/ 120977 h 247650"/>
                <a:gd name="connsiteX44" fmla="*/ 253127 w 266700"/>
                <a:gd name="connsiteY44" fmla="*/ 122596 h 247650"/>
                <a:gd name="connsiteX45" fmla="*/ 254070 w 266700"/>
                <a:gd name="connsiteY45" fmla="*/ 124054 h 247650"/>
                <a:gd name="connsiteX46" fmla="*/ 254584 w 266700"/>
                <a:gd name="connsiteY46" fmla="*/ 125311 h 247650"/>
                <a:gd name="connsiteX47" fmla="*/ 254546 w 266700"/>
                <a:gd name="connsiteY47" fmla="*/ 128235 h 247650"/>
                <a:gd name="connsiteX48" fmla="*/ 253384 w 266700"/>
                <a:gd name="connsiteY48" fmla="*/ 132264 h 247650"/>
                <a:gd name="connsiteX49" fmla="*/ 253870 w 266700"/>
                <a:gd name="connsiteY49" fmla="*/ 135303 h 247650"/>
                <a:gd name="connsiteX50" fmla="*/ 252679 w 266700"/>
                <a:gd name="connsiteY50" fmla="*/ 137331 h 247650"/>
                <a:gd name="connsiteX51" fmla="*/ 251708 w 266700"/>
                <a:gd name="connsiteY51" fmla="*/ 139579 h 247650"/>
                <a:gd name="connsiteX52" fmla="*/ 251565 w 266700"/>
                <a:gd name="connsiteY52" fmla="*/ 143504 h 247650"/>
                <a:gd name="connsiteX53" fmla="*/ 253318 w 266700"/>
                <a:gd name="connsiteY53" fmla="*/ 147828 h 247650"/>
                <a:gd name="connsiteX54" fmla="*/ 254756 w 266700"/>
                <a:gd name="connsiteY54" fmla="*/ 150781 h 247650"/>
                <a:gd name="connsiteX55" fmla="*/ 255308 w 266700"/>
                <a:gd name="connsiteY55" fmla="*/ 153095 h 247650"/>
                <a:gd name="connsiteX56" fmla="*/ 254727 w 266700"/>
                <a:gd name="connsiteY56" fmla="*/ 154905 h 247650"/>
                <a:gd name="connsiteX57" fmla="*/ 254898 w 266700"/>
                <a:gd name="connsiteY57" fmla="*/ 156715 h 247650"/>
                <a:gd name="connsiteX58" fmla="*/ 256184 w 266700"/>
                <a:gd name="connsiteY58" fmla="*/ 158639 h 247650"/>
                <a:gd name="connsiteX59" fmla="*/ 260223 w 266700"/>
                <a:gd name="connsiteY59" fmla="*/ 164544 h 247650"/>
                <a:gd name="connsiteX60" fmla="*/ 262214 w 266700"/>
                <a:gd name="connsiteY60" fmla="*/ 170212 h 247650"/>
                <a:gd name="connsiteX61" fmla="*/ 263490 w 266700"/>
                <a:gd name="connsiteY61" fmla="*/ 172421 h 247650"/>
                <a:gd name="connsiteX62" fmla="*/ 266433 w 266700"/>
                <a:gd name="connsiteY62" fmla="*/ 175279 h 247650"/>
                <a:gd name="connsiteX63" fmla="*/ 266700 w 266700"/>
                <a:gd name="connsiteY63" fmla="*/ 176451 h 247650"/>
                <a:gd name="connsiteX64" fmla="*/ 265519 w 266700"/>
                <a:gd name="connsiteY64" fmla="*/ 177527 h 247650"/>
                <a:gd name="connsiteX65" fmla="*/ 264566 w 266700"/>
                <a:gd name="connsiteY65" fmla="*/ 177670 h 247650"/>
                <a:gd name="connsiteX66" fmla="*/ 263795 w 266700"/>
                <a:gd name="connsiteY66" fmla="*/ 177956 h 247650"/>
                <a:gd name="connsiteX67" fmla="*/ 263300 w 266700"/>
                <a:gd name="connsiteY67" fmla="*/ 178956 h 247650"/>
                <a:gd name="connsiteX68" fmla="*/ 264071 w 266700"/>
                <a:gd name="connsiteY68" fmla="*/ 180032 h 247650"/>
                <a:gd name="connsiteX69" fmla="*/ 265109 w 266700"/>
                <a:gd name="connsiteY69" fmla="*/ 181604 h 247650"/>
                <a:gd name="connsiteX70" fmla="*/ 266405 w 266700"/>
                <a:gd name="connsiteY70" fmla="*/ 186052 h 247650"/>
                <a:gd name="connsiteX71" fmla="*/ 266281 w 266700"/>
                <a:gd name="connsiteY71" fmla="*/ 189690 h 247650"/>
                <a:gd name="connsiteX72" fmla="*/ 265281 w 266700"/>
                <a:gd name="connsiteY72" fmla="*/ 190614 h 247650"/>
                <a:gd name="connsiteX73" fmla="*/ 264004 w 266700"/>
                <a:gd name="connsiteY73" fmla="*/ 192767 h 247650"/>
                <a:gd name="connsiteX74" fmla="*/ 263147 w 266700"/>
                <a:gd name="connsiteY74" fmla="*/ 194739 h 247650"/>
                <a:gd name="connsiteX75" fmla="*/ 256165 w 266700"/>
                <a:gd name="connsiteY75" fmla="*/ 196101 h 247650"/>
                <a:gd name="connsiteX76" fmla="*/ 254489 w 266700"/>
                <a:gd name="connsiteY76" fmla="*/ 198206 h 247650"/>
                <a:gd name="connsiteX77" fmla="*/ 250670 w 266700"/>
                <a:gd name="connsiteY77" fmla="*/ 202254 h 247650"/>
                <a:gd name="connsiteX78" fmla="*/ 248069 w 266700"/>
                <a:gd name="connsiteY78" fmla="*/ 204588 h 247650"/>
                <a:gd name="connsiteX79" fmla="*/ 244212 w 266700"/>
                <a:gd name="connsiteY79" fmla="*/ 208788 h 247650"/>
                <a:gd name="connsiteX80" fmla="*/ 238116 w 266700"/>
                <a:gd name="connsiteY80" fmla="*/ 215989 h 247650"/>
                <a:gd name="connsiteX81" fmla="*/ 235868 w 266700"/>
                <a:gd name="connsiteY81" fmla="*/ 218999 h 247650"/>
                <a:gd name="connsiteX82" fmla="*/ 234220 w 266700"/>
                <a:gd name="connsiteY82" fmla="*/ 221485 h 247650"/>
                <a:gd name="connsiteX83" fmla="*/ 229286 w 266700"/>
                <a:gd name="connsiteY83" fmla="*/ 228076 h 247650"/>
                <a:gd name="connsiteX84" fmla="*/ 227772 w 266700"/>
                <a:gd name="connsiteY84" fmla="*/ 230839 h 247650"/>
                <a:gd name="connsiteX85" fmla="*/ 228067 w 266700"/>
                <a:gd name="connsiteY85" fmla="*/ 233105 h 247650"/>
                <a:gd name="connsiteX86" fmla="*/ 229658 w 266700"/>
                <a:gd name="connsiteY86" fmla="*/ 238430 h 247650"/>
                <a:gd name="connsiteX87" fmla="*/ 229991 w 266700"/>
                <a:gd name="connsiteY87" fmla="*/ 240830 h 247650"/>
                <a:gd name="connsiteX88" fmla="*/ 229705 w 266700"/>
                <a:gd name="connsiteY88" fmla="*/ 243040 h 247650"/>
                <a:gd name="connsiteX89" fmla="*/ 229181 w 266700"/>
                <a:gd name="connsiteY89" fmla="*/ 245012 h 247650"/>
                <a:gd name="connsiteX90" fmla="*/ 229276 w 266700"/>
                <a:gd name="connsiteY90" fmla="*/ 245888 h 247650"/>
                <a:gd name="connsiteX91" fmla="*/ 230734 w 266700"/>
                <a:gd name="connsiteY91" fmla="*/ 247317 h 247650"/>
                <a:gd name="connsiteX92" fmla="*/ 233048 w 266700"/>
                <a:gd name="connsiteY92" fmla="*/ 249555 h 247650"/>
                <a:gd name="connsiteX93" fmla="*/ 233182 w 266700"/>
                <a:gd name="connsiteY93" fmla="*/ 250307 h 247650"/>
                <a:gd name="connsiteX94" fmla="*/ 232858 w 266700"/>
                <a:gd name="connsiteY94" fmla="*/ 251279 h 247650"/>
                <a:gd name="connsiteX95" fmla="*/ 232058 w 266700"/>
                <a:gd name="connsiteY95" fmla="*/ 252013 h 247650"/>
                <a:gd name="connsiteX96" fmla="*/ 229152 w 266700"/>
                <a:gd name="connsiteY96" fmla="*/ 251231 h 247650"/>
                <a:gd name="connsiteX97" fmla="*/ 225914 w 266700"/>
                <a:gd name="connsiteY97" fmla="*/ 249717 h 247650"/>
                <a:gd name="connsiteX98" fmla="*/ 224809 w 266700"/>
                <a:gd name="connsiteY98" fmla="*/ 249907 h 247650"/>
                <a:gd name="connsiteX99" fmla="*/ 223057 w 266700"/>
                <a:gd name="connsiteY99" fmla="*/ 249546 h 247650"/>
                <a:gd name="connsiteX100" fmla="*/ 215827 w 266700"/>
                <a:gd name="connsiteY100" fmla="*/ 246621 h 247650"/>
                <a:gd name="connsiteX101" fmla="*/ 210951 w 266700"/>
                <a:gd name="connsiteY101" fmla="*/ 244326 h 247650"/>
                <a:gd name="connsiteX102" fmla="*/ 210464 w 266700"/>
                <a:gd name="connsiteY102" fmla="*/ 242830 h 247650"/>
                <a:gd name="connsiteX103" fmla="*/ 209550 w 266700"/>
                <a:gd name="connsiteY103" fmla="*/ 240668 h 247650"/>
                <a:gd name="connsiteX104" fmla="*/ 207473 w 266700"/>
                <a:gd name="connsiteY104" fmla="*/ 238849 h 247650"/>
                <a:gd name="connsiteX105" fmla="*/ 202711 w 266700"/>
                <a:gd name="connsiteY105" fmla="*/ 237277 h 247650"/>
                <a:gd name="connsiteX106" fmla="*/ 200778 w 266700"/>
                <a:gd name="connsiteY106" fmla="*/ 236049 h 247650"/>
                <a:gd name="connsiteX107" fmla="*/ 193043 w 266700"/>
                <a:gd name="connsiteY107" fmla="*/ 235363 h 247650"/>
                <a:gd name="connsiteX108" fmla="*/ 189691 w 266700"/>
                <a:gd name="connsiteY108" fmla="*/ 235334 h 247650"/>
                <a:gd name="connsiteX109" fmla="*/ 187319 w 266700"/>
                <a:gd name="connsiteY109" fmla="*/ 235839 h 247650"/>
                <a:gd name="connsiteX110" fmla="*/ 185794 w 266700"/>
                <a:gd name="connsiteY110" fmla="*/ 235791 h 247650"/>
                <a:gd name="connsiteX111" fmla="*/ 183709 w 266700"/>
                <a:gd name="connsiteY111" fmla="*/ 239001 h 247650"/>
                <a:gd name="connsiteX112" fmla="*/ 182270 w 266700"/>
                <a:gd name="connsiteY112" fmla="*/ 239935 h 247650"/>
                <a:gd name="connsiteX113" fmla="*/ 180166 w 266700"/>
                <a:gd name="connsiteY113" fmla="*/ 240030 h 247650"/>
                <a:gd name="connsiteX114" fmla="*/ 178318 w 266700"/>
                <a:gd name="connsiteY114" fmla="*/ 239459 h 247650"/>
                <a:gd name="connsiteX115" fmla="*/ 176432 w 266700"/>
                <a:gd name="connsiteY115" fmla="*/ 237773 h 247650"/>
                <a:gd name="connsiteX116" fmla="*/ 173422 w 266700"/>
                <a:gd name="connsiteY116" fmla="*/ 236877 h 247650"/>
                <a:gd name="connsiteX117" fmla="*/ 171241 w 266700"/>
                <a:gd name="connsiteY117" fmla="*/ 237306 h 247650"/>
                <a:gd name="connsiteX118" fmla="*/ 169631 w 266700"/>
                <a:gd name="connsiteY118" fmla="*/ 236944 h 247650"/>
                <a:gd name="connsiteX119" fmla="*/ 168250 w 266700"/>
                <a:gd name="connsiteY119" fmla="*/ 236849 h 247650"/>
                <a:gd name="connsiteX120" fmla="*/ 167764 w 266700"/>
                <a:gd name="connsiteY120" fmla="*/ 237192 h 247650"/>
                <a:gd name="connsiteX121" fmla="*/ 166650 w 266700"/>
                <a:gd name="connsiteY121" fmla="*/ 237144 h 247650"/>
                <a:gd name="connsiteX122" fmla="*/ 165040 w 266700"/>
                <a:gd name="connsiteY122" fmla="*/ 237954 h 247650"/>
                <a:gd name="connsiteX123" fmla="*/ 163268 w 266700"/>
                <a:gd name="connsiteY123" fmla="*/ 239087 h 247650"/>
                <a:gd name="connsiteX124" fmla="*/ 161325 w 266700"/>
                <a:gd name="connsiteY124" fmla="*/ 239963 h 247650"/>
                <a:gd name="connsiteX125" fmla="*/ 159820 w 266700"/>
                <a:gd name="connsiteY125" fmla="*/ 241830 h 247650"/>
                <a:gd name="connsiteX126" fmla="*/ 158487 w 266700"/>
                <a:gd name="connsiteY126" fmla="*/ 245478 h 247650"/>
                <a:gd name="connsiteX127" fmla="*/ 154705 w 266700"/>
                <a:gd name="connsiteY127" fmla="*/ 243840 h 247650"/>
                <a:gd name="connsiteX128" fmla="*/ 153448 w 266700"/>
                <a:gd name="connsiteY128" fmla="*/ 244554 h 247650"/>
                <a:gd name="connsiteX129" fmla="*/ 151657 w 266700"/>
                <a:gd name="connsiteY129" fmla="*/ 245031 h 247650"/>
                <a:gd name="connsiteX130" fmla="*/ 150438 w 266700"/>
                <a:gd name="connsiteY130" fmla="*/ 244535 h 247650"/>
                <a:gd name="connsiteX131" fmla="*/ 150724 w 266700"/>
                <a:gd name="connsiteY131" fmla="*/ 243278 h 247650"/>
                <a:gd name="connsiteX132" fmla="*/ 151276 w 266700"/>
                <a:gd name="connsiteY132" fmla="*/ 241859 h 247650"/>
                <a:gd name="connsiteX133" fmla="*/ 151248 w 266700"/>
                <a:gd name="connsiteY133" fmla="*/ 239878 h 247650"/>
                <a:gd name="connsiteX134" fmla="*/ 150905 w 266700"/>
                <a:gd name="connsiteY134" fmla="*/ 237677 h 247650"/>
                <a:gd name="connsiteX135" fmla="*/ 149733 w 266700"/>
                <a:gd name="connsiteY135" fmla="*/ 236963 h 247650"/>
                <a:gd name="connsiteX136" fmla="*/ 147971 w 266700"/>
                <a:gd name="connsiteY136" fmla="*/ 236706 h 247650"/>
                <a:gd name="connsiteX137" fmla="*/ 147066 w 266700"/>
                <a:gd name="connsiteY137" fmla="*/ 236268 h 247650"/>
                <a:gd name="connsiteX138" fmla="*/ 146971 w 266700"/>
                <a:gd name="connsiteY138" fmla="*/ 235544 h 247650"/>
                <a:gd name="connsiteX139" fmla="*/ 146066 w 266700"/>
                <a:gd name="connsiteY139" fmla="*/ 234610 h 247650"/>
                <a:gd name="connsiteX140" fmla="*/ 144504 w 266700"/>
                <a:gd name="connsiteY140" fmla="*/ 232248 h 247650"/>
                <a:gd name="connsiteX141" fmla="*/ 143037 w 266700"/>
                <a:gd name="connsiteY141" fmla="*/ 229295 h 247650"/>
                <a:gd name="connsiteX142" fmla="*/ 142018 w 266700"/>
                <a:gd name="connsiteY142" fmla="*/ 228429 h 247650"/>
                <a:gd name="connsiteX143" fmla="*/ 140541 w 266700"/>
                <a:gd name="connsiteY143" fmla="*/ 229829 h 247650"/>
                <a:gd name="connsiteX144" fmla="*/ 138303 w 266700"/>
                <a:gd name="connsiteY144" fmla="*/ 231419 h 247650"/>
                <a:gd name="connsiteX145" fmla="*/ 136903 w 266700"/>
                <a:gd name="connsiteY145" fmla="*/ 231972 h 247650"/>
                <a:gd name="connsiteX146" fmla="*/ 134208 w 266700"/>
                <a:gd name="connsiteY146" fmla="*/ 236544 h 247650"/>
                <a:gd name="connsiteX147" fmla="*/ 129369 w 266700"/>
                <a:gd name="connsiteY147" fmla="*/ 236696 h 247650"/>
                <a:gd name="connsiteX148" fmla="*/ 129074 w 266700"/>
                <a:gd name="connsiteY148" fmla="*/ 234563 h 247650"/>
                <a:gd name="connsiteX149" fmla="*/ 128559 w 266700"/>
                <a:gd name="connsiteY149" fmla="*/ 232505 h 247650"/>
                <a:gd name="connsiteX150" fmla="*/ 125730 w 266700"/>
                <a:gd name="connsiteY150" fmla="*/ 232000 h 247650"/>
                <a:gd name="connsiteX151" fmla="*/ 125645 w 266700"/>
                <a:gd name="connsiteY151" fmla="*/ 230791 h 247650"/>
                <a:gd name="connsiteX152" fmla="*/ 125054 w 266700"/>
                <a:gd name="connsiteY152" fmla="*/ 227762 h 247650"/>
                <a:gd name="connsiteX153" fmla="*/ 119377 w 266700"/>
                <a:gd name="connsiteY153" fmla="*/ 221828 h 247650"/>
                <a:gd name="connsiteX154" fmla="*/ 118691 w 266700"/>
                <a:gd name="connsiteY154" fmla="*/ 219351 h 247650"/>
                <a:gd name="connsiteX155" fmla="*/ 118910 w 266700"/>
                <a:gd name="connsiteY155" fmla="*/ 218389 h 247650"/>
                <a:gd name="connsiteX156" fmla="*/ 118520 w 266700"/>
                <a:gd name="connsiteY156" fmla="*/ 216808 h 247650"/>
                <a:gd name="connsiteX157" fmla="*/ 117281 w 266700"/>
                <a:gd name="connsiteY157" fmla="*/ 215856 h 247650"/>
                <a:gd name="connsiteX158" fmla="*/ 112795 w 266700"/>
                <a:gd name="connsiteY158" fmla="*/ 214722 h 247650"/>
                <a:gd name="connsiteX159" fmla="*/ 111643 w 266700"/>
                <a:gd name="connsiteY159" fmla="*/ 215370 h 247650"/>
                <a:gd name="connsiteX160" fmla="*/ 110604 w 266700"/>
                <a:gd name="connsiteY160" fmla="*/ 214703 h 247650"/>
                <a:gd name="connsiteX161" fmla="*/ 108966 w 266700"/>
                <a:gd name="connsiteY161" fmla="*/ 213274 h 247650"/>
                <a:gd name="connsiteX162" fmla="*/ 106137 w 266700"/>
                <a:gd name="connsiteY162" fmla="*/ 212112 h 247650"/>
                <a:gd name="connsiteX163" fmla="*/ 105823 w 266700"/>
                <a:gd name="connsiteY163" fmla="*/ 211512 h 247650"/>
                <a:gd name="connsiteX164" fmla="*/ 104803 w 266700"/>
                <a:gd name="connsiteY164" fmla="*/ 210483 h 247650"/>
                <a:gd name="connsiteX165" fmla="*/ 104242 w 266700"/>
                <a:gd name="connsiteY165" fmla="*/ 210350 h 247650"/>
                <a:gd name="connsiteX166" fmla="*/ 103870 w 266700"/>
                <a:gd name="connsiteY166" fmla="*/ 210969 h 247650"/>
                <a:gd name="connsiteX167" fmla="*/ 103051 w 266700"/>
                <a:gd name="connsiteY167" fmla="*/ 211846 h 247650"/>
                <a:gd name="connsiteX168" fmla="*/ 100136 w 266700"/>
                <a:gd name="connsiteY168" fmla="*/ 212960 h 247650"/>
                <a:gd name="connsiteX169" fmla="*/ 98974 w 266700"/>
                <a:gd name="connsiteY169" fmla="*/ 212503 h 247650"/>
                <a:gd name="connsiteX170" fmla="*/ 97917 w 266700"/>
                <a:gd name="connsiteY170" fmla="*/ 211541 h 247650"/>
                <a:gd name="connsiteX171" fmla="*/ 96707 w 266700"/>
                <a:gd name="connsiteY171" fmla="*/ 209455 h 247650"/>
                <a:gd name="connsiteX172" fmla="*/ 94955 w 266700"/>
                <a:gd name="connsiteY172" fmla="*/ 207626 h 247650"/>
                <a:gd name="connsiteX173" fmla="*/ 93516 w 266700"/>
                <a:gd name="connsiteY173" fmla="*/ 206978 h 247650"/>
                <a:gd name="connsiteX174" fmla="*/ 92688 w 266700"/>
                <a:gd name="connsiteY174" fmla="*/ 206016 h 247650"/>
                <a:gd name="connsiteX175" fmla="*/ 92507 w 266700"/>
                <a:gd name="connsiteY175" fmla="*/ 205273 h 247650"/>
                <a:gd name="connsiteX176" fmla="*/ 95708 w 266700"/>
                <a:gd name="connsiteY176" fmla="*/ 203768 h 247650"/>
                <a:gd name="connsiteX177" fmla="*/ 96412 w 266700"/>
                <a:gd name="connsiteY177" fmla="*/ 202216 h 247650"/>
                <a:gd name="connsiteX178" fmla="*/ 96003 w 266700"/>
                <a:gd name="connsiteY178" fmla="*/ 199387 h 247650"/>
                <a:gd name="connsiteX179" fmla="*/ 95526 w 266700"/>
                <a:gd name="connsiteY179" fmla="*/ 199034 h 247650"/>
                <a:gd name="connsiteX180" fmla="*/ 94250 w 266700"/>
                <a:gd name="connsiteY180" fmla="*/ 199987 h 247650"/>
                <a:gd name="connsiteX181" fmla="*/ 91573 w 266700"/>
                <a:gd name="connsiteY181" fmla="*/ 200825 h 247650"/>
                <a:gd name="connsiteX182" fmla="*/ 89116 w 266700"/>
                <a:gd name="connsiteY182" fmla="*/ 201216 h 247650"/>
                <a:gd name="connsiteX183" fmla="*/ 87849 w 266700"/>
                <a:gd name="connsiteY183" fmla="*/ 201216 h 247650"/>
                <a:gd name="connsiteX184" fmla="*/ 80810 w 266700"/>
                <a:gd name="connsiteY184" fmla="*/ 196063 h 247650"/>
                <a:gd name="connsiteX185" fmla="*/ 76238 w 266700"/>
                <a:gd name="connsiteY185" fmla="*/ 194481 h 247650"/>
                <a:gd name="connsiteX186" fmla="*/ 73543 w 266700"/>
                <a:gd name="connsiteY186" fmla="*/ 194024 h 247650"/>
                <a:gd name="connsiteX187" fmla="*/ 73257 w 266700"/>
                <a:gd name="connsiteY187" fmla="*/ 194548 h 247650"/>
                <a:gd name="connsiteX188" fmla="*/ 74466 w 266700"/>
                <a:gd name="connsiteY188" fmla="*/ 197444 h 247650"/>
                <a:gd name="connsiteX189" fmla="*/ 76581 w 266700"/>
                <a:gd name="connsiteY189" fmla="*/ 201016 h 247650"/>
                <a:gd name="connsiteX190" fmla="*/ 76476 w 266700"/>
                <a:gd name="connsiteY190" fmla="*/ 201959 h 247650"/>
                <a:gd name="connsiteX191" fmla="*/ 73952 w 266700"/>
                <a:gd name="connsiteY191" fmla="*/ 203416 h 247650"/>
                <a:gd name="connsiteX192" fmla="*/ 72523 w 266700"/>
                <a:gd name="connsiteY192" fmla="*/ 204054 h 247650"/>
                <a:gd name="connsiteX193" fmla="*/ 70838 w 266700"/>
                <a:gd name="connsiteY193" fmla="*/ 205283 h 247650"/>
                <a:gd name="connsiteX194" fmla="*/ 69409 w 266700"/>
                <a:gd name="connsiteY194" fmla="*/ 206997 h 247650"/>
                <a:gd name="connsiteX195" fmla="*/ 68170 w 266700"/>
                <a:gd name="connsiteY195" fmla="*/ 207769 h 247650"/>
                <a:gd name="connsiteX196" fmla="*/ 67103 w 266700"/>
                <a:gd name="connsiteY196" fmla="*/ 207569 h 247650"/>
                <a:gd name="connsiteX197" fmla="*/ 65970 w 266700"/>
                <a:gd name="connsiteY197" fmla="*/ 206750 h 247650"/>
                <a:gd name="connsiteX198" fmla="*/ 63055 w 266700"/>
                <a:gd name="connsiteY198" fmla="*/ 201482 h 247650"/>
                <a:gd name="connsiteX199" fmla="*/ 59388 w 266700"/>
                <a:gd name="connsiteY199" fmla="*/ 197444 h 247650"/>
                <a:gd name="connsiteX200" fmla="*/ 58950 w 266700"/>
                <a:gd name="connsiteY200" fmla="*/ 196539 h 247650"/>
                <a:gd name="connsiteX201" fmla="*/ 57808 w 266700"/>
                <a:gd name="connsiteY201" fmla="*/ 196329 h 247650"/>
                <a:gd name="connsiteX202" fmla="*/ 56188 w 266700"/>
                <a:gd name="connsiteY202" fmla="*/ 195396 h 247650"/>
                <a:gd name="connsiteX203" fmla="*/ 55636 w 266700"/>
                <a:gd name="connsiteY203" fmla="*/ 194158 h 247650"/>
                <a:gd name="connsiteX204" fmla="*/ 56455 w 266700"/>
                <a:gd name="connsiteY204" fmla="*/ 192862 h 247650"/>
                <a:gd name="connsiteX205" fmla="*/ 57569 w 266700"/>
                <a:gd name="connsiteY205" fmla="*/ 191681 h 247650"/>
                <a:gd name="connsiteX206" fmla="*/ 59550 w 266700"/>
                <a:gd name="connsiteY206" fmla="*/ 190948 h 247650"/>
                <a:gd name="connsiteX207" fmla="*/ 60150 w 266700"/>
                <a:gd name="connsiteY207" fmla="*/ 190252 h 247650"/>
                <a:gd name="connsiteX208" fmla="*/ 60503 w 266700"/>
                <a:gd name="connsiteY208" fmla="*/ 189214 h 247650"/>
                <a:gd name="connsiteX209" fmla="*/ 61236 w 266700"/>
                <a:gd name="connsiteY209" fmla="*/ 187871 h 247650"/>
                <a:gd name="connsiteX210" fmla="*/ 61046 w 266700"/>
                <a:gd name="connsiteY210" fmla="*/ 187395 h 247650"/>
                <a:gd name="connsiteX211" fmla="*/ 59646 w 266700"/>
                <a:gd name="connsiteY211" fmla="*/ 185871 h 247650"/>
                <a:gd name="connsiteX212" fmla="*/ 57569 w 266700"/>
                <a:gd name="connsiteY212" fmla="*/ 184433 h 247650"/>
                <a:gd name="connsiteX213" fmla="*/ 51797 w 266700"/>
                <a:gd name="connsiteY213" fmla="*/ 185509 h 247650"/>
                <a:gd name="connsiteX214" fmla="*/ 50216 w 266700"/>
                <a:gd name="connsiteY214" fmla="*/ 186280 h 247650"/>
                <a:gd name="connsiteX215" fmla="*/ 49321 w 266700"/>
                <a:gd name="connsiteY215" fmla="*/ 185280 h 247650"/>
                <a:gd name="connsiteX216" fmla="*/ 48644 w 266700"/>
                <a:gd name="connsiteY216" fmla="*/ 183823 h 247650"/>
                <a:gd name="connsiteX217" fmla="*/ 47187 w 266700"/>
                <a:gd name="connsiteY217" fmla="*/ 183537 h 247650"/>
                <a:gd name="connsiteX218" fmla="*/ 45187 w 266700"/>
                <a:gd name="connsiteY218" fmla="*/ 182204 h 247650"/>
                <a:gd name="connsiteX219" fmla="*/ 42815 w 266700"/>
                <a:gd name="connsiteY219" fmla="*/ 180889 h 247650"/>
                <a:gd name="connsiteX220" fmla="*/ 40500 w 266700"/>
                <a:gd name="connsiteY220" fmla="*/ 180508 h 247650"/>
                <a:gd name="connsiteX221" fmla="*/ 35690 w 266700"/>
                <a:gd name="connsiteY221" fmla="*/ 178613 h 247650"/>
                <a:gd name="connsiteX222" fmla="*/ 33833 w 266700"/>
                <a:gd name="connsiteY222" fmla="*/ 178508 h 247650"/>
                <a:gd name="connsiteX223" fmla="*/ 32766 w 266700"/>
                <a:gd name="connsiteY223" fmla="*/ 177860 h 247650"/>
                <a:gd name="connsiteX224" fmla="*/ 31642 w 266700"/>
                <a:gd name="connsiteY224" fmla="*/ 176422 h 247650"/>
                <a:gd name="connsiteX225" fmla="*/ 30689 w 266700"/>
                <a:gd name="connsiteY225" fmla="*/ 174850 h 247650"/>
                <a:gd name="connsiteX226" fmla="*/ 30194 w 266700"/>
                <a:gd name="connsiteY226" fmla="*/ 171650 h 247650"/>
                <a:gd name="connsiteX227" fmla="*/ 26651 w 266700"/>
                <a:gd name="connsiteY227" fmla="*/ 170202 h 247650"/>
                <a:gd name="connsiteX228" fmla="*/ 23117 w 266700"/>
                <a:gd name="connsiteY228" fmla="*/ 169288 h 247650"/>
                <a:gd name="connsiteX229" fmla="*/ 22870 w 266700"/>
                <a:gd name="connsiteY229" fmla="*/ 169754 h 247650"/>
                <a:gd name="connsiteX230" fmla="*/ 23022 w 266700"/>
                <a:gd name="connsiteY230" fmla="*/ 172974 h 247650"/>
                <a:gd name="connsiteX231" fmla="*/ 22832 w 266700"/>
                <a:gd name="connsiteY231" fmla="*/ 174698 h 247650"/>
                <a:gd name="connsiteX232" fmla="*/ 20498 w 266700"/>
                <a:gd name="connsiteY232" fmla="*/ 175755 h 247650"/>
                <a:gd name="connsiteX233" fmla="*/ 18193 w 266700"/>
                <a:gd name="connsiteY233" fmla="*/ 175860 h 247650"/>
                <a:gd name="connsiteX234" fmla="*/ 18317 w 266700"/>
                <a:gd name="connsiteY234" fmla="*/ 175327 h 247650"/>
                <a:gd name="connsiteX235" fmla="*/ 21079 w 266700"/>
                <a:gd name="connsiteY235" fmla="*/ 169526 h 247650"/>
                <a:gd name="connsiteX236" fmla="*/ 22317 w 266700"/>
                <a:gd name="connsiteY236" fmla="*/ 165859 h 247650"/>
                <a:gd name="connsiteX237" fmla="*/ 23736 w 266700"/>
                <a:gd name="connsiteY237" fmla="*/ 159163 h 247650"/>
                <a:gd name="connsiteX238" fmla="*/ 22031 w 266700"/>
                <a:gd name="connsiteY238" fmla="*/ 153857 h 247650"/>
                <a:gd name="connsiteX239" fmla="*/ 21565 w 266700"/>
                <a:gd name="connsiteY239" fmla="*/ 151362 h 247650"/>
                <a:gd name="connsiteX240" fmla="*/ 20774 w 266700"/>
                <a:gd name="connsiteY240" fmla="*/ 150171 h 247650"/>
                <a:gd name="connsiteX241" fmla="*/ 15926 w 266700"/>
                <a:gd name="connsiteY241" fmla="*/ 147571 h 247650"/>
                <a:gd name="connsiteX242" fmla="*/ 15554 w 266700"/>
                <a:gd name="connsiteY242" fmla="*/ 146676 h 247650"/>
                <a:gd name="connsiteX243" fmla="*/ 16297 w 266700"/>
                <a:gd name="connsiteY243" fmla="*/ 143151 h 247650"/>
                <a:gd name="connsiteX244" fmla="*/ 15936 w 266700"/>
                <a:gd name="connsiteY244" fmla="*/ 141665 h 247650"/>
                <a:gd name="connsiteX245" fmla="*/ 14764 w 266700"/>
                <a:gd name="connsiteY245" fmla="*/ 140094 h 247650"/>
                <a:gd name="connsiteX246" fmla="*/ 13231 w 266700"/>
                <a:gd name="connsiteY246" fmla="*/ 136970 h 247650"/>
                <a:gd name="connsiteX247" fmla="*/ 12640 w 266700"/>
                <a:gd name="connsiteY247" fmla="*/ 134312 h 247650"/>
                <a:gd name="connsiteX248" fmla="*/ 14592 w 266700"/>
                <a:gd name="connsiteY248" fmla="*/ 131188 h 247650"/>
                <a:gd name="connsiteX249" fmla="*/ 15078 w 266700"/>
                <a:gd name="connsiteY249" fmla="*/ 128883 h 247650"/>
                <a:gd name="connsiteX250" fmla="*/ 15926 w 266700"/>
                <a:gd name="connsiteY250" fmla="*/ 125730 h 247650"/>
                <a:gd name="connsiteX251" fmla="*/ 16555 w 266700"/>
                <a:gd name="connsiteY251" fmla="*/ 123997 h 247650"/>
                <a:gd name="connsiteX252" fmla="*/ 16679 w 266700"/>
                <a:gd name="connsiteY252" fmla="*/ 123520 h 247650"/>
                <a:gd name="connsiteX253" fmla="*/ 15393 w 266700"/>
                <a:gd name="connsiteY253" fmla="*/ 122291 h 247650"/>
                <a:gd name="connsiteX254" fmla="*/ 15069 w 266700"/>
                <a:gd name="connsiteY254" fmla="*/ 120558 h 247650"/>
                <a:gd name="connsiteX255" fmla="*/ 15411 w 266700"/>
                <a:gd name="connsiteY255" fmla="*/ 118062 h 247650"/>
                <a:gd name="connsiteX256" fmla="*/ 14726 w 266700"/>
                <a:gd name="connsiteY256" fmla="*/ 116205 h 247650"/>
                <a:gd name="connsiteX257" fmla="*/ 13011 w 266700"/>
                <a:gd name="connsiteY257" fmla="*/ 115005 h 247650"/>
                <a:gd name="connsiteX258" fmla="*/ 11897 w 266700"/>
                <a:gd name="connsiteY258" fmla="*/ 113405 h 247650"/>
                <a:gd name="connsiteX259" fmla="*/ 11382 w 266700"/>
                <a:gd name="connsiteY259" fmla="*/ 111423 h 247650"/>
                <a:gd name="connsiteX260" fmla="*/ 11782 w 266700"/>
                <a:gd name="connsiteY260" fmla="*/ 108299 h 247650"/>
                <a:gd name="connsiteX261" fmla="*/ 13116 w 266700"/>
                <a:gd name="connsiteY261" fmla="*/ 104042 h 247650"/>
                <a:gd name="connsiteX262" fmla="*/ 10296 w 266700"/>
                <a:gd name="connsiteY262" fmla="*/ 98898 h 247650"/>
                <a:gd name="connsiteX263" fmla="*/ 3334 w 266700"/>
                <a:gd name="connsiteY263" fmla="*/ 92869 h 247650"/>
                <a:gd name="connsiteX264" fmla="*/ 0 w 266700"/>
                <a:gd name="connsiteY264" fmla="*/ 88649 h 247650"/>
                <a:gd name="connsiteX265" fmla="*/ 267 w 266700"/>
                <a:gd name="connsiteY265" fmla="*/ 86230 h 247650"/>
                <a:gd name="connsiteX266" fmla="*/ 1734 w 266700"/>
                <a:gd name="connsiteY266" fmla="*/ 84039 h 247650"/>
                <a:gd name="connsiteX267" fmla="*/ 4391 w 266700"/>
                <a:gd name="connsiteY267" fmla="*/ 82077 h 247650"/>
                <a:gd name="connsiteX268" fmla="*/ 6411 w 266700"/>
                <a:gd name="connsiteY268" fmla="*/ 78581 h 247650"/>
                <a:gd name="connsiteX269" fmla="*/ 7544 w 266700"/>
                <a:gd name="connsiteY269" fmla="*/ 74419 h 247650"/>
                <a:gd name="connsiteX270" fmla="*/ 7572 w 266700"/>
                <a:gd name="connsiteY270" fmla="*/ 73628 h 247650"/>
                <a:gd name="connsiteX271" fmla="*/ 7639 w 266700"/>
                <a:gd name="connsiteY271" fmla="*/ 70656 h 247650"/>
                <a:gd name="connsiteX272" fmla="*/ 4543 w 266700"/>
                <a:gd name="connsiteY272" fmla="*/ 58446 h 247650"/>
                <a:gd name="connsiteX273" fmla="*/ 4039 w 266700"/>
                <a:gd name="connsiteY273" fmla="*/ 55378 h 247650"/>
                <a:gd name="connsiteX274" fmla="*/ 3667 w 266700"/>
                <a:gd name="connsiteY274" fmla="*/ 51664 h 247650"/>
                <a:gd name="connsiteX275" fmla="*/ 3477 w 266700"/>
                <a:gd name="connsiteY275" fmla="*/ 50654 h 247650"/>
                <a:gd name="connsiteX276" fmla="*/ 9592 w 266700"/>
                <a:gd name="connsiteY276" fmla="*/ 53254 h 247650"/>
                <a:gd name="connsiteX277" fmla="*/ 12154 w 266700"/>
                <a:gd name="connsiteY277" fmla="*/ 54721 h 247650"/>
                <a:gd name="connsiteX278" fmla="*/ 11830 w 266700"/>
                <a:gd name="connsiteY278" fmla="*/ 53073 h 247650"/>
                <a:gd name="connsiteX279" fmla="*/ 11316 w 266700"/>
                <a:gd name="connsiteY279" fmla="*/ 51654 h 247650"/>
                <a:gd name="connsiteX280" fmla="*/ 11659 w 266700"/>
                <a:gd name="connsiteY280" fmla="*/ 49578 h 247650"/>
                <a:gd name="connsiteX281" fmla="*/ 11487 w 266700"/>
                <a:gd name="connsiteY281" fmla="*/ 46434 h 247650"/>
                <a:gd name="connsiteX282" fmla="*/ 5934 w 266700"/>
                <a:gd name="connsiteY282" fmla="*/ 44825 h 247650"/>
                <a:gd name="connsiteX283" fmla="*/ 2267 w 266700"/>
                <a:gd name="connsiteY283" fmla="*/ 44282 h 247650"/>
                <a:gd name="connsiteX284" fmla="*/ 1857 w 266700"/>
                <a:gd name="connsiteY284" fmla="*/ 42091 h 247650"/>
                <a:gd name="connsiteX285" fmla="*/ 2200 w 266700"/>
                <a:gd name="connsiteY285" fmla="*/ 40672 h 247650"/>
                <a:gd name="connsiteX286" fmla="*/ 3220 w 266700"/>
                <a:gd name="connsiteY286" fmla="*/ 41510 h 247650"/>
                <a:gd name="connsiteX287" fmla="*/ 6820 w 266700"/>
                <a:gd name="connsiteY287" fmla="*/ 41834 h 247650"/>
                <a:gd name="connsiteX288" fmla="*/ 15688 w 266700"/>
                <a:gd name="connsiteY288" fmla="*/ 37595 h 247650"/>
                <a:gd name="connsiteX289" fmla="*/ 30995 w 266700"/>
                <a:gd name="connsiteY289" fmla="*/ 32061 h 247650"/>
                <a:gd name="connsiteX290" fmla="*/ 47349 w 266700"/>
                <a:gd name="connsiteY290" fmla="*/ 26870 h 247650"/>
                <a:gd name="connsiteX291" fmla="*/ 51168 w 266700"/>
                <a:gd name="connsiteY291" fmla="*/ 26299 h 247650"/>
                <a:gd name="connsiteX292" fmla="*/ 54997 w 266700"/>
                <a:gd name="connsiteY292" fmla="*/ 25203 h 247650"/>
                <a:gd name="connsiteX293" fmla="*/ 56417 w 266700"/>
                <a:gd name="connsiteY293" fmla="*/ 23251 h 247650"/>
                <a:gd name="connsiteX294" fmla="*/ 57836 w 266700"/>
                <a:gd name="connsiteY294" fmla="*/ 21946 h 247650"/>
                <a:gd name="connsiteX295" fmla="*/ 60055 w 266700"/>
                <a:gd name="connsiteY295" fmla="*/ 18498 h 247650"/>
                <a:gd name="connsiteX296" fmla="*/ 64980 w 266700"/>
                <a:gd name="connsiteY296" fmla="*/ 13125 h 247650"/>
                <a:gd name="connsiteX297" fmla="*/ 73686 w 266700"/>
                <a:gd name="connsiteY297" fmla="*/ 11163 h 247650"/>
                <a:gd name="connsiteX298" fmla="*/ 76943 w 266700"/>
                <a:gd name="connsiteY298" fmla="*/ 8611 h 247650"/>
                <a:gd name="connsiteX299" fmla="*/ 83754 w 266700"/>
                <a:gd name="connsiteY299" fmla="*/ 5029 h 247650"/>
                <a:gd name="connsiteX300" fmla="*/ 99279 w 266700"/>
                <a:gd name="connsiteY300" fmla="*/ 1000 h 247650"/>
                <a:gd name="connsiteX301" fmla="*/ 105775 w 266700"/>
                <a:gd name="connsiteY301" fmla="*/ 105 h 247650"/>
                <a:gd name="connsiteX302" fmla="*/ 112129 w 266700"/>
                <a:gd name="connsiteY302" fmla="*/ 0 h 247650"/>
                <a:gd name="connsiteX303" fmla="*/ 117786 w 266700"/>
                <a:gd name="connsiteY303" fmla="*/ 3181 h 247650"/>
                <a:gd name="connsiteX304" fmla="*/ 123777 w 266700"/>
                <a:gd name="connsiteY304" fmla="*/ 7106 h 247650"/>
                <a:gd name="connsiteX305" fmla="*/ 124854 w 266700"/>
                <a:gd name="connsiteY305" fmla="*/ 9458 h 247650"/>
                <a:gd name="connsiteX306" fmla="*/ 121615 w 266700"/>
                <a:gd name="connsiteY306" fmla="*/ 7991 h 247650"/>
                <a:gd name="connsiteX307" fmla="*/ 116891 w 266700"/>
                <a:gd name="connsiteY307" fmla="*/ 4477 h 247650"/>
                <a:gd name="connsiteX308" fmla="*/ 115138 w 266700"/>
                <a:gd name="connsiteY308" fmla="*/ 4324 h 247650"/>
                <a:gd name="connsiteX309" fmla="*/ 119177 w 266700"/>
                <a:gd name="connsiteY309" fmla="*/ 15002 h 247650"/>
                <a:gd name="connsiteX310" fmla="*/ 121387 w 266700"/>
                <a:gd name="connsiteY310" fmla="*/ 18774 h 247650"/>
                <a:gd name="connsiteX311" fmla="*/ 125835 w 266700"/>
                <a:gd name="connsiteY311" fmla="*/ 21574 h 247650"/>
                <a:gd name="connsiteX312" fmla="*/ 129578 w 266700"/>
                <a:gd name="connsiteY312" fmla="*/ 22527 h 247650"/>
                <a:gd name="connsiteX313" fmla="*/ 141104 w 266700"/>
                <a:gd name="connsiteY313" fmla="*/ 20822 h 247650"/>
                <a:gd name="connsiteX314" fmla="*/ 145189 w 266700"/>
                <a:gd name="connsiteY314" fmla="*/ 1859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266700" h="247650">
                  <a:moveTo>
                    <a:pt x="146371" y="17478"/>
                  </a:moveTo>
                  <a:lnTo>
                    <a:pt x="147438" y="18031"/>
                  </a:lnTo>
                  <a:lnTo>
                    <a:pt x="154924" y="18631"/>
                  </a:lnTo>
                  <a:lnTo>
                    <a:pt x="162516" y="19231"/>
                  </a:lnTo>
                  <a:lnTo>
                    <a:pt x="174717" y="19888"/>
                  </a:lnTo>
                  <a:lnTo>
                    <a:pt x="187433" y="20555"/>
                  </a:lnTo>
                  <a:lnTo>
                    <a:pt x="200635" y="21269"/>
                  </a:lnTo>
                  <a:lnTo>
                    <a:pt x="214912" y="22022"/>
                  </a:lnTo>
                  <a:lnTo>
                    <a:pt x="229971" y="22470"/>
                  </a:lnTo>
                  <a:lnTo>
                    <a:pt x="230896" y="22165"/>
                  </a:lnTo>
                  <a:lnTo>
                    <a:pt x="232429" y="20384"/>
                  </a:lnTo>
                  <a:lnTo>
                    <a:pt x="234305" y="20622"/>
                  </a:lnTo>
                  <a:lnTo>
                    <a:pt x="236525" y="21727"/>
                  </a:lnTo>
                  <a:lnTo>
                    <a:pt x="237554" y="22546"/>
                  </a:lnTo>
                  <a:lnTo>
                    <a:pt x="237992" y="23489"/>
                  </a:lnTo>
                  <a:lnTo>
                    <a:pt x="238268" y="24575"/>
                  </a:lnTo>
                  <a:lnTo>
                    <a:pt x="239478" y="24784"/>
                  </a:lnTo>
                  <a:lnTo>
                    <a:pt x="241697" y="25613"/>
                  </a:lnTo>
                  <a:lnTo>
                    <a:pt x="244688" y="27489"/>
                  </a:lnTo>
                  <a:lnTo>
                    <a:pt x="247031" y="29308"/>
                  </a:lnTo>
                  <a:lnTo>
                    <a:pt x="249269" y="31899"/>
                  </a:lnTo>
                  <a:lnTo>
                    <a:pt x="250012" y="34833"/>
                  </a:lnTo>
                  <a:lnTo>
                    <a:pt x="250050" y="38157"/>
                  </a:lnTo>
                  <a:lnTo>
                    <a:pt x="249907" y="40291"/>
                  </a:lnTo>
                  <a:lnTo>
                    <a:pt x="250098" y="41158"/>
                  </a:lnTo>
                  <a:lnTo>
                    <a:pt x="253155" y="56521"/>
                  </a:lnTo>
                  <a:lnTo>
                    <a:pt x="258242" y="71218"/>
                  </a:lnTo>
                  <a:lnTo>
                    <a:pt x="260109" y="78286"/>
                  </a:lnTo>
                  <a:lnTo>
                    <a:pt x="260852" y="82039"/>
                  </a:lnTo>
                  <a:lnTo>
                    <a:pt x="261452" y="87468"/>
                  </a:lnTo>
                  <a:lnTo>
                    <a:pt x="261633" y="91278"/>
                  </a:lnTo>
                  <a:lnTo>
                    <a:pt x="261614" y="93412"/>
                  </a:lnTo>
                  <a:lnTo>
                    <a:pt x="261233" y="96345"/>
                  </a:lnTo>
                  <a:lnTo>
                    <a:pt x="259728" y="98079"/>
                  </a:lnTo>
                  <a:lnTo>
                    <a:pt x="249964" y="103032"/>
                  </a:lnTo>
                  <a:lnTo>
                    <a:pt x="248126" y="104575"/>
                  </a:lnTo>
                  <a:lnTo>
                    <a:pt x="245250" y="108423"/>
                  </a:lnTo>
                  <a:lnTo>
                    <a:pt x="242592" y="112376"/>
                  </a:lnTo>
                  <a:lnTo>
                    <a:pt x="241983" y="113729"/>
                  </a:lnTo>
                  <a:lnTo>
                    <a:pt x="241821" y="114614"/>
                  </a:lnTo>
                  <a:lnTo>
                    <a:pt x="242411" y="115910"/>
                  </a:lnTo>
                  <a:lnTo>
                    <a:pt x="245888" y="118015"/>
                  </a:lnTo>
                  <a:lnTo>
                    <a:pt x="249393" y="119710"/>
                  </a:lnTo>
                  <a:lnTo>
                    <a:pt x="250536" y="120977"/>
                  </a:lnTo>
                  <a:lnTo>
                    <a:pt x="253127" y="122596"/>
                  </a:lnTo>
                  <a:lnTo>
                    <a:pt x="254070" y="124054"/>
                  </a:lnTo>
                  <a:lnTo>
                    <a:pt x="254584" y="125311"/>
                  </a:lnTo>
                  <a:lnTo>
                    <a:pt x="254546" y="128235"/>
                  </a:lnTo>
                  <a:lnTo>
                    <a:pt x="253384" y="132264"/>
                  </a:lnTo>
                  <a:lnTo>
                    <a:pt x="253870" y="135303"/>
                  </a:lnTo>
                  <a:lnTo>
                    <a:pt x="252679" y="137331"/>
                  </a:lnTo>
                  <a:lnTo>
                    <a:pt x="251708" y="139579"/>
                  </a:lnTo>
                  <a:lnTo>
                    <a:pt x="251565" y="143504"/>
                  </a:lnTo>
                  <a:lnTo>
                    <a:pt x="253318" y="147828"/>
                  </a:lnTo>
                  <a:lnTo>
                    <a:pt x="254756" y="150781"/>
                  </a:lnTo>
                  <a:lnTo>
                    <a:pt x="255308" y="153095"/>
                  </a:lnTo>
                  <a:lnTo>
                    <a:pt x="254727" y="154905"/>
                  </a:lnTo>
                  <a:lnTo>
                    <a:pt x="254898" y="156715"/>
                  </a:lnTo>
                  <a:lnTo>
                    <a:pt x="256184" y="158639"/>
                  </a:lnTo>
                  <a:lnTo>
                    <a:pt x="260223" y="164544"/>
                  </a:lnTo>
                  <a:lnTo>
                    <a:pt x="262214" y="170212"/>
                  </a:lnTo>
                  <a:lnTo>
                    <a:pt x="263490" y="172421"/>
                  </a:lnTo>
                  <a:lnTo>
                    <a:pt x="266433" y="175279"/>
                  </a:lnTo>
                  <a:lnTo>
                    <a:pt x="266700" y="176451"/>
                  </a:lnTo>
                  <a:lnTo>
                    <a:pt x="265519" y="177527"/>
                  </a:lnTo>
                  <a:lnTo>
                    <a:pt x="264566" y="177670"/>
                  </a:lnTo>
                  <a:lnTo>
                    <a:pt x="263795" y="177956"/>
                  </a:lnTo>
                  <a:lnTo>
                    <a:pt x="263300" y="178956"/>
                  </a:lnTo>
                  <a:lnTo>
                    <a:pt x="264071" y="180032"/>
                  </a:lnTo>
                  <a:lnTo>
                    <a:pt x="265109" y="181604"/>
                  </a:lnTo>
                  <a:lnTo>
                    <a:pt x="266405" y="186052"/>
                  </a:lnTo>
                  <a:lnTo>
                    <a:pt x="266281" y="189690"/>
                  </a:lnTo>
                  <a:lnTo>
                    <a:pt x="265281" y="190614"/>
                  </a:lnTo>
                  <a:lnTo>
                    <a:pt x="264004" y="192767"/>
                  </a:lnTo>
                  <a:lnTo>
                    <a:pt x="263147" y="194739"/>
                  </a:lnTo>
                  <a:lnTo>
                    <a:pt x="256165" y="196101"/>
                  </a:lnTo>
                  <a:lnTo>
                    <a:pt x="254489" y="198206"/>
                  </a:lnTo>
                  <a:lnTo>
                    <a:pt x="250670" y="202254"/>
                  </a:lnTo>
                  <a:lnTo>
                    <a:pt x="248069" y="204588"/>
                  </a:lnTo>
                  <a:lnTo>
                    <a:pt x="244212" y="208788"/>
                  </a:lnTo>
                  <a:lnTo>
                    <a:pt x="238116" y="215989"/>
                  </a:lnTo>
                  <a:lnTo>
                    <a:pt x="235868" y="218999"/>
                  </a:lnTo>
                  <a:lnTo>
                    <a:pt x="234220" y="221485"/>
                  </a:lnTo>
                  <a:lnTo>
                    <a:pt x="229286" y="228076"/>
                  </a:lnTo>
                  <a:lnTo>
                    <a:pt x="227772" y="230839"/>
                  </a:lnTo>
                  <a:lnTo>
                    <a:pt x="228067" y="233105"/>
                  </a:lnTo>
                  <a:lnTo>
                    <a:pt x="229658" y="238430"/>
                  </a:lnTo>
                  <a:lnTo>
                    <a:pt x="229991" y="240830"/>
                  </a:lnTo>
                  <a:lnTo>
                    <a:pt x="229705" y="243040"/>
                  </a:lnTo>
                  <a:lnTo>
                    <a:pt x="229181" y="245012"/>
                  </a:lnTo>
                  <a:lnTo>
                    <a:pt x="229276" y="245888"/>
                  </a:lnTo>
                  <a:lnTo>
                    <a:pt x="230734" y="247317"/>
                  </a:lnTo>
                  <a:lnTo>
                    <a:pt x="233048" y="249555"/>
                  </a:lnTo>
                  <a:lnTo>
                    <a:pt x="233182" y="250307"/>
                  </a:lnTo>
                  <a:lnTo>
                    <a:pt x="232858" y="251279"/>
                  </a:lnTo>
                  <a:lnTo>
                    <a:pt x="232058" y="252013"/>
                  </a:lnTo>
                  <a:lnTo>
                    <a:pt x="229152" y="251231"/>
                  </a:lnTo>
                  <a:lnTo>
                    <a:pt x="225914" y="249717"/>
                  </a:lnTo>
                  <a:lnTo>
                    <a:pt x="224809" y="249907"/>
                  </a:lnTo>
                  <a:lnTo>
                    <a:pt x="223057" y="249546"/>
                  </a:lnTo>
                  <a:lnTo>
                    <a:pt x="215827" y="246621"/>
                  </a:lnTo>
                  <a:lnTo>
                    <a:pt x="210951" y="244326"/>
                  </a:lnTo>
                  <a:lnTo>
                    <a:pt x="210464" y="242830"/>
                  </a:lnTo>
                  <a:lnTo>
                    <a:pt x="209550" y="240668"/>
                  </a:lnTo>
                  <a:lnTo>
                    <a:pt x="207473" y="238849"/>
                  </a:lnTo>
                  <a:lnTo>
                    <a:pt x="202711" y="237277"/>
                  </a:lnTo>
                  <a:lnTo>
                    <a:pt x="200778" y="236049"/>
                  </a:lnTo>
                  <a:lnTo>
                    <a:pt x="193043" y="235363"/>
                  </a:lnTo>
                  <a:lnTo>
                    <a:pt x="189691" y="235334"/>
                  </a:lnTo>
                  <a:lnTo>
                    <a:pt x="187319" y="235839"/>
                  </a:lnTo>
                  <a:lnTo>
                    <a:pt x="185794" y="235791"/>
                  </a:lnTo>
                  <a:lnTo>
                    <a:pt x="183709" y="239001"/>
                  </a:lnTo>
                  <a:lnTo>
                    <a:pt x="182270" y="239935"/>
                  </a:lnTo>
                  <a:lnTo>
                    <a:pt x="180166" y="240030"/>
                  </a:lnTo>
                  <a:lnTo>
                    <a:pt x="178318" y="239459"/>
                  </a:lnTo>
                  <a:lnTo>
                    <a:pt x="176432" y="237773"/>
                  </a:lnTo>
                  <a:lnTo>
                    <a:pt x="173422" y="236877"/>
                  </a:lnTo>
                  <a:lnTo>
                    <a:pt x="171241" y="237306"/>
                  </a:lnTo>
                  <a:lnTo>
                    <a:pt x="169631" y="236944"/>
                  </a:lnTo>
                  <a:lnTo>
                    <a:pt x="168250" y="236849"/>
                  </a:lnTo>
                  <a:lnTo>
                    <a:pt x="167764" y="237192"/>
                  </a:lnTo>
                  <a:lnTo>
                    <a:pt x="166650" y="237144"/>
                  </a:lnTo>
                  <a:lnTo>
                    <a:pt x="165040" y="237954"/>
                  </a:lnTo>
                  <a:lnTo>
                    <a:pt x="163268" y="239087"/>
                  </a:lnTo>
                  <a:lnTo>
                    <a:pt x="161325" y="239963"/>
                  </a:lnTo>
                  <a:lnTo>
                    <a:pt x="159820" y="241830"/>
                  </a:lnTo>
                  <a:lnTo>
                    <a:pt x="158487" y="245478"/>
                  </a:lnTo>
                  <a:lnTo>
                    <a:pt x="154705" y="243840"/>
                  </a:lnTo>
                  <a:lnTo>
                    <a:pt x="153448" y="244554"/>
                  </a:lnTo>
                  <a:lnTo>
                    <a:pt x="151657" y="245031"/>
                  </a:lnTo>
                  <a:lnTo>
                    <a:pt x="150438" y="244535"/>
                  </a:lnTo>
                  <a:lnTo>
                    <a:pt x="150724" y="243278"/>
                  </a:lnTo>
                  <a:lnTo>
                    <a:pt x="151276" y="241859"/>
                  </a:lnTo>
                  <a:lnTo>
                    <a:pt x="151248" y="239878"/>
                  </a:lnTo>
                  <a:lnTo>
                    <a:pt x="150905" y="237677"/>
                  </a:lnTo>
                  <a:lnTo>
                    <a:pt x="149733" y="236963"/>
                  </a:lnTo>
                  <a:lnTo>
                    <a:pt x="147971" y="236706"/>
                  </a:lnTo>
                  <a:lnTo>
                    <a:pt x="147066" y="236268"/>
                  </a:lnTo>
                  <a:lnTo>
                    <a:pt x="146971" y="235544"/>
                  </a:lnTo>
                  <a:lnTo>
                    <a:pt x="146066" y="234610"/>
                  </a:lnTo>
                  <a:lnTo>
                    <a:pt x="144504" y="232248"/>
                  </a:lnTo>
                  <a:lnTo>
                    <a:pt x="143037" y="229295"/>
                  </a:lnTo>
                  <a:lnTo>
                    <a:pt x="142018" y="228429"/>
                  </a:lnTo>
                  <a:lnTo>
                    <a:pt x="140541" y="229829"/>
                  </a:lnTo>
                  <a:lnTo>
                    <a:pt x="138303" y="231419"/>
                  </a:lnTo>
                  <a:lnTo>
                    <a:pt x="136903" y="231972"/>
                  </a:lnTo>
                  <a:lnTo>
                    <a:pt x="134208" y="236544"/>
                  </a:lnTo>
                  <a:lnTo>
                    <a:pt x="129369" y="236696"/>
                  </a:lnTo>
                  <a:lnTo>
                    <a:pt x="129074" y="234563"/>
                  </a:lnTo>
                  <a:lnTo>
                    <a:pt x="128559" y="232505"/>
                  </a:lnTo>
                  <a:lnTo>
                    <a:pt x="125730" y="232000"/>
                  </a:lnTo>
                  <a:lnTo>
                    <a:pt x="125645" y="230791"/>
                  </a:lnTo>
                  <a:lnTo>
                    <a:pt x="125054" y="227762"/>
                  </a:lnTo>
                  <a:lnTo>
                    <a:pt x="119377" y="221828"/>
                  </a:lnTo>
                  <a:lnTo>
                    <a:pt x="118691" y="219351"/>
                  </a:lnTo>
                  <a:lnTo>
                    <a:pt x="118910" y="218389"/>
                  </a:lnTo>
                  <a:lnTo>
                    <a:pt x="118520" y="216808"/>
                  </a:lnTo>
                  <a:lnTo>
                    <a:pt x="117281" y="215856"/>
                  </a:lnTo>
                  <a:lnTo>
                    <a:pt x="112795" y="214722"/>
                  </a:lnTo>
                  <a:lnTo>
                    <a:pt x="111643" y="215370"/>
                  </a:lnTo>
                  <a:lnTo>
                    <a:pt x="110604" y="214703"/>
                  </a:lnTo>
                  <a:lnTo>
                    <a:pt x="108966" y="213274"/>
                  </a:lnTo>
                  <a:lnTo>
                    <a:pt x="106137" y="212112"/>
                  </a:lnTo>
                  <a:lnTo>
                    <a:pt x="105823" y="211512"/>
                  </a:lnTo>
                  <a:lnTo>
                    <a:pt x="104803" y="210483"/>
                  </a:lnTo>
                  <a:lnTo>
                    <a:pt x="104242" y="210350"/>
                  </a:lnTo>
                  <a:lnTo>
                    <a:pt x="103870" y="210969"/>
                  </a:lnTo>
                  <a:lnTo>
                    <a:pt x="103051" y="211846"/>
                  </a:lnTo>
                  <a:lnTo>
                    <a:pt x="100136" y="212960"/>
                  </a:lnTo>
                  <a:lnTo>
                    <a:pt x="98974" y="212503"/>
                  </a:lnTo>
                  <a:lnTo>
                    <a:pt x="97917" y="211541"/>
                  </a:lnTo>
                  <a:lnTo>
                    <a:pt x="96707" y="209455"/>
                  </a:lnTo>
                  <a:lnTo>
                    <a:pt x="94955" y="207626"/>
                  </a:lnTo>
                  <a:lnTo>
                    <a:pt x="93516" y="206978"/>
                  </a:lnTo>
                  <a:lnTo>
                    <a:pt x="92688" y="206016"/>
                  </a:lnTo>
                  <a:lnTo>
                    <a:pt x="92507" y="205273"/>
                  </a:lnTo>
                  <a:lnTo>
                    <a:pt x="95708" y="203768"/>
                  </a:lnTo>
                  <a:lnTo>
                    <a:pt x="96412" y="202216"/>
                  </a:lnTo>
                  <a:lnTo>
                    <a:pt x="96003" y="199387"/>
                  </a:lnTo>
                  <a:lnTo>
                    <a:pt x="95526" y="199034"/>
                  </a:lnTo>
                  <a:lnTo>
                    <a:pt x="94250" y="199987"/>
                  </a:lnTo>
                  <a:lnTo>
                    <a:pt x="91573" y="200825"/>
                  </a:lnTo>
                  <a:lnTo>
                    <a:pt x="89116" y="201216"/>
                  </a:lnTo>
                  <a:lnTo>
                    <a:pt x="87849" y="201216"/>
                  </a:lnTo>
                  <a:lnTo>
                    <a:pt x="80810" y="196063"/>
                  </a:lnTo>
                  <a:lnTo>
                    <a:pt x="76238" y="194481"/>
                  </a:lnTo>
                  <a:lnTo>
                    <a:pt x="73543" y="194024"/>
                  </a:lnTo>
                  <a:lnTo>
                    <a:pt x="73257" y="194548"/>
                  </a:lnTo>
                  <a:lnTo>
                    <a:pt x="74466" y="197444"/>
                  </a:lnTo>
                  <a:lnTo>
                    <a:pt x="76581" y="201016"/>
                  </a:lnTo>
                  <a:lnTo>
                    <a:pt x="76476" y="201959"/>
                  </a:lnTo>
                  <a:lnTo>
                    <a:pt x="73952" y="203416"/>
                  </a:lnTo>
                  <a:lnTo>
                    <a:pt x="72523" y="204054"/>
                  </a:lnTo>
                  <a:lnTo>
                    <a:pt x="70838" y="205283"/>
                  </a:lnTo>
                  <a:lnTo>
                    <a:pt x="69409" y="206997"/>
                  </a:lnTo>
                  <a:lnTo>
                    <a:pt x="68170" y="207769"/>
                  </a:lnTo>
                  <a:lnTo>
                    <a:pt x="67103" y="207569"/>
                  </a:lnTo>
                  <a:lnTo>
                    <a:pt x="65970" y="206750"/>
                  </a:lnTo>
                  <a:lnTo>
                    <a:pt x="63055" y="201482"/>
                  </a:lnTo>
                  <a:lnTo>
                    <a:pt x="59388" y="197444"/>
                  </a:lnTo>
                  <a:lnTo>
                    <a:pt x="58950" y="196539"/>
                  </a:lnTo>
                  <a:lnTo>
                    <a:pt x="57808" y="196329"/>
                  </a:lnTo>
                  <a:lnTo>
                    <a:pt x="56188" y="195396"/>
                  </a:lnTo>
                  <a:lnTo>
                    <a:pt x="55636" y="194158"/>
                  </a:lnTo>
                  <a:lnTo>
                    <a:pt x="56455" y="192862"/>
                  </a:lnTo>
                  <a:lnTo>
                    <a:pt x="57569" y="191681"/>
                  </a:lnTo>
                  <a:lnTo>
                    <a:pt x="59550" y="190948"/>
                  </a:lnTo>
                  <a:lnTo>
                    <a:pt x="60150" y="190252"/>
                  </a:lnTo>
                  <a:lnTo>
                    <a:pt x="60503" y="189214"/>
                  </a:lnTo>
                  <a:lnTo>
                    <a:pt x="61236" y="187871"/>
                  </a:lnTo>
                  <a:lnTo>
                    <a:pt x="61046" y="187395"/>
                  </a:lnTo>
                  <a:lnTo>
                    <a:pt x="59646" y="185871"/>
                  </a:lnTo>
                  <a:lnTo>
                    <a:pt x="57569" y="184433"/>
                  </a:lnTo>
                  <a:lnTo>
                    <a:pt x="51797" y="185509"/>
                  </a:lnTo>
                  <a:lnTo>
                    <a:pt x="50216" y="186280"/>
                  </a:lnTo>
                  <a:lnTo>
                    <a:pt x="49321" y="185280"/>
                  </a:lnTo>
                  <a:lnTo>
                    <a:pt x="48644" y="183823"/>
                  </a:lnTo>
                  <a:lnTo>
                    <a:pt x="47187" y="183537"/>
                  </a:lnTo>
                  <a:lnTo>
                    <a:pt x="45187" y="182204"/>
                  </a:lnTo>
                  <a:lnTo>
                    <a:pt x="42815" y="180889"/>
                  </a:lnTo>
                  <a:lnTo>
                    <a:pt x="40500" y="180508"/>
                  </a:lnTo>
                  <a:lnTo>
                    <a:pt x="35690" y="178613"/>
                  </a:lnTo>
                  <a:lnTo>
                    <a:pt x="33833" y="178508"/>
                  </a:lnTo>
                  <a:lnTo>
                    <a:pt x="32766" y="177860"/>
                  </a:lnTo>
                  <a:lnTo>
                    <a:pt x="31642" y="176422"/>
                  </a:lnTo>
                  <a:lnTo>
                    <a:pt x="30689" y="174850"/>
                  </a:lnTo>
                  <a:lnTo>
                    <a:pt x="30194" y="171650"/>
                  </a:lnTo>
                  <a:lnTo>
                    <a:pt x="26651" y="170202"/>
                  </a:lnTo>
                  <a:lnTo>
                    <a:pt x="23117" y="169288"/>
                  </a:lnTo>
                  <a:lnTo>
                    <a:pt x="22870" y="169754"/>
                  </a:lnTo>
                  <a:lnTo>
                    <a:pt x="23022" y="172974"/>
                  </a:lnTo>
                  <a:lnTo>
                    <a:pt x="22832" y="174698"/>
                  </a:lnTo>
                  <a:lnTo>
                    <a:pt x="20498" y="175755"/>
                  </a:lnTo>
                  <a:lnTo>
                    <a:pt x="18193" y="175860"/>
                  </a:lnTo>
                  <a:lnTo>
                    <a:pt x="18317" y="175327"/>
                  </a:lnTo>
                  <a:lnTo>
                    <a:pt x="21079" y="169526"/>
                  </a:lnTo>
                  <a:lnTo>
                    <a:pt x="22317" y="165859"/>
                  </a:lnTo>
                  <a:lnTo>
                    <a:pt x="23736" y="159163"/>
                  </a:lnTo>
                  <a:lnTo>
                    <a:pt x="22031" y="153857"/>
                  </a:lnTo>
                  <a:lnTo>
                    <a:pt x="21565" y="151362"/>
                  </a:lnTo>
                  <a:lnTo>
                    <a:pt x="20774" y="150171"/>
                  </a:lnTo>
                  <a:lnTo>
                    <a:pt x="15926" y="147571"/>
                  </a:lnTo>
                  <a:lnTo>
                    <a:pt x="15554" y="146676"/>
                  </a:lnTo>
                  <a:lnTo>
                    <a:pt x="16297" y="143151"/>
                  </a:lnTo>
                  <a:lnTo>
                    <a:pt x="15936" y="141665"/>
                  </a:lnTo>
                  <a:lnTo>
                    <a:pt x="14764" y="140094"/>
                  </a:lnTo>
                  <a:lnTo>
                    <a:pt x="13231" y="136970"/>
                  </a:lnTo>
                  <a:lnTo>
                    <a:pt x="12640" y="134312"/>
                  </a:lnTo>
                  <a:lnTo>
                    <a:pt x="14592" y="131188"/>
                  </a:lnTo>
                  <a:lnTo>
                    <a:pt x="15078" y="128883"/>
                  </a:lnTo>
                  <a:lnTo>
                    <a:pt x="15926" y="125730"/>
                  </a:lnTo>
                  <a:lnTo>
                    <a:pt x="16555" y="123997"/>
                  </a:lnTo>
                  <a:lnTo>
                    <a:pt x="16679" y="123520"/>
                  </a:lnTo>
                  <a:lnTo>
                    <a:pt x="15393" y="122291"/>
                  </a:lnTo>
                  <a:lnTo>
                    <a:pt x="15069" y="120558"/>
                  </a:lnTo>
                  <a:lnTo>
                    <a:pt x="15411" y="118062"/>
                  </a:lnTo>
                  <a:lnTo>
                    <a:pt x="14726" y="116205"/>
                  </a:lnTo>
                  <a:lnTo>
                    <a:pt x="13011" y="115005"/>
                  </a:lnTo>
                  <a:lnTo>
                    <a:pt x="11897" y="113405"/>
                  </a:lnTo>
                  <a:lnTo>
                    <a:pt x="11382" y="111423"/>
                  </a:lnTo>
                  <a:lnTo>
                    <a:pt x="11782" y="108299"/>
                  </a:lnTo>
                  <a:lnTo>
                    <a:pt x="13116" y="104042"/>
                  </a:lnTo>
                  <a:lnTo>
                    <a:pt x="10296" y="98898"/>
                  </a:lnTo>
                  <a:lnTo>
                    <a:pt x="3334" y="92869"/>
                  </a:lnTo>
                  <a:lnTo>
                    <a:pt x="0" y="88649"/>
                  </a:lnTo>
                  <a:lnTo>
                    <a:pt x="267" y="86230"/>
                  </a:lnTo>
                  <a:lnTo>
                    <a:pt x="1734" y="84039"/>
                  </a:lnTo>
                  <a:lnTo>
                    <a:pt x="4391" y="82077"/>
                  </a:lnTo>
                  <a:lnTo>
                    <a:pt x="6411" y="78581"/>
                  </a:lnTo>
                  <a:lnTo>
                    <a:pt x="7544" y="74419"/>
                  </a:lnTo>
                  <a:lnTo>
                    <a:pt x="7572" y="73628"/>
                  </a:lnTo>
                  <a:lnTo>
                    <a:pt x="7639" y="70656"/>
                  </a:lnTo>
                  <a:lnTo>
                    <a:pt x="4543" y="58446"/>
                  </a:lnTo>
                  <a:lnTo>
                    <a:pt x="4039" y="55378"/>
                  </a:lnTo>
                  <a:lnTo>
                    <a:pt x="3667" y="51664"/>
                  </a:lnTo>
                  <a:lnTo>
                    <a:pt x="3477" y="50654"/>
                  </a:lnTo>
                  <a:lnTo>
                    <a:pt x="9592" y="53254"/>
                  </a:lnTo>
                  <a:lnTo>
                    <a:pt x="12154" y="54721"/>
                  </a:lnTo>
                  <a:lnTo>
                    <a:pt x="11830" y="53073"/>
                  </a:lnTo>
                  <a:lnTo>
                    <a:pt x="11316" y="51654"/>
                  </a:lnTo>
                  <a:lnTo>
                    <a:pt x="11659" y="49578"/>
                  </a:lnTo>
                  <a:lnTo>
                    <a:pt x="11487" y="46434"/>
                  </a:lnTo>
                  <a:lnTo>
                    <a:pt x="5934" y="44825"/>
                  </a:lnTo>
                  <a:lnTo>
                    <a:pt x="2267" y="44282"/>
                  </a:lnTo>
                  <a:lnTo>
                    <a:pt x="1857" y="42091"/>
                  </a:lnTo>
                  <a:lnTo>
                    <a:pt x="2200" y="40672"/>
                  </a:lnTo>
                  <a:lnTo>
                    <a:pt x="3220" y="41510"/>
                  </a:lnTo>
                  <a:lnTo>
                    <a:pt x="6820" y="41834"/>
                  </a:lnTo>
                  <a:lnTo>
                    <a:pt x="15688" y="37595"/>
                  </a:lnTo>
                  <a:lnTo>
                    <a:pt x="30995" y="32061"/>
                  </a:lnTo>
                  <a:lnTo>
                    <a:pt x="47349" y="26870"/>
                  </a:lnTo>
                  <a:lnTo>
                    <a:pt x="51168" y="26299"/>
                  </a:lnTo>
                  <a:lnTo>
                    <a:pt x="54997" y="25203"/>
                  </a:lnTo>
                  <a:lnTo>
                    <a:pt x="56417" y="23251"/>
                  </a:lnTo>
                  <a:lnTo>
                    <a:pt x="57836" y="21946"/>
                  </a:lnTo>
                  <a:lnTo>
                    <a:pt x="60055" y="18498"/>
                  </a:lnTo>
                  <a:lnTo>
                    <a:pt x="64980" y="13125"/>
                  </a:lnTo>
                  <a:lnTo>
                    <a:pt x="73686" y="11163"/>
                  </a:lnTo>
                  <a:lnTo>
                    <a:pt x="76943" y="8611"/>
                  </a:lnTo>
                  <a:lnTo>
                    <a:pt x="83754" y="5029"/>
                  </a:lnTo>
                  <a:lnTo>
                    <a:pt x="99279" y="1000"/>
                  </a:lnTo>
                  <a:lnTo>
                    <a:pt x="105775" y="105"/>
                  </a:lnTo>
                  <a:lnTo>
                    <a:pt x="112129" y="0"/>
                  </a:lnTo>
                  <a:lnTo>
                    <a:pt x="117786" y="3181"/>
                  </a:lnTo>
                  <a:lnTo>
                    <a:pt x="123777" y="7106"/>
                  </a:lnTo>
                  <a:lnTo>
                    <a:pt x="124854" y="9458"/>
                  </a:lnTo>
                  <a:lnTo>
                    <a:pt x="121615" y="7991"/>
                  </a:lnTo>
                  <a:lnTo>
                    <a:pt x="116891" y="4477"/>
                  </a:lnTo>
                  <a:lnTo>
                    <a:pt x="115138" y="4324"/>
                  </a:lnTo>
                  <a:lnTo>
                    <a:pt x="119177" y="15002"/>
                  </a:lnTo>
                  <a:lnTo>
                    <a:pt x="121387" y="18774"/>
                  </a:lnTo>
                  <a:lnTo>
                    <a:pt x="125835" y="21574"/>
                  </a:lnTo>
                  <a:lnTo>
                    <a:pt x="129578" y="22527"/>
                  </a:lnTo>
                  <a:lnTo>
                    <a:pt x="141104" y="20822"/>
                  </a:lnTo>
                  <a:lnTo>
                    <a:pt x="145189" y="18593"/>
                  </a:lnTo>
                  <a:close/>
                </a:path>
              </a:pathLst>
            </a:custGeom>
            <a:solidFill>
              <a:srgbClr val="002554"/>
            </a:solidFill>
            <a:ln w="3175" cap="flat">
              <a:solidFill>
                <a:srgbClr val="FFFFFF"/>
              </a:solidFill>
              <a:prstDash val="solid"/>
              <a:miter/>
            </a:ln>
          </p:spPr>
          <p:txBody>
            <a:bodyPr rtlCol="0" anchor="ctr"/>
            <a:lstStyle/>
            <a:p>
              <a:endParaRPr lang="en-GB" dirty="0"/>
            </a:p>
          </p:txBody>
        </p:sp>
        <p:sp>
          <p:nvSpPr>
            <p:cNvPr id="237" name="Freeform: Shape 236">
              <a:extLst>
                <a:ext uri="{FF2B5EF4-FFF2-40B4-BE49-F238E27FC236}">
                  <a16:creationId xmlns:a16="http://schemas.microsoft.com/office/drawing/2014/main" id="{F87ED017-F386-4213-8E4A-8704AA642340}"/>
                </a:ext>
              </a:extLst>
            </p:cNvPr>
            <p:cNvSpPr/>
            <p:nvPr/>
          </p:nvSpPr>
          <p:spPr>
            <a:xfrm>
              <a:off x="4515194" y="3420233"/>
              <a:ext cx="1427481" cy="672956"/>
            </a:xfrm>
            <a:custGeom>
              <a:avLst/>
              <a:gdLst>
                <a:gd name="connsiteX0" fmla="*/ 376714 w 666750"/>
                <a:gd name="connsiteY0" fmla="*/ 311811 h 314325"/>
                <a:gd name="connsiteX1" fmla="*/ 380362 w 666750"/>
                <a:gd name="connsiteY1" fmla="*/ 313477 h 314325"/>
                <a:gd name="connsiteX2" fmla="*/ 383715 w 666750"/>
                <a:gd name="connsiteY2" fmla="*/ 312677 h 314325"/>
                <a:gd name="connsiteX3" fmla="*/ 387868 w 666750"/>
                <a:gd name="connsiteY3" fmla="*/ 314820 h 314325"/>
                <a:gd name="connsiteX4" fmla="*/ 390030 w 666750"/>
                <a:gd name="connsiteY4" fmla="*/ 315316 h 314325"/>
                <a:gd name="connsiteX5" fmla="*/ 388106 w 666750"/>
                <a:gd name="connsiteY5" fmla="*/ 316849 h 314325"/>
                <a:gd name="connsiteX6" fmla="*/ 386172 w 666750"/>
                <a:gd name="connsiteY6" fmla="*/ 318792 h 314325"/>
                <a:gd name="connsiteX7" fmla="*/ 381343 w 666750"/>
                <a:gd name="connsiteY7" fmla="*/ 318335 h 314325"/>
                <a:gd name="connsiteX8" fmla="*/ 377257 w 666750"/>
                <a:gd name="connsiteY8" fmla="*/ 316468 h 314325"/>
                <a:gd name="connsiteX9" fmla="*/ 375790 w 666750"/>
                <a:gd name="connsiteY9" fmla="*/ 315049 h 314325"/>
                <a:gd name="connsiteX10" fmla="*/ 375390 w 666750"/>
                <a:gd name="connsiteY10" fmla="*/ 313773 h 314325"/>
                <a:gd name="connsiteX11" fmla="*/ 376714 w 666750"/>
                <a:gd name="connsiteY11" fmla="*/ 311811 h 314325"/>
                <a:gd name="connsiteX12" fmla="*/ 167221 w 666750"/>
                <a:gd name="connsiteY12" fmla="*/ 178984 h 314325"/>
                <a:gd name="connsiteX13" fmla="*/ 167107 w 666750"/>
                <a:gd name="connsiteY13" fmla="*/ 179594 h 314325"/>
                <a:gd name="connsiteX14" fmla="*/ 165592 w 666750"/>
                <a:gd name="connsiteY14" fmla="*/ 179356 h 314325"/>
                <a:gd name="connsiteX15" fmla="*/ 163678 w 666750"/>
                <a:gd name="connsiteY15" fmla="*/ 179537 h 314325"/>
                <a:gd name="connsiteX16" fmla="*/ 162649 w 666750"/>
                <a:gd name="connsiteY16" fmla="*/ 177765 h 314325"/>
                <a:gd name="connsiteX17" fmla="*/ 163582 w 666750"/>
                <a:gd name="connsiteY17" fmla="*/ 177032 h 314325"/>
                <a:gd name="connsiteX18" fmla="*/ 165735 w 666750"/>
                <a:gd name="connsiteY18" fmla="*/ 176851 h 314325"/>
                <a:gd name="connsiteX19" fmla="*/ 166764 w 666750"/>
                <a:gd name="connsiteY19" fmla="*/ 177641 h 314325"/>
                <a:gd name="connsiteX20" fmla="*/ 167221 w 666750"/>
                <a:gd name="connsiteY20" fmla="*/ 178984 h 314325"/>
                <a:gd name="connsiteX21" fmla="*/ 150609 w 666750"/>
                <a:gd name="connsiteY21" fmla="*/ 149466 h 314325"/>
                <a:gd name="connsiteX22" fmla="*/ 152305 w 666750"/>
                <a:gd name="connsiteY22" fmla="*/ 149695 h 314325"/>
                <a:gd name="connsiteX23" fmla="*/ 160830 w 666750"/>
                <a:gd name="connsiteY23" fmla="*/ 149200 h 314325"/>
                <a:gd name="connsiteX24" fmla="*/ 163097 w 666750"/>
                <a:gd name="connsiteY24" fmla="*/ 149562 h 314325"/>
                <a:gd name="connsiteX25" fmla="*/ 162859 w 666750"/>
                <a:gd name="connsiteY25" fmla="*/ 152038 h 314325"/>
                <a:gd name="connsiteX26" fmla="*/ 161249 w 666750"/>
                <a:gd name="connsiteY26" fmla="*/ 153029 h 314325"/>
                <a:gd name="connsiteX27" fmla="*/ 156229 w 666750"/>
                <a:gd name="connsiteY27" fmla="*/ 153696 h 314325"/>
                <a:gd name="connsiteX28" fmla="*/ 148333 w 666750"/>
                <a:gd name="connsiteY28" fmla="*/ 152095 h 314325"/>
                <a:gd name="connsiteX29" fmla="*/ 145685 w 666750"/>
                <a:gd name="connsiteY29" fmla="*/ 149962 h 314325"/>
                <a:gd name="connsiteX30" fmla="*/ 145304 w 666750"/>
                <a:gd name="connsiteY30" fmla="*/ 148400 h 314325"/>
                <a:gd name="connsiteX31" fmla="*/ 145352 w 666750"/>
                <a:gd name="connsiteY31" fmla="*/ 147666 h 314325"/>
                <a:gd name="connsiteX32" fmla="*/ 147018 w 666750"/>
                <a:gd name="connsiteY32" fmla="*/ 147085 h 314325"/>
                <a:gd name="connsiteX33" fmla="*/ 150609 w 666750"/>
                <a:gd name="connsiteY33" fmla="*/ 149466 h 314325"/>
                <a:gd name="connsiteX34" fmla="*/ 83829 w 666750"/>
                <a:gd name="connsiteY34" fmla="*/ 128759 h 314325"/>
                <a:gd name="connsiteX35" fmla="*/ 86030 w 666750"/>
                <a:gd name="connsiteY35" fmla="*/ 130121 h 314325"/>
                <a:gd name="connsiteX36" fmla="*/ 82687 w 666750"/>
                <a:gd name="connsiteY36" fmla="*/ 130416 h 314325"/>
                <a:gd name="connsiteX37" fmla="*/ 81582 w 666750"/>
                <a:gd name="connsiteY37" fmla="*/ 131083 h 314325"/>
                <a:gd name="connsiteX38" fmla="*/ 78877 w 666750"/>
                <a:gd name="connsiteY38" fmla="*/ 130121 h 314325"/>
                <a:gd name="connsiteX39" fmla="*/ 75610 w 666750"/>
                <a:gd name="connsiteY39" fmla="*/ 130264 h 314325"/>
                <a:gd name="connsiteX40" fmla="*/ 73562 w 666750"/>
                <a:gd name="connsiteY40" fmla="*/ 128435 h 314325"/>
                <a:gd name="connsiteX41" fmla="*/ 73095 w 666750"/>
                <a:gd name="connsiteY41" fmla="*/ 126530 h 314325"/>
                <a:gd name="connsiteX42" fmla="*/ 74124 w 666750"/>
                <a:gd name="connsiteY42" fmla="*/ 125349 h 314325"/>
                <a:gd name="connsiteX43" fmla="*/ 77010 w 666750"/>
                <a:gd name="connsiteY43" fmla="*/ 125339 h 314325"/>
                <a:gd name="connsiteX44" fmla="*/ 83829 w 666750"/>
                <a:gd name="connsiteY44" fmla="*/ 128759 h 314325"/>
                <a:gd name="connsiteX45" fmla="*/ 70618 w 666750"/>
                <a:gd name="connsiteY45" fmla="*/ 126302 h 314325"/>
                <a:gd name="connsiteX46" fmla="*/ 67875 w 666750"/>
                <a:gd name="connsiteY46" fmla="*/ 126387 h 314325"/>
                <a:gd name="connsiteX47" fmla="*/ 65256 w 666750"/>
                <a:gd name="connsiteY47" fmla="*/ 123797 h 314325"/>
                <a:gd name="connsiteX48" fmla="*/ 69114 w 666750"/>
                <a:gd name="connsiteY48" fmla="*/ 122434 h 314325"/>
                <a:gd name="connsiteX49" fmla="*/ 70247 w 666750"/>
                <a:gd name="connsiteY49" fmla="*/ 123263 h 314325"/>
                <a:gd name="connsiteX50" fmla="*/ 71085 w 666750"/>
                <a:gd name="connsiteY50" fmla="*/ 124206 h 314325"/>
                <a:gd name="connsiteX51" fmla="*/ 71581 w 666750"/>
                <a:gd name="connsiteY51" fmla="*/ 125416 h 314325"/>
                <a:gd name="connsiteX52" fmla="*/ 70618 w 666750"/>
                <a:gd name="connsiteY52" fmla="*/ 126302 h 314325"/>
                <a:gd name="connsiteX53" fmla="*/ 93688 w 666750"/>
                <a:gd name="connsiteY53" fmla="*/ 125254 h 314325"/>
                <a:gd name="connsiteX54" fmla="*/ 92421 w 666750"/>
                <a:gd name="connsiteY54" fmla="*/ 125664 h 314325"/>
                <a:gd name="connsiteX55" fmla="*/ 85297 w 666750"/>
                <a:gd name="connsiteY55" fmla="*/ 123044 h 314325"/>
                <a:gd name="connsiteX56" fmla="*/ 82753 w 666750"/>
                <a:gd name="connsiteY56" fmla="*/ 121853 h 314325"/>
                <a:gd name="connsiteX57" fmla="*/ 79458 w 666750"/>
                <a:gd name="connsiteY57" fmla="*/ 118834 h 314325"/>
                <a:gd name="connsiteX58" fmla="*/ 88763 w 666750"/>
                <a:gd name="connsiteY58" fmla="*/ 122501 h 314325"/>
                <a:gd name="connsiteX59" fmla="*/ 93688 w 666750"/>
                <a:gd name="connsiteY59" fmla="*/ 125254 h 314325"/>
                <a:gd name="connsiteX60" fmla="*/ 112481 w 666750"/>
                <a:gd name="connsiteY60" fmla="*/ 122263 h 314325"/>
                <a:gd name="connsiteX61" fmla="*/ 111948 w 666750"/>
                <a:gd name="connsiteY61" fmla="*/ 122587 h 314325"/>
                <a:gd name="connsiteX62" fmla="*/ 106394 w 666750"/>
                <a:gd name="connsiteY62" fmla="*/ 121663 h 314325"/>
                <a:gd name="connsiteX63" fmla="*/ 104813 w 666750"/>
                <a:gd name="connsiteY63" fmla="*/ 120415 h 314325"/>
                <a:gd name="connsiteX64" fmla="*/ 104175 w 666750"/>
                <a:gd name="connsiteY64" fmla="*/ 118091 h 314325"/>
                <a:gd name="connsiteX65" fmla="*/ 105108 w 666750"/>
                <a:gd name="connsiteY65" fmla="*/ 117300 h 314325"/>
                <a:gd name="connsiteX66" fmla="*/ 107547 w 666750"/>
                <a:gd name="connsiteY66" fmla="*/ 116834 h 314325"/>
                <a:gd name="connsiteX67" fmla="*/ 111090 w 666750"/>
                <a:gd name="connsiteY67" fmla="*/ 117272 h 314325"/>
                <a:gd name="connsiteX68" fmla="*/ 113367 w 666750"/>
                <a:gd name="connsiteY68" fmla="*/ 118939 h 314325"/>
                <a:gd name="connsiteX69" fmla="*/ 113367 w 666750"/>
                <a:gd name="connsiteY69" fmla="*/ 121063 h 314325"/>
                <a:gd name="connsiteX70" fmla="*/ 112481 w 666750"/>
                <a:gd name="connsiteY70" fmla="*/ 122263 h 314325"/>
                <a:gd name="connsiteX71" fmla="*/ 3896 w 666750"/>
                <a:gd name="connsiteY71" fmla="*/ 96098 h 314325"/>
                <a:gd name="connsiteX72" fmla="*/ 2715 w 666750"/>
                <a:gd name="connsiteY72" fmla="*/ 97755 h 314325"/>
                <a:gd name="connsiteX73" fmla="*/ 676 w 666750"/>
                <a:gd name="connsiteY73" fmla="*/ 97165 h 314325"/>
                <a:gd name="connsiteX74" fmla="*/ 0 w 666750"/>
                <a:gd name="connsiteY74" fmla="*/ 96546 h 314325"/>
                <a:gd name="connsiteX75" fmla="*/ 591 w 666750"/>
                <a:gd name="connsiteY75" fmla="*/ 93002 h 314325"/>
                <a:gd name="connsiteX76" fmla="*/ 2219 w 666750"/>
                <a:gd name="connsiteY76" fmla="*/ 92173 h 314325"/>
                <a:gd name="connsiteX77" fmla="*/ 3858 w 666750"/>
                <a:gd name="connsiteY77" fmla="*/ 93602 h 314325"/>
                <a:gd name="connsiteX78" fmla="*/ 3896 w 666750"/>
                <a:gd name="connsiteY78" fmla="*/ 96098 h 314325"/>
                <a:gd name="connsiteX79" fmla="*/ 617763 w 666750"/>
                <a:gd name="connsiteY79" fmla="*/ 11440 h 314325"/>
                <a:gd name="connsiteX80" fmla="*/ 618325 w 666750"/>
                <a:gd name="connsiteY80" fmla="*/ 11725 h 314325"/>
                <a:gd name="connsiteX81" fmla="*/ 619878 w 666750"/>
                <a:gd name="connsiteY81" fmla="*/ 11649 h 314325"/>
                <a:gd name="connsiteX82" fmla="*/ 622640 w 666750"/>
                <a:gd name="connsiteY82" fmla="*/ 10297 h 314325"/>
                <a:gd name="connsiteX83" fmla="*/ 624516 w 666750"/>
                <a:gd name="connsiteY83" fmla="*/ 9163 h 314325"/>
                <a:gd name="connsiteX84" fmla="*/ 625173 w 666750"/>
                <a:gd name="connsiteY84" fmla="*/ 9630 h 314325"/>
                <a:gd name="connsiteX85" fmla="*/ 630612 w 666750"/>
                <a:gd name="connsiteY85" fmla="*/ 8992 h 314325"/>
                <a:gd name="connsiteX86" fmla="*/ 631898 w 666750"/>
                <a:gd name="connsiteY86" fmla="*/ 9506 h 314325"/>
                <a:gd name="connsiteX87" fmla="*/ 632755 w 666750"/>
                <a:gd name="connsiteY87" fmla="*/ 10087 h 314325"/>
                <a:gd name="connsiteX88" fmla="*/ 635432 w 666750"/>
                <a:gd name="connsiteY88" fmla="*/ 10868 h 314325"/>
                <a:gd name="connsiteX89" fmla="*/ 638347 w 666750"/>
                <a:gd name="connsiteY89" fmla="*/ 10954 h 314325"/>
                <a:gd name="connsiteX90" fmla="*/ 641956 w 666750"/>
                <a:gd name="connsiteY90" fmla="*/ 9858 h 314325"/>
                <a:gd name="connsiteX91" fmla="*/ 643538 w 666750"/>
                <a:gd name="connsiteY91" fmla="*/ 8754 h 314325"/>
                <a:gd name="connsiteX92" fmla="*/ 643842 w 666750"/>
                <a:gd name="connsiteY92" fmla="*/ 7534 h 314325"/>
                <a:gd name="connsiteX93" fmla="*/ 643919 w 666750"/>
                <a:gd name="connsiteY93" fmla="*/ 6610 h 314325"/>
                <a:gd name="connsiteX94" fmla="*/ 644385 w 666750"/>
                <a:gd name="connsiteY94" fmla="*/ 6020 h 314325"/>
                <a:gd name="connsiteX95" fmla="*/ 645205 w 666750"/>
                <a:gd name="connsiteY95" fmla="*/ 5687 h 314325"/>
                <a:gd name="connsiteX96" fmla="*/ 646491 w 666750"/>
                <a:gd name="connsiteY96" fmla="*/ 6287 h 314325"/>
                <a:gd name="connsiteX97" fmla="*/ 648329 w 666750"/>
                <a:gd name="connsiteY97" fmla="*/ 6772 h 314325"/>
                <a:gd name="connsiteX98" fmla="*/ 652739 w 666750"/>
                <a:gd name="connsiteY98" fmla="*/ 6972 h 314325"/>
                <a:gd name="connsiteX99" fmla="*/ 653605 w 666750"/>
                <a:gd name="connsiteY99" fmla="*/ 6296 h 314325"/>
                <a:gd name="connsiteX100" fmla="*/ 655101 w 666750"/>
                <a:gd name="connsiteY100" fmla="*/ 6496 h 314325"/>
                <a:gd name="connsiteX101" fmla="*/ 657073 w 666750"/>
                <a:gd name="connsiteY101" fmla="*/ 7353 h 314325"/>
                <a:gd name="connsiteX102" fmla="*/ 659349 w 666750"/>
                <a:gd name="connsiteY102" fmla="*/ 7077 h 314325"/>
                <a:gd name="connsiteX103" fmla="*/ 660502 w 666750"/>
                <a:gd name="connsiteY103" fmla="*/ 8125 h 314325"/>
                <a:gd name="connsiteX104" fmla="*/ 660978 w 666750"/>
                <a:gd name="connsiteY104" fmla="*/ 9516 h 314325"/>
                <a:gd name="connsiteX105" fmla="*/ 661111 w 666750"/>
                <a:gd name="connsiteY105" fmla="*/ 12535 h 314325"/>
                <a:gd name="connsiteX106" fmla="*/ 660940 w 666750"/>
                <a:gd name="connsiteY106" fmla="*/ 15583 h 314325"/>
                <a:gd name="connsiteX107" fmla="*/ 661388 w 666750"/>
                <a:gd name="connsiteY107" fmla="*/ 16707 h 314325"/>
                <a:gd name="connsiteX108" fmla="*/ 662930 w 666750"/>
                <a:gd name="connsiteY108" fmla="*/ 17002 h 314325"/>
                <a:gd name="connsiteX109" fmla="*/ 665417 w 666750"/>
                <a:gd name="connsiteY109" fmla="*/ 16964 h 314325"/>
                <a:gd name="connsiteX110" fmla="*/ 667655 w 666750"/>
                <a:gd name="connsiteY110" fmla="*/ 17783 h 314325"/>
                <a:gd name="connsiteX111" fmla="*/ 669389 w 666750"/>
                <a:gd name="connsiteY111" fmla="*/ 19222 h 314325"/>
                <a:gd name="connsiteX112" fmla="*/ 669960 w 666750"/>
                <a:gd name="connsiteY112" fmla="*/ 20688 h 314325"/>
                <a:gd name="connsiteX113" fmla="*/ 670208 w 666750"/>
                <a:gd name="connsiteY113" fmla="*/ 21698 h 314325"/>
                <a:gd name="connsiteX114" fmla="*/ 669360 w 666750"/>
                <a:gd name="connsiteY114" fmla="*/ 22270 h 314325"/>
                <a:gd name="connsiteX115" fmla="*/ 668160 w 666750"/>
                <a:gd name="connsiteY115" fmla="*/ 24441 h 314325"/>
                <a:gd name="connsiteX116" fmla="*/ 665112 w 666750"/>
                <a:gd name="connsiteY116" fmla="*/ 27270 h 314325"/>
                <a:gd name="connsiteX117" fmla="*/ 660759 w 666750"/>
                <a:gd name="connsiteY117" fmla="*/ 29813 h 314325"/>
                <a:gd name="connsiteX118" fmla="*/ 657435 w 666750"/>
                <a:gd name="connsiteY118" fmla="*/ 32976 h 314325"/>
                <a:gd name="connsiteX119" fmla="*/ 655149 w 666750"/>
                <a:gd name="connsiteY119" fmla="*/ 36747 h 314325"/>
                <a:gd name="connsiteX120" fmla="*/ 652282 w 666750"/>
                <a:gd name="connsiteY120" fmla="*/ 38348 h 314325"/>
                <a:gd name="connsiteX121" fmla="*/ 651405 w 666750"/>
                <a:gd name="connsiteY121" fmla="*/ 39205 h 314325"/>
                <a:gd name="connsiteX122" fmla="*/ 651062 w 666750"/>
                <a:gd name="connsiteY122" fmla="*/ 40224 h 314325"/>
                <a:gd name="connsiteX123" fmla="*/ 652958 w 666750"/>
                <a:gd name="connsiteY123" fmla="*/ 44834 h 314325"/>
                <a:gd name="connsiteX124" fmla="*/ 653539 w 666750"/>
                <a:gd name="connsiteY124" fmla="*/ 48387 h 314325"/>
                <a:gd name="connsiteX125" fmla="*/ 654006 w 666750"/>
                <a:gd name="connsiteY125" fmla="*/ 52731 h 314325"/>
                <a:gd name="connsiteX126" fmla="*/ 653701 w 666750"/>
                <a:gd name="connsiteY126" fmla="*/ 53950 h 314325"/>
                <a:gd name="connsiteX127" fmla="*/ 653539 w 666750"/>
                <a:gd name="connsiteY127" fmla="*/ 58712 h 314325"/>
                <a:gd name="connsiteX128" fmla="*/ 653101 w 666750"/>
                <a:gd name="connsiteY128" fmla="*/ 60103 h 314325"/>
                <a:gd name="connsiteX129" fmla="*/ 653215 w 666750"/>
                <a:gd name="connsiteY129" fmla="*/ 61236 h 314325"/>
                <a:gd name="connsiteX130" fmla="*/ 653910 w 666750"/>
                <a:gd name="connsiteY130" fmla="*/ 62446 h 314325"/>
                <a:gd name="connsiteX131" fmla="*/ 654225 w 666750"/>
                <a:gd name="connsiteY131" fmla="*/ 63608 h 314325"/>
                <a:gd name="connsiteX132" fmla="*/ 652920 w 666750"/>
                <a:gd name="connsiteY132" fmla="*/ 65084 h 314325"/>
                <a:gd name="connsiteX133" fmla="*/ 650529 w 666750"/>
                <a:gd name="connsiteY133" fmla="*/ 66799 h 314325"/>
                <a:gd name="connsiteX134" fmla="*/ 648758 w 666750"/>
                <a:gd name="connsiteY134" fmla="*/ 68304 h 314325"/>
                <a:gd name="connsiteX135" fmla="*/ 648281 w 666750"/>
                <a:gd name="connsiteY135" fmla="*/ 69713 h 314325"/>
                <a:gd name="connsiteX136" fmla="*/ 648415 w 666750"/>
                <a:gd name="connsiteY136" fmla="*/ 70590 h 314325"/>
                <a:gd name="connsiteX137" fmla="*/ 651396 w 666750"/>
                <a:gd name="connsiteY137" fmla="*/ 73571 h 314325"/>
                <a:gd name="connsiteX138" fmla="*/ 651939 w 666750"/>
                <a:gd name="connsiteY138" fmla="*/ 74790 h 314325"/>
                <a:gd name="connsiteX139" fmla="*/ 651539 w 666750"/>
                <a:gd name="connsiteY139" fmla="*/ 77734 h 314325"/>
                <a:gd name="connsiteX140" fmla="*/ 649824 w 666750"/>
                <a:gd name="connsiteY140" fmla="*/ 82544 h 314325"/>
                <a:gd name="connsiteX141" fmla="*/ 648186 w 666750"/>
                <a:gd name="connsiteY141" fmla="*/ 85468 h 314325"/>
                <a:gd name="connsiteX142" fmla="*/ 647900 w 666750"/>
                <a:gd name="connsiteY142" fmla="*/ 85754 h 314325"/>
                <a:gd name="connsiteX143" fmla="*/ 646024 w 666750"/>
                <a:gd name="connsiteY143" fmla="*/ 86582 h 314325"/>
                <a:gd name="connsiteX144" fmla="*/ 637032 w 666750"/>
                <a:gd name="connsiteY144" fmla="*/ 86611 h 314325"/>
                <a:gd name="connsiteX145" fmla="*/ 634851 w 666750"/>
                <a:gd name="connsiteY145" fmla="*/ 87268 h 314325"/>
                <a:gd name="connsiteX146" fmla="*/ 635156 w 666750"/>
                <a:gd name="connsiteY146" fmla="*/ 87859 h 314325"/>
                <a:gd name="connsiteX147" fmla="*/ 637270 w 666750"/>
                <a:gd name="connsiteY147" fmla="*/ 91612 h 314325"/>
                <a:gd name="connsiteX148" fmla="*/ 639471 w 666750"/>
                <a:gd name="connsiteY148" fmla="*/ 93602 h 314325"/>
                <a:gd name="connsiteX149" fmla="*/ 640204 w 666750"/>
                <a:gd name="connsiteY149" fmla="*/ 94059 h 314325"/>
                <a:gd name="connsiteX150" fmla="*/ 640995 w 666750"/>
                <a:gd name="connsiteY150" fmla="*/ 98431 h 314325"/>
                <a:gd name="connsiteX151" fmla="*/ 644567 w 666750"/>
                <a:gd name="connsiteY151" fmla="*/ 105404 h 314325"/>
                <a:gd name="connsiteX152" fmla="*/ 648024 w 666750"/>
                <a:gd name="connsiteY152" fmla="*/ 106366 h 314325"/>
                <a:gd name="connsiteX153" fmla="*/ 649224 w 666750"/>
                <a:gd name="connsiteY153" fmla="*/ 108109 h 314325"/>
                <a:gd name="connsiteX154" fmla="*/ 649005 w 666750"/>
                <a:gd name="connsiteY154" fmla="*/ 110547 h 314325"/>
                <a:gd name="connsiteX155" fmla="*/ 647938 w 666750"/>
                <a:gd name="connsiteY155" fmla="*/ 113224 h 314325"/>
                <a:gd name="connsiteX156" fmla="*/ 645814 w 666750"/>
                <a:gd name="connsiteY156" fmla="*/ 115967 h 314325"/>
                <a:gd name="connsiteX157" fmla="*/ 643290 w 666750"/>
                <a:gd name="connsiteY157" fmla="*/ 117891 h 314325"/>
                <a:gd name="connsiteX158" fmla="*/ 641642 w 666750"/>
                <a:gd name="connsiteY158" fmla="*/ 119805 h 314325"/>
                <a:gd name="connsiteX159" fmla="*/ 641509 w 666750"/>
                <a:gd name="connsiteY159" fmla="*/ 122025 h 314325"/>
                <a:gd name="connsiteX160" fmla="*/ 640985 w 666750"/>
                <a:gd name="connsiteY160" fmla="*/ 124835 h 314325"/>
                <a:gd name="connsiteX161" fmla="*/ 640194 w 666750"/>
                <a:gd name="connsiteY161" fmla="*/ 127054 h 314325"/>
                <a:gd name="connsiteX162" fmla="*/ 639994 w 666750"/>
                <a:gd name="connsiteY162" fmla="*/ 128549 h 314325"/>
                <a:gd name="connsiteX163" fmla="*/ 646319 w 666750"/>
                <a:gd name="connsiteY163" fmla="*/ 137932 h 314325"/>
                <a:gd name="connsiteX164" fmla="*/ 649843 w 666750"/>
                <a:gd name="connsiteY164" fmla="*/ 137474 h 314325"/>
                <a:gd name="connsiteX165" fmla="*/ 650300 w 666750"/>
                <a:gd name="connsiteY165" fmla="*/ 137694 h 314325"/>
                <a:gd name="connsiteX166" fmla="*/ 649672 w 666750"/>
                <a:gd name="connsiteY166" fmla="*/ 139922 h 314325"/>
                <a:gd name="connsiteX167" fmla="*/ 648557 w 666750"/>
                <a:gd name="connsiteY167" fmla="*/ 142532 h 314325"/>
                <a:gd name="connsiteX168" fmla="*/ 647224 w 666750"/>
                <a:gd name="connsiteY168" fmla="*/ 143028 h 314325"/>
                <a:gd name="connsiteX169" fmla="*/ 644204 w 666750"/>
                <a:gd name="connsiteY169" fmla="*/ 143828 h 314325"/>
                <a:gd name="connsiteX170" fmla="*/ 641347 w 666750"/>
                <a:gd name="connsiteY170" fmla="*/ 147199 h 314325"/>
                <a:gd name="connsiteX171" fmla="*/ 639032 w 666750"/>
                <a:gd name="connsiteY171" fmla="*/ 151247 h 314325"/>
                <a:gd name="connsiteX172" fmla="*/ 637289 w 666750"/>
                <a:gd name="connsiteY172" fmla="*/ 153210 h 314325"/>
                <a:gd name="connsiteX173" fmla="*/ 635699 w 666750"/>
                <a:gd name="connsiteY173" fmla="*/ 158010 h 314325"/>
                <a:gd name="connsiteX174" fmla="*/ 635899 w 666750"/>
                <a:gd name="connsiteY174" fmla="*/ 160087 h 314325"/>
                <a:gd name="connsiteX175" fmla="*/ 636670 w 666750"/>
                <a:gd name="connsiteY175" fmla="*/ 163287 h 314325"/>
                <a:gd name="connsiteX176" fmla="*/ 638299 w 666750"/>
                <a:gd name="connsiteY176" fmla="*/ 171612 h 314325"/>
                <a:gd name="connsiteX177" fmla="*/ 635956 w 666750"/>
                <a:gd name="connsiteY177" fmla="*/ 171983 h 314325"/>
                <a:gd name="connsiteX178" fmla="*/ 626850 w 666750"/>
                <a:gd name="connsiteY178" fmla="*/ 177403 h 314325"/>
                <a:gd name="connsiteX179" fmla="*/ 624031 w 666750"/>
                <a:gd name="connsiteY179" fmla="*/ 177413 h 314325"/>
                <a:gd name="connsiteX180" fmla="*/ 618763 w 666750"/>
                <a:gd name="connsiteY180" fmla="*/ 175031 h 314325"/>
                <a:gd name="connsiteX181" fmla="*/ 609467 w 666750"/>
                <a:gd name="connsiteY181" fmla="*/ 174260 h 314325"/>
                <a:gd name="connsiteX182" fmla="*/ 606438 w 666750"/>
                <a:gd name="connsiteY182" fmla="*/ 173546 h 314325"/>
                <a:gd name="connsiteX183" fmla="*/ 602656 w 666750"/>
                <a:gd name="connsiteY183" fmla="*/ 175108 h 314325"/>
                <a:gd name="connsiteX184" fmla="*/ 599732 w 666750"/>
                <a:gd name="connsiteY184" fmla="*/ 175070 h 314325"/>
                <a:gd name="connsiteX185" fmla="*/ 597408 w 666750"/>
                <a:gd name="connsiteY185" fmla="*/ 177060 h 314325"/>
                <a:gd name="connsiteX186" fmla="*/ 595741 w 666750"/>
                <a:gd name="connsiteY186" fmla="*/ 176517 h 314325"/>
                <a:gd name="connsiteX187" fmla="*/ 597656 w 666750"/>
                <a:gd name="connsiteY187" fmla="*/ 172050 h 314325"/>
                <a:gd name="connsiteX188" fmla="*/ 600656 w 666750"/>
                <a:gd name="connsiteY188" fmla="*/ 163192 h 314325"/>
                <a:gd name="connsiteX189" fmla="*/ 600532 w 666750"/>
                <a:gd name="connsiteY189" fmla="*/ 157772 h 314325"/>
                <a:gd name="connsiteX190" fmla="*/ 601247 w 666750"/>
                <a:gd name="connsiteY190" fmla="*/ 153048 h 314325"/>
                <a:gd name="connsiteX191" fmla="*/ 600428 w 666750"/>
                <a:gd name="connsiteY191" fmla="*/ 148362 h 314325"/>
                <a:gd name="connsiteX192" fmla="*/ 598922 w 666750"/>
                <a:gd name="connsiteY192" fmla="*/ 145428 h 314325"/>
                <a:gd name="connsiteX193" fmla="*/ 600970 w 666750"/>
                <a:gd name="connsiteY193" fmla="*/ 137817 h 314325"/>
                <a:gd name="connsiteX194" fmla="*/ 600742 w 666750"/>
                <a:gd name="connsiteY194" fmla="*/ 133883 h 314325"/>
                <a:gd name="connsiteX195" fmla="*/ 598866 w 666750"/>
                <a:gd name="connsiteY195" fmla="*/ 128892 h 314325"/>
                <a:gd name="connsiteX196" fmla="*/ 604552 w 666750"/>
                <a:gd name="connsiteY196" fmla="*/ 129654 h 314325"/>
                <a:gd name="connsiteX197" fmla="*/ 602790 w 666750"/>
                <a:gd name="connsiteY197" fmla="*/ 127673 h 314325"/>
                <a:gd name="connsiteX198" fmla="*/ 601056 w 666750"/>
                <a:gd name="connsiteY198" fmla="*/ 126464 h 314325"/>
                <a:gd name="connsiteX199" fmla="*/ 599380 w 666750"/>
                <a:gd name="connsiteY199" fmla="*/ 126740 h 314325"/>
                <a:gd name="connsiteX200" fmla="*/ 597961 w 666750"/>
                <a:gd name="connsiteY200" fmla="*/ 126663 h 314325"/>
                <a:gd name="connsiteX201" fmla="*/ 593122 w 666750"/>
                <a:gd name="connsiteY201" fmla="*/ 128597 h 314325"/>
                <a:gd name="connsiteX202" fmla="*/ 590693 w 666750"/>
                <a:gd name="connsiteY202" fmla="*/ 129178 h 314325"/>
                <a:gd name="connsiteX203" fmla="*/ 589988 w 666750"/>
                <a:gd name="connsiteY203" fmla="*/ 128835 h 314325"/>
                <a:gd name="connsiteX204" fmla="*/ 590255 w 666750"/>
                <a:gd name="connsiteY204" fmla="*/ 125749 h 314325"/>
                <a:gd name="connsiteX205" fmla="*/ 588998 w 666750"/>
                <a:gd name="connsiteY205" fmla="*/ 121739 h 314325"/>
                <a:gd name="connsiteX206" fmla="*/ 590941 w 666750"/>
                <a:gd name="connsiteY206" fmla="*/ 120682 h 314325"/>
                <a:gd name="connsiteX207" fmla="*/ 593198 w 666750"/>
                <a:gd name="connsiteY207" fmla="*/ 120377 h 314325"/>
                <a:gd name="connsiteX208" fmla="*/ 595122 w 666750"/>
                <a:gd name="connsiteY208" fmla="*/ 118663 h 314325"/>
                <a:gd name="connsiteX209" fmla="*/ 596313 w 666750"/>
                <a:gd name="connsiteY209" fmla="*/ 116748 h 314325"/>
                <a:gd name="connsiteX210" fmla="*/ 595684 w 666750"/>
                <a:gd name="connsiteY210" fmla="*/ 113329 h 314325"/>
                <a:gd name="connsiteX211" fmla="*/ 597351 w 666750"/>
                <a:gd name="connsiteY211" fmla="*/ 110080 h 314325"/>
                <a:gd name="connsiteX212" fmla="*/ 601266 w 666750"/>
                <a:gd name="connsiteY212" fmla="*/ 107328 h 314325"/>
                <a:gd name="connsiteX213" fmla="*/ 599237 w 666750"/>
                <a:gd name="connsiteY213" fmla="*/ 107747 h 314325"/>
                <a:gd name="connsiteX214" fmla="*/ 596913 w 666750"/>
                <a:gd name="connsiteY214" fmla="*/ 109461 h 314325"/>
                <a:gd name="connsiteX215" fmla="*/ 593255 w 666750"/>
                <a:gd name="connsiteY215" fmla="*/ 115672 h 314325"/>
                <a:gd name="connsiteX216" fmla="*/ 592064 w 666750"/>
                <a:gd name="connsiteY216" fmla="*/ 118815 h 314325"/>
                <a:gd name="connsiteX217" fmla="*/ 588950 w 666750"/>
                <a:gd name="connsiteY217" fmla="*/ 119834 h 314325"/>
                <a:gd name="connsiteX218" fmla="*/ 586159 w 666750"/>
                <a:gd name="connsiteY218" fmla="*/ 120339 h 314325"/>
                <a:gd name="connsiteX219" fmla="*/ 584730 w 666750"/>
                <a:gd name="connsiteY219" fmla="*/ 120005 h 314325"/>
                <a:gd name="connsiteX220" fmla="*/ 583016 w 666750"/>
                <a:gd name="connsiteY220" fmla="*/ 119215 h 314325"/>
                <a:gd name="connsiteX221" fmla="*/ 582863 w 666750"/>
                <a:gd name="connsiteY221" fmla="*/ 116900 h 314325"/>
                <a:gd name="connsiteX222" fmla="*/ 582997 w 666750"/>
                <a:gd name="connsiteY222" fmla="*/ 115053 h 314325"/>
                <a:gd name="connsiteX223" fmla="*/ 584159 w 666750"/>
                <a:gd name="connsiteY223" fmla="*/ 111376 h 314325"/>
                <a:gd name="connsiteX224" fmla="*/ 584616 w 666750"/>
                <a:gd name="connsiteY224" fmla="*/ 106175 h 314325"/>
                <a:gd name="connsiteX225" fmla="*/ 586264 w 666750"/>
                <a:gd name="connsiteY225" fmla="*/ 101508 h 314325"/>
                <a:gd name="connsiteX226" fmla="*/ 586140 w 666750"/>
                <a:gd name="connsiteY226" fmla="*/ 100260 h 314325"/>
                <a:gd name="connsiteX227" fmla="*/ 585673 w 666750"/>
                <a:gd name="connsiteY227" fmla="*/ 98403 h 314325"/>
                <a:gd name="connsiteX228" fmla="*/ 587140 w 666750"/>
                <a:gd name="connsiteY228" fmla="*/ 96584 h 314325"/>
                <a:gd name="connsiteX229" fmla="*/ 588959 w 666750"/>
                <a:gd name="connsiteY229" fmla="*/ 95383 h 314325"/>
                <a:gd name="connsiteX230" fmla="*/ 591722 w 666750"/>
                <a:gd name="connsiteY230" fmla="*/ 91364 h 314325"/>
                <a:gd name="connsiteX231" fmla="*/ 595579 w 666750"/>
                <a:gd name="connsiteY231" fmla="*/ 81753 h 314325"/>
                <a:gd name="connsiteX232" fmla="*/ 600027 w 666750"/>
                <a:gd name="connsiteY232" fmla="*/ 71495 h 314325"/>
                <a:gd name="connsiteX233" fmla="*/ 599665 w 666750"/>
                <a:gd name="connsiteY233" fmla="*/ 70238 h 314325"/>
                <a:gd name="connsiteX234" fmla="*/ 598722 w 666750"/>
                <a:gd name="connsiteY234" fmla="*/ 69266 h 314325"/>
                <a:gd name="connsiteX235" fmla="*/ 599104 w 666750"/>
                <a:gd name="connsiteY235" fmla="*/ 66485 h 314325"/>
                <a:gd name="connsiteX236" fmla="*/ 601780 w 666750"/>
                <a:gd name="connsiteY236" fmla="*/ 54359 h 314325"/>
                <a:gd name="connsiteX237" fmla="*/ 602866 w 666750"/>
                <a:gd name="connsiteY237" fmla="*/ 52769 h 314325"/>
                <a:gd name="connsiteX238" fmla="*/ 604123 w 666750"/>
                <a:gd name="connsiteY238" fmla="*/ 49197 h 314325"/>
                <a:gd name="connsiteX239" fmla="*/ 604409 w 666750"/>
                <a:gd name="connsiteY239" fmla="*/ 43425 h 314325"/>
                <a:gd name="connsiteX240" fmla="*/ 604904 w 666750"/>
                <a:gd name="connsiteY240" fmla="*/ 39443 h 314325"/>
                <a:gd name="connsiteX241" fmla="*/ 604790 w 666750"/>
                <a:gd name="connsiteY241" fmla="*/ 37443 h 314325"/>
                <a:gd name="connsiteX242" fmla="*/ 604390 w 666750"/>
                <a:gd name="connsiteY242" fmla="*/ 35033 h 314325"/>
                <a:gd name="connsiteX243" fmla="*/ 602685 w 666750"/>
                <a:gd name="connsiteY243" fmla="*/ 30423 h 314325"/>
                <a:gd name="connsiteX244" fmla="*/ 600894 w 666750"/>
                <a:gd name="connsiteY244" fmla="*/ 20650 h 314325"/>
                <a:gd name="connsiteX245" fmla="*/ 600751 w 666750"/>
                <a:gd name="connsiteY245" fmla="*/ 17374 h 314325"/>
                <a:gd name="connsiteX246" fmla="*/ 602228 w 666750"/>
                <a:gd name="connsiteY246" fmla="*/ 15716 h 314325"/>
                <a:gd name="connsiteX247" fmla="*/ 599799 w 666750"/>
                <a:gd name="connsiteY247" fmla="*/ 15478 h 314325"/>
                <a:gd name="connsiteX248" fmla="*/ 598694 w 666750"/>
                <a:gd name="connsiteY248" fmla="*/ 13354 h 314325"/>
                <a:gd name="connsiteX249" fmla="*/ 598942 w 666750"/>
                <a:gd name="connsiteY249" fmla="*/ 10944 h 314325"/>
                <a:gd name="connsiteX250" fmla="*/ 601647 w 666750"/>
                <a:gd name="connsiteY250" fmla="*/ 7049 h 314325"/>
                <a:gd name="connsiteX251" fmla="*/ 604171 w 666750"/>
                <a:gd name="connsiteY251" fmla="*/ 4629 h 314325"/>
                <a:gd name="connsiteX252" fmla="*/ 606666 w 666750"/>
                <a:gd name="connsiteY252" fmla="*/ 3048 h 314325"/>
                <a:gd name="connsiteX253" fmla="*/ 608048 w 666750"/>
                <a:gd name="connsiteY253" fmla="*/ 2448 h 314325"/>
                <a:gd name="connsiteX254" fmla="*/ 613810 w 666750"/>
                <a:gd name="connsiteY254" fmla="*/ 800 h 314325"/>
                <a:gd name="connsiteX255" fmla="*/ 615325 w 666750"/>
                <a:gd name="connsiteY255" fmla="*/ 0 h 314325"/>
                <a:gd name="connsiteX256" fmla="*/ 616744 w 666750"/>
                <a:gd name="connsiteY256" fmla="*/ 133 h 314325"/>
                <a:gd name="connsiteX257" fmla="*/ 616982 w 666750"/>
                <a:gd name="connsiteY257" fmla="*/ 924 h 314325"/>
                <a:gd name="connsiteX258" fmla="*/ 617801 w 666750"/>
                <a:gd name="connsiteY258" fmla="*/ 2448 h 314325"/>
                <a:gd name="connsiteX259" fmla="*/ 618715 w 666750"/>
                <a:gd name="connsiteY259" fmla="*/ 3505 h 314325"/>
                <a:gd name="connsiteX260" fmla="*/ 618963 w 666750"/>
                <a:gd name="connsiteY260" fmla="*/ 4286 h 314325"/>
                <a:gd name="connsiteX261" fmla="*/ 616734 w 666750"/>
                <a:gd name="connsiteY261" fmla="*/ 7553 h 314325"/>
                <a:gd name="connsiteX262" fmla="*/ 616430 w 666750"/>
                <a:gd name="connsiteY262" fmla="*/ 8668 h 314325"/>
                <a:gd name="connsiteX263" fmla="*/ 617592 w 666750"/>
                <a:gd name="connsiteY263" fmla="*/ 10773 h 314325"/>
                <a:gd name="connsiteX264" fmla="*/ 617763 w 666750"/>
                <a:gd name="connsiteY264" fmla="*/ 1144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666750" h="314325">
                  <a:moveTo>
                    <a:pt x="376714" y="311811"/>
                  </a:moveTo>
                  <a:lnTo>
                    <a:pt x="380362" y="313477"/>
                  </a:lnTo>
                  <a:lnTo>
                    <a:pt x="383715" y="312677"/>
                  </a:lnTo>
                  <a:lnTo>
                    <a:pt x="387868" y="314820"/>
                  </a:lnTo>
                  <a:lnTo>
                    <a:pt x="390030" y="315316"/>
                  </a:lnTo>
                  <a:lnTo>
                    <a:pt x="388106" y="316849"/>
                  </a:lnTo>
                  <a:lnTo>
                    <a:pt x="386172" y="318792"/>
                  </a:lnTo>
                  <a:lnTo>
                    <a:pt x="381343" y="318335"/>
                  </a:lnTo>
                  <a:lnTo>
                    <a:pt x="377257" y="316468"/>
                  </a:lnTo>
                  <a:lnTo>
                    <a:pt x="375790" y="315049"/>
                  </a:lnTo>
                  <a:lnTo>
                    <a:pt x="375390" y="313773"/>
                  </a:lnTo>
                  <a:lnTo>
                    <a:pt x="376714" y="311811"/>
                  </a:lnTo>
                  <a:close/>
                  <a:moveTo>
                    <a:pt x="167221" y="178984"/>
                  </a:moveTo>
                  <a:lnTo>
                    <a:pt x="167107" y="179594"/>
                  </a:lnTo>
                  <a:lnTo>
                    <a:pt x="165592" y="179356"/>
                  </a:lnTo>
                  <a:lnTo>
                    <a:pt x="163678" y="179537"/>
                  </a:lnTo>
                  <a:lnTo>
                    <a:pt x="162649" y="177765"/>
                  </a:lnTo>
                  <a:lnTo>
                    <a:pt x="163582" y="177032"/>
                  </a:lnTo>
                  <a:lnTo>
                    <a:pt x="165735" y="176851"/>
                  </a:lnTo>
                  <a:lnTo>
                    <a:pt x="166764" y="177641"/>
                  </a:lnTo>
                  <a:lnTo>
                    <a:pt x="167221" y="178984"/>
                  </a:lnTo>
                  <a:close/>
                  <a:moveTo>
                    <a:pt x="150609" y="149466"/>
                  </a:moveTo>
                  <a:lnTo>
                    <a:pt x="152305" y="149695"/>
                  </a:lnTo>
                  <a:lnTo>
                    <a:pt x="160830" y="149200"/>
                  </a:lnTo>
                  <a:lnTo>
                    <a:pt x="163097" y="149562"/>
                  </a:lnTo>
                  <a:lnTo>
                    <a:pt x="162859" y="152038"/>
                  </a:lnTo>
                  <a:lnTo>
                    <a:pt x="161249" y="153029"/>
                  </a:lnTo>
                  <a:lnTo>
                    <a:pt x="156229" y="153696"/>
                  </a:lnTo>
                  <a:lnTo>
                    <a:pt x="148333" y="152095"/>
                  </a:lnTo>
                  <a:lnTo>
                    <a:pt x="145685" y="149962"/>
                  </a:lnTo>
                  <a:lnTo>
                    <a:pt x="145304" y="148400"/>
                  </a:lnTo>
                  <a:lnTo>
                    <a:pt x="145352" y="147666"/>
                  </a:lnTo>
                  <a:lnTo>
                    <a:pt x="147018" y="147085"/>
                  </a:lnTo>
                  <a:lnTo>
                    <a:pt x="150609" y="149466"/>
                  </a:lnTo>
                  <a:close/>
                  <a:moveTo>
                    <a:pt x="83829" y="128759"/>
                  </a:moveTo>
                  <a:lnTo>
                    <a:pt x="86030" y="130121"/>
                  </a:lnTo>
                  <a:lnTo>
                    <a:pt x="82687" y="130416"/>
                  </a:lnTo>
                  <a:lnTo>
                    <a:pt x="81582" y="131083"/>
                  </a:lnTo>
                  <a:lnTo>
                    <a:pt x="78877" y="130121"/>
                  </a:lnTo>
                  <a:lnTo>
                    <a:pt x="75610" y="130264"/>
                  </a:lnTo>
                  <a:lnTo>
                    <a:pt x="73562" y="128435"/>
                  </a:lnTo>
                  <a:lnTo>
                    <a:pt x="73095" y="126530"/>
                  </a:lnTo>
                  <a:lnTo>
                    <a:pt x="74124" y="125349"/>
                  </a:lnTo>
                  <a:lnTo>
                    <a:pt x="77010" y="125339"/>
                  </a:lnTo>
                  <a:lnTo>
                    <a:pt x="83829" y="128759"/>
                  </a:lnTo>
                  <a:close/>
                  <a:moveTo>
                    <a:pt x="70618" y="126302"/>
                  </a:moveTo>
                  <a:lnTo>
                    <a:pt x="67875" y="126387"/>
                  </a:lnTo>
                  <a:lnTo>
                    <a:pt x="65256" y="123797"/>
                  </a:lnTo>
                  <a:lnTo>
                    <a:pt x="69114" y="122434"/>
                  </a:lnTo>
                  <a:lnTo>
                    <a:pt x="70247" y="123263"/>
                  </a:lnTo>
                  <a:lnTo>
                    <a:pt x="71085" y="124206"/>
                  </a:lnTo>
                  <a:lnTo>
                    <a:pt x="71581" y="125416"/>
                  </a:lnTo>
                  <a:lnTo>
                    <a:pt x="70618" y="126302"/>
                  </a:lnTo>
                  <a:close/>
                  <a:moveTo>
                    <a:pt x="93688" y="125254"/>
                  </a:moveTo>
                  <a:lnTo>
                    <a:pt x="92421" y="125664"/>
                  </a:lnTo>
                  <a:lnTo>
                    <a:pt x="85297" y="123044"/>
                  </a:lnTo>
                  <a:lnTo>
                    <a:pt x="82753" y="121853"/>
                  </a:lnTo>
                  <a:lnTo>
                    <a:pt x="79458" y="118834"/>
                  </a:lnTo>
                  <a:lnTo>
                    <a:pt x="88763" y="122501"/>
                  </a:lnTo>
                  <a:lnTo>
                    <a:pt x="93688" y="125254"/>
                  </a:lnTo>
                  <a:close/>
                  <a:moveTo>
                    <a:pt x="112481" y="122263"/>
                  </a:moveTo>
                  <a:lnTo>
                    <a:pt x="111948" y="122587"/>
                  </a:lnTo>
                  <a:lnTo>
                    <a:pt x="106394" y="121663"/>
                  </a:lnTo>
                  <a:lnTo>
                    <a:pt x="104813" y="120415"/>
                  </a:lnTo>
                  <a:lnTo>
                    <a:pt x="104175" y="118091"/>
                  </a:lnTo>
                  <a:lnTo>
                    <a:pt x="105108" y="117300"/>
                  </a:lnTo>
                  <a:lnTo>
                    <a:pt x="107547" y="116834"/>
                  </a:lnTo>
                  <a:lnTo>
                    <a:pt x="111090" y="117272"/>
                  </a:lnTo>
                  <a:lnTo>
                    <a:pt x="113367" y="118939"/>
                  </a:lnTo>
                  <a:lnTo>
                    <a:pt x="113367" y="121063"/>
                  </a:lnTo>
                  <a:lnTo>
                    <a:pt x="112481" y="122263"/>
                  </a:lnTo>
                  <a:close/>
                  <a:moveTo>
                    <a:pt x="3896" y="96098"/>
                  </a:moveTo>
                  <a:lnTo>
                    <a:pt x="2715" y="97755"/>
                  </a:lnTo>
                  <a:lnTo>
                    <a:pt x="676" y="97165"/>
                  </a:lnTo>
                  <a:lnTo>
                    <a:pt x="0" y="96546"/>
                  </a:lnTo>
                  <a:lnTo>
                    <a:pt x="591" y="93002"/>
                  </a:lnTo>
                  <a:lnTo>
                    <a:pt x="2219" y="92173"/>
                  </a:lnTo>
                  <a:lnTo>
                    <a:pt x="3858" y="93602"/>
                  </a:lnTo>
                  <a:lnTo>
                    <a:pt x="3896" y="96098"/>
                  </a:lnTo>
                  <a:close/>
                  <a:moveTo>
                    <a:pt x="617763" y="11440"/>
                  </a:moveTo>
                  <a:lnTo>
                    <a:pt x="618325" y="11725"/>
                  </a:lnTo>
                  <a:lnTo>
                    <a:pt x="619878" y="11649"/>
                  </a:lnTo>
                  <a:lnTo>
                    <a:pt x="622640" y="10297"/>
                  </a:lnTo>
                  <a:lnTo>
                    <a:pt x="624516" y="9163"/>
                  </a:lnTo>
                  <a:lnTo>
                    <a:pt x="625173" y="9630"/>
                  </a:lnTo>
                  <a:lnTo>
                    <a:pt x="630612" y="8992"/>
                  </a:lnTo>
                  <a:lnTo>
                    <a:pt x="631898" y="9506"/>
                  </a:lnTo>
                  <a:lnTo>
                    <a:pt x="632755" y="10087"/>
                  </a:lnTo>
                  <a:lnTo>
                    <a:pt x="635432" y="10868"/>
                  </a:lnTo>
                  <a:lnTo>
                    <a:pt x="638347" y="10954"/>
                  </a:lnTo>
                  <a:lnTo>
                    <a:pt x="641956" y="9858"/>
                  </a:lnTo>
                  <a:lnTo>
                    <a:pt x="643538" y="8754"/>
                  </a:lnTo>
                  <a:lnTo>
                    <a:pt x="643842" y="7534"/>
                  </a:lnTo>
                  <a:lnTo>
                    <a:pt x="643919" y="6610"/>
                  </a:lnTo>
                  <a:lnTo>
                    <a:pt x="644385" y="6020"/>
                  </a:lnTo>
                  <a:lnTo>
                    <a:pt x="645205" y="5687"/>
                  </a:lnTo>
                  <a:lnTo>
                    <a:pt x="646491" y="6287"/>
                  </a:lnTo>
                  <a:lnTo>
                    <a:pt x="648329" y="6772"/>
                  </a:lnTo>
                  <a:lnTo>
                    <a:pt x="652739" y="6972"/>
                  </a:lnTo>
                  <a:lnTo>
                    <a:pt x="653605" y="6296"/>
                  </a:lnTo>
                  <a:lnTo>
                    <a:pt x="655101" y="6496"/>
                  </a:lnTo>
                  <a:lnTo>
                    <a:pt x="657073" y="7353"/>
                  </a:lnTo>
                  <a:lnTo>
                    <a:pt x="659349" y="7077"/>
                  </a:lnTo>
                  <a:lnTo>
                    <a:pt x="660502" y="8125"/>
                  </a:lnTo>
                  <a:lnTo>
                    <a:pt x="660978" y="9516"/>
                  </a:lnTo>
                  <a:lnTo>
                    <a:pt x="661111" y="12535"/>
                  </a:lnTo>
                  <a:lnTo>
                    <a:pt x="660940" y="15583"/>
                  </a:lnTo>
                  <a:lnTo>
                    <a:pt x="661388" y="16707"/>
                  </a:lnTo>
                  <a:lnTo>
                    <a:pt x="662930" y="17002"/>
                  </a:lnTo>
                  <a:lnTo>
                    <a:pt x="665417" y="16964"/>
                  </a:lnTo>
                  <a:lnTo>
                    <a:pt x="667655" y="17783"/>
                  </a:lnTo>
                  <a:lnTo>
                    <a:pt x="669389" y="19222"/>
                  </a:lnTo>
                  <a:lnTo>
                    <a:pt x="669960" y="20688"/>
                  </a:lnTo>
                  <a:lnTo>
                    <a:pt x="670208" y="21698"/>
                  </a:lnTo>
                  <a:lnTo>
                    <a:pt x="669360" y="22270"/>
                  </a:lnTo>
                  <a:lnTo>
                    <a:pt x="668160" y="24441"/>
                  </a:lnTo>
                  <a:lnTo>
                    <a:pt x="665112" y="27270"/>
                  </a:lnTo>
                  <a:lnTo>
                    <a:pt x="660759" y="29813"/>
                  </a:lnTo>
                  <a:lnTo>
                    <a:pt x="657435" y="32976"/>
                  </a:lnTo>
                  <a:lnTo>
                    <a:pt x="655149" y="36747"/>
                  </a:lnTo>
                  <a:lnTo>
                    <a:pt x="652282" y="38348"/>
                  </a:lnTo>
                  <a:lnTo>
                    <a:pt x="651405" y="39205"/>
                  </a:lnTo>
                  <a:lnTo>
                    <a:pt x="651062" y="40224"/>
                  </a:lnTo>
                  <a:lnTo>
                    <a:pt x="652958" y="44834"/>
                  </a:lnTo>
                  <a:lnTo>
                    <a:pt x="653539" y="48387"/>
                  </a:lnTo>
                  <a:lnTo>
                    <a:pt x="654006" y="52731"/>
                  </a:lnTo>
                  <a:lnTo>
                    <a:pt x="653701" y="53950"/>
                  </a:lnTo>
                  <a:lnTo>
                    <a:pt x="653539" y="58712"/>
                  </a:lnTo>
                  <a:lnTo>
                    <a:pt x="653101" y="60103"/>
                  </a:lnTo>
                  <a:lnTo>
                    <a:pt x="653215" y="61236"/>
                  </a:lnTo>
                  <a:lnTo>
                    <a:pt x="653910" y="62446"/>
                  </a:lnTo>
                  <a:lnTo>
                    <a:pt x="654225" y="63608"/>
                  </a:lnTo>
                  <a:lnTo>
                    <a:pt x="652920" y="65084"/>
                  </a:lnTo>
                  <a:lnTo>
                    <a:pt x="650529" y="66799"/>
                  </a:lnTo>
                  <a:lnTo>
                    <a:pt x="648758" y="68304"/>
                  </a:lnTo>
                  <a:lnTo>
                    <a:pt x="648281" y="69713"/>
                  </a:lnTo>
                  <a:lnTo>
                    <a:pt x="648415" y="70590"/>
                  </a:lnTo>
                  <a:lnTo>
                    <a:pt x="651396" y="73571"/>
                  </a:lnTo>
                  <a:lnTo>
                    <a:pt x="651939" y="74790"/>
                  </a:lnTo>
                  <a:lnTo>
                    <a:pt x="651539" y="77734"/>
                  </a:lnTo>
                  <a:lnTo>
                    <a:pt x="649824" y="82544"/>
                  </a:lnTo>
                  <a:lnTo>
                    <a:pt x="648186" y="85468"/>
                  </a:lnTo>
                  <a:lnTo>
                    <a:pt x="647900" y="85754"/>
                  </a:lnTo>
                  <a:lnTo>
                    <a:pt x="646024" y="86582"/>
                  </a:lnTo>
                  <a:lnTo>
                    <a:pt x="637032" y="86611"/>
                  </a:lnTo>
                  <a:lnTo>
                    <a:pt x="634851" y="87268"/>
                  </a:lnTo>
                  <a:lnTo>
                    <a:pt x="635156" y="87859"/>
                  </a:lnTo>
                  <a:lnTo>
                    <a:pt x="637270" y="91612"/>
                  </a:lnTo>
                  <a:lnTo>
                    <a:pt x="639471" y="93602"/>
                  </a:lnTo>
                  <a:lnTo>
                    <a:pt x="640204" y="94059"/>
                  </a:lnTo>
                  <a:lnTo>
                    <a:pt x="640995" y="98431"/>
                  </a:lnTo>
                  <a:lnTo>
                    <a:pt x="644567" y="105404"/>
                  </a:lnTo>
                  <a:lnTo>
                    <a:pt x="648024" y="106366"/>
                  </a:lnTo>
                  <a:lnTo>
                    <a:pt x="649224" y="108109"/>
                  </a:lnTo>
                  <a:lnTo>
                    <a:pt x="649005" y="110547"/>
                  </a:lnTo>
                  <a:lnTo>
                    <a:pt x="647938" y="113224"/>
                  </a:lnTo>
                  <a:lnTo>
                    <a:pt x="645814" y="115967"/>
                  </a:lnTo>
                  <a:lnTo>
                    <a:pt x="643290" y="117891"/>
                  </a:lnTo>
                  <a:lnTo>
                    <a:pt x="641642" y="119805"/>
                  </a:lnTo>
                  <a:lnTo>
                    <a:pt x="641509" y="122025"/>
                  </a:lnTo>
                  <a:lnTo>
                    <a:pt x="640985" y="124835"/>
                  </a:lnTo>
                  <a:lnTo>
                    <a:pt x="640194" y="127054"/>
                  </a:lnTo>
                  <a:lnTo>
                    <a:pt x="639994" y="128549"/>
                  </a:lnTo>
                  <a:lnTo>
                    <a:pt x="646319" y="137932"/>
                  </a:lnTo>
                  <a:lnTo>
                    <a:pt x="649843" y="137474"/>
                  </a:lnTo>
                  <a:lnTo>
                    <a:pt x="650300" y="137694"/>
                  </a:lnTo>
                  <a:lnTo>
                    <a:pt x="649672" y="139922"/>
                  </a:lnTo>
                  <a:lnTo>
                    <a:pt x="648557" y="142532"/>
                  </a:lnTo>
                  <a:lnTo>
                    <a:pt x="647224" y="143028"/>
                  </a:lnTo>
                  <a:lnTo>
                    <a:pt x="644204" y="143828"/>
                  </a:lnTo>
                  <a:lnTo>
                    <a:pt x="641347" y="147199"/>
                  </a:lnTo>
                  <a:lnTo>
                    <a:pt x="639032" y="151247"/>
                  </a:lnTo>
                  <a:lnTo>
                    <a:pt x="637289" y="153210"/>
                  </a:lnTo>
                  <a:lnTo>
                    <a:pt x="635699" y="158010"/>
                  </a:lnTo>
                  <a:lnTo>
                    <a:pt x="635899" y="160087"/>
                  </a:lnTo>
                  <a:lnTo>
                    <a:pt x="636670" y="163287"/>
                  </a:lnTo>
                  <a:lnTo>
                    <a:pt x="638299" y="171612"/>
                  </a:lnTo>
                  <a:lnTo>
                    <a:pt x="635956" y="171983"/>
                  </a:lnTo>
                  <a:lnTo>
                    <a:pt x="626850" y="177403"/>
                  </a:lnTo>
                  <a:lnTo>
                    <a:pt x="624031" y="177413"/>
                  </a:lnTo>
                  <a:lnTo>
                    <a:pt x="618763" y="175031"/>
                  </a:lnTo>
                  <a:lnTo>
                    <a:pt x="609467" y="174260"/>
                  </a:lnTo>
                  <a:lnTo>
                    <a:pt x="606438" y="173546"/>
                  </a:lnTo>
                  <a:lnTo>
                    <a:pt x="602656" y="175108"/>
                  </a:lnTo>
                  <a:lnTo>
                    <a:pt x="599732" y="175070"/>
                  </a:lnTo>
                  <a:lnTo>
                    <a:pt x="597408" y="177060"/>
                  </a:lnTo>
                  <a:lnTo>
                    <a:pt x="595741" y="176517"/>
                  </a:lnTo>
                  <a:lnTo>
                    <a:pt x="597656" y="172050"/>
                  </a:lnTo>
                  <a:lnTo>
                    <a:pt x="600656" y="163192"/>
                  </a:lnTo>
                  <a:lnTo>
                    <a:pt x="600532" y="157772"/>
                  </a:lnTo>
                  <a:lnTo>
                    <a:pt x="601247" y="153048"/>
                  </a:lnTo>
                  <a:lnTo>
                    <a:pt x="600428" y="148362"/>
                  </a:lnTo>
                  <a:lnTo>
                    <a:pt x="598922" y="145428"/>
                  </a:lnTo>
                  <a:lnTo>
                    <a:pt x="600970" y="137817"/>
                  </a:lnTo>
                  <a:lnTo>
                    <a:pt x="600742" y="133883"/>
                  </a:lnTo>
                  <a:lnTo>
                    <a:pt x="598866" y="128892"/>
                  </a:lnTo>
                  <a:lnTo>
                    <a:pt x="604552" y="129654"/>
                  </a:lnTo>
                  <a:lnTo>
                    <a:pt x="602790" y="127673"/>
                  </a:lnTo>
                  <a:lnTo>
                    <a:pt x="601056" y="126464"/>
                  </a:lnTo>
                  <a:lnTo>
                    <a:pt x="599380" y="126740"/>
                  </a:lnTo>
                  <a:lnTo>
                    <a:pt x="597961" y="126663"/>
                  </a:lnTo>
                  <a:lnTo>
                    <a:pt x="593122" y="128597"/>
                  </a:lnTo>
                  <a:lnTo>
                    <a:pt x="590693" y="129178"/>
                  </a:lnTo>
                  <a:lnTo>
                    <a:pt x="589988" y="128835"/>
                  </a:lnTo>
                  <a:lnTo>
                    <a:pt x="590255" y="125749"/>
                  </a:lnTo>
                  <a:lnTo>
                    <a:pt x="588998" y="121739"/>
                  </a:lnTo>
                  <a:lnTo>
                    <a:pt x="590941" y="120682"/>
                  </a:lnTo>
                  <a:lnTo>
                    <a:pt x="593198" y="120377"/>
                  </a:lnTo>
                  <a:lnTo>
                    <a:pt x="595122" y="118663"/>
                  </a:lnTo>
                  <a:lnTo>
                    <a:pt x="596313" y="116748"/>
                  </a:lnTo>
                  <a:lnTo>
                    <a:pt x="595684" y="113329"/>
                  </a:lnTo>
                  <a:lnTo>
                    <a:pt x="597351" y="110080"/>
                  </a:lnTo>
                  <a:lnTo>
                    <a:pt x="601266" y="107328"/>
                  </a:lnTo>
                  <a:lnTo>
                    <a:pt x="599237" y="107747"/>
                  </a:lnTo>
                  <a:lnTo>
                    <a:pt x="596913" y="109461"/>
                  </a:lnTo>
                  <a:lnTo>
                    <a:pt x="593255" y="115672"/>
                  </a:lnTo>
                  <a:lnTo>
                    <a:pt x="592064" y="118815"/>
                  </a:lnTo>
                  <a:lnTo>
                    <a:pt x="588950" y="119834"/>
                  </a:lnTo>
                  <a:lnTo>
                    <a:pt x="586159" y="120339"/>
                  </a:lnTo>
                  <a:lnTo>
                    <a:pt x="584730" y="120005"/>
                  </a:lnTo>
                  <a:lnTo>
                    <a:pt x="583016" y="119215"/>
                  </a:lnTo>
                  <a:lnTo>
                    <a:pt x="582863" y="116900"/>
                  </a:lnTo>
                  <a:lnTo>
                    <a:pt x="582997" y="115053"/>
                  </a:lnTo>
                  <a:lnTo>
                    <a:pt x="584159" y="111376"/>
                  </a:lnTo>
                  <a:lnTo>
                    <a:pt x="584616" y="106175"/>
                  </a:lnTo>
                  <a:lnTo>
                    <a:pt x="586264" y="101508"/>
                  </a:lnTo>
                  <a:lnTo>
                    <a:pt x="586140" y="100260"/>
                  </a:lnTo>
                  <a:lnTo>
                    <a:pt x="585673" y="98403"/>
                  </a:lnTo>
                  <a:lnTo>
                    <a:pt x="587140" y="96584"/>
                  </a:lnTo>
                  <a:lnTo>
                    <a:pt x="588959" y="95383"/>
                  </a:lnTo>
                  <a:lnTo>
                    <a:pt x="591722" y="91364"/>
                  </a:lnTo>
                  <a:lnTo>
                    <a:pt x="595579" y="81753"/>
                  </a:lnTo>
                  <a:lnTo>
                    <a:pt x="600027" y="71495"/>
                  </a:lnTo>
                  <a:lnTo>
                    <a:pt x="599665" y="70238"/>
                  </a:lnTo>
                  <a:lnTo>
                    <a:pt x="598722" y="69266"/>
                  </a:lnTo>
                  <a:lnTo>
                    <a:pt x="599104" y="66485"/>
                  </a:lnTo>
                  <a:lnTo>
                    <a:pt x="601780" y="54359"/>
                  </a:lnTo>
                  <a:lnTo>
                    <a:pt x="602866" y="52769"/>
                  </a:lnTo>
                  <a:lnTo>
                    <a:pt x="604123" y="49197"/>
                  </a:lnTo>
                  <a:lnTo>
                    <a:pt x="604409" y="43425"/>
                  </a:lnTo>
                  <a:lnTo>
                    <a:pt x="604904" y="39443"/>
                  </a:lnTo>
                  <a:lnTo>
                    <a:pt x="604790" y="37443"/>
                  </a:lnTo>
                  <a:lnTo>
                    <a:pt x="604390" y="35033"/>
                  </a:lnTo>
                  <a:lnTo>
                    <a:pt x="602685" y="30423"/>
                  </a:lnTo>
                  <a:lnTo>
                    <a:pt x="600894" y="20650"/>
                  </a:lnTo>
                  <a:lnTo>
                    <a:pt x="600751" y="17374"/>
                  </a:lnTo>
                  <a:lnTo>
                    <a:pt x="602228" y="15716"/>
                  </a:lnTo>
                  <a:lnTo>
                    <a:pt x="599799" y="15478"/>
                  </a:lnTo>
                  <a:lnTo>
                    <a:pt x="598694" y="13354"/>
                  </a:lnTo>
                  <a:lnTo>
                    <a:pt x="598942" y="10944"/>
                  </a:lnTo>
                  <a:lnTo>
                    <a:pt x="601647" y="7049"/>
                  </a:lnTo>
                  <a:lnTo>
                    <a:pt x="604171" y="4629"/>
                  </a:lnTo>
                  <a:lnTo>
                    <a:pt x="606666" y="3048"/>
                  </a:lnTo>
                  <a:lnTo>
                    <a:pt x="608048" y="2448"/>
                  </a:lnTo>
                  <a:lnTo>
                    <a:pt x="613810" y="800"/>
                  </a:lnTo>
                  <a:lnTo>
                    <a:pt x="615325" y="0"/>
                  </a:lnTo>
                  <a:lnTo>
                    <a:pt x="616744" y="133"/>
                  </a:lnTo>
                  <a:lnTo>
                    <a:pt x="616982" y="924"/>
                  </a:lnTo>
                  <a:lnTo>
                    <a:pt x="617801" y="2448"/>
                  </a:lnTo>
                  <a:lnTo>
                    <a:pt x="618715" y="3505"/>
                  </a:lnTo>
                  <a:lnTo>
                    <a:pt x="618963" y="4286"/>
                  </a:lnTo>
                  <a:lnTo>
                    <a:pt x="616734" y="7553"/>
                  </a:lnTo>
                  <a:lnTo>
                    <a:pt x="616430" y="8668"/>
                  </a:lnTo>
                  <a:lnTo>
                    <a:pt x="617592" y="10773"/>
                  </a:lnTo>
                  <a:lnTo>
                    <a:pt x="617763" y="1144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38" name="Freeform: Shape 237">
              <a:extLst>
                <a:ext uri="{FF2B5EF4-FFF2-40B4-BE49-F238E27FC236}">
                  <a16:creationId xmlns:a16="http://schemas.microsoft.com/office/drawing/2014/main" id="{60BA6E41-13B2-4420-B1C4-67F8169E3300}"/>
                </a:ext>
              </a:extLst>
            </p:cNvPr>
            <p:cNvSpPr/>
            <p:nvPr/>
          </p:nvSpPr>
          <p:spPr>
            <a:xfrm>
              <a:off x="7464041" y="2923733"/>
              <a:ext cx="530209" cy="367066"/>
            </a:xfrm>
            <a:custGeom>
              <a:avLst/>
              <a:gdLst>
                <a:gd name="connsiteX0" fmla="*/ 213065 w 247650"/>
                <a:gd name="connsiteY0" fmla="*/ 109661 h 171450"/>
                <a:gd name="connsiteX1" fmla="*/ 215884 w 247650"/>
                <a:gd name="connsiteY1" fmla="*/ 113576 h 171450"/>
                <a:gd name="connsiteX2" fmla="*/ 219456 w 247650"/>
                <a:gd name="connsiteY2" fmla="*/ 115662 h 171450"/>
                <a:gd name="connsiteX3" fmla="*/ 227724 w 247650"/>
                <a:gd name="connsiteY3" fmla="*/ 117862 h 171450"/>
                <a:gd name="connsiteX4" fmla="*/ 228467 w 247650"/>
                <a:gd name="connsiteY4" fmla="*/ 117596 h 171450"/>
                <a:gd name="connsiteX5" fmla="*/ 228543 w 247650"/>
                <a:gd name="connsiteY5" fmla="*/ 117186 h 171450"/>
                <a:gd name="connsiteX6" fmla="*/ 227972 w 247650"/>
                <a:gd name="connsiteY6" fmla="*/ 116614 h 171450"/>
                <a:gd name="connsiteX7" fmla="*/ 227886 w 247650"/>
                <a:gd name="connsiteY7" fmla="*/ 115891 h 171450"/>
                <a:gd name="connsiteX8" fmla="*/ 228285 w 247650"/>
                <a:gd name="connsiteY8" fmla="*/ 114995 h 171450"/>
                <a:gd name="connsiteX9" fmla="*/ 229428 w 247650"/>
                <a:gd name="connsiteY9" fmla="*/ 114948 h 171450"/>
                <a:gd name="connsiteX10" fmla="*/ 231296 w 247650"/>
                <a:gd name="connsiteY10" fmla="*/ 115748 h 171450"/>
                <a:gd name="connsiteX11" fmla="*/ 234858 w 247650"/>
                <a:gd name="connsiteY11" fmla="*/ 114586 h 171450"/>
                <a:gd name="connsiteX12" fmla="*/ 240097 w 247650"/>
                <a:gd name="connsiteY12" fmla="*/ 111462 h 171450"/>
                <a:gd name="connsiteX13" fmla="*/ 244916 w 247650"/>
                <a:gd name="connsiteY13" fmla="*/ 110833 h 171450"/>
                <a:gd name="connsiteX14" fmla="*/ 249298 w 247650"/>
                <a:gd name="connsiteY14" fmla="*/ 112681 h 171450"/>
                <a:gd name="connsiteX15" fmla="*/ 251546 w 247650"/>
                <a:gd name="connsiteY15" fmla="*/ 114833 h 171450"/>
                <a:gd name="connsiteX16" fmla="*/ 252993 w 247650"/>
                <a:gd name="connsiteY16" fmla="*/ 116881 h 171450"/>
                <a:gd name="connsiteX17" fmla="*/ 252536 w 247650"/>
                <a:gd name="connsiteY17" fmla="*/ 119405 h 171450"/>
                <a:gd name="connsiteX18" fmla="*/ 252260 w 247650"/>
                <a:gd name="connsiteY18" fmla="*/ 120977 h 171450"/>
                <a:gd name="connsiteX19" fmla="*/ 251107 w 247650"/>
                <a:gd name="connsiteY19" fmla="*/ 127463 h 171450"/>
                <a:gd name="connsiteX20" fmla="*/ 250307 w 247650"/>
                <a:gd name="connsiteY20" fmla="*/ 129883 h 171450"/>
                <a:gd name="connsiteX21" fmla="*/ 249021 w 247650"/>
                <a:gd name="connsiteY21" fmla="*/ 132588 h 171450"/>
                <a:gd name="connsiteX22" fmla="*/ 235411 w 247650"/>
                <a:gd name="connsiteY22" fmla="*/ 135817 h 171450"/>
                <a:gd name="connsiteX23" fmla="*/ 236287 w 247650"/>
                <a:gd name="connsiteY23" fmla="*/ 134264 h 171450"/>
                <a:gd name="connsiteX24" fmla="*/ 235972 w 247650"/>
                <a:gd name="connsiteY24" fmla="*/ 131550 h 171450"/>
                <a:gd name="connsiteX25" fmla="*/ 235401 w 247650"/>
                <a:gd name="connsiteY25" fmla="*/ 129492 h 171450"/>
                <a:gd name="connsiteX26" fmla="*/ 236668 w 247650"/>
                <a:gd name="connsiteY26" fmla="*/ 127645 h 171450"/>
                <a:gd name="connsiteX27" fmla="*/ 233610 w 247650"/>
                <a:gd name="connsiteY27" fmla="*/ 126968 h 171450"/>
                <a:gd name="connsiteX28" fmla="*/ 232267 w 247650"/>
                <a:gd name="connsiteY28" fmla="*/ 127987 h 171450"/>
                <a:gd name="connsiteX29" fmla="*/ 231220 w 247650"/>
                <a:gd name="connsiteY29" fmla="*/ 129759 h 171450"/>
                <a:gd name="connsiteX30" fmla="*/ 232143 w 247650"/>
                <a:gd name="connsiteY30" fmla="*/ 133845 h 171450"/>
                <a:gd name="connsiteX31" fmla="*/ 230657 w 247650"/>
                <a:gd name="connsiteY31" fmla="*/ 136103 h 171450"/>
                <a:gd name="connsiteX32" fmla="*/ 230086 w 247650"/>
                <a:gd name="connsiteY32" fmla="*/ 137360 h 171450"/>
                <a:gd name="connsiteX33" fmla="*/ 230019 w 247650"/>
                <a:gd name="connsiteY33" fmla="*/ 140341 h 171450"/>
                <a:gd name="connsiteX34" fmla="*/ 229134 w 247650"/>
                <a:gd name="connsiteY34" fmla="*/ 141618 h 171450"/>
                <a:gd name="connsiteX35" fmla="*/ 228962 w 247650"/>
                <a:gd name="connsiteY35" fmla="*/ 143027 h 171450"/>
                <a:gd name="connsiteX36" fmla="*/ 231134 w 247650"/>
                <a:gd name="connsiteY36" fmla="*/ 142665 h 171450"/>
                <a:gd name="connsiteX37" fmla="*/ 230153 w 247650"/>
                <a:gd name="connsiteY37" fmla="*/ 145228 h 171450"/>
                <a:gd name="connsiteX38" fmla="*/ 226076 w 247650"/>
                <a:gd name="connsiteY38" fmla="*/ 150143 h 171450"/>
                <a:gd name="connsiteX39" fmla="*/ 224647 w 247650"/>
                <a:gd name="connsiteY39" fmla="*/ 153076 h 171450"/>
                <a:gd name="connsiteX40" fmla="*/ 225000 w 247650"/>
                <a:gd name="connsiteY40" fmla="*/ 164649 h 171450"/>
                <a:gd name="connsiteX41" fmla="*/ 223181 w 247650"/>
                <a:gd name="connsiteY41" fmla="*/ 171545 h 171450"/>
                <a:gd name="connsiteX42" fmla="*/ 223038 w 247650"/>
                <a:gd name="connsiteY42" fmla="*/ 173574 h 171450"/>
                <a:gd name="connsiteX43" fmla="*/ 218713 w 247650"/>
                <a:gd name="connsiteY43" fmla="*/ 173641 h 171450"/>
                <a:gd name="connsiteX44" fmla="*/ 217418 w 247650"/>
                <a:gd name="connsiteY44" fmla="*/ 173479 h 171450"/>
                <a:gd name="connsiteX45" fmla="*/ 213322 w 247650"/>
                <a:gd name="connsiteY45" fmla="*/ 172450 h 171450"/>
                <a:gd name="connsiteX46" fmla="*/ 208722 w 247650"/>
                <a:gd name="connsiteY46" fmla="*/ 170621 h 171450"/>
                <a:gd name="connsiteX47" fmla="*/ 206026 w 247650"/>
                <a:gd name="connsiteY47" fmla="*/ 167059 h 171450"/>
                <a:gd name="connsiteX48" fmla="*/ 204301 w 247650"/>
                <a:gd name="connsiteY48" fmla="*/ 164516 h 171450"/>
                <a:gd name="connsiteX49" fmla="*/ 200396 w 247650"/>
                <a:gd name="connsiteY49" fmla="*/ 165668 h 171450"/>
                <a:gd name="connsiteX50" fmla="*/ 199663 w 247650"/>
                <a:gd name="connsiteY50" fmla="*/ 165363 h 171450"/>
                <a:gd name="connsiteX51" fmla="*/ 198587 w 247650"/>
                <a:gd name="connsiteY51" fmla="*/ 164135 h 171450"/>
                <a:gd name="connsiteX52" fmla="*/ 195653 w 247650"/>
                <a:gd name="connsiteY52" fmla="*/ 163306 h 171450"/>
                <a:gd name="connsiteX53" fmla="*/ 192024 w 247650"/>
                <a:gd name="connsiteY53" fmla="*/ 163287 h 171450"/>
                <a:gd name="connsiteX54" fmla="*/ 183880 w 247650"/>
                <a:gd name="connsiteY54" fmla="*/ 158629 h 171450"/>
                <a:gd name="connsiteX55" fmla="*/ 182985 w 247650"/>
                <a:gd name="connsiteY55" fmla="*/ 157848 h 171450"/>
                <a:gd name="connsiteX56" fmla="*/ 176584 w 247650"/>
                <a:gd name="connsiteY56" fmla="*/ 158629 h 171450"/>
                <a:gd name="connsiteX57" fmla="*/ 167002 w 247650"/>
                <a:gd name="connsiteY57" fmla="*/ 160934 h 171450"/>
                <a:gd name="connsiteX58" fmla="*/ 159696 w 247650"/>
                <a:gd name="connsiteY58" fmla="*/ 163782 h 171450"/>
                <a:gd name="connsiteX59" fmla="*/ 152143 w 247650"/>
                <a:gd name="connsiteY59" fmla="*/ 168840 h 171450"/>
                <a:gd name="connsiteX60" fmla="*/ 149085 w 247650"/>
                <a:gd name="connsiteY60" fmla="*/ 172669 h 171450"/>
                <a:gd name="connsiteX61" fmla="*/ 145532 w 247650"/>
                <a:gd name="connsiteY61" fmla="*/ 174698 h 171450"/>
                <a:gd name="connsiteX62" fmla="*/ 140484 w 247650"/>
                <a:gd name="connsiteY62" fmla="*/ 176203 h 171450"/>
                <a:gd name="connsiteX63" fmla="*/ 131464 w 247650"/>
                <a:gd name="connsiteY63" fmla="*/ 175641 h 171450"/>
                <a:gd name="connsiteX64" fmla="*/ 122063 w 247650"/>
                <a:gd name="connsiteY64" fmla="*/ 173717 h 171450"/>
                <a:gd name="connsiteX65" fmla="*/ 111976 w 247650"/>
                <a:gd name="connsiteY65" fmla="*/ 171650 h 171450"/>
                <a:gd name="connsiteX66" fmla="*/ 106518 w 247650"/>
                <a:gd name="connsiteY66" fmla="*/ 172793 h 171450"/>
                <a:gd name="connsiteX67" fmla="*/ 99146 w 247650"/>
                <a:gd name="connsiteY67" fmla="*/ 171936 h 171450"/>
                <a:gd name="connsiteX68" fmla="*/ 88021 w 247650"/>
                <a:gd name="connsiteY68" fmla="*/ 169469 h 171450"/>
                <a:gd name="connsiteX69" fmla="*/ 79734 w 247650"/>
                <a:gd name="connsiteY69" fmla="*/ 168716 h 171450"/>
                <a:gd name="connsiteX70" fmla="*/ 71561 w 247650"/>
                <a:gd name="connsiteY70" fmla="*/ 170174 h 171450"/>
                <a:gd name="connsiteX71" fmla="*/ 70190 w 247650"/>
                <a:gd name="connsiteY71" fmla="*/ 169059 h 171450"/>
                <a:gd name="connsiteX72" fmla="*/ 69895 w 247650"/>
                <a:gd name="connsiteY72" fmla="*/ 167783 h 171450"/>
                <a:gd name="connsiteX73" fmla="*/ 70209 w 247650"/>
                <a:gd name="connsiteY73" fmla="*/ 165983 h 171450"/>
                <a:gd name="connsiteX74" fmla="*/ 71361 w 247650"/>
                <a:gd name="connsiteY74" fmla="*/ 164525 h 171450"/>
                <a:gd name="connsiteX75" fmla="*/ 73343 w 247650"/>
                <a:gd name="connsiteY75" fmla="*/ 163420 h 171450"/>
                <a:gd name="connsiteX76" fmla="*/ 74381 w 247650"/>
                <a:gd name="connsiteY76" fmla="*/ 162296 h 171450"/>
                <a:gd name="connsiteX77" fmla="*/ 74495 w 247650"/>
                <a:gd name="connsiteY77" fmla="*/ 161163 h 171450"/>
                <a:gd name="connsiteX78" fmla="*/ 72276 w 247650"/>
                <a:gd name="connsiteY78" fmla="*/ 159334 h 171450"/>
                <a:gd name="connsiteX79" fmla="*/ 67723 w 247650"/>
                <a:gd name="connsiteY79" fmla="*/ 156810 h 171450"/>
                <a:gd name="connsiteX80" fmla="*/ 65847 w 247650"/>
                <a:gd name="connsiteY80" fmla="*/ 155229 h 171450"/>
                <a:gd name="connsiteX81" fmla="*/ 65389 w 247650"/>
                <a:gd name="connsiteY81" fmla="*/ 154838 h 171450"/>
                <a:gd name="connsiteX82" fmla="*/ 65265 w 247650"/>
                <a:gd name="connsiteY82" fmla="*/ 153419 h 171450"/>
                <a:gd name="connsiteX83" fmla="*/ 64322 w 247650"/>
                <a:gd name="connsiteY83" fmla="*/ 152305 h 171450"/>
                <a:gd name="connsiteX84" fmla="*/ 62551 w 247650"/>
                <a:gd name="connsiteY84" fmla="*/ 151486 h 171450"/>
                <a:gd name="connsiteX85" fmla="*/ 61189 w 247650"/>
                <a:gd name="connsiteY85" fmla="*/ 150009 h 171450"/>
                <a:gd name="connsiteX86" fmla="*/ 60217 w 247650"/>
                <a:gd name="connsiteY86" fmla="*/ 147866 h 171450"/>
                <a:gd name="connsiteX87" fmla="*/ 60427 w 247650"/>
                <a:gd name="connsiteY87" fmla="*/ 145847 h 171450"/>
                <a:gd name="connsiteX88" fmla="*/ 61808 w 247650"/>
                <a:gd name="connsiteY88" fmla="*/ 143951 h 171450"/>
                <a:gd name="connsiteX89" fmla="*/ 63579 w 247650"/>
                <a:gd name="connsiteY89" fmla="*/ 143123 h 171450"/>
                <a:gd name="connsiteX90" fmla="*/ 65732 w 247650"/>
                <a:gd name="connsiteY90" fmla="*/ 143380 h 171450"/>
                <a:gd name="connsiteX91" fmla="*/ 66627 w 247650"/>
                <a:gd name="connsiteY91" fmla="*/ 142837 h 171450"/>
                <a:gd name="connsiteX92" fmla="*/ 66266 w 247650"/>
                <a:gd name="connsiteY92" fmla="*/ 141513 h 171450"/>
                <a:gd name="connsiteX93" fmla="*/ 64161 w 247650"/>
                <a:gd name="connsiteY93" fmla="*/ 139808 h 171450"/>
                <a:gd name="connsiteX94" fmla="*/ 60303 w 247650"/>
                <a:gd name="connsiteY94" fmla="*/ 137741 h 171450"/>
                <a:gd name="connsiteX95" fmla="*/ 56379 w 247650"/>
                <a:gd name="connsiteY95" fmla="*/ 138865 h 171450"/>
                <a:gd name="connsiteX96" fmla="*/ 52368 w 247650"/>
                <a:gd name="connsiteY96" fmla="*/ 143189 h 171450"/>
                <a:gd name="connsiteX97" fmla="*/ 49492 w 247650"/>
                <a:gd name="connsiteY97" fmla="*/ 143885 h 171450"/>
                <a:gd name="connsiteX98" fmla="*/ 47720 w 247650"/>
                <a:gd name="connsiteY98" fmla="*/ 140979 h 171450"/>
                <a:gd name="connsiteX99" fmla="*/ 44577 w 247650"/>
                <a:gd name="connsiteY99" fmla="*/ 139236 h 171450"/>
                <a:gd name="connsiteX100" fmla="*/ 40053 w 247650"/>
                <a:gd name="connsiteY100" fmla="*/ 138694 h 171450"/>
                <a:gd name="connsiteX101" fmla="*/ 37272 w 247650"/>
                <a:gd name="connsiteY101" fmla="*/ 137579 h 171450"/>
                <a:gd name="connsiteX102" fmla="*/ 36233 w 247650"/>
                <a:gd name="connsiteY102" fmla="*/ 135893 h 171450"/>
                <a:gd name="connsiteX103" fmla="*/ 34252 w 247650"/>
                <a:gd name="connsiteY103" fmla="*/ 134598 h 171450"/>
                <a:gd name="connsiteX104" fmla="*/ 29889 w 247650"/>
                <a:gd name="connsiteY104" fmla="*/ 133217 h 171450"/>
                <a:gd name="connsiteX105" fmla="*/ 29832 w 247650"/>
                <a:gd name="connsiteY105" fmla="*/ 131902 h 171450"/>
                <a:gd name="connsiteX106" fmla="*/ 30537 w 247650"/>
                <a:gd name="connsiteY106" fmla="*/ 131588 h 171450"/>
                <a:gd name="connsiteX107" fmla="*/ 32090 w 247650"/>
                <a:gd name="connsiteY107" fmla="*/ 131464 h 171450"/>
                <a:gd name="connsiteX108" fmla="*/ 34166 w 247650"/>
                <a:gd name="connsiteY108" fmla="*/ 131188 h 171450"/>
                <a:gd name="connsiteX109" fmla="*/ 34500 w 247650"/>
                <a:gd name="connsiteY109" fmla="*/ 130435 h 171450"/>
                <a:gd name="connsiteX110" fmla="*/ 34519 w 247650"/>
                <a:gd name="connsiteY110" fmla="*/ 129750 h 171450"/>
                <a:gd name="connsiteX111" fmla="*/ 32881 w 247650"/>
                <a:gd name="connsiteY111" fmla="*/ 128883 h 171450"/>
                <a:gd name="connsiteX112" fmla="*/ 31232 w 247650"/>
                <a:gd name="connsiteY112" fmla="*/ 128292 h 171450"/>
                <a:gd name="connsiteX113" fmla="*/ 30366 w 247650"/>
                <a:gd name="connsiteY113" fmla="*/ 127702 h 171450"/>
                <a:gd name="connsiteX114" fmla="*/ 29813 w 247650"/>
                <a:gd name="connsiteY114" fmla="*/ 127044 h 171450"/>
                <a:gd name="connsiteX115" fmla="*/ 29699 w 247650"/>
                <a:gd name="connsiteY115" fmla="*/ 126359 h 171450"/>
                <a:gd name="connsiteX116" fmla="*/ 30185 w 247650"/>
                <a:gd name="connsiteY116" fmla="*/ 125892 h 171450"/>
                <a:gd name="connsiteX117" fmla="*/ 30852 w 247650"/>
                <a:gd name="connsiteY117" fmla="*/ 125863 h 171450"/>
                <a:gd name="connsiteX118" fmla="*/ 31509 w 247650"/>
                <a:gd name="connsiteY118" fmla="*/ 125454 h 171450"/>
                <a:gd name="connsiteX119" fmla="*/ 31880 w 247650"/>
                <a:gd name="connsiteY119" fmla="*/ 123863 h 171450"/>
                <a:gd name="connsiteX120" fmla="*/ 32775 w 247650"/>
                <a:gd name="connsiteY120" fmla="*/ 122549 h 171450"/>
                <a:gd name="connsiteX121" fmla="*/ 33414 w 247650"/>
                <a:gd name="connsiteY121" fmla="*/ 122091 h 171450"/>
                <a:gd name="connsiteX122" fmla="*/ 33376 w 247650"/>
                <a:gd name="connsiteY122" fmla="*/ 121120 h 171450"/>
                <a:gd name="connsiteX123" fmla="*/ 32709 w 247650"/>
                <a:gd name="connsiteY123" fmla="*/ 120215 h 171450"/>
                <a:gd name="connsiteX124" fmla="*/ 31804 w 247650"/>
                <a:gd name="connsiteY124" fmla="*/ 119434 h 171450"/>
                <a:gd name="connsiteX125" fmla="*/ 30470 w 247650"/>
                <a:gd name="connsiteY125" fmla="*/ 118958 h 171450"/>
                <a:gd name="connsiteX126" fmla="*/ 26318 w 247650"/>
                <a:gd name="connsiteY126" fmla="*/ 117586 h 171450"/>
                <a:gd name="connsiteX127" fmla="*/ 24222 w 247650"/>
                <a:gd name="connsiteY127" fmla="*/ 115681 h 171450"/>
                <a:gd name="connsiteX128" fmla="*/ 22936 w 247650"/>
                <a:gd name="connsiteY128" fmla="*/ 115605 h 171450"/>
                <a:gd name="connsiteX129" fmla="*/ 20907 w 247650"/>
                <a:gd name="connsiteY129" fmla="*/ 114548 h 171450"/>
                <a:gd name="connsiteX130" fmla="*/ 18717 w 247650"/>
                <a:gd name="connsiteY130" fmla="*/ 112890 h 171450"/>
                <a:gd name="connsiteX131" fmla="*/ 16812 w 247650"/>
                <a:gd name="connsiteY131" fmla="*/ 110528 h 171450"/>
                <a:gd name="connsiteX132" fmla="*/ 14764 w 247650"/>
                <a:gd name="connsiteY132" fmla="*/ 108995 h 171450"/>
                <a:gd name="connsiteX133" fmla="*/ 14231 w 247650"/>
                <a:gd name="connsiteY133" fmla="*/ 108366 h 171450"/>
                <a:gd name="connsiteX134" fmla="*/ 14183 w 247650"/>
                <a:gd name="connsiteY134" fmla="*/ 107775 h 171450"/>
                <a:gd name="connsiteX135" fmla="*/ 14564 w 247650"/>
                <a:gd name="connsiteY135" fmla="*/ 107109 h 171450"/>
                <a:gd name="connsiteX136" fmla="*/ 14544 w 247650"/>
                <a:gd name="connsiteY136" fmla="*/ 106385 h 171450"/>
                <a:gd name="connsiteX137" fmla="*/ 14011 w 247650"/>
                <a:gd name="connsiteY137" fmla="*/ 104070 h 171450"/>
                <a:gd name="connsiteX138" fmla="*/ 14374 w 247650"/>
                <a:gd name="connsiteY138" fmla="*/ 101613 h 171450"/>
                <a:gd name="connsiteX139" fmla="*/ 14278 w 247650"/>
                <a:gd name="connsiteY139" fmla="*/ 99298 h 171450"/>
                <a:gd name="connsiteX140" fmla="*/ 14250 w 247650"/>
                <a:gd name="connsiteY140" fmla="*/ 98260 h 171450"/>
                <a:gd name="connsiteX141" fmla="*/ 13849 w 247650"/>
                <a:gd name="connsiteY141" fmla="*/ 97936 h 171450"/>
                <a:gd name="connsiteX142" fmla="*/ 13497 w 247650"/>
                <a:gd name="connsiteY142" fmla="*/ 98288 h 171450"/>
                <a:gd name="connsiteX143" fmla="*/ 12992 w 247650"/>
                <a:gd name="connsiteY143" fmla="*/ 98727 h 171450"/>
                <a:gd name="connsiteX144" fmla="*/ 12497 w 247650"/>
                <a:gd name="connsiteY144" fmla="*/ 98812 h 171450"/>
                <a:gd name="connsiteX145" fmla="*/ 10982 w 247650"/>
                <a:gd name="connsiteY145" fmla="*/ 97126 h 171450"/>
                <a:gd name="connsiteX146" fmla="*/ 9068 w 247650"/>
                <a:gd name="connsiteY146" fmla="*/ 93688 h 171450"/>
                <a:gd name="connsiteX147" fmla="*/ 7772 w 247650"/>
                <a:gd name="connsiteY147" fmla="*/ 92535 h 171450"/>
                <a:gd name="connsiteX148" fmla="*/ 5249 w 247650"/>
                <a:gd name="connsiteY148" fmla="*/ 90954 h 171450"/>
                <a:gd name="connsiteX149" fmla="*/ 3115 w 247650"/>
                <a:gd name="connsiteY149" fmla="*/ 89621 h 171450"/>
                <a:gd name="connsiteX150" fmla="*/ 1591 w 247650"/>
                <a:gd name="connsiteY150" fmla="*/ 86744 h 171450"/>
                <a:gd name="connsiteX151" fmla="*/ 0 w 247650"/>
                <a:gd name="connsiteY151" fmla="*/ 84515 h 171450"/>
                <a:gd name="connsiteX152" fmla="*/ 1048 w 247650"/>
                <a:gd name="connsiteY152" fmla="*/ 83582 h 171450"/>
                <a:gd name="connsiteX153" fmla="*/ 7115 w 247650"/>
                <a:gd name="connsiteY153" fmla="*/ 82267 h 171450"/>
                <a:gd name="connsiteX154" fmla="*/ 9944 w 247650"/>
                <a:gd name="connsiteY154" fmla="*/ 83553 h 171450"/>
                <a:gd name="connsiteX155" fmla="*/ 11211 w 247650"/>
                <a:gd name="connsiteY155" fmla="*/ 83087 h 171450"/>
                <a:gd name="connsiteX156" fmla="*/ 12440 w 247650"/>
                <a:gd name="connsiteY156" fmla="*/ 82048 h 171450"/>
                <a:gd name="connsiteX157" fmla="*/ 13125 w 247650"/>
                <a:gd name="connsiteY157" fmla="*/ 81210 h 171450"/>
                <a:gd name="connsiteX158" fmla="*/ 13249 w 247650"/>
                <a:gd name="connsiteY158" fmla="*/ 80324 h 171450"/>
                <a:gd name="connsiteX159" fmla="*/ 13859 w 247650"/>
                <a:gd name="connsiteY159" fmla="*/ 79219 h 171450"/>
                <a:gd name="connsiteX160" fmla="*/ 15907 w 247650"/>
                <a:gd name="connsiteY160" fmla="*/ 78695 h 171450"/>
                <a:gd name="connsiteX161" fmla="*/ 21336 w 247650"/>
                <a:gd name="connsiteY161" fmla="*/ 79372 h 171450"/>
                <a:gd name="connsiteX162" fmla="*/ 23517 w 247650"/>
                <a:gd name="connsiteY162" fmla="*/ 77819 h 171450"/>
                <a:gd name="connsiteX163" fmla="*/ 24327 w 247650"/>
                <a:gd name="connsiteY163" fmla="*/ 76981 h 171450"/>
                <a:gd name="connsiteX164" fmla="*/ 24822 w 247650"/>
                <a:gd name="connsiteY164" fmla="*/ 75114 h 171450"/>
                <a:gd name="connsiteX165" fmla="*/ 25394 w 247650"/>
                <a:gd name="connsiteY165" fmla="*/ 73609 h 171450"/>
                <a:gd name="connsiteX166" fmla="*/ 27337 w 247650"/>
                <a:gd name="connsiteY166" fmla="*/ 72809 h 171450"/>
                <a:gd name="connsiteX167" fmla="*/ 27308 w 247650"/>
                <a:gd name="connsiteY167" fmla="*/ 71438 h 171450"/>
                <a:gd name="connsiteX168" fmla="*/ 27013 w 247650"/>
                <a:gd name="connsiteY168" fmla="*/ 69952 h 171450"/>
                <a:gd name="connsiteX169" fmla="*/ 28137 w 247650"/>
                <a:gd name="connsiteY169" fmla="*/ 66608 h 171450"/>
                <a:gd name="connsiteX170" fmla="*/ 28823 w 247650"/>
                <a:gd name="connsiteY170" fmla="*/ 65237 h 171450"/>
                <a:gd name="connsiteX171" fmla="*/ 29928 w 247650"/>
                <a:gd name="connsiteY171" fmla="*/ 64741 h 171450"/>
                <a:gd name="connsiteX172" fmla="*/ 31252 w 247650"/>
                <a:gd name="connsiteY172" fmla="*/ 63684 h 171450"/>
                <a:gd name="connsiteX173" fmla="*/ 33557 w 247650"/>
                <a:gd name="connsiteY173" fmla="*/ 61493 h 171450"/>
                <a:gd name="connsiteX174" fmla="*/ 33023 w 247650"/>
                <a:gd name="connsiteY174" fmla="*/ 59588 h 171450"/>
                <a:gd name="connsiteX175" fmla="*/ 33481 w 247650"/>
                <a:gd name="connsiteY175" fmla="*/ 58169 h 171450"/>
                <a:gd name="connsiteX176" fmla="*/ 35881 w 247650"/>
                <a:gd name="connsiteY176" fmla="*/ 54721 h 171450"/>
                <a:gd name="connsiteX177" fmla="*/ 37709 w 247650"/>
                <a:gd name="connsiteY177" fmla="*/ 51387 h 171450"/>
                <a:gd name="connsiteX178" fmla="*/ 37681 w 247650"/>
                <a:gd name="connsiteY178" fmla="*/ 49711 h 171450"/>
                <a:gd name="connsiteX179" fmla="*/ 37948 w 247650"/>
                <a:gd name="connsiteY179" fmla="*/ 48253 h 171450"/>
                <a:gd name="connsiteX180" fmla="*/ 39567 w 247650"/>
                <a:gd name="connsiteY180" fmla="*/ 46653 h 171450"/>
                <a:gd name="connsiteX181" fmla="*/ 41263 w 247650"/>
                <a:gd name="connsiteY181" fmla="*/ 44567 h 171450"/>
                <a:gd name="connsiteX182" fmla="*/ 43501 w 247650"/>
                <a:gd name="connsiteY182" fmla="*/ 38033 h 171450"/>
                <a:gd name="connsiteX183" fmla="*/ 44310 w 247650"/>
                <a:gd name="connsiteY183" fmla="*/ 36938 h 171450"/>
                <a:gd name="connsiteX184" fmla="*/ 45777 w 247650"/>
                <a:gd name="connsiteY184" fmla="*/ 35690 h 171450"/>
                <a:gd name="connsiteX185" fmla="*/ 46873 w 247650"/>
                <a:gd name="connsiteY185" fmla="*/ 34452 h 171450"/>
                <a:gd name="connsiteX186" fmla="*/ 46987 w 247650"/>
                <a:gd name="connsiteY186" fmla="*/ 30147 h 171450"/>
                <a:gd name="connsiteX187" fmla="*/ 48016 w 247650"/>
                <a:gd name="connsiteY187" fmla="*/ 28899 h 171450"/>
                <a:gd name="connsiteX188" fmla="*/ 49987 w 247650"/>
                <a:gd name="connsiteY188" fmla="*/ 27499 h 171450"/>
                <a:gd name="connsiteX189" fmla="*/ 51949 w 247650"/>
                <a:gd name="connsiteY189" fmla="*/ 25251 h 171450"/>
                <a:gd name="connsiteX190" fmla="*/ 53540 w 247650"/>
                <a:gd name="connsiteY190" fmla="*/ 22584 h 171450"/>
                <a:gd name="connsiteX191" fmla="*/ 54769 w 247650"/>
                <a:gd name="connsiteY191" fmla="*/ 21336 h 171450"/>
                <a:gd name="connsiteX192" fmla="*/ 56398 w 247650"/>
                <a:gd name="connsiteY192" fmla="*/ 21002 h 171450"/>
                <a:gd name="connsiteX193" fmla="*/ 58160 w 247650"/>
                <a:gd name="connsiteY193" fmla="*/ 19955 h 171450"/>
                <a:gd name="connsiteX194" fmla="*/ 60131 w 247650"/>
                <a:gd name="connsiteY194" fmla="*/ 19564 h 171450"/>
                <a:gd name="connsiteX195" fmla="*/ 62046 w 247650"/>
                <a:gd name="connsiteY195" fmla="*/ 20079 h 171450"/>
                <a:gd name="connsiteX196" fmla="*/ 63255 w 247650"/>
                <a:gd name="connsiteY196" fmla="*/ 19812 h 171450"/>
                <a:gd name="connsiteX197" fmla="*/ 65094 w 247650"/>
                <a:gd name="connsiteY197" fmla="*/ 18517 h 171450"/>
                <a:gd name="connsiteX198" fmla="*/ 69771 w 247650"/>
                <a:gd name="connsiteY198" fmla="*/ 13602 h 171450"/>
                <a:gd name="connsiteX199" fmla="*/ 70428 w 247650"/>
                <a:gd name="connsiteY199" fmla="*/ 12620 h 171450"/>
                <a:gd name="connsiteX200" fmla="*/ 71400 w 247650"/>
                <a:gd name="connsiteY200" fmla="*/ 11944 h 171450"/>
                <a:gd name="connsiteX201" fmla="*/ 75190 w 247650"/>
                <a:gd name="connsiteY201" fmla="*/ 10258 h 171450"/>
                <a:gd name="connsiteX202" fmla="*/ 76152 w 247650"/>
                <a:gd name="connsiteY202" fmla="*/ 8563 h 171450"/>
                <a:gd name="connsiteX203" fmla="*/ 77457 w 247650"/>
                <a:gd name="connsiteY203" fmla="*/ 7039 h 171450"/>
                <a:gd name="connsiteX204" fmla="*/ 79143 w 247650"/>
                <a:gd name="connsiteY204" fmla="*/ 7153 h 171450"/>
                <a:gd name="connsiteX205" fmla="*/ 84649 w 247650"/>
                <a:gd name="connsiteY205" fmla="*/ 10925 h 171450"/>
                <a:gd name="connsiteX206" fmla="*/ 90535 w 247650"/>
                <a:gd name="connsiteY206" fmla="*/ 10687 h 171450"/>
                <a:gd name="connsiteX207" fmla="*/ 91611 w 247650"/>
                <a:gd name="connsiteY207" fmla="*/ 10830 h 171450"/>
                <a:gd name="connsiteX208" fmla="*/ 91964 w 247650"/>
                <a:gd name="connsiteY208" fmla="*/ 10906 h 171450"/>
                <a:gd name="connsiteX209" fmla="*/ 92688 w 247650"/>
                <a:gd name="connsiteY209" fmla="*/ 11211 h 171450"/>
                <a:gd name="connsiteX210" fmla="*/ 100517 w 247650"/>
                <a:gd name="connsiteY210" fmla="*/ 13078 h 171450"/>
                <a:gd name="connsiteX211" fmla="*/ 101727 w 247650"/>
                <a:gd name="connsiteY211" fmla="*/ 12868 h 171450"/>
                <a:gd name="connsiteX212" fmla="*/ 102061 w 247650"/>
                <a:gd name="connsiteY212" fmla="*/ 12725 h 171450"/>
                <a:gd name="connsiteX213" fmla="*/ 105213 w 247650"/>
                <a:gd name="connsiteY213" fmla="*/ 14259 h 171450"/>
                <a:gd name="connsiteX214" fmla="*/ 108004 w 247650"/>
                <a:gd name="connsiteY214" fmla="*/ 14059 h 171450"/>
                <a:gd name="connsiteX215" fmla="*/ 110652 w 247650"/>
                <a:gd name="connsiteY215" fmla="*/ 12992 h 171450"/>
                <a:gd name="connsiteX216" fmla="*/ 113405 w 247650"/>
                <a:gd name="connsiteY216" fmla="*/ 12630 h 171450"/>
                <a:gd name="connsiteX217" fmla="*/ 115938 w 247650"/>
                <a:gd name="connsiteY217" fmla="*/ 13268 h 171450"/>
                <a:gd name="connsiteX218" fmla="*/ 117863 w 247650"/>
                <a:gd name="connsiteY218" fmla="*/ 15430 h 171450"/>
                <a:gd name="connsiteX219" fmla="*/ 122863 w 247650"/>
                <a:gd name="connsiteY219" fmla="*/ 20021 h 171450"/>
                <a:gd name="connsiteX220" fmla="*/ 124349 w 247650"/>
                <a:gd name="connsiteY220" fmla="*/ 21736 h 171450"/>
                <a:gd name="connsiteX221" fmla="*/ 126635 w 247650"/>
                <a:gd name="connsiteY221" fmla="*/ 21479 h 171450"/>
                <a:gd name="connsiteX222" fmla="*/ 129168 w 247650"/>
                <a:gd name="connsiteY222" fmla="*/ 20622 h 171450"/>
                <a:gd name="connsiteX223" fmla="*/ 131731 w 247650"/>
                <a:gd name="connsiteY223" fmla="*/ 17564 h 171450"/>
                <a:gd name="connsiteX224" fmla="*/ 139608 w 247650"/>
                <a:gd name="connsiteY224" fmla="*/ 14078 h 171450"/>
                <a:gd name="connsiteX225" fmla="*/ 145618 w 247650"/>
                <a:gd name="connsiteY225" fmla="*/ 13211 h 171450"/>
                <a:gd name="connsiteX226" fmla="*/ 151486 w 247650"/>
                <a:gd name="connsiteY226" fmla="*/ 11811 h 171450"/>
                <a:gd name="connsiteX227" fmla="*/ 158277 w 247650"/>
                <a:gd name="connsiteY227" fmla="*/ 10820 h 171450"/>
                <a:gd name="connsiteX228" fmla="*/ 160239 w 247650"/>
                <a:gd name="connsiteY228" fmla="*/ 7963 h 171450"/>
                <a:gd name="connsiteX229" fmla="*/ 161325 w 247650"/>
                <a:gd name="connsiteY229" fmla="*/ 6010 h 171450"/>
                <a:gd name="connsiteX230" fmla="*/ 162097 w 247650"/>
                <a:gd name="connsiteY230" fmla="*/ 2391 h 171450"/>
                <a:gd name="connsiteX231" fmla="*/ 165754 w 247650"/>
                <a:gd name="connsiteY231" fmla="*/ 1343 h 171450"/>
                <a:gd name="connsiteX232" fmla="*/ 169231 w 247650"/>
                <a:gd name="connsiteY232" fmla="*/ 600 h 171450"/>
                <a:gd name="connsiteX233" fmla="*/ 170469 w 247650"/>
                <a:gd name="connsiteY233" fmla="*/ 143 h 171450"/>
                <a:gd name="connsiteX234" fmla="*/ 173003 w 247650"/>
                <a:gd name="connsiteY234" fmla="*/ 0 h 171450"/>
                <a:gd name="connsiteX235" fmla="*/ 174974 w 247650"/>
                <a:gd name="connsiteY235" fmla="*/ 305 h 171450"/>
                <a:gd name="connsiteX236" fmla="*/ 178013 w 247650"/>
                <a:gd name="connsiteY236" fmla="*/ 2096 h 171450"/>
                <a:gd name="connsiteX237" fmla="*/ 180147 w 247650"/>
                <a:gd name="connsiteY237" fmla="*/ 4334 h 171450"/>
                <a:gd name="connsiteX238" fmla="*/ 180984 w 247650"/>
                <a:gd name="connsiteY238" fmla="*/ 6115 h 171450"/>
                <a:gd name="connsiteX239" fmla="*/ 182804 w 247650"/>
                <a:gd name="connsiteY239" fmla="*/ 8630 h 171450"/>
                <a:gd name="connsiteX240" fmla="*/ 184718 w 247650"/>
                <a:gd name="connsiteY240" fmla="*/ 12144 h 171450"/>
                <a:gd name="connsiteX241" fmla="*/ 186833 w 247650"/>
                <a:gd name="connsiteY241" fmla="*/ 16821 h 171450"/>
                <a:gd name="connsiteX242" fmla="*/ 187290 w 247650"/>
                <a:gd name="connsiteY242" fmla="*/ 19174 h 171450"/>
                <a:gd name="connsiteX243" fmla="*/ 188090 w 247650"/>
                <a:gd name="connsiteY243" fmla="*/ 21727 h 171450"/>
                <a:gd name="connsiteX244" fmla="*/ 189662 w 247650"/>
                <a:gd name="connsiteY244" fmla="*/ 24822 h 171450"/>
                <a:gd name="connsiteX245" fmla="*/ 192662 w 247650"/>
                <a:gd name="connsiteY245" fmla="*/ 28251 h 171450"/>
                <a:gd name="connsiteX246" fmla="*/ 193081 w 247650"/>
                <a:gd name="connsiteY246" fmla="*/ 28889 h 171450"/>
                <a:gd name="connsiteX247" fmla="*/ 194443 w 247650"/>
                <a:gd name="connsiteY247" fmla="*/ 31299 h 171450"/>
                <a:gd name="connsiteX248" fmla="*/ 197072 w 247650"/>
                <a:gd name="connsiteY248" fmla="*/ 36624 h 171450"/>
                <a:gd name="connsiteX249" fmla="*/ 199273 w 247650"/>
                <a:gd name="connsiteY249" fmla="*/ 38748 h 171450"/>
                <a:gd name="connsiteX250" fmla="*/ 201187 w 247650"/>
                <a:gd name="connsiteY250" fmla="*/ 41062 h 171450"/>
                <a:gd name="connsiteX251" fmla="*/ 202111 w 247650"/>
                <a:gd name="connsiteY251" fmla="*/ 43386 h 171450"/>
                <a:gd name="connsiteX252" fmla="*/ 203482 w 247650"/>
                <a:gd name="connsiteY252" fmla="*/ 45491 h 171450"/>
                <a:gd name="connsiteX253" fmla="*/ 206702 w 247650"/>
                <a:gd name="connsiteY253" fmla="*/ 48282 h 171450"/>
                <a:gd name="connsiteX254" fmla="*/ 209312 w 247650"/>
                <a:gd name="connsiteY254" fmla="*/ 50816 h 171450"/>
                <a:gd name="connsiteX255" fmla="*/ 211398 w 247650"/>
                <a:gd name="connsiteY255" fmla="*/ 58083 h 171450"/>
                <a:gd name="connsiteX256" fmla="*/ 212855 w 247650"/>
                <a:gd name="connsiteY256" fmla="*/ 61417 h 171450"/>
                <a:gd name="connsiteX257" fmla="*/ 213789 w 247650"/>
                <a:gd name="connsiteY257" fmla="*/ 63960 h 171450"/>
                <a:gd name="connsiteX258" fmla="*/ 213341 w 247650"/>
                <a:gd name="connsiteY258" fmla="*/ 69104 h 171450"/>
                <a:gd name="connsiteX259" fmla="*/ 213922 w 247650"/>
                <a:gd name="connsiteY259" fmla="*/ 71304 h 171450"/>
                <a:gd name="connsiteX260" fmla="*/ 212731 w 247650"/>
                <a:gd name="connsiteY260" fmla="*/ 75314 h 171450"/>
                <a:gd name="connsiteX261" fmla="*/ 210579 w 247650"/>
                <a:gd name="connsiteY261" fmla="*/ 83353 h 171450"/>
                <a:gd name="connsiteX262" fmla="*/ 210055 w 247650"/>
                <a:gd name="connsiteY262" fmla="*/ 89735 h 171450"/>
                <a:gd name="connsiteX263" fmla="*/ 210426 w 247650"/>
                <a:gd name="connsiteY263" fmla="*/ 93164 h 171450"/>
                <a:gd name="connsiteX264" fmla="*/ 210474 w 247650"/>
                <a:gd name="connsiteY264" fmla="*/ 95364 h 171450"/>
                <a:gd name="connsiteX265" fmla="*/ 210998 w 247650"/>
                <a:gd name="connsiteY265" fmla="*/ 96764 h 171450"/>
                <a:gd name="connsiteX266" fmla="*/ 211569 w 247650"/>
                <a:gd name="connsiteY266" fmla="*/ 99660 h 171450"/>
                <a:gd name="connsiteX267" fmla="*/ 211655 w 247650"/>
                <a:gd name="connsiteY267" fmla="*/ 102175 h 171450"/>
                <a:gd name="connsiteX268" fmla="*/ 210884 w 247650"/>
                <a:gd name="connsiteY268" fmla="*/ 102889 h 171450"/>
                <a:gd name="connsiteX269" fmla="*/ 209807 w 247650"/>
                <a:gd name="connsiteY269" fmla="*/ 103489 h 171450"/>
                <a:gd name="connsiteX270" fmla="*/ 209388 w 247650"/>
                <a:gd name="connsiteY270" fmla="*/ 104013 h 171450"/>
                <a:gd name="connsiteX271" fmla="*/ 210378 w 247650"/>
                <a:gd name="connsiteY271" fmla="*/ 105146 h 171450"/>
                <a:gd name="connsiteX272" fmla="*/ 211731 w 247650"/>
                <a:gd name="connsiteY272" fmla="*/ 10725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247650" h="171450">
                  <a:moveTo>
                    <a:pt x="213065" y="109661"/>
                  </a:moveTo>
                  <a:lnTo>
                    <a:pt x="215884" y="113576"/>
                  </a:lnTo>
                  <a:lnTo>
                    <a:pt x="219456" y="115662"/>
                  </a:lnTo>
                  <a:lnTo>
                    <a:pt x="227724" y="117862"/>
                  </a:lnTo>
                  <a:lnTo>
                    <a:pt x="228467" y="117596"/>
                  </a:lnTo>
                  <a:lnTo>
                    <a:pt x="228543" y="117186"/>
                  </a:lnTo>
                  <a:lnTo>
                    <a:pt x="227972" y="116614"/>
                  </a:lnTo>
                  <a:lnTo>
                    <a:pt x="227886" y="115891"/>
                  </a:lnTo>
                  <a:lnTo>
                    <a:pt x="228285" y="114995"/>
                  </a:lnTo>
                  <a:lnTo>
                    <a:pt x="229428" y="114948"/>
                  </a:lnTo>
                  <a:lnTo>
                    <a:pt x="231296" y="115748"/>
                  </a:lnTo>
                  <a:lnTo>
                    <a:pt x="234858" y="114586"/>
                  </a:lnTo>
                  <a:lnTo>
                    <a:pt x="240097" y="111462"/>
                  </a:lnTo>
                  <a:lnTo>
                    <a:pt x="244916" y="110833"/>
                  </a:lnTo>
                  <a:lnTo>
                    <a:pt x="249298" y="112681"/>
                  </a:lnTo>
                  <a:lnTo>
                    <a:pt x="251546" y="114833"/>
                  </a:lnTo>
                  <a:lnTo>
                    <a:pt x="252993" y="116881"/>
                  </a:lnTo>
                  <a:lnTo>
                    <a:pt x="252536" y="119405"/>
                  </a:lnTo>
                  <a:lnTo>
                    <a:pt x="252260" y="120977"/>
                  </a:lnTo>
                  <a:lnTo>
                    <a:pt x="251107" y="127463"/>
                  </a:lnTo>
                  <a:lnTo>
                    <a:pt x="250307" y="129883"/>
                  </a:lnTo>
                  <a:lnTo>
                    <a:pt x="249021" y="132588"/>
                  </a:lnTo>
                  <a:lnTo>
                    <a:pt x="235411" y="135817"/>
                  </a:lnTo>
                  <a:lnTo>
                    <a:pt x="236287" y="134264"/>
                  </a:lnTo>
                  <a:lnTo>
                    <a:pt x="235972" y="131550"/>
                  </a:lnTo>
                  <a:lnTo>
                    <a:pt x="235401" y="129492"/>
                  </a:lnTo>
                  <a:lnTo>
                    <a:pt x="236668" y="127645"/>
                  </a:lnTo>
                  <a:lnTo>
                    <a:pt x="233610" y="126968"/>
                  </a:lnTo>
                  <a:lnTo>
                    <a:pt x="232267" y="127987"/>
                  </a:lnTo>
                  <a:lnTo>
                    <a:pt x="231220" y="129759"/>
                  </a:lnTo>
                  <a:lnTo>
                    <a:pt x="232143" y="133845"/>
                  </a:lnTo>
                  <a:lnTo>
                    <a:pt x="230657" y="136103"/>
                  </a:lnTo>
                  <a:lnTo>
                    <a:pt x="230086" y="137360"/>
                  </a:lnTo>
                  <a:lnTo>
                    <a:pt x="230019" y="140341"/>
                  </a:lnTo>
                  <a:lnTo>
                    <a:pt x="229134" y="141618"/>
                  </a:lnTo>
                  <a:lnTo>
                    <a:pt x="228962" y="143027"/>
                  </a:lnTo>
                  <a:lnTo>
                    <a:pt x="231134" y="142665"/>
                  </a:lnTo>
                  <a:lnTo>
                    <a:pt x="230153" y="145228"/>
                  </a:lnTo>
                  <a:lnTo>
                    <a:pt x="226076" y="150143"/>
                  </a:lnTo>
                  <a:lnTo>
                    <a:pt x="224647" y="153076"/>
                  </a:lnTo>
                  <a:lnTo>
                    <a:pt x="225000" y="164649"/>
                  </a:lnTo>
                  <a:lnTo>
                    <a:pt x="223181" y="171545"/>
                  </a:lnTo>
                  <a:lnTo>
                    <a:pt x="223038" y="173574"/>
                  </a:lnTo>
                  <a:lnTo>
                    <a:pt x="218713" y="173641"/>
                  </a:lnTo>
                  <a:lnTo>
                    <a:pt x="217418" y="173479"/>
                  </a:lnTo>
                  <a:lnTo>
                    <a:pt x="213322" y="172450"/>
                  </a:lnTo>
                  <a:lnTo>
                    <a:pt x="208722" y="170621"/>
                  </a:lnTo>
                  <a:lnTo>
                    <a:pt x="206026" y="167059"/>
                  </a:lnTo>
                  <a:lnTo>
                    <a:pt x="204301" y="164516"/>
                  </a:lnTo>
                  <a:lnTo>
                    <a:pt x="200396" y="165668"/>
                  </a:lnTo>
                  <a:lnTo>
                    <a:pt x="199663" y="165363"/>
                  </a:lnTo>
                  <a:lnTo>
                    <a:pt x="198587" y="164135"/>
                  </a:lnTo>
                  <a:lnTo>
                    <a:pt x="195653" y="163306"/>
                  </a:lnTo>
                  <a:lnTo>
                    <a:pt x="192024" y="163287"/>
                  </a:lnTo>
                  <a:lnTo>
                    <a:pt x="183880" y="158629"/>
                  </a:lnTo>
                  <a:lnTo>
                    <a:pt x="182985" y="157848"/>
                  </a:lnTo>
                  <a:lnTo>
                    <a:pt x="176584" y="158629"/>
                  </a:lnTo>
                  <a:lnTo>
                    <a:pt x="167002" y="160934"/>
                  </a:lnTo>
                  <a:lnTo>
                    <a:pt x="159696" y="163782"/>
                  </a:lnTo>
                  <a:lnTo>
                    <a:pt x="152143" y="168840"/>
                  </a:lnTo>
                  <a:lnTo>
                    <a:pt x="149085" y="172669"/>
                  </a:lnTo>
                  <a:lnTo>
                    <a:pt x="145532" y="174698"/>
                  </a:lnTo>
                  <a:lnTo>
                    <a:pt x="140484" y="176203"/>
                  </a:lnTo>
                  <a:lnTo>
                    <a:pt x="131464" y="175641"/>
                  </a:lnTo>
                  <a:lnTo>
                    <a:pt x="122063" y="173717"/>
                  </a:lnTo>
                  <a:lnTo>
                    <a:pt x="111976" y="171650"/>
                  </a:lnTo>
                  <a:lnTo>
                    <a:pt x="106518" y="172793"/>
                  </a:lnTo>
                  <a:lnTo>
                    <a:pt x="99146" y="171936"/>
                  </a:lnTo>
                  <a:lnTo>
                    <a:pt x="88021" y="169469"/>
                  </a:lnTo>
                  <a:lnTo>
                    <a:pt x="79734" y="168716"/>
                  </a:lnTo>
                  <a:lnTo>
                    <a:pt x="71561" y="170174"/>
                  </a:lnTo>
                  <a:lnTo>
                    <a:pt x="70190" y="169059"/>
                  </a:lnTo>
                  <a:lnTo>
                    <a:pt x="69895" y="167783"/>
                  </a:lnTo>
                  <a:lnTo>
                    <a:pt x="70209" y="165983"/>
                  </a:lnTo>
                  <a:lnTo>
                    <a:pt x="71361" y="164525"/>
                  </a:lnTo>
                  <a:lnTo>
                    <a:pt x="73343" y="163420"/>
                  </a:lnTo>
                  <a:lnTo>
                    <a:pt x="74381" y="162296"/>
                  </a:lnTo>
                  <a:lnTo>
                    <a:pt x="74495" y="161163"/>
                  </a:lnTo>
                  <a:lnTo>
                    <a:pt x="72276" y="159334"/>
                  </a:lnTo>
                  <a:lnTo>
                    <a:pt x="67723" y="156810"/>
                  </a:lnTo>
                  <a:lnTo>
                    <a:pt x="65847" y="155229"/>
                  </a:lnTo>
                  <a:lnTo>
                    <a:pt x="65389" y="154838"/>
                  </a:lnTo>
                  <a:lnTo>
                    <a:pt x="65265" y="153419"/>
                  </a:lnTo>
                  <a:lnTo>
                    <a:pt x="64322" y="152305"/>
                  </a:lnTo>
                  <a:lnTo>
                    <a:pt x="62551" y="151486"/>
                  </a:lnTo>
                  <a:lnTo>
                    <a:pt x="61189" y="150009"/>
                  </a:lnTo>
                  <a:lnTo>
                    <a:pt x="60217" y="147866"/>
                  </a:lnTo>
                  <a:lnTo>
                    <a:pt x="60427" y="145847"/>
                  </a:lnTo>
                  <a:lnTo>
                    <a:pt x="61808" y="143951"/>
                  </a:lnTo>
                  <a:lnTo>
                    <a:pt x="63579" y="143123"/>
                  </a:lnTo>
                  <a:lnTo>
                    <a:pt x="65732" y="143380"/>
                  </a:lnTo>
                  <a:lnTo>
                    <a:pt x="66627" y="142837"/>
                  </a:lnTo>
                  <a:lnTo>
                    <a:pt x="66266" y="141513"/>
                  </a:lnTo>
                  <a:lnTo>
                    <a:pt x="64161" y="139808"/>
                  </a:lnTo>
                  <a:lnTo>
                    <a:pt x="60303" y="137741"/>
                  </a:lnTo>
                  <a:lnTo>
                    <a:pt x="56379" y="138865"/>
                  </a:lnTo>
                  <a:lnTo>
                    <a:pt x="52368" y="143189"/>
                  </a:lnTo>
                  <a:lnTo>
                    <a:pt x="49492" y="143885"/>
                  </a:lnTo>
                  <a:lnTo>
                    <a:pt x="47720" y="140979"/>
                  </a:lnTo>
                  <a:lnTo>
                    <a:pt x="44577" y="139236"/>
                  </a:lnTo>
                  <a:lnTo>
                    <a:pt x="40053" y="138694"/>
                  </a:lnTo>
                  <a:lnTo>
                    <a:pt x="37272" y="137579"/>
                  </a:lnTo>
                  <a:lnTo>
                    <a:pt x="36233" y="135893"/>
                  </a:lnTo>
                  <a:lnTo>
                    <a:pt x="34252" y="134598"/>
                  </a:lnTo>
                  <a:lnTo>
                    <a:pt x="29889" y="133217"/>
                  </a:lnTo>
                  <a:lnTo>
                    <a:pt x="29832" y="131902"/>
                  </a:lnTo>
                  <a:lnTo>
                    <a:pt x="30537" y="131588"/>
                  </a:lnTo>
                  <a:lnTo>
                    <a:pt x="32090" y="131464"/>
                  </a:lnTo>
                  <a:lnTo>
                    <a:pt x="34166" y="131188"/>
                  </a:lnTo>
                  <a:lnTo>
                    <a:pt x="34500" y="130435"/>
                  </a:lnTo>
                  <a:lnTo>
                    <a:pt x="34519" y="129750"/>
                  </a:lnTo>
                  <a:lnTo>
                    <a:pt x="32881" y="128883"/>
                  </a:lnTo>
                  <a:lnTo>
                    <a:pt x="31232" y="128292"/>
                  </a:lnTo>
                  <a:lnTo>
                    <a:pt x="30366" y="127702"/>
                  </a:lnTo>
                  <a:lnTo>
                    <a:pt x="29813" y="127044"/>
                  </a:lnTo>
                  <a:lnTo>
                    <a:pt x="29699" y="126359"/>
                  </a:lnTo>
                  <a:lnTo>
                    <a:pt x="30185" y="125892"/>
                  </a:lnTo>
                  <a:lnTo>
                    <a:pt x="30852" y="125863"/>
                  </a:lnTo>
                  <a:lnTo>
                    <a:pt x="31509" y="125454"/>
                  </a:lnTo>
                  <a:lnTo>
                    <a:pt x="31880" y="123863"/>
                  </a:lnTo>
                  <a:lnTo>
                    <a:pt x="32775" y="122549"/>
                  </a:lnTo>
                  <a:lnTo>
                    <a:pt x="33414" y="122091"/>
                  </a:lnTo>
                  <a:lnTo>
                    <a:pt x="33376" y="121120"/>
                  </a:lnTo>
                  <a:lnTo>
                    <a:pt x="32709" y="120215"/>
                  </a:lnTo>
                  <a:lnTo>
                    <a:pt x="31804" y="119434"/>
                  </a:lnTo>
                  <a:lnTo>
                    <a:pt x="30470" y="118958"/>
                  </a:lnTo>
                  <a:lnTo>
                    <a:pt x="26318" y="117586"/>
                  </a:lnTo>
                  <a:lnTo>
                    <a:pt x="24222" y="115681"/>
                  </a:lnTo>
                  <a:lnTo>
                    <a:pt x="22936" y="115605"/>
                  </a:lnTo>
                  <a:lnTo>
                    <a:pt x="20907" y="114548"/>
                  </a:lnTo>
                  <a:lnTo>
                    <a:pt x="18717" y="112890"/>
                  </a:lnTo>
                  <a:lnTo>
                    <a:pt x="16812" y="110528"/>
                  </a:lnTo>
                  <a:lnTo>
                    <a:pt x="14764" y="108995"/>
                  </a:lnTo>
                  <a:lnTo>
                    <a:pt x="14231" y="108366"/>
                  </a:lnTo>
                  <a:lnTo>
                    <a:pt x="14183" y="107775"/>
                  </a:lnTo>
                  <a:lnTo>
                    <a:pt x="14564" y="107109"/>
                  </a:lnTo>
                  <a:lnTo>
                    <a:pt x="14544" y="106385"/>
                  </a:lnTo>
                  <a:lnTo>
                    <a:pt x="14011" y="104070"/>
                  </a:lnTo>
                  <a:lnTo>
                    <a:pt x="14374" y="101613"/>
                  </a:lnTo>
                  <a:lnTo>
                    <a:pt x="14278" y="99298"/>
                  </a:lnTo>
                  <a:lnTo>
                    <a:pt x="14250" y="98260"/>
                  </a:lnTo>
                  <a:lnTo>
                    <a:pt x="13849" y="97936"/>
                  </a:lnTo>
                  <a:lnTo>
                    <a:pt x="13497" y="98288"/>
                  </a:lnTo>
                  <a:lnTo>
                    <a:pt x="12992" y="98727"/>
                  </a:lnTo>
                  <a:lnTo>
                    <a:pt x="12497" y="98812"/>
                  </a:lnTo>
                  <a:lnTo>
                    <a:pt x="10982" y="97126"/>
                  </a:lnTo>
                  <a:lnTo>
                    <a:pt x="9068" y="93688"/>
                  </a:lnTo>
                  <a:lnTo>
                    <a:pt x="7772" y="92535"/>
                  </a:lnTo>
                  <a:lnTo>
                    <a:pt x="5249" y="90954"/>
                  </a:lnTo>
                  <a:lnTo>
                    <a:pt x="3115" y="89621"/>
                  </a:lnTo>
                  <a:lnTo>
                    <a:pt x="1591" y="86744"/>
                  </a:lnTo>
                  <a:lnTo>
                    <a:pt x="0" y="84515"/>
                  </a:lnTo>
                  <a:lnTo>
                    <a:pt x="1048" y="83582"/>
                  </a:lnTo>
                  <a:lnTo>
                    <a:pt x="7115" y="82267"/>
                  </a:lnTo>
                  <a:lnTo>
                    <a:pt x="9944" y="83553"/>
                  </a:lnTo>
                  <a:lnTo>
                    <a:pt x="11211" y="83087"/>
                  </a:lnTo>
                  <a:lnTo>
                    <a:pt x="12440" y="82048"/>
                  </a:lnTo>
                  <a:lnTo>
                    <a:pt x="13125" y="81210"/>
                  </a:lnTo>
                  <a:lnTo>
                    <a:pt x="13249" y="80324"/>
                  </a:lnTo>
                  <a:lnTo>
                    <a:pt x="13859" y="79219"/>
                  </a:lnTo>
                  <a:lnTo>
                    <a:pt x="15907" y="78695"/>
                  </a:lnTo>
                  <a:lnTo>
                    <a:pt x="21336" y="79372"/>
                  </a:lnTo>
                  <a:lnTo>
                    <a:pt x="23517" y="77819"/>
                  </a:lnTo>
                  <a:lnTo>
                    <a:pt x="24327" y="76981"/>
                  </a:lnTo>
                  <a:lnTo>
                    <a:pt x="24822" y="75114"/>
                  </a:lnTo>
                  <a:lnTo>
                    <a:pt x="25394" y="73609"/>
                  </a:lnTo>
                  <a:lnTo>
                    <a:pt x="27337" y="72809"/>
                  </a:lnTo>
                  <a:lnTo>
                    <a:pt x="27308" y="71438"/>
                  </a:lnTo>
                  <a:lnTo>
                    <a:pt x="27013" y="69952"/>
                  </a:lnTo>
                  <a:lnTo>
                    <a:pt x="28137" y="66608"/>
                  </a:lnTo>
                  <a:lnTo>
                    <a:pt x="28823" y="65237"/>
                  </a:lnTo>
                  <a:lnTo>
                    <a:pt x="29928" y="64741"/>
                  </a:lnTo>
                  <a:lnTo>
                    <a:pt x="31252" y="63684"/>
                  </a:lnTo>
                  <a:lnTo>
                    <a:pt x="33557" y="61493"/>
                  </a:lnTo>
                  <a:lnTo>
                    <a:pt x="33023" y="59588"/>
                  </a:lnTo>
                  <a:lnTo>
                    <a:pt x="33481" y="58169"/>
                  </a:lnTo>
                  <a:lnTo>
                    <a:pt x="35881" y="54721"/>
                  </a:lnTo>
                  <a:lnTo>
                    <a:pt x="37709" y="51387"/>
                  </a:lnTo>
                  <a:lnTo>
                    <a:pt x="37681" y="49711"/>
                  </a:lnTo>
                  <a:lnTo>
                    <a:pt x="37948" y="48253"/>
                  </a:lnTo>
                  <a:lnTo>
                    <a:pt x="39567" y="46653"/>
                  </a:lnTo>
                  <a:lnTo>
                    <a:pt x="41263" y="44567"/>
                  </a:lnTo>
                  <a:lnTo>
                    <a:pt x="43501" y="38033"/>
                  </a:lnTo>
                  <a:lnTo>
                    <a:pt x="44310" y="36938"/>
                  </a:lnTo>
                  <a:lnTo>
                    <a:pt x="45777" y="35690"/>
                  </a:lnTo>
                  <a:lnTo>
                    <a:pt x="46873" y="34452"/>
                  </a:lnTo>
                  <a:lnTo>
                    <a:pt x="46987" y="30147"/>
                  </a:lnTo>
                  <a:lnTo>
                    <a:pt x="48016" y="28899"/>
                  </a:lnTo>
                  <a:lnTo>
                    <a:pt x="49987" y="27499"/>
                  </a:lnTo>
                  <a:lnTo>
                    <a:pt x="51949" y="25251"/>
                  </a:lnTo>
                  <a:lnTo>
                    <a:pt x="53540" y="22584"/>
                  </a:lnTo>
                  <a:lnTo>
                    <a:pt x="54769" y="21336"/>
                  </a:lnTo>
                  <a:lnTo>
                    <a:pt x="56398" y="21002"/>
                  </a:lnTo>
                  <a:lnTo>
                    <a:pt x="58160" y="19955"/>
                  </a:lnTo>
                  <a:lnTo>
                    <a:pt x="60131" y="19564"/>
                  </a:lnTo>
                  <a:lnTo>
                    <a:pt x="62046" y="20079"/>
                  </a:lnTo>
                  <a:lnTo>
                    <a:pt x="63255" y="19812"/>
                  </a:lnTo>
                  <a:lnTo>
                    <a:pt x="65094" y="18517"/>
                  </a:lnTo>
                  <a:lnTo>
                    <a:pt x="69771" y="13602"/>
                  </a:lnTo>
                  <a:lnTo>
                    <a:pt x="70428" y="12620"/>
                  </a:lnTo>
                  <a:lnTo>
                    <a:pt x="71400" y="11944"/>
                  </a:lnTo>
                  <a:lnTo>
                    <a:pt x="75190" y="10258"/>
                  </a:lnTo>
                  <a:lnTo>
                    <a:pt x="76152" y="8563"/>
                  </a:lnTo>
                  <a:lnTo>
                    <a:pt x="77457" y="7039"/>
                  </a:lnTo>
                  <a:lnTo>
                    <a:pt x="79143" y="7153"/>
                  </a:lnTo>
                  <a:lnTo>
                    <a:pt x="84649" y="10925"/>
                  </a:lnTo>
                  <a:lnTo>
                    <a:pt x="90535" y="10687"/>
                  </a:lnTo>
                  <a:lnTo>
                    <a:pt x="91611" y="10830"/>
                  </a:lnTo>
                  <a:lnTo>
                    <a:pt x="91964" y="10906"/>
                  </a:lnTo>
                  <a:lnTo>
                    <a:pt x="92688" y="11211"/>
                  </a:lnTo>
                  <a:lnTo>
                    <a:pt x="100517" y="13078"/>
                  </a:lnTo>
                  <a:lnTo>
                    <a:pt x="101727" y="12868"/>
                  </a:lnTo>
                  <a:lnTo>
                    <a:pt x="102061" y="12725"/>
                  </a:lnTo>
                  <a:lnTo>
                    <a:pt x="105213" y="14259"/>
                  </a:lnTo>
                  <a:lnTo>
                    <a:pt x="108004" y="14059"/>
                  </a:lnTo>
                  <a:lnTo>
                    <a:pt x="110652" y="12992"/>
                  </a:lnTo>
                  <a:lnTo>
                    <a:pt x="113405" y="12630"/>
                  </a:lnTo>
                  <a:lnTo>
                    <a:pt x="115938" y="13268"/>
                  </a:lnTo>
                  <a:lnTo>
                    <a:pt x="117863" y="15430"/>
                  </a:lnTo>
                  <a:lnTo>
                    <a:pt x="122863" y="20021"/>
                  </a:lnTo>
                  <a:lnTo>
                    <a:pt x="124349" y="21736"/>
                  </a:lnTo>
                  <a:lnTo>
                    <a:pt x="126635" y="21479"/>
                  </a:lnTo>
                  <a:lnTo>
                    <a:pt x="129168" y="20622"/>
                  </a:lnTo>
                  <a:lnTo>
                    <a:pt x="131731" y="17564"/>
                  </a:lnTo>
                  <a:lnTo>
                    <a:pt x="139608" y="14078"/>
                  </a:lnTo>
                  <a:lnTo>
                    <a:pt x="145618" y="13211"/>
                  </a:lnTo>
                  <a:lnTo>
                    <a:pt x="151486" y="11811"/>
                  </a:lnTo>
                  <a:lnTo>
                    <a:pt x="158277" y="10820"/>
                  </a:lnTo>
                  <a:lnTo>
                    <a:pt x="160239" y="7963"/>
                  </a:lnTo>
                  <a:lnTo>
                    <a:pt x="161325" y="6010"/>
                  </a:lnTo>
                  <a:lnTo>
                    <a:pt x="162097" y="2391"/>
                  </a:lnTo>
                  <a:lnTo>
                    <a:pt x="165754" y="1343"/>
                  </a:lnTo>
                  <a:lnTo>
                    <a:pt x="169231" y="600"/>
                  </a:lnTo>
                  <a:lnTo>
                    <a:pt x="170469" y="143"/>
                  </a:lnTo>
                  <a:lnTo>
                    <a:pt x="173003" y="0"/>
                  </a:lnTo>
                  <a:lnTo>
                    <a:pt x="174974" y="305"/>
                  </a:lnTo>
                  <a:lnTo>
                    <a:pt x="178013" y="2096"/>
                  </a:lnTo>
                  <a:lnTo>
                    <a:pt x="180147" y="4334"/>
                  </a:lnTo>
                  <a:lnTo>
                    <a:pt x="180984" y="6115"/>
                  </a:lnTo>
                  <a:lnTo>
                    <a:pt x="182804" y="8630"/>
                  </a:lnTo>
                  <a:lnTo>
                    <a:pt x="184718" y="12144"/>
                  </a:lnTo>
                  <a:lnTo>
                    <a:pt x="186833" y="16821"/>
                  </a:lnTo>
                  <a:lnTo>
                    <a:pt x="187290" y="19174"/>
                  </a:lnTo>
                  <a:lnTo>
                    <a:pt x="188090" y="21727"/>
                  </a:lnTo>
                  <a:lnTo>
                    <a:pt x="189662" y="24822"/>
                  </a:lnTo>
                  <a:lnTo>
                    <a:pt x="192662" y="28251"/>
                  </a:lnTo>
                  <a:lnTo>
                    <a:pt x="193081" y="28889"/>
                  </a:lnTo>
                  <a:lnTo>
                    <a:pt x="194443" y="31299"/>
                  </a:lnTo>
                  <a:lnTo>
                    <a:pt x="197072" y="36624"/>
                  </a:lnTo>
                  <a:lnTo>
                    <a:pt x="199273" y="38748"/>
                  </a:lnTo>
                  <a:lnTo>
                    <a:pt x="201187" y="41062"/>
                  </a:lnTo>
                  <a:lnTo>
                    <a:pt x="202111" y="43386"/>
                  </a:lnTo>
                  <a:lnTo>
                    <a:pt x="203482" y="45491"/>
                  </a:lnTo>
                  <a:lnTo>
                    <a:pt x="206702" y="48282"/>
                  </a:lnTo>
                  <a:lnTo>
                    <a:pt x="209312" y="50816"/>
                  </a:lnTo>
                  <a:lnTo>
                    <a:pt x="211398" y="58083"/>
                  </a:lnTo>
                  <a:lnTo>
                    <a:pt x="212855" y="61417"/>
                  </a:lnTo>
                  <a:lnTo>
                    <a:pt x="213789" y="63960"/>
                  </a:lnTo>
                  <a:lnTo>
                    <a:pt x="213341" y="69104"/>
                  </a:lnTo>
                  <a:lnTo>
                    <a:pt x="213922" y="71304"/>
                  </a:lnTo>
                  <a:lnTo>
                    <a:pt x="212731" y="75314"/>
                  </a:lnTo>
                  <a:lnTo>
                    <a:pt x="210579" y="83353"/>
                  </a:lnTo>
                  <a:lnTo>
                    <a:pt x="210055" y="89735"/>
                  </a:lnTo>
                  <a:lnTo>
                    <a:pt x="210426" y="93164"/>
                  </a:lnTo>
                  <a:lnTo>
                    <a:pt x="210474" y="95364"/>
                  </a:lnTo>
                  <a:lnTo>
                    <a:pt x="210998" y="96764"/>
                  </a:lnTo>
                  <a:lnTo>
                    <a:pt x="211569" y="99660"/>
                  </a:lnTo>
                  <a:lnTo>
                    <a:pt x="211655" y="102175"/>
                  </a:lnTo>
                  <a:lnTo>
                    <a:pt x="210884" y="102889"/>
                  </a:lnTo>
                  <a:lnTo>
                    <a:pt x="209807" y="103489"/>
                  </a:lnTo>
                  <a:lnTo>
                    <a:pt x="209388" y="104013"/>
                  </a:lnTo>
                  <a:lnTo>
                    <a:pt x="210378" y="105146"/>
                  </a:lnTo>
                  <a:lnTo>
                    <a:pt x="211731" y="107251"/>
                  </a:lnTo>
                  <a:close/>
                </a:path>
              </a:pathLst>
            </a:custGeom>
            <a:solidFill>
              <a:srgbClr val="2F469C"/>
            </a:solidFill>
            <a:ln w="3175" cap="flat">
              <a:solidFill>
                <a:srgbClr val="FFFFFF"/>
              </a:solidFill>
              <a:prstDash val="solid"/>
              <a:miter/>
            </a:ln>
          </p:spPr>
          <p:txBody>
            <a:bodyPr rtlCol="0" anchor="ctr"/>
            <a:lstStyle/>
            <a:p>
              <a:endParaRPr lang="en-GB" dirty="0"/>
            </a:p>
          </p:txBody>
        </p:sp>
        <p:sp>
          <p:nvSpPr>
            <p:cNvPr id="239" name="Freeform: Shape 238">
              <a:extLst>
                <a:ext uri="{FF2B5EF4-FFF2-40B4-BE49-F238E27FC236}">
                  <a16:creationId xmlns:a16="http://schemas.microsoft.com/office/drawing/2014/main" id="{5AE83DEC-945D-48B2-A870-39D1D80A7A38}"/>
                </a:ext>
              </a:extLst>
            </p:cNvPr>
            <p:cNvSpPr/>
            <p:nvPr/>
          </p:nvSpPr>
          <p:spPr>
            <a:xfrm>
              <a:off x="7383758" y="3099682"/>
              <a:ext cx="224320" cy="305889"/>
            </a:xfrm>
            <a:custGeom>
              <a:avLst/>
              <a:gdLst>
                <a:gd name="connsiteX0" fmla="*/ 23670 w 104775"/>
                <a:gd name="connsiteY0" fmla="*/ 667 h 142875"/>
                <a:gd name="connsiteX1" fmla="*/ 26880 w 104775"/>
                <a:gd name="connsiteY1" fmla="*/ 895 h 142875"/>
                <a:gd name="connsiteX2" fmla="*/ 29280 w 104775"/>
                <a:gd name="connsiteY2" fmla="*/ 295 h 142875"/>
                <a:gd name="connsiteX3" fmla="*/ 35347 w 104775"/>
                <a:gd name="connsiteY3" fmla="*/ 1057 h 142875"/>
                <a:gd name="connsiteX4" fmla="*/ 36652 w 104775"/>
                <a:gd name="connsiteY4" fmla="*/ 1657 h 142875"/>
                <a:gd name="connsiteX5" fmla="*/ 37500 w 104775"/>
                <a:gd name="connsiteY5" fmla="*/ 2334 h 142875"/>
                <a:gd name="connsiteX6" fmla="*/ 39091 w 104775"/>
                <a:gd name="connsiteY6" fmla="*/ 4563 h 142875"/>
                <a:gd name="connsiteX7" fmla="*/ 40615 w 104775"/>
                <a:gd name="connsiteY7" fmla="*/ 7439 h 142875"/>
                <a:gd name="connsiteX8" fmla="*/ 42749 w 104775"/>
                <a:gd name="connsiteY8" fmla="*/ 8772 h 142875"/>
                <a:gd name="connsiteX9" fmla="*/ 45272 w 104775"/>
                <a:gd name="connsiteY9" fmla="*/ 10354 h 142875"/>
                <a:gd name="connsiteX10" fmla="*/ 46568 w 104775"/>
                <a:gd name="connsiteY10" fmla="*/ 11506 h 142875"/>
                <a:gd name="connsiteX11" fmla="*/ 48483 w 104775"/>
                <a:gd name="connsiteY11" fmla="*/ 14945 h 142875"/>
                <a:gd name="connsiteX12" fmla="*/ 49997 w 104775"/>
                <a:gd name="connsiteY12" fmla="*/ 16631 h 142875"/>
                <a:gd name="connsiteX13" fmla="*/ 50492 w 104775"/>
                <a:gd name="connsiteY13" fmla="*/ 16545 h 142875"/>
                <a:gd name="connsiteX14" fmla="*/ 50997 w 104775"/>
                <a:gd name="connsiteY14" fmla="*/ 16107 h 142875"/>
                <a:gd name="connsiteX15" fmla="*/ 51349 w 104775"/>
                <a:gd name="connsiteY15" fmla="*/ 15754 h 142875"/>
                <a:gd name="connsiteX16" fmla="*/ 51750 w 104775"/>
                <a:gd name="connsiteY16" fmla="*/ 16078 h 142875"/>
                <a:gd name="connsiteX17" fmla="*/ 51778 w 104775"/>
                <a:gd name="connsiteY17" fmla="*/ 17116 h 142875"/>
                <a:gd name="connsiteX18" fmla="*/ 51874 w 104775"/>
                <a:gd name="connsiteY18" fmla="*/ 19431 h 142875"/>
                <a:gd name="connsiteX19" fmla="*/ 51511 w 104775"/>
                <a:gd name="connsiteY19" fmla="*/ 21888 h 142875"/>
                <a:gd name="connsiteX20" fmla="*/ 52044 w 104775"/>
                <a:gd name="connsiteY20" fmla="*/ 24203 h 142875"/>
                <a:gd name="connsiteX21" fmla="*/ 52064 w 104775"/>
                <a:gd name="connsiteY21" fmla="*/ 24927 h 142875"/>
                <a:gd name="connsiteX22" fmla="*/ 51683 w 104775"/>
                <a:gd name="connsiteY22" fmla="*/ 25594 h 142875"/>
                <a:gd name="connsiteX23" fmla="*/ 51731 w 104775"/>
                <a:gd name="connsiteY23" fmla="*/ 26184 h 142875"/>
                <a:gd name="connsiteX24" fmla="*/ 52264 w 104775"/>
                <a:gd name="connsiteY24" fmla="*/ 26813 h 142875"/>
                <a:gd name="connsiteX25" fmla="*/ 54312 w 104775"/>
                <a:gd name="connsiteY25" fmla="*/ 28347 h 142875"/>
                <a:gd name="connsiteX26" fmla="*/ 56217 w 104775"/>
                <a:gd name="connsiteY26" fmla="*/ 30709 h 142875"/>
                <a:gd name="connsiteX27" fmla="*/ 58407 w 104775"/>
                <a:gd name="connsiteY27" fmla="*/ 32366 h 142875"/>
                <a:gd name="connsiteX28" fmla="*/ 60436 w 104775"/>
                <a:gd name="connsiteY28" fmla="*/ 33423 h 142875"/>
                <a:gd name="connsiteX29" fmla="*/ 61722 w 104775"/>
                <a:gd name="connsiteY29" fmla="*/ 33499 h 142875"/>
                <a:gd name="connsiteX30" fmla="*/ 63818 w 104775"/>
                <a:gd name="connsiteY30" fmla="*/ 35405 h 142875"/>
                <a:gd name="connsiteX31" fmla="*/ 67970 w 104775"/>
                <a:gd name="connsiteY31" fmla="*/ 36776 h 142875"/>
                <a:gd name="connsiteX32" fmla="*/ 69304 w 104775"/>
                <a:gd name="connsiteY32" fmla="*/ 37252 h 142875"/>
                <a:gd name="connsiteX33" fmla="*/ 70209 w 104775"/>
                <a:gd name="connsiteY33" fmla="*/ 38033 h 142875"/>
                <a:gd name="connsiteX34" fmla="*/ 70876 w 104775"/>
                <a:gd name="connsiteY34" fmla="*/ 38938 h 142875"/>
                <a:gd name="connsiteX35" fmla="*/ 70914 w 104775"/>
                <a:gd name="connsiteY35" fmla="*/ 39910 h 142875"/>
                <a:gd name="connsiteX36" fmla="*/ 70275 w 104775"/>
                <a:gd name="connsiteY36" fmla="*/ 40367 h 142875"/>
                <a:gd name="connsiteX37" fmla="*/ 69380 w 104775"/>
                <a:gd name="connsiteY37" fmla="*/ 41681 h 142875"/>
                <a:gd name="connsiteX38" fmla="*/ 69009 w 104775"/>
                <a:gd name="connsiteY38" fmla="*/ 43272 h 142875"/>
                <a:gd name="connsiteX39" fmla="*/ 68352 w 104775"/>
                <a:gd name="connsiteY39" fmla="*/ 43682 h 142875"/>
                <a:gd name="connsiteX40" fmla="*/ 67685 w 104775"/>
                <a:gd name="connsiteY40" fmla="*/ 43710 h 142875"/>
                <a:gd name="connsiteX41" fmla="*/ 67199 w 104775"/>
                <a:gd name="connsiteY41" fmla="*/ 44177 h 142875"/>
                <a:gd name="connsiteX42" fmla="*/ 67313 w 104775"/>
                <a:gd name="connsiteY42" fmla="*/ 44863 h 142875"/>
                <a:gd name="connsiteX43" fmla="*/ 67866 w 104775"/>
                <a:gd name="connsiteY43" fmla="*/ 45520 h 142875"/>
                <a:gd name="connsiteX44" fmla="*/ 68732 w 104775"/>
                <a:gd name="connsiteY44" fmla="*/ 46111 h 142875"/>
                <a:gd name="connsiteX45" fmla="*/ 70381 w 104775"/>
                <a:gd name="connsiteY45" fmla="*/ 46701 h 142875"/>
                <a:gd name="connsiteX46" fmla="*/ 72019 w 104775"/>
                <a:gd name="connsiteY46" fmla="*/ 47568 h 142875"/>
                <a:gd name="connsiteX47" fmla="*/ 72000 w 104775"/>
                <a:gd name="connsiteY47" fmla="*/ 48254 h 142875"/>
                <a:gd name="connsiteX48" fmla="*/ 71666 w 104775"/>
                <a:gd name="connsiteY48" fmla="*/ 49006 h 142875"/>
                <a:gd name="connsiteX49" fmla="*/ 69590 w 104775"/>
                <a:gd name="connsiteY49" fmla="*/ 49282 h 142875"/>
                <a:gd name="connsiteX50" fmla="*/ 68037 w 104775"/>
                <a:gd name="connsiteY50" fmla="*/ 49406 h 142875"/>
                <a:gd name="connsiteX51" fmla="*/ 67333 w 104775"/>
                <a:gd name="connsiteY51" fmla="*/ 49721 h 142875"/>
                <a:gd name="connsiteX52" fmla="*/ 67389 w 104775"/>
                <a:gd name="connsiteY52" fmla="*/ 51035 h 142875"/>
                <a:gd name="connsiteX53" fmla="*/ 71752 w 104775"/>
                <a:gd name="connsiteY53" fmla="*/ 52416 h 142875"/>
                <a:gd name="connsiteX54" fmla="*/ 73733 w 104775"/>
                <a:gd name="connsiteY54" fmla="*/ 53712 h 142875"/>
                <a:gd name="connsiteX55" fmla="*/ 74772 w 104775"/>
                <a:gd name="connsiteY55" fmla="*/ 55397 h 142875"/>
                <a:gd name="connsiteX56" fmla="*/ 77553 w 104775"/>
                <a:gd name="connsiteY56" fmla="*/ 56512 h 142875"/>
                <a:gd name="connsiteX57" fmla="*/ 82077 w 104775"/>
                <a:gd name="connsiteY57" fmla="*/ 57055 h 142875"/>
                <a:gd name="connsiteX58" fmla="*/ 85220 w 104775"/>
                <a:gd name="connsiteY58" fmla="*/ 58798 h 142875"/>
                <a:gd name="connsiteX59" fmla="*/ 86992 w 104775"/>
                <a:gd name="connsiteY59" fmla="*/ 61703 h 142875"/>
                <a:gd name="connsiteX60" fmla="*/ 89868 w 104775"/>
                <a:gd name="connsiteY60" fmla="*/ 61008 h 142875"/>
                <a:gd name="connsiteX61" fmla="*/ 93879 w 104775"/>
                <a:gd name="connsiteY61" fmla="*/ 56683 h 142875"/>
                <a:gd name="connsiteX62" fmla="*/ 97803 w 104775"/>
                <a:gd name="connsiteY62" fmla="*/ 55559 h 142875"/>
                <a:gd name="connsiteX63" fmla="*/ 101661 w 104775"/>
                <a:gd name="connsiteY63" fmla="*/ 57626 h 142875"/>
                <a:gd name="connsiteX64" fmla="*/ 103766 w 104775"/>
                <a:gd name="connsiteY64" fmla="*/ 59331 h 142875"/>
                <a:gd name="connsiteX65" fmla="*/ 104127 w 104775"/>
                <a:gd name="connsiteY65" fmla="*/ 60655 h 142875"/>
                <a:gd name="connsiteX66" fmla="*/ 103232 w 104775"/>
                <a:gd name="connsiteY66" fmla="*/ 61198 h 142875"/>
                <a:gd name="connsiteX67" fmla="*/ 101079 w 104775"/>
                <a:gd name="connsiteY67" fmla="*/ 60941 h 142875"/>
                <a:gd name="connsiteX68" fmla="*/ 99308 w 104775"/>
                <a:gd name="connsiteY68" fmla="*/ 61770 h 142875"/>
                <a:gd name="connsiteX69" fmla="*/ 97927 w 104775"/>
                <a:gd name="connsiteY69" fmla="*/ 63665 h 142875"/>
                <a:gd name="connsiteX70" fmla="*/ 97717 w 104775"/>
                <a:gd name="connsiteY70" fmla="*/ 65684 h 142875"/>
                <a:gd name="connsiteX71" fmla="*/ 98689 w 104775"/>
                <a:gd name="connsiteY71" fmla="*/ 67828 h 142875"/>
                <a:gd name="connsiteX72" fmla="*/ 100051 w 104775"/>
                <a:gd name="connsiteY72" fmla="*/ 69304 h 142875"/>
                <a:gd name="connsiteX73" fmla="*/ 101822 w 104775"/>
                <a:gd name="connsiteY73" fmla="*/ 70123 h 142875"/>
                <a:gd name="connsiteX74" fmla="*/ 102765 w 104775"/>
                <a:gd name="connsiteY74" fmla="*/ 71238 h 142875"/>
                <a:gd name="connsiteX75" fmla="*/ 102889 w 104775"/>
                <a:gd name="connsiteY75" fmla="*/ 72657 h 142875"/>
                <a:gd name="connsiteX76" fmla="*/ 103347 w 104775"/>
                <a:gd name="connsiteY76" fmla="*/ 73047 h 142875"/>
                <a:gd name="connsiteX77" fmla="*/ 102337 w 104775"/>
                <a:gd name="connsiteY77" fmla="*/ 73695 h 142875"/>
                <a:gd name="connsiteX78" fmla="*/ 101251 w 104775"/>
                <a:gd name="connsiteY78" fmla="*/ 74666 h 142875"/>
                <a:gd name="connsiteX79" fmla="*/ 100632 w 104775"/>
                <a:gd name="connsiteY79" fmla="*/ 76362 h 142875"/>
                <a:gd name="connsiteX80" fmla="*/ 100470 w 104775"/>
                <a:gd name="connsiteY80" fmla="*/ 79077 h 142875"/>
                <a:gd name="connsiteX81" fmla="*/ 97041 w 104775"/>
                <a:gd name="connsiteY81" fmla="*/ 81201 h 142875"/>
                <a:gd name="connsiteX82" fmla="*/ 95755 w 104775"/>
                <a:gd name="connsiteY82" fmla="*/ 81591 h 142875"/>
                <a:gd name="connsiteX83" fmla="*/ 95174 w 104775"/>
                <a:gd name="connsiteY83" fmla="*/ 83001 h 142875"/>
                <a:gd name="connsiteX84" fmla="*/ 94269 w 104775"/>
                <a:gd name="connsiteY84" fmla="*/ 86973 h 142875"/>
                <a:gd name="connsiteX85" fmla="*/ 94374 w 104775"/>
                <a:gd name="connsiteY85" fmla="*/ 89954 h 142875"/>
                <a:gd name="connsiteX86" fmla="*/ 94841 w 104775"/>
                <a:gd name="connsiteY86" fmla="*/ 91469 h 142875"/>
                <a:gd name="connsiteX87" fmla="*/ 95050 w 104775"/>
                <a:gd name="connsiteY87" fmla="*/ 92707 h 142875"/>
                <a:gd name="connsiteX88" fmla="*/ 96164 w 104775"/>
                <a:gd name="connsiteY88" fmla="*/ 94221 h 142875"/>
                <a:gd name="connsiteX89" fmla="*/ 97174 w 104775"/>
                <a:gd name="connsiteY89" fmla="*/ 96546 h 142875"/>
                <a:gd name="connsiteX90" fmla="*/ 97841 w 104775"/>
                <a:gd name="connsiteY90" fmla="*/ 99613 h 142875"/>
                <a:gd name="connsiteX91" fmla="*/ 99327 w 104775"/>
                <a:gd name="connsiteY91" fmla="*/ 101975 h 142875"/>
                <a:gd name="connsiteX92" fmla="*/ 103127 w 104775"/>
                <a:gd name="connsiteY92" fmla="*/ 104299 h 142875"/>
                <a:gd name="connsiteX93" fmla="*/ 105013 w 104775"/>
                <a:gd name="connsiteY93" fmla="*/ 105651 h 142875"/>
                <a:gd name="connsiteX94" fmla="*/ 106413 w 104775"/>
                <a:gd name="connsiteY94" fmla="*/ 107613 h 142875"/>
                <a:gd name="connsiteX95" fmla="*/ 107480 w 104775"/>
                <a:gd name="connsiteY95" fmla="*/ 109385 h 142875"/>
                <a:gd name="connsiteX96" fmla="*/ 110614 w 104775"/>
                <a:gd name="connsiteY96" fmla="*/ 111738 h 142875"/>
                <a:gd name="connsiteX97" fmla="*/ 110376 w 104775"/>
                <a:gd name="connsiteY97" fmla="*/ 113414 h 142875"/>
                <a:gd name="connsiteX98" fmla="*/ 109690 w 104775"/>
                <a:gd name="connsiteY98" fmla="*/ 115053 h 142875"/>
                <a:gd name="connsiteX99" fmla="*/ 108966 w 104775"/>
                <a:gd name="connsiteY99" fmla="*/ 115824 h 142875"/>
                <a:gd name="connsiteX100" fmla="*/ 107404 w 104775"/>
                <a:gd name="connsiteY100" fmla="*/ 117929 h 142875"/>
                <a:gd name="connsiteX101" fmla="*/ 105880 w 104775"/>
                <a:gd name="connsiteY101" fmla="*/ 119110 h 142875"/>
                <a:gd name="connsiteX102" fmla="*/ 103375 w 104775"/>
                <a:gd name="connsiteY102" fmla="*/ 122815 h 142875"/>
                <a:gd name="connsiteX103" fmla="*/ 99422 w 104775"/>
                <a:gd name="connsiteY103" fmla="*/ 123015 h 142875"/>
                <a:gd name="connsiteX104" fmla="*/ 98479 w 104775"/>
                <a:gd name="connsiteY104" fmla="*/ 123311 h 142875"/>
                <a:gd name="connsiteX105" fmla="*/ 96974 w 104775"/>
                <a:gd name="connsiteY105" fmla="*/ 124320 h 142875"/>
                <a:gd name="connsiteX106" fmla="*/ 96241 w 104775"/>
                <a:gd name="connsiteY106" fmla="*/ 126168 h 142875"/>
                <a:gd name="connsiteX107" fmla="*/ 96946 w 104775"/>
                <a:gd name="connsiteY107" fmla="*/ 127654 h 142875"/>
                <a:gd name="connsiteX108" fmla="*/ 96879 w 104775"/>
                <a:gd name="connsiteY108" fmla="*/ 129149 h 142875"/>
                <a:gd name="connsiteX109" fmla="*/ 96164 w 104775"/>
                <a:gd name="connsiteY109" fmla="*/ 132055 h 142875"/>
                <a:gd name="connsiteX110" fmla="*/ 97117 w 104775"/>
                <a:gd name="connsiteY110" fmla="*/ 135169 h 142875"/>
                <a:gd name="connsiteX111" fmla="*/ 98517 w 104775"/>
                <a:gd name="connsiteY111" fmla="*/ 136588 h 142875"/>
                <a:gd name="connsiteX112" fmla="*/ 98736 w 104775"/>
                <a:gd name="connsiteY112" fmla="*/ 137408 h 142875"/>
                <a:gd name="connsiteX113" fmla="*/ 98498 w 104775"/>
                <a:gd name="connsiteY113" fmla="*/ 138855 h 142875"/>
                <a:gd name="connsiteX114" fmla="*/ 96412 w 104775"/>
                <a:gd name="connsiteY114" fmla="*/ 141808 h 142875"/>
                <a:gd name="connsiteX115" fmla="*/ 95784 w 104775"/>
                <a:gd name="connsiteY115" fmla="*/ 142903 h 142875"/>
                <a:gd name="connsiteX116" fmla="*/ 93698 w 104775"/>
                <a:gd name="connsiteY116" fmla="*/ 143437 h 142875"/>
                <a:gd name="connsiteX117" fmla="*/ 92983 w 104775"/>
                <a:gd name="connsiteY117" fmla="*/ 143161 h 142875"/>
                <a:gd name="connsiteX118" fmla="*/ 91907 w 104775"/>
                <a:gd name="connsiteY118" fmla="*/ 142151 h 142875"/>
                <a:gd name="connsiteX119" fmla="*/ 90907 w 104775"/>
                <a:gd name="connsiteY119" fmla="*/ 141846 h 142875"/>
                <a:gd name="connsiteX120" fmla="*/ 88421 w 104775"/>
                <a:gd name="connsiteY120" fmla="*/ 143037 h 142875"/>
                <a:gd name="connsiteX121" fmla="*/ 85887 w 104775"/>
                <a:gd name="connsiteY121" fmla="*/ 143770 h 142875"/>
                <a:gd name="connsiteX122" fmla="*/ 83897 w 104775"/>
                <a:gd name="connsiteY122" fmla="*/ 143218 h 142875"/>
                <a:gd name="connsiteX123" fmla="*/ 81934 w 104775"/>
                <a:gd name="connsiteY123" fmla="*/ 143151 h 142875"/>
                <a:gd name="connsiteX124" fmla="*/ 80572 w 104775"/>
                <a:gd name="connsiteY124" fmla="*/ 143637 h 142875"/>
                <a:gd name="connsiteX125" fmla="*/ 79543 w 104775"/>
                <a:gd name="connsiteY125" fmla="*/ 143828 h 142875"/>
                <a:gd name="connsiteX126" fmla="*/ 77524 w 104775"/>
                <a:gd name="connsiteY126" fmla="*/ 145104 h 142875"/>
                <a:gd name="connsiteX127" fmla="*/ 74295 w 104775"/>
                <a:gd name="connsiteY127" fmla="*/ 146028 h 142875"/>
                <a:gd name="connsiteX128" fmla="*/ 72800 w 104775"/>
                <a:gd name="connsiteY128" fmla="*/ 145828 h 142875"/>
                <a:gd name="connsiteX129" fmla="*/ 72247 w 104775"/>
                <a:gd name="connsiteY129" fmla="*/ 144628 h 142875"/>
                <a:gd name="connsiteX130" fmla="*/ 71637 w 104775"/>
                <a:gd name="connsiteY130" fmla="*/ 142923 h 142875"/>
                <a:gd name="connsiteX131" fmla="*/ 71933 w 104775"/>
                <a:gd name="connsiteY131" fmla="*/ 142142 h 142875"/>
                <a:gd name="connsiteX132" fmla="*/ 74076 w 104775"/>
                <a:gd name="connsiteY132" fmla="*/ 140789 h 142875"/>
                <a:gd name="connsiteX133" fmla="*/ 74314 w 104775"/>
                <a:gd name="connsiteY133" fmla="*/ 139503 h 142875"/>
                <a:gd name="connsiteX134" fmla="*/ 77305 w 104775"/>
                <a:gd name="connsiteY134" fmla="*/ 133274 h 142875"/>
                <a:gd name="connsiteX135" fmla="*/ 77877 w 104775"/>
                <a:gd name="connsiteY135" fmla="*/ 131245 h 142875"/>
                <a:gd name="connsiteX136" fmla="*/ 77896 w 104775"/>
                <a:gd name="connsiteY136" fmla="*/ 130588 h 142875"/>
                <a:gd name="connsiteX137" fmla="*/ 77114 w 104775"/>
                <a:gd name="connsiteY137" fmla="*/ 130140 h 142875"/>
                <a:gd name="connsiteX138" fmla="*/ 75476 w 104775"/>
                <a:gd name="connsiteY138" fmla="*/ 130159 h 142875"/>
                <a:gd name="connsiteX139" fmla="*/ 68209 w 104775"/>
                <a:gd name="connsiteY139" fmla="*/ 127626 h 142875"/>
                <a:gd name="connsiteX140" fmla="*/ 68542 w 104775"/>
                <a:gd name="connsiteY140" fmla="*/ 124720 h 142875"/>
                <a:gd name="connsiteX141" fmla="*/ 66409 w 104775"/>
                <a:gd name="connsiteY141" fmla="*/ 123149 h 142875"/>
                <a:gd name="connsiteX142" fmla="*/ 64104 w 104775"/>
                <a:gd name="connsiteY142" fmla="*/ 121749 h 142875"/>
                <a:gd name="connsiteX143" fmla="*/ 63722 w 104775"/>
                <a:gd name="connsiteY143" fmla="*/ 120187 h 142875"/>
                <a:gd name="connsiteX144" fmla="*/ 61160 w 104775"/>
                <a:gd name="connsiteY144" fmla="*/ 117024 h 142875"/>
                <a:gd name="connsiteX145" fmla="*/ 59293 w 104775"/>
                <a:gd name="connsiteY145" fmla="*/ 115253 h 142875"/>
                <a:gd name="connsiteX146" fmla="*/ 56902 w 104775"/>
                <a:gd name="connsiteY146" fmla="*/ 114367 h 142875"/>
                <a:gd name="connsiteX147" fmla="*/ 54845 w 104775"/>
                <a:gd name="connsiteY147" fmla="*/ 113062 h 142875"/>
                <a:gd name="connsiteX148" fmla="*/ 53607 w 104775"/>
                <a:gd name="connsiteY148" fmla="*/ 112262 h 142875"/>
                <a:gd name="connsiteX149" fmla="*/ 53054 w 104775"/>
                <a:gd name="connsiteY149" fmla="*/ 110785 h 142875"/>
                <a:gd name="connsiteX150" fmla="*/ 53054 w 104775"/>
                <a:gd name="connsiteY150" fmla="*/ 109909 h 142875"/>
                <a:gd name="connsiteX151" fmla="*/ 52435 w 104775"/>
                <a:gd name="connsiteY151" fmla="*/ 109061 h 142875"/>
                <a:gd name="connsiteX152" fmla="*/ 51445 w 104775"/>
                <a:gd name="connsiteY152" fmla="*/ 109156 h 142875"/>
                <a:gd name="connsiteX153" fmla="*/ 49759 w 104775"/>
                <a:gd name="connsiteY153" fmla="*/ 110338 h 142875"/>
                <a:gd name="connsiteX154" fmla="*/ 47692 w 104775"/>
                <a:gd name="connsiteY154" fmla="*/ 111347 h 142875"/>
                <a:gd name="connsiteX155" fmla="*/ 47330 w 104775"/>
                <a:gd name="connsiteY155" fmla="*/ 112090 h 142875"/>
                <a:gd name="connsiteX156" fmla="*/ 48083 w 104775"/>
                <a:gd name="connsiteY156" fmla="*/ 113833 h 142875"/>
                <a:gd name="connsiteX157" fmla="*/ 48616 w 104775"/>
                <a:gd name="connsiteY157" fmla="*/ 114957 h 142875"/>
                <a:gd name="connsiteX158" fmla="*/ 48368 w 104775"/>
                <a:gd name="connsiteY158" fmla="*/ 116005 h 142875"/>
                <a:gd name="connsiteX159" fmla="*/ 47720 w 104775"/>
                <a:gd name="connsiteY159" fmla="*/ 117348 h 142875"/>
                <a:gd name="connsiteX160" fmla="*/ 43739 w 104775"/>
                <a:gd name="connsiteY160" fmla="*/ 120301 h 142875"/>
                <a:gd name="connsiteX161" fmla="*/ 43292 w 104775"/>
                <a:gd name="connsiteY161" fmla="*/ 121339 h 142875"/>
                <a:gd name="connsiteX162" fmla="*/ 44053 w 104775"/>
                <a:gd name="connsiteY162" fmla="*/ 122996 h 142875"/>
                <a:gd name="connsiteX163" fmla="*/ 43568 w 104775"/>
                <a:gd name="connsiteY163" fmla="*/ 123758 h 142875"/>
                <a:gd name="connsiteX164" fmla="*/ 40243 w 104775"/>
                <a:gd name="connsiteY164" fmla="*/ 124854 h 142875"/>
                <a:gd name="connsiteX165" fmla="*/ 40329 w 104775"/>
                <a:gd name="connsiteY165" fmla="*/ 123949 h 142875"/>
                <a:gd name="connsiteX166" fmla="*/ 40120 w 104775"/>
                <a:gd name="connsiteY166" fmla="*/ 122492 h 142875"/>
                <a:gd name="connsiteX167" fmla="*/ 38215 w 104775"/>
                <a:gd name="connsiteY167" fmla="*/ 120939 h 142875"/>
                <a:gd name="connsiteX168" fmla="*/ 35519 w 104775"/>
                <a:gd name="connsiteY168" fmla="*/ 119739 h 142875"/>
                <a:gd name="connsiteX169" fmla="*/ 29537 w 104775"/>
                <a:gd name="connsiteY169" fmla="*/ 115614 h 142875"/>
                <a:gd name="connsiteX170" fmla="*/ 27242 w 104775"/>
                <a:gd name="connsiteY170" fmla="*/ 115071 h 142875"/>
                <a:gd name="connsiteX171" fmla="*/ 25185 w 104775"/>
                <a:gd name="connsiteY171" fmla="*/ 114586 h 142875"/>
                <a:gd name="connsiteX172" fmla="*/ 22241 w 104775"/>
                <a:gd name="connsiteY172" fmla="*/ 112614 h 142875"/>
                <a:gd name="connsiteX173" fmla="*/ 20727 w 104775"/>
                <a:gd name="connsiteY173" fmla="*/ 112262 h 142875"/>
                <a:gd name="connsiteX174" fmla="*/ 19050 w 104775"/>
                <a:gd name="connsiteY174" fmla="*/ 110852 h 142875"/>
                <a:gd name="connsiteX175" fmla="*/ 15393 w 104775"/>
                <a:gd name="connsiteY175" fmla="*/ 106071 h 142875"/>
                <a:gd name="connsiteX176" fmla="*/ 12278 w 104775"/>
                <a:gd name="connsiteY176" fmla="*/ 103461 h 142875"/>
                <a:gd name="connsiteX177" fmla="*/ 10154 w 104775"/>
                <a:gd name="connsiteY177" fmla="*/ 102146 h 142875"/>
                <a:gd name="connsiteX178" fmla="*/ 9553 w 104775"/>
                <a:gd name="connsiteY178" fmla="*/ 100860 h 142875"/>
                <a:gd name="connsiteX179" fmla="*/ 9430 w 104775"/>
                <a:gd name="connsiteY179" fmla="*/ 99536 h 142875"/>
                <a:gd name="connsiteX180" fmla="*/ 9497 w 104775"/>
                <a:gd name="connsiteY180" fmla="*/ 99089 h 142875"/>
                <a:gd name="connsiteX181" fmla="*/ 11106 w 104775"/>
                <a:gd name="connsiteY181" fmla="*/ 97203 h 142875"/>
                <a:gd name="connsiteX182" fmla="*/ 12345 w 104775"/>
                <a:gd name="connsiteY182" fmla="*/ 96936 h 142875"/>
                <a:gd name="connsiteX183" fmla="*/ 13935 w 104775"/>
                <a:gd name="connsiteY183" fmla="*/ 96869 h 142875"/>
                <a:gd name="connsiteX184" fmla="*/ 14993 w 104775"/>
                <a:gd name="connsiteY184" fmla="*/ 97822 h 142875"/>
                <a:gd name="connsiteX185" fmla="*/ 16364 w 104775"/>
                <a:gd name="connsiteY185" fmla="*/ 98031 h 142875"/>
                <a:gd name="connsiteX186" fmla="*/ 17136 w 104775"/>
                <a:gd name="connsiteY186" fmla="*/ 96812 h 142875"/>
                <a:gd name="connsiteX187" fmla="*/ 17536 w 104775"/>
                <a:gd name="connsiteY187" fmla="*/ 95060 h 142875"/>
                <a:gd name="connsiteX188" fmla="*/ 17355 w 104775"/>
                <a:gd name="connsiteY188" fmla="*/ 92821 h 142875"/>
                <a:gd name="connsiteX189" fmla="*/ 14031 w 104775"/>
                <a:gd name="connsiteY189" fmla="*/ 87611 h 142875"/>
                <a:gd name="connsiteX190" fmla="*/ 11182 w 104775"/>
                <a:gd name="connsiteY190" fmla="*/ 83972 h 142875"/>
                <a:gd name="connsiteX191" fmla="*/ 10849 w 104775"/>
                <a:gd name="connsiteY191" fmla="*/ 83163 h 142875"/>
                <a:gd name="connsiteX192" fmla="*/ 11468 w 104775"/>
                <a:gd name="connsiteY192" fmla="*/ 82477 h 142875"/>
                <a:gd name="connsiteX193" fmla="*/ 12468 w 104775"/>
                <a:gd name="connsiteY193" fmla="*/ 82115 h 142875"/>
                <a:gd name="connsiteX194" fmla="*/ 13535 w 104775"/>
                <a:gd name="connsiteY194" fmla="*/ 82420 h 142875"/>
                <a:gd name="connsiteX195" fmla="*/ 16316 w 104775"/>
                <a:gd name="connsiteY195" fmla="*/ 82687 h 142875"/>
                <a:gd name="connsiteX196" fmla="*/ 18993 w 104775"/>
                <a:gd name="connsiteY196" fmla="*/ 82344 h 142875"/>
                <a:gd name="connsiteX197" fmla="*/ 19908 w 104775"/>
                <a:gd name="connsiteY197" fmla="*/ 81458 h 142875"/>
                <a:gd name="connsiteX198" fmla="*/ 19908 w 104775"/>
                <a:gd name="connsiteY198" fmla="*/ 80258 h 142875"/>
                <a:gd name="connsiteX199" fmla="*/ 18936 w 104775"/>
                <a:gd name="connsiteY199" fmla="*/ 79143 h 142875"/>
                <a:gd name="connsiteX200" fmla="*/ 15802 w 104775"/>
                <a:gd name="connsiteY200" fmla="*/ 76143 h 142875"/>
                <a:gd name="connsiteX201" fmla="*/ 13364 w 104775"/>
                <a:gd name="connsiteY201" fmla="*/ 73495 h 142875"/>
                <a:gd name="connsiteX202" fmla="*/ 10487 w 104775"/>
                <a:gd name="connsiteY202" fmla="*/ 71457 h 142875"/>
                <a:gd name="connsiteX203" fmla="*/ 8363 w 104775"/>
                <a:gd name="connsiteY203" fmla="*/ 70638 h 142875"/>
                <a:gd name="connsiteX204" fmla="*/ 7734 w 104775"/>
                <a:gd name="connsiteY204" fmla="*/ 69599 h 142875"/>
                <a:gd name="connsiteX205" fmla="*/ 7468 w 104775"/>
                <a:gd name="connsiteY205" fmla="*/ 68494 h 142875"/>
                <a:gd name="connsiteX206" fmla="*/ 7706 w 104775"/>
                <a:gd name="connsiteY206" fmla="*/ 66465 h 142875"/>
                <a:gd name="connsiteX207" fmla="*/ 7849 w 104775"/>
                <a:gd name="connsiteY207" fmla="*/ 63875 h 142875"/>
                <a:gd name="connsiteX208" fmla="*/ 8344 w 104775"/>
                <a:gd name="connsiteY208" fmla="*/ 62256 h 142875"/>
                <a:gd name="connsiteX209" fmla="*/ 10268 w 104775"/>
                <a:gd name="connsiteY209" fmla="*/ 59179 h 142875"/>
                <a:gd name="connsiteX210" fmla="*/ 12106 w 104775"/>
                <a:gd name="connsiteY210" fmla="*/ 55912 h 142875"/>
                <a:gd name="connsiteX211" fmla="*/ 13240 w 104775"/>
                <a:gd name="connsiteY211" fmla="*/ 52769 h 142875"/>
                <a:gd name="connsiteX212" fmla="*/ 13840 w 104775"/>
                <a:gd name="connsiteY212" fmla="*/ 49844 h 142875"/>
                <a:gd name="connsiteX213" fmla="*/ 13621 w 104775"/>
                <a:gd name="connsiteY213" fmla="*/ 48997 h 142875"/>
                <a:gd name="connsiteX214" fmla="*/ 12659 w 104775"/>
                <a:gd name="connsiteY214" fmla="*/ 48378 h 142875"/>
                <a:gd name="connsiteX215" fmla="*/ 10639 w 104775"/>
                <a:gd name="connsiteY215" fmla="*/ 47739 h 142875"/>
                <a:gd name="connsiteX216" fmla="*/ 7820 w 104775"/>
                <a:gd name="connsiteY216" fmla="*/ 48292 h 142875"/>
                <a:gd name="connsiteX217" fmla="*/ 5429 w 104775"/>
                <a:gd name="connsiteY217" fmla="*/ 49359 h 142875"/>
                <a:gd name="connsiteX218" fmla="*/ 4496 w 104775"/>
                <a:gd name="connsiteY218" fmla="*/ 49444 h 142875"/>
                <a:gd name="connsiteX219" fmla="*/ 4182 w 104775"/>
                <a:gd name="connsiteY219" fmla="*/ 48130 h 142875"/>
                <a:gd name="connsiteX220" fmla="*/ 4553 w 104775"/>
                <a:gd name="connsiteY220" fmla="*/ 47549 h 142875"/>
                <a:gd name="connsiteX221" fmla="*/ 5305 w 104775"/>
                <a:gd name="connsiteY221" fmla="*/ 47625 h 142875"/>
                <a:gd name="connsiteX222" fmla="*/ 5925 w 104775"/>
                <a:gd name="connsiteY222" fmla="*/ 47873 h 142875"/>
                <a:gd name="connsiteX223" fmla="*/ 6582 w 104775"/>
                <a:gd name="connsiteY223" fmla="*/ 47273 h 142875"/>
                <a:gd name="connsiteX224" fmla="*/ 6982 w 104775"/>
                <a:gd name="connsiteY224" fmla="*/ 45511 h 142875"/>
                <a:gd name="connsiteX225" fmla="*/ 5982 w 104775"/>
                <a:gd name="connsiteY225" fmla="*/ 39338 h 142875"/>
                <a:gd name="connsiteX226" fmla="*/ 7773 w 104775"/>
                <a:gd name="connsiteY226" fmla="*/ 38795 h 142875"/>
                <a:gd name="connsiteX227" fmla="*/ 7801 w 104775"/>
                <a:gd name="connsiteY227" fmla="*/ 37900 h 142875"/>
                <a:gd name="connsiteX228" fmla="*/ 7963 w 104775"/>
                <a:gd name="connsiteY228" fmla="*/ 37109 h 142875"/>
                <a:gd name="connsiteX229" fmla="*/ 9811 w 104775"/>
                <a:gd name="connsiteY229" fmla="*/ 38186 h 142875"/>
                <a:gd name="connsiteX230" fmla="*/ 12402 w 104775"/>
                <a:gd name="connsiteY230" fmla="*/ 38205 h 142875"/>
                <a:gd name="connsiteX231" fmla="*/ 14678 w 104775"/>
                <a:gd name="connsiteY231" fmla="*/ 37986 h 142875"/>
                <a:gd name="connsiteX232" fmla="*/ 15021 w 104775"/>
                <a:gd name="connsiteY232" fmla="*/ 37376 h 142875"/>
                <a:gd name="connsiteX233" fmla="*/ 15002 w 104775"/>
                <a:gd name="connsiteY233" fmla="*/ 36500 h 142875"/>
                <a:gd name="connsiteX234" fmla="*/ 14526 w 104775"/>
                <a:gd name="connsiteY234" fmla="*/ 35805 h 142875"/>
                <a:gd name="connsiteX235" fmla="*/ 13716 w 104775"/>
                <a:gd name="connsiteY235" fmla="*/ 35252 h 142875"/>
                <a:gd name="connsiteX236" fmla="*/ 13135 w 104775"/>
                <a:gd name="connsiteY236" fmla="*/ 34395 h 142875"/>
                <a:gd name="connsiteX237" fmla="*/ 11602 w 104775"/>
                <a:gd name="connsiteY237" fmla="*/ 34014 h 142875"/>
                <a:gd name="connsiteX238" fmla="*/ 6791 w 104775"/>
                <a:gd name="connsiteY238" fmla="*/ 31785 h 142875"/>
                <a:gd name="connsiteX239" fmla="*/ 4429 w 104775"/>
                <a:gd name="connsiteY239" fmla="*/ 29413 h 142875"/>
                <a:gd name="connsiteX240" fmla="*/ 4506 w 104775"/>
                <a:gd name="connsiteY240" fmla="*/ 26889 h 142875"/>
                <a:gd name="connsiteX241" fmla="*/ 5192 w 104775"/>
                <a:gd name="connsiteY241" fmla="*/ 25508 h 142875"/>
                <a:gd name="connsiteX242" fmla="*/ 6020 w 104775"/>
                <a:gd name="connsiteY242" fmla="*/ 25022 h 142875"/>
                <a:gd name="connsiteX243" fmla="*/ 5772 w 104775"/>
                <a:gd name="connsiteY243" fmla="*/ 24555 h 142875"/>
                <a:gd name="connsiteX244" fmla="*/ 3067 w 104775"/>
                <a:gd name="connsiteY244" fmla="*/ 23384 h 142875"/>
                <a:gd name="connsiteX245" fmla="*/ 2105 w 104775"/>
                <a:gd name="connsiteY245" fmla="*/ 21755 h 142875"/>
                <a:gd name="connsiteX246" fmla="*/ 2896 w 104775"/>
                <a:gd name="connsiteY246" fmla="*/ 19669 h 142875"/>
                <a:gd name="connsiteX247" fmla="*/ 1486 w 104775"/>
                <a:gd name="connsiteY247" fmla="*/ 15412 h 142875"/>
                <a:gd name="connsiteX248" fmla="*/ 0 w 104775"/>
                <a:gd name="connsiteY248" fmla="*/ 12792 h 142875"/>
                <a:gd name="connsiteX249" fmla="*/ 1457 w 104775"/>
                <a:gd name="connsiteY249" fmla="*/ 11659 h 142875"/>
                <a:gd name="connsiteX250" fmla="*/ 1657 w 104775"/>
                <a:gd name="connsiteY250" fmla="*/ 10040 h 142875"/>
                <a:gd name="connsiteX251" fmla="*/ 1772 w 104775"/>
                <a:gd name="connsiteY251" fmla="*/ 9115 h 142875"/>
                <a:gd name="connsiteX252" fmla="*/ 2372 w 104775"/>
                <a:gd name="connsiteY252" fmla="*/ 9135 h 142875"/>
                <a:gd name="connsiteX253" fmla="*/ 4725 w 104775"/>
                <a:gd name="connsiteY253" fmla="*/ 8049 h 142875"/>
                <a:gd name="connsiteX254" fmla="*/ 5582 w 104775"/>
                <a:gd name="connsiteY254" fmla="*/ 7172 h 142875"/>
                <a:gd name="connsiteX255" fmla="*/ 6077 w 104775"/>
                <a:gd name="connsiteY255" fmla="*/ 6134 h 142875"/>
                <a:gd name="connsiteX256" fmla="*/ 6639 w 104775"/>
                <a:gd name="connsiteY256" fmla="*/ 5877 h 142875"/>
                <a:gd name="connsiteX257" fmla="*/ 8211 w 104775"/>
                <a:gd name="connsiteY257" fmla="*/ 7001 h 142875"/>
                <a:gd name="connsiteX258" fmla="*/ 9877 w 104775"/>
                <a:gd name="connsiteY258" fmla="*/ 7096 h 142875"/>
                <a:gd name="connsiteX259" fmla="*/ 11735 w 104775"/>
                <a:gd name="connsiteY259" fmla="*/ 6391 h 142875"/>
                <a:gd name="connsiteX260" fmla="*/ 13135 w 104775"/>
                <a:gd name="connsiteY260" fmla="*/ 5410 h 142875"/>
                <a:gd name="connsiteX261" fmla="*/ 14802 w 104775"/>
                <a:gd name="connsiteY261" fmla="*/ 4591 h 142875"/>
                <a:gd name="connsiteX262" fmla="*/ 15564 w 104775"/>
                <a:gd name="connsiteY262" fmla="*/ 4029 h 142875"/>
                <a:gd name="connsiteX263" fmla="*/ 16536 w 104775"/>
                <a:gd name="connsiteY263" fmla="*/ 3153 h 142875"/>
                <a:gd name="connsiteX264" fmla="*/ 18488 w 104775"/>
                <a:gd name="connsiteY264" fmla="*/ 543 h 142875"/>
                <a:gd name="connsiteX265" fmla="*/ 20707 w 104775"/>
                <a:gd name="connsiteY265"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104775" h="142875">
                  <a:moveTo>
                    <a:pt x="23670" y="667"/>
                  </a:moveTo>
                  <a:lnTo>
                    <a:pt x="26880" y="895"/>
                  </a:lnTo>
                  <a:lnTo>
                    <a:pt x="29280" y="295"/>
                  </a:lnTo>
                  <a:lnTo>
                    <a:pt x="35347" y="1057"/>
                  </a:lnTo>
                  <a:lnTo>
                    <a:pt x="36652" y="1657"/>
                  </a:lnTo>
                  <a:lnTo>
                    <a:pt x="37500" y="2334"/>
                  </a:lnTo>
                  <a:lnTo>
                    <a:pt x="39091" y="4563"/>
                  </a:lnTo>
                  <a:lnTo>
                    <a:pt x="40615" y="7439"/>
                  </a:lnTo>
                  <a:lnTo>
                    <a:pt x="42749" y="8772"/>
                  </a:lnTo>
                  <a:lnTo>
                    <a:pt x="45272" y="10354"/>
                  </a:lnTo>
                  <a:lnTo>
                    <a:pt x="46568" y="11506"/>
                  </a:lnTo>
                  <a:lnTo>
                    <a:pt x="48483" y="14945"/>
                  </a:lnTo>
                  <a:lnTo>
                    <a:pt x="49997" y="16631"/>
                  </a:lnTo>
                  <a:lnTo>
                    <a:pt x="50492" y="16545"/>
                  </a:lnTo>
                  <a:lnTo>
                    <a:pt x="50997" y="16107"/>
                  </a:lnTo>
                  <a:lnTo>
                    <a:pt x="51349" y="15754"/>
                  </a:lnTo>
                  <a:lnTo>
                    <a:pt x="51750" y="16078"/>
                  </a:lnTo>
                  <a:lnTo>
                    <a:pt x="51778" y="17116"/>
                  </a:lnTo>
                  <a:lnTo>
                    <a:pt x="51874" y="19431"/>
                  </a:lnTo>
                  <a:lnTo>
                    <a:pt x="51511" y="21888"/>
                  </a:lnTo>
                  <a:lnTo>
                    <a:pt x="52044" y="24203"/>
                  </a:lnTo>
                  <a:lnTo>
                    <a:pt x="52064" y="24927"/>
                  </a:lnTo>
                  <a:lnTo>
                    <a:pt x="51683" y="25594"/>
                  </a:lnTo>
                  <a:lnTo>
                    <a:pt x="51731" y="26184"/>
                  </a:lnTo>
                  <a:lnTo>
                    <a:pt x="52264" y="26813"/>
                  </a:lnTo>
                  <a:lnTo>
                    <a:pt x="54312" y="28347"/>
                  </a:lnTo>
                  <a:lnTo>
                    <a:pt x="56217" y="30709"/>
                  </a:lnTo>
                  <a:lnTo>
                    <a:pt x="58407" y="32366"/>
                  </a:lnTo>
                  <a:lnTo>
                    <a:pt x="60436" y="33423"/>
                  </a:lnTo>
                  <a:lnTo>
                    <a:pt x="61722" y="33499"/>
                  </a:lnTo>
                  <a:lnTo>
                    <a:pt x="63818" y="35405"/>
                  </a:lnTo>
                  <a:lnTo>
                    <a:pt x="67970" y="36776"/>
                  </a:lnTo>
                  <a:lnTo>
                    <a:pt x="69304" y="37252"/>
                  </a:lnTo>
                  <a:lnTo>
                    <a:pt x="70209" y="38033"/>
                  </a:lnTo>
                  <a:lnTo>
                    <a:pt x="70876" y="38938"/>
                  </a:lnTo>
                  <a:lnTo>
                    <a:pt x="70914" y="39910"/>
                  </a:lnTo>
                  <a:lnTo>
                    <a:pt x="70275" y="40367"/>
                  </a:lnTo>
                  <a:lnTo>
                    <a:pt x="69380" y="41681"/>
                  </a:lnTo>
                  <a:lnTo>
                    <a:pt x="69009" y="43272"/>
                  </a:lnTo>
                  <a:lnTo>
                    <a:pt x="68352" y="43682"/>
                  </a:lnTo>
                  <a:lnTo>
                    <a:pt x="67685" y="43710"/>
                  </a:lnTo>
                  <a:lnTo>
                    <a:pt x="67199" y="44177"/>
                  </a:lnTo>
                  <a:lnTo>
                    <a:pt x="67313" y="44863"/>
                  </a:lnTo>
                  <a:lnTo>
                    <a:pt x="67866" y="45520"/>
                  </a:lnTo>
                  <a:lnTo>
                    <a:pt x="68732" y="46111"/>
                  </a:lnTo>
                  <a:lnTo>
                    <a:pt x="70381" y="46701"/>
                  </a:lnTo>
                  <a:lnTo>
                    <a:pt x="72019" y="47568"/>
                  </a:lnTo>
                  <a:lnTo>
                    <a:pt x="72000" y="48254"/>
                  </a:lnTo>
                  <a:lnTo>
                    <a:pt x="71666" y="49006"/>
                  </a:lnTo>
                  <a:lnTo>
                    <a:pt x="69590" y="49282"/>
                  </a:lnTo>
                  <a:lnTo>
                    <a:pt x="68037" y="49406"/>
                  </a:lnTo>
                  <a:lnTo>
                    <a:pt x="67333" y="49721"/>
                  </a:lnTo>
                  <a:lnTo>
                    <a:pt x="67389" y="51035"/>
                  </a:lnTo>
                  <a:lnTo>
                    <a:pt x="71752" y="52416"/>
                  </a:lnTo>
                  <a:lnTo>
                    <a:pt x="73733" y="53712"/>
                  </a:lnTo>
                  <a:lnTo>
                    <a:pt x="74772" y="55397"/>
                  </a:lnTo>
                  <a:lnTo>
                    <a:pt x="77553" y="56512"/>
                  </a:lnTo>
                  <a:lnTo>
                    <a:pt x="82077" y="57055"/>
                  </a:lnTo>
                  <a:lnTo>
                    <a:pt x="85220" y="58798"/>
                  </a:lnTo>
                  <a:lnTo>
                    <a:pt x="86992" y="61703"/>
                  </a:lnTo>
                  <a:lnTo>
                    <a:pt x="89868" y="61008"/>
                  </a:lnTo>
                  <a:lnTo>
                    <a:pt x="93879" y="56683"/>
                  </a:lnTo>
                  <a:lnTo>
                    <a:pt x="97803" y="55559"/>
                  </a:lnTo>
                  <a:lnTo>
                    <a:pt x="101661" y="57626"/>
                  </a:lnTo>
                  <a:lnTo>
                    <a:pt x="103766" y="59331"/>
                  </a:lnTo>
                  <a:lnTo>
                    <a:pt x="104127" y="60655"/>
                  </a:lnTo>
                  <a:lnTo>
                    <a:pt x="103232" y="61198"/>
                  </a:lnTo>
                  <a:lnTo>
                    <a:pt x="101079" y="60941"/>
                  </a:lnTo>
                  <a:lnTo>
                    <a:pt x="99308" y="61770"/>
                  </a:lnTo>
                  <a:lnTo>
                    <a:pt x="97927" y="63665"/>
                  </a:lnTo>
                  <a:lnTo>
                    <a:pt x="97717" y="65684"/>
                  </a:lnTo>
                  <a:lnTo>
                    <a:pt x="98689" y="67828"/>
                  </a:lnTo>
                  <a:lnTo>
                    <a:pt x="100051" y="69304"/>
                  </a:lnTo>
                  <a:lnTo>
                    <a:pt x="101822" y="70123"/>
                  </a:lnTo>
                  <a:lnTo>
                    <a:pt x="102765" y="71238"/>
                  </a:lnTo>
                  <a:lnTo>
                    <a:pt x="102889" y="72657"/>
                  </a:lnTo>
                  <a:lnTo>
                    <a:pt x="103347" y="73047"/>
                  </a:lnTo>
                  <a:lnTo>
                    <a:pt x="102337" y="73695"/>
                  </a:lnTo>
                  <a:lnTo>
                    <a:pt x="101251" y="74666"/>
                  </a:lnTo>
                  <a:lnTo>
                    <a:pt x="100632" y="76362"/>
                  </a:lnTo>
                  <a:lnTo>
                    <a:pt x="100470" y="79077"/>
                  </a:lnTo>
                  <a:lnTo>
                    <a:pt x="97041" y="81201"/>
                  </a:lnTo>
                  <a:lnTo>
                    <a:pt x="95755" y="81591"/>
                  </a:lnTo>
                  <a:lnTo>
                    <a:pt x="95174" y="83001"/>
                  </a:lnTo>
                  <a:lnTo>
                    <a:pt x="94269" y="86973"/>
                  </a:lnTo>
                  <a:lnTo>
                    <a:pt x="94374" y="89954"/>
                  </a:lnTo>
                  <a:lnTo>
                    <a:pt x="94841" y="91469"/>
                  </a:lnTo>
                  <a:lnTo>
                    <a:pt x="95050" y="92707"/>
                  </a:lnTo>
                  <a:lnTo>
                    <a:pt x="96164" y="94221"/>
                  </a:lnTo>
                  <a:lnTo>
                    <a:pt x="97174" y="96546"/>
                  </a:lnTo>
                  <a:lnTo>
                    <a:pt x="97841" y="99613"/>
                  </a:lnTo>
                  <a:lnTo>
                    <a:pt x="99327" y="101975"/>
                  </a:lnTo>
                  <a:lnTo>
                    <a:pt x="103127" y="104299"/>
                  </a:lnTo>
                  <a:lnTo>
                    <a:pt x="105013" y="105651"/>
                  </a:lnTo>
                  <a:lnTo>
                    <a:pt x="106413" y="107613"/>
                  </a:lnTo>
                  <a:lnTo>
                    <a:pt x="107480" y="109385"/>
                  </a:lnTo>
                  <a:lnTo>
                    <a:pt x="110614" y="111738"/>
                  </a:lnTo>
                  <a:lnTo>
                    <a:pt x="110376" y="113414"/>
                  </a:lnTo>
                  <a:lnTo>
                    <a:pt x="109690" y="115053"/>
                  </a:lnTo>
                  <a:lnTo>
                    <a:pt x="108966" y="115824"/>
                  </a:lnTo>
                  <a:lnTo>
                    <a:pt x="107404" y="117929"/>
                  </a:lnTo>
                  <a:lnTo>
                    <a:pt x="105880" y="119110"/>
                  </a:lnTo>
                  <a:lnTo>
                    <a:pt x="103375" y="122815"/>
                  </a:lnTo>
                  <a:lnTo>
                    <a:pt x="99422" y="123015"/>
                  </a:lnTo>
                  <a:lnTo>
                    <a:pt x="98479" y="123311"/>
                  </a:lnTo>
                  <a:lnTo>
                    <a:pt x="96974" y="124320"/>
                  </a:lnTo>
                  <a:lnTo>
                    <a:pt x="96241" y="126168"/>
                  </a:lnTo>
                  <a:lnTo>
                    <a:pt x="96946" y="127654"/>
                  </a:lnTo>
                  <a:lnTo>
                    <a:pt x="96879" y="129149"/>
                  </a:lnTo>
                  <a:lnTo>
                    <a:pt x="96164" y="132055"/>
                  </a:lnTo>
                  <a:lnTo>
                    <a:pt x="97117" y="135169"/>
                  </a:lnTo>
                  <a:lnTo>
                    <a:pt x="98517" y="136588"/>
                  </a:lnTo>
                  <a:lnTo>
                    <a:pt x="98736" y="137408"/>
                  </a:lnTo>
                  <a:lnTo>
                    <a:pt x="98498" y="138855"/>
                  </a:lnTo>
                  <a:lnTo>
                    <a:pt x="96412" y="141808"/>
                  </a:lnTo>
                  <a:lnTo>
                    <a:pt x="95784" y="142903"/>
                  </a:lnTo>
                  <a:lnTo>
                    <a:pt x="93698" y="143437"/>
                  </a:lnTo>
                  <a:lnTo>
                    <a:pt x="92983" y="143161"/>
                  </a:lnTo>
                  <a:lnTo>
                    <a:pt x="91907" y="142151"/>
                  </a:lnTo>
                  <a:lnTo>
                    <a:pt x="90907" y="141846"/>
                  </a:lnTo>
                  <a:lnTo>
                    <a:pt x="88421" y="143037"/>
                  </a:lnTo>
                  <a:lnTo>
                    <a:pt x="85887" y="143770"/>
                  </a:lnTo>
                  <a:lnTo>
                    <a:pt x="83897" y="143218"/>
                  </a:lnTo>
                  <a:lnTo>
                    <a:pt x="81934" y="143151"/>
                  </a:lnTo>
                  <a:lnTo>
                    <a:pt x="80572" y="143637"/>
                  </a:lnTo>
                  <a:lnTo>
                    <a:pt x="79543" y="143828"/>
                  </a:lnTo>
                  <a:lnTo>
                    <a:pt x="77524" y="145104"/>
                  </a:lnTo>
                  <a:lnTo>
                    <a:pt x="74295" y="146028"/>
                  </a:lnTo>
                  <a:lnTo>
                    <a:pt x="72800" y="145828"/>
                  </a:lnTo>
                  <a:lnTo>
                    <a:pt x="72247" y="144628"/>
                  </a:lnTo>
                  <a:lnTo>
                    <a:pt x="71637" y="142923"/>
                  </a:lnTo>
                  <a:lnTo>
                    <a:pt x="71933" y="142142"/>
                  </a:lnTo>
                  <a:lnTo>
                    <a:pt x="74076" y="140789"/>
                  </a:lnTo>
                  <a:lnTo>
                    <a:pt x="74314" y="139503"/>
                  </a:lnTo>
                  <a:lnTo>
                    <a:pt x="77305" y="133274"/>
                  </a:lnTo>
                  <a:lnTo>
                    <a:pt x="77877" y="131245"/>
                  </a:lnTo>
                  <a:lnTo>
                    <a:pt x="77896" y="130588"/>
                  </a:lnTo>
                  <a:lnTo>
                    <a:pt x="77114" y="130140"/>
                  </a:lnTo>
                  <a:lnTo>
                    <a:pt x="75476" y="130159"/>
                  </a:lnTo>
                  <a:lnTo>
                    <a:pt x="68209" y="127626"/>
                  </a:lnTo>
                  <a:lnTo>
                    <a:pt x="68542" y="124720"/>
                  </a:lnTo>
                  <a:lnTo>
                    <a:pt x="66409" y="123149"/>
                  </a:lnTo>
                  <a:lnTo>
                    <a:pt x="64104" y="121749"/>
                  </a:lnTo>
                  <a:lnTo>
                    <a:pt x="63722" y="120187"/>
                  </a:lnTo>
                  <a:lnTo>
                    <a:pt x="61160" y="117024"/>
                  </a:lnTo>
                  <a:lnTo>
                    <a:pt x="59293" y="115253"/>
                  </a:lnTo>
                  <a:lnTo>
                    <a:pt x="56902" y="114367"/>
                  </a:lnTo>
                  <a:lnTo>
                    <a:pt x="54845" y="113062"/>
                  </a:lnTo>
                  <a:lnTo>
                    <a:pt x="53607" y="112262"/>
                  </a:lnTo>
                  <a:lnTo>
                    <a:pt x="53054" y="110785"/>
                  </a:lnTo>
                  <a:lnTo>
                    <a:pt x="53054" y="109909"/>
                  </a:lnTo>
                  <a:lnTo>
                    <a:pt x="52435" y="109061"/>
                  </a:lnTo>
                  <a:lnTo>
                    <a:pt x="51445" y="109156"/>
                  </a:lnTo>
                  <a:lnTo>
                    <a:pt x="49759" y="110338"/>
                  </a:lnTo>
                  <a:lnTo>
                    <a:pt x="47692" y="111347"/>
                  </a:lnTo>
                  <a:lnTo>
                    <a:pt x="47330" y="112090"/>
                  </a:lnTo>
                  <a:lnTo>
                    <a:pt x="48083" y="113833"/>
                  </a:lnTo>
                  <a:lnTo>
                    <a:pt x="48616" y="114957"/>
                  </a:lnTo>
                  <a:lnTo>
                    <a:pt x="48368" y="116005"/>
                  </a:lnTo>
                  <a:lnTo>
                    <a:pt x="47720" y="117348"/>
                  </a:lnTo>
                  <a:lnTo>
                    <a:pt x="43739" y="120301"/>
                  </a:lnTo>
                  <a:lnTo>
                    <a:pt x="43292" y="121339"/>
                  </a:lnTo>
                  <a:lnTo>
                    <a:pt x="44053" y="122996"/>
                  </a:lnTo>
                  <a:lnTo>
                    <a:pt x="43568" y="123758"/>
                  </a:lnTo>
                  <a:lnTo>
                    <a:pt x="40243" y="124854"/>
                  </a:lnTo>
                  <a:lnTo>
                    <a:pt x="40329" y="123949"/>
                  </a:lnTo>
                  <a:lnTo>
                    <a:pt x="40120" y="122492"/>
                  </a:lnTo>
                  <a:lnTo>
                    <a:pt x="38215" y="120939"/>
                  </a:lnTo>
                  <a:lnTo>
                    <a:pt x="35519" y="119739"/>
                  </a:lnTo>
                  <a:lnTo>
                    <a:pt x="29537" y="115614"/>
                  </a:lnTo>
                  <a:lnTo>
                    <a:pt x="27242" y="115071"/>
                  </a:lnTo>
                  <a:lnTo>
                    <a:pt x="25185" y="114586"/>
                  </a:lnTo>
                  <a:lnTo>
                    <a:pt x="22241" y="112614"/>
                  </a:lnTo>
                  <a:lnTo>
                    <a:pt x="20727" y="112262"/>
                  </a:lnTo>
                  <a:lnTo>
                    <a:pt x="19050" y="110852"/>
                  </a:lnTo>
                  <a:lnTo>
                    <a:pt x="15393" y="106071"/>
                  </a:lnTo>
                  <a:lnTo>
                    <a:pt x="12278" y="103461"/>
                  </a:lnTo>
                  <a:lnTo>
                    <a:pt x="10154" y="102146"/>
                  </a:lnTo>
                  <a:lnTo>
                    <a:pt x="9553" y="100860"/>
                  </a:lnTo>
                  <a:lnTo>
                    <a:pt x="9430" y="99536"/>
                  </a:lnTo>
                  <a:lnTo>
                    <a:pt x="9497" y="99089"/>
                  </a:lnTo>
                  <a:lnTo>
                    <a:pt x="11106" y="97203"/>
                  </a:lnTo>
                  <a:lnTo>
                    <a:pt x="12345" y="96936"/>
                  </a:lnTo>
                  <a:lnTo>
                    <a:pt x="13935" y="96869"/>
                  </a:lnTo>
                  <a:lnTo>
                    <a:pt x="14993" y="97822"/>
                  </a:lnTo>
                  <a:lnTo>
                    <a:pt x="16364" y="98031"/>
                  </a:lnTo>
                  <a:lnTo>
                    <a:pt x="17136" y="96812"/>
                  </a:lnTo>
                  <a:lnTo>
                    <a:pt x="17536" y="95060"/>
                  </a:lnTo>
                  <a:lnTo>
                    <a:pt x="17355" y="92821"/>
                  </a:lnTo>
                  <a:lnTo>
                    <a:pt x="14031" y="87611"/>
                  </a:lnTo>
                  <a:lnTo>
                    <a:pt x="11182" y="83972"/>
                  </a:lnTo>
                  <a:lnTo>
                    <a:pt x="10849" y="83163"/>
                  </a:lnTo>
                  <a:lnTo>
                    <a:pt x="11468" y="82477"/>
                  </a:lnTo>
                  <a:lnTo>
                    <a:pt x="12468" y="82115"/>
                  </a:lnTo>
                  <a:lnTo>
                    <a:pt x="13535" y="82420"/>
                  </a:lnTo>
                  <a:lnTo>
                    <a:pt x="16316" y="82687"/>
                  </a:lnTo>
                  <a:lnTo>
                    <a:pt x="18993" y="82344"/>
                  </a:lnTo>
                  <a:lnTo>
                    <a:pt x="19908" y="81458"/>
                  </a:lnTo>
                  <a:lnTo>
                    <a:pt x="19908" y="80258"/>
                  </a:lnTo>
                  <a:lnTo>
                    <a:pt x="18936" y="79143"/>
                  </a:lnTo>
                  <a:lnTo>
                    <a:pt x="15802" y="76143"/>
                  </a:lnTo>
                  <a:lnTo>
                    <a:pt x="13364" y="73495"/>
                  </a:lnTo>
                  <a:lnTo>
                    <a:pt x="10487" y="71457"/>
                  </a:lnTo>
                  <a:lnTo>
                    <a:pt x="8363" y="70638"/>
                  </a:lnTo>
                  <a:lnTo>
                    <a:pt x="7734" y="69599"/>
                  </a:lnTo>
                  <a:lnTo>
                    <a:pt x="7468" y="68494"/>
                  </a:lnTo>
                  <a:lnTo>
                    <a:pt x="7706" y="66465"/>
                  </a:lnTo>
                  <a:lnTo>
                    <a:pt x="7849" y="63875"/>
                  </a:lnTo>
                  <a:lnTo>
                    <a:pt x="8344" y="62256"/>
                  </a:lnTo>
                  <a:lnTo>
                    <a:pt x="10268" y="59179"/>
                  </a:lnTo>
                  <a:lnTo>
                    <a:pt x="12106" y="55912"/>
                  </a:lnTo>
                  <a:lnTo>
                    <a:pt x="13240" y="52769"/>
                  </a:lnTo>
                  <a:lnTo>
                    <a:pt x="13840" y="49844"/>
                  </a:lnTo>
                  <a:lnTo>
                    <a:pt x="13621" y="48997"/>
                  </a:lnTo>
                  <a:lnTo>
                    <a:pt x="12659" y="48378"/>
                  </a:lnTo>
                  <a:lnTo>
                    <a:pt x="10639" y="47739"/>
                  </a:lnTo>
                  <a:lnTo>
                    <a:pt x="7820" y="48292"/>
                  </a:lnTo>
                  <a:lnTo>
                    <a:pt x="5429" y="49359"/>
                  </a:lnTo>
                  <a:lnTo>
                    <a:pt x="4496" y="49444"/>
                  </a:lnTo>
                  <a:lnTo>
                    <a:pt x="4182" y="48130"/>
                  </a:lnTo>
                  <a:lnTo>
                    <a:pt x="4553" y="47549"/>
                  </a:lnTo>
                  <a:lnTo>
                    <a:pt x="5305" y="47625"/>
                  </a:lnTo>
                  <a:lnTo>
                    <a:pt x="5925" y="47873"/>
                  </a:lnTo>
                  <a:lnTo>
                    <a:pt x="6582" y="47273"/>
                  </a:lnTo>
                  <a:lnTo>
                    <a:pt x="6982" y="45511"/>
                  </a:lnTo>
                  <a:lnTo>
                    <a:pt x="5982" y="39338"/>
                  </a:lnTo>
                  <a:lnTo>
                    <a:pt x="7773" y="38795"/>
                  </a:lnTo>
                  <a:lnTo>
                    <a:pt x="7801" y="37900"/>
                  </a:lnTo>
                  <a:lnTo>
                    <a:pt x="7963" y="37109"/>
                  </a:lnTo>
                  <a:lnTo>
                    <a:pt x="9811" y="38186"/>
                  </a:lnTo>
                  <a:lnTo>
                    <a:pt x="12402" y="38205"/>
                  </a:lnTo>
                  <a:lnTo>
                    <a:pt x="14678" y="37986"/>
                  </a:lnTo>
                  <a:lnTo>
                    <a:pt x="15021" y="37376"/>
                  </a:lnTo>
                  <a:lnTo>
                    <a:pt x="15002" y="36500"/>
                  </a:lnTo>
                  <a:lnTo>
                    <a:pt x="14526" y="35805"/>
                  </a:lnTo>
                  <a:lnTo>
                    <a:pt x="13716" y="35252"/>
                  </a:lnTo>
                  <a:lnTo>
                    <a:pt x="13135" y="34395"/>
                  </a:lnTo>
                  <a:lnTo>
                    <a:pt x="11602" y="34014"/>
                  </a:lnTo>
                  <a:lnTo>
                    <a:pt x="6791" y="31785"/>
                  </a:lnTo>
                  <a:lnTo>
                    <a:pt x="4429" y="29413"/>
                  </a:lnTo>
                  <a:lnTo>
                    <a:pt x="4506" y="26889"/>
                  </a:lnTo>
                  <a:lnTo>
                    <a:pt x="5192" y="25508"/>
                  </a:lnTo>
                  <a:lnTo>
                    <a:pt x="6020" y="25022"/>
                  </a:lnTo>
                  <a:lnTo>
                    <a:pt x="5772" y="24555"/>
                  </a:lnTo>
                  <a:lnTo>
                    <a:pt x="3067" y="23384"/>
                  </a:lnTo>
                  <a:lnTo>
                    <a:pt x="2105" y="21755"/>
                  </a:lnTo>
                  <a:lnTo>
                    <a:pt x="2896" y="19669"/>
                  </a:lnTo>
                  <a:lnTo>
                    <a:pt x="1486" y="15412"/>
                  </a:lnTo>
                  <a:lnTo>
                    <a:pt x="0" y="12792"/>
                  </a:lnTo>
                  <a:lnTo>
                    <a:pt x="1457" y="11659"/>
                  </a:lnTo>
                  <a:lnTo>
                    <a:pt x="1657" y="10040"/>
                  </a:lnTo>
                  <a:lnTo>
                    <a:pt x="1772" y="9115"/>
                  </a:lnTo>
                  <a:lnTo>
                    <a:pt x="2372" y="9135"/>
                  </a:lnTo>
                  <a:lnTo>
                    <a:pt x="4725" y="8049"/>
                  </a:lnTo>
                  <a:lnTo>
                    <a:pt x="5582" y="7172"/>
                  </a:lnTo>
                  <a:lnTo>
                    <a:pt x="6077" y="6134"/>
                  </a:lnTo>
                  <a:lnTo>
                    <a:pt x="6639" y="5877"/>
                  </a:lnTo>
                  <a:lnTo>
                    <a:pt x="8211" y="7001"/>
                  </a:lnTo>
                  <a:lnTo>
                    <a:pt x="9877" y="7096"/>
                  </a:lnTo>
                  <a:lnTo>
                    <a:pt x="11735" y="6391"/>
                  </a:lnTo>
                  <a:lnTo>
                    <a:pt x="13135" y="5410"/>
                  </a:lnTo>
                  <a:lnTo>
                    <a:pt x="14802" y="4591"/>
                  </a:lnTo>
                  <a:lnTo>
                    <a:pt x="15564" y="4029"/>
                  </a:lnTo>
                  <a:lnTo>
                    <a:pt x="16536" y="3153"/>
                  </a:lnTo>
                  <a:lnTo>
                    <a:pt x="18488" y="543"/>
                  </a:lnTo>
                  <a:lnTo>
                    <a:pt x="20707" y="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40" name="Freeform: Shape 239">
              <a:extLst>
                <a:ext uri="{FF2B5EF4-FFF2-40B4-BE49-F238E27FC236}">
                  <a16:creationId xmlns:a16="http://schemas.microsoft.com/office/drawing/2014/main" id="{9EC3373E-0EB0-4654-A26B-666C958693E6}"/>
                </a:ext>
              </a:extLst>
            </p:cNvPr>
            <p:cNvSpPr/>
            <p:nvPr/>
          </p:nvSpPr>
          <p:spPr>
            <a:xfrm>
              <a:off x="6943378" y="557136"/>
              <a:ext cx="734133" cy="1692585"/>
            </a:xfrm>
            <a:custGeom>
              <a:avLst/>
              <a:gdLst>
                <a:gd name="connsiteX0" fmla="*/ 347815 w 342900"/>
                <a:gd name="connsiteY0" fmla="*/ 225095 h 790575"/>
                <a:gd name="connsiteX1" fmla="*/ 340728 w 342900"/>
                <a:gd name="connsiteY1" fmla="*/ 226600 h 790575"/>
                <a:gd name="connsiteX2" fmla="*/ 335404 w 342900"/>
                <a:gd name="connsiteY2" fmla="*/ 223580 h 790575"/>
                <a:gd name="connsiteX3" fmla="*/ 332746 w 342900"/>
                <a:gd name="connsiteY3" fmla="*/ 225095 h 790575"/>
                <a:gd name="connsiteX4" fmla="*/ 328107 w 342900"/>
                <a:gd name="connsiteY4" fmla="*/ 225161 h 790575"/>
                <a:gd name="connsiteX5" fmla="*/ 322831 w 342900"/>
                <a:gd name="connsiteY5" fmla="*/ 226352 h 790575"/>
                <a:gd name="connsiteX6" fmla="*/ 321050 w 342900"/>
                <a:gd name="connsiteY6" fmla="*/ 228705 h 790575"/>
                <a:gd name="connsiteX7" fmla="*/ 319649 w 342900"/>
                <a:gd name="connsiteY7" fmla="*/ 229648 h 790575"/>
                <a:gd name="connsiteX8" fmla="*/ 314763 w 342900"/>
                <a:gd name="connsiteY8" fmla="*/ 226324 h 790575"/>
                <a:gd name="connsiteX9" fmla="*/ 310143 w 342900"/>
                <a:gd name="connsiteY9" fmla="*/ 220808 h 790575"/>
                <a:gd name="connsiteX10" fmla="*/ 306771 w 342900"/>
                <a:gd name="connsiteY10" fmla="*/ 225009 h 790575"/>
                <a:gd name="connsiteX11" fmla="*/ 304590 w 342900"/>
                <a:gd name="connsiteY11" fmla="*/ 225800 h 790575"/>
                <a:gd name="connsiteX12" fmla="*/ 302619 w 342900"/>
                <a:gd name="connsiteY12" fmla="*/ 221999 h 790575"/>
                <a:gd name="connsiteX13" fmla="*/ 300904 w 342900"/>
                <a:gd name="connsiteY13" fmla="*/ 221380 h 790575"/>
                <a:gd name="connsiteX14" fmla="*/ 299980 w 342900"/>
                <a:gd name="connsiteY14" fmla="*/ 222647 h 790575"/>
                <a:gd name="connsiteX15" fmla="*/ 299171 w 342900"/>
                <a:gd name="connsiteY15" fmla="*/ 226009 h 790575"/>
                <a:gd name="connsiteX16" fmla="*/ 297875 w 342900"/>
                <a:gd name="connsiteY16" fmla="*/ 228648 h 790575"/>
                <a:gd name="connsiteX17" fmla="*/ 297532 w 342900"/>
                <a:gd name="connsiteY17" fmla="*/ 230314 h 790575"/>
                <a:gd name="connsiteX18" fmla="*/ 297313 w 342900"/>
                <a:gd name="connsiteY18" fmla="*/ 237020 h 790575"/>
                <a:gd name="connsiteX19" fmla="*/ 296980 w 342900"/>
                <a:gd name="connsiteY19" fmla="*/ 238573 h 790575"/>
                <a:gd name="connsiteX20" fmla="*/ 292494 w 342900"/>
                <a:gd name="connsiteY20" fmla="*/ 237706 h 790575"/>
                <a:gd name="connsiteX21" fmla="*/ 292760 w 342900"/>
                <a:gd name="connsiteY21" fmla="*/ 239468 h 790575"/>
                <a:gd name="connsiteX22" fmla="*/ 293741 w 342900"/>
                <a:gd name="connsiteY22" fmla="*/ 240354 h 790575"/>
                <a:gd name="connsiteX23" fmla="*/ 294141 w 342900"/>
                <a:gd name="connsiteY23" fmla="*/ 241468 h 790575"/>
                <a:gd name="connsiteX24" fmla="*/ 292512 w 342900"/>
                <a:gd name="connsiteY24" fmla="*/ 242926 h 790575"/>
                <a:gd name="connsiteX25" fmla="*/ 288064 w 342900"/>
                <a:gd name="connsiteY25" fmla="*/ 242783 h 790575"/>
                <a:gd name="connsiteX26" fmla="*/ 287607 w 342900"/>
                <a:gd name="connsiteY26" fmla="*/ 244335 h 790575"/>
                <a:gd name="connsiteX27" fmla="*/ 288855 w 342900"/>
                <a:gd name="connsiteY27" fmla="*/ 246774 h 790575"/>
                <a:gd name="connsiteX28" fmla="*/ 287874 w 342900"/>
                <a:gd name="connsiteY28" fmla="*/ 248917 h 790575"/>
                <a:gd name="connsiteX29" fmla="*/ 286969 w 342900"/>
                <a:gd name="connsiteY29" fmla="*/ 249755 h 790575"/>
                <a:gd name="connsiteX30" fmla="*/ 281644 w 342900"/>
                <a:gd name="connsiteY30" fmla="*/ 251079 h 790575"/>
                <a:gd name="connsiteX31" fmla="*/ 278568 w 342900"/>
                <a:gd name="connsiteY31" fmla="*/ 250774 h 790575"/>
                <a:gd name="connsiteX32" fmla="*/ 277682 w 342900"/>
                <a:gd name="connsiteY32" fmla="*/ 252155 h 790575"/>
                <a:gd name="connsiteX33" fmla="*/ 277444 w 342900"/>
                <a:gd name="connsiteY33" fmla="*/ 253946 h 790575"/>
                <a:gd name="connsiteX34" fmla="*/ 278025 w 342900"/>
                <a:gd name="connsiteY34" fmla="*/ 255708 h 790575"/>
                <a:gd name="connsiteX35" fmla="*/ 279387 w 342900"/>
                <a:gd name="connsiteY35" fmla="*/ 256642 h 790575"/>
                <a:gd name="connsiteX36" fmla="*/ 279835 w 342900"/>
                <a:gd name="connsiteY36" fmla="*/ 257756 h 790575"/>
                <a:gd name="connsiteX37" fmla="*/ 279739 w 342900"/>
                <a:gd name="connsiteY37" fmla="*/ 260166 h 790575"/>
                <a:gd name="connsiteX38" fmla="*/ 278606 w 342900"/>
                <a:gd name="connsiteY38" fmla="*/ 260604 h 790575"/>
                <a:gd name="connsiteX39" fmla="*/ 275406 w 342900"/>
                <a:gd name="connsiteY39" fmla="*/ 256365 h 790575"/>
                <a:gd name="connsiteX40" fmla="*/ 274425 w 342900"/>
                <a:gd name="connsiteY40" fmla="*/ 256584 h 790575"/>
                <a:gd name="connsiteX41" fmla="*/ 275158 w 342900"/>
                <a:gd name="connsiteY41" fmla="*/ 258785 h 790575"/>
                <a:gd name="connsiteX42" fmla="*/ 276987 w 342900"/>
                <a:gd name="connsiteY42" fmla="*/ 261185 h 790575"/>
                <a:gd name="connsiteX43" fmla="*/ 278044 w 342900"/>
                <a:gd name="connsiteY43" fmla="*/ 263633 h 790575"/>
                <a:gd name="connsiteX44" fmla="*/ 278968 w 342900"/>
                <a:gd name="connsiteY44" fmla="*/ 266567 h 790575"/>
                <a:gd name="connsiteX45" fmla="*/ 278787 w 342900"/>
                <a:gd name="connsiteY45" fmla="*/ 268796 h 790575"/>
                <a:gd name="connsiteX46" fmla="*/ 274806 w 342900"/>
                <a:gd name="connsiteY46" fmla="*/ 275958 h 790575"/>
                <a:gd name="connsiteX47" fmla="*/ 271300 w 342900"/>
                <a:gd name="connsiteY47" fmla="*/ 280464 h 790575"/>
                <a:gd name="connsiteX48" fmla="*/ 268691 w 342900"/>
                <a:gd name="connsiteY48" fmla="*/ 284512 h 790575"/>
                <a:gd name="connsiteX49" fmla="*/ 267148 w 342900"/>
                <a:gd name="connsiteY49" fmla="*/ 288798 h 790575"/>
                <a:gd name="connsiteX50" fmla="*/ 268938 w 342900"/>
                <a:gd name="connsiteY50" fmla="*/ 290951 h 790575"/>
                <a:gd name="connsiteX51" fmla="*/ 270920 w 342900"/>
                <a:gd name="connsiteY51" fmla="*/ 294056 h 790575"/>
                <a:gd name="connsiteX52" fmla="*/ 272319 w 342900"/>
                <a:gd name="connsiteY52" fmla="*/ 300009 h 790575"/>
                <a:gd name="connsiteX53" fmla="*/ 273987 w 342900"/>
                <a:gd name="connsiteY53" fmla="*/ 305305 h 790575"/>
                <a:gd name="connsiteX54" fmla="*/ 277349 w 342900"/>
                <a:gd name="connsiteY54" fmla="*/ 310344 h 790575"/>
                <a:gd name="connsiteX55" fmla="*/ 276673 w 342900"/>
                <a:gd name="connsiteY55" fmla="*/ 313249 h 790575"/>
                <a:gd name="connsiteX56" fmla="*/ 275891 w 342900"/>
                <a:gd name="connsiteY56" fmla="*/ 315506 h 790575"/>
                <a:gd name="connsiteX57" fmla="*/ 270300 w 342900"/>
                <a:gd name="connsiteY57" fmla="*/ 320469 h 790575"/>
                <a:gd name="connsiteX58" fmla="*/ 263957 w 342900"/>
                <a:gd name="connsiteY58" fmla="*/ 327917 h 790575"/>
                <a:gd name="connsiteX59" fmla="*/ 257117 w 342900"/>
                <a:gd name="connsiteY59" fmla="*/ 346815 h 790575"/>
                <a:gd name="connsiteX60" fmla="*/ 254841 w 342900"/>
                <a:gd name="connsiteY60" fmla="*/ 349339 h 790575"/>
                <a:gd name="connsiteX61" fmla="*/ 248860 w 342900"/>
                <a:gd name="connsiteY61" fmla="*/ 352511 h 790575"/>
                <a:gd name="connsiteX62" fmla="*/ 246659 w 342900"/>
                <a:gd name="connsiteY62" fmla="*/ 355578 h 790575"/>
                <a:gd name="connsiteX63" fmla="*/ 242202 w 342900"/>
                <a:gd name="connsiteY63" fmla="*/ 359216 h 790575"/>
                <a:gd name="connsiteX64" fmla="*/ 234419 w 342900"/>
                <a:gd name="connsiteY64" fmla="*/ 362341 h 790575"/>
                <a:gd name="connsiteX65" fmla="*/ 230895 w 342900"/>
                <a:gd name="connsiteY65" fmla="*/ 366684 h 790575"/>
                <a:gd name="connsiteX66" fmla="*/ 229305 w 342900"/>
                <a:gd name="connsiteY66" fmla="*/ 371161 h 790575"/>
                <a:gd name="connsiteX67" fmla="*/ 227533 w 342900"/>
                <a:gd name="connsiteY67" fmla="*/ 371484 h 790575"/>
                <a:gd name="connsiteX68" fmla="*/ 225771 w 342900"/>
                <a:gd name="connsiteY68" fmla="*/ 369732 h 790575"/>
                <a:gd name="connsiteX69" fmla="*/ 223428 w 342900"/>
                <a:gd name="connsiteY69" fmla="*/ 368427 h 790575"/>
                <a:gd name="connsiteX70" fmla="*/ 223123 w 342900"/>
                <a:gd name="connsiteY70" fmla="*/ 371351 h 790575"/>
                <a:gd name="connsiteX71" fmla="*/ 223228 w 342900"/>
                <a:gd name="connsiteY71" fmla="*/ 373494 h 790575"/>
                <a:gd name="connsiteX72" fmla="*/ 219475 w 342900"/>
                <a:gd name="connsiteY72" fmla="*/ 370322 h 790575"/>
                <a:gd name="connsiteX73" fmla="*/ 217703 w 342900"/>
                <a:gd name="connsiteY73" fmla="*/ 373237 h 790575"/>
                <a:gd name="connsiteX74" fmla="*/ 216322 w 342900"/>
                <a:gd name="connsiteY74" fmla="*/ 378085 h 790575"/>
                <a:gd name="connsiteX75" fmla="*/ 210921 w 342900"/>
                <a:gd name="connsiteY75" fmla="*/ 384600 h 790575"/>
                <a:gd name="connsiteX76" fmla="*/ 205101 w 342900"/>
                <a:gd name="connsiteY76" fmla="*/ 383429 h 790575"/>
                <a:gd name="connsiteX77" fmla="*/ 204454 w 342900"/>
                <a:gd name="connsiteY77" fmla="*/ 384572 h 790575"/>
                <a:gd name="connsiteX78" fmla="*/ 205997 w 342900"/>
                <a:gd name="connsiteY78" fmla="*/ 385400 h 790575"/>
                <a:gd name="connsiteX79" fmla="*/ 206235 w 342900"/>
                <a:gd name="connsiteY79" fmla="*/ 386439 h 790575"/>
                <a:gd name="connsiteX80" fmla="*/ 205178 w 342900"/>
                <a:gd name="connsiteY80" fmla="*/ 386991 h 790575"/>
                <a:gd name="connsiteX81" fmla="*/ 203578 w 342900"/>
                <a:gd name="connsiteY81" fmla="*/ 386934 h 790575"/>
                <a:gd name="connsiteX82" fmla="*/ 201111 w 342900"/>
                <a:gd name="connsiteY82" fmla="*/ 388220 h 790575"/>
                <a:gd name="connsiteX83" fmla="*/ 199491 w 342900"/>
                <a:gd name="connsiteY83" fmla="*/ 388125 h 790575"/>
                <a:gd name="connsiteX84" fmla="*/ 198720 w 342900"/>
                <a:gd name="connsiteY84" fmla="*/ 391192 h 790575"/>
                <a:gd name="connsiteX85" fmla="*/ 197462 w 342900"/>
                <a:gd name="connsiteY85" fmla="*/ 394897 h 790575"/>
                <a:gd name="connsiteX86" fmla="*/ 194177 w 342900"/>
                <a:gd name="connsiteY86" fmla="*/ 396430 h 790575"/>
                <a:gd name="connsiteX87" fmla="*/ 192481 w 342900"/>
                <a:gd name="connsiteY87" fmla="*/ 396745 h 790575"/>
                <a:gd name="connsiteX88" fmla="*/ 191643 w 342900"/>
                <a:gd name="connsiteY88" fmla="*/ 398850 h 790575"/>
                <a:gd name="connsiteX89" fmla="*/ 196701 w 342900"/>
                <a:gd name="connsiteY89" fmla="*/ 399288 h 790575"/>
                <a:gd name="connsiteX90" fmla="*/ 196301 w 342900"/>
                <a:gd name="connsiteY90" fmla="*/ 401069 h 790575"/>
                <a:gd name="connsiteX91" fmla="*/ 196186 w 342900"/>
                <a:gd name="connsiteY91" fmla="*/ 402850 h 790575"/>
                <a:gd name="connsiteX92" fmla="*/ 195662 w 342900"/>
                <a:gd name="connsiteY92" fmla="*/ 404755 h 790575"/>
                <a:gd name="connsiteX93" fmla="*/ 189909 w 342900"/>
                <a:gd name="connsiteY93" fmla="*/ 407499 h 790575"/>
                <a:gd name="connsiteX94" fmla="*/ 189023 w 342900"/>
                <a:gd name="connsiteY94" fmla="*/ 409651 h 790575"/>
                <a:gd name="connsiteX95" fmla="*/ 187823 w 342900"/>
                <a:gd name="connsiteY95" fmla="*/ 410985 h 790575"/>
                <a:gd name="connsiteX96" fmla="*/ 185261 w 342900"/>
                <a:gd name="connsiteY96" fmla="*/ 410909 h 790575"/>
                <a:gd name="connsiteX97" fmla="*/ 185356 w 342900"/>
                <a:gd name="connsiteY97" fmla="*/ 409670 h 790575"/>
                <a:gd name="connsiteX98" fmla="*/ 185775 w 342900"/>
                <a:gd name="connsiteY98" fmla="*/ 408270 h 790575"/>
                <a:gd name="connsiteX99" fmla="*/ 181966 w 342900"/>
                <a:gd name="connsiteY99" fmla="*/ 408394 h 790575"/>
                <a:gd name="connsiteX100" fmla="*/ 180775 w 342900"/>
                <a:gd name="connsiteY100" fmla="*/ 405298 h 790575"/>
                <a:gd name="connsiteX101" fmla="*/ 180051 w 342900"/>
                <a:gd name="connsiteY101" fmla="*/ 406089 h 790575"/>
                <a:gd name="connsiteX102" fmla="*/ 180480 w 342900"/>
                <a:gd name="connsiteY102" fmla="*/ 408584 h 790575"/>
                <a:gd name="connsiteX103" fmla="*/ 181470 w 342900"/>
                <a:gd name="connsiteY103" fmla="*/ 411175 h 790575"/>
                <a:gd name="connsiteX104" fmla="*/ 182585 w 342900"/>
                <a:gd name="connsiteY104" fmla="*/ 414976 h 790575"/>
                <a:gd name="connsiteX105" fmla="*/ 181680 w 342900"/>
                <a:gd name="connsiteY105" fmla="*/ 417366 h 790575"/>
                <a:gd name="connsiteX106" fmla="*/ 180680 w 342900"/>
                <a:gd name="connsiteY106" fmla="*/ 418557 h 790575"/>
                <a:gd name="connsiteX107" fmla="*/ 181413 w 342900"/>
                <a:gd name="connsiteY107" fmla="*/ 419652 h 790575"/>
                <a:gd name="connsiteX108" fmla="*/ 183442 w 342900"/>
                <a:gd name="connsiteY108" fmla="*/ 420491 h 790575"/>
                <a:gd name="connsiteX109" fmla="*/ 184261 w 342900"/>
                <a:gd name="connsiteY109" fmla="*/ 421986 h 790575"/>
                <a:gd name="connsiteX110" fmla="*/ 181851 w 342900"/>
                <a:gd name="connsiteY110" fmla="*/ 423262 h 790575"/>
                <a:gd name="connsiteX111" fmla="*/ 178841 w 342900"/>
                <a:gd name="connsiteY111" fmla="*/ 427644 h 790575"/>
                <a:gd name="connsiteX112" fmla="*/ 175717 w 342900"/>
                <a:gd name="connsiteY112" fmla="*/ 427749 h 790575"/>
                <a:gd name="connsiteX113" fmla="*/ 173812 w 342900"/>
                <a:gd name="connsiteY113" fmla="*/ 430644 h 790575"/>
                <a:gd name="connsiteX114" fmla="*/ 171783 w 342900"/>
                <a:gd name="connsiteY114" fmla="*/ 430635 h 790575"/>
                <a:gd name="connsiteX115" fmla="*/ 170136 w 342900"/>
                <a:gd name="connsiteY115" fmla="*/ 428815 h 790575"/>
                <a:gd name="connsiteX116" fmla="*/ 167497 w 342900"/>
                <a:gd name="connsiteY116" fmla="*/ 427320 h 790575"/>
                <a:gd name="connsiteX117" fmla="*/ 166649 w 342900"/>
                <a:gd name="connsiteY117" fmla="*/ 429949 h 790575"/>
                <a:gd name="connsiteX118" fmla="*/ 166516 w 342900"/>
                <a:gd name="connsiteY118" fmla="*/ 432044 h 790575"/>
                <a:gd name="connsiteX119" fmla="*/ 168002 w 342900"/>
                <a:gd name="connsiteY119" fmla="*/ 437331 h 790575"/>
                <a:gd name="connsiteX120" fmla="*/ 170840 w 342900"/>
                <a:gd name="connsiteY120" fmla="*/ 441408 h 790575"/>
                <a:gd name="connsiteX121" fmla="*/ 173469 w 342900"/>
                <a:gd name="connsiteY121" fmla="*/ 443170 h 790575"/>
                <a:gd name="connsiteX122" fmla="*/ 171574 w 342900"/>
                <a:gd name="connsiteY122" fmla="*/ 444360 h 790575"/>
                <a:gd name="connsiteX123" fmla="*/ 170164 w 342900"/>
                <a:gd name="connsiteY123" fmla="*/ 446989 h 790575"/>
                <a:gd name="connsiteX124" fmla="*/ 168459 w 342900"/>
                <a:gd name="connsiteY124" fmla="*/ 455181 h 790575"/>
                <a:gd name="connsiteX125" fmla="*/ 167535 w 342900"/>
                <a:gd name="connsiteY125" fmla="*/ 458400 h 790575"/>
                <a:gd name="connsiteX126" fmla="*/ 166535 w 342900"/>
                <a:gd name="connsiteY126" fmla="*/ 464058 h 790575"/>
                <a:gd name="connsiteX127" fmla="*/ 167164 w 342900"/>
                <a:gd name="connsiteY127" fmla="*/ 468821 h 790575"/>
                <a:gd name="connsiteX128" fmla="*/ 167678 w 342900"/>
                <a:gd name="connsiteY128" fmla="*/ 471154 h 790575"/>
                <a:gd name="connsiteX129" fmla="*/ 168964 w 342900"/>
                <a:gd name="connsiteY129" fmla="*/ 474326 h 790575"/>
                <a:gd name="connsiteX130" fmla="*/ 165468 w 342900"/>
                <a:gd name="connsiteY130" fmla="*/ 473916 h 790575"/>
                <a:gd name="connsiteX131" fmla="*/ 161773 w 342900"/>
                <a:gd name="connsiteY131" fmla="*/ 472068 h 790575"/>
                <a:gd name="connsiteX132" fmla="*/ 162287 w 342900"/>
                <a:gd name="connsiteY132" fmla="*/ 475907 h 790575"/>
                <a:gd name="connsiteX133" fmla="*/ 160020 w 342900"/>
                <a:gd name="connsiteY133" fmla="*/ 480441 h 790575"/>
                <a:gd name="connsiteX134" fmla="*/ 160439 w 342900"/>
                <a:gd name="connsiteY134" fmla="*/ 484422 h 790575"/>
                <a:gd name="connsiteX135" fmla="*/ 160915 w 342900"/>
                <a:gd name="connsiteY135" fmla="*/ 487004 h 790575"/>
                <a:gd name="connsiteX136" fmla="*/ 160211 w 342900"/>
                <a:gd name="connsiteY136" fmla="*/ 491280 h 790575"/>
                <a:gd name="connsiteX137" fmla="*/ 161277 w 342900"/>
                <a:gd name="connsiteY137" fmla="*/ 492623 h 790575"/>
                <a:gd name="connsiteX138" fmla="*/ 161858 w 342900"/>
                <a:gd name="connsiteY138" fmla="*/ 495167 h 790575"/>
                <a:gd name="connsiteX139" fmla="*/ 160896 w 342900"/>
                <a:gd name="connsiteY139" fmla="*/ 497043 h 790575"/>
                <a:gd name="connsiteX140" fmla="*/ 161315 w 342900"/>
                <a:gd name="connsiteY140" fmla="*/ 498653 h 790575"/>
                <a:gd name="connsiteX141" fmla="*/ 161477 w 342900"/>
                <a:gd name="connsiteY141" fmla="*/ 504339 h 790575"/>
                <a:gd name="connsiteX142" fmla="*/ 162201 w 342900"/>
                <a:gd name="connsiteY142" fmla="*/ 513207 h 790575"/>
                <a:gd name="connsiteX143" fmla="*/ 161934 w 342900"/>
                <a:gd name="connsiteY143" fmla="*/ 515074 h 790575"/>
                <a:gd name="connsiteX144" fmla="*/ 163963 w 342900"/>
                <a:gd name="connsiteY144" fmla="*/ 522732 h 790575"/>
                <a:gd name="connsiteX145" fmla="*/ 163496 w 342900"/>
                <a:gd name="connsiteY145" fmla="*/ 525409 h 790575"/>
                <a:gd name="connsiteX146" fmla="*/ 163220 w 342900"/>
                <a:gd name="connsiteY146" fmla="*/ 528809 h 790575"/>
                <a:gd name="connsiteX147" fmla="*/ 166135 w 342900"/>
                <a:gd name="connsiteY147" fmla="*/ 532076 h 790575"/>
                <a:gd name="connsiteX148" fmla="*/ 168726 w 342900"/>
                <a:gd name="connsiteY148" fmla="*/ 532028 h 790575"/>
                <a:gd name="connsiteX149" fmla="*/ 171355 w 342900"/>
                <a:gd name="connsiteY149" fmla="*/ 531981 h 790575"/>
                <a:gd name="connsiteX150" fmla="*/ 172355 w 342900"/>
                <a:gd name="connsiteY150" fmla="*/ 532790 h 790575"/>
                <a:gd name="connsiteX151" fmla="*/ 173364 w 342900"/>
                <a:gd name="connsiteY151" fmla="*/ 535095 h 790575"/>
                <a:gd name="connsiteX152" fmla="*/ 174174 w 342900"/>
                <a:gd name="connsiteY152" fmla="*/ 537820 h 790575"/>
                <a:gd name="connsiteX153" fmla="*/ 176336 w 342900"/>
                <a:gd name="connsiteY153" fmla="*/ 537601 h 790575"/>
                <a:gd name="connsiteX154" fmla="*/ 179794 w 342900"/>
                <a:gd name="connsiteY154" fmla="*/ 535391 h 790575"/>
                <a:gd name="connsiteX155" fmla="*/ 182042 w 342900"/>
                <a:gd name="connsiteY155" fmla="*/ 534867 h 790575"/>
                <a:gd name="connsiteX156" fmla="*/ 183528 w 342900"/>
                <a:gd name="connsiteY156" fmla="*/ 539115 h 790575"/>
                <a:gd name="connsiteX157" fmla="*/ 187566 w 342900"/>
                <a:gd name="connsiteY157" fmla="*/ 544716 h 790575"/>
                <a:gd name="connsiteX158" fmla="*/ 189919 w 342900"/>
                <a:gd name="connsiteY158" fmla="*/ 547221 h 790575"/>
                <a:gd name="connsiteX159" fmla="*/ 193910 w 342900"/>
                <a:gd name="connsiteY159" fmla="*/ 548545 h 790575"/>
                <a:gd name="connsiteX160" fmla="*/ 198120 w 342900"/>
                <a:gd name="connsiteY160" fmla="*/ 553041 h 790575"/>
                <a:gd name="connsiteX161" fmla="*/ 197529 w 342900"/>
                <a:gd name="connsiteY161" fmla="*/ 558451 h 790575"/>
                <a:gd name="connsiteX162" fmla="*/ 199282 w 342900"/>
                <a:gd name="connsiteY162" fmla="*/ 560251 h 790575"/>
                <a:gd name="connsiteX163" fmla="*/ 204245 w 342900"/>
                <a:gd name="connsiteY163" fmla="*/ 562375 h 790575"/>
                <a:gd name="connsiteX164" fmla="*/ 206007 w 342900"/>
                <a:gd name="connsiteY164" fmla="*/ 565242 h 790575"/>
                <a:gd name="connsiteX165" fmla="*/ 206854 w 342900"/>
                <a:gd name="connsiteY165" fmla="*/ 567680 h 790575"/>
                <a:gd name="connsiteX166" fmla="*/ 208159 w 342900"/>
                <a:gd name="connsiteY166" fmla="*/ 569700 h 790575"/>
                <a:gd name="connsiteX167" fmla="*/ 209693 w 342900"/>
                <a:gd name="connsiteY167" fmla="*/ 575786 h 790575"/>
                <a:gd name="connsiteX168" fmla="*/ 209159 w 342900"/>
                <a:gd name="connsiteY168" fmla="*/ 579530 h 790575"/>
                <a:gd name="connsiteX169" fmla="*/ 207159 w 342900"/>
                <a:gd name="connsiteY169" fmla="*/ 580815 h 790575"/>
                <a:gd name="connsiteX170" fmla="*/ 202425 w 342900"/>
                <a:gd name="connsiteY170" fmla="*/ 584816 h 790575"/>
                <a:gd name="connsiteX171" fmla="*/ 200320 w 342900"/>
                <a:gd name="connsiteY171" fmla="*/ 587797 h 790575"/>
                <a:gd name="connsiteX172" fmla="*/ 198672 w 342900"/>
                <a:gd name="connsiteY172" fmla="*/ 589645 h 790575"/>
                <a:gd name="connsiteX173" fmla="*/ 193977 w 342900"/>
                <a:gd name="connsiteY173" fmla="*/ 593617 h 790575"/>
                <a:gd name="connsiteX174" fmla="*/ 192252 w 342900"/>
                <a:gd name="connsiteY174" fmla="*/ 594331 h 790575"/>
                <a:gd name="connsiteX175" fmla="*/ 190605 w 342900"/>
                <a:gd name="connsiteY175" fmla="*/ 596389 h 790575"/>
                <a:gd name="connsiteX176" fmla="*/ 189014 w 342900"/>
                <a:gd name="connsiteY176" fmla="*/ 597294 h 790575"/>
                <a:gd name="connsiteX177" fmla="*/ 187585 w 342900"/>
                <a:gd name="connsiteY177" fmla="*/ 596779 h 790575"/>
                <a:gd name="connsiteX178" fmla="*/ 182251 w 342900"/>
                <a:gd name="connsiteY178" fmla="*/ 600504 h 790575"/>
                <a:gd name="connsiteX179" fmla="*/ 178651 w 342900"/>
                <a:gd name="connsiteY179" fmla="*/ 599475 h 790575"/>
                <a:gd name="connsiteX180" fmla="*/ 177136 w 342900"/>
                <a:gd name="connsiteY180" fmla="*/ 597637 h 790575"/>
                <a:gd name="connsiteX181" fmla="*/ 178098 w 342900"/>
                <a:gd name="connsiteY181" fmla="*/ 590321 h 790575"/>
                <a:gd name="connsiteX182" fmla="*/ 177498 w 342900"/>
                <a:gd name="connsiteY182" fmla="*/ 587959 h 790575"/>
                <a:gd name="connsiteX183" fmla="*/ 176803 w 342900"/>
                <a:gd name="connsiteY183" fmla="*/ 586769 h 790575"/>
                <a:gd name="connsiteX184" fmla="*/ 174441 w 342900"/>
                <a:gd name="connsiteY184" fmla="*/ 588131 h 790575"/>
                <a:gd name="connsiteX185" fmla="*/ 174860 w 342900"/>
                <a:gd name="connsiteY185" fmla="*/ 590931 h 790575"/>
                <a:gd name="connsiteX186" fmla="*/ 170774 w 342900"/>
                <a:gd name="connsiteY186" fmla="*/ 591045 h 790575"/>
                <a:gd name="connsiteX187" fmla="*/ 166925 w 342900"/>
                <a:gd name="connsiteY187" fmla="*/ 588674 h 790575"/>
                <a:gd name="connsiteX188" fmla="*/ 166430 w 342900"/>
                <a:gd name="connsiteY188" fmla="*/ 593341 h 790575"/>
                <a:gd name="connsiteX189" fmla="*/ 158162 w 342900"/>
                <a:gd name="connsiteY189" fmla="*/ 589474 h 790575"/>
                <a:gd name="connsiteX190" fmla="*/ 155886 w 342900"/>
                <a:gd name="connsiteY190" fmla="*/ 590455 h 790575"/>
                <a:gd name="connsiteX191" fmla="*/ 152238 w 342900"/>
                <a:gd name="connsiteY191" fmla="*/ 588512 h 790575"/>
                <a:gd name="connsiteX192" fmla="*/ 149866 w 342900"/>
                <a:gd name="connsiteY192" fmla="*/ 590836 h 790575"/>
                <a:gd name="connsiteX193" fmla="*/ 147047 w 342900"/>
                <a:gd name="connsiteY193" fmla="*/ 589998 h 790575"/>
                <a:gd name="connsiteX194" fmla="*/ 145094 w 342900"/>
                <a:gd name="connsiteY194" fmla="*/ 587235 h 790575"/>
                <a:gd name="connsiteX195" fmla="*/ 142389 w 342900"/>
                <a:gd name="connsiteY195" fmla="*/ 592093 h 790575"/>
                <a:gd name="connsiteX196" fmla="*/ 136484 w 342900"/>
                <a:gd name="connsiteY196" fmla="*/ 593474 h 790575"/>
                <a:gd name="connsiteX197" fmla="*/ 130930 w 342900"/>
                <a:gd name="connsiteY197" fmla="*/ 594246 h 790575"/>
                <a:gd name="connsiteX198" fmla="*/ 133607 w 342900"/>
                <a:gd name="connsiteY198" fmla="*/ 595865 h 790575"/>
                <a:gd name="connsiteX199" fmla="*/ 146066 w 342900"/>
                <a:gd name="connsiteY199" fmla="*/ 595560 h 790575"/>
                <a:gd name="connsiteX200" fmla="*/ 149590 w 342900"/>
                <a:gd name="connsiteY200" fmla="*/ 596760 h 790575"/>
                <a:gd name="connsiteX201" fmla="*/ 154171 w 342900"/>
                <a:gd name="connsiteY201" fmla="*/ 595960 h 790575"/>
                <a:gd name="connsiteX202" fmla="*/ 158229 w 342900"/>
                <a:gd name="connsiteY202" fmla="*/ 599770 h 790575"/>
                <a:gd name="connsiteX203" fmla="*/ 161154 w 342900"/>
                <a:gd name="connsiteY203" fmla="*/ 600685 h 790575"/>
                <a:gd name="connsiteX204" fmla="*/ 164611 w 342900"/>
                <a:gd name="connsiteY204" fmla="*/ 605057 h 790575"/>
                <a:gd name="connsiteX205" fmla="*/ 166382 w 342900"/>
                <a:gd name="connsiteY205" fmla="*/ 603866 h 790575"/>
                <a:gd name="connsiteX206" fmla="*/ 169164 w 342900"/>
                <a:gd name="connsiteY206" fmla="*/ 604047 h 790575"/>
                <a:gd name="connsiteX207" fmla="*/ 171735 w 342900"/>
                <a:gd name="connsiteY207" fmla="*/ 605295 h 790575"/>
                <a:gd name="connsiteX208" fmla="*/ 179898 w 342900"/>
                <a:gd name="connsiteY208" fmla="*/ 605133 h 790575"/>
                <a:gd name="connsiteX209" fmla="*/ 182670 w 342900"/>
                <a:gd name="connsiteY209" fmla="*/ 602085 h 790575"/>
                <a:gd name="connsiteX210" fmla="*/ 186757 w 342900"/>
                <a:gd name="connsiteY210" fmla="*/ 602751 h 790575"/>
                <a:gd name="connsiteX211" fmla="*/ 188843 w 342900"/>
                <a:gd name="connsiteY211" fmla="*/ 601961 h 790575"/>
                <a:gd name="connsiteX212" fmla="*/ 190442 w 342900"/>
                <a:gd name="connsiteY212" fmla="*/ 600094 h 790575"/>
                <a:gd name="connsiteX213" fmla="*/ 192195 w 342900"/>
                <a:gd name="connsiteY213" fmla="*/ 599665 h 790575"/>
                <a:gd name="connsiteX214" fmla="*/ 193786 w 342900"/>
                <a:gd name="connsiteY214" fmla="*/ 600018 h 790575"/>
                <a:gd name="connsiteX215" fmla="*/ 195482 w 342900"/>
                <a:gd name="connsiteY215" fmla="*/ 598541 h 790575"/>
                <a:gd name="connsiteX216" fmla="*/ 196815 w 342900"/>
                <a:gd name="connsiteY216" fmla="*/ 597951 h 790575"/>
                <a:gd name="connsiteX217" fmla="*/ 198187 w 342900"/>
                <a:gd name="connsiteY217" fmla="*/ 598665 h 790575"/>
                <a:gd name="connsiteX218" fmla="*/ 199720 w 342900"/>
                <a:gd name="connsiteY218" fmla="*/ 602199 h 790575"/>
                <a:gd name="connsiteX219" fmla="*/ 196539 w 342900"/>
                <a:gd name="connsiteY219" fmla="*/ 604028 h 790575"/>
                <a:gd name="connsiteX220" fmla="*/ 194281 w 342900"/>
                <a:gd name="connsiteY220" fmla="*/ 604114 h 790575"/>
                <a:gd name="connsiteX221" fmla="*/ 193177 w 342900"/>
                <a:gd name="connsiteY221" fmla="*/ 609886 h 790575"/>
                <a:gd name="connsiteX222" fmla="*/ 191814 w 342900"/>
                <a:gd name="connsiteY222" fmla="*/ 612362 h 790575"/>
                <a:gd name="connsiteX223" fmla="*/ 190833 w 342900"/>
                <a:gd name="connsiteY223" fmla="*/ 613553 h 790575"/>
                <a:gd name="connsiteX224" fmla="*/ 185833 w 342900"/>
                <a:gd name="connsiteY224" fmla="*/ 616001 h 790575"/>
                <a:gd name="connsiteX225" fmla="*/ 182527 w 342900"/>
                <a:gd name="connsiteY225" fmla="*/ 619097 h 790575"/>
                <a:gd name="connsiteX226" fmla="*/ 178632 w 342900"/>
                <a:gd name="connsiteY226" fmla="*/ 621582 h 790575"/>
                <a:gd name="connsiteX227" fmla="*/ 176936 w 342900"/>
                <a:gd name="connsiteY227" fmla="*/ 621039 h 790575"/>
                <a:gd name="connsiteX228" fmla="*/ 174374 w 342900"/>
                <a:gd name="connsiteY228" fmla="*/ 623564 h 790575"/>
                <a:gd name="connsiteX229" fmla="*/ 168687 w 342900"/>
                <a:gd name="connsiteY229" fmla="*/ 626545 h 790575"/>
                <a:gd name="connsiteX230" fmla="*/ 165764 w 342900"/>
                <a:gd name="connsiteY230" fmla="*/ 630564 h 790575"/>
                <a:gd name="connsiteX231" fmla="*/ 159220 w 342900"/>
                <a:gd name="connsiteY231" fmla="*/ 634146 h 790575"/>
                <a:gd name="connsiteX232" fmla="*/ 155886 w 342900"/>
                <a:gd name="connsiteY232" fmla="*/ 637061 h 790575"/>
                <a:gd name="connsiteX233" fmla="*/ 146828 w 342900"/>
                <a:gd name="connsiteY233" fmla="*/ 637213 h 790575"/>
                <a:gd name="connsiteX234" fmla="*/ 138179 w 342900"/>
                <a:gd name="connsiteY234" fmla="*/ 636575 h 790575"/>
                <a:gd name="connsiteX235" fmla="*/ 135464 w 342900"/>
                <a:gd name="connsiteY235" fmla="*/ 637956 h 790575"/>
                <a:gd name="connsiteX236" fmla="*/ 138246 w 342900"/>
                <a:gd name="connsiteY236" fmla="*/ 638385 h 790575"/>
                <a:gd name="connsiteX237" fmla="*/ 140189 w 342900"/>
                <a:gd name="connsiteY237" fmla="*/ 639737 h 790575"/>
                <a:gd name="connsiteX238" fmla="*/ 142523 w 342900"/>
                <a:gd name="connsiteY238" fmla="*/ 639166 h 790575"/>
                <a:gd name="connsiteX239" fmla="*/ 148009 w 342900"/>
                <a:gd name="connsiteY239" fmla="*/ 639842 h 790575"/>
                <a:gd name="connsiteX240" fmla="*/ 150828 w 342900"/>
                <a:gd name="connsiteY240" fmla="*/ 640585 h 790575"/>
                <a:gd name="connsiteX241" fmla="*/ 154448 w 342900"/>
                <a:gd name="connsiteY241" fmla="*/ 645328 h 790575"/>
                <a:gd name="connsiteX242" fmla="*/ 151790 w 342900"/>
                <a:gd name="connsiteY242" fmla="*/ 647005 h 790575"/>
                <a:gd name="connsiteX243" fmla="*/ 147180 w 342900"/>
                <a:gd name="connsiteY243" fmla="*/ 648300 h 790575"/>
                <a:gd name="connsiteX244" fmla="*/ 148914 w 342900"/>
                <a:gd name="connsiteY244" fmla="*/ 654987 h 790575"/>
                <a:gd name="connsiteX245" fmla="*/ 150333 w 342900"/>
                <a:gd name="connsiteY245" fmla="*/ 659482 h 790575"/>
                <a:gd name="connsiteX246" fmla="*/ 148466 w 342900"/>
                <a:gd name="connsiteY246" fmla="*/ 662188 h 790575"/>
                <a:gd name="connsiteX247" fmla="*/ 148323 w 342900"/>
                <a:gd name="connsiteY247" fmla="*/ 674446 h 790575"/>
                <a:gd name="connsiteX248" fmla="*/ 145704 w 342900"/>
                <a:gd name="connsiteY248" fmla="*/ 674675 h 790575"/>
                <a:gd name="connsiteX249" fmla="*/ 144589 w 342900"/>
                <a:gd name="connsiteY249" fmla="*/ 679723 h 790575"/>
                <a:gd name="connsiteX250" fmla="*/ 145409 w 342900"/>
                <a:gd name="connsiteY250" fmla="*/ 682295 h 790575"/>
                <a:gd name="connsiteX251" fmla="*/ 145342 w 342900"/>
                <a:gd name="connsiteY251" fmla="*/ 688248 h 790575"/>
                <a:gd name="connsiteX252" fmla="*/ 145885 w 342900"/>
                <a:gd name="connsiteY252" fmla="*/ 691905 h 790575"/>
                <a:gd name="connsiteX253" fmla="*/ 147171 w 342900"/>
                <a:gd name="connsiteY253" fmla="*/ 695268 h 790575"/>
                <a:gd name="connsiteX254" fmla="*/ 146599 w 342900"/>
                <a:gd name="connsiteY254" fmla="*/ 698763 h 790575"/>
                <a:gd name="connsiteX255" fmla="*/ 142456 w 342900"/>
                <a:gd name="connsiteY255" fmla="*/ 706926 h 790575"/>
                <a:gd name="connsiteX256" fmla="*/ 142541 w 342900"/>
                <a:gd name="connsiteY256" fmla="*/ 710746 h 790575"/>
                <a:gd name="connsiteX257" fmla="*/ 143294 w 342900"/>
                <a:gd name="connsiteY257" fmla="*/ 713013 h 790575"/>
                <a:gd name="connsiteX258" fmla="*/ 143846 w 342900"/>
                <a:gd name="connsiteY258" fmla="*/ 716623 h 790575"/>
                <a:gd name="connsiteX259" fmla="*/ 141961 w 342900"/>
                <a:gd name="connsiteY259" fmla="*/ 723547 h 790575"/>
                <a:gd name="connsiteX260" fmla="*/ 140637 w 342900"/>
                <a:gd name="connsiteY260" fmla="*/ 729310 h 790575"/>
                <a:gd name="connsiteX261" fmla="*/ 139055 w 342900"/>
                <a:gd name="connsiteY261" fmla="*/ 734149 h 790575"/>
                <a:gd name="connsiteX262" fmla="*/ 135521 w 342900"/>
                <a:gd name="connsiteY262" fmla="*/ 739930 h 790575"/>
                <a:gd name="connsiteX263" fmla="*/ 133759 w 342900"/>
                <a:gd name="connsiteY263" fmla="*/ 744245 h 790575"/>
                <a:gd name="connsiteX264" fmla="*/ 129644 w 342900"/>
                <a:gd name="connsiteY264" fmla="*/ 757647 h 790575"/>
                <a:gd name="connsiteX265" fmla="*/ 127606 w 342900"/>
                <a:gd name="connsiteY265" fmla="*/ 760295 h 790575"/>
                <a:gd name="connsiteX266" fmla="*/ 125101 w 342900"/>
                <a:gd name="connsiteY266" fmla="*/ 762324 h 790575"/>
                <a:gd name="connsiteX267" fmla="*/ 122311 w 342900"/>
                <a:gd name="connsiteY267" fmla="*/ 760448 h 790575"/>
                <a:gd name="connsiteX268" fmla="*/ 119748 w 342900"/>
                <a:gd name="connsiteY268" fmla="*/ 759428 h 790575"/>
                <a:gd name="connsiteX269" fmla="*/ 116624 w 342900"/>
                <a:gd name="connsiteY269" fmla="*/ 759552 h 790575"/>
                <a:gd name="connsiteX270" fmla="*/ 111728 w 342900"/>
                <a:gd name="connsiteY270" fmla="*/ 761095 h 790575"/>
                <a:gd name="connsiteX271" fmla="*/ 104365 w 342900"/>
                <a:gd name="connsiteY271" fmla="*/ 760066 h 790575"/>
                <a:gd name="connsiteX272" fmla="*/ 97174 w 342900"/>
                <a:gd name="connsiteY272" fmla="*/ 760562 h 790575"/>
                <a:gd name="connsiteX273" fmla="*/ 95355 w 342900"/>
                <a:gd name="connsiteY273" fmla="*/ 761886 h 790575"/>
                <a:gd name="connsiteX274" fmla="*/ 96450 w 342900"/>
                <a:gd name="connsiteY274" fmla="*/ 766715 h 790575"/>
                <a:gd name="connsiteX275" fmla="*/ 93793 w 342900"/>
                <a:gd name="connsiteY275" fmla="*/ 767344 h 790575"/>
                <a:gd name="connsiteX276" fmla="*/ 91202 w 342900"/>
                <a:gd name="connsiteY276" fmla="*/ 765972 h 790575"/>
                <a:gd name="connsiteX277" fmla="*/ 88916 w 342900"/>
                <a:gd name="connsiteY277" fmla="*/ 767610 h 790575"/>
                <a:gd name="connsiteX278" fmla="*/ 87011 w 342900"/>
                <a:gd name="connsiteY278" fmla="*/ 769401 h 790575"/>
                <a:gd name="connsiteX279" fmla="*/ 83268 w 342900"/>
                <a:gd name="connsiteY279" fmla="*/ 773649 h 790575"/>
                <a:gd name="connsiteX280" fmla="*/ 82010 w 342900"/>
                <a:gd name="connsiteY280" fmla="*/ 776259 h 790575"/>
                <a:gd name="connsiteX281" fmla="*/ 81686 w 342900"/>
                <a:gd name="connsiteY281" fmla="*/ 781164 h 790575"/>
                <a:gd name="connsiteX282" fmla="*/ 83658 w 342900"/>
                <a:gd name="connsiteY282" fmla="*/ 785555 h 790575"/>
                <a:gd name="connsiteX283" fmla="*/ 85401 w 342900"/>
                <a:gd name="connsiteY283" fmla="*/ 790689 h 790575"/>
                <a:gd name="connsiteX284" fmla="*/ 80915 w 342900"/>
                <a:gd name="connsiteY284" fmla="*/ 796852 h 790575"/>
                <a:gd name="connsiteX285" fmla="*/ 78410 w 342900"/>
                <a:gd name="connsiteY285" fmla="*/ 797062 h 790575"/>
                <a:gd name="connsiteX286" fmla="*/ 71095 w 342900"/>
                <a:gd name="connsiteY286" fmla="*/ 795347 h 790575"/>
                <a:gd name="connsiteX287" fmla="*/ 58131 w 342900"/>
                <a:gd name="connsiteY287" fmla="*/ 799205 h 790575"/>
                <a:gd name="connsiteX288" fmla="*/ 46491 w 342900"/>
                <a:gd name="connsiteY288" fmla="*/ 796157 h 790575"/>
                <a:gd name="connsiteX289" fmla="*/ 47949 w 342900"/>
                <a:gd name="connsiteY289" fmla="*/ 792851 h 790575"/>
                <a:gd name="connsiteX290" fmla="*/ 47901 w 342900"/>
                <a:gd name="connsiteY290" fmla="*/ 790423 h 790575"/>
                <a:gd name="connsiteX291" fmla="*/ 48558 w 342900"/>
                <a:gd name="connsiteY291" fmla="*/ 786679 h 790575"/>
                <a:gd name="connsiteX292" fmla="*/ 48949 w 342900"/>
                <a:gd name="connsiteY292" fmla="*/ 782841 h 790575"/>
                <a:gd name="connsiteX293" fmla="*/ 48844 w 342900"/>
                <a:gd name="connsiteY293" fmla="*/ 780269 h 790575"/>
                <a:gd name="connsiteX294" fmla="*/ 47987 w 342900"/>
                <a:gd name="connsiteY294" fmla="*/ 777516 h 790575"/>
                <a:gd name="connsiteX295" fmla="*/ 45120 w 342900"/>
                <a:gd name="connsiteY295" fmla="*/ 773916 h 790575"/>
                <a:gd name="connsiteX296" fmla="*/ 38652 w 342900"/>
                <a:gd name="connsiteY296" fmla="*/ 761714 h 790575"/>
                <a:gd name="connsiteX297" fmla="*/ 36738 w 342900"/>
                <a:gd name="connsiteY297" fmla="*/ 756542 h 790575"/>
                <a:gd name="connsiteX298" fmla="*/ 35404 w 342900"/>
                <a:gd name="connsiteY298" fmla="*/ 754380 h 790575"/>
                <a:gd name="connsiteX299" fmla="*/ 36366 w 342900"/>
                <a:gd name="connsiteY299" fmla="*/ 754266 h 790575"/>
                <a:gd name="connsiteX300" fmla="*/ 41700 w 342900"/>
                <a:gd name="connsiteY300" fmla="*/ 757047 h 790575"/>
                <a:gd name="connsiteX301" fmla="*/ 42939 w 342900"/>
                <a:gd name="connsiteY301" fmla="*/ 756704 h 790575"/>
                <a:gd name="connsiteX302" fmla="*/ 44244 w 342900"/>
                <a:gd name="connsiteY302" fmla="*/ 755666 h 790575"/>
                <a:gd name="connsiteX303" fmla="*/ 42653 w 342900"/>
                <a:gd name="connsiteY303" fmla="*/ 751675 h 790575"/>
                <a:gd name="connsiteX304" fmla="*/ 41281 w 342900"/>
                <a:gd name="connsiteY304" fmla="*/ 749875 h 790575"/>
                <a:gd name="connsiteX305" fmla="*/ 40357 w 342900"/>
                <a:gd name="connsiteY305" fmla="*/ 747170 h 790575"/>
                <a:gd name="connsiteX306" fmla="*/ 43472 w 342900"/>
                <a:gd name="connsiteY306" fmla="*/ 746436 h 790575"/>
                <a:gd name="connsiteX307" fmla="*/ 45729 w 342900"/>
                <a:gd name="connsiteY307" fmla="*/ 746598 h 790575"/>
                <a:gd name="connsiteX308" fmla="*/ 47387 w 342900"/>
                <a:gd name="connsiteY308" fmla="*/ 743550 h 790575"/>
                <a:gd name="connsiteX309" fmla="*/ 46425 w 342900"/>
                <a:gd name="connsiteY309" fmla="*/ 738607 h 790575"/>
                <a:gd name="connsiteX310" fmla="*/ 44005 w 342900"/>
                <a:gd name="connsiteY310" fmla="*/ 737083 h 790575"/>
                <a:gd name="connsiteX311" fmla="*/ 41986 w 342900"/>
                <a:gd name="connsiteY311" fmla="*/ 736416 h 790575"/>
                <a:gd name="connsiteX312" fmla="*/ 38109 w 342900"/>
                <a:gd name="connsiteY312" fmla="*/ 728605 h 790575"/>
                <a:gd name="connsiteX313" fmla="*/ 34071 w 342900"/>
                <a:gd name="connsiteY313" fmla="*/ 724548 h 790575"/>
                <a:gd name="connsiteX314" fmla="*/ 26860 w 342900"/>
                <a:gd name="connsiteY314" fmla="*/ 708822 h 790575"/>
                <a:gd name="connsiteX315" fmla="*/ 24222 w 342900"/>
                <a:gd name="connsiteY315" fmla="*/ 697944 h 790575"/>
                <a:gd name="connsiteX316" fmla="*/ 21774 w 342900"/>
                <a:gd name="connsiteY316" fmla="*/ 698983 h 790575"/>
                <a:gd name="connsiteX317" fmla="*/ 20583 w 342900"/>
                <a:gd name="connsiteY317" fmla="*/ 694230 h 790575"/>
                <a:gd name="connsiteX318" fmla="*/ 19726 w 342900"/>
                <a:gd name="connsiteY318" fmla="*/ 689705 h 790575"/>
                <a:gd name="connsiteX319" fmla="*/ 19555 w 342900"/>
                <a:gd name="connsiteY319" fmla="*/ 686381 h 790575"/>
                <a:gd name="connsiteX320" fmla="*/ 15707 w 342900"/>
                <a:gd name="connsiteY320" fmla="*/ 684476 h 790575"/>
                <a:gd name="connsiteX321" fmla="*/ 15554 w 342900"/>
                <a:gd name="connsiteY321" fmla="*/ 682133 h 790575"/>
                <a:gd name="connsiteX322" fmla="*/ 14859 w 342900"/>
                <a:gd name="connsiteY322" fmla="*/ 671655 h 790575"/>
                <a:gd name="connsiteX323" fmla="*/ 10735 w 342900"/>
                <a:gd name="connsiteY323" fmla="*/ 670246 h 790575"/>
                <a:gd name="connsiteX324" fmla="*/ 8068 w 342900"/>
                <a:gd name="connsiteY324" fmla="*/ 664340 h 790575"/>
                <a:gd name="connsiteX325" fmla="*/ 7591 w 342900"/>
                <a:gd name="connsiteY325" fmla="*/ 653110 h 790575"/>
                <a:gd name="connsiteX326" fmla="*/ 4877 w 342900"/>
                <a:gd name="connsiteY326" fmla="*/ 651062 h 790575"/>
                <a:gd name="connsiteX327" fmla="*/ 2695 w 342900"/>
                <a:gd name="connsiteY327" fmla="*/ 651634 h 790575"/>
                <a:gd name="connsiteX328" fmla="*/ 2800 w 342900"/>
                <a:gd name="connsiteY328" fmla="*/ 648843 h 790575"/>
                <a:gd name="connsiteX329" fmla="*/ 3324 w 342900"/>
                <a:gd name="connsiteY329" fmla="*/ 646214 h 790575"/>
                <a:gd name="connsiteX330" fmla="*/ 2048 w 342900"/>
                <a:gd name="connsiteY330" fmla="*/ 635756 h 790575"/>
                <a:gd name="connsiteX331" fmla="*/ 1619 w 342900"/>
                <a:gd name="connsiteY331" fmla="*/ 626164 h 790575"/>
                <a:gd name="connsiteX332" fmla="*/ 590 w 342900"/>
                <a:gd name="connsiteY332" fmla="*/ 623249 h 790575"/>
                <a:gd name="connsiteX333" fmla="*/ 0 w 342900"/>
                <a:gd name="connsiteY333" fmla="*/ 619839 h 790575"/>
                <a:gd name="connsiteX334" fmla="*/ 524 w 342900"/>
                <a:gd name="connsiteY334" fmla="*/ 616887 h 790575"/>
                <a:gd name="connsiteX335" fmla="*/ 1305 w 342900"/>
                <a:gd name="connsiteY335" fmla="*/ 615182 h 790575"/>
                <a:gd name="connsiteX336" fmla="*/ 3962 w 342900"/>
                <a:gd name="connsiteY336" fmla="*/ 614734 h 790575"/>
                <a:gd name="connsiteX337" fmla="*/ 6448 w 342900"/>
                <a:gd name="connsiteY337" fmla="*/ 617344 h 790575"/>
                <a:gd name="connsiteX338" fmla="*/ 8649 w 342900"/>
                <a:gd name="connsiteY338" fmla="*/ 623916 h 790575"/>
                <a:gd name="connsiteX339" fmla="*/ 10592 w 342900"/>
                <a:gd name="connsiteY339" fmla="*/ 624773 h 790575"/>
                <a:gd name="connsiteX340" fmla="*/ 13240 w 342900"/>
                <a:gd name="connsiteY340" fmla="*/ 623059 h 790575"/>
                <a:gd name="connsiteX341" fmla="*/ 15097 w 342900"/>
                <a:gd name="connsiteY341" fmla="*/ 618268 h 790575"/>
                <a:gd name="connsiteX342" fmla="*/ 16154 w 342900"/>
                <a:gd name="connsiteY342" fmla="*/ 611057 h 790575"/>
                <a:gd name="connsiteX343" fmla="*/ 17393 w 342900"/>
                <a:gd name="connsiteY343" fmla="*/ 604152 h 790575"/>
                <a:gd name="connsiteX344" fmla="*/ 15926 w 342900"/>
                <a:gd name="connsiteY344" fmla="*/ 596741 h 790575"/>
                <a:gd name="connsiteX345" fmla="*/ 14364 w 342900"/>
                <a:gd name="connsiteY345" fmla="*/ 590207 h 790575"/>
                <a:gd name="connsiteX346" fmla="*/ 14249 w 342900"/>
                <a:gd name="connsiteY346" fmla="*/ 588283 h 790575"/>
                <a:gd name="connsiteX347" fmla="*/ 18355 w 342900"/>
                <a:gd name="connsiteY347" fmla="*/ 582739 h 790575"/>
                <a:gd name="connsiteX348" fmla="*/ 19612 w 342900"/>
                <a:gd name="connsiteY348" fmla="*/ 578225 h 790575"/>
                <a:gd name="connsiteX349" fmla="*/ 20974 w 342900"/>
                <a:gd name="connsiteY349" fmla="*/ 573910 h 790575"/>
                <a:gd name="connsiteX350" fmla="*/ 22479 w 342900"/>
                <a:gd name="connsiteY350" fmla="*/ 572443 h 790575"/>
                <a:gd name="connsiteX351" fmla="*/ 24708 w 342900"/>
                <a:gd name="connsiteY351" fmla="*/ 572110 h 790575"/>
                <a:gd name="connsiteX352" fmla="*/ 27308 w 342900"/>
                <a:gd name="connsiteY352" fmla="*/ 571300 h 790575"/>
                <a:gd name="connsiteX353" fmla="*/ 30585 w 342900"/>
                <a:gd name="connsiteY353" fmla="*/ 568404 h 790575"/>
                <a:gd name="connsiteX354" fmla="*/ 33528 w 342900"/>
                <a:gd name="connsiteY354" fmla="*/ 564518 h 790575"/>
                <a:gd name="connsiteX355" fmla="*/ 35776 w 342900"/>
                <a:gd name="connsiteY355" fmla="*/ 560946 h 790575"/>
                <a:gd name="connsiteX356" fmla="*/ 36538 w 342900"/>
                <a:gd name="connsiteY356" fmla="*/ 553860 h 790575"/>
                <a:gd name="connsiteX357" fmla="*/ 36566 w 342900"/>
                <a:gd name="connsiteY357" fmla="*/ 550288 h 790575"/>
                <a:gd name="connsiteX358" fmla="*/ 37557 w 342900"/>
                <a:gd name="connsiteY358" fmla="*/ 547630 h 790575"/>
                <a:gd name="connsiteX359" fmla="*/ 38510 w 342900"/>
                <a:gd name="connsiteY359" fmla="*/ 542430 h 790575"/>
                <a:gd name="connsiteX360" fmla="*/ 37576 w 342900"/>
                <a:gd name="connsiteY360" fmla="*/ 537286 h 790575"/>
                <a:gd name="connsiteX361" fmla="*/ 34671 w 342900"/>
                <a:gd name="connsiteY361" fmla="*/ 529457 h 790575"/>
                <a:gd name="connsiteX362" fmla="*/ 31175 w 342900"/>
                <a:gd name="connsiteY362" fmla="*/ 518379 h 790575"/>
                <a:gd name="connsiteX363" fmla="*/ 30632 w 342900"/>
                <a:gd name="connsiteY363" fmla="*/ 512302 h 790575"/>
                <a:gd name="connsiteX364" fmla="*/ 32223 w 342900"/>
                <a:gd name="connsiteY364" fmla="*/ 511169 h 790575"/>
                <a:gd name="connsiteX365" fmla="*/ 35262 w 342900"/>
                <a:gd name="connsiteY365" fmla="*/ 510159 h 790575"/>
                <a:gd name="connsiteX366" fmla="*/ 41024 w 342900"/>
                <a:gd name="connsiteY366" fmla="*/ 509864 h 790575"/>
                <a:gd name="connsiteX367" fmla="*/ 41634 w 342900"/>
                <a:gd name="connsiteY367" fmla="*/ 509149 h 790575"/>
                <a:gd name="connsiteX368" fmla="*/ 42215 w 342900"/>
                <a:gd name="connsiteY368" fmla="*/ 506473 h 790575"/>
                <a:gd name="connsiteX369" fmla="*/ 43520 w 342900"/>
                <a:gd name="connsiteY369" fmla="*/ 502844 h 790575"/>
                <a:gd name="connsiteX370" fmla="*/ 44901 w 342900"/>
                <a:gd name="connsiteY370" fmla="*/ 500196 h 790575"/>
                <a:gd name="connsiteX371" fmla="*/ 45853 w 342900"/>
                <a:gd name="connsiteY371" fmla="*/ 496395 h 790575"/>
                <a:gd name="connsiteX372" fmla="*/ 46311 w 342900"/>
                <a:gd name="connsiteY372" fmla="*/ 492947 h 790575"/>
                <a:gd name="connsiteX373" fmla="*/ 43015 w 342900"/>
                <a:gd name="connsiteY373" fmla="*/ 487737 h 790575"/>
                <a:gd name="connsiteX374" fmla="*/ 38700 w 342900"/>
                <a:gd name="connsiteY374" fmla="*/ 482384 h 790575"/>
                <a:gd name="connsiteX375" fmla="*/ 35776 w 342900"/>
                <a:gd name="connsiteY375" fmla="*/ 480603 h 790575"/>
                <a:gd name="connsiteX376" fmla="*/ 30575 w 342900"/>
                <a:gd name="connsiteY376" fmla="*/ 476088 h 790575"/>
                <a:gd name="connsiteX377" fmla="*/ 26918 w 342900"/>
                <a:gd name="connsiteY377" fmla="*/ 472307 h 790575"/>
                <a:gd name="connsiteX378" fmla="*/ 29013 w 342900"/>
                <a:gd name="connsiteY378" fmla="*/ 457819 h 790575"/>
                <a:gd name="connsiteX379" fmla="*/ 30575 w 342900"/>
                <a:gd name="connsiteY379" fmla="*/ 446951 h 790575"/>
                <a:gd name="connsiteX380" fmla="*/ 30823 w 342900"/>
                <a:gd name="connsiteY380" fmla="*/ 444303 h 790575"/>
                <a:gd name="connsiteX381" fmla="*/ 30880 w 342900"/>
                <a:gd name="connsiteY381" fmla="*/ 440188 h 790575"/>
                <a:gd name="connsiteX382" fmla="*/ 25832 w 342900"/>
                <a:gd name="connsiteY382" fmla="*/ 422519 h 790575"/>
                <a:gd name="connsiteX383" fmla="*/ 26032 w 342900"/>
                <a:gd name="connsiteY383" fmla="*/ 418567 h 790575"/>
                <a:gd name="connsiteX384" fmla="*/ 26508 w 342900"/>
                <a:gd name="connsiteY384" fmla="*/ 414995 h 790575"/>
                <a:gd name="connsiteX385" fmla="*/ 25965 w 342900"/>
                <a:gd name="connsiteY385" fmla="*/ 408889 h 790575"/>
                <a:gd name="connsiteX386" fmla="*/ 25670 w 342900"/>
                <a:gd name="connsiteY386" fmla="*/ 403412 h 790575"/>
                <a:gd name="connsiteX387" fmla="*/ 26536 w 342900"/>
                <a:gd name="connsiteY387" fmla="*/ 401745 h 790575"/>
                <a:gd name="connsiteX388" fmla="*/ 28594 w 342900"/>
                <a:gd name="connsiteY388" fmla="*/ 398640 h 790575"/>
                <a:gd name="connsiteX389" fmla="*/ 26622 w 342900"/>
                <a:gd name="connsiteY389" fmla="*/ 393821 h 790575"/>
                <a:gd name="connsiteX390" fmla="*/ 26460 w 342900"/>
                <a:gd name="connsiteY390" fmla="*/ 393421 h 790575"/>
                <a:gd name="connsiteX391" fmla="*/ 22746 w 342900"/>
                <a:gd name="connsiteY391" fmla="*/ 381438 h 790575"/>
                <a:gd name="connsiteX392" fmla="*/ 28422 w 342900"/>
                <a:gd name="connsiteY392" fmla="*/ 369484 h 790575"/>
                <a:gd name="connsiteX393" fmla="*/ 27432 w 342900"/>
                <a:gd name="connsiteY393" fmla="*/ 363264 h 790575"/>
                <a:gd name="connsiteX394" fmla="*/ 30813 w 342900"/>
                <a:gd name="connsiteY394" fmla="*/ 358740 h 790575"/>
                <a:gd name="connsiteX395" fmla="*/ 36986 w 342900"/>
                <a:gd name="connsiteY395" fmla="*/ 348339 h 790575"/>
                <a:gd name="connsiteX396" fmla="*/ 40452 w 342900"/>
                <a:gd name="connsiteY396" fmla="*/ 342452 h 790575"/>
                <a:gd name="connsiteX397" fmla="*/ 41186 w 342900"/>
                <a:gd name="connsiteY397" fmla="*/ 341424 h 790575"/>
                <a:gd name="connsiteX398" fmla="*/ 43929 w 342900"/>
                <a:gd name="connsiteY398" fmla="*/ 338833 h 790575"/>
                <a:gd name="connsiteX399" fmla="*/ 49139 w 342900"/>
                <a:gd name="connsiteY399" fmla="*/ 335756 h 790575"/>
                <a:gd name="connsiteX400" fmla="*/ 54912 w 342900"/>
                <a:gd name="connsiteY400" fmla="*/ 334251 h 790575"/>
                <a:gd name="connsiteX401" fmla="*/ 57483 w 342900"/>
                <a:gd name="connsiteY401" fmla="*/ 334270 h 790575"/>
                <a:gd name="connsiteX402" fmla="*/ 67408 w 342900"/>
                <a:gd name="connsiteY402" fmla="*/ 336356 h 790575"/>
                <a:gd name="connsiteX403" fmla="*/ 75152 w 342900"/>
                <a:gd name="connsiteY403" fmla="*/ 337976 h 790575"/>
                <a:gd name="connsiteX404" fmla="*/ 76285 w 342900"/>
                <a:gd name="connsiteY404" fmla="*/ 336347 h 790575"/>
                <a:gd name="connsiteX405" fmla="*/ 77905 w 342900"/>
                <a:gd name="connsiteY405" fmla="*/ 333004 h 790575"/>
                <a:gd name="connsiteX406" fmla="*/ 79991 w 342900"/>
                <a:gd name="connsiteY406" fmla="*/ 328231 h 790575"/>
                <a:gd name="connsiteX407" fmla="*/ 80172 w 342900"/>
                <a:gd name="connsiteY407" fmla="*/ 322907 h 790575"/>
                <a:gd name="connsiteX408" fmla="*/ 79420 w 342900"/>
                <a:gd name="connsiteY408" fmla="*/ 315058 h 790575"/>
                <a:gd name="connsiteX409" fmla="*/ 78286 w 342900"/>
                <a:gd name="connsiteY409" fmla="*/ 310344 h 790575"/>
                <a:gd name="connsiteX410" fmla="*/ 72837 w 342900"/>
                <a:gd name="connsiteY410" fmla="*/ 307267 h 790575"/>
                <a:gd name="connsiteX411" fmla="*/ 66865 w 342900"/>
                <a:gd name="connsiteY411" fmla="*/ 303047 h 790575"/>
                <a:gd name="connsiteX412" fmla="*/ 74209 w 342900"/>
                <a:gd name="connsiteY412" fmla="*/ 289608 h 790575"/>
                <a:gd name="connsiteX413" fmla="*/ 79296 w 342900"/>
                <a:gd name="connsiteY413" fmla="*/ 280216 h 790575"/>
                <a:gd name="connsiteX414" fmla="*/ 85639 w 342900"/>
                <a:gd name="connsiteY414" fmla="*/ 265995 h 790575"/>
                <a:gd name="connsiteX415" fmla="*/ 87611 w 342900"/>
                <a:gd name="connsiteY415" fmla="*/ 260042 h 790575"/>
                <a:gd name="connsiteX416" fmla="*/ 89039 w 342900"/>
                <a:gd name="connsiteY416" fmla="*/ 257670 h 790575"/>
                <a:gd name="connsiteX417" fmla="*/ 90907 w 342900"/>
                <a:gd name="connsiteY417" fmla="*/ 235477 h 790575"/>
                <a:gd name="connsiteX418" fmla="*/ 92145 w 342900"/>
                <a:gd name="connsiteY418" fmla="*/ 229219 h 790575"/>
                <a:gd name="connsiteX419" fmla="*/ 93183 w 342900"/>
                <a:gd name="connsiteY419" fmla="*/ 225933 h 790575"/>
                <a:gd name="connsiteX420" fmla="*/ 93193 w 342900"/>
                <a:gd name="connsiteY420" fmla="*/ 222561 h 790575"/>
                <a:gd name="connsiteX421" fmla="*/ 92516 w 342900"/>
                <a:gd name="connsiteY421" fmla="*/ 216856 h 790575"/>
                <a:gd name="connsiteX422" fmla="*/ 90735 w 342900"/>
                <a:gd name="connsiteY422" fmla="*/ 203902 h 790575"/>
                <a:gd name="connsiteX423" fmla="*/ 100755 w 342900"/>
                <a:gd name="connsiteY423" fmla="*/ 202292 h 790575"/>
                <a:gd name="connsiteX424" fmla="*/ 104013 w 342900"/>
                <a:gd name="connsiteY424" fmla="*/ 201378 h 790575"/>
                <a:gd name="connsiteX425" fmla="*/ 107042 w 342900"/>
                <a:gd name="connsiteY425" fmla="*/ 199825 h 790575"/>
                <a:gd name="connsiteX426" fmla="*/ 112966 w 342900"/>
                <a:gd name="connsiteY426" fmla="*/ 195786 h 790575"/>
                <a:gd name="connsiteX427" fmla="*/ 115871 w 342900"/>
                <a:gd name="connsiteY427" fmla="*/ 192205 h 790575"/>
                <a:gd name="connsiteX428" fmla="*/ 114252 w 342900"/>
                <a:gd name="connsiteY428" fmla="*/ 179937 h 790575"/>
                <a:gd name="connsiteX429" fmla="*/ 117834 w 342900"/>
                <a:gd name="connsiteY429" fmla="*/ 175765 h 790575"/>
                <a:gd name="connsiteX430" fmla="*/ 126578 w 342900"/>
                <a:gd name="connsiteY430" fmla="*/ 161153 h 790575"/>
                <a:gd name="connsiteX431" fmla="*/ 136027 w 342900"/>
                <a:gd name="connsiteY431" fmla="*/ 147047 h 790575"/>
                <a:gd name="connsiteX432" fmla="*/ 140455 w 342900"/>
                <a:gd name="connsiteY432" fmla="*/ 141675 h 790575"/>
                <a:gd name="connsiteX433" fmla="*/ 140913 w 342900"/>
                <a:gd name="connsiteY433" fmla="*/ 139046 h 790575"/>
                <a:gd name="connsiteX434" fmla="*/ 141275 w 342900"/>
                <a:gd name="connsiteY434" fmla="*/ 134807 h 790575"/>
                <a:gd name="connsiteX435" fmla="*/ 139303 w 342900"/>
                <a:gd name="connsiteY435" fmla="*/ 128121 h 790575"/>
                <a:gd name="connsiteX436" fmla="*/ 137189 w 342900"/>
                <a:gd name="connsiteY436" fmla="*/ 123968 h 790575"/>
                <a:gd name="connsiteX437" fmla="*/ 133064 w 342900"/>
                <a:gd name="connsiteY437" fmla="*/ 116072 h 790575"/>
                <a:gd name="connsiteX438" fmla="*/ 134836 w 342900"/>
                <a:gd name="connsiteY438" fmla="*/ 110538 h 790575"/>
                <a:gd name="connsiteX439" fmla="*/ 137874 w 342900"/>
                <a:gd name="connsiteY439" fmla="*/ 109461 h 790575"/>
                <a:gd name="connsiteX440" fmla="*/ 141884 w 342900"/>
                <a:gd name="connsiteY440" fmla="*/ 107280 h 790575"/>
                <a:gd name="connsiteX441" fmla="*/ 145018 w 342900"/>
                <a:gd name="connsiteY441" fmla="*/ 102527 h 790575"/>
                <a:gd name="connsiteX442" fmla="*/ 145323 w 342900"/>
                <a:gd name="connsiteY442" fmla="*/ 101917 h 790575"/>
                <a:gd name="connsiteX443" fmla="*/ 150619 w 342900"/>
                <a:gd name="connsiteY443" fmla="*/ 83096 h 790575"/>
                <a:gd name="connsiteX444" fmla="*/ 160954 w 342900"/>
                <a:gd name="connsiteY444" fmla="*/ 73476 h 790575"/>
                <a:gd name="connsiteX445" fmla="*/ 165078 w 342900"/>
                <a:gd name="connsiteY445" fmla="*/ 68208 h 790575"/>
                <a:gd name="connsiteX446" fmla="*/ 171498 w 342900"/>
                <a:gd name="connsiteY446" fmla="*/ 72171 h 790575"/>
                <a:gd name="connsiteX447" fmla="*/ 180908 w 342900"/>
                <a:gd name="connsiteY447" fmla="*/ 78134 h 790575"/>
                <a:gd name="connsiteX448" fmla="*/ 185090 w 342900"/>
                <a:gd name="connsiteY448" fmla="*/ 69361 h 790575"/>
                <a:gd name="connsiteX449" fmla="*/ 186471 w 342900"/>
                <a:gd name="connsiteY449" fmla="*/ 66094 h 790575"/>
                <a:gd name="connsiteX450" fmla="*/ 187852 w 342900"/>
                <a:gd name="connsiteY450" fmla="*/ 61274 h 790575"/>
                <a:gd name="connsiteX451" fmla="*/ 187300 w 342900"/>
                <a:gd name="connsiteY451" fmla="*/ 52892 h 790575"/>
                <a:gd name="connsiteX452" fmla="*/ 187061 w 342900"/>
                <a:gd name="connsiteY452" fmla="*/ 41948 h 790575"/>
                <a:gd name="connsiteX453" fmla="*/ 187480 w 342900"/>
                <a:gd name="connsiteY453" fmla="*/ 37529 h 790575"/>
                <a:gd name="connsiteX454" fmla="*/ 191233 w 342900"/>
                <a:gd name="connsiteY454" fmla="*/ 35557 h 790575"/>
                <a:gd name="connsiteX455" fmla="*/ 193253 w 342900"/>
                <a:gd name="connsiteY455" fmla="*/ 35052 h 790575"/>
                <a:gd name="connsiteX456" fmla="*/ 203711 w 342900"/>
                <a:gd name="connsiteY456" fmla="*/ 39605 h 790575"/>
                <a:gd name="connsiteX457" fmla="*/ 206340 w 342900"/>
                <a:gd name="connsiteY457" fmla="*/ 39529 h 790575"/>
                <a:gd name="connsiteX458" fmla="*/ 211274 w 342900"/>
                <a:gd name="connsiteY458" fmla="*/ 40138 h 790575"/>
                <a:gd name="connsiteX459" fmla="*/ 216789 w 342900"/>
                <a:gd name="connsiteY459" fmla="*/ 42129 h 790575"/>
                <a:gd name="connsiteX460" fmla="*/ 228342 w 342900"/>
                <a:gd name="connsiteY460" fmla="*/ 47425 h 790575"/>
                <a:gd name="connsiteX461" fmla="*/ 233115 w 342900"/>
                <a:gd name="connsiteY461" fmla="*/ 49606 h 790575"/>
                <a:gd name="connsiteX462" fmla="*/ 235782 w 342900"/>
                <a:gd name="connsiteY462" fmla="*/ 50025 h 790575"/>
                <a:gd name="connsiteX463" fmla="*/ 238087 w 342900"/>
                <a:gd name="connsiteY463" fmla="*/ 47568 h 790575"/>
                <a:gd name="connsiteX464" fmla="*/ 243011 w 342900"/>
                <a:gd name="connsiteY464" fmla="*/ 41234 h 790575"/>
                <a:gd name="connsiteX465" fmla="*/ 235763 w 342900"/>
                <a:gd name="connsiteY465" fmla="*/ 36528 h 790575"/>
                <a:gd name="connsiteX466" fmla="*/ 240535 w 342900"/>
                <a:gd name="connsiteY466" fmla="*/ 31756 h 790575"/>
                <a:gd name="connsiteX467" fmla="*/ 243011 w 342900"/>
                <a:gd name="connsiteY467" fmla="*/ 26927 h 790575"/>
                <a:gd name="connsiteX468" fmla="*/ 245135 w 342900"/>
                <a:gd name="connsiteY468" fmla="*/ 20974 h 790575"/>
                <a:gd name="connsiteX469" fmla="*/ 245907 w 342900"/>
                <a:gd name="connsiteY469" fmla="*/ 13983 h 790575"/>
                <a:gd name="connsiteX470" fmla="*/ 245612 w 342900"/>
                <a:gd name="connsiteY470" fmla="*/ 10211 h 790575"/>
                <a:gd name="connsiteX471" fmla="*/ 244144 w 342900"/>
                <a:gd name="connsiteY471" fmla="*/ 7629 h 790575"/>
                <a:gd name="connsiteX472" fmla="*/ 239716 w 342900"/>
                <a:gd name="connsiteY472" fmla="*/ 1191 h 790575"/>
                <a:gd name="connsiteX473" fmla="*/ 249745 w 342900"/>
                <a:gd name="connsiteY473" fmla="*/ 267 h 790575"/>
                <a:gd name="connsiteX474" fmla="*/ 253222 w 342900"/>
                <a:gd name="connsiteY474" fmla="*/ 0 h 790575"/>
                <a:gd name="connsiteX475" fmla="*/ 260518 w 342900"/>
                <a:gd name="connsiteY475" fmla="*/ 4248 h 790575"/>
                <a:gd name="connsiteX476" fmla="*/ 260842 w 342900"/>
                <a:gd name="connsiteY476" fmla="*/ 5172 h 790575"/>
                <a:gd name="connsiteX477" fmla="*/ 260890 w 342900"/>
                <a:gd name="connsiteY477" fmla="*/ 7382 h 790575"/>
                <a:gd name="connsiteX478" fmla="*/ 261147 w 342900"/>
                <a:gd name="connsiteY478" fmla="*/ 9668 h 790575"/>
                <a:gd name="connsiteX479" fmla="*/ 268224 w 342900"/>
                <a:gd name="connsiteY479" fmla="*/ 15449 h 790575"/>
                <a:gd name="connsiteX480" fmla="*/ 270262 w 342900"/>
                <a:gd name="connsiteY480" fmla="*/ 18507 h 790575"/>
                <a:gd name="connsiteX481" fmla="*/ 274615 w 342900"/>
                <a:gd name="connsiteY481" fmla="*/ 23136 h 790575"/>
                <a:gd name="connsiteX482" fmla="*/ 275767 w 342900"/>
                <a:gd name="connsiteY482" fmla="*/ 25632 h 790575"/>
                <a:gd name="connsiteX483" fmla="*/ 279797 w 342900"/>
                <a:gd name="connsiteY483" fmla="*/ 28546 h 790575"/>
                <a:gd name="connsiteX484" fmla="*/ 282683 w 342900"/>
                <a:gd name="connsiteY484" fmla="*/ 31661 h 790575"/>
                <a:gd name="connsiteX485" fmla="*/ 286055 w 342900"/>
                <a:gd name="connsiteY485" fmla="*/ 34176 h 790575"/>
                <a:gd name="connsiteX486" fmla="*/ 289989 w 342900"/>
                <a:gd name="connsiteY486" fmla="*/ 38081 h 790575"/>
                <a:gd name="connsiteX487" fmla="*/ 295275 w 342900"/>
                <a:gd name="connsiteY487" fmla="*/ 41186 h 790575"/>
                <a:gd name="connsiteX488" fmla="*/ 299732 w 342900"/>
                <a:gd name="connsiteY488" fmla="*/ 42196 h 790575"/>
                <a:gd name="connsiteX489" fmla="*/ 310972 w 342900"/>
                <a:gd name="connsiteY489" fmla="*/ 47501 h 790575"/>
                <a:gd name="connsiteX490" fmla="*/ 312887 w 342900"/>
                <a:gd name="connsiteY490" fmla="*/ 49216 h 790575"/>
                <a:gd name="connsiteX491" fmla="*/ 316125 w 342900"/>
                <a:gd name="connsiteY491" fmla="*/ 52902 h 790575"/>
                <a:gd name="connsiteX492" fmla="*/ 319401 w 342900"/>
                <a:gd name="connsiteY492" fmla="*/ 57150 h 790575"/>
                <a:gd name="connsiteX493" fmla="*/ 321669 w 342900"/>
                <a:gd name="connsiteY493" fmla="*/ 65856 h 790575"/>
                <a:gd name="connsiteX494" fmla="*/ 325298 w 342900"/>
                <a:gd name="connsiteY494" fmla="*/ 66304 h 790575"/>
                <a:gd name="connsiteX495" fmla="*/ 326288 w 342900"/>
                <a:gd name="connsiteY495" fmla="*/ 69285 h 790575"/>
                <a:gd name="connsiteX496" fmla="*/ 329460 w 342900"/>
                <a:gd name="connsiteY496" fmla="*/ 74381 h 790575"/>
                <a:gd name="connsiteX497" fmla="*/ 333860 w 342900"/>
                <a:gd name="connsiteY497" fmla="*/ 78867 h 790575"/>
                <a:gd name="connsiteX498" fmla="*/ 333699 w 342900"/>
                <a:gd name="connsiteY498" fmla="*/ 80372 h 790575"/>
                <a:gd name="connsiteX499" fmla="*/ 330194 w 342900"/>
                <a:gd name="connsiteY499" fmla="*/ 84487 h 790575"/>
                <a:gd name="connsiteX500" fmla="*/ 329812 w 342900"/>
                <a:gd name="connsiteY500" fmla="*/ 90049 h 790575"/>
                <a:gd name="connsiteX501" fmla="*/ 330146 w 342900"/>
                <a:gd name="connsiteY501" fmla="*/ 97126 h 790575"/>
                <a:gd name="connsiteX502" fmla="*/ 331251 w 342900"/>
                <a:gd name="connsiteY502" fmla="*/ 102879 h 790575"/>
                <a:gd name="connsiteX503" fmla="*/ 331137 w 342900"/>
                <a:gd name="connsiteY503" fmla="*/ 104556 h 790575"/>
                <a:gd name="connsiteX504" fmla="*/ 330270 w 342900"/>
                <a:gd name="connsiteY504" fmla="*/ 106537 h 790575"/>
                <a:gd name="connsiteX505" fmla="*/ 329232 w 342900"/>
                <a:gd name="connsiteY505" fmla="*/ 109633 h 790575"/>
                <a:gd name="connsiteX506" fmla="*/ 328850 w 342900"/>
                <a:gd name="connsiteY506" fmla="*/ 112328 h 790575"/>
                <a:gd name="connsiteX507" fmla="*/ 328946 w 342900"/>
                <a:gd name="connsiteY507" fmla="*/ 113643 h 790575"/>
                <a:gd name="connsiteX508" fmla="*/ 329298 w 342900"/>
                <a:gd name="connsiteY508" fmla="*/ 114367 h 790575"/>
                <a:gd name="connsiteX509" fmla="*/ 331146 w 342900"/>
                <a:gd name="connsiteY509" fmla="*/ 114424 h 790575"/>
                <a:gd name="connsiteX510" fmla="*/ 334451 w 342900"/>
                <a:gd name="connsiteY510" fmla="*/ 115062 h 790575"/>
                <a:gd name="connsiteX511" fmla="*/ 336395 w 342900"/>
                <a:gd name="connsiteY511" fmla="*/ 116253 h 790575"/>
                <a:gd name="connsiteX512" fmla="*/ 337499 w 342900"/>
                <a:gd name="connsiteY512" fmla="*/ 122796 h 790575"/>
                <a:gd name="connsiteX513" fmla="*/ 337128 w 342900"/>
                <a:gd name="connsiteY513" fmla="*/ 124054 h 790575"/>
                <a:gd name="connsiteX514" fmla="*/ 334346 w 342900"/>
                <a:gd name="connsiteY514" fmla="*/ 127006 h 790575"/>
                <a:gd name="connsiteX515" fmla="*/ 333527 w 342900"/>
                <a:gd name="connsiteY515" fmla="*/ 129350 h 790575"/>
                <a:gd name="connsiteX516" fmla="*/ 333451 w 342900"/>
                <a:gd name="connsiteY516" fmla="*/ 132779 h 790575"/>
                <a:gd name="connsiteX517" fmla="*/ 333946 w 342900"/>
                <a:gd name="connsiteY517" fmla="*/ 136550 h 790575"/>
                <a:gd name="connsiteX518" fmla="*/ 334909 w 342900"/>
                <a:gd name="connsiteY518" fmla="*/ 140751 h 790575"/>
                <a:gd name="connsiteX519" fmla="*/ 337090 w 342900"/>
                <a:gd name="connsiteY519" fmla="*/ 145237 h 790575"/>
                <a:gd name="connsiteX520" fmla="*/ 340043 w 342900"/>
                <a:gd name="connsiteY520" fmla="*/ 149914 h 790575"/>
                <a:gd name="connsiteX521" fmla="*/ 341986 w 342900"/>
                <a:gd name="connsiteY521" fmla="*/ 153743 h 790575"/>
                <a:gd name="connsiteX522" fmla="*/ 342900 w 342900"/>
                <a:gd name="connsiteY522" fmla="*/ 156429 h 790575"/>
                <a:gd name="connsiteX523" fmla="*/ 343233 w 342900"/>
                <a:gd name="connsiteY523" fmla="*/ 158315 h 790575"/>
                <a:gd name="connsiteX524" fmla="*/ 341909 w 342900"/>
                <a:gd name="connsiteY524" fmla="*/ 160677 h 790575"/>
                <a:gd name="connsiteX525" fmla="*/ 340719 w 342900"/>
                <a:gd name="connsiteY525" fmla="*/ 165335 h 790575"/>
                <a:gd name="connsiteX526" fmla="*/ 340500 w 342900"/>
                <a:gd name="connsiteY526" fmla="*/ 170650 h 790575"/>
                <a:gd name="connsiteX527" fmla="*/ 339957 w 342900"/>
                <a:gd name="connsiteY527" fmla="*/ 174107 h 790575"/>
                <a:gd name="connsiteX528" fmla="*/ 337366 w 342900"/>
                <a:gd name="connsiteY528" fmla="*/ 178860 h 790575"/>
                <a:gd name="connsiteX529" fmla="*/ 335566 w 342900"/>
                <a:gd name="connsiteY529" fmla="*/ 180537 h 790575"/>
                <a:gd name="connsiteX530" fmla="*/ 335051 w 342900"/>
                <a:gd name="connsiteY530" fmla="*/ 183032 h 790575"/>
                <a:gd name="connsiteX531" fmla="*/ 334832 w 342900"/>
                <a:gd name="connsiteY531" fmla="*/ 187214 h 790575"/>
                <a:gd name="connsiteX532" fmla="*/ 335366 w 342900"/>
                <a:gd name="connsiteY532" fmla="*/ 192300 h 790575"/>
                <a:gd name="connsiteX533" fmla="*/ 335546 w 342900"/>
                <a:gd name="connsiteY533" fmla="*/ 195729 h 790575"/>
                <a:gd name="connsiteX534" fmla="*/ 336099 w 342900"/>
                <a:gd name="connsiteY534" fmla="*/ 198196 h 790575"/>
                <a:gd name="connsiteX535" fmla="*/ 336918 w 342900"/>
                <a:gd name="connsiteY535" fmla="*/ 199806 h 790575"/>
                <a:gd name="connsiteX536" fmla="*/ 341080 w 342900"/>
                <a:gd name="connsiteY536" fmla="*/ 202635 h 790575"/>
                <a:gd name="connsiteX537" fmla="*/ 343415 w 342900"/>
                <a:gd name="connsiteY537" fmla="*/ 208426 h 790575"/>
                <a:gd name="connsiteX538" fmla="*/ 344871 w 342900"/>
                <a:gd name="connsiteY538" fmla="*/ 213065 h 790575"/>
                <a:gd name="connsiteX539" fmla="*/ 347815 w 342900"/>
                <a:gd name="connsiteY539" fmla="*/ 225095 h 790575"/>
                <a:gd name="connsiteX540" fmla="*/ 199177 w 342900"/>
                <a:gd name="connsiteY540" fmla="*/ 594627 h 790575"/>
                <a:gd name="connsiteX541" fmla="*/ 198511 w 342900"/>
                <a:gd name="connsiteY541" fmla="*/ 596370 h 790575"/>
                <a:gd name="connsiteX542" fmla="*/ 197834 w 342900"/>
                <a:gd name="connsiteY542" fmla="*/ 594236 h 790575"/>
                <a:gd name="connsiteX543" fmla="*/ 198101 w 342900"/>
                <a:gd name="connsiteY543" fmla="*/ 593817 h 790575"/>
                <a:gd name="connsiteX544" fmla="*/ 198558 w 342900"/>
                <a:gd name="connsiteY544" fmla="*/ 591712 h 790575"/>
                <a:gd name="connsiteX545" fmla="*/ 199854 w 342900"/>
                <a:gd name="connsiteY545" fmla="*/ 590559 h 790575"/>
                <a:gd name="connsiteX546" fmla="*/ 201920 w 342900"/>
                <a:gd name="connsiteY546" fmla="*/ 591255 h 790575"/>
                <a:gd name="connsiteX547" fmla="*/ 201911 w 342900"/>
                <a:gd name="connsiteY547" fmla="*/ 591779 h 790575"/>
                <a:gd name="connsiteX548" fmla="*/ 199930 w 342900"/>
                <a:gd name="connsiteY548" fmla="*/ 593484 h 790575"/>
                <a:gd name="connsiteX549" fmla="*/ 199177 w 342900"/>
                <a:gd name="connsiteY549" fmla="*/ 594627 h 790575"/>
                <a:gd name="connsiteX550" fmla="*/ 194386 w 342900"/>
                <a:gd name="connsiteY550" fmla="*/ 617658 h 790575"/>
                <a:gd name="connsiteX551" fmla="*/ 193195 w 342900"/>
                <a:gd name="connsiteY551" fmla="*/ 618154 h 790575"/>
                <a:gd name="connsiteX552" fmla="*/ 192605 w 342900"/>
                <a:gd name="connsiteY552" fmla="*/ 618001 h 790575"/>
                <a:gd name="connsiteX553" fmla="*/ 193338 w 342900"/>
                <a:gd name="connsiteY553" fmla="*/ 615591 h 790575"/>
                <a:gd name="connsiteX554" fmla="*/ 193881 w 342900"/>
                <a:gd name="connsiteY554" fmla="*/ 614553 h 790575"/>
                <a:gd name="connsiteX555" fmla="*/ 195682 w 342900"/>
                <a:gd name="connsiteY555" fmla="*/ 613581 h 790575"/>
                <a:gd name="connsiteX556" fmla="*/ 196234 w 342900"/>
                <a:gd name="connsiteY556" fmla="*/ 613753 h 790575"/>
                <a:gd name="connsiteX557" fmla="*/ 194386 w 342900"/>
                <a:gd name="connsiteY557" fmla="*/ 617658 h 790575"/>
                <a:gd name="connsiteX558" fmla="*/ 214179 w 342900"/>
                <a:gd name="connsiteY558" fmla="*/ 674122 h 790575"/>
                <a:gd name="connsiteX559" fmla="*/ 213693 w 342900"/>
                <a:gd name="connsiteY559" fmla="*/ 677256 h 790575"/>
                <a:gd name="connsiteX560" fmla="*/ 212303 w 342900"/>
                <a:gd name="connsiteY560" fmla="*/ 677018 h 790575"/>
                <a:gd name="connsiteX561" fmla="*/ 211036 w 342900"/>
                <a:gd name="connsiteY561" fmla="*/ 674703 h 790575"/>
                <a:gd name="connsiteX562" fmla="*/ 213598 w 342900"/>
                <a:gd name="connsiteY562" fmla="*/ 671170 h 790575"/>
                <a:gd name="connsiteX563" fmla="*/ 217513 w 342900"/>
                <a:gd name="connsiteY563" fmla="*/ 671360 h 790575"/>
                <a:gd name="connsiteX564" fmla="*/ 218856 w 342900"/>
                <a:gd name="connsiteY564" fmla="*/ 672103 h 790575"/>
                <a:gd name="connsiteX565" fmla="*/ 214179 w 342900"/>
                <a:gd name="connsiteY565" fmla="*/ 674122 h 790575"/>
                <a:gd name="connsiteX566" fmla="*/ 212036 w 342900"/>
                <a:gd name="connsiteY566" fmla="*/ 678475 h 790575"/>
                <a:gd name="connsiteX567" fmla="*/ 209826 w 342900"/>
                <a:gd name="connsiteY567" fmla="*/ 679666 h 790575"/>
                <a:gd name="connsiteX568" fmla="*/ 208531 w 342900"/>
                <a:gd name="connsiteY568" fmla="*/ 683200 h 790575"/>
                <a:gd name="connsiteX569" fmla="*/ 206740 w 342900"/>
                <a:gd name="connsiteY569" fmla="*/ 683800 h 790575"/>
                <a:gd name="connsiteX570" fmla="*/ 205025 w 342900"/>
                <a:gd name="connsiteY570" fmla="*/ 684971 h 790575"/>
                <a:gd name="connsiteX571" fmla="*/ 204416 w 342900"/>
                <a:gd name="connsiteY571" fmla="*/ 696078 h 790575"/>
                <a:gd name="connsiteX572" fmla="*/ 207550 w 342900"/>
                <a:gd name="connsiteY572" fmla="*/ 700278 h 790575"/>
                <a:gd name="connsiteX573" fmla="*/ 205826 w 342900"/>
                <a:gd name="connsiteY573" fmla="*/ 700869 h 790575"/>
                <a:gd name="connsiteX574" fmla="*/ 204254 w 342900"/>
                <a:gd name="connsiteY574" fmla="*/ 702126 h 790575"/>
                <a:gd name="connsiteX575" fmla="*/ 203130 w 342900"/>
                <a:gd name="connsiteY575" fmla="*/ 703983 h 790575"/>
                <a:gd name="connsiteX576" fmla="*/ 201978 w 342900"/>
                <a:gd name="connsiteY576" fmla="*/ 707974 h 790575"/>
                <a:gd name="connsiteX577" fmla="*/ 197663 w 342900"/>
                <a:gd name="connsiteY577" fmla="*/ 710232 h 790575"/>
                <a:gd name="connsiteX578" fmla="*/ 196034 w 342900"/>
                <a:gd name="connsiteY578" fmla="*/ 711898 h 790575"/>
                <a:gd name="connsiteX579" fmla="*/ 193624 w 342900"/>
                <a:gd name="connsiteY579" fmla="*/ 715604 h 790575"/>
                <a:gd name="connsiteX580" fmla="*/ 192367 w 342900"/>
                <a:gd name="connsiteY580" fmla="*/ 720966 h 790575"/>
                <a:gd name="connsiteX581" fmla="*/ 189929 w 342900"/>
                <a:gd name="connsiteY581" fmla="*/ 723252 h 790575"/>
                <a:gd name="connsiteX582" fmla="*/ 187185 w 342900"/>
                <a:gd name="connsiteY582" fmla="*/ 723795 h 790575"/>
                <a:gd name="connsiteX583" fmla="*/ 188786 w 342900"/>
                <a:gd name="connsiteY583" fmla="*/ 719414 h 790575"/>
                <a:gd name="connsiteX584" fmla="*/ 190891 w 342900"/>
                <a:gd name="connsiteY584" fmla="*/ 715832 h 790575"/>
                <a:gd name="connsiteX585" fmla="*/ 188871 w 342900"/>
                <a:gd name="connsiteY585" fmla="*/ 713365 h 790575"/>
                <a:gd name="connsiteX586" fmla="*/ 187652 w 342900"/>
                <a:gd name="connsiteY586" fmla="*/ 709508 h 790575"/>
                <a:gd name="connsiteX587" fmla="*/ 186071 w 342900"/>
                <a:gd name="connsiteY587" fmla="*/ 706536 h 790575"/>
                <a:gd name="connsiteX588" fmla="*/ 187328 w 342900"/>
                <a:gd name="connsiteY588" fmla="*/ 703212 h 790575"/>
                <a:gd name="connsiteX589" fmla="*/ 186709 w 342900"/>
                <a:gd name="connsiteY589" fmla="*/ 697763 h 790575"/>
                <a:gd name="connsiteX590" fmla="*/ 186909 w 342900"/>
                <a:gd name="connsiteY590" fmla="*/ 692420 h 790575"/>
                <a:gd name="connsiteX591" fmla="*/ 188738 w 342900"/>
                <a:gd name="connsiteY591" fmla="*/ 689724 h 790575"/>
                <a:gd name="connsiteX592" fmla="*/ 190833 w 342900"/>
                <a:gd name="connsiteY592" fmla="*/ 687524 h 790575"/>
                <a:gd name="connsiteX593" fmla="*/ 194091 w 342900"/>
                <a:gd name="connsiteY593" fmla="*/ 682447 h 790575"/>
                <a:gd name="connsiteX594" fmla="*/ 197625 w 342900"/>
                <a:gd name="connsiteY594" fmla="*/ 678752 h 790575"/>
                <a:gd name="connsiteX595" fmla="*/ 202559 w 342900"/>
                <a:gd name="connsiteY595" fmla="*/ 677094 h 790575"/>
                <a:gd name="connsiteX596" fmla="*/ 204788 w 342900"/>
                <a:gd name="connsiteY596" fmla="*/ 678628 h 790575"/>
                <a:gd name="connsiteX597" fmla="*/ 205750 w 342900"/>
                <a:gd name="connsiteY597" fmla="*/ 675265 h 790575"/>
                <a:gd name="connsiteX598" fmla="*/ 207340 w 342900"/>
                <a:gd name="connsiteY598" fmla="*/ 674494 h 790575"/>
                <a:gd name="connsiteX599" fmla="*/ 208836 w 342900"/>
                <a:gd name="connsiteY599" fmla="*/ 675275 h 790575"/>
                <a:gd name="connsiteX600" fmla="*/ 212036 w 342900"/>
                <a:gd name="connsiteY600" fmla="*/ 678475 h 790575"/>
                <a:gd name="connsiteX601" fmla="*/ 143932 w 342900"/>
                <a:gd name="connsiteY601" fmla="*/ 754323 h 790575"/>
                <a:gd name="connsiteX602" fmla="*/ 142551 w 342900"/>
                <a:gd name="connsiteY602" fmla="*/ 756742 h 790575"/>
                <a:gd name="connsiteX603" fmla="*/ 141332 w 342900"/>
                <a:gd name="connsiteY603" fmla="*/ 756571 h 790575"/>
                <a:gd name="connsiteX604" fmla="*/ 140522 w 342900"/>
                <a:gd name="connsiteY604" fmla="*/ 753342 h 790575"/>
                <a:gd name="connsiteX605" fmla="*/ 140332 w 342900"/>
                <a:gd name="connsiteY605" fmla="*/ 745017 h 790575"/>
                <a:gd name="connsiteX606" fmla="*/ 140818 w 342900"/>
                <a:gd name="connsiteY606" fmla="*/ 740883 h 790575"/>
                <a:gd name="connsiteX607" fmla="*/ 146647 w 342900"/>
                <a:gd name="connsiteY607" fmla="*/ 725910 h 790575"/>
                <a:gd name="connsiteX608" fmla="*/ 149247 w 342900"/>
                <a:gd name="connsiteY608" fmla="*/ 724681 h 790575"/>
                <a:gd name="connsiteX609" fmla="*/ 152905 w 342900"/>
                <a:gd name="connsiteY609" fmla="*/ 715442 h 790575"/>
                <a:gd name="connsiteX610" fmla="*/ 153895 w 342900"/>
                <a:gd name="connsiteY610" fmla="*/ 711308 h 790575"/>
                <a:gd name="connsiteX611" fmla="*/ 155486 w 342900"/>
                <a:gd name="connsiteY611" fmla="*/ 707584 h 790575"/>
                <a:gd name="connsiteX612" fmla="*/ 156420 w 342900"/>
                <a:gd name="connsiteY612" fmla="*/ 704240 h 790575"/>
                <a:gd name="connsiteX613" fmla="*/ 157210 w 342900"/>
                <a:gd name="connsiteY613" fmla="*/ 702888 h 790575"/>
                <a:gd name="connsiteX614" fmla="*/ 158915 w 342900"/>
                <a:gd name="connsiteY614" fmla="*/ 703516 h 790575"/>
                <a:gd name="connsiteX615" fmla="*/ 159677 w 342900"/>
                <a:gd name="connsiteY615" fmla="*/ 704136 h 790575"/>
                <a:gd name="connsiteX616" fmla="*/ 157877 w 342900"/>
                <a:gd name="connsiteY616" fmla="*/ 706079 h 790575"/>
                <a:gd name="connsiteX617" fmla="*/ 158086 w 342900"/>
                <a:gd name="connsiteY617" fmla="*/ 708603 h 790575"/>
                <a:gd name="connsiteX618" fmla="*/ 157962 w 342900"/>
                <a:gd name="connsiteY618" fmla="*/ 709641 h 790575"/>
                <a:gd name="connsiteX619" fmla="*/ 153419 w 342900"/>
                <a:gd name="connsiteY619" fmla="*/ 720585 h 790575"/>
                <a:gd name="connsiteX620" fmla="*/ 152209 w 342900"/>
                <a:gd name="connsiteY620" fmla="*/ 727653 h 790575"/>
                <a:gd name="connsiteX621" fmla="*/ 150600 w 342900"/>
                <a:gd name="connsiteY621" fmla="*/ 729377 h 790575"/>
                <a:gd name="connsiteX622" fmla="*/ 143932 w 342900"/>
                <a:gd name="connsiteY622" fmla="*/ 754323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Lst>
              <a:rect l="l" t="t" r="r" b="b"/>
              <a:pathLst>
                <a:path w="342900" h="790575">
                  <a:moveTo>
                    <a:pt x="347815" y="225095"/>
                  </a:moveTo>
                  <a:lnTo>
                    <a:pt x="340728" y="226600"/>
                  </a:lnTo>
                  <a:lnTo>
                    <a:pt x="335404" y="223580"/>
                  </a:lnTo>
                  <a:lnTo>
                    <a:pt x="332746" y="225095"/>
                  </a:lnTo>
                  <a:lnTo>
                    <a:pt x="328107" y="225161"/>
                  </a:lnTo>
                  <a:lnTo>
                    <a:pt x="322831" y="226352"/>
                  </a:lnTo>
                  <a:lnTo>
                    <a:pt x="321050" y="228705"/>
                  </a:lnTo>
                  <a:lnTo>
                    <a:pt x="319649" y="229648"/>
                  </a:lnTo>
                  <a:lnTo>
                    <a:pt x="314763" y="226324"/>
                  </a:lnTo>
                  <a:lnTo>
                    <a:pt x="310143" y="220808"/>
                  </a:lnTo>
                  <a:lnTo>
                    <a:pt x="306771" y="225009"/>
                  </a:lnTo>
                  <a:lnTo>
                    <a:pt x="304590" y="225800"/>
                  </a:lnTo>
                  <a:lnTo>
                    <a:pt x="302619" y="221999"/>
                  </a:lnTo>
                  <a:lnTo>
                    <a:pt x="300904" y="221380"/>
                  </a:lnTo>
                  <a:lnTo>
                    <a:pt x="299980" y="222647"/>
                  </a:lnTo>
                  <a:lnTo>
                    <a:pt x="299171" y="226009"/>
                  </a:lnTo>
                  <a:lnTo>
                    <a:pt x="297875" y="228648"/>
                  </a:lnTo>
                  <a:lnTo>
                    <a:pt x="297532" y="230314"/>
                  </a:lnTo>
                  <a:lnTo>
                    <a:pt x="297313" y="237020"/>
                  </a:lnTo>
                  <a:lnTo>
                    <a:pt x="296980" y="238573"/>
                  </a:lnTo>
                  <a:lnTo>
                    <a:pt x="292494" y="237706"/>
                  </a:lnTo>
                  <a:lnTo>
                    <a:pt x="292760" y="239468"/>
                  </a:lnTo>
                  <a:lnTo>
                    <a:pt x="293741" y="240354"/>
                  </a:lnTo>
                  <a:lnTo>
                    <a:pt x="294141" y="241468"/>
                  </a:lnTo>
                  <a:lnTo>
                    <a:pt x="292512" y="242926"/>
                  </a:lnTo>
                  <a:lnTo>
                    <a:pt x="288064" y="242783"/>
                  </a:lnTo>
                  <a:lnTo>
                    <a:pt x="287607" y="244335"/>
                  </a:lnTo>
                  <a:lnTo>
                    <a:pt x="288855" y="246774"/>
                  </a:lnTo>
                  <a:lnTo>
                    <a:pt x="287874" y="248917"/>
                  </a:lnTo>
                  <a:lnTo>
                    <a:pt x="286969" y="249755"/>
                  </a:lnTo>
                  <a:lnTo>
                    <a:pt x="281644" y="251079"/>
                  </a:lnTo>
                  <a:lnTo>
                    <a:pt x="278568" y="250774"/>
                  </a:lnTo>
                  <a:lnTo>
                    <a:pt x="277682" y="252155"/>
                  </a:lnTo>
                  <a:lnTo>
                    <a:pt x="277444" y="253946"/>
                  </a:lnTo>
                  <a:lnTo>
                    <a:pt x="278025" y="255708"/>
                  </a:lnTo>
                  <a:lnTo>
                    <a:pt x="279387" y="256642"/>
                  </a:lnTo>
                  <a:lnTo>
                    <a:pt x="279835" y="257756"/>
                  </a:lnTo>
                  <a:lnTo>
                    <a:pt x="279739" y="260166"/>
                  </a:lnTo>
                  <a:lnTo>
                    <a:pt x="278606" y="260604"/>
                  </a:lnTo>
                  <a:lnTo>
                    <a:pt x="275406" y="256365"/>
                  </a:lnTo>
                  <a:lnTo>
                    <a:pt x="274425" y="256584"/>
                  </a:lnTo>
                  <a:lnTo>
                    <a:pt x="275158" y="258785"/>
                  </a:lnTo>
                  <a:lnTo>
                    <a:pt x="276987" y="261185"/>
                  </a:lnTo>
                  <a:lnTo>
                    <a:pt x="278044" y="263633"/>
                  </a:lnTo>
                  <a:lnTo>
                    <a:pt x="278968" y="266567"/>
                  </a:lnTo>
                  <a:lnTo>
                    <a:pt x="278787" y="268796"/>
                  </a:lnTo>
                  <a:lnTo>
                    <a:pt x="274806" y="275958"/>
                  </a:lnTo>
                  <a:lnTo>
                    <a:pt x="271300" y="280464"/>
                  </a:lnTo>
                  <a:lnTo>
                    <a:pt x="268691" y="284512"/>
                  </a:lnTo>
                  <a:lnTo>
                    <a:pt x="267148" y="288798"/>
                  </a:lnTo>
                  <a:lnTo>
                    <a:pt x="268938" y="290951"/>
                  </a:lnTo>
                  <a:lnTo>
                    <a:pt x="270920" y="294056"/>
                  </a:lnTo>
                  <a:lnTo>
                    <a:pt x="272319" y="300009"/>
                  </a:lnTo>
                  <a:lnTo>
                    <a:pt x="273987" y="305305"/>
                  </a:lnTo>
                  <a:lnTo>
                    <a:pt x="277349" y="310344"/>
                  </a:lnTo>
                  <a:lnTo>
                    <a:pt x="276673" y="313249"/>
                  </a:lnTo>
                  <a:lnTo>
                    <a:pt x="275891" y="315506"/>
                  </a:lnTo>
                  <a:lnTo>
                    <a:pt x="270300" y="320469"/>
                  </a:lnTo>
                  <a:lnTo>
                    <a:pt x="263957" y="327917"/>
                  </a:lnTo>
                  <a:lnTo>
                    <a:pt x="257117" y="346815"/>
                  </a:lnTo>
                  <a:lnTo>
                    <a:pt x="254841" y="349339"/>
                  </a:lnTo>
                  <a:lnTo>
                    <a:pt x="248860" y="352511"/>
                  </a:lnTo>
                  <a:lnTo>
                    <a:pt x="246659" y="355578"/>
                  </a:lnTo>
                  <a:lnTo>
                    <a:pt x="242202" y="359216"/>
                  </a:lnTo>
                  <a:lnTo>
                    <a:pt x="234419" y="362341"/>
                  </a:lnTo>
                  <a:lnTo>
                    <a:pt x="230895" y="366684"/>
                  </a:lnTo>
                  <a:lnTo>
                    <a:pt x="229305" y="371161"/>
                  </a:lnTo>
                  <a:lnTo>
                    <a:pt x="227533" y="371484"/>
                  </a:lnTo>
                  <a:lnTo>
                    <a:pt x="225771" y="369732"/>
                  </a:lnTo>
                  <a:lnTo>
                    <a:pt x="223428" y="368427"/>
                  </a:lnTo>
                  <a:lnTo>
                    <a:pt x="223123" y="371351"/>
                  </a:lnTo>
                  <a:lnTo>
                    <a:pt x="223228" y="373494"/>
                  </a:lnTo>
                  <a:lnTo>
                    <a:pt x="219475" y="370322"/>
                  </a:lnTo>
                  <a:lnTo>
                    <a:pt x="217703" y="373237"/>
                  </a:lnTo>
                  <a:lnTo>
                    <a:pt x="216322" y="378085"/>
                  </a:lnTo>
                  <a:lnTo>
                    <a:pt x="210921" y="384600"/>
                  </a:lnTo>
                  <a:lnTo>
                    <a:pt x="205101" y="383429"/>
                  </a:lnTo>
                  <a:lnTo>
                    <a:pt x="204454" y="384572"/>
                  </a:lnTo>
                  <a:lnTo>
                    <a:pt x="205997" y="385400"/>
                  </a:lnTo>
                  <a:lnTo>
                    <a:pt x="206235" y="386439"/>
                  </a:lnTo>
                  <a:lnTo>
                    <a:pt x="205178" y="386991"/>
                  </a:lnTo>
                  <a:lnTo>
                    <a:pt x="203578" y="386934"/>
                  </a:lnTo>
                  <a:lnTo>
                    <a:pt x="201111" y="388220"/>
                  </a:lnTo>
                  <a:lnTo>
                    <a:pt x="199491" y="388125"/>
                  </a:lnTo>
                  <a:lnTo>
                    <a:pt x="198720" y="391192"/>
                  </a:lnTo>
                  <a:lnTo>
                    <a:pt x="197462" y="394897"/>
                  </a:lnTo>
                  <a:lnTo>
                    <a:pt x="194177" y="396430"/>
                  </a:lnTo>
                  <a:lnTo>
                    <a:pt x="192481" y="396745"/>
                  </a:lnTo>
                  <a:lnTo>
                    <a:pt x="191643" y="398850"/>
                  </a:lnTo>
                  <a:lnTo>
                    <a:pt x="196701" y="399288"/>
                  </a:lnTo>
                  <a:lnTo>
                    <a:pt x="196301" y="401069"/>
                  </a:lnTo>
                  <a:lnTo>
                    <a:pt x="196186" y="402850"/>
                  </a:lnTo>
                  <a:lnTo>
                    <a:pt x="195662" y="404755"/>
                  </a:lnTo>
                  <a:lnTo>
                    <a:pt x="189909" y="407499"/>
                  </a:lnTo>
                  <a:lnTo>
                    <a:pt x="189023" y="409651"/>
                  </a:lnTo>
                  <a:lnTo>
                    <a:pt x="187823" y="410985"/>
                  </a:lnTo>
                  <a:lnTo>
                    <a:pt x="185261" y="410909"/>
                  </a:lnTo>
                  <a:lnTo>
                    <a:pt x="185356" y="409670"/>
                  </a:lnTo>
                  <a:lnTo>
                    <a:pt x="185775" y="408270"/>
                  </a:lnTo>
                  <a:lnTo>
                    <a:pt x="181966" y="408394"/>
                  </a:lnTo>
                  <a:lnTo>
                    <a:pt x="180775" y="405298"/>
                  </a:lnTo>
                  <a:lnTo>
                    <a:pt x="180051" y="406089"/>
                  </a:lnTo>
                  <a:lnTo>
                    <a:pt x="180480" y="408584"/>
                  </a:lnTo>
                  <a:lnTo>
                    <a:pt x="181470" y="411175"/>
                  </a:lnTo>
                  <a:lnTo>
                    <a:pt x="182585" y="414976"/>
                  </a:lnTo>
                  <a:lnTo>
                    <a:pt x="181680" y="417366"/>
                  </a:lnTo>
                  <a:lnTo>
                    <a:pt x="180680" y="418557"/>
                  </a:lnTo>
                  <a:lnTo>
                    <a:pt x="181413" y="419652"/>
                  </a:lnTo>
                  <a:lnTo>
                    <a:pt x="183442" y="420491"/>
                  </a:lnTo>
                  <a:lnTo>
                    <a:pt x="184261" y="421986"/>
                  </a:lnTo>
                  <a:lnTo>
                    <a:pt x="181851" y="423262"/>
                  </a:lnTo>
                  <a:lnTo>
                    <a:pt x="178841" y="427644"/>
                  </a:lnTo>
                  <a:lnTo>
                    <a:pt x="175717" y="427749"/>
                  </a:lnTo>
                  <a:lnTo>
                    <a:pt x="173812" y="430644"/>
                  </a:lnTo>
                  <a:lnTo>
                    <a:pt x="171783" y="430635"/>
                  </a:lnTo>
                  <a:lnTo>
                    <a:pt x="170136" y="428815"/>
                  </a:lnTo>
                  <a:lnTo>
                    <a:pt x="167497" y="427320"/>
                  </a:lnTo>
                  <a:lnTo>
                    <a:pt x="166649" y="429949"/>
                  </a:lnTo>
                  <a:lnTo>
                    <a:pt x="166516" y="432044"/>
                  </a:lnTo>
                  <a:lnTo>
                    <a:pt x="168002" y="437331"/>
                  </a:lnTo>
                  <a:lnTo>
                    <a:pt x="170840" y="441408"/>
                  </a:lnTo>
                  <a:lnTo>
                    <a:pt x="173469" y="443170"/>
                  </a:lnTo>
                  <a:lnTo>
                    <a:pt x="171574" y="444360"/>
                  </a:lnTo>
                  <a:lnTo>
                    <a:pt x="170164" y="446989"/>
                  </a:lnTo>
                  <a:lnTo>
                    <a:pt x="168459" y="455181"/>
                  </a:lnTo>
                  <a:lnTo>
                    <a:pt x="167535" y="458400"/>
                  </a:lnTo>
                  <a:lnTo>
                    <a:pt x="166535" y="464058"/>
                  </a:lnTo>
                  <a:lnTo>
                    <a:pt x="167164" y="468821"/>
                  </a:lnTo>
                  <a:lnTo>
                    <a:pt x="167678" y="471154"/>
                  </a:lnTo>
                  <a:lnTo>
                    <a:pt x="168964" y="474326"/>
                  </a:lnTo>
                  <a:lnTo>
                    <a:pt x="165468" y="473916"/>
                  </a:lnTo>
                  <a:lnTo>
                    <a:pt x="161773" y="472068"/>
                  </a:lnTo>
                  <a:lnTo>
                    <a:pt x="162287" y="475907"/>
                  </a:lnTo>
                  <a:lnTo>
                    <a:pt x="160020" y="480441"/>
                  </a:lnTo>
                  <a:lnTo>
                    <a:pt x="160439" y="484422"/>
                  </a:lnTo>
                  <a:lnTo>
                    <a:pt x="160915" y="487004"/>
                  </a:lnTo>
                  <a:lnTo>
                    <a:pt x="160211" y="491280"/>
                  </a:lnTo>
                  <a:lnTo>
                    <a:pt x="161277" y="492623"/>
                  </a:lnTo>
                  <a:lnTo>
                    <a:pt x="161858" y="495167"/>
                  </a:lnTo>
                  <a:lnTo>
                    <a:pt x="160896" y="497043"/>
                  </a:lnTo>
                  <a:lnTo>
                    <a:pt x="161315" y="498653"/>
                  </a:lnTo>
                  <a:lnTo>
                    <a:pt x="161477" y="504339"/>
                  </a:lnTo>
                  <a:lnTo>
                    <a:pt x="162201" y="513207"/>
                  </a:lnTo>
                  <a:lnTo>
                    <a:pt x="161934" y="515074"/>
                  </a:lnTo>
                  <a:lnTo>
                    <a:pt x="163963" y="522732"/>
                  </a:lnTo>
                  <a:lnTo>
                    <a:pt x="163496" y="525409"/>
                  </a:lnTo>
                  <a:lnTo>
                    <a:pt x="163220" y="528809"/>
                  </a:lnTo>
                  <a:lnTo>
                    <a:pt x="166135" y="532076"/>
                  </a:lnTo>
                  <a:lnTo>
                    <a:pt x="168726" y="532028"/>
                  </a:lnTo>
                  <a:lnTo>
                    <a:pt x="171355" y="531981"/>
                  </a:lnTo>
                  <a:lnTo>
                    <a:pt x="172355" y="532790"/>
                  </a:lnTo>
                  <a:lnTo>
                    <a:pt x="173364" y="535095"/>
                  </a:lnTo>
                  <a:lnTo>
                    <a:pt x="174174" y="537820"/>
                  </a:lnTo>
                  <a:lnTo>
                    <a:pt x="176336" y="537601"/>
                  </a:lnTo>
                  <a:lnTo>
                    <a:pt x="179794" y="535391"/>
                  </a:lnTo>
                  <a:lnTo>
                    <a:pt x="182042" y="534867"/>
                  </a:lnTo>
                  <a:lnTo>
                    <a:pt x="183528" y="539115"/>
                  </a:lnTo>
                  <a:lnTo>
                    <a:pt x="187566" y="544716"/>
                  </a:lnTo>
                  <a:lnTo>
                    <a:pt x="189919" y="547221"/>
                  </a:lnTo>
                  <a:lnTo>
                    <a:pt x="193910" y="548545"/>
                  </a:lnTo>
                  <a:lnTo>
                    <a:pt x="198120" y="553041"/>
                  </a:lnTo>
                  <a:lnTo>
                    <a:pt x="197529" y="558451"/>
                  </a:lnTo>
                  <a:lnTo>
                    <a:pt x="199282" y="560251"/>
                  </a:lnTo>
                  <a:lnTo>
                    <a:pt x="204245" y="562375"/>
                  </a:lnTo>
                  <a:lnTo>
                    <a:pt x="206007" y="565242"/>
                  </a:lnTo>
                  <a:lnTo>
                    <a:pt x="206854" y="567680"/>
                  </a:lnTo>
                  <a:lnTo>
                    <a:pt x="208159" y="569700"/>
                  </a:lnTo>
                  <a:lnTo>
                    <a:pt x="209693" y="575786"/>
                  </a:lnTo>
                  <a:lnTo>
                    <a:pt x="209159" y="579530"/>
                  </a:lnTo>
                  <a:lnTo>
                    <a:pt x="207159" y="580815"/>
                  </a:lnTo>
                  <a:lnTo>
                    <a:pt x="202425" y="584816"/>
                  </a:lnTo>
                  <a:lnTo>
                    <a:pt x="200320" y="587797"/>
                  </a:lnTo>
                  <a:lnTo>
                    <a:pt x="198672" y="589645"/>
                  </a:lnTo>
                  <a:lnTo>
                    <a:pt x="193977" y="593617"/>
                  </a:lnTo>
                  <a:lnTo>
                    <a:pt x="192252" y="594331"/>
                  </a:lnTo>
                  <a:lnTo>
                    <a:pt x="190605" y="596389"/>
                  </a:lnTo>
                  <a:lnTo>
                    <a:pt x="189014" y="597294"/>
                  </a:lnTo>
                  <a:lnTo>
                    <a:pt x="187585" y="596779"/>
                  </a:lnTo>
                  <a:lnTo>
                    <a:pt x="182251" y="600504"/>
                  </a:lnTo>
                  <a:lnTo>
                    <a:pt x="178651" y="599475"/>
                  </a:lnTo>
                  <a:lnTo>
                    <a:pt x="177136" y="597637"/>
                  </a:lnTo>
                  <a:lnTo>
                    <a:pt x="178098" y="590321"/>
                  </a:lnTo>
                  <a:lnTo>
                    <a:pt x="177498" y="587959"/>
                  </a:lnTo>
                  <a:lnTo>
                    <a:pt x="176803" y="586769"/>
                  </a:lnTo>
                  <a:lnTo>
                    <a:pt x="174441" y="588131"/>
                  </a:lnTo>
                  <a:lnTo>
                    <a:pt x="174860" y="590931"/>
                  </a:lnTo>
                  <a:lnTo>
                    <a:pt x="170774" y="591045"/>
                  </a:lnTo>
                  <a:lnTo>
                    <a:pt x="166925" y="588674"/>
                  </a:lnTo>
                  <a:lnTo>
                    <a:pt x="166430" y="593341"/>
                  </a:lnTo>
                  <a:lnTo>
                    <a:pt x="158162" y="589474"/>
                  </a:lnTo>
                  <a:lnTo>
                    <a:pt x="155886" y="590455"/>
                  </a:lnTo>
                  <a:lnTo>
                    <a:pt x="152238" y="588512"/>
                  </a:lnTo>
                  <a:lnTo>
                    <a:pt x="149866" y="590836"/>
                  </a:lnTo>
                  <a:lnTo>
                    <a:pt x="147047" y="589998"/>
                  </a:lnTo>
                  <a:lnTo>
                    <a:pt x="145094" y="587235"/>
                  </a:lnTo>
                  <a:lnTo>
                    <a:pt x="142389" y="592093"/>
                  </a:lnTo>
                  <a:lnTo>
                    <a:pt x="136484" y="593474"/>
                  </a:lnTo>
                  <a:lnTo>
                    <a:pt x="130930" y="594246"/>
                  </a:lnTo>
                  <a:lnTo>
                    <a:pt x="133607" y="595865"/>
                  </a:lnTo>
                  <a:lnTo>
                    <a:pt x="146066" y="595560"/>
                  </a:lnTo>
                  <a:lnTo>
                    <a:pt x="149590" y="596760"/>
                  </a:lnTo>
                  <a:lnTo>
                    <a:pt x="154171" y="595960"/>
                  </a:lnTo>
                  <a:lnTo>
                    <a:pt x="158229" y="599770"/>
                  </a:lnTo>
                  <a:lnTo>
                    <a:pt x="161154" y="600685"/>
                  </a:lnTo>
                  <a:lnTo>
                    <a:pt x="164611" y="605057"/>
                  </a:lnTo>
                  <a:lnTo>
                    <a:pt x="166382" y="603866"/>
                  </a:lnTo>
                  <a:lnTo>
                    <a:pt x="169164" y="604047"/>
                  </a:lnTo>
                  <a:lnTo>
                    <a:pt x="171735" y="605295"/>
                  </a:lnTo>
                  <a:lnTo>
                    <a:pt x="179898" y="605133"/>
                  </a:lnTo>
                  <a:lnTo>
                    <a:pt x="182670" y="602085"/>
                  </a:lnTo>
                  <a:lnTo>
                    <a:pt x="186757" y="602751"/>
                  </a:lnTo>
                  <a:lnTo>
                    <a:pt x="188843" y="601961"/>
                  </a:lnTo>
                  <a:lnTo>
                    <a:pt x="190442" y="600094"/>
                  </a:lnTo>
                  <a:lnTo>
                    <a:pt x="192195" y="599665"/>
                  </a:lnTo>
                  <a:lnTo>
                    <a:pt x="193786" y="600018"/>
                  </a:lnTo>
                  <a:lnTo>
                    <a:pt x="195482" y="598541"/>
                  </a:lnTo>
                  <a:lnTo>
                    <a:pt x="196815" y="597951"/>
                  </a:lnTo>
                  <a:lnTo>
                    <a:pt x="198187" y="598665"/>
                  </a:lnTo>
                  <a:lnTo>
                    <a:pt x="199720" y="602199"/>
                  </a:lnTo>
                  <a:lnTo>
                    <a:pt x="196539" y="604028"/>
                  </a:lnTo>
                  <a:lnTo>
                    <a:pt x="194281" y="604114"/>
                  </a:lnTo>
                  <a:lnTo>
                    <a:pt x="193177" y="609886"/>
                  </a:lnTo>
                  <a:lnTo>
                    <a:pt x="191814" y="612362"/>
                  </a:lnTo>
                  <a:lnTo>
                    <a:pt x="190833" y="613553"/>
                  </a:lnTo>
                  <a:lnTo>
                    <a:pt x="185833" y="616001"/>
                  </a:lnTo>
                  <a:lnTo>
                    <a:pt x="182527" y="619097"/>
                  </a:lnTo>
                  <a:lnTo>
                    <a:pt x="178632" y="621582"/>
                  </a:lnTo>
                  <a:lnTo>
                    <a:pt x="176936" y="621039"/>
                  </a:lnTo>
                  <a:lnTo>
                    <a:pt x="174374" y="623564"/>
                  </a:lnTo>
                  <a:lnTo>
                    <a:pt x="168687" y="626545"/>
                  </a:lnTo>
                  <a:lnTo>
                    <a:pt x="165764" y="630564"/>
                  </a:lnTo>
                  <a:lnTo>
                    <a:pt x="159220" y="634146"/>
                  </a:lnTo>
                  <a:lnTo>
                    <a:pt x="155886" y="637061"/>
                  </a:lnTo>
                  <a:lnTo>
                    <a:pt x="146828" y="637213"/>
                  </a:lnTo>
                  <a:lnTo>
                    <a:pt x="138179" y="636575"/>
                  </a:lnTo>
                  <a:lnTo>
                    <a:pt x="135464" y="637956"/>
                  </a:lnTo>
                  <a:lnTo>
                    <a:pt x="138246" y="638385"/>
                  </a:lnTo>
                  <a:lnTo>
                    <a:pt x="140189" y="639737"/>
                  </a:lnTo>
                  <a:lnTo>
                    <a:pt x="142523" y="639166"/>
                  </a:lnTo>
                  <a:lnTo>
                    <a:pt x="148009" y="639842"/>
                  </a:lnTo>
                  <a:lnTo>
                    <a:pt x="150828" y="640585"/>
                  </a:lnTo>
                  <a:lnTo>
                    <a:pt x="154448" y="645328"/>
                  </a:lnTo>
                  <a:lnTo>
                    <a:pt x="151790" y="647005"/>
                  </a:lnTo>
                  <a:lnTo>
                    <a:pt x="147180" y="648300"/>
                  </a:lnTo>
                  <a:lnTo>
                    <a:pt x="148914" y="654987"/>
                  </a:lnTo>
                  <a:lnTo>
                    <a:pt x="150333" y="659482"/>
                  </a:lnTo>
                  <a:lnTo>
                    <a:pt x="148466" y="662188"/>
                  </a:lnTo>
                  <a:lnTo>
                    <a:pt x="148323" y="674446"/>
                  </a:lnTo>
                  <a:lnTo>
                    <a:pt x="145704" y="674675"/>
                  </a:lnTo>
                  <a:lnTo>
                    <a:pt x="144589" y="679723"/>
                  </a:lnTo>
                  <a:lnTo>
                    <a:pt x="145409" y="682295"/>
                  </a:lnTo>
                  <a:lnTo>
                    <a:pt x="145342" y="688248"/>
                  </a:lnTo>
                  <a:lnTo>
                    <a:pt x="145885" y="691905"/>
                  </a:lnTo>
                  <a:lnTo>
                    <a:pt x="147171" y="695268"/>
                  </a:lnTo>
                  <a:lnTo>
                    <a:pt x="146599" y="698763"/>
                  </a:lnTo>
                  <a:lnTo>
                    <a:pt x="142456" y="706926"/>
                  </a:lnTo>
                  <a:lnTo>
                    <a:pt x="142541" y="710746"/>
                  </a:lnTo>
                  <a:lnTo>
                    <a:pt x="143294" y="713013"/>
                  </a:lnTo>
                  <a:lnTo>
                    <a:pt x="143846" y="716623"/>
                  </a:lnTo>
                  <a:lnTo>
                    <a:pt x="141961" y="723547"/>
                  </a:lnTo>
                  <a:lnTo>
                    <a:pt x="140637" y="729310"/>
                  </a:lnTo>
                  <a:lnTo>
                    <a:pt x="139055" y="734149"/>
                  </a:lnTo>
                  <a:lnTo>
                    <a:pt x="135521" y="739930"/>
                  </a:lnTo>
                  <a:lnTo>
                    <a:pt x="133759" y="744245"/>
                  </a:lnTo>
                  <a:lnTo>
                    <a:pt x="129644" y="757647"/>
                  </a:lnTo>
                  <a:lnTo>
                    <a:pt x="127606" y="760295"/>
                  </a:lnTo>
                  <a:lnTo>
                    <a:pt x="125101" y="762324"/>
                  </a:lnTo>
                  <a:lnTo>
                    <a:pt x="122311" y="760448"/>
                  </a:lnTo>
                  <a:lnTo>
                    <a:pt x="119748" y="759428"/>
                  </a:lnTo>
                  <a:lnTo>
                    <a:pt x="116624" y="759552"/>
                  </a:lnTo>
                  <a:lnTo>
                    <a:pt x="111728" y="761095"/>
                  </a:lnTo>
                  <a:lnTo>
                    <a:pt x="104365" y="760066"/>
                  </a:lnTo>
                  <a:lnTo>
                    <a:pt x="97174" y="760562"/>
                  </a:lnTo>
                  <a:lnTo>
                    <a:pt x="95355" y="761886"/>
                  </a:lnTo>
                  <a:lnTo>
                    <a:pt x="96450" y="766715"/>
                  </a:lnTo>
                  <a:lnTo>
                    <a:pt x="93793" y="767344"/>
                  </a:lnTo>
                  <a:lnTo>
                    <a:pt x="91202" y="765972"/>
                  </a:lnTo>
                  <a:lnTo>
                    <a:pt x="88916" y="767610"/>
                  </a:lnTo>
                  <a:lnTo>
                    <a:pt x="87011" y="769401"/>
                  </a:lnTo>
                  <a:lnTo>
                    <a:pt x="83268" y="773649"/>
                  </a:lnTo>
                  <a:lnTo>
                    <a:pt x="82010" y="776259"/>
                  </a:lnTo>
                  <a:lnTo>
                    <a:pt x="81686" y="781164"/>
                  </a:lnTo>
                  <a:lnTo>
                    <a:pt x="83658" y="785555"/>
                  </a:lnTo>
                  <a:lnTo>
                    <a:pt x="85401" y="790689"/>
                  </a:lnTo>
                  <a:lnTo>
                    <a:pt x="80915" y="796852"/>
                  </a:lnTo>
                  <a:lnTo>
                    <a:pt x="78410" y="797062"/>
                  </a:lnTo>
                  <a:lnTo>
                    <a:pt x="71095" y="795347"/>
                  </a:lnTo>
                  <a:lnTo>
                    <a:pt x="58131" y="799205"/>
                  </a:lnTo>
                  <a:lnTo>
                    <a:pt x="46491" y="796157"/>
                  </a:lnTo>
                  <a:lnTo>
                    <a:pt x="47949" y="792851"/>
                  </a:lnTo>
                  <a:lnTo>
                    <a:pt x="47901" y="790423"/>
                  </a:lnTo>
                  <a:lnTo>
                    <a:pt x="48558" y="786679"/>
                  </a:lnTo>
                  <a:lnTo>
                    <a:pt x="48949" y="782841"/>
                  </a:lnTo>
                  <a:lnTo>
                    <a:pt x="48844" y="780269"/>
                  </a:lnTo>
                  <a:lnTo>
                    <a:pt x="47987" y="777516"/>
                  </a:lnTo>
                  <a:lnTo>
                    <a:pt x="45120" y="773916"/>
                  </a:lnTo>
                  <a:lnTo>
                    <a:pt x="38652" y="761714"/>
                  </a:lnTo>
                  <a:lnTo>
                    <a:pt x="36738" y="756542"/>
                  </a:lnTo>
                  <a:lnTo>
                    <a:pt x="35404" y="754380"/>
                  </a:lnTo>
                  <a:lnTo>
                    <a:pt x="36366" y="754266"/>
                  </a:lnTo>
                  <a:lnTo>
                    <a:pt x="41700" y="757047"/>
                  </a:lnTo>
                  <a:lnTo>
                    <a:pt x="42939" y="756704"/>
                  </a:lnTo>
                  <a:lnTo>
                    <a:pt x="44244" y="755666"/>
                  </a:lnTo>
                  <a:lnTo>
                    <a:pt x="42653" y="751675"/>
                  </a:lnTo>
                  <a:lnTo>
                    <a:pt x="41281" y="749875"/>
                  </a:lnTo>
                  <a:lnTo>
                    <a:pt x="40357" y="747170"/>
                  </a:lnTo>
                  <a:lnTo>
                    <a:pt x="43472" y="746436"/>
                  </a:lnTo>
                  <a:lnTo>
                    <a:pt x="45729" y="746598"/>
                  </a:lnTo>
                  <a:lnTo>
                    <a:pt x="47387" y="743550"/>
                  </a:lnTo>
                  <a:lnTo>
                    <a:pt x="46425" y="738607"/>
                  </a:lnTo>
                  <a:lnTo>
                    <a:pt x="44005" y="737083"/>
                  </a:lnTo>
                  <a:lnTo>
                    <a:pt x="41986" y="736416"/>
                  </a:lnTo>
                  <a:lnTo>
                    <a:pt x="38109" y="728605"/>
                  </a:lnTo>
                  <a:lnTo>
                    <a:pt x="34071" y="724548"/>
                  </a:lnTo>
                  <a:lnTo>
                    <a:pt x="26860" y="708822"/>
                  </a:lnTo>
                  <a:lnTo>
                    <a:pt x="24222" y="697944"/>
                  </a:lnTo>
                  <a:lnTo>
                    <a:pt x="21774" y="698983"/>
                  </a:lnTo>
                  <a:lnTo>
                    <a:pt x="20583" y="694230"/>
                  </a:lnTo>
                  <a:lnTo>
                    <a:pt x="19726" y="689705"/>
                  </a:lnTo>
                  <a:lnTo>
                    <a:pt x="19555" y="686381"/>
                  </a:lnTo>
                  <a:lnTo>
                    <a:pt x="15707" y="684476"/>
                  </a:lnTo>
                  <a:lnTo>
                    <a:pt x="15554" y="682133"/>
                  </a:lnTo>
                  <a:lnTo>
                    <a:pt x="14859" y="671655"/>
                  </a:lnTo>
                  <a:lnTo>
                    <a:pt x="10735" y="670246"/>
                  </a:lnTo>
                  <a:lnTo>
                    <a:pt x="8068" y="664340"/>
                  </a:lnTo>
                  <a:lnTo>
                    <a:pt x="7591" y="653110"/>
                  </a:lnTo>
                  <a:lnTo>
                    <a:pt x="4877" y="651062"/>
                  </a:lnTo>
                  <a:lnTo>
                    <a:pt x="2695" y="651634"/>
                  </a:lnTo>
                  <a:lnTo>
                    <a:pt x="2800" y="648843"/>
                  </a:lnTo>
                  <a:lnTo>
                    <a:pt x="3324" y="646214"/>
                  </a:lnTo>
                  <a:lnTo>
                    <a:pt x="2048" y="635756"/>
                  </a:lnTo>
                  <a:lnTo>
                    <a:pt x="1619" y="626164"/>
                  </a:lnTo>
                  <a:lnTo>
                    <a:pt x="590" y="623249"/>
                  </a:lnTo>
                  <a:lnTo>
                    <a:pt x="0" y="619839"/>
                  </a:lnTo>
                  <a:lnTo>
                    <a:pt x="524" y="616887"/>
                  </a:lnTo>
                  <a:lnTo>
                    <a:pt x="1305" y="615182"/>
                  </a:lnTo>
                  <a:lnTo>
                    <a:pt x="3962" y="614734"/>
                  </a:lnTo>
                  <a:lnTo>
                    <a:pt x="6448" y="617344"/>
                  </a:lnTo>
                  <a:lnTo>
                    <a:pt x="8649" y="623916"/>
                  </a:lnTo>
                  <a:lnTo>
                    <a:pt x="10592" y="624773"/>
                  </a:lnTo>
                  <a:lnTo>
                    <a:pt x="13240" y="623059"/>
                  </a:lnTo>
                  <a:lnTo>
                    <a:pt x="15097" y="618268"/>
                  </a:lnTo>
                  <a:lnTo>
                    <a:pt x="16154" y="611057"/>
                  </a:lnTo>
                  <a:lnTo>
                    <a:pt x="17393" y="604152"/>
                  </a:lnTo>
                  <a:lnTo>
                    <a:pt x="15926" y="596741"/>
                  </a:lnTo>
                  <a:lnTo>
                    <a:pt x="14364" y="590207"/>
                  </a:lnTo>
                  <a:lnTo>
                    <a:pt x="14249" y="588283"/>
                  </a:lnTo>
                  <a:lnTo>
                    <a:pt x="18355" y="582739"/>
                  </a:lnTo>
                  <a:lnTo>
                    <a:pt x="19612" y="578225"/>
                  </a:lnTo>
                  <a:lnTo>
                    <a:pt x="20974" y="573910"/>
                  </a:lnTo>
                  <a:lnTo>
                    <a:pt x="22479" y="572443"/>
                  </a:lnTo>
                  <a:lnTo>
                    <a:pt x="24708" y="572110"/>
                  </a:lnTo>
                  <a:lnTo>
                    <a:pt x="27308" y="571300"/>
                  </a:lnTo>
                  <a:lnTo>
                    <a:pt x="30585" y="568404"/>
                  </a:lnTo>
                  <a:lnTo>
                    <a:pt x="33528" y="564518"/>
                  </a:lnTo>
                  <a:lnTo>
                    <a:pt x="35776" y="560946"/>
                  </a:lnTo>
                  <a:lnTo>
                    <a:pt x="36538" y="553860"/>
                  </a:lnTo>
                  <a:lnTo>
                    <a:pt x="36566" y="550288"/>
                  </a:lnTo>
                  <a:lnTo>
                    <a:pt x="37557" y="547630"/>
                  </a:lnTo>
                  <a:lnTo>
                    <a:pt x="38510" y="542430"/>
                  </a:lnTo>
                  <a:lnTo>
                    <a:pt x="37576" y="537286"/>
                  </a:lnTo>
                  <a:lnTo>
                    <a:pt x="34671" y="529457"/>
                  </a:lnTo>
                  <a:lnTo>
                    <a:pt x="31175" y="518379"/>
                  </a:lnTo>
                  <a:lnTo>
                    <a:pt x="30632" y="512302"/>
                  </a:lnTo>
                  <a:lnTo>
                    <a:pt x="32223" y="511169"/>
                  </a:lnTo>
                  <a:lnTo>
                    <a:pt x="35262" y="510159"/>
                  </a:lnTo>
                  <a:lnTo>
                    <a:pt x="41024" y="509864"/>
                  </a:lnTo>
                  <a:lnTo>
                    <a:pt x="41634" y="509149"/>
                  </a:lnTo>
                  <a:lnTo>
                    <a:pt x="42215" y="506473"/>
                  </a:lnTo>
                  <a:lnTo>
                    <a:pt x="43520" y="502844"/>
                  </a:lnTo>
                  <a:lnTo>
                    <a:pt x="44901" y="500196"/>
                  </a:lnTo>
                  <a:lnTo>
                    <a:pt x="45853" y="496395"/>
                  </a:lnTo>
                  <a:lnTo>
                    <a:pt x="46311" y="492947"/>
                  </a:lnTo>
                  <a:lnTo>
                    <a:pt x="43015" y="487737"/>
                  </a:lnTo>
                  <a:lnTo>
                    <a:pt x="38700" y="482384"/>
                  </a:lnTo>
                  <a:lnTo>
                    <a:pt x="35776" y="480603"/>
                  </a:lnTo>
                  <a:lnTo>
                    <a:pt x="30575" y="476088"/>
                  </a:lnTo>
                  <a:lnTo>
                    <a:pt x="26918" y="472307"/>
                  </a:lnTo>
                  <a:lnTo>
                    <a:pt x="29013" y="457819"/>
                  </a:lnTo>
                  <a:lnTo>
                    <a:pt x="30575" y="446951"/>
                  </a:lnTo>
                  <a:lnTo>
                    <a:pt x="30823" y="444303"/>
                  </a:lnTo>
                  <a:lnTo>
                    <a:pt x="30880" y="440188"/>
                  </a:lnTo>
                  <a:lnTo>
                    <a:pt x="25832" y="422519"/>
                  </a:lnTo>
                  <a:lnTo>
                    <a:pt x="26032" y="418567"/>
                  </a:lnTo>
                  <a:lnTo>
                    <a:pt x="26508" y="414995"/>
                  </a:lnTo>
                  <a:lnTo>
                    <a:pt x="25965" y="408889"/>
                  </a:lnTo>
                  <a:lnTo>
                    <a:pt x="25670" y="403412"/>
                  </a:lnTo>
                  <a:lnTo>
                    <a:pt x="26536" y="401745"/>
                  </a:lnTo>
                  <a:lnTo>
                    <a:pt x="28594" y="398640"/>
                  </a:lnTo>
                  <a:lnTo>
                    <a:pt x="26622" y="393821"/>
                  </a:lnTo>
                  <a:lnTo>
                    <a:pt x="26460" y="393421"/>
                  </a:lnTo>
                  <a:lnTo>
                    <a:pt x="22746" y="381438"/>
                  </a:lnTo>
                  <a:lnTo>
                    <a:pt x="28422" y="369484"/>
                  </a:lnTo>
                  <a:lnTo>
                    <a:pt x="27432" y="363264"/>
                  </a:lnTo>
                  <a:lnTo>
                    <a:pt x="30813" y="358740"/>
                  </a:lnTo>
                  <a:lnTo>
                    <a:pt x="36986" y="348339"/>
                  </a:lnTo>
                  <a:lnTo>
                    <a:pt x="40452" y="342452"/>
                  </a:lnTo>
                  <a:lnTo>
                    <a:pt x="41186" y="341424"/>
                  </a:lnTo>
                  <a:lnTo>
                    <a:pt x="43929" y="338833"/>
                  </a:lnTo>
                  <a:lnTo>
                    <a:pt x="49139" y="335756"/>
                  </a:lnTo>
                  <a:lnTo>
                    <a:pt x="54912" y="334251"/>
                  </a:lnTo>
                  <a:lnTo>
                    <a:pt x="57483" y="334270"/>
                  </a:lnTo>
                  <a:lnTo>
                    <a:pt x="67408" y="336356"/>
                  </a:lnTo>
                  <a:lnTo>
                    <a:pt x="75152" y="337976"/>
                  </a:lnTo>
                  <a:lnTo>
                    <a:pt x="76285" y="336347"/>
                  </a:lnTo>
                  <a:lnTo>
                    <a:pt x="77905" y="333004"/>
                  </a:lnTo>
                  <a:lnTo>
                    <a:pt x="79991" y="328231"/>
                  </a:lnTo>
                  <a:lnTo>
                    <a:pt x="80172" y="322907"/>
                  </a:lnTo>
                  <a:lnTo>
                    <a:pt x="79420" y="315058"/>
                  </a:lnTo>
                  <a:lnTo>
                    <a:pt x="78286" y="310344"/>
                  </a:lnTo>
                  <a:lnTo>
                    <a:pt x="72837" y="307267"/>
                  </a:lnTo>
                  <a:lnTo>
                    <a:pt x="66865" y="303047"/>
                  </a:lnTo>
                  <a:lnTo>
                    <a:pt x="74209" y="289608"/>
                  </a:lnTo>
                  <a:lnTo>
                    <a:pt x="79296" y="280216"/>
                  </a:lnTo>
                  <a:lnTo>
                    <a:pt x="85639" y="265995"/>
                  </a:lnTo>
                  <a:lnTo>
                    <a:pt x="87611" y="260042"/>
                  </a:lnTo>
                  <a:lnTo>
                    <a:pt x="89039" y="257670"/>
                  </a:lnTo>
                  <a:lnTo>
                    <a:pt x="90907" y="235477"/>
                  </a:lnTo>
                  <a:lnTo>
                    <a:pt x="92145" y="229219"/>
                  </a:lnTo>
                  <a:lnTo>
                    <a:pt x="93183" y="225933"/>
                  </a:lnTo>
                  <a:lnTo>
                    <a:pt x="93193" y="222561"/>
                  </a:lnTo>
                  <a:lnTo>
                    <a:pt x="92516" y="216856"/>
                  </a:lnTo>
                  <a:lnTo>
                    <a:pt x="90735" y="203902"/>
                  </a:lnTo>
                  <a:lnTo>
                    <a:pt x="100755" y="202292"/>
                  </a:lnTo>
                  <a:lnTo>
                    <a:pt x="104013" y="201378"/>
                  </a:lnTo>
                  <a:lnTo>
                    <a:pt x="107042" y="199825"/>
                  </a:lnTo>
                  <a:lnTo>
                    <a:pt x="112966" y="195786"/>
                  </a:lnTo>
                  <a:lnTo>
                    <a:pt x="115871" y="192205"/>
                  </a:lnTo>
                  <a:lnTo>
                    <a:pt x="114252" y="179937"/>
                  </a:lnTo>
                  <a:lnTo>
                    <a:pt x="117834" y="175765"/>
                  </a:lnTo>
                  <a:lnTo>
                    <a:pt x="126578" y="161153"/>
                  </a:lnTo>
                  <a:lnTo>
                    <a:pt x="136027" y="147047"/>
                  </a:lnTo>
                  <a:lnTo>
                    <a:pt x="140455" y="141675"/>
                  </a:lnTo>
                  <a:lnTo>
                    <a:pt x="140913" y="139046"/>
                  </a:lnTo>
                  <a:lnTo>
                    <a:pt x="141275" y="134807"/>
                  </a:lnTo>
                  <a:lnTo>
                    <a:pt x="139303" y="128121"/>
                  </a:lnTo>
                  <a:lnTo>
                    <a:pt x="137189" y="123968"/>
                  </a:lnTo>
                  <a:lnTo>
                    <a:pt x="133064" y="116072"/>
                  </a:lnTo>
                  <a:lnTo>
                    <a:pt x="134836" y="110538"/>
                  </a:lnTo>
                  <a:lnTo>
                    <a:pt x="137874" y="109461"/>
                  </a:lnTo>
                  <a:lnTo>
                    <a:pt x="141884" y="107280"/>
                  </a:lnTo>
                  <a:lnTo>
                    <a:pt x="145018" y="102527"/>
                  </a:lnTo>
                  <a:lnTo>
                    <a:pt x="145323" y="101917"/>
                  </a:lnTo>
                  <a:lnTo>
                    <a:pt x="150619" y="83096"/>
                  </a:lnTo>
                  <a:lnTo>
                    <a:pt x="160954" y="73476"/>
                  </a:lnTo>
                  <a:lnTo>
                    <a:pt x="165078" y="68208"/>
                  </a:lnTo>
                  <a:lnTo>
                    <a:pt x="171498" y="72171"/>
                  </a:lnTo>
                  <a:lnTo>
                    <a:pt x="180908" y="78134"/>
                  </a:lnTo>
                  <a:lnTo>
                    <a:pt x="185090" y="69361"/>
                  </a:lnTo>
                  <a:lnTo>
                    <a:pt x="186471" y="66094"/>
                  </a:lnTo>
                  <a:lnTo>
                    <a:pt x="187852" y="61274"/>
                  </a:lnTo>
                  <a:lnTo>
                    <a:pt x="187300" y="52892"/>
                  </a:lnTo>
                  <a:lnTo>
                    <a:pt x="187061" y="41948"/>
                  </a:lnTo>
                  <a:lnTo>
                    <a:pt x="187480" y="37529"/>
                  </a:lnTo>
                  <a:lnTo>
                    <a:pt x="191233" y="35557"/>
                  </a:lnTo>
                  <a:lnTo>
                    <a:pt x="193253" y="35052"/>
                  </a:lnTo>
                  <a:lnTo>
                    <a:pt x="203711" y="39605"/>
                  </a:lnTo>
                  <a:lnTo>
                    <a:pt x="206340" y="39529"/>
                  </a:lnTo>
                  <a:lnTo>
                    <a:pt x="211274" y="40138"/>
                  </a:lnTo>
                  <a:lnTo>
                    <a:pt x="216789" y="42129"/>
                  </a:lnTo>
                  <a:lnTo>
                    <a:pt x="228342" y="47425"/>
                  </a:lnTo>
                  <a:lnTo>
                    <a:pt x="233115" y="49606"/>
                  </a:lnTo>
                  <a:lnTo>
                    <a:pt x="235782" y="50025"/>
                  </a:lnTo>
                  <a:lnTo>
                    <a:pt x="238087" y="47568"/>
                  </a:lnTo>
                  <a:lnTo>
                    <a:pt x="243011" y="41234"/>
                  </a:lnTo>
                  <a:lnTo>
                    <a:pt x="235763" y="36528"/>
                  </a:lnTo>
                  <a:lnTo>
                    <a:pt x="240535" y="31756"/>
                  </a:lnTo>
                  <a:lnTo>
                    <a:pt x="243011" y="26927"/>
                  </a:lnTo>
                  <a:lnTo>
                    <a:pt x="245135" y="20974"/>
                  </a:lnTo>
                  <a:lnTo>
                    <a:pt x="245907" y="13983"/>
                  </a:lnTo>
                  <a:lnTo>
                    <a:pt x="245612" y="10211"/>
                  </a:lnTo>
                  <a:lnTo>
                    <a:pt x="244144" y="7629"/>
                  </a:lnTo>
                  <a:lnTo>
                    <a:pt x="239716" y="1191"/>
                  </a:lnTo>
                  <a:lnTo>
                    <a:pt x="249745" y="267"/>
                  </a:lnTo>
                  <a:lnTo>
                    <a:pt x="253222" y="0"/>
                  </a:lnTo>
                  <a:lnTo>
                    <a:pt x="260518" y="4248"/>
                  </a:lnTo>
                  <a:lnTo>
                    <a:pt x="260842" y="5172"/>
                  </a:lnTo>
                  <a:lnTo>
                    <a:pt x="260890" y="7382"/>
                  </a:lnTo>
                  <a:lnTo>
                    <a:pt x="261147" y="9668"/>
                  </a:lnTo>
                  <a:lnTo>
                    <a:pt x="268224" y="15449"/>
                  </a:lnTo>
                  <a:lnTo>
                    <a:pt x="270262" y="18507"/>
                  </a:lnTo>
                  <a:lnTo>
                    <a:pt x="274615" y="23136"/>
                  </a:lnTo>
                  <a:lnTo>
                    <a:pt x="275767" y="25632"/>
                  </a:lnTo>
                  <a:lnTo>
                    <a:pt x="279797" y="28546"/>
                  </a:lnTo>
                  <a:lnTo>
                    <a:pt x="282683" y="31661"/>
                  </a:lnTo>
                  <a:lnTo>
                    <a:pt x="286055" y="34176"/>
                  </a:lnTo>
                  <a:lnTo>
                    <a:pt x="289989" y="38081"/>
                  </a:lnTo>
                  <a:lnTo>
                    <a:pt x="295275" y="41186"/>
                  </a:lnTo>
                  <a:lnTo>
                    <a:pt x="299732" y="42196"/>
                  </a:lnTo>
                  <a:lnTo>
                    <a:pt x="310972" y="47501"/>
                  </a:lnTo>
                  <a:lnTo>
                    <a:pt x="312887" y="49216"/>
                  </a:lnTo>
                  <a:lnTo>
                    <a:pt x="316125" y="52902"/>
                  </a:lnTo>
                  <a:lnTo>
                    <a:pt x="319401" y="57150"/>
                  </a:lnTo>
                  <a:lnTo>
                    <a:pt x="321669" y="65856"/>
                  </a:lnTo>
                  <a:lnTo>
                    <a:pt x="325298" y="66304"/>
                  </a:lnTo>
                  <a:lnTo>
                    <a:pt x="326288" y="69285"/>
                  </a:lnTo>
                  <a:lnTo>
                    <a:pt x="329460" y="74381"/>
                  </a:lnTo>
                  <a:lnTo>
                    <a:pt x="333860" y="78867"/>
                  </a:lnTo>
                  <a:lnTo>
                    <a:pt x="333699" y="80372"/>
                  </a:lnTo>
                  <a:lnTo>
                    <a:pt x="330194" y="84487"/>
                  </a:lnTo>
                  <a:lnTo>
                    <a:pt x="329812" y="90049"/>
                  </a:lnTo>
                  <a:lnTo>
                    <a:pt x="330146" y="97126"/>
                  </a:lnTo>
                  <a:lnTo>
                    <a:pt x="331251" y="102879"/>
                  </a:lnTo>
                  <a:lnTo>
                    <a:pt x="331137" y="104556"/>
                  </a:lnTo>
                  <a:lnTo>
                    <a:pt x="330270" y="106537"/>
                  </a:lnTo>
                  <a:lnTo>
                    <a:pt x="329232" y="109633"/>
                  </a:lnTo>
                  <a:lnTo>
                    <a:pt x="328850" y="112328"/>
                  </a:lnTo>
                  <a:lnTo>
                    <a:pt x="328946" y="113643"/>
                  </a:lnTo>
                  <a:lnTo>
                    <a:pt x="329298" y="114367"/>
                  </a:lnTo>
                  <a:lnTo>
                    <a:pt x="331146" y="114424"/>
                  </a:lnTo>
                  <a:lnTo>
                    <a:pt x="334451" y="115062"/>
                  </a:lnTo>
                  <a:lnTo>
                    <a:pt x="336395" y="116253"/>
                  </a:lnTo>
                  <a:lnTo>
                    <a:pt x="337499" y="122796"/>
                  </a:lnTo>
                  <a:lnTo>
                    <a:pt x="337128" y="124054"/>
                  </a:lnTo>
                  <a:lnTo>
                    <a:pt x="334346" y="127006"/>
                  </a:lnTo>
                  <a:lnTo>
                    <a:pt x="333527" y="129350"/>
                  </a:lnTo>
                  <a:lnTo>
                    <a:pt x="333451" y="132779"/>
                  </a:lnTo>
                  <a:lnTo>
                    <a:pt x="333946" y="136550"/>
                  </a:lnTo>
                  <a:lnTo>
                    <a:pt x="334909" y="140751"/>
                  </a:lnTo>
                  <a:lnTo>
                    <a:pt x="337090" y="145237"/>
                  </a:lnTo>
                  <a:lnTo>
                    <a:pt x="340043" y="149914"/>
                  </a:lnTo>
                  <a:lnTo>
                    <a:pt x="341986" y="153743"/>
                  </a:lnTo>
                  <a:lnTo>
                    <a:pt x="342900" y="156429"/>
                  </a:lnTo>
                  <a:lnTo>
                    <a:pt x="343233" y="158315"/>
                  </a:lnTo>
                  <a:lnTo>
                    <a:pt x="341909" y="160677"/>
                  </a:lnTo>
                  <a:lnTo>
                    <a:pt x="340719" y="165335"/>
                  </a:lnTo>
                  <a:lnTo>
                    <a:pt x="340500" y="170650"/>
                  </a:lnTo>
                  <a:lnTo>
                    <a:pt x="339957" y="174107"/>
                  </a:lnTo>
                  <a:lnTo>
                    <a:pt x="337366" y="178860"/>
                  </a:lnTo>
                  <a:lnTo>
                    <a:pt x="335566" y="180537"/>
                  </a:lnTo>
                  <a:lnTo>
                    <a:pt x="335051" y="183032"/>
                  </a:lnTo>
                  <a:lnTo>
                    <a:pt x="334832" y="187214"/>
                  </a:lnTo>
                  <a:lnTo>
                    <a:pt x="335366" y="192300"/>
                  </a:lnTo>
                  <a:lnTo>
                    <a:pt x="335546" y="195729"/>
                  </a:lnTo>
                  <a:lnTo>
                    <a:pt x="336099" y="198196"/>
                  </a:lnTo>
                  <a:lnTo>
                    <a:pt x="336918" y="199806"/>
                  </a:lnTo>
                  <a:lnTo>
                    <a:pt x="341080" y="202635"/>
                  </a:lnTo>
                  <a:lnTo>
                    <a:pt x="343415" y="208426"/>
                  </a:lnTo>
                  <a:lnTo>
                    <a:pt x="344871" y="213065"/>
                  </a:lnTo>
                  <a:lnTo>
                    <a:pt x="347815" y="225095"/>
                  </a:lnTo>
                  <a:close/>
                  <a:moveTo>
                    <a:pt x="199177" y="594627"/>
                  </a:moveTo>
                  <a:lnTo>
                    <a:pt x="198511" y="596370"/>
                  </a:lnTo>
                  <a:lnTo>
                    <a:pt x="197834" y="594236"/>
                  </a:lnTo>
                  <a:lnTo>
                    <a:pt x="198101" y="593817"/>
                  </a:lnTo>
                  <a:lnTo>
                    <a:pt x="198558" y="591712"/>
                  </a:lnTo>
                  <a:lnTo>
                    <a:pt x="199854" y="590559"/>
                  </a:lnTo>
                  <a:lnTo>
                    <a:pt x="201920" y="591255"/>
                  </a:lnTo>
                  <a:lnTo>
                    <a:pt x="201911" y="591779"/>
                  </a:lnTo>
                  <a:lnTo>
                    <a:pt x="199930" y="593484"/>
                  </a:lnTo>
                  <a:lnTo>
                    <a:pt x="199177" y="594627"/>
                  </a:lnTo>
                  <a:close/>
                  <a:moveTo>
                    <a:pt x="194386" y="617658"/>
                  </a:moveTo>
                  <a:lnTo>
                    <a:pt x="193195" y="618154"/>
                  </a:lnTo>
                  <a:lnTo>
                    <a:pt x="192605" y="618001"/>
                  </a:lnTo>
                  <a:lnTo>
                    <a:pt x="193338" y="615591"/>
                  </a:lnTo>
                  <a:lnTo>
                    <a:pt x="193881" y="614553"/>
                  </a:lnTo>
                  <a:lnTo>
                    <a:pt x="195682" y="613581"/>
                  </a:lnTo>
                  <a:lnTo>
                    <a:pt x="196234" y="613753"/>
                  </a:lnTo>
                  <a:lnTo>
                    <a:pt x="194386" y="617658"/>
                  </a:lnTo>
                  <a:close/>
                  <a:moveTo>
                    <a:pt x="214179" y="674122"/>
                  </a:moveTo>
                  <a:lnTo>
                    <a:pt x="213693" y="677256"/>
                  </a:lnTo>
                  <a:lnTo>
                    <a:pt x="212303" y="677018"/>
                  </a:lnTo>
                  <a:lnTo>
                    <a:pt x="211036" y="674703"/>
                  </a:lnTo>
                  <a:lnTo>
                    <a:pt x="213598" y="671170"/>
                  </a:lnTo>
                  <a:lnTo>
                    <a:pt x="217513" y="671360"/>
                  </a:lnTo>
                  <a:lnTo>
                    <a:pt x="218856" y="672103"/>
                  </a:lnTo>
                  <a:lnTo>
                    <a:pt x="214179" y="674122"/>
                  </a:lnTo>
                  <a:close/>
                  <a:moveTo>
                    <a:pt x="212036" y="678475"/>
                  </a:moveTo>
                  <a:lnTo>
                    <a:pt x="209826" y="679666"/>
                  </a:lnTo>
                  <a:lnTo>
                    <a:pt x="208531" y="683200"/>
                  </a:lnTo>
                  <a:lnTo>
                    <a:pt x="206740" y="683800"/>
                  </a:lnTo>
                  <a:lnTo>
                    <a:pt x="205025" y="684971"/>
                  </a:lnTo>
                  <a:lnTo>
                    <a:pt x="204416" y="696078"/>
                  </a:lnTo>
                  <a:lnTo>
                    <a:pt x="207550" y="700278"/>
                  </a:lnTo>
                  <a:lnTo>
                    <a:pt x="205826" y="700869"/>
                  </a:lnTo>
                  <a:lnTo>
                    <a:pt x="204254" y="702126"/>
                  </a:lnTo>
                  <a:lnTo>
                    <a:pt x="203130" y="703983"/>
                  </a:lnTo>
                  <a:lnTo>
                    <a:pt x="201978" y="707974"/>
                  </a:lnTo>
                  <a:lnTo>
                    <a:pt x="197663" y="710232"/>
                  </a:lnTo>
                  <a:lnTo>
                    <a:pt x="196034" y="711898"/>
                  </a:lnTo>
                  <a:lnTo>
                    <a:pt x="193624" y="715604"/>
                  </a:lnTo>
                  <a:lnTo>
                    <a:pt x="192367" y="720966"/>
                  </a:lnTo>
                  <a:lnTo>
                    <a:pt x="189929" y="723252"/>
                  </a:lnTo>
                  <a:lnTo>
                    <a:pt x="187185" y="723795"/>
                  </a:lnTo>
                  <a:lnTo>
                    <a:pt x="188786" y="719414"/>
                  </a:lnTo>
                  <a:lnTo>
                    <a:pt x="190891" y="715832"/>
                  </a:lnTo>
                  <a:lnTo>
                    <a:pt x="188871" y="713365"/>
                  </a:lnTo>
                  <a:lnTo>
                    <a:pt x="187652" y="709508"/>
                  </a:lnTo>
                  <a:lnTo>
                    <a:pt x="186071" y="706536"/>
                  </a:lnTo>
                  <a:lnTo>
                    <a:pt x="187328" y="703212"/>
                  </a:lnTo>
                  <a:lnTo>
                    <a:pt x="186709" y="697763"/>
                  </a:lnTo>
                  <a:lnTo>
                    <a:pt x="186909" y="692420"/>
                  </a:lnTo>
                  <a:lnTo>
                    <a:pt x="188738" y="689724"/>
                  </a:lnTo>
                  <a:lnTo>
                    <a:pt x="190833" y="687524"/>
                  </a:lnTo>
                  <a:lnTo>
                    <a:pt x="194091" y="682447"/>
                  </a:lnTo>
                  <a:lnTo>
                    <a:pt x="197625" y="678752"/>
                  </a:lnTo>
                  <a:lnTo>
                    <a:pt x="202559" y="677094"/>
                  </a:lnTo>
                  <a:lnTo>
                    <a:pt x="204788" y="678628"/>
                  </a:lnTo>
                  <a:lnTo>
                    <a:pt x="205750" y="675265"/>
                  </a:lnTo>
                  <a:lnTo>
                    <a:pt x="207340" y="674494"/>
                  </a:lnTo>
                  <a:lnTo>
                    <a:pt x="208836" y="675275"/>
                  </a:lnTo>
                  <a:lnTo>
                    <a:pt x="212036" y="678475"/>
                  </a:lnTo>
                  <a:close/>
                  <a:moveTo>
                    <a:pt x="143932" y="754323"/>
                  </a:moveTo>
                  <a:lnTo>
                    <a:pt x="142551" y="756742"/>
                  </a:lnTo>
                  <a:lnTo>
                    <a:pt x="141332" y="756571"/>
                  </a:lnTo>
                  <a:lnTo>
                    <a:pt x="140522" y="753342"/>
                  </a:lnTo>
                  <a:lnTo>
                    <a:pt x="140332" y="745017"/>
                  </a:lnTo>
                  <a:lnTo>
                    <a:pt x="140818" y="740883"/>
                  </a:lnTo>
                  <a:lnTo>
                    <a:pt x="146647" y="725910"/>
                  </a:lnTo>
                  <a:lnTo>
                    <a:pt x="149247" y="724681"/>
                  </a:lnTo>
                  <a:lnTo>
                    <a:pt x="152905" y="715442"/>
                  </a:lnTo>
                  <a:lnTo>
                    <a:pt x="153895" y="711308"/>
                  </a:lnTo>
                  <a:lnTo>
                    <a:pt x="155486" y="707584"/>
                  </a:lnTo>
                  <a:lnTo>
                    <a:pt x="156420" y="704240"/>
                  </a:lnTo>
                  <a:lnTo>
                    <a:pt x="157210" y="702888"/>
                  </a:lnTo>
                  <a:lnTo>
                    <a:pt x="158915" y="703516"/>
                  </a:lnTo>
                  <a:lnTo>
                    <a:pt x="159677" y="704136"/>
                  </a:lnTo>
                  <a:lnTo>
                    <a:pt x="157877" y="706079"/>
                  </a:lnTo>
                  <a:lnTo>
                    <a:pt x="158086" y="708603"/>
                  </a:lnTo>
                  <a:lnTo>
                    <a:pt x="157962" y="709641"/>
                  </a:lnTo>
                  <a:lnTo>
                    <a:pt x="153419" y="720585"/>
                  </a:lnTo>
                  <a:lnTo>
                    <a:pt x="152209" y="727653"/>
                  </a:lnTo>
                  <a:lnTo>
                    <a:pt x="150600" y="729377"/>
                  </a:lnTo>
                  <a:lnTo>
                    <a:pt x="143932" y="754323"/>
                  </a:lnTo>
                  <a:close/>
                </a:path>
              </a:pathLst>
            </a:custGeom>
            <a:solidFill>
              <a:schemeClr val="bg2">
                <a:lumMod val="40000"/>
                <a:lumOff val="60000"/>
              </a:schemeClr>
            </a:solidFill>
            <a:ln w="3175" cap="flat">
              <a:solidFill>
                <a:srgbClr val="FFFFFF"/>
              </a:solidFill>
              <a:prstDash val="solid"/>
              <a:miter/>
            </a:ln>
          </p:spPr>
          <p:txBody>
            <a:bodyPr rtlCol="0" anchor="ctr"/>
            <a:lstStyle/>
            <a:p>
              <a:endParaRPr lang="en-GB" dirty="0"/>
            </a:p>
          </p:txBody>
        </p:sp>
        <p:sp>
          <p:nvSpPr>
            <p:cNvPr id="241" name="Freeform: Shape 240">
              <a:extLst>
                <a:ext uri="{FF2B5EF4-FFF2-40B4-BE49-F238E27FC236}">
                  <a16:creationId xmlns:a16="http://schemas.microsoft.com/office/drawing/2014/main" id="{BF186B2B-E765-425D-B1B2-ABFD7B9F95F0}"/>
                </a:ext>
              </a:extLst>
            </p:cNvPr>
            <p:cNvSpPr/>
            <p:nvPr/>
          </p:nvSpPr>
          <p:spPr>
            <a:xfrm>
              <a:off x="7071219" y="3042134"/>
              <a:ext cx="163139" cy="101962"/>
            </a:xfrm>
            <a:custGeom>
              <a:avLst/>
              <a:gdLst>
                <a:gd name="connsiteX0" fmla="*/ 83887 w 76200"/>
                <a:gd name="connsiteY0" fmla="*/ 14116 h 47625"/>
                <a:gd name="connsiteX1" fmla="*/ 81525 w 76200"/>
                <a:gd name="connsiteY1" fmla="*/ 13173 h 47625"/>
                <a:gd name="connsiteX2" fmla="*/ 78677 w 76200"/>
                <a:gd name="connsiteY2" fmla="*/ 12773 h 47625"/>
                <a:gd name="connsiteX3" fmla="*/ 78143 w 76200"/>
                <a:gd name="connsiteY3" fmla="*/ 13287 h 47625"/>
                <a:gd name="connsiteX4" fmla="*/ 77000 w 76200"/>
                <a:gd name="connsiteY4" fmla="*/ 13811 h 47625"/>
                <a:gd name="connsiteX5" fmla="*/ 76419 w 76200"/>
                <a:gd name="connsiteY5" fmla="*/ 14745 h 47625"/>
                <a:gd name="connsiteX6" fmla="*/ 76858 w 76200"/>
                <a:gd name="connsiteY6" fmla="*/ 18402 h 47625"/>
                <a:gd name="connsiteX7" fmla="*/ 76172 w 76200"/>
                <a:gd name="connsiteY7" fmla="*/ 19031 h 47625"/>
                <a:gd name="connsiteX8" fmla="*/ 72933 w 76200"/>
                <a:gd name="connsiteY8" fmla="*/ 18669 h 47625"/>
                <a:gd name="connsiteX9" fmla="*/ 71866 w 76200"/>
                <a:gd name="connsiteY9" fmla="*/ 19088 h 47625"/>
                <a:gd name="connsiteX10" fmla="*/ 70104 w 76200"/>
                <a:gd name="connsiteY10" fmla="*/ 21631 h 47625"/>
                <a:gd name="connsiteX11" fmla="*/ 68304 w 76200"/>
                <a:gd name="connsiteY11" fmla="*/ 22708 h 47625"/>
                <a:gd name="connsiteX12" fmla="*/ 66018 w 76200"/>
                <a:gd name="connsiteY12" fmla="*/ 23469 h 47625"/>
                <a:gd name="connsiteX13" fmla="*/ 64322 w 76200"/>
                <a:gd name="connsiteY13" fmla="*/ 24384 h 47625"/>
                <a:gd name="connsiteX14" fmla="*/ 62179 w 76200"/>
                <a:gd name="connsiteY14" fmla="*/ 25184 h 47625"/>
                <a:gd name="connsiteX15" fmla="*/ 60360 w 76200"/>
                <a:gd name="connsiteY15" fmla="*/ 25670 h 47625"/>
                <a:gd name="connsiteX16" fmla="*/ 59636 w 76200"/>
                <a:gd name="connsiteY16" fmla="*/ 26775 h 47625"/>
                <a:gd name="connsiteX17" fmla="*/ 59198 w 76200"/>
                <a:gd name="connsiteY17" fmla="*/ 28004 h 47625"/>
                <a:gd name="connsiteX18" fmla="*/ 59312 w 76200"/>
                <a:gd name="connsiteY18" fmla="*/ 29185 h 47625"/>
                <a:gd name="connsiteX19" fmla="*/ 61170 w 76200"/>
                <a:gd name="connsiteY19" fmla="*/ 31518 h 47625"/>
                <a:gd name="connsiteX20" fmla="*/ 61417 w 76200"/>
                <a:gd name="connsiteY20" fmla="*/ 34004 h 47625"/>
                <a:gd name="connsiteX21" fmla="*/ 61217 w 76200"/>
                <a:gd name="connsiteY21" fmla="*/ 37043 h 47625"/>
                <a:gd name="connsiteX22" fmla="*/ 60789 w 76200"/>
                <a:gd name="connsiteY22" fmla="*/ 38662 h 47625"/>
                <a:gd name="connsiteX23" fmla="*/ 60055 w 76200"/>
                <a:gd name="connsiteY23" fmla="*/ 39738 h 47625"/>
                <a:gd name="connsiteX24" fmla="*/ 55493 w 76200"/>
                <a:gd name="connsiteY24" fmla="*/ 41129 h 47625"/>
                <a:gd name="connsiteX25" fmla="*/ 50759 w 76200"/>
                <a:gd name="connsiteY25" fmla="*/ 43615 h 47625"/>
                <a:gd name="connsiteX26" fmla="*/ 50654 w 76200"/>
                <a:gd name="connsiteY26" fmla="*/ 44187 h 47625"/>
                <a:gd name="connsiteX27" fmla="*/ 52816 w 76200"/>
                <a:gd name="connsiteY27" fmla="*/ 46387 h 47625"/>
                <a:gd name="connsiteX28" fmla="*/ 52902 w 76200"/>
                <a:gd name="connsiteY28" fmla="*/ 46939 h 47625"/>
                <a:gd name="connsiteX29" fmla="*/ 51111 w 76200"/>
                <a:gd name="connsiteY29" fmla="*/ 48187 h 47625"/>
                <a:gd name="connsiteX30" fmla="*/ 50940 w 76200"/>
                <a:gd name="connsiteY30" fmla="*/ 49444 h 47625"/>
                <a:gd name="connsiteX31" fmla="*/ 51140 w 76200"/>
                <a:gd name="connsiteY31" fmla="*/ 50892 h 47625"/>
                <a:gd name="connsiteX32" fmla="*/ 52092 w 76200"/>
                <a:gd name="connsiteY32" fmla="*/ 52388 h 47625"/>
                <a:gd name="connsiteX33" fmla="*/ 52435 w 76200"/>
                <a:gd name="connsiteY33" fmla="*/ 53730 h 47625"/>
                <a:gd name="connsiteX34" fmla="*/ 49835 w 76200"/>
                <a:gd name="connsiteY34" fmla="*/ 54702 h 47625"/>
                <a:gd name="connsiteX35" fmla="*/ 46311 w 76200"/>
                <a:gd name="connsiteY35" fmla="*/ 54340 h 47625"/>
                <a:gd name="connsiteX36" fmla="*/ 42139 w 76200"/>
                <a:gd name="connsiteY36" fmla="*/ 52483 h 47625"/>
                <a:gd name="connsiteX37" fmla="*/ 40681 w 76200"/>
                <a:gd name="connsiteY37" fmla="*/ 52749 h 47625"/>
                <a:gd name="connsiteX38" fmla="*/ 39271 w 76200"/>
                <a:gd name="connsiteY38" fmla="*/ 53721 h 47625"/>
                <a:gd name="connsiteX39" fmla="*/ 37824 w 76200"/>
                <a:gd name="connsiteY39" fmla="*/ 53302 h 47625"/>
                <a:gd name="connsiteX40" fmla="*/ 36233 w 76200"/>
                <a:gd name="connsiteY40" fmla="*/ 52149 h 47625"/>
                <a:gd name="connsiteX41" fmla="*/ 33985 w 76200"/>
                <a:gd name="connsiteY41" fmla="*/ 49759 h 47625"/>
                <a:gd name="connsiteX42" fmla="*/ 32890 w 76200"/>
                <a:gd name="connsiteY42" fmla="*/ 48282 h 47625"/>
                <a:gd name="connsiteX43" fmla="*/ 32442 w 76200"/>
                <a:gd name="connsiteY43" fmla="*/ 46720 h 47625"/>
                <a:gd name="connsiteX44" fmla="*/ 31832 w 76200"/>
                <a:gd name="connsiteY44" fmla="*/ 46491 h 47625"/>
                <a:gd name="connsiteX45" fmla="*/ 30899 w 76200"/>
                <a:gd name="connsiteY45" fmla="*/ 46949 h 47625"/>
                <a:gd name="connsiteX46" fmla="*/ 30128 w 76200"/>
                <a:gd name="connsiteY46" fmla="*/ 48854 h 47625"/>
                <a:gd name="connsiteX47" fmla="*/ 28051 w 76200"/>
                <a:gd name="connsiteY47" fmla="*/ 52254 h 47625"/>
                <a:gd name="connsiteX48" fmla="*/ 26508 w 76200"/>
                <a:gd name="connsiteY48" fmla="*/ 53178 h 47625"/>
                <a:gd name="connsiteX49" fmla="*/ 24193 w 76200"/>
                <a:gd name="connsiteY49" fmla="*/ 52978 h 47625"/>
                <a:gd name="connsiteX50" fmla="*/ 20936 w 76200"/>
                <a:gd name="connsiteY50" fmla="*/ 53035 h 47625"/>
                <a:gd name="connsiteX51" fmla="*/ 18907 w 76200"/>
                <a:gd name="connsiteY51" fmla="*/ 53321 h 47625"/>
                <a:gd name="connsiteX52" fmla="*/ 16430 w 76200"/>
                <a:gd name="connsiteY52" fmla="*/ 52121 h 47625"/>
                <a:gd name="connsiteX53" fmla="*/ 15830 w 76200"/>
                <a:gd name="connsiteY53" fmla="*/ 52349 h 47625"/>
                <a:gd name="connsiteX54" fmla="*/ 15830 w 76200"/>
                <a:gd name="connsiteY54" fmla="*/ 53140 h 47625"/>
                <a:gd name="connsiteX55" fmla="*/ 14907 w 76200"/>
                <a:gd name="connsiteY55" fmla="*/ 54378 h 47625"/>
                <a:gd name="connsiteX56" fmla="*/ 13383 w 76200"/>
                <a:gd name="connsiteY56" fmla="*/ 55197 h 47625"/>
                <a:gd name="connsiteX57" fmla="*/ 6344 w 76200"/>
                <a:gd name="connsiteY57" fmla="*/ 53359 h 47625"/>
                <a:gd name="connsiteX58" fmla="*/ 5344 w 76200"/>
                <a:gd name="connsiteY58" fmla="*/ 51835 h 47625"/>
                <a:gd name="connsiteX59" fmla="*/ 6934 w 76200"/>
                <a:gd name="connsiteY59" fmla="*/ 51111 h 47625"/>
                <a:gd name="connsiteX60" fmla="*/ 9134 w 76200"/>
                <a:gd name="connsiteY60" fmla="*/ 49139 h 47625"/>
                <a:gd name="connsiteX61" fmla="*/ 10630 w 76200"/>
                <a:gd name="connsiteY61" fmla="*/ 49359 h 47625"/>
                <a:gd name="connsiteX62" fmla="*/ 12478 w 76200"/>
                <a:gd name="connsiteY62" fmla="*/ 48939 h 47625"/>
                <a:gd name="connsiteX63" fmla="*/ 13278 w 76200"/>
                <a:gd name="connsiteY63" fmla="*/ 48101 h 47625"/>
                <a:gd name="connsiteX64" fmla="*/ 12116 w 76200"/>
                <a:gd name="connsiteY64" fmla="*/ 45606 h 47625"/>
                <a:gd name="connsiteX65" fmla="*/ 9182 w 76200"/>
                <a:gd name="connsiteY65" fmla="*/ 42519 h 47625"/>
                <a:gd name="connsiteX66" fmla="*/ 7630 w 76200"/>
                <a:gd name="connsiteY66" fmla="*/ 41348 h 47625"/>
                <a:gd name="connsiteX67" fmla="*/ 5486 w 76200"/>
                <a:gd name="connsiteY67" fmla="*/ 40567 h 47625"/>
                <a:gd name="connsiteX68" fmla="*/ 5125 w 76200"/>
                <a:gd name="connsiteY68" fmla="*/ 39738 h 47625"/>
                <a:gd name="connsiteX69" fmla="*/ 6305 w 76200"/>
                <a:gd name="connsiteY69" fmla="*/ 34852 h 47625"/>
                <a:gd name="connsiteX70" fmla="*/ 5944 w 76200"/>
                <a:gd name="connsiteY70" fmla="*/ 34157 h 47625"/>
                <a:gd name="connsiteX71" fmla="*/ 3505 w 76200"/>
                <a:gd name="connsiteY71" fmla="*/ 34385 h 47625"/>
                <a:gd name="connsiteX72" fmla="*/ 2934 w 76200"/>
                <a:gd name="connsiteY72" fmla="*/ 33880 h 47625"/>
                <a:gd name="connsiteX73" fmla="*/ 2734 w 76200"/>
                <a:gd name="connsiteY73" fmla="*/ 33033 h 47625"/>
                <a:gd name="connsiteX74" fmla="*/ 2896 w 76200"/>
                <a:gd name="connsiteY74" fmla="*/ 31871 h 47625"/>
                <a:gd name="connsiteX75" fmla="*/ 4543 w 76200"/>
                <a:gd name="connsiteY75" fmla="*/ 29956 h 47625"/>
                <a:gd name="connsiteX76" fmla="*/ 6372 w 76200"/>
                <a:gd name="connsiteY76" fmla="*/ 28270 h 47625"/>
                <a:gd name="connsiteX77" fmla="*/ 6868 w 76200"/>
                <a:gd name="connsiteY77" fmla="*/ 27327 h 47625"/>
                <a:gd name="connsiteX78" fmla="*/ 6801 w 76200"/>
                <a:gd name="connsiteY78" fmla="*/ 26575 h 47625"/>
                <a:gd name="connsiteX79" fmla="*/ 4448 w 76200"/>
                <a:gd name="connsiteY79" fmla="*/ 25832 h 47625"/>
                <a:gd name="connsiteX80" fmla="*/ 3039 w 76200"/>
                <a:gd name="connsiteY80" fmla="*/ 25060 h 47625"/>
                <a:gd name="connsiteX81" fmla="*/ 1914 w 76200"/>
                <a:gd name="connsiteY81" fmla="*/ 24794 h 47625"/>
                <a:gd name="connsiteX82" fmla="*/ 1143 w 76200"/>
                <a:gd name="connsiteY82" fmla="*/ 25222 h 47625"/>
                <a:gd name="connsiteX83" fmla="*/ 581 w 76200"/>
                <a:gd name="connsiteY83" fmla="*/ 24736 h 47625"/>
                <a:gd name="connsiteX84" fmla="*/ 0 w 76200"/>
                <a:gd name="connsiteY84" fmla="*/ 23327 h 47625"/>
                <a:gd name="connsiteX85" fmla="*/ 571 w 76200"/>
                <a:gd name="connsiteY85" fmla="*/ 21164 h 47625"/>
                <a:gd name="connsiteX86" fmla="*/ 2686 w 76200"/>
                <a:gd name="connsiteY86" fmla="*/ 19174 h 47625"/>
                <a:gd name="connsiteX87" fmla="*/ 4953 w 76200"/>
                <a:gd name="connsiteY87" fmla="*/ 17402 h 47625"/>
                <a:gd name="connsiteX88" fmla="*/ 6925 w 76200"/>
                <a:gd name="connsiteY88" fmla="*/ 16107 h 47625"/>
                <a:gd name="connsiteX89" fmla="*/ 8058 w 76200"/>
                <a:gd name="connsiteY89" fmla="*/ 15554 h 47625"/>
                <a:gd name="connsiteX90" fmla="*/ 8601 w 76200"/>
                <a:gd name="connsiteY90" fmla="*/ 13325 h 47625"/>
                <a:gd name="connsiteX91" fmla="*/ 9782 w 76200"/>
                <a:gd name="connsiteY91" fmla="*/ 13563 h 47625"/>
                <a:gd name="connsiteX92" fmla="*/ 12116 w 76200"/>
                <a:gd name="connsiteY92" fmla="*/ 13678 h 47625"/>
                <a:gd name="connsiteX93" fmla="*/ 14726 w 76200"/>
                <a:gd name="connsiteY93" fmla="*/ 14183 h 47625"/>
                <a:gd name="connsiteX94" fmla="*/ 17145 w 76200"/>
                <a:gd name="connsiteY94" fmla="*/ 14811 h 47625"/>
                <a:gd name="connsiteX95" fmla="*/ 19288 w 76200"/>
                <a:gd name="connsiteY95" fmla="*/ 15592 h 47625"/>
                <a:gd name="connsiteX96" fmla="*/ 23765 w 76200"/>
                <a:gd name="connsiteY96" fmla="*/ 16411 h 47625"/>
                <a:gd name="connsiteX97" fmla="*/ 27851 w 76200"/>
                <a:gd name="connsiteY97" fmla="*/ 16907 h 47625"/>
                <a:gd name="connsiteX98" fmla="*/ 29080 w 76200"/>
                <a:gd name="connsiteY98" fmla="*/ 17364 h 47625"/>
                <a:gd name="connsiteX99" fmla="*/ 30080 w 76200"/>
                <a:gd name="connsiteY99" fmla="*/ 17326 h 47625"/>
                <a:gd name="connsiteX100" fmla="*/ 31328 w 76200"/>
                <a:gd name="connsiteY100" fmla="*/ 17993 h 47625"/>
                <a:gd name="connsiteX101" fmla="*/ 32052 w 76200"/>
                <a:gd name="connsiteY101" fmla="*/ 17478 h 47625"/>
                <a:gd name="connsiteX102" fmla="*/ 32585 w 76200"/>
                <a:gd name="connsiteY102" fmla="*/ 16593 h 47625"/>
                <a:gd name="connsiteX103" fmla="*/ 34804 w 76200"/>
                <a:gd name="connsiteY103" fmla="*/ 15526 h 47625"/>
                <a:gd name="connsiteX104" fmla="*/ 36852 w 76200"/>
                <a:gd name="connsiteY104" fmla="*/ 14144 h 47625"/>
                <a:gd name="connsiteX105" fmla="*/ 38291 w 76200"/>
                <a:gd name="connsiteY105" fmla="*/ 12392 h 47625"/>
                <a:gd name="connsiteX106" fmla="*/ 39100 w 76200"/>
                <a:gd name="connsiteY106" fmla="*/ 11001 h 47625"/>
                <a:gd name="connsiteX107" fmla="*/ 40510 w 76200"/>
                <a:gd name="connsiteY107" fmla="*/ 10011 h 47625"/>
                <a:gd name="connsiteX108" fmla="*/ 42006 w 76200"/>
                <a:gd name="connsiteY108" fmla="*/ 9725 h 47625"/>
                <a:gd name="connsiteX109" fmla="*/ 43377 w 76200"/>
                <a:gd name="connsiteY109" fmla="*/ 9230 h 47625"/>
                <a:gd name="connsiteX110" fmla="*/ 49159 w 76200"/>
                <a:gd name="connsiteY110" fmla="*/ 8572 h 47625"/>
                <a:gd name="connsiteX111" fmla="*/ 55102 w 76200"/>
                <a:gd name="connsiteY111" fmla="*/ 9096 h 47625"/>
                <a:gd name="connsiteX112" fmla="*/ 57931 w 76200"/>
                <a:gd name="connsiteY112" fmla="*/ 8115 h 47625"/>
                <a:gd name="connsiteX113" fmla="*/ 60265 w 76200"/>
                <a:gd name="connsiteY113" fmla="*/ 6420 h 47625"/>
                <a:gd name="connsiteX114" fmla="*/ 63684 w 76200"/>
                <a:gd name="connsiteY114" fmla="*/ 5944 h 47625"/>
                <a:gd name="connsiteX115" fmla="*/ 63855 w 76200"/>
                <a:gd name="connsiteY115" fmla="*/ 5915 h 47625"/>
                <a:gd name="connsiteX116" fmla="*/ 68952 w 76200"/>
                <a:gd name="connsiteY116" fmla="*/ 7230 h 47625"/>
                <a:gd name="connsiteX117" fmla="*/ 69342 w 76200"/>
                <a:gd name="connsiteY117" fmla="*/ 6467 h 47625"/>
                <a:gd name="connsiteX118" fmla="*/ 69561 w 76200"/>
                <a:gd name="connsiteY118" fmla="*/ 6125 h 47625"/>
                <a:gd name="connsiteX119" fmla="*/ 69466 w 76200"/>
                <a:gd name="connsiteY119" fmla="*/ 2419 h 47625"/>
                <a:gd name="connsiteX120" fmla="*/ 71085 w 76200"/>
                <a:gd name="connsiteY120" fmla="*/ 724 h 47625"/>
                <a:gd name="connsiteX121" fmla="*/ 72571 w 76200"/>
                <a:gd name="connsiteY121" fmla="*/ 0 h 47625"/>
                <a:gd name="connsiteX122" fmla="*/ 77667 w 76200"/>
                <a:gd name="connsiteY122" fmla="*/ 238 h 47625"/>
                <a:gd name="connsiteX123" fmla="*/ 78334 w 76200"/>
                <a:gd name="connsiteY123" fmla="*/ 1381 h 47625"/>
                <a:gd name="connsiteX124" fmla="*/ 78600 w 76200"/>
                <a:gd name="connsiteY124" fmla="*/ 3153 h 47625"/>
                <a:gd name="connsiteX125" fmla="*/ 79057 w 76200"/>
                <a:gd name="connsiteY125" fmla="*/ 5524 h 47625"/>
                <a:gd name="connsiteX126" fmla="*/ 79905 w 76200"/>
                <a:gd name="connsiteY126" fmla="*/ 6172 h 47625"/>
                <a:gd name="connsiteX127" fmla="*/ 80372 w 76200"/>
                <a:gd name="connsiteY127" fmla="*/ 7106 h 47625"/>
                <a:gd name="connsiteX128" fmla="*/ 80276 w 76200"/>
                <a:gd name="connsiteY128" fmla="*/ 8744 h 47625"/>
                <a:gd name="connsiteX129" fmla="*/ 81277 w 76200"/>
                <a:gd name="connsiteY129" fmla="*/ 9963 h 47625"/>
                <a:gd name="connsiteX130" fmla="*/ 83601 w 76200"/>
                <a:gd name="connsiteY130" fmla="*/ 1325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76200" h="47625">
                  <a:moveTo>
                    <a:pt x="83887" y="14116"/>
                  </a:moveTo>
                  <a:lnTo>
                    <a:pt x="81525" y="13173"/>
                  </a:lnTo>
                  <a:lnTo>
                    <a:pt x="78677" y="12773"/>
                  </a:lnTo>
                  <a:lnTo>
                    <a:pt x="78143" y="13287"/>
                  </a:lnTo>
                  <a:lnTo>
                    <a:pt x="77000" y="13811"/>
                  </a:lnTo>
                  <a:lnTo>
                    <a:pt x="76419" y="14745"/>
                  </a:lnTo>
                  <a:lnTo>
                    <a:pt x="76858" y="18402"/>
                  </a:lnTo>
                  <a:lnTo>
                    <a:pt x="76172" y="19031"/>
                  </a:lnTo>
                  <a:lnTo>
                    <a:pt x="72933" y="18669"/>
                  </a:lnTo>
                  <a:lnTo>
                    <a:pt x="71866" y="19088"/>
                  </a:lnTo>
                  <a:lnTo>
                    <a:pt x="70104" y="21631"/>
                  </a:lnTo>
                  <a:lnTo>
                    <a:pt x="68304" y="22708"/>
                  </a:lnTo>
                  <a:lnTo>
                    <a:pt x="66018" y="23469"/>
                  </a:lnTo>
                  <a:lnTo>
                    <a:pt x="64322" y="24384"/>
                  </a:lnTo>
                  <a:lnTo>
                    <a:pt x="62179" y="25184"/>
                  </a:lnTo>
                  <a:lnTo>
                    <a:pt x="60360" y="25670"/>
                  </a:lnTo>
                  <a:lnTo>
                    <a:pt x="59636" y="26775"/>
                  </a:lnTo>
                  <a:lnTo>
                    <a:pt x="59198" y="28004"/>
                  </a:lnTo>
                  <a:lnTo>
                    <a:pt x="59312" y="29185"/>
                  </a:lnTo>
                  <a:lnTo>
                    <a:pt x="61170" y="31518"/>
                  </a:lnTo>
                  <a:lnTo>
                    <a:pt x="61417" y="34004"/>
                  </a:lnTo>
                  <a:lnTo>
                    <a:pt x="61217" y="37043"/>
                  </a:lnTo>
                  <a:lnTo>
                    <a:pt x="60789" y="38662"/>
                  </a:lnTo>
                  <a:lnTo>
                    <a:pt x="60055" y="39738"/>
                  </a:lnTo>
                  <a:lnTo>
                    <a:pt x="55493" y="41129"/>
                  </a:lnTo>
                  <a:lnTo>
                    <a:pt x="50759" y="43615"/>
                  </a:lnTo>
                  <a:lnTo>
                    <a:pt x="50654" y="44187"/>
                  </a:lnTo>
                  <a:lnTo>
                    <a:pt x="52816" y="46387"/>
                  </a:lnTo>
                  <a:lnTo>
                    <a:pt x="52902" y="46939"/>
                  </a:lnTo>
                  <a:lnTo>
                    <a:pt x="51111" y="48187"/>
                  </a:lnTo>
                  <a:lnTo>
                    <a:pt x="50940" y="49444"/>
                  </a:lnTo>
                  <a:lnTo>
                    <a:pt x="51140" y="50892"/>
                  </a:lnTo>
                  <a:lnTo>
                    <a:pt x="52092" y="52388"/>
                  </a:lnTo>
                  <a:lnTo>
                    <a:pt x="52435" y="53730"/>
                  </a:lnTo>
                  <a:lnTo>
                    <a:pt x="49835" y="54702"/>
                  </a:lnTo>
                  <a:lnTo>
                    <a:pt x="46311" y="54340"/>
                  </a:lnTo>
                  <a:lnTo>
                    <a:pt x="42139" y="52483"/>
                  </a:lnTo>
                  <a:lnTo>
                    <a:pt x="40681" y="52749"/>
                  </a:lnTo>
                  <a:lnTo>
                    <a:pt x="39271" y="53721"/>
                  </a:lnTo>
                  <a:lnTo>
                    <a:pt x="37824" y="53302"/>
                  </a:lnTo>
                  <a:lnTo>
                    <a:pt x="36233" y="52149"/>
                  </a:lnTo>
                  <a:lnTo>
                    <a:pt x="33985" y="49759"/>
                  </a:lnTo>
                  <a:lnTo>
                    <a:pt x="32890" y="48282"/>
                  </a:lnTo>
                  <a:lnTo>
                    <a:pt x="32442" y="46720"/>
                  </a:lnTo>
                  <a:lnTo>
                    <a:pt x="31832" y="46491"/>
                  </a:lnTo>
                  <a:lnTo>
                    <a:pt x="30899" y="46949"/>
                  </a:lnTo>
                  <a:lnTo>
                    <a:pt x="30128" y="48854"/>
                  </a:lnTo>
                  <a:lnTo>
                    <a:pt x="28051" y="52254"/>
                  </a:lnTo>
                  <a:lnTo>
                    <a:pt x="26508" y="53178"/>
                  </a:lnTo>
                  <a:lnTo>
                    <a:pt x="24193" y="52978"/>
                  </a:lnTo>
                  <a:lnTo>
                    <a:pt x="20936" y="53035"/>
                  </a:lnTo>
                  <a:lnTo>
                    <a:pt x="18907" y="53321"/>
                  </a:lnTo>
                  <a:lnTo>
                    <a:pt x="16430" y="52121"/>
                  </a:lnTo>
                  <a:lnTo>
                    <a:pt x="15830" y="52349"/>
                  </a:lnTo>
                  <a:lnTo>
                    <a:pt x="15830" y="53140"/>
                  </a:lnTo>
                  <a:lnTo>
                    <a:pt x="14907" y="54378"/>
                  </a:lnTo>
                  <a:lnTo>
                    <a:pt x="13383" y="55197"/>
                  </a:lnTo>
                  <a:lnTo>
                    <a:pt x="6344" y="53359"/>
                  </a:lnTo>
                  <a:lnTo>
                    <a:pt x="5344" y="51835"/>
                  </a:lnTo>
                  <a:lnTo>
                    <a:pt x="6934" y="51111"/>
                  </a:lnTo>
                  <a:lnTo>
                    <a:pt x="9134" y="49139"/>
                  </a:lnTo>
                  <a:lnTo>
                    <a:pt x="10630" y="49359"/>
                  </a:lnTo>
                  <a:lnTo>
                    <a:pt x="12478" y="48939"/>
                  </a:lnTo>
                  <a:lnTo>
                    <a:pt x="13278" y="48101"/>
                  </a:lnTo>
                  <a:lnTo>
                    <a:pt x="12116" y="45606"/>
                  </a:lnTo>
                  <a:lnTo>
                    <a:pt x="9182" y="42519"/>
                  </a:lnTo>
                  <a:lnTo>
                    <a:pt x="7630" y="41348"/>
                  </a:lnTo>
                  <a:lnTo>
                    <a:pt x="5486" y="40567"/>
                  </a:lnTo>
                  <a:lnTo>
                    <a:pt x="5125" y="39738"/>
                  </a:lnTo>
                  <a:lnTo>
                    <a:pt x="6305" y="34852"/>
                  </a:lnTo>
                  <a:lnTo>
                    <a:pt x="5944" y="34157"/>
                  </a:lnTo>
                  <a:lnTo>
                    <a:pt x="3505" y="34385"/>
                  </a:lnTo>
                  <a:lnTo>
                    <a:pt x="2934" y="33880"/>
                  </a:lnTo>
                  <a:lnTo>
                    <a:pt x="2734" y="33033"/>
                  </a:lnTo>
                  <a:lnTo>
                    <a:pt x="2896" y="31871"/>
                  </a:lnTo>
                  <a:lnTo>
                    <a:pt x="4543" y="29956"/>
                  </a:lnTo>
                  <a:lnTo>
                    <a:pt x="6372" y="28270"/>
                  </a:lnTo>
                  <a:lnTo>
                    <a:pt x="6868" y="27327"/>
                  </a:lnTo>
                  <a:lnTo>
                    <a:pt x="6801" y="26575"/>
                  </a:lnTo>
                  <a:lnTo>
                    <a:pt x="4448" y="25832"/>
                  </a:lnTo>
                  <a:lnTo>
                    <a:pt x="3039" y="25060"/>
                  </a:lnTo>
                  <a:lnTo>
                    <a:pt x="1914" y="24794"/>
                  </a:lnTo>
                  <a:lnTo>
                    <a:pt x="1143" y="25222"/>
                  </a:lnTo>
                  <a:lnTo>
                    <a:pt x="581" y="24736"/>
                  </a:lnTo>
                  <a:lnTo>
                    <a:pt x="0" y="23327"/>
                  </a:lnTo>
                  <a:lnTo>
                    <a:pt x="571" y="21164"/>
                  </a:lnTo>
                  <a:lnTo>
                    <a:pt x="2686" y="19174"/>
                  </a:lnTo>
                  <a:lnTo>
                    <a:pt x="4953" y="17402"/>
                  </a:lnTo>
                  <a:lnTo>
                    <a:pt x="6925" y="16107"/>
                  </a:lnTo>
                  <a:lnTo>
                    <a:pt x="8058" y="15554"/>
                  </a:lnTo>
                  <a:lnTo>
                    <a:pt x="8601" y="13325"/>
                  </a:lnTo>
                  <a:lnTo>
                    <a:pt x="9782" y="13563"/>
                  </a:lnTo>
                  <a:lnTo>
                    <a:pt x="12116" y="13678"/>
                  </a:lnTo>
                  <a:lnTo>
                    <a:pt x="14726" y="14183"/>
                  </a:lnTo>
                  <a:lnTo>
                    <a:pt x="17145" y="14811"/>
                  </a:lnTo>
                  <a:lnTo>
                    <a:pt x="19288" y="15592"/>
                  </a:lnTo>
                  <a:lnTo>
                    <a:pt x="23765" y="16411"/>
                  </a:lnTo>
                  <a:lnTo>
                    <a:pt x="27851" y="16907"/>
                  </a:lnTo>
                  <a:lnTo>
                    <a:pt x="29080" y="17364"/>
                  </a:lnTo>
                  <a:lnTo>
                    <a:pt x="30080" y="17326"/>
                  </a:lnTo>
                  <a:lnTo>
                    <a:pt x="31328" y="17993"/>
                  </a:lnTo>
                  <a:lnTo>
                    <a:pt x="32052" y="17478"/>
                  </a:lnTo>
                  <a:lnTo>
                    <a:pt x="32585" y="16593"/>
                  </a:lnTo>
                  <a:lnTo>
                    <a:pt x="34804" y="15526"/>
                  </a:lnTo>
                  <a:lnTo>
                    <a:pt x="36852" y="14144"/>
                  </a:lnTo>
                  <a:lnTo>
                    <a:pt x="38291" y="12392"/>
                  </a:lnTo>
                  <a:lnTo>
                    <a:pt x="39100" y="11001"/>
                  </a:lnTo>
                  <a:lnTo>
                    <a:pt x="40510" y="10011"/>
                  </a:lnTo>
                  <a:lnTo>
                    <a:pt x="42006" y="9725"/>
                  </a:lnTo>
                  <a:lnTo>
                    <a:pt x="43377" y="9230"/>
                  </a:lnTo>
                  <a:lnTo>
                    <a:pt x="49159" y="8572"/>
                  </a:lnTo>
                  <a:lnTo>
                    <a:pt x="55102" y="9096"/>
                  </a:lnTo>
                  <a:lnTo>
                    <a:pt x="57931" y="8115"/>
                  </a:lnTo>
                  <a:lnTo>
                    <a:pt x="60265" y="6420"/>
                  </a:lnTo>
                  <a:lnTo>
                    <a:pt x="63684" y="5944"/>
                  </a:lnTo>
                  <a:lnTo>
                    <a:pt x="63855" y="5915"/>
                  </a:lnTo>
                  <a:lnTo>
                    <a:pt x="68952" y="7230"/>
                  </a:lnTo>
                  <a:lnTo>
                    <a:pt x="69342" y="6467"/>
                  </a:lnTo>
                  <a:lnTo>
                    <a:pt x="69561" y="6125"/>
                  </a:lnTo>
                  <a:lnTo>
                    <a:pt x="69466" y="2419"/>
                  </a:lnTo>
                  <a:lnTo>
                    <a:pt x="71085" y="724"/>
                  </a:lnTo>
                  <a:lnTo>
                    <a:pt x="72571" y="0"/>
                  </a:lnTo>
                  <a:lnTo>
                    <a:pt x="77667" y="238"/>
                  </a:lnTo>
                  <a:lnTo>
                    <a:pt x="78334" y="1381"/>
                  </a:lnTo>
                  <a:lnTo>
                    <a:pt x="78600" y="3153"/>
                  </a:lnTo>
                  <a:lnTo>
                    <a:pt x="79057" y="5524"/>
                  </a:lnTo>
                  <a:lnTo>
                    <a:pt x="79905" y="6172"/>
                  </a:lnTo>
                  <a:lnTo>
                    <a:pt x="80372" y="7106"/>
                  </a:lnTo>
                  <a:lnTo>
                    <a:pt x="80276" y="8744"/>
                  </a:lnTo>
                  <a:lnTo>
                    <a:pt x="81277" y="9963"/>
                  </a:lnTo>
                  <a:lnTo>
                    <a:pt x="83601" y="13259"/>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42" name="Freeform: Shape 241">
              <a:extLst>
                <a:ext uri="{FF2B5EF4-FFF2-40B4-BE49-F238E27FC236}">
                  <a16:creationId xmlns:a16="http://schemas.microsoft.com/office/drawing/2014/main" id="{5B053363-DA20-4E51-B8FD-502756E9E0C2}"/>
                </a:ext>
              </a:extLst>
            </p:cNvPr>
            <p:cNvSpPr/>
            <p:nvPr/>
          </p:nvSpPr>
          <p:spPr>
            <a:xfrm>
              <a:off x="7270636" y="2807842"/>
              <a:ext cx="305889" cy="142747"/>
            </a:xfrm>
            <a:custGeom>
              <a:avLst/>
              <a:gdLst>
                <a:gd name="connsiteX0" fmla="*/ 151733 w 142875"/>
                <a:gd name="connsiteY0" fmla="*/ 21479 h 66675"/>
                <a:gd name="connsiteX1" fmla="*/ 151343 w 142875"/>
                <a:gd name="connsiteY1" fmla="*/ 23155 h 66675"/>
                <a:gd name="connsiteX2" fmla="*/ 150247 w 142875"/>
                <a:gd name="connsiteY2" fmla="*/ 25108 h 66675"/>
                <a:gd name="connsiteX3" fmla="*/ 148886 w 142875"/>
                <a:gd name="connsiteY3" fmla="*/ 27127 h 66675"/>
                <a:gd name="connsiteX4" fmla="*/ 147742 w 142875"/>
                <a:gd name="connsiteY4" fmla="*/ 29566 h 66675"/>
                <a:gd name="connsiteX5" fmla="*/ 146218 w 142875"/>
                <a:gd name="connsiteY5" fmla="*/ 34757 h 66675"/>
                <a:gd name="connsiteX6" fmla="*/ 145228 w 142875"/>
                <a:gd name="connsiteY6" fmla="*/ 37157 h 66675"/>
                <a:gd name="connsiteX7" fmla="*/ 141151 w 142875"/>
                <a:gd name="connsiteY7" fmla="*/ 41881 h 66675"/>
                <a:gd name="connsiteX8" fmla="*/ 140865 w 142875"/>
                <a:gd name="connsiteY8" fmla="*/ 48444 h 66675"/>
                <a:gd name="connsiteX9" fmla="*/ 140313 w 142875"/>
                <a:gd name="connsiteY9" fmla="*/ 48921 h 66675"/>
                <a:gd name="connsiteX10" fmla="*/ 131102 w 142875"/>
                <a:gd name="connsiteY10" fmla="*/ 51140 h 66675"/>
                <a:gd name="connsiteX11" fmla="*/ 129893 w 142875"/>
                <a:gd name="connsiteY11" fmla="*/ 50806 h 66675"/>
                <a:gd name="connsiteX12" fmla="*/ 128635 w 142875"/>
                <a:gd name="connsiteY12" fmla="*/ 49530 h 66675"/>
                <a:gd name="connsiteX13" fmla="*/ 127940 w 142875"/>
                <a:gd name="connsiteY13" fmla="*/ 48597 h 66675"/>
                <a:gd name="connsiteX14" fmla="*/ 127511 w 142875"/>
                <a:gd name="connsiteY14" fmla="*/ 47920 h 66675"/>
                <a:gd name="connsiteX15" fmla="*/ 126711 w 142875"/>
                <a:gd name="connsiteY15" fmla="*/ 46101 h 66675"/>
                <a:gd name="connsiteX16" fmla="*/ 125654 w 142875"/>
                <a:gd name="connsiteY16" fmla="*/ 44815 h 66675"/>
                <a:gd name="connsiteX17" fmla="*/ 124092 w 142875"/>
                <a:gd name="connsiteY17" fmla="*/ 43758 h 66675"/>
                <a:gd name="connsiteX18" fmla="*/ 122663 w 142875"/>
                <a:gd name="connsiteY18" fmla="*/ 42539 h 66675"/>
                <a:gd name="connsiteX19" fmla="*/ 120825 w 142875"/>
                <a:gd name="connsiteY19" fmla="*/ 42491 h 66675"/>
                <a:gd name="connsiteX20" fmla="*/ 115853 w 142875"/>
                <a:gd name="connsiteY20" fmla="*/ 44215 h 66675"/>
                <a:gd name="connsiteX21" fmla="*/ 112405 w 142875"/>
                <a:gd name="connsiteY21" fmla="*/ 44406 h 66675"/>
                <a:gd name="connsiteX22" fmla="*/ 110100 w 142875"/>
                <a:gd name="connsiteY22" fmla="*/ 43853 h 66675"/>
                <a:gd name="connsiteX23" fmla="*/ 107032 w 142875"/>
                <a:gd name="connsiteY23" fmla="*/ 42806 h 66675"/>
                <a:gd name="connsiteX24" fmla="*/ 101060 w 142875"/>
                <a:gd name="connsiteY24" fmla="*/ 42644 h 66675"/>
                <a:gd name="connsiteX25" fmla="*/ 96974 w 142875"/>
                <a:gd name="connsiteY25" fmla="*/ 43558 h 66675"/>
                <a:gd name="connsiteX26" fmla="*/ 96564 w 142875"/>
                <a:gd name="connsiteY26" fmla="*/ 44844 h 66675"/>
                <a:gd name="connsiteX27" fmla="*/ 92793 w 142875"/>
                <a:gd name="connsiteY27" fmla="*/ 52845 h 66675"/>
                <a:gd name="connsiteX28" fmla="*/ 87306 w 142875"/>
                <a:gd name="connsiteY28" fmla="*/ 55797 h 66675"/>
                <a:gd name="connsiteX29" fmla="*/ 82544 w 142875"/>
                <a:gd name="connsiteY29" fmla="*/ 58807 h 66675"/>
                <a:gd name="connsiteX30" fmla="*/ 81162 w 142875"/>
                <a:gd name="connsiteY30" fmla="*/ 59417 h 66675"/>
                <a:gd name="connsiteX31" fmla="*/ 78791 w 142875"/>
                <a:gd name="connsiteY31" fmla="*/ 58464 h 66675"/>
                <a:gd name="connsiteX32" fmla="*/ 76095 w 142875"/>
                <a:gd name="connsiteY32" fmla="*/ 56683 h 66675"/>
                <a:gd name="connsiteX33" fmla="*/ 73857 w 142875"/>
                <a:gd name="connsiteY33" fmla="*/ 55750 h 66675"/>
                <a:gd name="connsiteX34" fmla="*/ 72219 w 142875"/>
                <a:gd name="connsiteY34" fmla="*/ 56159 h 66675"/>
                <a:gd name="connsiteX35" fmla="*/ 70438 w 142875"/>
                <a:gd name="connsiteY35" fmla="*/ 58188 h 66675"/>
                <a:gd name="connsiteX36" fmla="*/ 69618 w 142875"/>
                <a:gd name="connsiteY36" fmla="*/ 60236 h 66675"/>
                <a:gd name="connsiteX37" fmla="*/ 64227 w 142875"/>
                <a:gd name="connsiteY37" fmla="*/ 61741 h 66675"/>
                <a:gd name="connsiteX38" fmla="*/ 54845 w 142875"/>
                <a:gd name="connsiteY38" fmla="*/ 62627 h 66675"/>
                <a:gd name="connsiteX39" fmla="*/ 51568 w 142875"/>
                <a:gd name="connsiteY39" fmla="*/ 64646 h 66675"/>
                <a:gd name="connsiteX40" fmla="*/ 50454 w 142875"/>
                <a:gd name="connsiteY40" fmla="*/ 67066 h 66675"/>
                <a:gd name="connsiteX41" fmla="*/ 50406 w 142875"/>
                <a:gd name="connsiteY41" fmla="*/ 68923 h 66675"/>
                <a:gd name="connsiteX42" fmla="*/ 51207 w 142875"/>
                <a:gd name="connsiteY42" fmla="*/ 70504 h 66675"/>
                <a:gd name="connsiteX43" fmla="*/ 50206 w 142875"/>
                <a:gd name="connsiteY43" fmla="*/ 72342 h 66675"/>
                <a:gd name="connsiteX44" fmla="*/ 49768 w 142875"/>
                <a:gd name="connsiteY44" fmla="*/ 73114 h 66675"/>
                <a:gd name="connsiteX45" fmla="*/ 43139 w 142875"/>
                <a:gd name="connsiteY45" fmla="*/ 73514 h 66675"/>
                <a:gd name="connsiteX46" fmla="*/ 34300 w 142875"/>
                <a:gd name="connsiteY46" fmla="*/ 74057 h 66675"/>
                <a:gd name="connsiteX47" fmla="*/ 29013 w 142875"/>
                <a:gd name="connsiteY47" fmla="*/ 73914 h 66675"/>
                <a:gd name="connsiteX48" fmla="*/ 24041 w 142875"/>
                <a:gd name="connsiteY48" fmla="*/ 73790 h 66675"/>
                <a:gd name="connsiteX49" fmla="*/ 20660 w 142875"/>
                <a:gd name="connsiteY49" fmla="*/ 72209 h 66675"/>
                <a:gd name="connsiteX50" fmla="*/ 16526 w 142875"/>
                <a:gd name="connsiteY50" fmla="*/ 69123 h 66675"/>
                <a:gd name="connsiteX51" fmla="*/ 12154 w 142875"/>
                <a:gd name="connsiteY51" fmla="*/ 65018 h 66675"/>
                <a:gd name="connsiteX52" fmla="*/ 11735 w 142875"/>
                <a:gd name="connsiteY52" fmla="*/ 64922 h 66675"/>
                <a:gd name="connsiteX53" fmla="*/ 11087 w 142875"/>
                <a:gd name="connsiteY53" fmla="*/ 64484 h 66675"/>
                <a:gd name="connsiteX54" fmla="*/ 8344 w 142875"/>
                <a:gd name="connsiteY54" fmla="*/ 64170 h 66675"/>
                <a:gd name="connsiteX55" fmla="*/ 7611 w 142875"/>
                <a:gd name="connsiteY55" fmla="*/ 64418 h 66675"/>
                <a:gd name="connsiteX56" fmla="*/ 5972 w 142875"/>
                <a:gd name="connsiteY56" fmla="*/ 63075 h 66675"/>
                <a:gd name="connsiteX57" fmla="*/ 5496 w 142875"/>
                <a:gd name="connsiteY57" fmla="*/ 61331 h 66675"/>
                <a:gd name="connsiteX58" fmla="*/ 2943 w 142875"/>
                <a:gd name="connsiteY58" fmla="*/ 56750 h 66675"/>
                <a:gd name="connsiteX59" fmla="*/ 76 w 142875"/>
                <a:gd name="connsiteY59" fmla="*/ 49187 h 66675"/>
                <a:gd name="connsiteX60" fmla="*/ 0 w 142875"/>
                <a:gd name="connsiteY60" fmla="*/ 46997 h 66675"/>
                <a:gd name="connsiteX61" fmla="*/ 1124 w 142875"/>
                <a:gd name="connsiteY61" fmla="*/ 44501 h 66675"/>
                <a:gd name="connsiteX62" fmla="*/ 2162 w 142875"/>
                <a:gd name="connsiteY62" fmla="*/ 42586 h 66675"/>
                <a:gd name="connsiteX63" fmla="*/ 2315 w 142875"/>
                <a:gd name="connsiteY63" fmla="*/ 41072 h 66675"/>
                <a:gd name="connsiteX64" fmla="*/ 2420 w 142875"/>
                <a:gd name="connsiteY64" fmla="*/ 40662 h 66675"/>
                <a:gd name="connsiteX65" fmla="*/ 3286 w 142875"/>
                <a:gd name="connsiteY65" fmla="*/ 37510 h 66675"/>
                <a:gd name="connsiteX66" fmla="*/ 5362 w 142875"/>
                <a:gd name="connsiteY66" fmla="*/ 33319 h 66675"/>
                <a:gd name="connsiteX67" fmla="*/ 7306 w 142875"/>
                <a:gd name="connsiteY67" fmla="*/ 30880 h 66675"/>
                <a:gd name="connsiteX68" fmla="*/ 8706 w 142875"/>
                <a:gd name="connsiteY68" fmla="*/ 30071 h 66675"/>
                <a:gd name="connsiteX69" fmla="*/ 11611 w 142875"/>
                <a:gd name="connsiteY69" fmla="*/ 30804 h 66675"/>
                <a:gd name="connsiteX70" fmla="*/ 16573 w 142875"/>
                <a:gd name="connsiteY70" fmla="*/ 31413 h 66675"/>
                <a:gd name="connsiteX71" fmla="*/ 20393 w 142875"/>
                <a:gd name="connsiteY71" fmla="*/ 30842 h 66675"/>
                <a:gd name="connsiteX72" fmla="*/ 23956 w 142875"/>
                <a:gd name="connsiteY72" fmla="*/ 28966 h 66675"/>
                <a:gd name="connsiteX73" fmla="*/ 25889 w 142875"/>
                <a:gd name="connsiteY73" fmla="*/ 27327 h 66675"/>
                <a:gd name="connsiteX74" fmla="*/ 27537 w 142875"/>
                <a:gd name="connsiteY74" fmla="*/ 25603 h 66675"/>
                <a:gd name="connsiteX75" fmla="*/ 28090 w 142875"/>
                <a:gd name="connsiteY75" fmla="*/ 24479 h 66675"/>
                <a:gd name="connsiteX76" fmla="*/ 28823 w 142875"/>
                <a:gd name="connsiteY76" fmla="*/ 23946 h 66675"/>
                <a:gd name="connsiteX77" fmla="*/ 31766 w 142875"/>
                <a:gd name="connsiteY77" fmla="*/ 22946 h 66675"/>
                <a:gd name="connsiteX78" fmla="*/ 32709 w 142875"/>
                <a:gd name="connsiteY78" fmla="*/ 21784 h 66675"/>
                <a:gd name="connsiteX79" fmla="*/ 33090 w 142875"/>
                <a:gd name="connsiteY79" fmla="*/ 19574 h 66675"/>
                <a:gd name="connsiteX80" fmla="*/ 33347 w 142875"/>
                <a:gd name="connsiteY80" fmla="*/ 17116 h 66675"/>
                <a:gd name="connsiteX81" fmla="*/ 33947 w 142875"/>
                <a:gd name="connsiteY81" fmla="*/ 15288 h 66675"/>
                <a:gd name="connsiteX82" fmla="*/ 34710 w 142875"/>
                <a:gd name="connsiteY82" fmla="*/ 13945 h 66675"/>
                <a:gd name="connsiteX83" fmla="*/ 40157 w 142875"/>
                <a:gd name="connsiteY83" fmla="*/ 10725 h 66675"/>
                <a:gd name="connsiteX84" fmla="*/ 40653 w 142875"/>
                <a:gd name="connsiteY84" fmla="*/ 9582 h 66675"/>
                <a:gd name="connsiteX85" fmla="*/ 41520 w 142875"/>
                <a:gd name="connsiteY85" fmla="*/ 8487 h 66675"/>
                <a:gd name="connsiteX86" fmla="*/ 43139 w 142875"/>
                <a:gd name="connsiteY86" fmla="*/ 7249 h 66675"/>
                <a:gd name="connsiteX87" fmla="*/ 44701 w 142875"/>
                <a:gd name="connsiteY87" fmla="*/ 5458 h 66675"/>
                <a:gd name="connsiteX88" fmla="*/ 46358 w 142875"/>
                <a:gd name="connsiteY88" fmla="*/ 4363 h 66675"/>
                <a:gd name="connsiteX89" fmla="*/ 48483 w 142875"/>
                <a:gd name="connsiteY89" fmla="*/ 4486 h 66675"/>
                <a:gd name="connsiteX90" fmla="*/ 50445 w 142875"/>
                <a:gd name="connsiteY90" fmla="*/ 4258 h 66675"/>
                <a:gd name="connsiteX91" fmla="*/ 51978 w 142875"/>
                <a:gd name="connsiteY91" fmla="*/ 3629 h 66675"/>
                <a:gd name="connsiteX92" fmla="*/ 52654 w 142875"/>
                <a:gd name="connsiteY92" fmla="*/ 3572 h 66675"/>
                <a:gd name="connsiteX93" fmla="*/ 55483 w 142875"/>
                <a:gd name="connsiteY93" fmla="*/ 4077 h 66675"/>
                <a:gd name="connsiteX94" fmla="*/ 55998 w 142875"/>
                <a:gd name="connsiteY94" fmla="*/ 6134 h 66675"/>
                <a:gd name="connsiteX95" fmla="*/ 56293 w 142875"/>
                <a:gd name="connsiteY95" fmla="*/ 8268 h 66675"/>
                <a:gd name="connsiteX96" fmla="*/ 61132 w 142875"/>
                <a:gd name="connsiteY96" fmla="*/ 8115 h 66675"/>
                <a:gd name="connsiteX97" fmla="*/ 63827 w 142875"/>
                <a:gd name="connsiteY97" fmla="*/ 3543 h 66675"/>
                <a:gd name="connsiteX98" fmla="*/ 65227 w 142875"/>
                <a:gd name="connsiteY98" fmla="*/ 2991 h 66675"/>
                <a:gd name="connsiteX99" fmla="*/ 67466 w 142875"/>
                <a:gd name="connsiteY99" fmla="*/ 1400 h 66675"/>
                <a:gd name="connsiteX100" fmla="*/ 68942 w 142875"/>
                <a:gd name="connsiteY100" fmla="*/ 0 h 66675"/>
                <a:gd name="connsiteX101" fmla="*/ 69961 w 142875"/>
                <a:gd name="connsiteY101" fmla="*/ 867 h 66675"/>
                <a:gd name="connsiteX102" fmla="*/ 71428 w 142875"/>
                <a:gd name="connsiteY102" fmla="*/ 3820 h 66675"/>
                <a:gd name="connsiteX103" fmla="*/ 72990 w 142875"/>
                <a:gd name="connsiteY103" fmla="*/ 6182 h 66675"/>
                <a:gd name="connsiteX104" fmla="*/ 73895 w 142875"/>
                <a:gd name="connsiteY104" fmla="*/ 7115 h 66675"/>
                <a:gd name="connsiteX105" fmla="*/ 73990 w 142875"/>
                <a:gd name="connsiteY105" fmla="*/ 7839 h 66675"/>
                <a:gd name="connsiteX106" fmla="*/ 74895 w 142875"/>
                <a:gd name="connsiteY106" fmla="*/ 8277 h 66675"/>
                <a:gd name="connsiteX107" fmla="*/ 76658 w 142875"/>
                <a:gd name="connsiteY107" fmla="*/ 8534 h 66675"/>
                <a:gd name="connsiteX108" fmla="*/ 77829 w 142875"/>
                <a:gd name="connsiteY108" fmla="*/ 9249 h 66675"/>
                <a:gd name="connsiteX109" fmla="*/ 78172 w 142875"/>
                <a:gd name="connsiteY109" fmla="*/ 11449 h 66675"/>
                <a:gd name="connsiteX110" fmla="*/ 78200 w 142875"/>
                <a:gd name="connsiteY110" fmla="*/ 13430 h 66675"/>
                <a:gd name="connsiteX111" fmla="*/ 77648 w 142875"/>
                <a:gd name="connsiteY111" fmla="*/ 14850 h 66675"/>
                <a:gd name="connsiteX112" fmla="*/ 77362 w 142875"/>
                <a:gd name="connsiteY112" fmla="*/ 16107 h 66675"/>
                <a:gd name="connsiteX113" fmla="*/ 78581 w 142875"/>
                <a:gd name="connsiteY113" fmla="*/ 16602 h 66675"/>
                <a:gd name="connsiteX114" fmla="*/ 80372 w 142875"/>
                <a:gd name="connsiteY114" fmla="*/ 16126 h 66675"/>
                <a:gd name="connsiteX115" fmla="*/ 81629 w 142875"/>
                <a:gd name="connsiteY115" fmla="*/ 15412 h 66675"/>
                <a:gd name="connsiteX116" fmla="*/ 85411 w 142875"/>
                <a:gd name="connsiteY116" fmla="*/ 17050 h 66675"/>
                <a:gd name="connsiteX117" fmla="*/ 86744 w 142875"/>
                <a:gd name="connsiteY117" fmla="*/ 13402 h 66675"/>
                <a:gd name="connsiteX118" fmla="*/ 88249 w 142875"/>
                <a:gd name="connsiteY118" fmla="*/ 11535 h 66675"/>
                <a:gd name="connsiteX119" fmla="*/ 90192 w 142875"/>
                <a:gd name="connsiteY119" fmla="*/ 10659 h 66675"/>
                <a:gd name="connsiteX120" fmla="*/ 91964 w 142875"/>
                <a:gd name="connsiteY120" fmla="*/ 9525 h 66675"/>
                <a:gd name="connsiteX121" fmla="*/ 93574 w 142875"/>
                <a:gd name="connsiteY121" fmla="*/ 8715 h 66675"/>
                <a:gd name="connsiteX122" fmla="*/ 94688 w 142875"/>
                <a:gd name="connsiteY122" fmla="*/ 8763 h 66675"/>
                <a:gd name="connsiteX123" fmla="*/ 95174 w 142875"/>
                <a:gd name="connsiteY123" fmla="*/ 8420 h 66675"/>
                <a:gd name="connsiteX124" fmla="*/ 96555 w 142875"/>
                <a:gd name="connsiteY124" fmla="*/ 8515 h 66675"/>
                <a:gd name="connsiteX125" fmla="*/ 98165 w 142875"/>
                <a:gd name="connsiteY125" fmla="*/ 8877 h 66675"/>
                <a:gd name="connsiteX126" fmla="*/ 100346 w 142875"/>
                <a:gd name="connsiteY126" fmla="*/ 8449 h 66675"/>
                <a:gd name="connsiteX127" fmla="*/ 103356 w 142875"/>
                <a:gd name="connsiteY127" fmla="*/ 9344 h 66675"/>
                <a:gd name="connsiteX128" fmla="*/ 105242 w 142875"/>
                <a:gd name="connsiteY128" fmla="*/ 11030 h 66675"/>
                <a:gd name="connsiteX129" fmla="*/ 107090 w 142875"/>
                <a:gd name="connsiteY129" fmla="*/ 11602 h 66675"/>
                <a:gd name="connsiteX130" fmla="*/ 109195 w 142875"/>
                <a:gd name="connsiteY130" fmla="*/ 11506 h 66675"/>
                <a:gd name="connsiteX131" fmla="*/ 110633 w 142875"/>
                <a:gd name="connsiteY131" fmla="*/ 10573 h 66675"/>
                <a:gd name="connsiteX132" fmla="*/ 112719 w 142875"/>
                <a:gd name="connsiteY132" fmla="*/ 7363 h 66675"/>
                <a:gd name="connsiteX133" fmla="*/ 114243 w 142875"/>
                <a:gd name="connsiteY133" fmla="*/ 7411 h 66675"/>
                <a:gd name="connsiteX134" fmla="*/ 116615 w 142875"/>
                <a:gd name="connsiteY134" fmla="*/ 6906 h 66675"/>
                <a:gd name="connsiteX135" fmla="*/ 119968 w 142875"/>
                <a:gd name="connsiteY135" fmla="*/ 6934 h 66675"/>
                <a:gd name="connsiteX136" fmla="*/ 127702 w 142875"/>
                <a:gd name="connsiteY136" fmla="*/ 7620 h 66675"/>
                <a:gd name="connsiteX137" fmla="*/ 129635 w 142875"/>
                <a:gd name="connsiteY137" fmla="*/ 8849 h 66675"/>
                <a:gd name="connsiteX138" fmla="*/ 134398 w 142875"/>
                <a:gd name="connsiteY138" fmla="*/ 10420 h 66675"/>
                <a:gd name="connsiteX139" fmla="*/ 136474 w 142875"/>
                <a:gd name="connsiteY139" fmla="*/ 12240 h 66675"/>
                <a:gd name="connsiteX140" fmla="*/ 137389 w 142875"/>
                <a:gd name="connsiteY140" fmla="*/ 14402 h 66675"/>
                <a:gd name="connsiteX141" fmla="*/ 137875 w 142875"/>
                <a:gd name="connsiteY141" fmla="*/ 15897 h 66675"/>
                <a:gd name="connsiteX142" fmla="*/ 142751 w 142875"/>
                <a:gd name="connsiteY142" fmla="*/ 18193 h 66675"/>
                <a:gd name="connsiteX143" fmla="*/ 149981 w 142875"/>
                <a:gd name="connsiteY143" fmla="*/ 2111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42875" h="66675">
                  <a:moveTo>
                    <a:pt x="151733" y="21479"/>
                  </a:moveTo>
                  <a:lnTo>
                    <a:pt x="151343" y="23155"/>
                  </a:lnTo>
                  <a:lnTo>
                    <a:pt x="150247" y="25108"/>
                  </a:lnTo>
                  <a:lnTo>
                    <a:pt x="148886" y="27127"/>
                  </a:lnTo>
                  <a:lnTo>
                    <a:pt x="147742" y="29566"/>
                  </a:lnTo>
                  <a:lnTo>
                    <a:pt x="146218" y="34757"/>
                  </a:lnTo>
                  <a:lnTo>
                    <a:pt x="145228" y="37157"/>
                  </a:lnTo>
                  <a:lnTo>
                    <a:pt x="141151" y="41881"/>
                  </a:lnTo>
                  <a:lnTo>
                    <a:pt x="140865" y="48444"/>
                  </a:lnTo>
                  <a:lnTo>
                    <a:pt x="140313" y="48921"/>
                  </a:lnTo>
                  <a:lnTo>
                    <a:pt x="131102" y="51140"/>
                  </a:lnTo>
                  <a:lnTo>
                    <a:pt x="129893" y="50806"/>
                  </a:lnTo>
                  <a:lnTo>
                    <a:pt x="128635" y="49530"/>
                  </a:lnTo>
                  <a:lnTo>
                    <a:pt x="127940" y="48597"/>
                  </a:lnTo>
                  <a:lnTo>
                    <a:pt x="127511" y="47920"/>
                  </a:lnTo>
                  <a:lnTo>
                    <a:pt x="126711" y="46101"/>
                  </a:lnTo>
                  <a:lnTo>
                    <a:pt x="125654" y="44815"/>
                  </a:lnTo>
                  <a:lnTo>
                    <a:pt x="124092" y="43758"/>
                  </a:lnTo>
                  <a:lnTo>
                    <a:pt x="122663" y="42539"/>
                  </a:lnTo>
                  <a:lnTo>
                    <a:pt x="120825" y="42491"/>
                  </a:lnTo>
                  <a:lnTo>
                    <a:pt x="115853" y="44215"/>
                  </a:lnTo>
                  <a:lnTo>
                    <a:pt x="112405" y="44406"/>
                  </a:lnTo>
                  <a:lnTo>
                    <a:pt x="110100" y="43853"/>
                  </a:lnTo>
                  <a:lnTo>
                    <a:pt x="107032" y="42806"/>
                  </a:lnTo>
                  <a:lnTo>
                    <a:pt x="101060" y="42644"/>
                  </a:lnTo>
                  <a:lnTo>
                    <a:pt x="96974" y="43558"/>
                  </a:lnTo>
                  <a:lnTo>
                    <a:pt x="96564" y="44844"/>
                  </a:lnTo>
                  <a:lnTo>
                    <a:pt x="92793" y="52845"/>
                  </a:lnTo>
                  <a:lnTo>
                    <a:pt x="87306" y="55797"/>
                  </a:lnTo>
                  <a:lnTo>
                    <a:pt x="82544" y="58807"/>
                  </a:lnTo>
                  <a:lnTo>
                    <a:pt x="81162" y="59417"/>
                  </a:lnTo>
                  <a:lnTo>
                    <a:pt x="78791" y="58464"/>
                  </a:lnTo>
                  <a:lnTo>
                    <a:pt x="76095" y="56683"/>
                  </a:lnTo>
                  <a:lnTo>
                    <a:pt x="73857" y="55750"/>
                  </a:lnTo>
                  <a:lnTo>
                    <a:pt x="72219" y="56159"/>
                  </a:lnTo>
                  <a:lnTo>
                    <a:pt x="70438" y="58188"/>
                  </a:lnTo>
                  <a:lnTo>
                    <a:pt x="69618" y="60236"/>
                  </a:lnTo>
                  <a:lnTo>
                    <a:pt x="64227" y="61741"/>
                  </a:lnTo>
                  <a:lnTo>
                    <a:pt x="54845" y="62627"/>
                  </a:lnTo>
                  <a:lnTo>
                    <a:pt x="51568" y="64646"/>
                  </a:lnTo>
                  <a:lnTo>
                    <a:pt x="50454" y="67066"/>
                  </a:lnTo>
                  <a:lnTo>
                    <a:pt x="50406" y="68923"/>
                  </a:lnTo>
                  <a:lnTo>
                    <a:pt x="51207" y="70504"/>
                  </a:lnTo>
                  <a:lnTo>
                    <a:pt x="50206" y="72342"/>
                  </a:lnTo>
                  <a:lnTo>
                    <a:pt x="49768" y="73114"/>
                  </a:lnTo>
                  <a:lnTo>
                    <a:pt x="43139" y="73514"/>
                  </a:lnTo>
                  <a:lnTo>
                    <a:pt x="34300" y="74057"/>
                  </a:lnTo>
                  <a:lnTo>
                    <a:pt x="29013" y="73914"/>
                  </a:lnTo>
                  <a:lnTo>
                    <a:pt x="24041" y="73790"/>
                  </a:lnTo>
                  <a:lnTo>
                    <a:pt x="20660" y="72209"/>
                  </a:lnTo>
                  <a:lnTo>
                    <a:pt x="16526" y="69123"/>
                  </a:lnTo>
                  <a:lnTo>
                    <a:pt x="12154" y="65018"/>
                  </a:lnTo>
                  <a:lnTo>
                    <a:pt x="11735" y="64922"/>
                  </a:lnTo>
                  <a:lnTo>
                    <a:pt x="11087" y="64484"/>
                  </a:lnTo>
                  <a:lnTo>
                    <a:pt x="8344" y="64170"/>
                  </a:lnTo>
                  <a:lnTo>
                    <a:pt x="7611" y="64418"/>
                  </a:lnTo>
                  <a:lnTo>
                    <a:pt x="5972" y="63075"/>
                  </a:lnTo>
                  <a:lnTo>
                    <a:pt x="5496" y="61331"/>
                  </a:lnTo>
                  <a:lnTo>
                    <a:pt x="2943" y="56750"/>
                  </a:lnTo>
                  <a:lnTo>
                    <a:pt x="76" y="49187"/>
                  </a:lnTo>
                  <a:lnTo>
                    <a:pt x="0" y="46997"/>
                  </a:lnTo>
                  <a:lnTo>
                    <a:pt x="1124" y="44501"/>
                  </a:lnTo>
                  <a:lnTo>
                    <a:pt x="2162" y="42586"/>
                  </a:lnTo>
                  <a:lnTo>
                    <a:pt x="2315" y="41072"/>
                  </a:lnTo>
                  <a:lnTo>
                    <a:pt x="2420" y="40662"/>
                  </a:lnTo>
                  <a:lnTo>
                    <a:pt x="3286" y="37510"/>
                  </a:lnTo>
                  <a:lnTo>
                    <a:pt x="5362" y="33319"/>
                  </a:lnTo>
                  <a:lnTo>
                    <a:pt x="7306" y="30880"/>
                  </a:lnTo>
                  <a:lnTo>
                    <a:pt x="8706" y="30071"/>
                  </a:lnTo>
                  <a:lnTo>
                    <a:pt x="11611" y="30804"/>
                  </a:lnTo>
                  <a:lnTo>
                    <a:pt x="16573" y="31413"/>
                  </a:lnTo>
                  <a:lnTo>
                    <a:pt x="20393" y="30842"/>
                  </a:lnTo>
                  <a:lnTo>
                    <a:pt x="23956" y="28966"/>
                  </a:lnTo>
                  <a:lnTo>
                    <a:pt x="25889" y="27327"/>
                  </a:lnTo>
                  <a:lnTo>
                    <a:pt x="27537" y="25603"/>
                  </a:lnTo>
                  <a:lnTo>
                    <a:pt x="28090" y="24479"/>
                  </a:lnTo>
                  <a:lnTo>
                    <a:pt x="28823" y="23946"/>
                  </a:lnTo>
                  <a:lnTo>
                    <a:pt x="31766" y="22946"/>
                  </a:lnTo>
                  <a:lnTo>
                    <a:pt x="32709" y="21784"/>
                  </a:lnTo>
                  <a:lnTo>
                    <a:pt x="33090" y="19574"/>
                  </a:lnTo>
                  <a:lnTo>
                    <a:pt x="33347" y="17116"/>
                  </a:lnTo>
                  <a:lnTo>
                    <a:pt x="33947" y="15288"/>
                  </a:lnTo>
                  <a:lnTo>
                    <a:pt x="34710" y="13945"/>
                  </a:lnTo>
                  <a:lnTo>
                    <a:pt x="40157" y="10725"/>
                  </a:lnTo>
                  <a:lnTo>
                    <a:pt x="40653" y="9582"/>
                  </a:lnTo>
                  <a:lnTo>
                    <a:pt x="41520" y="8487"/>
                  </a:lnTo>
                  <a:lnTo>
                    <a:pt x="43139" y="7249"/>
                  </a:lnTo>
                  <a:lnTo>
                    <a:pt x="44701" y="5458"/>
                  </a:lnTo>
                  <a:lnTo>
                    <a:pt x="46358" y="4363"/>
                  </a:lnTo>
                  <a:lnTo>
                    <a:pt x="48483" y="4486"/>
                  </a:lnTo>
                  <a:lnTo>
                    <a:pt x="50445" y="4258"/>
                  </a:lnTo>
                  <a:lnTo>
                    <a:pt x="51978" y="3629"/>
                  </a:lnTo>
                  <a:lnTo>
                    <a:pt x="52654" y="3572"/>
                  </a:lnTo>
                  <a:lnTo>
                    <a:pt x="55483" y="4077"/>
                  </a:lnTo>
                  <a:lnTo>
                    <a:pt x="55998" y="6134"/>
                  </a:lnTo>
                  <a:lnTo>
                    <a:pt x="56293" y="8268"/>
                  </a:lnTo>
                  <a:lnTo>
                    <a:pt x="61132" y="8115"/>
                  </a:lnTo>
                  <a:lnTo>
                    <a:pt x="63827" y="3543"/>
                  </a:lnTo>
                  <a:lnTo>
                    <a:pt x="65227" y="2991"/>
                  </a:lnTo>
                  <a:lnTo>
                    <a:pt x="67466" y="1400"/>
                  </a:lnTo>
                  <a:lnTo>
                    <a:pt x="68942" y="0"/>
                  </a:lnTo>
                  <a:lnTo>
                    <a:pt x="69961" y="867"/>
                  </a:lnTo>
                  <a:lnTo>
                    <a:pt x="71428" y="3820"/>
                  </a:lnTo>
                  <a:lnTo>
                    <a:pt x="72990" y="6182"/>
                  </a:lnTo>
                  <a:lnTo>
                    <a:pt x="73895" y="7115"/>
                  </a:lnTo>
                  <a:lnTo>
                    <a:pt x="73990" y="7839"/>
                  </a:lnTo>
                  <a:lnTo>
                    <a:pt x="74895" y="8277"/>
                  </a:lnTo>
                  <a:lnTo>
                    <a:pt x="76658" y="8534"/>
                  </a:lnTo>
                  <a:lnTo>
                    <a:pt x="77829" y="9249"/>
                  </a:lnTo>
                  <a:lnTo>
                    <a:pt x="78172" y="11449"/>
                  </a:lnTo>
                  <a:lnTo>
                    <a:pt x="78200" y="13430"/>
                  </a:lnTo>
                  <a:lnTo>
                    <a:pt x="77648" y="14850"/>
                  </a:lnTo>
                  <a:lnTo>
                    <a:pt x="77362" y="16107"/>
                  </a:lnTo>
                  <a:lnTo>
                    <a:pt x="78581" y="16602"/>
                  </a:lnTo>
                  <a:lnTo>
                    <a:pt x="80372" y="16126"/>
                  </a:lnTo>
                  <a:lnTo>
                    <a:pt x="81629" y="15412"/>
                  </a:lnTo>
                  <a:lnTo>
                    <a:pt x="85411" y="17050"/>
                  </a:lnTo>
                  <a:lnTo>
                    <a:pt x="86744" y="13402"/>
                  </a:lnTo>
                  <a:lnTo>
                    <a:pt x="88249" y="11535"/>
                  </a:lnTo>
                  <a:lnTo>
                    <a:pt x="90192" y="10659"/>
                  </a:lnTo>
                  <a:lnTo>
                    <a:pt x="91964" y="9525"/>
                  </a:lnTo>
                  <a:lnTo>
                    <a:pt x="93574" y="8715"/>
                  </a:lnTo>
                  <a:lnTo>
                    <a:pt x="94688" y="8763"/>
                  </a:lnTo>
                  <a:lnTo>
                    <a:pt x="95174" y="8420"/>
                  </a:lnTo>
                  <a:lnTo>
                    <a:pt x="96555" y="8515"/>
                  </a:lnTo>
                  <a:lnTo>
                    <a:pt x="98165" y="8877"/>
                  </a:lnTo>
                  <a:lnTo>
                    <a:pt x="100346" y="8449"/>
                  </a:lnTo>
                  <a:lnTo>
                    <a:pt x="103356" y="9344"/>
                  </a:lnTo>
                  <a:lnTo>
                    <a:pt x="105242" y="11030"/>
                  </a:lnTo>
                  <a:lnTo>
                    <a:pt x="107090" y="11602"/>
                  </a:lnTo>
                  <a:lnTo>
                    <a:pt x="109195" y="11506"/>
                  </a:lnTo>
                  <a:lnTo>
                    <a:pt x="110633" y="10573"/>
                  </a:lnTo>
                  <a:lnTo>
                    <a:pt x="112719" y="7363"/>
                  </a:lnTo>
                  <a:lnTo>
                    <a:pt x="114243" y="7411"/>
                  </a:lnTo>
                  <a:lnTo>
                    <a:pt x="116615" y="6906"/>
                  </a:lnTo>
                  <a:lnTo>
                    <a:pt x="119968" y="6934"/>
                  </a:lnTo>
                  <a:lnTo>
                    <a:pt x="127702" y="7620"/>
                  </a:lnTo>
                  <a:lnTo>
                    <a:pt x="129635" y="8849"/>
                  </a:lnTo>
                  <a:lnTo>
                    <a:pt x="134398" y="10420"/>
                  </a:lnTo>
                  <a:lnTo>
                    <a:pt x="136474" y="12240"/>
                  </a:lnTo>
                  <a:lnTo>
                    <a:pt x="137389" y="14402"/>
                  </a:lnTo>
                  <a:lnTo>
                    <a:pt x="137875" y="15897"/>
                  </a:lnTo>
                  <a:lnTo>
                    <a:pt x="142751" y="18193"/>
                  </a:lnTo>
                  <a:lnTo>
                    <a:pt x="149981" y="21117"/>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43" name="Freeform: Shape 242">
              <a:extLst>
                <a:ext uri="{FF2B5EF4-FFF2-40B4-BE49-F238E27FC236}">
                  <a16:creationId xmlns:a16="http://schemas.microsoft.com/office/drawing/2014/main" id="{AA7C6AA1-017D-4A2E-9142-1249B28F10BB}"/>
                </a:ext>
              </a:extLst>
            </p:cNvPr>
            <p:cNvSpPr/>
            <p:nvPr/>
          </p:nvSpPr>
          <p:spPr>
            <a:xfrm>
              <a:off x="7015057" y="3275769"/>
              <a:ext cx="20392" cy="20392"/>
            </a:xfrm>
            <a:custGeom>
              <a:avLst/>
              <a:gdLst>
                <a:gd name="connsiteX0" fmla="*/ 2362 w 0"/>
                <a:gd name="connsiteY0" fmla="*/ 3267 h 0"/>
                <a:gd name="connsiteX1" fmla="*/ 791 w 0"/>
                <a:gd name="connsiteY1" fmla="*/ 3543 h 0"/>
                <a:gd name="connsiteX2" fmla="*/ 0 w 0"/>
                <a:gd name="connsiteY2" fmla="*/ 2038 h 0"/>
                <a:gd name="connsiteX3" fmla="*/ 1181 w 0"/>
                <a:gd name="connsiteY3" fmla="*/ 276 h 0"/>
                <a:gd name="connsiteX4" fmla="*/ 2857 w 0"/>
                <a:gd name="connsiteY4" fmla="*/ 0 h 0"/>
                <a:gd name="connsiteX5" fmla="*/ 3153 w 0"/>
                <a:gd name="connsiteY5" fmla="*/ 136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362" y="3267"/>
                  </a:moveTo>
                  <a:lnTo>
                    <a:pt x="791" y="3543"/>
                  </a:lnTo>
                  <a:lnTo>
                    <a:pt x="0" y="2038"/>
                  </a:lnTo>
                  <a:lnTo>
                    <a:pt x="1181" y="276"/>
                  </a:lnTo>
                  <a:lnTo>
                    <a:pt x="2857" y="0"/>
                  </a:lnTo>
                  <a:lnTo>
                    <a:pt x="3153" y="1362"/>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44" name="Freeform: Shape 243">
              <a:extLst>
                <a:ext uri="{FF2B5EF4-FFF2-40B4-BE49-F238E27FC236}">
                  <a16:creationId xmlns:a16="http://schemas.microsoft.com/office/drawing/2014/main" id="{BFF2364C-2A64-4C4F-B360-D2267F6B3E61}"/>
                </a:ext>
              </a:extLst>
            </p:cNvPr>
            <p:cNvSpPr/>
            <p:nvPr/>
          </p:nvSpPr>
          <p:spPr>
            <a:xfrm>
              <a:off x="7774639" y="3423721"/>
              <a:ext cx="1080807" cy="448636"/>
            </a:xfrm>
            <a:custGeom>
              <a:avLst/>
              <a:gdLst>
                <a:gd name="connsiteX0" fmla="*/ 62703 w 504825"/>
                <a:gd name="connsiteY0" fmla="*/ 4477 h 209550"/>
                <a:gd name="connsiteX1" fmla="*/ 61979 w 504825"/>
                <a:gd name="connsiteY1" fmla="*/ 8563 h 209550"/>
                <a:gd name="connsiteX2" fmla="*/ 63665 w 504825"/>
                <a:gd name="connsiteY2" fmla="*/ 13059 h 209550"/>
                <a:gd name="connsiteX3" fmla="*/ 67608 w 504825"/>
                <a:gd name="connsiteY3" fmla="*/ 19278 h 209550"/>
                <a:gd name="connsiteX4" fmla="*/ 71581 w 504825"/>
                <a:gd name="connsiteY4" fmla="*/ 22412 h 209550"/>
                <a:gd name="connsiteX5" fmla="*/ 87630 w 504825"/>
                <a:gd name="connsiteY5" fmla="*/ 30146 h 209550"/>
                <a:gd name="connsiteX6" fmla="*/ 90583 w 504825"/>
                <a:gd name="connsiteY6" fmla="*/ 30804 h 209550"/>
                <a:gd name="connsiteX7" fmla="*/ 89916 w 504825"/>
                <a:gd name="connsiteY7" fmla="*/ 33966 h 209550"/>
                <a:gd name="connsiteX8" fmla="*/ 88945 w 504825"/>
                <a:gd name="connsiteY8" fmla="*/ 36766 h 209550"/>
                <a:gd name="connsiteX9" fmla="*/ 87887 w 504825"/>
                <a:gd name="connsiteY9" fmla="*/ 38633 h 209550"/>
                <a:gd name="connsiteX10" fmla="*/ 83182 w 504825"/>
                <a:gd name="connsiteY10" fmla="*/ 39833 h 209550"/>
                <a:gd name="connsiteX11" fmla="*/ 70209 w 504825"/>
                <a:gd name="connsiteY11" fmla="*/ 36395 h 209550"/>
                <a:gd name="connsiteX12" fmla="*/ 66923 w 504825"/>
                <a:gd name="connsiteY12" fmla="*/ 36071 h 209550"/>
                <a:gd name="connsiteX13" fmla="*/ 64608 w 504825"/>
                <a:gd name="connsiteY13" fmla="*/ 36757 h 209550"/>
                <a:gd name="connsiteX14" fmla="*/ 60322 w 504825"/>
                <a:gd name="connsiteY14" fmla="*/ 39253 h 209550"/>
                <a:gd name="connsiteX15" fmla="*/ 55569 w 504825"/>
                <a:gd name="connsiteY15" fmla="*/ 38452 h 209550"/>
                <a:gd name="connsiteX16" fmla="*/ 48939 w 504825"/>
                <a:gd name="connsiteY16" fmla="*/ 39862 h 209550"/>
                <a:gd name="connsiteX17" fmla="*/ 47091 w 504825"/>
                <a:gd name="connsiteY17" fmla="*/ 44558 h 209550"/>
                <a:gd name="connsiteX18" fmla="*/ 42491 w 504825"/>
                <a:gd name="connsiteY18" fmla="*/ 49921 h 209550"/>
                <a:gd name="connsiteX19" fmla="*/ 34919 w 504825"/>
                <a:gd name="connsiteY19" fmla="*/ 54245 h 209550"/>
                <a:gd name="connsiteX20" fmla="*/ 29508 w 504825"/>
                <a:gd name="connsiteY20" fmla="*/ 56559 h 209550"/>
                <a:gd name="connsiteX21" fmla="*/ 21374 w 504825"/>
                <a:gd name="connsiteY21" fmla="*/ 64827 h 209550"/>
                <a:gd name="connsiteX22" fmla="*/ 17688 w 504825"/>
                <a:gd name="connsiteY22" fmla="*/ 69637 h 209550"/>
                <a:gd name="connsiteX23" fmla="*/ 16135 w 504825"/>
                <a:gd name="connsiteY23" fmla="*/ 70571 h 209550"/>
                <a:gd name="connsiteX24" fmla="*/ 14288 w 504825"/>
                <a:gd name="connsiteY24" fmla="*/ 71314 h 209550"/>
                <a:gd name="connsiteX25" fmla="*/ 14907 w 504825"/>
                <a:gd name="connsiteY25" fmla="*/ 68999 h 209550"/>
                <a:gd name="connsiteX26" fmla="*/ 15821 w 504825"/>
                <a:gd name="connsiteY26" fmla="*/ 66885 h 209550"/>
                <a:gd name="connsiteX27" fmla="*/ 15611 w 504825"/>
                <a:gd name="connsiteY27" fmla="*/ 65284 h 209550"/>
                <a:gd name="connsiteX28" fmla="*/ 15650 w 504825"/>
                <a:gd name="connsiteY28" fmla="*/ 62960 h 209550"/>
                <a:gd name="connsiteX29" fmla="*/ 18355 w 504825"/>
                <a:gd name="connsiteY29" fmla="*/ 60322 h 209550"/>
                <a:gd name="connsiteX30" fmla="*/ 20821 w 504825"/>
                <a:gd name="connsiteY30" fmla="*/ 58407 h 209550"/>
                <a:gd name="connsiteX31" fmla="*/ 28108 w 504825"/>
                <a:gd name="connsiteY31" fmla="*/ 54931 h 209550"/>
                <a:gd name="connsiteX32" fmla="*/ 30032 w 504825"/>
                <a:gd name="connsiteY32" fmla="*/ 52035 h 209550"/>
                <a:gd name="connsiteX33" fmla="*/ 24317 w 504825"/>
                <a:gd name="connsiteY33" fmla="*/ 52102 h 209550"/>
                <a:gd name="connsiteX34" fmla="*/ 18507 w 504825"/>
                <a:gd name="connsiteY34" fmla="*/ 52740 h 209550"/>
                <a:gd name="connsiteX35" fmla="*/ 14859 w 504825"/>
                <a:gd name="connsiteY35" fmla="*/ 52330 h 209550"/>
                <a:gd name="connsiteX36" fmla="*/ 11678 w 504825"/>
                <a:gd name="connsiteY36" fmla="*/ 52568 h 209550"/>
                <a:gd name="connsiteX37" fmla="*/ 10677 w 504825"/>
                <a:gd name="connsiteY37" fmla="*/ 50035 h 209550"/>
                <a:gd name="connsiteX38" fmla="*/ 9906 w 504825"/>
                <a:gd name="connsiteY38" fmla="*/ 48511 h 209550"/>
                <a:gd name="connsiteX39" fmla="*/ 10735 w 504825"/>
                <a:gd name="connsiteY39" fmla="*/ 48035 h 209550"/>
                <a:gd name="connsiteX40" fmla="*/ 11782 w 504825"/>
                <a:gd name="connsiteY40" fmla="*/ 47701 h 209550"/>
                <a:gd name="connsiteX41" fmla="*/ 13649 w 504825"/>
                <a:gd name="connsiteY41" fmla="*/ 44996 h 209550"/>
                <a:gd name="connsiteX42" fmla="*/ 15316 w 504825"/>
                <a:gd name="connsiteY42" fmla="*/ 43005 h 209550"/>
                <a:gd name="connsiteX43" fmla="*/ 17716 w 504825"/>
                <a:gd name="connsiteY43" fmla="*/ 40491 h 209550"/>
                <a:gd name="connsiteX44" fmla="*/ 18326 w 504825"/>
                <a:gd name="connsiteY44" fmla="*/ 38986 h 209550"/>
                <a:gd name="connsiteX45" fmla="*/ 18326 w 504825"/>
                <a:gd name="connsiteY45" fmla="*/ 37585 h 209550"/>
                <a:gd name="connsiteX46" fmla="*/ 17745 w 504825"/>
                <a:gd name="connsiteY46" fmla="*/ 36614 h 209550"/>
                <a:gd name="connsiteX47" fmla="*/ 17631 w 504825"/>
                <a:gd name="connsiteY47" fmla="*/ 35452 h 209550"/>
                <a:gd name="connsiteX48" fmla="*/ 17554 w 504825"/>
                <a:gd name="connsiteY48" fmla="*/ 33823 h 209550"/>
                <a:gd name="connsiteX49" fmla="*/ 17688 w 504825"/>
                <a:gd name="connsiteY49" fmla="*/ 30442 h 209550"/>
                <a:gd name="connsiteX50" fmla="*/ 23193 w 504825"/>
                <a:gd name="connsiteY50" fmla="*/ 26746 h 209550"/>
                <a:gd name="connsiteX51" fmla="*/ 24955 w 504825"/>
                <a:gd name="connsiteY51" fmla="*/ 26356 h 209550"/>
                <a:gd name="connsiteX52" fmla="*/ 25555 w 504825"/>
                <a:gd name="connsiteY52" fmla="*/ 24660 h 209550"/>
                <a:gd name="connsiteX53" fmla="*/ 25155 w 504825"/>
                <a:gd name="connsiteY53" fmla="*/ 20736 h 209550"/>
                <a:gd name="connsiteX54" fmla="*/ 24393 w 504825"/>
                <a:gd name="connsiteY54" fmla="*/ 17564 h 209550"/>
                <a:gd name="connsiteX55" fmla="*/ 23403 w 504825"/>
                <a:gd name="connsiteY55" fmla="*/ 17354 h 209550"/>
                <a:gd name="connsiteX56" fmla="*/ 22079 w 504825"/>
                <a:gd name="connsiteY56" fmla="*/ 16430 h 209550"/>
                <a:gd name="connsiteX57" fmla="*/ 21212 w 504825"/>
                <a:gd name="connsiteY57" fmla="*/ 15354 h 209550"/>
                <a:gd name="connsiteX58" fmla="*/ 19821 w 504825"/>
                <a:gd name="connsiteY58" fmla="*/ 14183 h 209550"/>
                <a:gd name="connsiteX59" fmla="*/ 17430 w 504825"/>
                <a:gd name="connsiteY59" fmla="*/ 13459 h 209550"/>
                <a:gd name="connsiteX60" fmla="*/ 17354 w 504825"/>
                <a:gd name="connsiteY60" fmla="*/ 12459 h 209550"/>
                <a:gd name="connsiteX61" fmla="*/ 17602 w 504825"/>
                <a:gd name="connsiteY61" fmla="*/ 11459 h 209550"/>
                <a:gd name="connsiteX62" fmla="*/ 18488 w 504825"/>
                <a:gd name="connsiteY62" fmla="*/ 10430 h 209550"/>
                <a:gd name="connsiteX63" fmla="*/ 22527 w 504825"/>
                <a:gd name="connsiteY63" fmla="*/ 9544 h 209550"/>
                <a:gd name="connsiteX64" fmla="*/ 23003 w 504825"/>
                <a:gd name="connsiteY64" fmla="*/ 8820 h 209550"/>
                <a:gd name="connsiteX65" fmla="*/ 23546 w 504825"/>
                <a:gd name="connsiteY65" fmla="*/ 7029 h 209550"/>
                <a:gd name="connsiteX66" fmla="*/ 24346 w 504825"/>
                <a:gd name="connsiteY66" fmla="*/ 5201 h 209550"/>
                <a:gd name="connsiteX67" fmla="*/ 25298 w 504825"/>
                <a:gd name="connsiteY67" fmla="*/ 4601 h 209550"/>
                <a:gd name="connsiteX68" fmla="*/ 27003 w 504825"/>
                <a:gd name="connsiteY68" fmla="*/ 4658 h 209550"/>
                <a:gd name="connsiteX69" fmla="*/ 30242 w 504825"/>
                <a:gd name="connsiteY69" fmla="*/ 4238 h 209550"/>
                <a:gd name="connsiteX70" fmla="*/ 32499 w 504825"/>
                <a:gd name="connsiteY70" fmla="*/ 3638 h 209550"/>
                <a:gd name="connsiteX71" fmla="*/ 34737 w 504825"/>
                <a:gd name="connsiteY71" fmla="*/ 2381 h 209550"/>
                <a:gd name="connsiteX72" fmla="*/ 35890 w 504825"/>
                <a:gd name="connsiteY72" fmla="*/ 1238 h 209550"/>
                <a:gd name="connsiteX73" fmla="*/ 40748 w 504825"/>
                <a:gd name="connsiteY73" fmla="*/ 581 h 209550"/>
                <a:gd name="connsiteX74" fmla="*/ 42110 w 504825"/>
                <a:gd name="connsiteY74" fmla="*/ 0 h 209550"/>
                <a:gd name="connsiteX75" fmla="*/ 43462 w 504825"/>
                <a:gd name="connsiteY75" fmla="*/ 495 h 209550"/>
                <a:gd name="connsiteX76" fmla="*/ 45282 w 504825"/>
                <a:gd name="connsiteY76" fmla="*/ 2448 h 209550"/>
                <a:gd name="connsiteX77" fmla="*/ 48273 w 504825"/>
                <a:gd name="connsiteY77" fmla="*/ 5248 h 209550"/>
                <a:gd name="connsiteX78" fmla="*/ 49873 w 504825"/>
                <a:gd name="connsiteY78" fmla="*/ 6182 h 209550"/>
                <a:gd name="connsiteX79" fmla="*/ 51073 w 504825"/>
                <a:gd name="connsiteY79" fmla="*/ 5753 h 209550"/>
                <a:gd name="connsiteX80" fmla="*/ 53244 w 504825"/>
                <a:gd name="connsiteY80" fmla="*/ 4734 h 209550"/>
                <a:gd name="connsiteX81" fmla="*/ 55321 w 504825"/>
                <a:gd name="connsiteY81" fmla="*/ 4734 h 209550"/>
                <a:gd name="connsiteX82" fmla="*/ 56998 w 504825"/>
                <a:gd name="connsiteY82" fmla="*/ 4915 h 209550"/>
                <a:gd name="connsiteX83" fmla="*/ 57807 w 504825"/>
                <a:gd name="connsiteY83" fmla="*/ 4029 h 209550"/>
                <a:gd name="connsiteX84" fmla="*/ 59074 w 504825"/>
                <a:gd name="connsiteY84" fmla="*/ 3838 h 209550"/>
                <a:gd name="connsiteX85" fmla="*/ 62703 w 504825"/>
                <a:gd name="connsiteY85" fmla="*/ 4477 h 209550"/>
                <a:gd name="connsiteX86" fmla="*/ 423463 w 504825"/>
                <a:gd name="connsiteY86" fmla="*/ 20593 h 209550"/>
                <a:gd name="connsiteX87" fmla="*/ 425234 w 504825"/>
                <a:gd name="connsiteY87" fmla="*/ 21307 h 209550"/>
                <a:gd name="connsiteX88" fmla="*/ 428587 w 504825"/>
                <a:gd name="connsiteY88" fmla="*/ 22222 h 209550"/>
                <a:gd name="connsiteX89" fmla="*/ 430663 w 504825"/>
                <a:gd name="connsiteY89" fmla="*/ 23326 h 209550"/>
                <a:gd name="connsiteX90" fmla="*/ 431845 w 504825"/>
                <a:gd name="connsiteY90" fmla="*/ 23622 h 209550"/>
                <a:gd name="connsiteX91" fmla="*/ 434578 w 504825"/>
                <a:gd name="connsiteY91" fmla="*/ 21374 h 209550"/>
                <a:gd name="connsiteX92" fmla="*/ 438635 w 504825"/>
                <a:gd name="connsiteY92" fmla="*/ 21431 h 209550"/>
                <a:gd name="connsiteX93" fmla="*/ 442207 w 504825"/>
                <a:gd name="connsiteY93" fmla="*/ 21688 h 209550"/>
                <a:gd name="connsiteX94" fmla="*/ 444046 w 504825"/>
                <a:gd name="connsiteY94" fmla="*/ 22107 h 209550"/>
                <a:gd name="connsiteX95" fmla="*/ 446303 w 504825"/>
                <a:gd name="connsiteY95" fmla="*/ 22850 h 209550"/>
                <a:gd name="connsiteX96" fmla="*/ 449027 w 504825"/>
                <a:gd name="connsiteY96" fmla="*/ 23355 h 209550"/>
                <a:gd name="connsiteX97" fmla="*/ 450142 w 504825"/>
                <a:gd name="connsiteY97" fmla="*/ 22279 h 209550"/>
                <a:gd name="connsiteX98" fmla="*/ 451732 w 504825"/>
                <a:gd name="connsiteY98" fmla="*/ 19107 h 209550"/>
                <a:gd name="connsiteX99" fmla="*/ 452351 w 504825"/>
                <a:gd name="connsiteY99" fmla="*/ 18707 h 209550"/>
                <a:gd name="connsiteX100" fmla="*/ 452790 w 504825"/>
                <a:gd name="connsiteY100" fmla="*/ 18421 h 209550"/>
                <a:gd name="connsiteX101" fmla="*/ 454809 w 504825"/>
                <a:gd name="connsiteY101" fmla="*/ 18174 h 209550"/>
                <a:gd name="connsiteX102" fmla="*/ 456724 w 504825"/>
                <a:gd name="connsiteY102" fmla="*/ 18412 h 209550"/>
                <a:gd name="connsiteX103" fmla="*/ 457628 w 504825"/>
                <a:gd name="connsiteY103" fmla="*/ 18955 h 209550"/>
                <a:gd name="connsiteX104" fmla="*/ 458534 w 504825"/>
                <a:gd name="connsiteY104" fmla="*/ 21498 h 209550"/>
                <a:gd name="connsiteX105" fmla="*/ 460810 w 504825"/>
                <a:gd name="connsiteY105" fmla="*/ 22403 h 209550"/>
                <a:gd name="connsiteX106" fmla="*/ 464829 w 504825"/>
                <a:gd name="connsiteY106" fmla="*/ 26451 h 209550"/>
                <a:gd name="connsiteX107" fmla="*/ 467287 w 504825"/>
                <a:gd name="connsiteY107" fmla="*/ 28070 h 209550"/>
                <a:gd name="connsiteX108" fmla="*/ 467887 w 504825"/>
                <a:gd name="connsiteY108" fmla="*/ 28746 h 209550"/>
                <a:gd name="connsiteX109" fmla="*/ 467077 w 504825"/>
                <a:gd name="connsiteY109" fmla="*/ 29566 h 209550"/>
                <a:gd name="connsiteX110" fmla="*/ 467401 w 504825"/>
                <a:gd name="connsiteY110" fmla="*/ 30575 h 209550"/>
                <a:gd name="connsiteX111" fmla="*/ 468801 w 504825"/>
                <a:gd name="connsiteY111" fmla="*/ 31890 h 209550"/>
                <a:gd name="connsiteX112" fmla="*/ 470773 w 504825"/>
                <a:gd name="connsiteY112" fmla="*/ 32385 h 209550"/>
                <a:gd name="connsiteX113" fmla="*/ 472907 w 504825"/>
                <a:gd name="connsiteY113" fmla="*/ 32204 h 209550"/>
                <a:gd name="connsiteX114" fmla="*/ 474069 w 504825"/>
                <a:gd name="connsiteY114" fmla="*/ 32680 h 209550"/>
                <a:gd name="connsiteX115" fmla="*/ 474897 w 504825"/>
                <a:gd name="connsiteY115" fmla="*/ 33423 h 209550"/>
                <a:gd name="connsiteX116" fmla="*/ 475116 w 504825"/>
                <a:gd name="connsiteY116" fmla="*/ 34471 h 209550"/>
                <a:gd name="connsiteX117" fmla="*/ 475059 w 504825"/>
                <a:gd name="connsiteY117" fmla="*/ 35138 h 209550"/>
                <a:gd name="connsiteX118" fmla="*/ 475479 w 504825"/>
                <a:gd name="connsiteY118" fmla="*/ 36633 h 209550"/>
                <a:gd name="connsiteX119" fmla="*/ 477145 w 504825"/>
                <a:gd name="connsiteY119" fmla="*/ 38748 h 209550"/>
                <a:gd name="connsiteX120" fmla="*/ 479127 w 504825"/>
                <a:gd name="connsiteY120" fmla="*/ 40043 h 209550"/>
                <a:gd name="connsiteX121" fmla="*/ 480193 w 504825"/>
                <a:gd name="connsiteY121" fmla="*/ 41424 h 209550"/>
                <a:gd name="connsiteX122" fmla="*/ 481927 w 504825"/>
                <a:gd name="connsiteY122" fmla="*/ 46177 h 209550"/>
                <a:gd name="connsiteX123" fmla="*/ 482632 w 504825"/>
                <a:gd name="connsiteY123" fmla="*/ 48796 h 209550"/>
                <a:gd name="connsiteX124" fmla="*/ 482365 w 504825"/>
                <a:gd name="connsiteY124" fmla="*/ 51321 h 209550"/>
                <a:gd name="connsiteX125" fmla="*/ 481165 w 504825"/>
                <a:gd name="connsiteY125" fmla="*/ 53902 h 209550"/>
                <a:gd name="connsiteX126" fmla="*/ 478536 w 504825"/>
                <a:gd name="connsiteY126" fmla="*/ 57112 h 209550"/>
                <a:gd name="connsiteX127" fmla="*/ 479184 w 504825"/>
                <a:gd name="connsiteY127" fmla="*/ 58455 h 209550"/>
                <a:gd name="connsiteX128" fmla="*/ 479774 w 504825"/>
                <a:gd name="connsiteY128" fmla="*/ 60227 h 209550"/>
                <a:gd name="connsiteX129" fmla="*/ 479574 w 504825"/>
                <a:gd name="connsiteY129" fmla="*/ 61512 h 209550"/>
                <a:gd name="connsiteX130" fmla="*/ 481441 w 504825"/>
                <a:gd name="connsiteY130" fmla="*/ 65608 h 209550"/>
                <a:gd name="connsiteX131" fmla="*/ 482289 w 504825"/>
                <a:gd name="connsiteY131" fmla="*/ 68151 h 209550"/>
                <a:gd name="connsiteX132" fmla="*/ 481584 w 504825"/>
                <a:gd name="connsiteY132" fmla="*/ 68742 h 209550"/>
                <a:gd name="connsiteX133" fmla="*/ 481126 w 504825"/>
                <a:gd name="connsiteY133" fmla="*/ 69552 h 209550"/>
                <a:gd name="connsiteX134" fmla="*/ 484480 w 504825"/>
                <a:gd name="connsiteY134" fmla="*/ 71504 h 209550"/>
                <a:gd name="connsiteX135" fmla="*/ 488499 w 504825"/>
                <a:gd name="connsiteY135" fmla="*/ 73142 h 209550"/>
                <a:gd name="connsiteX136" fmla="*/ 490195 w 504825"/>
                <a:gd name="connsiteY136" fmla="*/ 73457 h 209550"/>
                <a:gd name="connsiteX137" fmla="*/ 494805 w 504825"/>
                <a:gd name="connsiteY137" fmla="*/ 72704 h 209550"/>
                <a:gd name="connsiteX138" fmla="*/ 497777 w 504825"/>
                <a:gd name="connsiteY138" fmla="*/ 72542 h 209550"/>
                <a:gd name="connsiteX139" fmla="*/ 500729 w 504825"/>
                <a:gd name="connsiteY139" fmla="*/ 74095 h 209550"/>
                <a:gd name="connsiteX140" fmla="*/ 505025 w 504825"/>
                <a:gd name="connsiteY140" fmla="*/ 77857 h 209550"/>
                <a:gd name="connsiteX141" fmla="*/ 509664 w 504825"/>
                <a:gd name="connsiteY141" fmla="*/ 82753 h 209550"/>
                <a:gd name="connsiteX142" fmla="*/ 510587 w 504825"/>
                <a:gd name="connsiteY142" fmla="*/ 84239 h 209550"/>
                <a:gd name="connsiteX143" fmla="*/ 510987 w 504825"/>
                <a:gd name="connsiteY143" fmla="*/ 84896 h 209550"/>
                <a:gd name="connsiteX144" fmla="*/ 511893 w 504825"/>
                <a:gd name="connsiteY144" fmla="*/ 86077 h 209550"/>
                <a:gd name="connsiteX145" fmla="*/ 510950 w 504825"/>
                <a:gd name="connsiteY145" fmla="*/ 86058 h 209550"/>
                <a:gd name="connsiteX146" fmla="*/ 509425 w 504825"/>
                <a:gd name="connsiteY146" fmla="*/ 85001 h 209550"/>
                <a:gd name="connsiteX147" fmla="*/ 505739 w 504825"/>
                <a:gd name="connsiteY147" fmla="*/ 81991 h 209550"/>
                <a:gd name="connsiteX148" fmla="*/ 503854 w 504825"/>
                <a:gd name="connsiteY148" fmla="*/ 83286 h 209550"/>
                <a:gd name="connsiteX149" fmla="*/ 502225 w 504825"/>
                <a:gd name="connsiteY149" fmla="*/ 85515 h 209550"/>
                <a:gd name="connsiteX150" fmla="*/ 500443 w 504825"/>
                <a:gd name="connsiteY150" fmla="*/ 93964 h 209550"/>
                <a:gd name="connsiteX151" fmla="*/ 499005 w 504825"/>
                <a:gd name="connsiteY151" fmla="*/ 94859 h 209550"/>
                <a:gd name="connsiteX152" fmla="*/ 496462 w 504825"/>
                <a:gd name="connsiteY152" fmla="*/ 94840 h 209550"/>
                <a:gd name="connsiteX153" fmla="*/ 493347 w 504825"/>
                <a:gd name="connsiteY153" fmla="*/ 94545 h 209550"/>
                <a:gd name="connsiteX154" fmla="*/ 491204 w 504825"/>
                <a:gd name="connsiteY154" fmla="*/ 94964 h 209550"/>
                <a:gd name="connsiteX155" fmla="*/ 490651 w 504825"/>
                <a:gd name="connsiteY155" fmla="*/ 95498 h 209550"/>
                <a:gd name="connsiteX156" fmla="*/ 490937 w 504825"/>
                <a:gd name="connsiteY156" fmla="*/ 96403 h 209550"/>
                <a:gd name="connsiteX157" fmla="*/ 491576 w 504825"/>
                <a:gd name="connsiteY157" fmla="*/ 97793 h 209550"/>
                <a:gd name="connsiteX158" fmla="*/ 492023 w 504825"/>
                <a:gd name="connsiteY158" fmla="*/ 99546 h 209550"/>
                <a:gd name="connsiteX159" fmla="*/ 492157 w 504825"/>
                <a:gd name="connsiteY159" fmla="*/ 100974 h 209550"/>
                <a:gd name="connsiteX160" fmla="*/ 493280 w 504825"/>
                <a:gd name="connsiteY160" fmla="*/ 102270 h 209550"/>
                <a:gd name="connsiteX161" fmla="*/ 494795 w 504825"/>
                <a:gd name="connsiteY161" fmla="*/ 103499 h 209550"/>
                <a:gd name="connsiteX162" fmla="*/ 494862 w 504825"/>
                <a:gd name="connsiteY162" fmla="*/ 104756 h 209550"/>
                <a:gd name="connsiteX163" fmla="*/ 494633 w 504825"/>
                <a:gd name="connsiteY163" fmla="*/ 106537 h 209550"/>
                <a:gd name="connsiteX164" fmla="*/ 494281 w 504825"/>
                <a:gd name="connsiteY164" fmla="*/ 107890 h 209550"/>
                <a:gd name="connsiteX165" fmla="*/ 493900 w 504825"/>
                <a:gd name="connsiteY165" fmla="*/ 108661 h 209550"/>
                <a:gd name="connsiteX166" fmla="*/ 494605 w 504825"/>
                <a:gd name="connsiteY166" fmla="*/ 110719 h 209550"/>
                <a:gd name="connsiteX167" fmla="*/ 496252 w 504825"/>
                <a:gd name="connsiteY167" fmla="*/ 113147 h 209550"/>
                <a:gd name="connsiteX168" fmla="*/ 497300 w 504825"/>
                <a:gd name="connsiteY168" fmla="*/ 114081 h 209550"/>
                <a:gd name="connsiteX169" fmla="*/ 496910 w 504825"/>
                <a:gd name="connsiteY169" fmla="*/ 118700 h 209550"/>
                <a:gd name="connsiteX170" fmla="*/ 497529 w 504825"/>
                <a:gd name="connsiteY170" fmla="*/ 120748 h 209550"/>
                <a:gd name="connsiteX171" fmla="*/ 498005 w 504825"/>
                <a:gd name="connsiteY171" fmla="*/ 123568 h 209550"/>
                <a:gd name="connsiteX172" fmla="*/ 497814 w 504825"/>
                <a:gd name="connsiteY172" fmla="*/ 128254 h 209550"/>
                <a:gd name="connsiteX173" fmla="*/ 498014 w 504825"/>
                <a:gd name="connsiteY173" fmla="*/ 129407 h 209550"/>
                <a:gd name="connsiteX174" fmla="*/ 498577 w 504825"/>
                <a:gd name="connsiteY174" fmla="*/ 129797 h 209550"/>
                <a:gd name="connsiteX175" fmla="*/ 500082 w 504825"/>
                <a:gd name="connsiteY175" fmla="*/ 129978 h 209550"/>
                <a:gd name="connsiteX176" fmla="*/ 501548 w 504825"/>
                <a:gd name="connsiteY176" fmla="*/ 130407 h 209550"/>
                <a:gd name="connsiteX177" fmla="*/ 502062 w 504825"/>
                <a:gd name="connsiteY177" fmla="*/ 131178 h 209550"/>
                <a:gd name="connsiteX178" fmla="*/ 502053 w 504825"/>
                <a:gd name="connsiteY178" fmla="*/ 131740 h 209550"/>
                <a:gd name="connsiteX179" fmla="*/ 500215 w 504825"/>
                <a:gd name="connsiteY179" fmla="*/ 133883 h 209550"/>
                <a:gd name="connsiteX180" fmla="*/ 499996 w 504825"/>
                <a:gd name="connsiteY180" fmla="*/ 135407 h 209550"/>
                <a:gd name="connsiteX181" fmla="*/ 499357 w 504825"/>
                <a:gd name="connsiteY181" fmla="*/ 137550 h 209550"/>
                <a:gd name="connsiteX182" fmla="*/ 498834 w 504825"/>
                <a:gd name="connsiteY182" fmla="*/ 138808 h 209550"/>
                <a:gd name="connsiteX183" fmla="*/ 497195 w 504825"/>
                <a:gd name="connsiteY183" fmla="*/ 141189 h 209550"/>
                <a:gd name="connsiteX184" fmla="*/ 496157 w 504825"/>
                <a:gd name="connsiteY184" fmla="*/ 143608 h 209550"/>
                <a:gd name="connsiteX185" fmla="*/ 495681 w 504825"/>
                <a:gd name="connsiteY185" fmla="*/ 145599 h 209550"/>
                <a:gd name="connsiteX186" fmla="*/ 495995 w 504825"/>
                <a:gd name="connsiteY186" fmla="*/ 146542 h 209550"/>
                <a:gd name="connsiteX187" fmla="*/ 499024 w 504825"/>
                <a:gd name="connsiteY187" fmla="*/ 146828 h 209550"/>
                <a:gd name="connsiteX188" fmla="*/ 500662 w 504825"/>
                <a:gd name="connsiteY188" fmla="*/ 148257 h 209550"/>
                <a:gd name="connsiteX189" fmla="*/ 505034 w 504825"/>
                <a:gd name="connsiteY189" fmla="*/ 151104 h 209550"/>
                <a:gd name="connsiteX190" fmla="*/ 505806 w 504825"/>
                <a:gd name="connsiteY190" fmla="*/ 152257 h 209550"/>
                <a:gd name="connsiteX191" fmla="*/ 504615 w 504825"/>
                <a:gd name="connsiteY191" fmla="*/ 154010 h 209550"/>
                <a:gd name="connsiteX192" fmla="*/ 504634 w 504825"/>
                <a:gd name="connsiteY192" fmla="*/ 154743 h 209550"/>
                <a:gd name="connsiteX193" fmla="*/ 505206 w 504825"/>
                <a:gd name="connsiteY193" fmla="*/ 155677 h 209550"/>
                <a:gd name="connsiteX194" fmla="*/ 505473 w 504825"/>
                <a:gd name="connsiteY194" fmla="*/ 157305 h 209550"/>
                <a:gd name="connsiteX195" fmla="*/ 505368 w 504825"/>
                <a:gd name="connsiteY195" fmla="*/ 159105 h 209550"/>
                <a:gd name="connsiteX196" fmla="*/ 505387 w 504825"/>
                <a:gd name="connsiteY196" fmla="*/ 161487 h 209550"/>
                <a:gd name="connsiteX197" fmla="*/ 506187 w 504825"/>
                <a:gd name="connsiteY197" fmla="*/ 161877 h 209550"/>
                <a:gd name="connsiteX198" fmla="*/ 509158 w 504825"/>
                <a:gd name="connsiteY198" fmla="*/ 164106 h 209550"/>
                <a:gd name="connsiteX199" fmla="*/ 511273 w 504825"/>
                <a:gd name="connsiteY199" fmla="*/ 166335 h 209550"/>
                <a:gd name="connsiteX200" fmla="*/ 511340 w 504825"/>
                <a:gd name="connsiteY200" fmla="*/ 167030 h 209550"/>
                <a:gd name="connsiteX201" fmla="*/ 510321 w 504825"/>
                <a:gd name="connsiteY201" fmla="*/ 168792 h 209550"/>
                <a:gd name="connsiteX202" fmla="*/ 510540 w 504825"/>
                <a:gd name="connsiteY202" fmla="*/ 170821 h 209550"/>
                <a:gd name="connsiteX203" fmla="*/ 510502 w 504825"/>
                <a:gd name="connsiteY203" fmla="*/ 171288 h 209550"/>
                <a:gd name="connsiteX204" fmla="*/ 509588 w 504825"/>
                <a:gd name="connsiteY204" fmla="*/ 170526 h 209550"/>
                <a:gd name="connsiteX205" fmla="*/ 507939 w 504825"/>
                <a:gd name="connsiteY205" fmla="*/ 170250 h 209550"/>
                <a:gd name="connsiteX206" fmla="*/ 506244 w 504825"/>
                <a:gd name="connsiteY206" fmla="*/ 170164 h 209550"/>
                <a:gd name="connsiteX207" fmla="*/ 505177 w 504825"/>
                <a:gd name="connsiteY207" fmla="*/ 170764 h 209550"/>
                <a:gd name="connsiteX208" fmla="*/ 503311 w 504825"/>
                <a:gd name="connsiteY208" fmla="*/ 172355 h 209550"/>
                <a:gd name="connsiteX209" fmla="*/ 500796 w 504825"/>
                <a:gd name="connsiteY209" fmla="*/ 174088 h 209550"/>
                <a:gd name="connsiteX210" fmla="*/ 498757 w 504825"/>
                <a:gd name="connsiteY210" fmla="*/ 175679 h 209550"/>
                <a:gd name="connsiteX211" fmla="*/ 497586 w 504825"/>
                <a:gd name="connsiteY211" fmla="*/ 176774 h 209550"/>
                <a:gd name="connsiteX212" fmla="*/ 496614 w 504825"/>
                <a:gd name="connsiteY212" fmla="*/ 176593 h 209550"/>
                <a:gd name="connsiteX213" fmla="*/ 495862 w 504825"/>
                <a:gd name="connsiteY213" fmla="*/ 175641 h 209550"/>
                <a:gd name="connsiteX214" fmla="*/ 495443 w 504825"/>
                <a:gd name="connsiteY214" fmla="*/ 174307 h 209550"/>
                <a:gd name="connsiteX215" fmla="*/ 495624 w 504825"/>
                <a:gd name="connsiteY215" fmla="*/ 169269 h 209550"/>
                <a:gd name="connsiteX216" fmla="*/ 495176 w 504825"/>
                <a:gd name="connsiteY216" fmla="*/ 167687 h 209550"/>
                <a:gd name="connsiteX217" fmla="*/ 494223 w 504825"/>
                <a:gd name="connsiteY217" fmla="*/ 166583 h 209550"/>
                <a:gd name="connsiteX218" fmla="*/ 493100 w 504825"/>
                <a:gd name="connsiteY218" fmla="*/ 165954 h 209550"/>
                <a:gd name="connsiteX219" fmla="*/ 491766 w 504825"/>
                <a:gd name="connsiteY219" fmla="*/ 165602 h 209550"/>
                <a:gd name="connsiteX220" fmla="*/ 490385 w 504825"/>
                <a:gd name="connsiteY220" fmla="*/ 165563 h 209550"/>
                <a:gd name="connsiteX221" fmla="*/ 488432 w 504825"/>
                <a:gd name="connsiteY221" fmla="*/ 167040 h 209550"/>
                <a:gd name="connsiteX222" fmla="*/ 485660 w 504825"/>
                <a:gd name="connsiteY222" fmla="*/ 168573 h 209550"/>
                <a:gd name="connsiteX223" fmla="*/ 481365 w 504825"/>
                <a:gd name="connsiteY223" fmla="*/ 168450 h 209550"/>
                <a:gd name="connsiteX224" fmla="*/ 478479 w 504825"/>
                <a:gd name="connsiteY224" fmla="*/ 168164 h 209550"/>
                <a:gd name="connsiteX225" fmla="*/ 477088 w 504825"/>
                <a:gd name="connsiteY225" fmla="*/ 167878 h 209550"/>
                <a:gd name="connsiteX226" fmla="*/ 471497 w 504825"/>
                <a:gd name="connsiteY226" fmla="*/ 165535 h 209550"/>
                <a:gd name="connsiteX227" fmla="*/ 470335 w 504825"/>
                <a:gd name="connsiteY227" fmla="*/ 165478 h 209550"/>
                <a:gd name="connsiteX228" fmla="*/ 468249 w 504825"/>
                <a:gd name="connsiteY228" fmla="*/ 164525 h 209550"/>
                <a:gd name="connsiteX229" fmla="*/ 465772 w 504825"/>
                <a:gd name="connsiteY229" fmla="*/ 163773 h 209550"/>
                <a:gd name="connsiteX230" fmla="*/ 461600 w 504825"/>
                <a:gd name="connsiteY230" fmla="*/ 165202 h 209550"/>
                <a:gd name="connsiteX231" fmla="*/ 459800 w 504825"/>
                <a:gd name="connsiteY231" fmla="*/ 164859 h 209550"/>
                <a:gd name="connsiteX232" fmla="*/ 457276 w 504825"/>
                <a:gd name="connsiteY232" fmla="*/ 163620 h 209550"/>
                <a:gd name="connsiteX233" fmla="*/ 456381 w 504825"/>
                <a:gd name="connsiteY233" fmla="*/ 163954 h 209550"/>
                <a:gd name="connsiteX234" fmla="*/ 453561 w 504825"/>
                <a:gd name="connsiteY234" fmla="*/ 167726 h 209550"/>
                <a:gd name="connsiteX235" fmla="*/ 448761 w 504825"/>
                <a:gd name="connsiteY235" fmla="*/ 171755 h 209550"/>
                <a:gd name="connsiteX236" fmla="*/ 446170 w 504825"/>
                <a:gd name="connsiteY236" fmla="*/ 172431 h 209550"/>
                <a:gd name="connsiteX237" fmla="*/ 444941 w 504825"/>
                <a:gd name="connsiteY237" fmla="*/ 168383 h 209550"/>
                <a:gd name="connsiteX238" fmla="*/ 443751 w 504825"/>
                <a:gd name="connsiteY238" fmla="*/ 166811 h 209550"/>
                <a:gd name="connsiteX239" fmla="*/ 443189 w 504825"/>
                <a:gd name="connsiteY239" fmla="*/ 166621 h 209550"/>
                <a:gd name="connsiteX240" fmla="*/ 441989 w 504825"/>
                <a:gd name="connsiteY240" fmla="*/ 166116 h 209550"/>
                <a:gd name="connsiteX241" fmla="*/ 441055 w 504825"/>
                <a:gd name="connsiteY241" fmla="*/ 166402 h 209550"/>
                <a:gd name="connsiteX242" fmla="*/ 438169 w 504825"/>
                <a:gd name="connsiteY242" fmla="*/ 169164 h 209550"/>
                <a:gd name="connsiteX243" fmla="*/ 433540 w 504825"/>
                <a:gd name="connsiteY243" fmla="*/ 170821 h 209550"/>
                <a:gd name="connsiteX244" fmla="*/ 429711 w 504825"/>
                <a:gd name="connsiteY244" fmla="*/ 171831 h 209550"/>
                <a:gd name="connsiteX245" fmla="*/ 423615 w 504825"/>
                <a:gd name="connsiteY245" fmla="*/ 173060 h 209550"/>
                <a:gd name="connsiteX246" fmla="*/ 418909 w 504825"/>
                <a:gd name="connsiteY246" fmla="*/ 173669 h 209550"/>
                <a:gd name="connsiteX247" fmla="*/ 416909 w 504825"/>
                <a:gd name="connsiteY247" fmla="*/ 173717 h 209550"/>
                <a:gd name="connsiteX248" fmla="*/ 412566 w 504825"/>
                <a:gd name="connsiteY248" fmla="*/ 173164 h 209550"/>
                <a:gd name="connsiteX249" fmla="*/ 408737 w 504825"/>
                <a:gd name="connsiteY249" fmla="*/ 172393 h 209550"/>
                <a:gd name="connsiteX250" fmla="*/ 404908 w 504825"/>
                <a:gd name="connsiteY250" fmla="*/ 172421 h 209550"/>
                <a:gd name="connsiteX251" fmla="*/ 401964 w 504825"/>
                <a:gd name="connsiteY251" fmla="*/ 172774 h 209550"/>
                <a:gd name="connsiteX252" fmla="*/ 395145 w 504825"/>
                <a:gd name="connsiteY252" fmla="*/ 175736 h 209550"/>
                <a:gd name="connsiteX253" fmla="*/ 383543 w 504825"/>
                <a:gd name="connsiteY253" fmla="*/ 181823 h 209550"/>
                <a:gd name="connsiteX254" fmla="*/ 374723 w 504825"/>
                <a:gd name="connsiteY254" fmla="*/ 184728 h 209550"/>
                <a:gd name="connsiteX255" fmla="*/ 369779 w 504825"/>
                <a:gd name="connsiteY255" fmla="*/ 185937 h 209550"/>
                <a:gd name="connsiteX256" fmla="*/ 365903 w 504825"/>
                <a:gd name="connsiteY256" fmla="*/ 186623 h 209550"/>
                <a:gd name="connsiteX257" fmla="*/ 359273 w 504825"/>
                <a:gd name="connsiteY257" fmla="*/ 186661 h 209550"/>
                <a:gd name="connsiteX258" fmla="*/ 353873 w 504825"/>
                <a:gd name="connsiteY258" fmla="*/ 186194 h 209550"/>
                <a:gd name="connsiteX259" fmla="*/ 350129 w 504825"/>
                <a:gd name="connsiteY259" fmla="*/ 186242 h 209550"/>
                <a:gd name="connsiteX260" fmla="*/ 348053 w 504825"/>
                <a:gd name="connsiteY260" fmla="*/ 185509 h 209550"/>
                <a:gd name="connsiteX261" fmla="*/ 345091 w 504825"/>
                <a:gd name="connsiteY261" fmla="*/ 183051 h 209550"/>
                <a:gd name="connsiteX262" fmla="*/ 341509 w 504825"/>
                <a:gd name="connsiteY262" fmla="*/ 180622 h 209550"/>
                <a:gd name="connsiteX263" fmla="*/ 339909 w 504825"/>
                <a:gd name="connsiteY263" fmla="*/ 180051 h 209550"/>
                <a:gd name="connsiteX264" fmla="*/ 337823 w 504825"/>
                <a:gd name="connsiteY264" fmla="*/ 179584 h 209550"/>
                <a:gd name="connsiteX265" fmla="*/ 334775 w 504825"/>
                <a:gd name="connsiteY265" fmla="*/ 179308 h 209550"/>
                <a:gd name="connsiteX266" fmla="*/ 327155 w 504825"/>
                <a:gd name="connsiteY266" fmla="*/ 182870 h 209550"/>
                <a:gd name="connsiteX267" fmla="*/ 324783 w 504825"/>
                <a:gd name="connsiteY267" fmla="*/ 183842 h 209550"/>
                <a:gd name="connsiteX268" fmla="*/ 322173 w 504825"/>
                <a:gd name="connsiteY268" fmla="*/ 184566 h 209550"/>
                <a:gd name="connsiteX269" fmla="*/ 316906 w 504825"/>
                <a:gd name="connsiteY269" fmla="*/ 186737 h 209550"/>
                <a:gd name="connsiteX270" fmla="*/ 314573 w 504825"/>
                <a:gd name="connsiteY270" fmla="*/ 187900 h 209550"/>
                <a:gd name="connsiteX271" fmla="*/ 311648 w 504825"/>
                <a:gd name="connsiteY271" fmla="*/ 187795 h 209550"/>
                <a:gd name="connsiteX272" fmla="*/ 307914 w 504825"/>
                <a:gd name="connsiteY272" fmla="*/ 187490 h 209550"/>
                <a:gd name="connsiteX273" fmla="*/ 304676 w 504825"/>
                <a:gd name="connsiteY273" fmla="*/ 187595 h 209550"/>
                <a:gd name="connsiteX274" fmla="*/ 302514 w 504825"/>
                <a:gd name="connsiteY274" fmla="*/ 185947 h 209550"/>
                <a:gd name="connsiteX275" fmla="*/ 301342 w 504825"/>
                <a:gd name="connsiteY275" fmla="*/ 184090 h 209550"/>
                <a:gd name="connsiteX276" fmla="*/ 296932 w 504825"/>
                <a:gd name="connsiteY276" fmla="*/ 182947 h 209550"/>
                <a:gd name="connsiteX277" fmla="*/ 293779 w 504825"/>
                <a:gd name="connsiteY277" fmla="*/ 182613 h 209550"/>
                <a:gd name="connsiteX278" fmla="*/ 292970 w 504825"/>
                <a:gd name="connsiteY278" fmla="*/ 183442 h 209550"/>
                <a:gd name="connsiteX279" fmla="*/ 292132 w 504825"/>
                <a:gd name="connsiteY279" fmla="*/ 185976 h 209550"/>
                <a:gd name="connsiteX280" fmla="*/ 290789 w 504825"/>
                <a:gd name="connsiteY280" fmla="*/ 192443 h 209550"/>
                <a:gd name="connsiteX281" fmla="*/ 290541 w 504825"/>
                <a:gd name="connsiteY281" fmla="*/ 194062 h 209550"/>
                <a:gd name="connsiteX282" fmla="*/ 293322 w 504825"/>
                <a:gd name="connsiteY282" fmla="*/ 200473 h 209550"/>
                <a:gd name="connsiteX283" fmla="*/ 293198 w 504825"/>
                <a:gd name="connsiteY283" fmla="*/ 201444 h 209550"/>
                <a:gd name="connsiteX284" fmla="*/ 291217 w 504825"/>
                <a:gd name="connsiteY284" fmla="*/ 201778 h 209550"/>
                <a:gd name="connsiteX285" fmla="*/ 288941 w 504825"/>
                <a:gd name="connsiteY285" fmla="*/ 201892 h 209550"/>
                <a:gd name="connsiteX286" fmla="*/ 287455 w 504825"/>
                <a:gd name="connsiteY286" fmla="*/ 202463 h 209550"/>
                <a:gd name="connsiteX287" fmla="*/ 286226 w 504825"/>
                <a:gd name="connsiteY287" fmla="*/ 203520 h 209550"/>
                <a:gd name="connsiteX288" fmla="*/ 285483 w 504825"/>
                <a:gd name="connsiteY288" fmla="*/ 209045 h 209550"/>
                <a:gd name="connsiteX289" fmla="*/ 282845 w 504825"/>
                <a:gd name="connsiteY289" fmla="*/ 210055 h 209550"/>
                <a:gd name="connsiteX290" fmla="*/ 281587 w 504825"/>
                <a:gd name="connsiteY290" fmla="*/ 211207 h 209550"/>
                <a:gd name="connsiteX291" fmla="*/ 280292 w 504825"/>
                <a:gd name="connsiteY291" fmla="*/ 214617 h 209550"/>
                <a:gd name="connsiteX292" fmla="*/ 279587 w 504825"/>
                <a:gd name="connsiteY292" fmla="*/ 214693 h 209550"/>
                <a:gd name="connsiteX293" fmla="*/ 275320 w 504825"/>
                <a:gd name="connsiteY293" fmla="*/ 212112 h 209550"/>
                <a:gd name="connsiteX294" fmla="*/ 273320 w 504825"/>
                <a:gd name="connsiteY294" fmla="*/ 211902 h 209550"/>
                <a:gd name="connsiteX295" fmla="*/ 275044 w 504825"/>
                <a:gd name="connsiteY295" fmla="*/ 209226 h 209550"/>
                <a:gd name="connsiteX296" fmla="*/ 273177 w 504825"/>
                <a:gd name="connsiteY296" fmla="*/ 203921 h 209550"/>
                <a:gd name="connsiteX297" fmla="*/ 271139 w 504825"/>
                <a:gd name="connsiteY297" fmla="*/ 198949 h 209550"/>
                <a:gd name="connsiteX298" fmla="*/ 273062 w 504825"/>
                <a:gd name="connsiteY298" fmla="*/ 195767 h 209550"/>
                <a:gd name="connsiteX299" fmla="*/ 277044 w 504825"/>
                <a:gd name="connsiteY299" fmla="*/ 191919 h 209550"/>
                <a:gd name="connsiteX300" fmla="*/ 281225 w 504825"/>
                <a:gd name="connsiteY300" fmla="*/ 187404 h 209550"/>
                <a:gd name="connsiteX301" fmla="*/ 281225 w 504825"/>
                <a:gd name="connsiteY301" fmla="*/ 184613 h 209550"/>
                <a:gd name="connsiteX302" fmla="*/ 281007 w 504825"/>
                <a:gd name="connsiteY302" fmla="*/ 182480 h 209550"/>
                <a:gd name="connsiteX303" fmla="*/ 279806 w 504825"/>
                <a:gd name="connsiteY303" fmla="*/ 181003 h 209550"/>
                <a:gd name="connsiteX304" fmla="*/ 277501 w 504825"/>
                <a:gd name="connsiteY304" fmla="*/ 179041 h 209550"/>
                <a:gd name="connsiteX305" fmla="*/ 273644 w 504825"/>
                <a:gd name="connsiteY305" fmla="*/ 181137 h 209550"/>
                <a:gd name="connsiteX306" fmla="*/ 270891 w 504825"/>
                <a:gd name="connsiteY306" fmla="*/ 183451 h 209550"/>
                <a:gd name="connsiteX307" fmla="*/ 269091 w 504825"/>
                <a:gd name="connsiteY307" fmla="*/ 183918 h 209550"/>
                <a:gd name="connsiteX308" fmla="*/ 267138 w 504825"/>
                <a:gd name="connsiteY308" fmla="*/ 185233 h 209550"/>
                <a:gd name="connsiteX309" fmla="*/ 266186 w 504825"/>
                <a:gd name="connsiteY309" fmla="*/ 187614 h 209550"/>
                <a:gd name="connsiteX310" fmla="*/ 263823 w 504825"/>
                <a:gd name="connsiteY310" fmla="*/ 189462 h 209550"/>
                <a:gd name="connsiteX311" fmla="*/ 259966 w 504825"/>
                <a:gd name="connsiteY311" fmla="*/ 190185 h 209550"/>
                <a:gd name="connsiteX312" fmla="*/ 254165 w 504825"/>
                <a:gd name="connsiteY312" fmla="*/ 188205 h 209550"/>
                <a:gd name="connsiteX313" fmla="*/ 247935 w 504825"/>
                <a:gd name="connsiteY313" fmla="*/ 185195 h 209550"/>
                <a:gd name="connsiteX314" fmla="*/ 244411 w 504825"/>
                <a:gd name="connsiteY314" fmla="*/ 182746 h 209550"/>
                <a:gd name="connsiteX315" fmla="*/ 241535 w 504825"/>
                <a:gd name="connsiteY315" fmla="*/ 182156 h 209550"/>
                <a:gd name="connsiteX316" fmla="*/ 238801 w 504825"/>
                <a:gd name="connsiteY316" fmla="*/ 183232 h 209550"/>
                <a:gd name="connsiteX317" fmla="*/ 230734 w 504825"/>
                <a:gd name="connsiteY317" fmla="*/ 189214 h 209550"/>
                <a:gd name="connsiteX318" fmla="*/ 223351 w 504825"/>
                <a:gd name="connsiteY318" fmla="*/ 197939 h 209550"/>
                <a:gd name="connsiteX319" fmla="*/ 221523 w 504825"/>
                <a:gd name="connsiteY319" fmla="*/ 199444 h 209550"/>
                <a:gd name="connsiteX320" fmla="*/ 214569 w 504825"/>
                <a:gd name="connsiteY320" fmla="*/ 203187 h 209550"/>
                <a:gd name="connsiteX321" fmla="*/ 209978 w 504825"/>
                <a:gd name="connsiteY321" fmla="*/ 204435 h 209550"/>
                <a:gd name="connsiteX322" fmla="*/ 207816 w 504825"/>
                <a:gd name="connsiteY322" fmla="*/ 204149 h 209550"/>
                <a:gd name="connsiteX323" fmla="*/ 198663 w 504825"/>
                <a:gd name="connsiteY323" fmla="*/ 205787 h 209550"/>
                <a:gd name="connsiteX324" fmla="*/ 194120 w 504825"/>
                <a:gd name="connsiteY324" fmla="*/ 206026 h 209550"/>
                <a:gd name="connsiteX325" fmla="*/ 190519 w 504825"/>
                <a:gd name="connsiteY325" fmla="*/ 207997 h 209550"/>
                <a:gd name="connsiteX326" fmla="*/ 183537 w 504825"/>
                <a:gd name="connsiteY326" fmla="*/ 205864 h 209550"/>
                <a:gd name="connsiteX327" fmla="*/ 179365 w 504825"/>
                <a:gd name="connsiteY327" fmla="*/ 203130 h 209550"/>
                <a:gd name="connsiteX328" fmla="*/ 176851 w 504825"/>
                <a:gd name="connsiteY328" fmla="*/ 200349 h 209550"/>
                <a:gd name="connsiteX329" fmla="*/ 172755 w 504825"/>
                <a:gd name="connsiteY329" fmla="*/ 194358 h 209550"/>
                <a:gd name="connsiteX330" fmla="*/ 169850 w 504825"/>
                <a:gd name="connsiteY330" fmla="*/ 191510 h 209550"/>
                <a:gd name="connsiteX331" fmla="*/ 163325 w 504825"/>
                <a:gd name="connsiteY331" fmla="*/ 188938 h 209550"/>
                <a:gd name="connsiteX332" fmla="*/ 151952 w 504825"/>
                <a:gd name="connsiteY332" fmla="*/ 182689 h 209550"/>
                <a:gd name="connsiteX333" fmla="*/ 148961 w 504825"/>
                <a:gd name="connsiteY333" fmla="*/ 182004 h 209550"/>
                <a:gd name="connsiteX334" fmla="*/ 141198 w 504825"/>
                <a:gd name="connsiteY334" fmla="*/ 181108 h 209550"/>
                <a:gd name="connsiteX335" fmla="*/ 133016 w 504825"/>
                <a:gd name="connsiteY335" fmla="*/ 180537 h 209550"/>
                <a:gd name="connsiteX336" fmla="*/ 131359 w 504825"/>
                <a:gd name="connsiteY336" fmla="*/ 182813 h 209550"/>
                <a:gd name="connsiteX337" fmla="*/ 130730 w 504825"/>
                <a:gd name="connsiteY337" fmla="*/ 191814 h 209550"/>
                <a:gd name="connsiteX338" fmla="*/ 129330 w 504825"/>
                <a:gd name="connsiteY338" fmla="*/ 194281 h 209550"/>
                <a:gd name="connsiteX339" fmla="*/ 128731 w 504825"/>
                <a:gd name="connsiteY339" fmla="*/ 198939 h 209550"/>
                <a:gd name="connsiteX340" fmla="*/ 127730 w 504825"/>
                <a:gd name="connsiteY340" fmla="*/ 200273 h 209550"/>
                <a:gd name="connsiteX341" fmla="*/ 126159 w 504825"/>
                <a:gd name="connsiteY341" fmla="*/ 201149 h 209550"/>
                <a:gd name="connsiteX342" fmla="*/ 123701 w 504825"/>
                <a:gd name="connsiteY342" fmla="*/ 199682 h 209550"/>
                <a:gd name="connsiteX343" fmla="*/ 121996 w 504825"/>
                <a:gd name="connsiteY343" fmla="*/ 199034 h 209550"/>
                <a:gd name="connsiteX344" fmla="*/ 118024 w 504825"/>
                <a:gd name="connsiteY344" fmla="*/ 200949 h 209550"/>
                <a:gd name="connsiteX345" fmla="*/ 110166 w 504825"/>
                <a:gd name="connsiteY345" fmla="*/ 203625 h 209550"/>
                <a:gd name="connsiteX346" fmla="*/ 107489 w 504825"/>
                <a:gd name="connsiteY346" fmla="*/ 204006 h 209550"/>
                <a:gd name="connsiteX347" fmla="*/ 98384 w 504825"/>
                <a:gd name="connsiteY347" fmla="*/ 200635 h 209550"/>
                <a:gd name="connsiteX348" fmla="*/ 95050 w 504825"/>
                <a:gd name="connsiteY348" fmla="*/ 198463 h 209550"/>
                <a:gd name="connsiteX349" fmla="*/ 92897 w 504825"/>
                <a:gd name="connsiteY349" fmla="*/ 196062 h 209550"/>
                <a:gd name="connsiteX350" fmla="*/ 92173 w 504825"/>
                <a:gd name="connsiteY350" fmla="*/ 191995 h 209550"/>
                <a:gd name="connsiteX351" fmla="*/ 90821 w 504825"/>
                <a:gd name="connsiteY351" fmla="*/ 189681 h 209550"/>
                <a:gd name="connsiteX352" fmla="*/ 90621 w 504825"/>
                <a:gd name="connsiteY352" fmla="*/ 188090 h 209550"/>
                <a:gd name="connsiteX353" fmla="*/ 90088 w 504825"/>
                <a:gd name="connsiteY353" fmla="*/ 186261 h 209550"/>
                <a:gd name="connsiteX354" fmla="*/ 88249 w 504825"/>
                <a:gd name="connsiteY354" fmla="*/ 185538 h 209550"/>
                <a:gd name="connsiteX355" fmla="*/ 86277 w 504825"/>
                <a:gd name="connsiteY355" fmla="*/ 186928 h 209550"/>
                <a:gd name="connsiteX356" fmla="*/ 84163 w 504825"/>
                <a:gd name="connsiteY356" fmla="*/ 186871 h 209550"/>
                <a:gd name="connsiteX357" fmla="*/ 81515 w 504825"/>
                <a:gd name="connsiteY357" fmla="*/ 186023 h 209550"/>
                <a:gd name="connsiteX358" fmla="*/ 75257 w 504825"/>
                <a:gd name="connsiteY358" fmla="*/ 182604 h 209550"/>
                <a:gd name="connsiteX359" fmla="*/ 70456 w 504825"/>
                <a:gd name="connsiteY359" fmla="*/ 182328 h 209550"/>
                <a:gd name="connsiteX360" fmla="*/ 67560 w 504825"/>
                <a:gd name="connsiteY360" fmla="*/ 186499 h 209550"/>
                <a:gd name="connsiteX361" fmla="*/ 65313 w 504825"/>
                <a:gd name="connsiteY361" fmla="*/ 187823 h 209550"/>
                <a:gd name="connsiteX362" fmla="*/ 62855 w 504825"/>
                <a:gd name="connsiteY362" fmla="*/ 188223 h 209550"/>
                <a:gd name="connsiteX363" fmla="*/ 62712 w 504825"/>
                <a:gd name="connsiteY363" fmla="*/ 187042 h 209550"/>
                <a:gd name="connsiteX364" fmla="*/ 64579 w 504825"/>
                <a:gd name="connsiteY364" fmla="*/ 184337 h 209550"/>
                <a:gd name="connsiteX365" fmla="*/ 57083 w 504825"/>
                <a:gd name="connsiteY365" fmla="*/ 184833 h 209550"/>
                <a:gd name="connsiteX366" fmla="*/ 53130 w 504825"/>
                <a:gd name="connsiteY366" fmla="*/ 186890 h 209550"/>
                <a:gd name="connsiteX367" fmla="*/ 50044 w 504825"/>
                <a:gd name="connsiteY367" fmla="*/ 186566 h 209550"/>
                <a:gd name="connsiteX368" fmla="*/ 47730 w 504825"/>
                <a:gd name="connsiteY368" fmla="*/ 185642 h 209550"/>
                <a:gd name="connsiteX369" fmla="*/ 48073 w 504825"/>
                <a:gd name="connsiteY369" fmla="*/ 184509 h 209550"/>
                <a:gd name="connsiteX370" fmla="*/ 50416 w 504825"/>
                <a:gd name="connsiteY370" fmla="*/ 184090 h 209550"/>
                <a:gd name="connsiteX371" fmla="*/ 52454 w 504825"/>
                <a:gd name="connsiteY371" fmla="*/ 183166 h 209550"/>
                <a:gd name="connsiteX372" fmla="*/ 60570 w 504825"/>
                <a:gd name="connsiteY372" fmla="*/ 182413 h 209550"/>
                <a:gd name="connsiteX373" fmla="*/ 62465 w 504825"/>
                <a:gd name="connsiteY373" fmla="*/ 181661 h 209550"/>
                <a:gd name="connsiteX374" fmla="*/ 64541 w 504825"/>
                <a:gd name="connsiteY374" fmla="*/ 178718 h 209550"/>
                <a:gd name="connsiteX375" fmla="*/ 68313 w 504825"/>
                <a:gd name="connsiteY375" fmla="*/ 176184 h 209550"/>
                <a:gd name="connsiteX376" fmla="*/ 68799 w 504825"/>
                <a:gd name="connsiteY376" fmla="*/ 175098 h 209550"/>
                <a:gd name="connsiteX377" fmla="*/ 65894 w 504825"/>
                <a:gd name="connsiteY377" fmla="*/ 175088 h 209550"/>
                <a:gd name="connsiteX378" fmla="*/ 53454 w 504825"/>
                <a:gd name="connsiteY378" fmla="*/ 175822 h 209550"/>
                <a:gd name="connsiteX379" fmla="*/ 44920 w 504825"/>
                <a:gd name="connsiteY379" fmla="*/ 175422 h 209550"/>
                <a:gd name="connsiteX380" fmla="*/ 43910 w 504825"/>
                <a:gd name="connsiteY380" fmla="*/ 176679 h 209550"/>
                <a:gd name="connsiteX381" fmla="*/ 42624 w 504825"/>
                <a:gd name="connsiteY381" fmla="*/ 176860 h 209550"/>
                <a:gd name="connsiteX382" fmla="*/ 42272 w 504825"/>
                <a:gd name="connsiteY382" fmla="*/ 173441 h 209550"/>
                <a:gd name="connsiteX383" fmla="*/ 43624 w 504825"/>
                <a:gd name="connsiteY383" fmla="*/ 171850 h 209550"/>
                <a:gd name="connsiteX384" fmla="*/ 45434 w 504825"/>
                <a:gd name="connsiteY384" fmla="*/ 172002 h 209550"/>
                <a:gd name="connsiteX385" fmla="*/ 49902 w 504825"/>
                <a:gd name="connsiteY385" fmla="*/ 170621 h 209550"/>
                <a:gd name="connsiteX386" fmla="*/ 49501 w 504825"/>
                <a:gd name="connsiteY386" fmla="*/ 167773 h 209550"/>
                <a:gd name="connsiteX387" fmla="*/ 46311 w 504825"/>
                <a:gd name="connsiteY387" fmla="*/ 165849 h 209550"/>
                <a:gd name="connsiteX388" fmla="*/ 45663 w 504825"/>
                <a:gd name="connsiteY388" fmla="*/ 164706 h 209550"/>
                <a:gd name="connsiteX389" fmla="*/ 43339 w 504825"/>
                <a:gd name="connsiteY389" fmla="*/ 164439 h 209550"/>
                <a:gd name="connsiteX390" fmla="*/ 41462 w 504825"/>
                <a:gd name="connsiteY390" fmla="*/ 163078 h 209550"/>
                <a:gd name="connsiteX391" fmla="*/ 41053 w 504825"/>
                <a:gd name="connsiteY391" fmla="*/ 159648 h 209550"/>
                <a:gd name="connsiteX392" fmla="*/ 39557 w 504825"/>
                <a:gd name="connsiteY392" fmla="*/ 155877 h 209550"/>
                <a:gd name="connsiteX393" fmla="*/ 37424 w 504825"/>
                <a:gd name="connsiteY393" fmla="*/ 154057 h 209550"/>
                <a:gd name="connsiteX394" fmla="*/ 37690 w 504825"/>
                <a:gd name="connsiteY394" fmla="*/ 153057 h 209550"/>
                <a:gd name="connsiteX395" fmla="*/ 41605 w 504825"/>
                <a:gd name="connsiteY395" fmla="*/ 151781 h 209550"/>
                <a:gd name="connsiteX396" fmla="*/ 42415 w 504825"/>
                <a:gd name="connsiteY396" fmla="*/ 146494 h 209550"/>
                <a:gd name="connsiteX397" fmla="*/ 41815 w 504825"/>
                <a:gd name="connsiteY397" fmla="*/ 143246 h 209550"/>
                <a:gd name="connsiteX398" fmla="*/ 39843 w 504825"/>
                <a:gd name="connsiteY398" fmla="*/ 142970 h 209550"/>
                <a:gd name="connsiteX399" fmla="*/ 34099 w 504825"/>
                <a:gd name="connsiteY399" fmla="*/ 140398 h 209550"/>
                <a:gd name="connsiteX400" fmla="*/ 32356 w 504825"/>
                <a:gd name="connsiteY400" fmla="*/ 140675 h 209550"/>
                <a:gd name="connsiteX401" fmla="*/ 30451 w 504825"/>
                <a:gd name="connsiteY401" fmla="*/ 137846 h 209550"/>
                <a:gd name="connsiteX402" fmla="*/ 27118 w 504825"/>
                <a:gd name="connsiteY402" fmla="*/ 135817 h 209550"/>
                <a:gd name="connsiteX403" fmla="*/ 25470 w 504825"/>
                <a:gd name="connsiteY403" fmla="*/ 136560 h 209550"/>
                <a:gd name="connsiteX404" fmla="*/ 24432 w 504825"/>
                <a:gd name="connsiteY404" fmla="*/ 137484 h 209550"/>
                <a:gd name="connsiteX405" fmla="*/ 22889 w 504825"/>
                <a:gd name="connsiteY405" fmla="*/ 137046 h 209550"/>
                <a:gd name="connsiteX406" fmla="*/ 20307 w 504825"/>
                <a:gd name="connsiteY406" fmla="*/ 135284 h 209550"/>
                <a:gd name="connsiteX407" fmla="*/ 17764 w 504825"/>
                <a:gd name="connsiteY407" fmla="*/ 134331 h 209550"/>
                <a:gd name="connsiteX408" fmla="*/ 16640 w 504825"/>
                <a:gd name="connsiteY408" fmla="*/ 133150 h 209550"/>
                <a:gd name="connsiteX409" fmla="*/ 18049 w 504825"/>
                <a:gd name="connsiteY409" fmla="*/ 129997 h 209550"/>
                <a:gd name="connsiteX410" fmla="*/ 19993 w 504825"/>
                <a:gd name="connsiteY410" fmla="*/ 130073 h 209550"/>
                <a:gd name="connsiteX411" fmla="*/ 20345 w 504825"/>
                <a:gd name="connsiteY411" fmla="*/ 127606 h 209550"/>
                <a:gd name="connsiteX412" fmla="*/ 18812 w 504825"/>
                <a:gd name="connsiteY412" fmla="*/ 123482 h 209550"/>
                <a:gd name="connsiteX413" fmla="*/ 18964 w 504825"/>
                <a:gd name="connsiteY413" fmla="*/ 121358 h 209550"/>
                <a:gd name="connsiteX414" fmla="*/ 20660 w 504825"/>
                <a:gd name="connsiteY414" fmla="*/ 120777 h 209550"/>
                <a:gd name="connsiteX415" fmla="*/ 22593 w 504825"/>
                <a:gd name="connsiteY415" fmla="*/ 121177 h 209550"/>
                <a:gd name="connsiteX416" fmla="*/ 24546 w 504825"/>
                <a:gd name="connsiteY416" fmla="*/ 123644 h 209550"/>
                <a:gd name="connsiteX417" fmla="*/ 25184 w 504825"/>
                <a:gd name="connsiteY417" fmla="*/ 126025 h 209550"/>
                <a:gd name="connsiteX418" fmla="*/ 24775 w 504825"/>
                <a:gd name="connsiteY418" fmla="*/ 128349 h 209550"/>
                <a:gd name="connsiteX419" fmla="*/ 26012 w 504825"/>
                <a:gd name="connsiteY419" fmla="*/ 130597 h 209550"/>
                <a:gd name="connsiteX420" fmla="*/ 26898 w 504825"/>
                <a:gd name="connsiteY420" fmla="*/ 131169 h 209550"/>
                <a:gd name="connsiteX421" fmla="*/ 27489 w 504825"/>
                <a:gd name="connsiteY421" fmla="*/ 128797 h 209550"/>
                <a:gd name="connsiteX422" fmla="*/ 28317 w 504825"/>
                <a:gd name="connsiteY422" fmla="*/ 128349 h 209550"/>
                <a:gd name="connsiteX423" fmla="*/ 29460 w 504825"/>
                <a:gd name="connsiteY423" fmla="*/ 129378 h 209550"/>
                <a:gd name="connsiteX424" fmla="*/ 31909 w 504825"/>
                <a:gd name="connsiteY424" fmla="*/ 129892 h 209550"/>
                <a:gd name="connsiteX425" fmla="*/ 38252 w 504825"/>
                <a:gd name="connsiteY425" fmla="*/ 128444 h 209550"/>
                <a:gd name="connsiteX426" fmla="*/ 39471 w 504825"/>
                <a:gd name="connsiteY426" fmla="*/ 127216 h 209550"/>
                <a:gd name="connsiteX427" fmla="*/ 34823 w 504825"/>
                <a:gd name="connsiteY427" fmla="*/ 127359 h 209550"/>
                <a:gd name="connsiteX428" fmla="*/ 33128 w 504825"/>
                <a:gd name="connsiteY428" fmla="*/ 126206 h 209550"/>
                <a:gd name="connsiteX429" fmla="*/ 31280 w 504825"/>
                <a:gd name="connsiteY429" fmla="*/ 123625 h 209550"/>
                <a:gd name="connsiteX430" fmla="*/ 30146 w 504825"/>
                <a:gd name="connsiteY430" fmla="*/ 121282 h 209550"/>
                <a:gd name="connsiteX431" fmla="*/ 29946 w 504825"/>
                <a:gd name="connsiteY431" fmla="*/ 120129 h 209550"/>
                <a:gd name="connsiteX432" fmla="*/ 29308 w 504825"/>
                <a:gd name="connsiteY432" fmla="*/ 118443 h 209550"/>
                <a:gd name="connsiteX433" fmla="*/ 30013 w 504825"/>
                <a:gd name="connsiteY433" fmla="*/ 117538 h 209550"/>
                <a:gd name="connsiteX434" fmla="*/ 33194 w 504825"/>
                <a:gd name="connsiteY434" fmla="*/ 116186 h 209550"/>
                <a:gd name="connsiteX435" fmla="*/ 35986 w 504825"/>
                <a:gd name="connsiteY435" fmla="*/ 112385 h 209550"/>
                <a:gd name="connsiteX436" fmla="*/ 34814 w 504825"/>
                <a:gd name="connsiteY436" fmla="*/ 111290 h 209550"/>
                <a:gd name="connsiteX437" fmla="*/ 33481 w 504825"/>
                <a:gd name="connsiteY437" fmla="*/ 110766 h 209550"/>
                <a:gd name="connsiteX438" fmla="*/ 32032 w 504825"/>
                <a:gd name="connsiteY438" fmla="*/ 111157 h 209550"/>
                <a:gd name="connsiteX439" fmla="*/ 30661 w 504825"/>
                <a:gd name="connsiteY439" fmla="*/ 109852 h 209550"/>
                <a:gd name="connsiteX440" fmla="*/ 30480 w 504825"/>
                <a:gd name="connsiteY440" fmla="*/ 108042 h 209550"/>
                <a:gd name="connsiteX441" fmla="*/ 31575 w 504825"/>
                <a:gd name="connsiteY441" fmla="*/ 106575 h 209550"/>
                <a:gd name="connsiteX442" fmla="*/ 31689 w 504825"/>
                <a:gd name="connsiteY442" fmla="*/ 104556 h 209550"/>
                <a:gd name="connsiteX443" fmla="*/ 28099 w 504825"/>
                <a:gd name="connsiteY443" fmla="*/ 99574 h 209550"/>
                <a:gd name="connsiteX444" fmla="*/ 27098 w 504825"/>
                <a:gd name="connsiteY444" fmla="*/ 98488 h 209550"/>
                <a:gd name="connsiteX445" fmla="*/ 27880 w 504825"/>
                <a:gd name="connsiteY445" fmla="*/ 96859 h 209550"/>
                <a:gd name="connsiteX446" fmla="*/ 30623 w 504825"/>
                <a:gd name="connsiteY446" fmla="*/ 94126 h 209550"/>
                <a:gd name="connsiteX447" fmla="*/ 33233 w 504825"/>
                <a:gd name="connsiteY447" fmla="*/ 90735 h 209550"/>
                <a:gd name="connsiteX448" fmla="*/ 32918 w 504825"/>
                <a:gd name="connsiteY448" fmla="*/ 89621 h 209550"/>
                <a:gd name="connsiteX449" fmla="*/ 30985 w 504825"/>
                <a:gd name="connsiteY449" fmla="*/ 89163 h 209550"/>
                <a:gd name="connsiteX450" fmla="*/ 21822 w 504825"/>
                <a:gd name="connsiteY450" fmla="*/ 90621 h 209550"/>
                <a:gd name="connsiteX451" fmla="*/ 18259 w 504825"/>
                <a:gd name="connsiteY451" fmla="*/ 91878 h 209550"/>
                <a:gd name="connsiteX452" fmla="*/ 11906 w 504825"/>
                <a:gd name="connsiteY452" fmla="*/ 92459 h 209550"/>
                <a:gd name="connsiteX453" fmla="*/ 11449 w 504825"/>
                <a:gd name="connsiteY453" fmla="*/ 90611 h 209550"/>
                <a:gd name="connsiteX454" fmla="*/ 11592 w 504825"/>
                <a:gd name="connsiteY454" fmla="*/ 88954 h 209550"/>
                <a:gd name="connsiteX455" fmla="*/ 13021 w 504825"/>
                <a:gd name="connsiteY455" fmla="*/ 85925 h 209550"/>
                <a:gd name="connsiteX456" fmla="*/ 12887 w 504825"/>
                <a:gd name="connsiteY456" fmla="*/ 78438 h 209550"/>
                <a:gd name="connsiteX457" fmla="*/ 13735 w 504825"/>
                <a:gd name="connsiteY457" fmla="*/ 74371 h 209550"/>
                <a:gd name="connsiteX458" fmla="*/ 17269 w 504825"/>
                <a:gd name="connsiteY458" fmla="*/ 73152 h 209550"/>
                <a:gd name="connsiteX459" fmla="*/ 21603 w 504825"/>
                <a:gd name="connsiteY459" fmla="*/ 67161 h 209550"/>
                <a:gd name="connsiteX460" fmla="*/ 28623 w 504825"/>
                <a:gd name="connsiteY460" fmla="*/ 60074 h 209550"/>
                <a:gd name="connsiteX461" fmla="*/ 35957 w 504825"/>
                <a:gd name="connsiteY461" fmla="*/ 60207 h 209550"/>
                <a:gd name="connsiteX462" fmla="*/ 38891 w 504825"/>
                <a:gd name="connsiteY462" fmla="*/ 58245 h 209550"/>
                <a:gd name="connsiteX463" fmla="*/ 43243 w 504825"/>
                <a:gd name="connsiteY463" fmla="*/ 58131 h 209550"/>
                <a:gd name="connsiteX464" fmla="*/ 44034 w 504825"/>
                <a:gd name="connsiteY464" fmla="*/ 59550 h 209550"/>
                <a:gd name="connsiteX465" fmla="*/ 44529 w 504825"/>
                <a:gd name="connsiteY465" fmla="*/ 60912 h 209550"/>
                <a:gd name="connsiteX466" fmla="*/ 48349 w 504825"/>
                <a:gd name="connsiteY466" fmla="*/ 62874 h 209550"/>
                <a:gd name="connsiteX467" fmla="*/ 55093 w 504825"/>
                <a:gd name="connsiteY467" fmla="*/ 62560 h 209550"/>
                <a:gd name="connsiteX468" fmla="*/ 56731 w 504825"/>
                <a:gd name="connsiteY468" fmla="*/ 61789 h 209550"/>
                <a:gd name="connsiteX469" fmla="*/ 58321 w 504825"/>
                <a:gd name="connsiteY469" fmla="*/ 60712 h 209550"/>
                <a:gd name="connsiteX470" fmla="*/ 55197 w 504825"/>
                <a:gd name="connsiteY470" fmla="*/ 57226 h 209550"/>
                <a:gd name="connsiteX471" fmla="*/ 56188 w 504825"/>
                <a:gd name="connsiteY471" fmla="*/ 56236 h 209550"/>
                <a:gd name="connsiteX472" fmla="*/ 59017 w 504825"/>
                <a:gd name="connsiteY472" fmla="*/ 56121 h 209550"/>
                <a:gd name="connsiteX473" fmla="*/ 62084 w 504825"/>
                <a:gd name="connsiteY473" fmla="*/ 56940 h 209550"/>
                <a:gd name="connsiteX474" fmla="*/ 62226 w 504825"/>
                <a:gd name="connsiteY474" fmla="*/ 57740 h 209550"/>
                <a:gd name="connsiteX475" fmla="*/ 61417 w 504825"/>
                <a:gd name="connsiteY475" fmla="*/ 58836 h 209550"/>
                <a:gd name="connsiteX476" fmla="*/ 60464 w 504825"/>
                <a:gd name="connsiteY476" fmla="*/ 60750 h 209550"/>
                <a:gd name="connsiteX477" fmla="*/ 61370 w 504825"/>
                <a:gd name="connsiteY477" fmla="*/ 61122 h 209550"/>
                <a:gd name="connsiteX478" fmla="*/ 70095 w 504825"/>
                <a:gd name="connsiteY478" fmla="*/ 59960 h 209550"/>
                <a:gd name="connsiteX479" fmla="*/ 79220 w 504825"/>
                <a:gd name="connsiteY479" fmla="*/ 60893 h 209550"/>
                <a:gd name="connsiteX480" fmla="*/ 82125 w 504825"/>
                <a:gd name="connsiteY480" fmla="*/ 60388 h 209550"/>
                <a:gd name="connsiteX481" fmla="*/ 89297 w 504825"/>
                <a:gd name="connsiteY481" fmla="*/ 60427 h 209550"/>
                <a:gd name="connsiteX482" fmla="*/ 90583 w 504825"/>
                <a:gd name="connsiteY482" fmla="*/ 59226 h 209550"/>
                <a:gd name="connsiteX483" fmla="*/ 88411 w 504825"/>
                <a:gd name="connsiteY483" fmla="*/ 57712 h 209550"/>
                <a:gd name="connsiteX484" fmla="*/ 86287 w 504825"/>
                <a:gd name="connsiteY484" fmla="*/ 57188 h 209550"/>
                <a:gd name="connsiteX485" fmla="*/ 84858 w 504825"/>
                <a:gd name="connsiteY485" fmla="*/ 56455 h 209550"/>
                <a:gd name="connsiteX486" fmla="*/ 83429 w 504825"/>
                <a:gd name="connsiteY486" fmla="*/ 55378 h 209550"/>
                <a:gd name="connsiteX487" fmla="*/ 87982 w 504825"/>
                <a:gd name="connsiteY487" fmla="*/ 51997 h 209550"/>
                <a:gd name="connsiteX488" fmla="*/ 90554 w 504825"/>
                <a:gd name="connsiteY488" fmla="*/ 51349 h 209550"/>
                <a:gd name="connsiteX489" fmla="*/ 102679 w 504825"/>
                <a:gd name="connsiteY489" fmla="*/ 49263 h 209550"/>
                <a:gd name="connsiteX490" fmla="*/ 111700 w 504825"/>
                <a:gd name="connsiteY490" fmla="*/ 48225 h 209550"/>
                <a:gd name="connsiteX491" fmla="*/ 111814 w 504825"/>
                <a:gd name="connsiteY491" fmla="*/ 47444 h 209550"/>
                <a:gd name="connsiteX492" fmla="*/ 110509 w 504825"/>
                <a:gd name="connsiteY492" fmla="*/ 47444 h 209550"/>
                <a:gd name="connsiteX493" fmla="*/ 98860 w 504825"/>
                <a:gd name="connsiteY493" fmla="*/ 45710 h 209550"/>
                <a:gd name="connsiteX494" fmla="*/ 96050 w 504825"/>
                <a:gd name="connsiteY494" fmla="*/ 44377 h 209550"/>
                <a:gd name="connsiteX495" fmla="*/ 92154 w 504825"/>
                <a:gd name="connsiteY495" fmla="*/ 41186 h 209550"/>
                <a:gd name="connsiteX496" fmla="*/ 91307 w 504825"/>
                <a:gd name="connsiteY496" fmla="*/ 40281 h 209550"/>
                <a:gd name="connsiteX497" fmla="*/ 90325 w 504825"/>
                <a:gd name="connsiteY497" fmla="*/ 38719 h 209550"/>
                <a:gd name="connsiteX498" fmla="*/ 90916 w 504825"/>
                <a:gd name="connsiteY498" fmla="*/ 35395 h 209550"/>
                <a:gd name="connsiteX499" fmla="*/ 91640 w 504825"/>
                <a:gd name="connsiteY499" fmla="*/ 32718 h 209550"/>
                <a:gd name="connsiteX500" fmla="*/ 93078 w 504825"/>
                <a:gd name="connsiteY500" fmla="*/ 31166 h 209550"/>
                <a:gd name="connsiteX501" fmla="*/ 97736 w 504825"/>
                <a:gd name="connsiteY501" fmla="*/ 30927 h 209550"/>
                <a:gd name="connsiteX502" fmla="*/ 113700 w 504825"/>
                <a:gd name="connsiteY502" fmla="*/ 33652 h 209550"/>
                <a:gd name="connsiteX503" fmla="*/ 125073 w 504825"/>
                <a:gd name="connsiteY503" fmla="*/ 32023 h 209550"/>
                <a:gd name="connsiteX504" fmla="*/ 137503 w 504825"/>
                <a:gd name="connsiteY504" fmla="*/ 35985 h 209550"/>
                <a:gd name="connsiteX505" fmla="*/ 149400 w 504825"/>
                <a:gd name="connsiteY505" fmla="*/ 35185 h 209550"/>
                <a:gd name="connsiteX506" fmla="*/ 151848 w 504825"/>
                <a:gd name="connsiteY506" fmla="*/ 33404 h 209550"/>
                <a:gd name="connsiteX507" fmla="*/ 154829 w 504825"/>
                <a:gd name="connsiteY507" fmla="*/ 27661 h 209550"/>
                <a:gd name="connsiteX508" fmla="*/ 171631 w 504825"/>
                <a:gd name="connsiteY508" fmla="*/ 18097 h 209550"/>
                <a:gd name="connsiteX509" fmla="*/ 177508 w 504825"/>
                <a:gd name="connsiteY509" fmla="*/ 13097 h 209550"/>
                <a:gd name="connsiteX510" fmla="*/ 183813 w 504825"/>
                <a:gd name="connsiteY510" fmla="*/ 10353 h 209550"/>
                <a:gd name="connsiteX511" fmla="*/ 194624 w 504825"/>
                <a:gd name="connsiteY511" fmla="*/ 7306 h 209550"/>
                <a:gd name="connsiteX512" fmla="*/ 203663 w 504825"/>
                <a:gd name="connsiteY512" fmla="*/ 3267 h 209550"/>
                <a:gd name="connsiteX513" fmla="*/ 206245 w 504825"/>
                <a:gd name="connsiteY513" fmla="*/ 2800 h 209550"/>
                <a:gd name="connsiteX514" fmla="*/ 227942 w 504825"/>
                <a:gd name="connsiteY514" fmla="*/ 4734 h 209550"/>
                <a:gd name="connsiteX515" fmla="*/ 242849 w 504825"/>
                <a:gd name="connsiteY515" fmla="*/ 4981 h 209550"/>
                <a:gd name="connsiteX516" fmla="*/ 249688 w 504825"/>
                <a:gd name="connsiteY516" fmla="*/ 1162 h 209550"/>
                <a:gd name="connsiteX517" fmla="*/ 253660 w 504825"/>
                <a:gd name="connsiteY517" fmla="*/ 2448 h 209550"/>
                <a:gd name="connsiteX518" fmla="*/ 253289 w 504825"/>
                <a:gd name="connsiteY518" fmla="*/ 3810 h 209550"/>
                <a:gd name="connsiteX519" fmla="*/ 252565 w 504825"/>
                <a:gd name="connsiteY519" fmla="*/ 4981 h 209550"/>
                <a:gd name="connsiteX520" fmla="*/ 252784 w 504825"/>
                <a:gd name="connsiteY520" fmla="*/ 7334 h 209550"/>
                <a:gd name="connsiteX521" fmla="*/ 255108 w 504825"/>
                <a:gd name="connsiteY521" fmla="*/ 10792 h 209550"/>
                <a:gd name="connsiteX522" fmla="*/ 257480 w 504825"/>
                <a:gd name="connsiteY522" fmla="*/ 13144 h 209550"/>
                <a:gd name="connsiteX523" fmla="*/ 264433 w 504825"/>
                <a:gd name="connsiteY523" fmla="*/ 16516 h 209550"/>
                <a:gd name="connsiteX524" fmla="*/ 274101 w 504825"/>
                <a:gd name="connsiteY524" fmla="*/ 13678 h 209550"/>
                <a:gd name="connsiteX525" fmla="*/ 275663 w 504825"/>
                <a:gd name="connsiteY525" fmla="*/ 13992 h 209550"/>
                <a:gd name="connsiteX526" fmla="*/ 277635 w 504825"/>
                <a:gd name="connsiteY526" fmla="*/ 14783 h 209550"/>
                <a:gd name="connsiteX527" fmla="*/ 281044 w 504825"/>
                <a:gd name="connsiteY527" fmla="*/ 23898 h 209550"/>
                <a:gd name="connsiteX528" fmla="*/ 283693 w 504825"/>
                <a:gd name="connsiteY528" fmla="*/ 27108 h 209550"/>
                <a:gd name="connsiteX529" fmla="*/ 287084 w 504825"/>
                <a:gd name="connsiteY529" fmla="*/ 29289 h 209550"/>
                <a:gd name="connsiteX530" fmla="*/ 289874 w 504825"/>
                <a:gd name="connsiteY530" fmla="*/ 29718 h 209550"/>
                <a:gd name="connsiteX531" fmla="*/ 291941 w 504825"/>
                <a:gd name="connsiteY531" fmla="*/ 27441 h 209550"/>
                <a:gd name="connsiteX532" fmla="*/ 293541 w 504825"/>
                <a:gd name="connsiteY532" fmla="*/ 26527 h 209550"/>
                <a:gd name="connsiteX533" fmla="*/ 297037 w 504825"/>
                <a:gd name="connsiteY533" fmla="*/ 26136 h 209550"/>
                <a:gd name="connsiteX534" fmla="*/ 302762 w 504825"/>
                <a:gd name="connsiteY534" fmla="*/ 29261 h 209550"/>
                <a:gd name="connsiteX535" fmla="*/ 304742 w 504825"/>
                <a:gd name="connsiteY535" fmla="*/ 32480 h 209550"/>
                <a:gd name="connsiteX536" fmla="*/ 314487 w 504825"/>
                <a:gd name="connsiteY536" fmla="*/ 34966 h 209550"/>
                <a:gd name="connsiteX537" fmla="*/ 323431 w 504825"/>
                <a:gd name="connsiteY537" fmla="*/ 36214 h 209550"/>
                <a:gd name="connsiteX538" fmla="*/ 327288 w 504825"/>
                <a:gd name="connsiteY538" fmla="*/ 38938 h 209550"/>
                <a:gd name="connsiteX539" fmla="*/ 339880 w 504825"/>
                <a:gd name="connsiteY539" fmla="*/ 41662 h 209550"/>
                <a:gd name="connsiteX540" fmla="*/ 344586 w 504825"/>
                <a:gd name="connsiteY540" fmla="*/ 41243 h 209550"/>
                <a:gd name="connsiteX541" fmla="*/ 352473 w 504825"/>
                <a:gd name="connsiteY541" fmla="*/ 38386 h 209550"/>
                <a:gd name="connsiteX542" fmla="*/ 367827 w 504825"/>
                <a:gd name="connsiteY542" fmla="*/ 35252 h 209550"/>
                <a:gd name="connsiteX543" fmla="*/ 378028 w 504825"/>
                <a:gd name="connsiteY543" fmla="*/ 39624 h 209550"/>
                <a:gd name="connsiteX544" fmla="*/ 380790 w 504825"/>
                <a:gd name="connsiteY544" fmla="*/ 40196 h 209550"/>
                <a:gd name="connsiteX545" fmla="*/ 383171 w 504825"/>
                <a:gd name="connsiteY545" fmla="*/ 39814 h 209550"/>
                <a:gd name="connsiteX546" fmla="*/ 386601 w 504825"/>
                <a:gd name="connsiteY546" fmla="*/ 41015 h 209550"/>
                <a:gd name="connsiteX547" fmla="*/ 390258 w 504825"/>
                <a:gd name="connsiteY547" fmla="*/ 40367 h 209550"/>
                <a:gd name="connsiteX548" fmla="*/ 401545 w 504825"/>
                <a:gd name="connsiteY548" fmla="*/ 35204 h 209550"/>
                <a:gd name="connsiteX549" fmla="*/ 405079 w 504825"/>
                <a:gd name="connsiteY549" fmla="*/ 32271 h 209550"/>
                <a:gd name="connsiteX550" fmla="*/ 408822 w 504825"/>
                <a:gd name="connsiteY550" fmla="*/ 31518 h 209550"/>
                <a:gd name="connsiteX551" fmla="*/ 412137 w 504825"/>
                <a:gd name="connsiteY551" fmla="*/ 29756 h 209550"/>
                <a:gd name="connsiteX552" fmla="*/ 420976 w 504825"/>
                <a:gd name="connsiteY552" fmla="*/ 23993 h 209550"/>
                <a:gd name="connsiteX553" fmla="*/ 423463 w 504825"/>
                <a:gd name="connsiteY553" fmla="*/ 20593 h 209550"/>
                <a:gd name="connsiteX554" fmla="*/ 8048 w 504825"/>
                <a:gd name="connsiteY554" fmla="*/ 69199 h 209550"/>
                <a:gd name="connsiteX555" fmla="*/ 1905 w 504825"/>
                <a:gd name="connsiteY555" fmla="*/ 70275 h 209550"/>
                <a:gd name="connsiteX556" fmla="*/ 0 w 504825"/>
                <a:gd name="connsiteY556" fmla="*/ 69218 h 209550"/>
                <a:gd name="connsiteX557" fmla="*/ 1924 w 504825"/>
                <a:gd name="connsiteY557" fmla="*/ 67113 h 209550"/>
                <a:gd name="connsiteX558" fmla="*/ 5505 w 504825"/>
                <a:gd name="connsiteY558" fmla="*/ 65808 h 209550"/>
                <a:gd name="connsiteX559" fmla="*/ 6668 w 504825"/>
                <a:gd name="connsiteY559" fmla="*/ 65656 h 209550"/>
                <a:gd name="connsiteX560" fmla="*/ 8239 w 504825"/>
                <a:gd name="connsiteY560" fmla="*/ 67751 h 209550"/>
                <a:gd name="connsiteX561" fmla="*/ 8048 w 504825"/>
                <a:gd name="connsiteY561" fmla="*/ 6919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Lst>
              <a:rect l="l" t="t" r="r" b="b"/>
              <a:pathLst>
                <a:path w="504825" h="209550">
                  <a:moveTo>
                    <a:pt x="62703" y="4477"/>
                  </a:moveTo>
                  <a:lnTo>
                    <a:pt x="61979" y="8563"/>
                  </a:lnTo>
                  <a:lnTo>
                    <a:pt x="63665" y="13059"/>
                  </a:lnTo>
                  <a:lnTo>
                    <a:pt x="67608" y="19278"/>
                  </a:lnTo>
                  <a:lnTo>
                    <a:pt x="71581" y="22412"/>
                  </a:lnTo>
                  <a:lnTo>
                    <a:pt x="87630" y="30146"/>
                  </a:lnTo>
                  <a:lnTo>
                    <a:pt x="90583" y="30804"/>
                  </a:lnTo>
                  <a:lnTo>
                    <a:pt x="89916" y="33966"/>
                  </a:lnTo>
                  <a:lnTo>
                    <a:pt x="88945" y="36766"/>
                  </a:lnTo>
                  <a:lnTo>
                    <a:pt x="87887" y="38633"/>
                  </a:lnTo>
                  <a:lnTo>
                    <a:pt x="83182" y="39833"/>
                  </a:lnTo>
                  <a:lnTo>
                    <a:pt x="70209" y="36395"/>
                  </a:lnTo>
                  <a:lnTo>
                    <a:pt x="66923" y="36071"/>
                  </a:lnTo>
                  <a:lnTo>
                    <a:pt x="64608" y="36757"/>
                  </a:lnTo>
                  <a:lnTo>
                    <a:pt x="60322" y="39253"/>
                  </a:lnTo>
                  <a:lnTo>
                    <a:pt x="55569" y="38452"/>
                  </a:lnTo>
                  <a:lnTo>
                    <a:pt x="48939" y="39862"/>
                  </a:lnTo>
                  <a:lnTo>
                    <a:pt x="47091" y="44558"/>
                  </a:lnTo>
                  <a:lnTo>
                    <a:pt x="42491" y="49921"/>
                  </a:lnTo>
                  <a:lnTo>
                    <a:pt x="34919" y="54245"/>
                  </a:lnTo>
                  <a:lnTo>
                    <a:pt x="29508" y="56559"/>
                  </a:lnTo>
                  <a:lnTo>
                    <a:pt x="21374" y="64827"/>
                  </a:lnTo>
                  <a:lnTo>
                    <a:pt x="17688" y="69637"/>
                  </a:lnTo>
                  <a:lnTo>
                    <a:pt x="16135" y="70571"/>
                  </a:lnTo>
                  <a:lnTo>
                    <a:pt x="14288" y="71314"/>
                  </a:lnTo>
                  <a:lnTo>
                    <a:pt x="14907" y="68999"/>
                  </a:lnTo>
                  <a:lnTo>
                    <a:pt x="15821" y="66885"/>
                  </a:lnTo>
                  <a:lnTo>
                    <a:pt x="15611" y="65284"/>
                  </a:lnTo>
                  <a:lnTo>
                    <a:pt x="15650" y="62960"/>
                  </a:lnTo>
                  <a:lnTo>
                    <a:pt x="18355" y="60322"/>
                  </a:lnTo>
                  <a:lnTo>
                    <a:pt x="20821" y="58407"/>
                  </a:lnTo>
                  <a:lnTo>
                    <a:pt x="28108" y="54931"/>
                  </a:lnTo>
                  <a:lnTo>
                    <a:pt x="30032" y="52035"/>
                  </a:lnTo>
                  <a:lnTo>
                    <a:pt x="24317" y="52102"/>
                  </a:lnTo>
                  <a:lnTo>
                    <a:pt x="18507" y="52740"/>
                  </a:lnTo>
                  <a:lnTo>
                    <a:pt x="14859" y="52330"/>
                  </a:lnTo>
                  <a:lnTo>
                    <a:pt x="11678" y="52568"/>
                  </a:lnTo>
                  <a:lnTo>
                    <a:pt x="10677" y="50035"/>
                  </a:lnTo>
                  <a:lnTo>
                    <a:pt x="9906" y="48511"/>
                  </a:lnTo>
                  <a:lnTo>
                    <a:pt x="10735" y="48035"/>
                  </a:lnTo>
                  <a:lnTo>
                    <a:pt x="11782" y="47701"/>
                  </a:lnTo>
                  <a:lnTo>
                    <a:pt x="13649" y="44996"/>
                  </a:lnTo>
                  <a:lnTo>
                    <a:pt x="15316" y="43005"/>
                  </a:lnTo>
                  <a:lnTo>
                    <a:pt x="17716" y="40491"/>
                  </a:lnTo>
                  <a:lnTo>
                    <a:pt x="18326" y="38986"/>
                  </a:lnTo>
                  <a:lnTo>
                    <a:pt x="18326" y="37585"/>
                  </a:lnTo>
                  <a:lnTo>
                    <a:pt x="17745" y="36614"/>
                  </a:lnTo>
                  <a:lnTo>
                    <a:pt x="17631" y="35452"/>
                  </a:lnTo>
                  <a:lnTo>
                    <a:pt x="17554" y="33823"/>
                  </a:lnTo>
                  <a:lnTo>
                    <a:pt x="17688" y="30442"/>
                  </a:lnTo>
                  <a:lnTo>
                    <a:pt x="23193" y="26746"/>
                  </a:lnTo>
                  <a:lnTo>
                    <a:pt x="24955" y="26356"/>
                  </a:lnTo>
                  <a:lnTo>
                    <a:pt x="25555" y="24660"/>
                  </a:lnTo>
                  <a:lnTo>
                    <a:pt x="25155" y="20736"/>
                  </a:lnTo>
                  <a:lnTo>
                    <a:pt x="24393" y="17564"/>
                  </a:lnTo>
                  <a:lnTo>
                    <a:pt x="23403" y="17354"/>
                  </a:lnTo>
                  <a:lnTo>
                    <a:pt x="22079" y="16430"/>
                  </a:lnTo>
                  <a:lnTo>
                    <a:pt x="21212" y="15354"/>
                  </a:lnTo>
                  <a:lnTo>
                    <a:pt x="19821" y="14183"/>
                  </a:lnTo>
                  <a:lnTo>
                    <a:pt x="17430" y="13459"/>
                  </a:lnTo>
                  <a:lnTo>
                    <a:pt x="17354" y="12459"/>
                  </a:lnTo>
                  <a:lnTo>
                    <a:pt x="17602" y="11459"/>
                  </a:lnTo>
                  <a:lnTo>
                    <a:pt x="18488" y="10430"/>
                  </a:lnTo>
                  <a:lnTo>
                    <a:pt x="22527" y="9544"/>
                  </a:lnTo>
                  <a:lnTo>
                    <a:pt x="23003" y="8820"/>
                  </a:lnTo>
                  <a:lnTo>
                    <a:pt x="23546" y="7029"/>
                  </a:lnTo>
                  <a:lnTo>
                    <a:pt x="24346" y="5201"/>
                  </a:lnTo>
                  <a:lnTo>
                    <a:pt x="25298" y="4601"/>
                  </a:lnTo>
                  <a:lnTo>
                    <a:pt x="27003" y="4658"/>
                  </a:lnTo>
                  <a:lnTo>
                    <a:pt x="30242" y="4238"/>
                  </a:lnTo>
                  <a:lnTo>
                    <a:pt x="32499" y="3638"/>
                  </a:lnTo>
                  <a:lnTo>
                    <a:pt x="34737" y="2381"/>
                  </a:lnTo>
                  <a:lnTo>
                    <a:pt x="35890" y="1238"/>
                  </a:lnTo>
                  <a:lnTo>
                    <a:pt x="40748" y="581"/>
                  </a:lnTo>
                  <a:lnTo>
                    <a:pt x="42110" y="0"/>
                  </a:lnTo>
                  <a:lnTo>
                    <a:pt x="43462" y="495"/>
                  </a:lnTo>
                  <a:lnTo>
                    <a:pt x="45282" y="2448"/>
                  </a:lnTo>
                  <a:lnTo>
                    <a:pt x="48273" y="5248"/>
                  </a:lnTo>
                  <a:lnTo>
                    <a:pt x="49873" y="6182"/>
                  </a:lnTo>
                  <a:lnTo>
                    <a:pt x="51073" y="5753"/>
                  </a:lnTo>
                  <a:lnTo>
                    <a:pt x="53244" y="4734"/>
                  </a:lnTo>
                  <a:lnTo>
                    <a:pt x="55321" y="4734"/>
                  </a:lnTo>
                  <a:lnTo>
                    <a:pt x="56998" y="4915"/>
                  </a:lnTo>
                  <a:lnTo>
                    <a:pt x="57807" y="4029"/>
                  </a:lnTo>
                  <a:lnTo>
                    <a:pt x="59074" y="3838"/>
                  </a:lnTo>
                  <a:lnTo>
                    <a:pt x="62703" y="4477"/>
                  </a:lnTo>
                  <a:close/>
                  <a:moveTo>
                    <a:pt x="423463" y="20593"/>
                  </a:moveTo>
                  <a:lnTo>
                    <a:pt x="425234" y="21307"/>
                  </a:lnTo>
                  <a:lnTo>
                    <a:pt x="428587" y="22222"/>
                  </a:lnTo>
                  <a:lnTo>
                    <a:pt x="430663" y="23326"/>
                  </a:lnTo>
                  <a:lnTo>
                    <a:pt x="431845" y="23622"/>
                  </a:lnTo>
                  <a:lnTo>
                    <a:pt x="434578" y="21374"/>
                  </a:lnTo>
                  <a:lnTo>
                    <a:pt x="438635" y="21431"/>
                  </a:lnTo>
                  <a:lnTo>
                    <a:pt x="442207" y="21688"/>
                  </a:lnTo>
                  <a:lnTo>
                    <a:pt x="444046" y="22107"/>
                  </a:lnTo>
                  <a:lnTo>
                    <a:pt x="446303" y="22850"/>
                  </a:lnTo>
                  <a:lnTo>
                    <a:pt x="449027" y="23355"/>
                  </a:lnTo>
                  <a:lnTo>
                    <a:pt x="450142" y="22279"/>
                  </a:lnTo>
                  <a:lnTo>
                    <a:pt x="451732" y="19107"/>
                  </a:lnTo>
                  <a:lnTo>
                    <a:pt x="452351" y="18707"/>
                  </a:lnTo>
                  <a:lnTo>
                    <a:pt x="452790" y="18421"/>
                  </a:lnTo>
                  <a:lnTo>
                    <a:pt x="454809" y="18174"/>
                  </a:lnTo>
                  <a:lnTo>
                    <a:pt x="456724" y="18412"/>
                  </a:lnTo>
                  <a:lnTo>
                    <a:pt x="457628" y="18955"/>
                  </a:lnTo>
                  <a:lnTo>
                    <a:pt x="458534" y="21498"/>
                  </a:lnTo>
                  <a:lnTo>
                    <a:pt x="460810" y="22403"/>
                  </a:lnTo>
                  <a:lnTo>
                    <a:pt x="464829" y="26451"/>
                  </a:lnTo>
                  <a:lnTo>
                    <a:pt x="467287" y="28070"/>
                  </a:lnTo>
                  <a:lnTo>
                    <a:pt x="467887" y="28746"/>
                  </a:lnTo>
                  <a:lnTo>
                    <a:pt x="467077" y="29566"/>
                  </a:lnTo>
                  <a:lnTo>
                    <a:pt x="467401" y="30575"/>
                  </a:lnTo>
                  <a:lnTo>
                    <a:pt x="468801" y="31890"/>
                  </a:lnTo>
                  <a:lnTo>
                    <a:pt x="470773" y="32385"/>
                  </a:lnTo>
                  <a:lnTo>
                    <a:pt x="472907" y="32204"/>
                  </a:lnTo>
                  <a:lnTo>
                    <a:pt x="474069" y="32680"/>
                  </a:lnTo>
                  <a:lnTo>
                    <a:pt x="474897" y="33423"/>
                  </a:lnTo>
                  <a:lnTo>
                    <a:pt x="475116" y="34471"/>
                  </a:lnTo>
                  <a:lnTo>
                    <a:pt x="475059" y="35138"/>
                  </a:lnTo>
                  <a:lnTo>
                    <a:pt x="475479" y="36633"/>
                  </a:lnTo>
                  <a:lnTo>
                    <a:pt x="477145" y="38748"/>
                  </a:lnTo>
                  <a:lnTo>
                    <a:pt x="479127" y="40043"/>
                  </a:lnTo>
                  <a:lnTo>
                    <a:pt x="480193" y="41424"/>
                  </a:lnTo>
                  <a:lnTo>
                    <a:pt x="481927" y="46177"/>
                  </a:lnTo>
                  <a:lnTo>
                    <a:pt x="482632" y="48796"/>
                  </a:lnTo>
                  <a:lnTo>
                    <a:pt x="482365" y="51321"/>
                  </a:lnTo>
                  <a:lnTo>
                    <a:pt x="481165" y="53902"/>
                  </a:lnTo>
                  <a:lnTo>
                    <a:pt x="478536" y="57112"/>
                  </a:lnTo>
                  <a:lnTo>
                    <a:pt x="479184" y="58455"/>
                  </a:lnTo>
                  <a:lnTo>
                    <a:pt x="479774" y="60227"/>
                  </a:lnTo>
                  <a:lnTo>
                    <a:pt x="479574" y="61512"/>
                  </a:lnTo>
                  <a:lnTo>
                    <a:pt x="481441" y="65608"/>
                  </a:lnTo>
                  <a:lnTo>
                    <a:pt x="482289" y="68151"/>
                  </a:lnTo>
                  <a:lnTo>
                    <a:pt x="481584" y="68742"/>
                  </a:lnTo>
                  <a:lnTo>
                    <a:pt x="481126" y="69552"/>
                  </a:lnTo>
                  <a:lnTo>
                    <a:pt x="484480" y="71504"/>
                  </a:lnTo>
                  <a:lnTo>
                    <a:pt x="488499" y="73142"/>
                  </a:lnTo>
                  <a:lnTo>
                    <a:pt x="490195" y="73457"/>
                  </a:lnTo>
                  <a:lnTo>
                    <a:pt x="494805" y="72704"/>
                  </a:lnTo>
                  <a:lnTo>
                    <a:pt x="497777" y="72542"/>
                  </a:lnTo>
                  <a:lnTo>
                    <a:pt x="500729" y="74095"/>
                  </a:lnTo>
                  <a:lnTo>
                    <a:pt x="505025" y="77857"/>
                  </a:lnTo>
                  <a:lnTo>
                    <a:pt x="509664" y="82753"/>
                  </a:lnTo>
                  <a:lnTo>
                    <a:pt x="510587" y="84239"/>
                  </a:lnTo>
                  <a:lnTo>
                    <a:pt x="510987" y="84896"/>
                  </a:lnTo>
                  <a:lnTo>
                    <a:pt x="511893" y="86077"/>
                  </a:lnTo>
                  <a:lnTo>
                    <a:pt x="510950" y="86058"/>
                  </a:lnTo>
                  <a:lnTo>
                    <a:pt x="509425" y="85001"/>
                  </a:lnTo>
                  <a:lnTo>
                    <a:pt x="505739" y="81991"/>
                  </a:lnTo>
                  <a:lnTo>
                    <a:pt x="503854" y="83286"/>
                  </a:lnTo>
                  <a:lnTo>
                    <a:pt x="502225" y="85515"/>
                  </a:lnTo>
                  <a:lnTo>
                    <a:pt x="500443" y="93964"/>
                  </a:lnTo>
                  <a:lnTo>
                    <a:pt x="499005" y="94859"/>
                  </a:lnTo>
                  <a:lnTo>
                    <a:pt x="496462" y="94840"/>
                  </a:lnTo>
                  <a:lnTo>
                    <a:pt x="493347" y="94545"/>
                  </a:lnTo>
                  <a:lnTo>
                    <a:pt x="491204" y="94964"/>
                  </a:lnTo>
                  <a:lnTo>
                    <a:pt x="490651" y="95498"/>
                  </a:lnTo>
                  <a:lnTo>
                    <a:pt x="490937" y="96403"/>
                  </a:lnTo>
                  <a:lnTo>
                    <a:pt x="491576" y="97793"/>
                  </a:lnTo>
                  <a:lnTo>
                    <a:pt x="492023" y="99546"/>
                  </a:lnTo>
                  <a:lnTo>
                    <a:pt x="492157" y="100974"/>
                  </a:lnTo>
                  <a:lnTo>
                    <a:pt x="493280" y="102270"/>
                  </a:lnTo>
                  <a:lnTo>
                    <a:pt x="494795" y="103499"/>
                  </a:lnTo>
                  <a:lnTo>
                    <a:pt x="494862" y="104756"/>
                  </a:lnTo>
                  <a:lnTo>
                    <a:pt x="494633" y="106537"/>
                  </a:lnTo>
                  <a:lnTo>
                    <a:pt x="494281" y="107890"/>
                  </a:lnTo>
                  <a:lnTo>
                    <a:pt x="493900" y="108661"/>
                  </a:lnTo>
                  <a:lnTo>
                    <a:pt x="494605" y="110719"/>
                  </a:lnTo>
                  <a:lnTo>
                    <a:pt x="496252" y="113147"/>
                  </a:lnTo>
                  <a:lnTo>
                    <a:pt x="497300" y="114081"/>
                  </a:lnTo>
                  <a:lnTo>
                    <a:pt x="496910" y="118700"/>
                  </a:lnTo>
                  <a:lnTo>
                    <a:pt x="497529" y="120748"/>
                  </a:lnTo>
                  <a:lnTo>
                    <a:pt x="498005" y="123568"/>
                  </a:lnTo>
                  <a:lnTo>
                    <a:pt x="497814" y="128254"/>
                  </a:lnTo>
                  <a:lnTo>
                    <a:pt x="498014" y="129407"/>
                  </a:lnTo>
                  <a:lnTo>
                    <a:pt x="498577" y="129797"/>
                  </a:lnTo>
                  <a:lnTo>
                    <a:pt x="500082" y="129978"/>
                  </a:lnTo>
                  <a:lnTo>
                    <a:pt x="501548" y="130407"/>
                  </a:lnTo>
                  <a:lnTo>
                    <a:pt x="502062" y="131178"/>
                  </a:lnTo>
                  <a:lnTo>
                    <a:pt x="502053" y="131740"/>
                  </a:lnTo>
                  <a:lnTo>
                    <a:pt x="500215" y="133883"/>
                  </a:lnTo>
                  <a:lnTo>
                    <a:pt x="499996" y="135407"/>
                  </a:lnTo>
                  <a:lnTo>
                    <a:pt x="499357" y="137550"/>
                  </a:lnTo>
                  <a:lnTo>
                    <a:pt x="498834" y="138808"/>
                  </a:lnTo>
                  <a:lnTo>
                    <a:pt x="497195" y="141189"/>
                  </a:lnTo>
                  <a:lnTo>
                    <a:pt x="496157" y="143608"/>
                  </a:lnTo>
                  <a:lnTo>
                    <a:pt x="495681" y="145599"/>
                  </a:lnTo>
                  <a:lnTo>
                    <a:pt x="495995" y="146542"/>
                  </a:lnTo>
                  <a:lnTo>
                    <a:pt x="499024" y="146828"/>
                  </a:lnTo>
                  <a:lnTo>
                    <a:pt x="500662" y="148257"/>
                  </a:lnTo>
                  <a:lnTo>
                    <a:pt x="505034" y="151104"/>
                  </a:lnTo>
                  <a:lnTo>
                    <a:pt x="505806" y="152257"/>
                  </a:lnTo>
                  <a:lnTo>
                    <a:pt x="504615" y="154010"/>
                  </a:lnTo>
                  <a:lnTo>
                    <a:pt x="504634" y="154743"/>
                  </a:lnTo>
                  <a:lnTo>
                    <a:pt x="505206" y="155677"/>
                  </a:lnTo>
                  <a:lnTo>
                    <a:pt x="505473" y="157305"/>
                  </a:lnTo>
                  <a:lnTo>
                    <a:pt x="505368" y="159105"/>
                  </a:lnTo>
                  <a:lnTo>
                    <a:pt x="505387" y="161487"/>
                  </a:lnTo>
                  <a:lnTo>
                    <a:pt x="506187" y="161877"/>
                  </a:lnTo>
                  <a:lnTo>
                    <a:pt x="509158" y="164106"/>
                  </a:lnTo>
                  <a:lnTo>
                    <a:pt x="511273" y="166335"/>
                  </a:lnTo>
                  <a:lnTo>
                    <a:pt x="511340" y="167030"/>
                  </a:lnTo>
                  <a:lnTo>
                    <a:pt x="510321" y="168792"/>
                  </a:lnTo>
                  <a:lnTo>
                    <a:pt x="510540" y="170821"/>
                  </a:lnTo>
                  <a:lnTo>
                    <a:pt x="510502" y="171288"/>
                  </a:lnTo>
                  <a:lnTo>
                    <a:pt x="509588" y="170526"/>
                  </a:lnTo>
                  <a:lnTo>
                    <a:pt x="507939" y="170250"/>
                  </a:lnTo>
                  <a:lnTo>
                    <a:pt x="506244" y="170164"/>
                  </a:lnTo>
                  <a:lnTo>
                    <a:pt x="505177" y="170764"/>
                  </a:lnTo>
                  <a:lnTo>
                    <a:pt x="503311" y="172355"/>
                  </a:lnTo>
                  <a:lnTo>
                    <a:pt x="500796" y="174088"/>
                  </a:lnTo>
                  <a:lnTo>
                    <a:pt x="498757" y="175679"/>
                  </a:lnTo>
                  <a:lnTo>
                    <a:pt x="497586" y="176774"/>
                  </a:lnTo>
                  <a:lnTo>
                    <a:pt x="496614" y="176593"/>
                  </a:lnTo>
                  <a:lnTo>
                    <a:pt x="495862" y="175641"/>
                  </a:lnTo>
                  <a:lnTo>
                    <a:pt x="495443" y="174307"/>
                  </a:lnTo>
                  <a:lnTo>
                    <a:pt x="495624" y="169269"/>
                  </a:lnTo>
                  <a:lnTo>
                    <a:pt x="495176" y="167687"/>
                  </a:lnTo>
                  <a:lnTo>
                    <a:pt x="494223" y="166583"/>
                  </a:lnTo>
                  <a:lnTo>
                    <a:pt x="493100" y="165954"/>
                  </a:lnTo>
                  <a:lnTo>
                    <a:pt x="491766" y="165602"/>
                  </a:lnTo>
                  <a:lnTo>
                    <a:pt x="490385" y="165563"/>
                  </a:lnTo>
                  <a:lnTo>
                    <a:pt x="488432" y="167040"/>
                  </a:lnTo>
                  <a:lnTo>
                    <a:pt x="485660" y="168573"/>
                  </a:lnTo>
                  <a:lnTo>
                    <a:pt x="481365" y="168450"/>
                  </a:lnTo>
                  <a:lnTo>
                    <a:pt x="478479" y="168164"/>
                  </a:lnTo>
                  <a:lnTo>
                    <a:pt x="477088" y="167878"/>
                  </a:lnTo>
                  <a:lnTo>
                    <a:pt x="471497" y="165535"/>
                  </a:lnTo>
                  <a:lnTo>
                    <a:pt x="470335" y="165478"/>
                  </a:lnTo>
                  <a:lnTo>
                    <a:pt x="468249" y="164525"/>
                  </a:lnTo>
                  <a:lnTo>
                    <a:pt x="465772" y="163773"/>
                  </a:lnTo>
                  <a:lnTo>
                    <a:pt x="461600" y="165202"/>
                  </a:lnTo>
                  <a:lnTo>
                    <a:pt x="459800" y="164859"/>
                  </a:lnTo>
                  <a:lnTo>
                    <a:pt x="457276" y="163620"/>
                  </a:lnTo>
                  <a:lnTo>
                    <a:pt x="456381" y="163954"/>
                  </a:lnTo>
                  <a:lnTo>
                    <a:pt x="453561" y="167726"/>
                  </a:lnTo>
                  <a:lnTo>
                    <a:pt x="448761" y="171755"/>
                  </a:lnTo>
                  <a:lnTo>
                    <a:pt x="446170" y="172431"/>
                  </a:lnTo>
                  <a:lnTo>
                    <a:pt x="444941" y="168383"/>
                  </a:lnTo>
                  <a:lnTo>
                    <a:pt x="443751" y="166811"/>
                  </a:lnTo>
                  <a:lnTo>
                    <a:pt x="443189" y="166621"/>
                  </a:lnTo>
                  <a:lnTo>
                    <a:pt x="441989" y="166116"/>
                  </a:lnTo>
                  <a:lnTo>
                    <a:pt x="441055" y="166402"/>
                  </a:lnTo>
                  <a:lnTo>
                    <a:pt x="438169" y="169164"/>
                  </a:lnTo>
                  <a:lnTo>
                    <a:pt x="433540" y="170821"/>
                  </a:lnTo>
                  <a:lnTo>
                    <a:pt x="429711" y="171831"/>
                  </a:lnTo>
                  <a:lnTo>
                    <a:pt x="423615" y="173060"/>
                  </a:lnTo>
                  <a:lnTo>
                    <a:pt x="418909" y="173669"/>
                  </a:lnTo>
                  <a:lnTo>
                    <a:pt x="416909" y="173717"/>
                  </a:lnTo>
                  <a:lnTo>
                    <a:pt x="412566" y="173164"/>
                  </a:lnTo>
                  <a:lnTo>
                    <a:pt x="408737" y="172393"/>
                  </a:lnTo>
                  <a:lnTo>
                    <a:pt x="404908" y="172421"/>
                  </a:lnTo>
                  <a:lnTo>
                    <a:pt x="401964" y="172774"/>
                  </a:lnTo>
                  <a:lnTo>
                    <a:pt x="395145" y="175736"/>
                  </a:lnTo>
                  <a:lnTo>
                    <a:pt x="383543" y="181823"/>
                  </a:lnTo>
                  <a:lnTo>
                    <a:pt x="374723" y="184728"/>
                  </a:lnTo>
                  <a:lnTo>
                    <a:pt x="369779" y="185937"/>
                  </a:lnTo>
                  <a:lnTo>
                    <a:pt x="365903" y="186623"/>
                  </a:lnTo>
                  <a:lnTo>
                    <a:pt x="359273" y="186661"/>
                  </a:lnTo>
                  <a:lnTo>
                    <a:pt x="353873" y="186194"/>
                  </a:lnTo>
                  <a:lnTo>
                    <a:pt x="350129" y="186242"/>
                  </a:lnTo>
                  <a:lnTo>
                    <a:pt x="348053" y="185509"/>
                  </a:lnTo>
                  <a:lnTo>
                    <a:pt x="345091" y="183051"/>
                  </a:lnTo>
                  <a:lnTo>
                    <a:pt x="341509" y="180622"/>
                  </a:lnTo>
                  <a:lnTo>
                    <a:pt x="339909" y="180051"/>
                  </a:lnTo>
                  <a:lnTo>
                    <a:pt x="337823" y="179584"/>
                  </a:lnTo>
                  <a:lnTo>
                    <a:pt x="334775" y="179308"/>
                  </a:lnTo>
                  <a:lnTo>
                    <a:pt x="327155" y="182870"/>
                  </a:lnTo>
                  <a:lnTo>
                    <a:pt x="324783" y="183842"/>
                  </a:lnTo>
                  <a:lnTo>
                    <a:pt x="322173" y="184566"/>
                  </a:lnTo>
                  <a:lnTo>
                    <a:pt x="316906" y="186737"/>
                  </a:lnTo>
                  <a:lnTo>
                    <a:pt x="314573" y="187900"/>
                  </a:lnTo>
                  <a:lnTo>
                    <a:pt x="311648" y="187795"/>
                  </a:lnTo>
                  <a:lnTo>
                    <a:pt x="307914" y="187490"/>
                  </a:lnTo>
                  <a:lnTo>
                    <a:pt x="304676" y="187595"/>
                  </a:lnTo>
                  <a:lnTo>
                    <a:pt x="302514" y="185947"/>
                  </a:lnTo>
                  <a:lnTo>
                    <a:pt x="301342" y="184090"/>
                  </a:lnTo>
                  <a:lnTo>
                    <a:pt x="296932" y="182947"/>
                  </a:lnTo>
                  <a:lnTo>
                    <a:pt x="293779" y="182613"/>
                  </a:lnTo>
                  <a:lnTo>
                    <a:pt x="292970" y="183442"/>
                  </a:lnTo>
                  <a:lnTo>
                    <a:pt x="292132" y="185976"/>
                  </a:lnTo>
                  <a:lnTo>
                    <a:pt x="290789" y="192443"/>
                  </a:lnTo>
                  <a:lnTo>
                    <a:pt x="290541" y="194062"/>
                  </a:lnTo>
                  <a:lnTo>
                    <a:pt x="293322" y="200473"/>
                  </a:lnTo>
                  <a:lnTo>
                    <a:pt x="293198" y="201444"/>
                  </a:lnTo>
                  <a:lnTo>
                    <a:pt x="291217" y="201778"/>
                  </a:lnTo>
                  <a:lnTo>
                    <a:pt x="288941" y="201892"/>
                  </a:lnTo>
                  <a:lnTo>
                    <a:pt x="287455" y="202463"/>
                  </a:lnTo>
                  <a:lnTo>
                    <a:pt x="286226" y="203520"/>
                  </a:lnTo>
                  <a:lnTo>
                    <a:pt x="285483" y="209045"/>
                  </a:lnTo>
                  <a:lnTo>
                    <a:pt x="282845" y="210055"/>
                  </a:lnTo>
                  <a:lnTo>
                    <a:pt x="281587" y="211207"/>
                  </a:lnTo>
                  <a:lnTo>
                    <a:pt x="280292" y="214617"/>
                  </a:lnTo>
                  <a:lnTo>
                    <a:pt x="279587" y="214693"/>
                  </a:lnTo>
                  <a:lnTo>
                    <a:pt x="275320" y="212112"/>
                  </a:lnTo>
                  <a:lnTo>
                    <a:pt x="273320" y="211902"/>
                  </a:lnTo>
                  <a:lnTo>
                    <a:pt x="275044" y="209226"/>
                  </a:lnTo>
                  <a:lnTo>
                    <a:pt x="273177" y="203921"/>
                  </a:lnTo>
                  <a:lnTo>
                    <a:pt x="271139" y="198949"/>
                  </a:lnTo>
                  <a:lnTo>
                    <a:pt x="273062" y="195767"/>
                  </a:lnTo>
                  <a:lnTo>
                    <a:pt x="277044" y="191919"/>
                  </a:lnTo>
                  <a:lnTo>
                    <a:pt x="281225" y="187404"/>
                  </a:lnTo>
                  <a:lnTo>
                    <a:pt x="281225" y="184613"/>
                  </a:lnTo>
                  <a:lnTo>
                    <a:pt x="281007" y="182480"/>
                  </a:lnTo>
                  <a:lnTo>
                    <a:pt x="279806" y="181003"/>
                  </a:lnTo>
                  <a:lnTo>
                    <a:pt x="277501" y="179041"/>
                  </a:lnTo>
                  <a:lnTo>
                    <a:pt x="273644" y="181137"/>
                  </a:lnTo>
                  <a:lnTo>
                    <a:pt x="270891" y="183451"/>
                  </a:lnTo>
                  <a:lnTo>
                    <a:pt x="269091" y="183918"/>
                  </a:lnTo>
                  <a:lnTo>
                    <a:pt x="267138" y="185233"/>
                  </a:lnTo>
                  <a:lnTo>
                    <a:pt x="266186" y="187614"/>
                  </a:lnTo>
                  <a:lnTo>
                    <a:pt x="263823" y="189462"/>
                  </a:lnTo>
                  <a:lnTo>
                    <a:pt x="259966" y="190185"/>
                  </a:lnTo>
                  <a:lnTo>
                    <a:pt x="254165" y="188205"/>
                  </a:lnTo>
                  <a:lnTo>
                    <a:pt x="247935" y="185195"/>
                  </a:lnTo>
                  <a:lnTo>
                    <a:pt x="244411" y="182746"/>
                  </a:lnTo>
                  <a:lnTo>
                    <a:pt x="241535" y="182156"/>
                  </a:lnTo>
                  <a:lnTo>
                    <a:pt x="238801" y="183232"/>
                  </a:lnTo>
                  <a:lnTo>
                    <a:pt x="230734" y="189214"/>
                  </a:lnTo>
                  <a:lnTo>
                    <a:pt x="223351" y="197939"/>
                  </a:lnTo>
                  <a:lnTo>
                    <a:pt x="221523" y="199444"/>
                  </a:lnTo>
                  <a:lnTo>
                    <a:pt x="214569" y="203187"/>
                  </a:lnTo>
                  <a:lnTo>
                    <a:pt x="209978" y="204435"/>
                  </a:lnTo>
                  <a:lnTo>
                    <a:pt x="207816" y="204149"/>
                  </a:lnTo>
                  <a:lnTo>
                    <a:pt x="198663" y="205787"/>
                  </a:lnTo>
                  <a:lnTo>
                    <a:pt x="194120" y="206026"/>
                  </a:lnTo>
                  <a:lnTo>
                    <a:pt x="190519" y="207997"/>
                  </a:lnTo>
                  <a:lnTo>
                    <a:pt x="183537" y="205864"/>
                  </a:lnTo>
                  <a:lnTo>
                    <a:pt x="179365" y="203130"/>
                  </a:lnTo>
                  <a:lnTo>
                    <a:pt x="176851" y="200349"/>
                  </a:lnTo>
                  <a:lnTo>
                    <a:pt x="172755" y="194358"/>
                  </a:lnTo>
                  <a:lnTo>
                    <a:pt x="169850" y="191510"/>
                  </a:lnTo>
                  <a:lnTo>
                    <a:pt x="163325" y="188938"/>
                  </a:lnTo>
                  <a:lnTo>
                    <a:pt x="151952" y="182689"/>
                  </a:lnTo>
                  <a:lnTo>
                    <a:pt x="148961" y="182004"/>
                  </a:lnTo>
                  <a:lnTo>
                    <a:pt x="141198" y="181108"/>
                  </a:lnTo>
                  <a:lnTo>
                    <a:pt x="133016" y="180537"/>
                  </a:lnTo>
                  <a:lnTo>
                    <a:pt x="131359" y="182813"/>
                  </a:lnTo>
                  <a:lnTo>
                    <a:pt x="130730" y="191814"/>
                  </a:lnTo>
                  <a:lnTo>
                    <a:pt x="129330" y="194281"/>
                  </a:lnTo>
                  <a:lnTo>
                    <a:pt x="128731" y="198939"/>
                  </a:lnTo>
                  <a:lnTo>
                    <a:pt x="127730" y="200273"/>
                  </a:lnTo>
                  <a:lnTo>
                    <a:pt x="126159" y="201149"/>
                  </a:lnTo>
                  <a:lnTo>
                    <a:pt x="123701" y="199682"/>
                  </a:lnTo>
                  <a:lnTo>
                    <a:pt x="121996" y="199034"/>
                  </a:lnTo>
                  <a:lnTo>
                    <a:pt x="118024" y="200949"/>
                  </a:lnTo>
                  <a:lnTo>
                    <a:pt x="110166" y="203625"/>
                  </a:lnTo>
                  <a:lnTo>
                    <a:pt x="107489" y="204006"/>
                  </a:lnTo>
                  <a:lnTo>
                    <a:pt x="98384" y="200635"/>
                  </a:lnTo>
                  <a:lnTo>
                    <a:pt x="95050" y="198463"/>
                  </a:lnTo>
                  <a:lnTo>
                    <a:pt x="92897" y="196062"/>
                  </a:lnTo>
                  <a:lnTo>
                    <a:pt x="92173" y="191995"/>
                  </a:lnTo>
                  <a:lnTo>
                    <a:pt x="90821" y="189681"/>
                  </a:lnTo>
                  <a:lnTo>
                    <a:pt x="90621" y="188090"/>
                  </a:lnTo>
                  <a:lnTo>
                    <a:pt x="90088" y="186261"/>
                  </a:lnTo>
                  <a:lnTo>
                    <a:pt x="88249" y="185538"/>
                  </a:lnTo>
                  <a:lnTo>
                    <a:pt x="86277" y="186928"/>
                  </a:lnTo>
                  <a:lnTo>
                    <a:pt x="84163" y="186871"/>
                  </a:lnTo>
                  <a:lnTo>
                    <a:pt x="81515" y="186023"/>
                  </a:lnTo>
                  <a:lnTo>
                    <a:pt x="75257" y="182604"/>
                  </a:lnTo>
                  <a:lnTo>
                    <a:pt x="70456" y="182328"/>
                  </a:lnTo>
                  <a:lnTo>
                    <a:pt x="67560" y="186499"/>
                  </a:lnTo>
                  <a:lnTo>
                    <a:pt x="65313" y="187823"/>
                  </a:lnTo>
                  <a:lnTo>
                    <a:pt x="62855" y="188223"/>
                  </a:lnTo>
                  <a:lnTo>
                    <a:pt x="62712" y="187042"/>
                  </a:lnTo>
                  <a:lnTo>
                    <a:pt x="64579" y="184337"/>
                  </a:lnTo>
                  <a:lnTo>
                    <a:pt x="57083" y="184833"/>
                  </a:lnTo>
                  <a:lnTo>
                    <a:pt x="53130" y="186890"/>
                  </a:lnTo>
                  <a:lnTo>
                    <a:pt x="50044" y="186566"/>
                  </a:lnTo>
                  <a:lnTo>
                    <a:pt x="47730" y="185642"/>
                  </a:lnTo>
                  <a:lnTo>
                    <a:pt x="48073" y="184509"/>
                  </a:lnTo>
                  <a:lnTo>
                    <a:pt x="50416" y="184090"/>
                  </a:lnTo>
                  <a:lnTo>
                    <a:pt x="52454" y="183166"/>
                  </a:lnTo>
                  <a:lnTo>
                    <a:pt x="60570" y="182413"/>
                  </a:lnTo>
                  <a:lnTo>
                    <a:pt x="62465" y="181661"/>
                  </a:lnTo>
                  <a:lnTo>
                    <a:pt x="64541" y="178718"/>
                  </a:lnTo>
                  <a:lnTo>
                    <a:pt x="68313" y="176184"/>
                  </a:lnTo>
                  <a:lnTo>
                    <a:pt x="68799" y="175098"/>
                  </a:lnTo>
                  <a:lnTo>
                    <a:pt x="65894" y="175088"/>
                  </a:lnTo>
                  <a:lnTo>
                    <a:pt x="53454" y="175822"/>
                  </a:lnTo>
                  <a:lnTo>
                    <a:pt x="44920" y="175422"/>
                  </a:lnTo>
                  <a:lnTo>
                    <a:pt x="43910" y="176679"/>
                  </a:lnTo>
                  <a:lnTo>
                    <a:pt x="42624" y="176860"/>
                  </a:lnTo>
                  <a:lnTo>
                    <a:pt x="42272" y="173441"/>
                  </a:lnTo>
                  <a:lnTo>
                    <a:pt x="43624" y="171850"/>
                  </a:lnTo>
                  <a:lnTo>
                    <a:pt x="45434" y="172002"/>
                  </a:lnTo>
                  <a:lnTo>
                    <a:pt x="49902" y="170621"/>
                  </a:lnTo>
                  <a:lnTo>
                    <a:pt x="49501" y="167773"/>
                  </a:lnTo>
                  <a:lnTo>
                    <a:pt x="46311" y="165849"/>
                  </a:lnTo>
                  <a:lnTo>
                    <a:pt x="45663" y="164706"/>
                  </a:lnTo>
                  <a:lnTo>
                    <a:pt x="43339" y="164439"/>
                  </a:lnTo>
                  <a:lnTo>
                    <a:pt x="41462" y="163078"/>
                  </a:lnTo>
                  <a:lnTo>
                    <a:pt x="41053" y="159648"/>
                  </a:lnTo>
                  <a:lnTo>
                    <a:pt x="39557" y="155877"/>
                  </a:lnTo>
                  <a:lnTo>
                    <a:pt x="37424" y="154057"/>
                  </a:lnTo>
                  <a:lnTo>
                    <a:pt x="37690" y="153057"/>
                  </a:lnTo>
                  <a:lnTo>
                    <a:pt x="41605" y="151781"/>
                  </a:lnTo>
                  <a:lnTo>
                    <a:pt x="42415" y="146494"/>
                  </a:lnTo>
                  <a:lnTo>
                    <a:pt x="41815" y="143246"/>
                  </a:lnTo>
                  <a:lnTo>
                    <a:pt x="39843" y="142970"/>
                  </a:lnTo>
                  <a:lnTo>
                    <a:pt x="34099" y="140398"/>
                  </a:lnTo>
                  <a:lnTo>
                    <a:pt x="32356" y="140675"/>
                  </a:lnTo>
                  <a:lnTo>
                    <a:pt x="30451" y="137846"/>
                  </a:lnTo>
                  <a:lnTo>
                    <a:pt x="27118" y="135817"/>
                  </a:lnTo>
                  <a:lnTo>
                    <a:pt x="25470" y="136560"/>
                  </a:lnTo>
                  <a:lnTo>
                    <a:pt x="24432" y="137484"/>
                  </a:lnTo>
                  <a:lnTo>
                    <a:pt x="22889" y="137046"/>
                  </a:lnTo>
                  <a:lnTo>
                    <a:pt x="20307" y="135284"/>
                  </a:lnTo>
                  <a:lnTo>
                    <a:pt x="17764" y="134331"/>
                  </a:lnTo>
                  <a:lnTo>
                    <a:pt x="16640" y="133150"/>
                  </a:lnTo>
                  <a:lnTo>
                    <a:pt x="18049" y="129997"/>
                  </a:lnTo>
                  <a:lnTo>
                    <a:pt x="19993" y="130073"/>
                  </a:lnTo>
                  <a:lnTo>
                    <a:pt x="20345" y="127606"/>
                  </a:lnTo>
                  <a:lnTo>
                    <a:pt x="18812" y="123482"/>
                  </a:lnTo>
                  <a:lnTo>
                    <a:pt x="18964" y="121358"/>
                  </a:lnTo>
                  <a:lnTo>
                    <a:pt x="20660" y="120777"/>
                  </a:lnTo>
                  <a:lnTo>
                    <a:pt x="22593" y="121177"/>
                  </a:lnTo>
                  <a:lnTo>
                    <a:pt x="24546" y="123644"/>
                  </a:lnTo>
                  <a:lnTo>
                    <a:pt x="25184" y="126025"/>
                  </a:lnTo>
                  <a:lnTo>
                    <a:pt x="24775" y="128349"/>
                  </a:lnTo>
                  <a:lnTo>
                    <a:pt x="26012" y="130597"/>
                  </a:lnTo>
                  <a:lnTo>
                    <a:pt x="26898" y="131169"/>
                  </a:lnTo>
                  <a:lnTo>
                    <a:pt x="27489" y="128797"/>
                  </a:lnTo>
                  <a:lnTo>
                    <a:pt x="28317" y="128349"/>
                  </a:lnTo>
                  <a:lnTo>
                    <a:pt x="29460" y="129378"/>
                  </a:lnTo>
                  <a:lnTo>
                    <a:pt x="31909" y="129892"/>
                  </a:lnTo>
                  <a:lnTo>
                    <a:pt x="38252" y="128444"/>
                  </a:lnTo>
                  <a:lnTo>
                    <a:pt x="39471" y="127216"/>
                  </a:lnTo>
                  <a:lnTo>
                    <a:pt x="34823" y="127359"/>
                  </a:lnTo>
                  <a:lnTo>
                    <a:pt x="33128" y="126206"/>
                  </a:lnTo>
                  <a:lnTo>
                    <a:pt x="31280" y="123625"/>
                  </a:lnTo>
                  <a:lnTo>
                    <a:pt x="30146" y="121282"/>
                  </a:lnTo>
                  <a:lnTo>
                    <a:pt x="29946" y="120129"/>
                  </a:lnTo>
                  <a:lnTo>
                    <a:pt x="29308" y="118443"/>
                  </a:lnTo>
                  <a:lnTo>
                    <a:pt x="30013" y="117538"/>
                  </a:lnTo>
                  <a:lnTo>
                    <a:pt x="33194" y="116186"/>
                  </a:lnTo>
                  <a:lnTo>
                    <a:pt x="35986" y="112385"/>
                  </a:lnTo>
                  <a:lnTo>
                    <a:pt x="34814" y="111290"/>
                  </a:lnTo>
                  <a:lnTo>
                    <a:pt x="33481" y="110766"/>
                  </a:lnTo>
                  <a:lnTo>
                    <a:pt x="32032" y="111157"/>
                  </a:lnTo>
                  <a:lnTo>
                    <a:pt x="30661" y="109852"/>
                  </a:lnTo>
                  <a:lnTo>
                    <a:pt x="30480" y="108042"/>
                  </a:lnTo>
                  <a:lnTo>
                    <a:pt x="31575" y="106575"/>
                  </a:lnTo>
                  <a:lnTo>
                    <a:pt x="31689" y="104556"/>
                  </a:lnTo>
                  <a:lnTo>
                    <a:pt x="28099" y="99574"/>
                  </a:lnTo>
                  <a:lnTo>
                    <a:pt x="27098" y="98488"/>
                  </a:lnTo>
                  <a:lnTo>
                    <a:pt x="27880" y="96859"/>
                  </a:lnTo>
                  <a:lnTo>
                    <a:pt x="30623" y="94126"/>
                  </a:lnTo>
                  <a:lnTo>
                    <a:pt x="33233" y="90735"/>
                  </a:lnTo>
                  <a:lnTo>
                    <a:pt x="32918" y="89621"/>
                  </a:lnTo>
                  <a:lnTo>
                    <a:pt x="30985" y="89163"/>
                  </a:lnTo>
                  <a:lnTo>
                    <a:pt x="21822" y="90621"/>
                  </a:lnTo>
                  <a:lnTo>
                    <a:pt x="18259" y="91878"/>
                  </a:lnTo>
                  <a:lnTo>
                    <a:pt x="11906" y="92459"/>
                  </a:lnTo>
                  <a:lnTo>
                    <a:pt x="11449" y="90611"/>
                  </a:lnTo>
                  <a:lnTo>
                    <a:pt x="11592" y="88954"/>
                  </a:lnTo>
                  <a:lnTo>
                    <a:pt x="13021" y="85925"/>
                  </a:lnTo>
                  <a:lnTo>
                    <a:pt x="12887" y="78438"/>
                  </a:lnTo>
                  <a:lnTo>
                    <a:pt x="13735" y="74371"/>
                  </a:lnTo>
                  <a:lnTo>
                    <a:pt x="17269" y="73152"/>
                  </a:lnTo>
                  <a:lnTo>
                    <a:pt x="21603" y="67161"/>
                  </a:lnTo>
                  <a:lnTo>
                    <a:pt x="28623" y="60074"/>
                  </a:lnTo>
                  <a:lnTo>
                    <a:pt x="35957" y="60207"/>
                  </a:lnTo>
                  <a:lnTo>
                    <a:pt x="38891" y="58245"/>
                  </a:lnTo>
                  <a:lnTo>
                    <a:pt x="43243" y="58131"/>
                  </a:lnTo>
                  <a:lnTo>
                    <a:pt x="44034" y="59550"/>
                  </a:lnTo>
                  <a:lnTo>
                    <a:pt x="44529" y="60912"/>
                  </a:lnTo>
                  <a:lnTo>
                    <a:pt x="48349" y="62874"/>
                  </a:lnTo>
                  <a:lnTo>
                    <a:pt x="55093" y="62560"/>
                  </a:lnTo>
                  <a:lnTo>
                    <a:pt x="56731" y="61789"/>
                  </a:lnTo>
                  <a:lnTo>
                    <a:pt x="58321" y="60712"/>
                  </a:lnTo>
                  <a:lnTo>
                    <a:pt x="55197" y="57226"/>
                  </a:lnTo>
                  <a:lnTo>
                    <a:pt x="56188" y="56236"/>
                  </a:lnTo>
                  <a:lnTo>
                    <a:pt x="59017" y="56121"/>
                  </a:lnTo>
                  <a:lnTo>
                    <a:pt x="62084" y="56940"/>
                  </a:lnTo>
                  <a:lnTo>
                    <a:pt x="62226" y="57740"/>
                  </a:lnTo>
                  <a:lnTo>
                    <a:pt x="61417" y="58836"/>
                  </a:lnTo>
                  <a:lnTo>
                    <a:pt x="60464" y="60750"/>
                  </a:lnTo>
                  <a:lnTo>
                    <a:pt x="61370" y="61122"/>
                  </a:lnTo>
                  <a:lnTo>
                    <a:pt x="70095" y="59960"/>
                  </a:lnTo>
                  <a:lnTo>
                    <a:pt x="79220" y="60893"/>
                  </a:lnTo>
                  <a:lnTo>
                    <a:pt x="82125" y="60388"/>
                  </a:lnTo>
                  <a:lnTo>
                    <a:pt x="89297" y="60427"/>
                  </a:lnTo>
                  <a:lnTo>
                    <a:pt x="90583" y="59226"/>
                  </a:lnTo>
                  <a:lnTo>
                    <a:pt x="88411" y="57712"/>
                  </a:lnTo>
                  <a:lnTo>
                    <a:pt x="86287" y="57188"/>
                  </a:lnTo>
                  <a:lnTo>
                    <a:pt x="84858" y="56455"/>
                  </a:lnTo>
                  <a:lnTo>
                    <a:pt x="83429" y="55378"/>
                  </a:lnTo>
                  <a:lnTo>
                    <a:pt x="87982" y="51997"/>
                  </a:lnTo>
                  <a:lnTo>
                    <a:pt x="90554" y="51349"/>
                  </a:lnTo>
                  <a:lnTo>
                    <a:pt x="102679" y="49263"/>
                  </a:lnTo>
                  <a:lnTo>
                    <a:pt x="111700" y="48225"/>
                  </a:lnTo>
                  <a:lnTo>
                    <a:pt x="111814" y="47444"/>
                  </a:lnTo>
                  <a:lnTo>
                    <a:pt x="110509" y="47444"/>
                  </a:lnTo>
                  <a:lnTo>
                    <a:pt x="98860" y="45710"/>
                  </a:lnTo>
                  <a:lnTo>
                    <a:pt x="96050" y="44377"/>
                  </a:lnTo>
                  <a:lnTo>
                    <a:pt x="92154" y="41186"/>
                  </a:lnTo>
                  <a:lnTo>
                    <a:pt x="91307" y="40281"/>
                  </a:lnTo>
                  <a:lnTo>
                    <a:pt x="90325" y="38719"/>
                  </a:lnTo>
                  <a:lnTo>
                    <a:pt x="90916" y="35395"/>
                  </a:lnTo>
                  <a:lnTo>
                    <a:pt x="91640" y="32718"/>
                  </a:lnTo>
                  <a:lnTo>
                    <a:pt x="93078" y="31166"/>
                  </a:lnTo>
                  <a:lnTo>
                    <a:pt x="97736" y="30927"/>
                  </a:lnTo>
                  <a:lnTo>
                    <a:pt x="113700" y="33652"/>
                  </a:lnTo>
                  <a:lnTo>
                    <a:pt x="125073" y="32023"/>
                  </a:lnTo>
                  <a:lnTo>
                    <a:pt x="137503" y="35985"/>
                  </a:lnTo>
                  <a:lnTo>
                    <a:pt x="149400" y="35185"/>
                  </a:lnTo>
                  <a:lnTo>
                    <a:pt x="151848" y="33404"/>
                  </a:lnTo>
                  <a:lnTo>
                    <a:pt x="154829" y="27661"/>
                  </a:lnTo>
                  <a:lnTo>
                    <a:pt x="171631" y="18097"/>
                  </a:lnTo>
                  <a:lnTo>
                    <a:pt x="177508" y="13097"/>
                  </a:lnTo>
                  <a:lnTo>
                    <a:pt x="183813" y="10353"/>
                  </a:lnTo>
                  <a:lnTo>
                    <a:pt x="194624" y="7306"/>
                  </a:lnTo>
                  <a:lnTo>
                    <a:pt x="203663" y="3267"/>
                  </a:lnTo>
                  <a:lnTo>
                    <a:pt x="206245" y="2800"/>
                  </a:lnTo>
                  <a:lnTo>
                    <a:pt x="227942" y="4734"/>
                  </a:lnTo>
                  <a:lnTo>
                    <a:pt x="242849" y="4981"/>
                  </a:lnTo>
                  <a:lnTo>
                    <a:pt x="249688" y="1162"/>
                  </a:lnTo>
                  <a:lnTo>
                    <a:pt x="253660" y="2448"/>
                  </a:lnTo>
                  <a:lnTo>
                    <a:pt x="253289" y="3810"/>
                  </a:lnTo>
                  <a:lnTo>
                    <a:pt x="252565" y="4981"/>
                  </a:lnTo>
                  <a:lnTo>
                    <a:pt x="252784" y="7334"/>
                  </a:lnTo>
                  <a:lnTo>
                    <a:pt x="255108" y="10792"/>
                  </a:lnTo>
                  <a:lnTo>
                    <a:pt x="257480" y="13144"/>
                  </a:lnTo>
                  <a:lnTo>
                    <a:pt x="264433" y="16516"/>
                  </a:lnTo>
                  <a:lnTo>
                    <a:pt x="274101" y="13678"/>
                  </a:lnTo>
                  <a:lnTo>
                    <a:pt x="275663" y="13992"/>
                  </a:lnTo>
                  <a:lnTo>
                    <a:pt x="277635" y="14783"/>
                  </a:lnTo>
                  <a:lnTo>
                    <a:pt x="281044" y="23898"/>
                  </a:lnTo>
                  <a:lnTo>
                    <a:pt x="283693" y="27108"/>
                  </a:lnTo>
                  <a:lnTo>
                    <a:pt x="287084" y="29289"/>
                  </a:lnTo>
                  <a:lnTo>
                    <a:pt x="289874" y="29718"/>
                  </a:lnTo>
                  <a:lnTo>
                    <a:pt x="291941" y="27441"/>
                  </a:lnTo>
                  <a:lnTo>
                    <a:pt x="293541" y="26527"/>
                  </a:lnTo>
                  <a:lnTo>
                    <a:pt x="297037" y="26136"/>
                  </a:lnTo>
                  <a:lnTo>
                    <a:pt x="302762" y="29261"/>
                  </a:lnTo>
                  <a:lnTo>
                    <a:pt x="304742" y="32480"/>
                  </a:lnTo>
                  <a:lnTo>
                    <a:pt x="314487" y="34966"/>
                  </a:lnTo>
                  <a:lnTo>
                    <a:pt x="323431" y="36214"/>
                  </a:lnTo>
                  <a:lnTo>
                    <a:pt x="327288" y="38938"/>
                  </a:lnTo>
                  <a:lnTo>
                    <a:pt x="339880" y="41662"/>
                  </a:lnTo>
                  <a:lnTo>
                    <a:pt x="344586" y="41243"/>
                  </a:lnTo>
                  <a:lnTo>
                    <a:pt x="352473" y="38386"/>
                  </a:lnTo>
                  <a:lnTo>
                    <a:pt x="367827" y="35252"/>
                  </a:lnTo>
                  <a:lnTo>
                    <a:pt x="378028" y="39624"/>
                  </a:lnTo>
                  <a:lnTo>
                    <a:pt x="380790" y="40196"/>
                  </a:lnTo>
                  <a:lnTo>
                    <a:pt x="383171" y="39814"/>
                  </a:lnTo>
                  <a:lnTo>
                    <a:pt x="386601" y="41015"/>
                  </a:lnTo>
                  <a:lnTo>
                    <a:pt x="390258" y="40367"/>
                  </a:lnTo>
                  <a:lnTo>
                    <a:pt x="401545" y="35204"/>
                  </a:lnTo>
                  <a:lnTo>
                    <a:pt x="405079" y="32271"/>
                  </a:lnTo>
                  <a:lnTo>
                    <a:pt x="408822" y="31518"/>
                  </a:lnTo>
                  <a:lnTo>
                    <a:pt x="412137" y="29756"/>
                  </a:lnTo>
                  <a:lnTo>
                    <a:pt x="420976" y="23993"/>
                  </a:lnTo>
                  <a:lnTo>
                    <a:pt x="423463" y="20593"/>
                  </a:lnTo>
                  <a:close/>
                  <a:moveTo>
                    <a:pt x="8048" y="69199"/>
                  </a:moveTo>
                  <a:lnTo>
                    <a:pt x="1905" y="70275"/>
                  </a:lnTo>
                  <a:lnTo>
                    <a:pt x="0" y="69218"/>
                  </a:lnTo>
                  <a:lnTo>
                    <a:pt x="1924" y="67113"/>
                  </a:lnTo>
                  <a:lnTo>
                    <a:pt x="5505" y="65808"/>
                  </a:lnTo>
                  <a:lnTo>
                    <a:pt x="6668" y="65656"/>
                  </a:lnTo>
                  <a:lnTo>
                    <a:pt x="8239" y="67751"/>
                  </a:lnTo>
                  <a:lnTo>
                    <a:pt x="8048" y="69199"/>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45" name="Freeform: Shape 244">
              <a:extLst>
                <a:ext uri="{FF2B5EF4-FFF2-40B4-BE49-F238E27FC236}">
                  <a16:creationId xmlns:a16="http://schemas.microsoft.com/office/drawing/2014/main" id="{72FE5C95-7D9A-4ECB-918E-EF9A2C27227D}"/>
                </a:ext>
              </a:extLst>
            </p:cNvPr>
            <p:cNvSpPr/>
            <p:nvPr/>
          </p:nvSpPr>
          <p:spPr>
            <a:xfrm>
              <a:off x="7572081" y="2557829"/>
              <a:ext cx="1019630" cy="672956"/>
            </a:xfrm>
            <a:custGeom>
              <a:avLst/>
              <a:gdLst>
                <a:gd name="connsiteX0" fmla="*/ 429977 w 476250"/>
                <a:gd name="connsiteY0" fmla="*/ 217303 h 314325"/>
                <a:gd name="connsiteX1" fmla="*/ 429006 w 476250"/>
                <a:gd name="connsiteY1" fmla="*/ 217741 h 314325"/>
                <a:gd name="connsiteX2" fmla="*/ 419662 w 476250"/>
                <a:gd name="connsiteY2" fmla="*/ 217132 h 314325"/>
                <a:gd name="connsiteX3" fmla="*/ 412032 w 476250"/>
                <a:gd name="connsiteY3" fmla="*/ 217961 h 314325"/>
                <a:gd name="connsiteX4" fmla="*/ 406593 w 476250"/>
                <a:gd name="connsiteY4" fmla="*/ 224123 h 314325"/>
                <a:gd name="connsiteX5" fmla="*/ 403355 w 476250"/>
                <a:gd name="connsiteY5" fmla="*/ 224104 h 314325"/>
                <a:gd name="connsiteX6" fmla="*/ 398793 w 476250"/>
                <a:gd name="connsiteY6" fmla="*/ 225704 h 314325"/>
                <a:gd name="connsiteX7" fmla="*/ 395697 w 476250"/>
                <a:gd name="connsiteY7" fmla="*/ 227695 h 314325"/>
                <a:gd name="connsiteX8" fmla="*/ 392030 w 476250"/>
                <a:gd name="connsiteY8" fmla="*/ 232000 h 314325"/>
                <a:gd name="connsiteX9" fmla="*/ 389191 w 476250"/>
                <a:gd name="connsiteY9" fmla="*/ 230067 h 314325"/>
                <a:gd name="connsiteX10" fmla="*/ 385715 w 476250"/>
                <a:gd name="connsiteY10" fmla="*/ 230124 h 314325"/>
                <a:gd name="connsiteX11" fmla="*/ 382324 w 476250"/>
                <a:gd name="connsiteY11" fmla="*/ 231295 h 314325"/>
                <a:gd name="connsiteX12" fmla="*/ 378247 w 476250"/>
                <a:gd name="connsiteY12" fmla="*/ 234172 h 314325"/>
                <a:gd name="connsiteX13" fmla="*/ 375980 w 476250"/>
                <a:gd name="connsiteY13" fmla="*/ 234677 h 314325"/>
                <a:gd name="connsiteX14" fmla="*/ 371446 w 476250"/>
                <a:gd name="connsiteY14" fmla="*/ 233858 h 314325"/>
                <a:gd name="connsiteX15" fmla="*/ 366160 w 476250"/>
                <a:gd name="connsiteY15" fmla="*/ 235505 h 314325"/>
                <a:gd name="connsiteX16" fmla="*/ 354749 w 476250"/>
                <a:gd name="connsiteY16" fmla="*/ 244907 h 314325"/>
                <a:gd name="connsiteX17" fmla="*/ 350910 w 476250"/>
                <a:gd name="connsiteY17" fmla="*/ 251755 h 314325"/>
                <a:gd name="connsiteX18" fmla="*/ 349510 w 476250"/>
                <a:gd name="connsiteY18" fmla="*/ 253089 h 314325"/>
                <a:gd name="connsiteX19" fmla="*/ 347586 w 476250"/>
                <a:gd name="connsiteY19" fmla="*/ 254756 h 314325"/>
                <a:gd name="connsiteX20" fmla="*/ 345528 w 476250"/>
                <a:gd name="connsiteY20" fmla="*/ 255594 h 314325"/>
                <a:gd name="connsiteX21" fmla="*/ 344443 w 476250"/>
                <a:gd name="connsiteY21" fmla="*/ 255518 h 314325"/>
                <a:gd name="connsiteX22" fmla="*/ 349882 w 476250"/>
                <a:gd name="connsiteY22" fmla="*/ 250660 h 314325"/>
                <a:gd name="connsiteX23" fmla="*/ 351548 w 476250"/>
                <a:gd name="connsiteY23" fmla="*/ 248841 h 314325"/>
                <a:gd name="connsiteX24" fmla="*/ 351834 w 476250"/>
                <a:gd name="connsiteY24" fmla="*/ 247497 h 314325"/>
                <a:gd name="connsiteX25" fmla="*/ 351863 w 476250"/>
                <a:gd name="connsiteY25" fmla="*/ 245316 h 314325"/>
                <a:gd name="connsiteX26" fmla="*/ 350215 w 476250"/>
                <a:gd name="connsiteY26" fmla="*/ 242611 h 314325"/>
                <a:gd name="connsiteX27" fmla="*/ 345767 w 476250"/>
                <a:gd name="connsiteY27" fmla="*/ 249307 h 314325"/>
                <a:gd name="connsiteX28" fmla="*/ 343242 w 476250"/>
                <a:gd name="connsiteY28" fmla="*/ 250279 h 314325"/>
                <a:gd name="connsiteX29" fmla="*/ 340033 w 476250"/>
                <a:gd name="connsiteY29" fmla="*/ 252289 h 314325"/>
                <a:gd name="connsiteX30" fmla="*/ 339871 w 476250"/>
                <a:gd name="connsiteY30" fmla="*/ 256756 h 314325"/>
                <a:gd name="connsiteX31" fmla="*/ 340242 w 476250"/>
                <a:gd name="connsiteY31" fmla="*/ 260070 h 314325"/>
                <a:gd name="connsiteX32" fmla="*/ 341556 w 476250"/>
                <a:gd name="connsiteY32" fmla="*/ 264233 h 314325"/>
                <a:gd name="connsiteX33" fmla="*/ 344662 w 476250"/>
                <a:gd name="connsiteY33" fmla="*/ 271024 h 314325"/>
                <a:gd name="connsiteX34" fmla="*/ 351005 w 476250"/>
                <a:gd name="connsiteY34" fmla="*/ 280692 h 314325"/>
                <a:gd name="connsiteX35" fmla="*/ 354044 w 476250"/>
                <a:gd name="connsiteY35" fmla="*/ 284235 h 314325"/>
                <a:gd name="connsiteX36" fmla="*/ 356273 w 476250"/>
                <a:gd name="connsiteY36" fmla="*/ 285645 h 314325"/>
                <a:gd name="connsiteX37" fmla="*/ 358959 w 476250"/>
                <a:gd name="connsiteY37" fmla="*/ 285845 h 314325"/>
                <a:gd name="connsiteX38" fmla="*/ 364121 w 476250"/>
                <a:gd name="connsiteY38" fmla="*/ 282864 h 314325"/>
                <a:gd name="connsiteX39" fmla="*/ 366322 w 476250"/>
                <a:gd name="connsiteY39" fmla="*/ 282397 h 314325"/>
                <a:gd name="connsiteX40" fmla="*/ 371122 w 476250"/>
                <a:gd name="connsiteY40" fmla="*/ 283531 h 314325"/>
                <a:gd name="connsiteX41" fmla="*/ 372837 w 476250"/>
                <a:gd name="connsiteY41" fmla="*/ 281549 h 314325"/>
                <a:gd name="connsiteX42" fmla="*/ 375332 w 476250"/>
                <a:gd name="connsiteY42" fmla="*/ 280445 h 314325"/>
                <a:gd name="connsiteX43" fmla="*/ 378533 w 476250"/>
                <a:gd name="connsiteY43" fmla="*/ 280302 h 314325"/>
                <a:gd name="connsiteX44" fmla="*/ 382191 w 476250"/>
                <a:gd name="connsiteY44" fmla="*/ 281197 h 314325"/>
                <a:gd name="connsiteX45" fmla="*/ 386153 w 476250"/>
                <a:gd name="connsiteY45" fmla="*/ 282702 h 314325"/>
                <a:gd name="connsiteX46" fmla="*/ 384524 w 476250"/>
                <a:gd name="connsiteY46" fmla="*/ 286102 h 314325"/>
                <a:gd name="connsiteX47" fmla="*/ 382828 w 476250"/>
                <a:gd name="connsiteY47" fmla="*/ 288807 h 314325"/>
                <a:gd name="connsiteX48" fmla="*/ 382228 w 476250"/>
                <a:gd name="connsiteY48" fmla="*/ 291798 h 314325"/>
                <a:gd name="connsiteX49" fmla="*/ 381285 w 476250"/>
                <a:gd name="connsiteY49" fmla="*/ 295122 h 314325"/>
                <a:gd name="connsiteX50" fmla="*/ 376914 w 476250"/>
                <a:gd name="connsiteY50" fmla="*/ 296608 h 314325"/>
                <a:gd name="connsiteX51" fmla="*/ 372237 w 476250"/>
                <a:gd name="connsiteY51" fmla="*/ 296428 h 314325"/>
                <a:gd name="connsiteX52" fmla="*/ 367303 w 476250"/>
                <a:gd name="connsiteY52" fmla="*/ 297389 h 314325"/>
                <a:gd name="connsiteX53" fmla="*/ 365522 w 476250"/>
                <a:gd name="connsiteY53" fmla="*/ 296103 h 314325"/>
                <a:gd name="connsiteX54" fmla="*/ 364341 w 476250"/>
                <a:gd name="connsiteY54" fmla="*/ 294922 h 314325"/>
                <a:gd name="connsiteX55" fmla="*/ 362150 w 476250"/>
                <a:gd name="connsiteY55" fmla="*/ 293741 h 314325"/>
                <a:gd name="connsiteX56" fmla="*/ 359264 w 476250"/>
                <a:gd name="connsiteY56" fmla="*/ 293094 h 314325"/>
                <a:gd name="connsiteX57" fmla="*/ 356673 w 476250"/>
                <a:gd name="connsiteY57" fmla="*/ 293884 h 314325"/>
                <a:gd name="connsiteX58" fmla="*/ 353606 w 476250"/>
                <a:gd name="connsiteY58" fmla="*/ 298409 h 314325"/>
                <a:gd name="connsiteX59" fmla="*/ 348176 w 476250"/>
                <a:gd name="connsiteY59" fmla="*/ 301495 h 314325"/>
                <a:gd name="connsiteX60" fmla="*/ 346386 w 476250"/>
                <a:gd name="connsiteY60" fmla="*/ 305019 h 314325"/>
                <a:gd name="connsiteX61" fmla="*/ 341043 w 476250"/>
                <a:gd name="connsiteY61" fmla="*/ 304229 h 314325"/>
                <a:gd name="connsiteX62" fmla="*/ 336470 w 476250"/>
                <a:gd name="connsiteY62" fmla="*/ 304847 h 314325"/>
                <a:gd name="connsiteX63" fmla="*/ 329869 w 476250"/>
                <a:gd name="connsiteY63" fmla="*/ 308057 h 314325"/>
                <a:gd name="connsiteX64" fmla="*/ 324840 w 476250"/>
                <a:gd name="connsiteY64" fmla="*/ 314915 h 314325"/>
                <a:gd name="connsiteX65" fmla="*/ 319297 w 476250"/>
                <a:gd name="connsiteY65" fmla="*/ 319192 h 314325"/>
                <a:gd name="connsiteX66" fmla="*/ 314906 w 476250"/>
                <a:gd name="connsiteY66" fmla="*/ 320545 h 314325"/>
                <a:gd name="connsiteX67" fmla="*/ 310782 w 476250"/>
                <a:gd name="connsiteY67" fmla="*/ 320126 h 314325"/>
                <a:gd name="connsiteX68" fmla="*/ 308114 w 476250"/>
                <a:gd name="connsiteY68" fmla="*/ 318849 h 314325"/>
                <a:gd name="connsiteX69" fmla="*/ 302628 w 476250"/>
                <a:gd name="connsiteY69" fmla="*/ 314354 h 314325"/>
                <a:gd name="connsiteX70" fmla="*/ 302952 w 476250"/>
                <a:gd name="connsiteY70" fmla="*/ 312744 h 314325"/>
                <a:gd name="connsiteX71" fmla="*/ 303714 w 476250"/>
                <a:gd name="connsiteY71" fmla="*/ 311934 h 314325"/>
                <a:gd name="connsiteX72" fmla="*/ 304752 w 476250"/>
                <a:gd name="connsiteY72" fmla="*/ 309610 h 314325"/>
                <a:gd name="connsiteX73" fmla="*/ 306943 w 476250"/>
                <a:gd name="connsiteY73" fmla="*/ 301076 h 314325"/>
                <a:gd name="connsiteX74" fmla="*/ 306648 w 476250"/>
                <a:gd name="connsiteY74" fmla="*/ 298294 h 314325"/>
                <a:gd name="connsiteX75" fmla="*/ 305419 w 476250"/>
                <a:gd name="connsiteY75" fmla="*/ 293922 h 314325"/>
                <a:gd name="connsiteX76" fmla="*/ 301066 w 476250"/>
                <a:gd name="connsiteY76" fmla="*/ 290513 h 314325"/>
                <a:gd name="connsiteX77" fmla="*/ 297570 w 476250"/>
                <a:gd name="connsiteY77" fmla="*/ 291160 h 314325"/>
                <a:gd name="connsiteX78" fmla="*/ 295580 w 476250"/>
                <a:gd name="connsiteY78" fmla="*/ 290255 h 314325"/>
                <a:gd name="connsiteX79" fmla="*/ 288407 w 476250"/>
                <a:gd name="connsiteY79" fmla="*/ 284445 h 314325"/>
                <a:gd name="connsiteX80" fmla="*/ 284502 w 476250"/>
                <a:gd name="connsiteY80" fmla="*/ 284035 h 314325"/>
                <a:gd name="connsiteX81" fmla="*/ 280187 w 476250"/>
                <a:gd name="connsiteY81" fmla="*/ 285207 h 314325"/>
                <a:gd name="connsiteX82" fmla="*/ 278596 w 476250"/>
                <a:gd name="connsiteY82" fmla="*/ 284359 h 314325"/>
                <a:gd name="connsiteX83" fmla="*/ 277425 w 476250"/>
                <a:gd name="connsiteY83" fmla="*/ 282330 h 314325"/>
                <a:gd name="connsiteX84" fmla="*/ 285978 w 476250"/>
                <a:gd name="connsiteY84" fmla="*/ 275139 h 314325"/>
                <a:gd name="connsiteX85" fmla="*/ 294379 w 476250"/>
                <a:gd name="connsiteY85" fmla="*/ 269186 h 314325"/>
                <a:gd name="connsiteX86" fmla="*/ 298066 w 476250"/>
                <a:gd name="connsiteY86" fmla="*/ 268576 h 314325"/>
                <a:gd name="connsiteX87" fmla="*/ 303037 w 476250"/>
                <a:gd name="connsiteY87" fmla="*/ 265795 h 314325"/>
                <a:gd name="connsiteX88" fmla="*/ 308353 w 476250"/>
                <a:gd name="connsiteY88" fmla="*/ 261623 h 314325"/>
                <a:gd name="connsiteX89" fmla="*/ 307600 w 476250"/>
                <a:gd name="connsiteY89" fmla="*/ 258337 h 314325"/>
                <a:gd name="connsiteX90" fmla="*/ 306457 w 476250"/>
                <a:gd name="connsiteY90" fmla="*/ 255899 h 314325"/>
                <a:gd name="connsiteX91" fmla="*/ 303914 w 476250"/>
                <a:gd name="connsiteY91" fmla="*/ 256565 h 314325"/>
                <a:gd name="connsiteX92" fmla="*/ 302066 w 476250"/>
                <a:gd name="connsiteY92" fmla="*/ 257375 h 314325"/>
                <a:gd name="connsiteX93" fmla="*/ 297618 w 476250"/>
                <a:gd name="connsiteY93" fmla="*/ 254765 h 314325"/>
                <a:gd name="connsiteX94" fmla="*/ 295989 w 476250"/>
                <a:gd name="connsiteY94" fmla="*/ 252841 h 314325"/>
                <a:gd name="connsiteX95" fmla="*/ 289027 w 476250"/>
                <a:gd name="connsiteY95" fmla="*/ 254841 h 314325"/>
                <a:gd name="connsiteX96" fmla="*/ 285149 w 476250"/>
                <a:gd name="connsiteY96" fmla="*/ 254546 h 314325"/>
                <a:gd name="connsiteX97" fmla="*/ 276596 w 476250"/>
                <a:gd name="connsiteY97" fmla="*/ 256384 h 314325"/>
                <a:gd name="connsiteX98" fmla="*/ 272662 w 476250"/>
                <a:gd name="connsiteY98" fmla="*/ 254593 h 314325"/>
                <a:gd name="connsiteX99" fmla="*/ 264804 w 476250"/>
                <a:gd name="connsiteY99" fmla="*/ 249564 h 314325"/>
                <a:gd name="connsiteX100" fmla="*/ 261851 w 476250"/>
                <a:gd name="connsiteY100" fmla="*/ 248555 h 314325"/>
                <a:gd name="connsiteX101" fmla="*/ 259337 w 476250"/>
                <a:gd name="connsiteY101" fmla="*/ 248774 h 314325"/>
                <a:gd name="connsiteX102" fmla="*/ 257965 w 476250"/>
                <a:gd name="connsiteY102" fmla="*/ 247117 h 314325"/>
                <a:gd name="connsiteX103" fmla="*/ 259642 w 476250"/>
                <a:gd name="connsiteY103" fmla="*/ 246288 h 314325"/>
                <a:gd name="connsiteX104" fmla="*/ 261595 w 476250"/>
                <a:gd name="connsiteY104" fmla="*/ 246193 h 314325"/>
                <a:gd name="connsiteX105" fmla="*/ 263623 w 476250"/>
                <a:gd name="connsiteY105" fmla="*/ 245583 h 314325"/>
                <a:gd name="connsiteX106" fmla="*/ 264195 w 476250"/>
                <a:gd name="connsiteY106" fmla="*/ 244707 h 314325"/>
                <a:gd name="connsiteX107" fmla="*/ 264071 w 476250"/>
                <a:gd name="connsiteY107" fmla="*/ 243049 h 314325"/>
                <a:gd name="connsiteX108" fmla="*/ 259985 w 476250"/>
                <a:gd name="connsiteY108" fmla="*/ 241792 h 314325"/>
                <a:gd name="connsiteX109" fmla="*/ 256184 w 476250"/>
                <a:gd name="connsiteY109" fmla="*/ 241430 h 314325"/>
                <a:gd name="connsiteX110" fmla="*/ 253774 w 476250"/>
                <a:gd name="connsiteY110" fmla="*/ 239944 h 314325"/>
                <a:gd name="connsiteX111" fmla="*/ 251936 w 476250"/>
                <a:gd name="connsiteY111" fmla="*/ 238239 h 314325"/>
                <a:gd name="connsiteX112" fmla="*/ 256241 w 476250"/>
                <a:gd name="connsiteY112" fmla="*/ 238210 h 314325"/>
                <a:gd name="connsiteX113" fmla="*/ 260575 w 476250"/>
                <a:gd name="connsiteY113" fmla="*/ 239506 h 314325"/>
                <a:gd name="connsiteX114" fmla="*/ 267348 w 476250"/>
                <a:gd name="connsiteY114" fmla="*/ 239982 h 314325"/>
                <a:gd name="connsiteX115" fmla="*/ 273501 w 476250"/>
                <a:gd name="connsiteY115" fmla="*/ 241316 h 314325"/>
                <a:gd name="connsiteX116" fmla="*/ 275034 w 476250"/>
                <a:gd name="connsiteY116" fmla="*/ 239658 h 314325"/>
                <a:gd name="connsiteX117" fmla="*/ 278606 w 476250"/>
                <a:gd name="connsiteY117" fmla="*/ 236782 h 314325"/>
                <a:gd name="connsiteX118" fmla="*/ 279282 w 476250"/>
                <a:gd name="connsiteY118" fmla="*/ 235868 h 314325"/>
                <a:gd name="connsiteX119" fmla="*/ 273301 w 476250"/>
                <a:gd name="connsiteY119" fmla="*/ 237839 h 314325"/>
                <a:gd name="connsiteX120" fmla="*/ 267233 w 476250"/>
                <a:gd name="connsiteY120" fmla="*/ 236582 h 314325"/>
                <a:gd name="connsiteX121" fmla="*/ 265023 w 476250"/>
                <a:gd name="connsiteY121" fmla="*/ 234829 h 314325"/>
                <a:gd name="connsiteX122" fmla="*/ 263147 w 476250"/>
                <a:gd name="connsiteY122" fmla="*/ 232248 h 314325"/>
                <a:gd name="connsiteX123" fmla="*/ 262356 w 476250"/>
                <a:gd name="connsiteY123" fmla="*/ 229305 h 314325"/>
                <a:gd name="connsiteX124" fmla="*/ 262871 w 476250"/>
                <a:gd name="connsiteY124" fmla="*/ 226561 h 314325"/>
                <a:gd name="connsiteX125" fmla="*/ 262214 w 476250"/>
                <a:gd name="connsiteY125" fmla="*/ 221599 h 314325"/>
                <a:gd name="connsiteX126" fmla="*/ 260213 w 476250"/>
                <a:gd name="connsiteY126" fmla="*/ 217170 h 314325"/>
                <a:gd name="connsiteX127" fmla="*/ 259509 w 476250"/>
                <a:gd name="connsiteY127" fmla="*/ 214741 h 314325"/>
                <a:gd name="connsiteX128" fmla="*/ 257394 w 476250"/>
                <a:gd name="connsiteY128" fmla="*/ 212560 h 314325"/>
                <a:gd name="connsiteX129" fmla="*/ 259470 w 476250"/>
                <a:gd name="connsiteY129" fmla="*/ 217494 h 314325"/>
                <a:gd name="connsiteX130" fmla="*/ 260242 w 476250"/>
                <a:gd name="connsiteY130" fmla="*/ 220770 h 314325"/>
                <a:gd name="connsiteX131" fmla="*/ 261489 w 476250"/>
                <a:gd name="connsiteY131" fmla="*/ 223780 h 314325"/>
                <a:gd name="connsiteX132" fmla="*/ 261195 w 476250"/>
                <a:gd name="connsiteY132" fmla="*/ 231743 h 314325"/>
                <a:gd name="connsiteX133" fmla="*/ 260422 w 476250"/>
                <a:gd name="connsiteY133" fmla="*/ 234534 h 314325"/>
                <a:gd name="connsiteX134" fmla="*/ 257927 w 476250"/>
                <a:gd name="connsiteY134" fmla="*/ 235239 h 314325"/>
                <a:gd name="connsiteX135" fmla="*/ 254651 w 476250"/>
                <a:gd name="connsiteY135" fmla="*/ 234820 h 314325"/>
                <a:gd name="connsiteX136" fmla="*/ 251317 w 476250"/>
                <a:gd name="connsiteY136" fmla="*/ 233953 h 314325"/>
                <a:gd name="connsiteX137" fmla="*/ 252146 w 476250"/>
                <a:gd name="connsiteY137" fmla="*/ 229581 h 314325"/>
                <a:gd name="connsiteX138" fmla="*/ 250364 w 476250"/>
                <a:gd name="connsiteY138" fmla="*/ 231095 h 314325"/>
                <a:gd name="connsiteX139" fmla="*/ 247859 w 476250"/>
                <a:gd name="connsiteY139" fmla="*/ 235353 h 314325"/>
                <a:gd name="connsiteX140" fmla="*/ 245650 w 476250"/>
                <a:gd name="connsiteY140" fmla="*/ 235982 h 314325"/>
                <a:gd name="connsiteX141" fmla="*/ 240744 w 476250"/>
                <a:gd name="connsiteY141" fmla="*/ 235515 h 314325"/>
                <a:gd name="connsiteX142" fmla="*/ 231638 w 476250"/>
                <a:gd name="connsiteY142" fmla="*/ 238325 h 314325"/>
                <a:gd name="connsiteX143" fmla="*/ 231010 w 476250"/>
                <a:gd name="connsiteY143" fmla="*/ 241382 h 314325"/>
                <a:gd name="connsiteX144" fmla="*/ 229638 w 476250"/>
                <a:gd name="connsiteY144" fmla="*/ 245507 h 314325"/>
                <a:gd name="connsiteX145" fmla="*/ 228314 w 476250"/>
                <a:gd name="connsiteY145" fmla="*/ 247907 h 314325"/>
                <a:gd name="connsiteX146" fmla="*/ 227904 w 476250"/>
                <a:gd name="connsiteY146" fmla="*/ 249355 h 314325"/>
                <a:gd name="connsiteX147" fmla="*/ 224028 w 476250"/>
                <a:gd name="connsiteY147" fmla="*/ 255556 h 314325"/>
                <a:gd name="connsiteX148" fmla="*/ 223532 w 476250"/>
                <a:gd name="connsiteY148" fmla="*/ 256146 h 314325"/>
                <a:gd name="connsiteX149" fmla="*/ 216208 w 476250"/>
                <a:gd name="connsiteY149" fmla="*/ 264709 h 314325"/>
                <a:gd name="connsiteX150" fmla="*/ 215274 w 476250"/>
                <a:gd name="connsiteY150" fmla="*/ 265347 h 314325"/>
                <a:gd name="connsiteX151" fmla="*/ 210531 w 476250"/>
                <a:gd name="connsiteY151" fmla="*/ 267338 h 314325"/>
                <a:gd name="connsiteX152" fmla="*/ 207721 w 476250"/>
                <a:gd name="connsiteY152" fmla="*/ 269081 h 314325"/>
                <a:gd name="connsiteX153" fmla="*/ 205568 w 476250"/>
                <a:gd name="connsiteY153" fmla="*/ 269862 h 314325"/>
                <a:gd name="connsiteX154" fmla="*/ 201930 w 476250"/>
                <a:gd name="connsiteY154" fmla="*/ 268996 h 314325"/>
                <a:gd name="connsiteX155" fmla="*/ 200415 w 476250"/>
                <a:gd name="connsiteY155" fmla="*/ 270224 h 314325"/>
                <a:gd name="connsiteX156" fmla="*/ 199701 w 476250"/>
                <a:gd name="connsiteY156" fmla="*/ 271748 h 314325"/>
                <a:gd name="connsiteX157" fmla="*/ 199691 w 476250"/>
                <a:gd name="connsiteY157" fmla="*/ 274901 h 314325"/>
                <a:gd name="connsiteX158" fmla="*/ 201539 w 476250"/>
                <a:gd name="connsiteY158" fmla="*/ 277158 h 314325"/>
                <a:gd name="connsiteX159" fmla="*/ 203054 w 476250"/>
                <a:gd name="connsiteY159" fmla="*/ 284654 h 314325"/>
                <a:gd name="connsiteX160" fmla="*/ 202492 w 476250"/>
                <a:gd name="connsiteY160" fmla="*/ 287817 h 314325"/>
                <a:gd name="connsiteX161" fmla="*/ 201053 w 476250"/>
                <a:gd name="connsiteY161" fmla="*/ 285769 h 314325"/>
                <a:gd name="connsiteX162" fmla="*/ 198796 w 476250"/>
                <a:gd name="connsiteY162" fmla="*/ 283607 h 314325"/>
                <a:gd name="connsiteX163" fmla="*/ 194414 w 476250"/>
                <a:gd name="connsiteY163" fmla="*/ 281759 h 314325"/>
                <a:gd name="connsiteX164" fmla="*/ 189604 w 476250"/>
                <a:gd name="connsiteY164" fmla="*/ 282397 h 314325"/>
                <a:gd name="connsiteX165" fmla="*/ 184356 w 476250"/>
                <a:gd name="connsiteY165" fmla="*/ 285521 h 314325"/>
                <a:gd name="connsiteX166" fmla="*/ 180794 w 476250"/>
                <a:gd name="connsiteY166" fmla="*/ 286683 h 314325"/>
                <a:gd name="connsiteX167" fmla="*/ 178927 w 476250"/>
                <a:gd name="connsiteY167" fmla="*/ 285883 h 314325"/>
                <a:gd name="connsiteX168" fmla="*/ 177784 w 476250"/>
                <a:gd name="connsiteY168" fmla="*/ 285931 h 314325"/>
                <a:gd name="connsiteX169" fmla="*/ 177384 w 476250"/>
                <a:gd name="connsiteY169" fmla="*/ 286826 h 314325"/>
                <a:gd name="connsiteX170" fmla="*/ 177469 w 476250"/>
                <a:gd name="connsiteY170" fmla="*/ 287560 h 314325"/>
                <a:gd name="connsiteX171" fmla="*/ 178041 w 476250"/>
                <a:gd name="connsiteY171" fmla="*/ 288131 h 314325"/>
                <a:gd name="connsiteX172" fmla="*/ 177965 w 476250"/>
                <a:gd name="connsiteY172" fmla="*/ 288541 h 314325"/>
                <a:gd name="connsiteX173" fmla="*/ 177222 w 476250"/>
                <a:gd name="connsiteY173" fmla="*/ 288798 h 314325"/>
                <a:gd name="connsiteX174" fmla="*/ 168954 w 476250"/>
                <a:gd name="connsiteY174" fmla="*/ 286598 h 314325"/>
                <a:gd name="connsiteX175" fmla="*/ 165382 w 476250"/>
                <a:gd name="connsiteY175" fmla="*/ 284512 h 314325"/>
                <a:gd name="connsiteX176" fmla="*/ 162573 w 476250"/>
                <a:gd name="connsiteY176" fmla="*/ 280597 h 314325"/>
                <a:gd name="connsiteX177" fmla="*/ 163973 w 476250"/>
                <a:gd name="connsiteY177" fmla="*/ 279330 h 314325"/>
                <a:gd name="connsiteX178" fmla="*/ 165192 w 476250"/>
                <a:gd name="connsiteY178" fmla="*/ 278768 h 314325"/>
                <a:gd name="connsiteX179" fmla="*/ 169497 w 476250"/>
                <a:gd name="connsiteY179" fmla="*/ 278444 h 314325"/>
                <a:gd name="connsiteX180" fmla="*/ 170240 w 476250"/>
                <a:gd name="connsiteY180" fmla="*/ 278044 h 314325"/>
                <a:gd name="connsiteX181" fmla="*/ 170316 w 476250"/>
                <a:gd name="connsiteY181" fmla="*/ 277139 h 314325"/>
                <a:gd name="connsiteX182" fmla="*/ 170640 w 476250"/>
                <a:gd name="connsiteY182" fmla="*/ 275958 h 314325"/>
                <a:gd name="connsiteX183" fmla="*/ 170526 w 476250"/>
                <a:gd name="connsiteY183" fmla="*/ 274234 h 314325"/>
                <a:gd name="connsiteX184" fmla="*/ 170050 w 476250"/>
                <a:gd name="connsiteY184" fmla="*/ 272405 h 314325"/>
                <a:gd name="connsiteX185" fmla="*/ 171935 w 476250"/>
                <a:gd name="connsiteY185" fmla="*/ 269729 h 314325"/>
                <a:gd name="connsiteX186" fmla="*/ 174745 w 476250"/>
                <a:gd name="connsiteY186" fmla="*/ 267519 h 314325"/>
                <a:gd name="connsiteX187" fmla="*/ 176393 w 476250"/>
                <a:gd name="connsiteY187" fmla="*/ 265300 h 314325"/>
                <a:gd name="connsiteX188" fmla="*/ 176641 w 476250"/>
                <a:gd name="connsiteY188" fmla="*/ 262042 h 314325"/>
                <a:gd name="connsiteX189" fmla="*/ 179603 w 476250"/>
                <a:gd name="connsiteY189" fmla="*/ 260452 h 314325"/>
                <a:gd name="connsiteX190" fmla="*/ 182223 w 476250"/>
                <a:gd name="connsiteY190" fmla="*/ 257718 h 314325"/>
                <a:gd name="connsiteX191" fmla="*/ 182870 w 476250"/>
                <a:gd name="connsiteY191" fmla="*/ 254736 h 314325"/>
                <a:gd name="connsiteX192" fmla="*/ 183794 w 476250"/>
                <a:gd name="connsiteY192" fmla="*/ 252860 h 314325"/>
                <a:gd name="connsiteX193" fmla="*/ 182118 w 476250"/>
                <a:gd name="connsiteY193" fmla="*/ 248545 h 314325"/>
                <a:gd name="connsiteX194" fmla="*/ 181765 w 476250"/>
                <a:gd name="connsiteY194" fmla="*/ 245697 h 314325"/>
                <a:gd name="connsiteX195" fmla="*/ 181689 w 476250"/>
                <a:gd name="connsiteY195" fmla="*/ 243306 h 314325"/>
                <a:gd name="connsiteX196" fmla="*/ 182508 w 476250"/>
                <a:gd name="connsiteY196" fmla="*/ 241983 h 314325"/>
                <a:gd name="connsiteX197" fmla="*/ 184956 w 476250"/>
                <a:gd name="connsiteY197" fmla="*/ 240487 h 314325"/>
                <a:gd name="connsiteX198" fmla="*/ 187528 w 476250"/>
                <a:gd name="connsiteY198" fmla="*/ 239325 h 314325"/>
                <a:gd name="connsiteX199" fmla="*/ 188595 w 476250"/>
                <a:gd name="connsiteY199" fmla="*/ 239439 h 314325"/>
                <a:gd name="connsiteX200" fmla="*/ 188985 w 476250"/>
                <a:gd name="connsiteY200" fmla="*/ 240173 h 314325"/>
                <a:gd name="connsiteX201" fmla="*/ 189080 w 476250"/>
                <a:gd name="connsiteY201" fmla="*/ 245030 h 314325"/>
                <a:gd name="connsiteX202" fmla="*/ 189595 w 476250"/>
                <a:gd name="connsiteY202" fmla="*/ 245126 h 314325"/>
                <a:gd name="connsiteX203" fmla="*/ 190414 w 476250"/>
                <a:gd name="connsiteY203" fmla="*/ 244526 h 314325"/>
                <a:gd name="connsiteX204" fmla="*/ 191757 w 476250"/>
                <a:gd name="connsiteY204" fmla="*/ 241668 h 314325"/>
                <a:gd name="connsiteX205" fmla="*/ 192681 w 476250"/>
                <a:gd name="connsiteY205" fmla="*/ 242497 h 314325"/>
                <a:gd name="connsiteX206" fmla="*/ 194110 w 476250"/>
                <a:gd name="connsiteY206" fmla="*/ 242811 h 314325"/>
                <a:gd name="connsiteX207" fmla="*/ 195176 w 476250"/>
                <a:gd name="connsiteY207" fmla="*/ 242068 h 314325"/>
                <a:gd name="connsiteX208" fmla="*/ 195872 w 476250"/>
                <a:gd name="connsiteY208" fmla="*/ 242154 h 314325"/>
                <a:gd name="connsiteX209" fmla="*/ 196729 w 476250"/>
                <a:gd name="connsiteY209" fmla="*/ 242888 h 314325"/>
                <a:gd name="connsiteX210" fmla="*/ 198444 w 476250"/>
                <a:gd name="connsiteY210" fmla="*/ 243926 h 314325"/>
                <a:gd name="connsiteX211" fmla="*/ 200044 w 476250"/>
                <a:gd name="connsiteY211" fmla="*/ 244269 h 314325"/>
                <a:gd name="connsiteX212" fmla="*/ 201368 w 476250"/>
                <a:gd name="connsiteY212" fmla="*/ 243583 h 314325"/>
                <a:gd name="connsiteX213" fmla="*/ 202501 w 476250"/>
                <a:gd name="connsiteY213" fmla="*/ 242345 h 314325"/>
                <a:gd name="connsiteX214" fmla="*/ 203711 w 476250"/>
                <a:gd name="connsiteY214" fmla="*/ 242764 h 314325"/>
                <a:gd name="connsiteX215" fmla="*/ 206007 w 476250"/>
                <a:gd name="connsiteY215" fmla="*/ 246135 h 314325"/>
                <a:gd name="connsiteX216" fmla="*/ 207073 w 476250"/>
                <a:gd name="connsiteY216" fmla="*/ 245764 h 314325"/>
                <a:gd name="connsiteX217" fmla="*/ 212360 w 476250"/>
                <a:gd name="connsiteY217" fmla="*/ 245088 h 314325"/>
                <a:gd name="connsiteX218" fmla="*/ 213207 w 476250"/>
                <a:gd name="connsiteY218" fmla="*/ 244173 h 314325"/>
                <a:gd name="connsiteX219" fmla="*/ 213836 w 476250"/>
                <a:gd name="connsiteY219" fmla="*/ 243344 h 314325"/>
                <a:gd name="connsiteX220" fmla="*/ 208312 w 476250"/>
                <a:gd name="connsiteY220" fmla="*/ 238868 h 314325"/>
                <a:gd name="connsiteX221" fmla="*/ 208588 w 476250"/>
                <a:gd name="connsiteY221" fmla="*/ 235525 h 314325"/>
                <a:gd name="connsiteX222" fmla="*/ 208797 w 476250"/>
                <a:gd name="connsiteY222" fmla="*/ 231686 h 314325"/>
                <a:gd name="connsiteX223" fmla="*/ 208140 w 476250"/>
                <a:gd name="connsiteY223" fmla="*/ 229400 h 314325"/>
                <a:gd name="connsiteX224" fmla="*/ 207064 w 476250"/>
                <a:gd name="connsiteY224" fmla="*/ 227590 h 314325"/>
                <a:gd name="connsiteX225" fmla="*/ 202844 w 476250"/>
                <a:gd name="connsiteY225" fmla="*/ 225485 h 314325"/>
                <a:gd name="connsiteX226" fmla="*/ 199577 w 476250"/>
                <a:gd name="connsiteY226" fmla="*/ 223304 h 314325"/>
                <a:gd name="connsiteX227" fmla="*/ 198891 w 476250"/>
                <a:gd name="connsiteY227" fmla="*/ 222313 h 314325"/>
                <a:gd name="connsiteX228" fmla="*/ 198805 w 476250"/>
                <a:gd name="connsiteY228" fmla="*/ 221037 h 314325"/>
                <a:gd name="connsiteX229" fmla="*/ 198663 w 476250"/>
                <a:gd name="connsiteY229" fmla="*/ 219056 h 314325"/>
                <a:gd name="connsiteX230" fmla="*/ 197367 w 476250"/>
                <a:gd name="connsiteY230" fmla="*/ 217351 h 314325"/>
                <a:gd name="connsiteX231" fmla="*/ 197262 w 476250"/>
                <a:gd name="connsiteY231" fmla="*/ 215903 h 314325"/>
                <a:gd name="connsiteX232" fmla="*/ 198082 w 476250"/>
                <a:gd name="connsiteY232" fmla="*/ 213646 h 314325"/>
                <a:gd name="connsiteX233" fmla="*/ 198282 w 476250"/>
                <a:gd name="connsiteY233" fmla="*/ 211245 h 314325"/>
                <a:gd name="connsiteX234" fmla="*/ 198005 w 476250"/>
                <a:gd name="connsiteY234" fmla="*/ 210293 h 314325"/>
                <a:gd name="connsiteX235" fmla="*/ 197243 w 476250"/>
                <a:gd name="connsiteY235" fmla="*/ 209512 h 314325"/>
                <a:gd name="connsiteX236" fmla="*/ 195776 w 476250"/>
                <a:gd name="connsiteY236" fmla="*/ 209435 h 314325"/>
                <a:gd name="connsiteX237" fmla="*/ 193843 w 476250"/>
                <a:gd name="connsiteY237" fmla="*/ 208045 h 314325"/>
                <a:gd name="connsiteX238" fmla="*/ 192519 w 476250"/>
                <a:gd name="connsiteY238" fmla="*/ 206169 h 314325"/>
                <a:gd name="connsiteX239" fmla="*/ 188956 w 476250"/>
                <a:gd name="connsiteY239" fmla="*/ 203463 h 314325"/>
                <a:gd name="connsiteX240" fmla="*/ 187871 w 476250"/>
                <a:gd name="connsiteY240" fmla="*/ 203025 h 314325"/>
                <a:gd name="connsiteX241" fmla="*/ 187204 w 476250"/>
                <a:gd name="connsiteY241" fmla="*/ 201682 h 314325"/>
                <a:gd name="connsiteX242" fmla="*/ 186880 w 476250"/>
                <a:gd name="connsiteY242" fmla="*/ 200082 h 314325"/>
                <a:gd name="connsiteX243" fmla="*/ 187633 w 476250"/>
                <a:gd name="connsiteY243" fmla="*/ 198091 h 314325"/>
                <a:gd name="connsiteX244" fmla="*/ 188576 w 476250"/>
                <a:gd name="connsiteY244" fmla="*/ 195015 h 314325"/>
                <a:gd name="connsiteX245" fmla="*/ 189233 w 476250"/>
                <a:gd name="connsiteY245" fmla="*/ 192129 h 314325"/>
                <a:gd name="connsiteX246" fmla="*/ 189243 w 476250"/>
                <a:gd name="connsiteY246" fmla="*/ 190405 h 314325"/>
                <a:gd name="connsiteX247" fmla="*/ 188814 w 476250"/>
                <a:gd name="connsiteY247" fmla="*/ 186137 h 314325"/>
                <a:gd name="connsiteX248" fmla="*/ 186957 w 476250"/>
                <a:gd name="connsiteY248" fmla="*/ 182870 h 314325"/>
                <a:gd name="connsiteX249" fmla="*/ 186090 w 476250"/>
                <a:gd name="connsiteY249" fmla="*/ 182442 h 314325"/>
                <a:gd name="connsiteX250" fmla="*/ 184594 w 476250"/>
                <a:gd name="connsiteY250" fmla="*/ 183356 h 314325"/>
                <a:gd name="connsiteX251" fmla="*/ 182889 w 476250"/>
                <a:gd name="connsiteY251" fmla="*/ 184128 h 314325"/>
                <a:gd name="connsiteX252" fmla="*/ 181546 w 476250"/>
                <a:gd name="connsiteY252" fmla="*/ 183404 h 314325"/>
                <a:gd name="connsiteX253" fmla="*/ 180013 w 476250"/>
                <a:gd name="connsiteY253" fmla="*/ 181632 h 314325"/>
                <a:gd name="connsiteX254" fmla="*/ 177555 w 476250"/>
                <a:gd name="connsiteY254" fmla="*/ 176689 h 314325"/>
                <a:gd name="connsiteX255" fmla="*/ 172955 w 476250"/>
                <a:gd name="connsiteY255" fmla="*/ 175698 h 314325"/>
                <a:gd name="connsiteX256" fmla="*/ 171049 w 476250"/>
                <a:gd name="connsiteY256" fmla="*/ 175460 h 314325"/>
                <a:gd name="connsiteX257" fmla="*/ 169250 w 476250"/>
                <a:gd name="connsiteY257" fmla="*/ 177841 h 314325"/>
                <a:gd name="connsiteX258" fmla="*/ 168687 w 476250"/>
                <a:gd name="connsiteY258" fmla="*/ 177117 h 314325"/>
                <a:gd name="connsiteX259" fmla="*/ 168183 w 476250"/>
                <a:gd name="connsiteY259" fmla="*/ 175593 h 314325"/>
                <a:gd name="connsiteX260" fmla="*/ 167230 w 476250"/>
                <a:gd name="connsiteY260" fmla="*/ 174993 h 314325"/>
                <a:gd name="connsiteX261" fmla="*/ 165973 w 476250"/>
                <a:gd name="connsiteY261" fmla="*/ 175698 h 314325"/>
                <a:gd name="connsiteX262" fmla="*/ 165611 w 476250"/>
                <a:gd name="connsiteY262" fmla="*/ 175022 h 314325"/>
                <a:gd name="connsiteX263" fmla="*/ 166154 w 476250"/>
                <a:gd name="connsiteY263" fmla="*/ 172955 h 314325"/>
                <a:gd name="connsiteX264" fmla="*/ 164659 w 476250"/>
                <a:gd name="connsiteY264" fmla="*/ 171936 h 314325"/>
                <a:gd name="connsiteX265" fmla="*/ 161124 w 476250"/>
                <a:gd name="connsiteY265" fmla="*/ 171955 h 314325"/>
                <a:gd name="connsiteX266" fmla="*/ 159239 w 476250"/>
                <a:gd name="connsiteY266" fmla="*/ 171193 h 314325"/>
                <a:gd name="connsiteX267" fmla="*/ 159019 w 476250"/>
                <a:gd name="connsiteY267" fmla="*/ 169640 h 314325"/>
                <a:gd name="connsiteX268" fmla="*/ 157905 w 476250"/>
                <a:gd name="connsiteY268" fmla="*/ 168621 h 314325"/>
                <a:gd name="connsiteX269" fmla="*/ 155905 w 476250"/>
                <a:gd name="connsiteY269" fmla="*/ 168126 h 314325"/>
                <a:gd name="connsiteX270" fmla="*/ 153952 w 476250"/>
                <a:gd name="connsiteY270" fmla="*/ 166859 h 314325"/>
                <a:gd name="connsiteX271" fmla="*/ 152066 w 476250"/>
                <a:gd name="connsiteY271" fmla="*/ 164811 h 314325"/>
                <a:gd name="connsiteX272" fmla="*/ 149237 w 476250"/>
                <a:gd name="connsiteY272" fmla="*/ 163478 h 314325"/>
                <a:gd name="connsiteX273" fmla="*/ 145475 w 476250"/>
                <a:gd name="connsiteY273" fmla="*/ 162858 h 314325"/>
                <a:gd name="connsiteX274" fmla="*/ 145170 w 476250"/>
                <a:gd name="connsiteY274" fmla="*/ 162639 h 314325"/>
                <a:gd name="connsiteX275" fmla="*/ 144818 w 476250"/>
                <a:gd name="connsiteY275" fmla="*/ 162344 h 314325"/>
                <a:gd name="connsiteX276" fmla="*/ 142389 w 476250"/>
                <a:gd name="connsiteY276" fmla="*/ 163735 h 314325"/>
                <a:gd name="connsiteX277" fmla="*/ 140932 w 476250"/>
                <a:gd name="connsiteY277" fmla="*/ 164840 h 314325"/>
                <a:gd name="connsiteX278" fmla="*/ 139141 w 476250"/>
                <a:gd name="connsiteY278" fmla="*/ 164154 h 314325"/>
                <a:gd name="connsiteX279" fmla="*/ 136245 w 476250"/>
                <a:gd name="connsiteY279" fmla="*/ 166611 h 314325"/>
                <a:gd name="connsiteX280" fmla="*/ 130359 w 476250"/>
                <a:gd name="connsiteY280" fmla="*/ 166735 h 314325"/>
                <a:gd name="connsiteX281" fmla="*/ 127473 w 476250"/>
                <a:gd name="connsiteY281" fmla="*/ 166583 h 314325"/>
                <a:gd name="connsiteX282" fmla="*/ 126044 w 476250"/>
                <a:gd name="connsiteY282" fmla="*/ 165973 h 314325"/>
                <a:gd name="connsiteX283" fmla="*/ 120519 w 476250"/>
                <a:gd name="connsiteY283" fmla="*/ 169707 h 314325"/>
                <a:gd name="connsiteX284" fmla="*/ 119939 w 476250"/>
                <a:gd name="connsiteY284" fmla="*/ 171079 h 314325"/>
                <a:gd name="connsiteX285" fmla="*/ 118700 w 476250"/>
                <a:gd name="connsiteY285" fmla="*/ 171535 h 314325"/>
                <a:gd name="connsiteX286" fmla="*/ 115224 w 476250"/>
                <a:gd name="connsiteY286" fmla="*/ 172278 h 314325"/>
                <a:gd name="connsiteX287" fmla="*/ 111566 w 476250"/>
                <a:gd name="connsiteY287" fmla="*/ 173326 h 314325"/>
                <a:gd name="connsiteX288" fmla="*/ 110794 w 476250"/>
                <a:gd name="connsiteY288" fmla="*/ 176936 h 314325"/>
                <a:gd name="connsiteX289" fmla="*/ 109708 w 476250"/>
                <a:gd name="connsiteY289" fmla="*/ 178889 h 314325"/>
                <a:gd name="connsiteX290" fmla="*/ 107746 w 476250"/>
                <a:gd name="connsiteY290" fmla="*/ 181746 h 314325"/>
                <a:gd name="connsiteX291" fmla="*/ 100955 w 476250"/>
                <a:gd name="connsiteY291" fmla="*/ 182737 h 314325"/>
                <a:gd name="connsiteX292" fmla="*/ 95088 w 476250"/>
                <a:gd name="connsiteY292" fmla="*/ 184128 h 314325"/>
                <a:gd name="connsiteX293" fmla="*/ 89078 w 476250"/>
                <a:gd name="connsiteY293" fmla="*/ 184995 h 314325"/>
                <a:gd name="connsiteX294" fmla="*/ 81200 w 476250"/>
                <a:gd name="connsiteY294" fmla="*/ 188481 h 314325"/>
                <a:gd name="connsiteX295" fmla="*/ 78638 w 476250"/>
                <a:gd name="connsiteY295" fmla="*/ 191548 h 314325"/>
                <a:gd name="connsiteX296" fmla="*/ 76105 w 476250"/>
                <a:gd name="connsiteY296" fmla="*/ 192405 h 314325"/>
                <a:gd name="connsiteX297" fmla="*/ 73809 w 476250"/>
                <a:gd name="connsiteY297" fmla="*/ 192662 h 314325"/>
                <a:gd name="connsiteX298" fmla="*/ 72323 w 476250"/>
                <a:gd name="connsiteY298" fmla="*/ 190948 h 314325"/>
                <a:gd name="connsiteX299" fmla="*/ 67323 w 476250"/>
                <a:gd name="connsiteY299" fmla="*/ 186357 h 314325"/>
                <a:gd name="connsiteX300" fmla="*/ 65398 w 476250"/>
                <a:gd name="connsiteY300" fmla="*/ 184185 h 314325"/>
                <a:gd name="connsiteX301" fmla="*/ 62865 w 476250"/>
                <a:gd name="connsiteY301" fmla="*/ 183547 h 314325"/>
                <a:gd name="connsiteX302" fmla="*/ 60112 w 476250"/>
                <a:gd name="connsiteY302" fmla="*/ 183909 h 314325"/>
                <a:gd name="connsiteX303" fmla="*/ 57464 w 476250"/>
                <a:gd name="connsiteY303" fmla="*/ 184975 h 314325"/>
                <a:gd name="connsiteX304" fmla="*/ 54683 w 476250"/>
                <a:gd name="connsiteY304" fmla="*/ 185175 h 314325"/>
                <a:gd name="connsiteX305" fmla="*/ 51530 w 476250"/>
                <a:gd name="connsiteY305" fmla="*/ 183632 h 314325"/>
                <a:gd name="connsiteX306" fmla="*/ 51197 w 476250"/>
                <a:gd name="connsiteY306" fmla="*/ 183785 h 314325"/>
                <a:gd name="connsiteX307" fmla="*/ 49987 w 476250"/>
                <a:gd name="connsiteY307" fmla="*/ 183994 h 314325"/>
                <a:gd name="connsiteX308" fmla="*/ 42157 w 476250"/>
                <a:gd name="connsiteY308" fmla="*/ 182128 h 314325"/>
                <a:gd name="connsiteX309" fmla="*/ 41434 w 476250"/>
                <a:gd name="connsiteY309" fmla="*/ 181813 h 314325"/>
                <a:gd name="connsiteX310" fmla="*/ 41091 w 476250"/>
                <a:gd name="connsiteY310" fmla="*/ 181737 h 314325"/>
                <a:gd name="connsiteX311" fmla="*/ 40014 w 476250"/>
                <a:gd name="connsiteY311" fmla="*/ 181594 h 314325"/>
                <a:gd name="connsiteX312" fmla="*/ 34118 w 476250"/>
                <a:gd name="connsiteY312" fmla="*/ 181823 h 314325"/>
                <a:gd name="connsiteX313" fmla="*/ 28622 w 476250"/>
                <a:gd name="connsiteY313" fmla="*/ 178051 h 314325"/>
                <a:gd name="connsiteX314" fmla="*/ 26936 w 476250"/>
                <a:gd name="connsiteY314" fmla="*/ 177937 h 314325"/>
                <a:gd name="connsiteX315" fmla="*/ 25632 w 476250"/>
                <a:gd name="connsiteY315" fmla="*/ 179460 h 314325"/>
                <a:gd name="connsiteX316" fmla="*/ 24669 w 476250"/>
                <a:gd name="connsiteY316" fmla="*/ 181156 h 314325"/>
                <a:gd name="connsiteX317" fmla="*/ 20878 w 476250"/>
                <a:gd name="connsiteY317" fmla="*/ 182842 h 314325"/>
                <a:gd name="connsiteX318" fmla="*/ 19907 w 476250"/>
                <a:gd name="connsiteY318" fmla="*/ 183518 h 314325"/>
                <a:gd name="connsiteX319" fmla="*/ 19355 w 476250"/>
                <a:gd name="connsiteY319" fmla="*/ 182994 h 314325"/>
                <a:gd name="connsiteX320" fmla="*/ 19097 w 476250"/>
                <a:gd name="connsiteY320" fmla="*/ 181537 h 314325"/>
                <a:gd name="connsiteX321" fmla="*/ 19383 w 476250"/>
                <a:gd name="connsiteY321" fmla="*/ 180241 h 314325"/>
                <a:gd name="connsiteX322" fmla="*/ 18821 w 476250"/>
                <a:gd name="connsiteY322" fmla="*/ 179022 h 314325"/>
                <a:gd name="connsiteX323" fmla="*/ 17383 w 476250"/>
                <a:gd name="connsiteY323" fmla="*/ 177632 h 314325"/>
                <a:gd name="connsiteX324" fmla="*/ 17030 w 476250"/>
                <a:gd name="connsiteY324" fmla="*/ 177051 h 314325"/>
                <a:gd name="connsiteX325" fmla="*/ 15221 w 476250"/>
                <a:gd name="connsiteY325" fmla="*/ 177155 h 314325"/>
                <a:gd name="connsiteX326" fmla="*/ 14725 w 476250"/>
                <a:gd name="connsiteY326" fmla="*/ 177289 h 314325"/>
                <a:gd name="connsiteX327" fmla="*/ 14544 w 476250"/>
                <a:gd name="connsiteY327" fmla="*/ 177260 h 314325"/>
                <a:gd name="connsiteX328" fmla="*/ 12029 w 476250"/>
                <a:gd name="connsiteY328" fmla="*/ 176079 h 314325"/>
                <a:gd name="connsiteX329" fmla="*/ 10373 w 476250"/>
                <a:gd name="connsiteY329" fmla="*/ 173231 h 314325"/>
                <a:gd name="connsiteX330" fmla="*/ 7791 w 476250"/>
                <a:gd name="connsiteY330" fmla="*/ 171717 h 314325"/>
                <a:gd name="connsiteX331" fmla="*/ 5819 w 476250"/>
                <a:gd name="connsiteY331" fmla="*/ 171202 h 314325"/>
                <a:gd name="connsiteX332" fmla="*/ 4924 w 476250"/>
                <a:gd name="connsiteY332" fmla="*/ 169974 h 314325"/>
                <a:gd name="connsiteX333" fmla="*/ 4343 w 476250"/>
                <a:gd name="connsiteY333" fmla="*/ 168345 h 314325"/>
                <a:gd name="connsiteX334" fmla="*/ 3733 w 476250"/>
                <a:gd name="connsiteY334" fmla="*/ 167116 h 314325"/>
                <a:gd name="connsiteX335" fmla="*/ 3667 w 476250"/>
                <a:gd name="connsiteY335" fmla="*/ 166992 h 314325"/>
                <a:gd name="connsiteX336" fmla="*/ 3247 w 476250"/>
                <a:gd name="connsiteY336" fmla="*/ 165125 h 314325"/>
                <a:gd name="connsiteX337" fmla="*/ 2648 w 476250"/>
                <a:gd name="connsiteY337" fmla="*/ 164935 h 314325"/>
                <a:gd name="connsiteX338" fmla="*/ 2543 w 476250"/>
                <a:gd name="connsiteY338" fmla="*/ 164887 h 314325"/>
                <a:gd name="connsiteX339" fmla="*/ 0 w 476250"/>
                <a:gd name="connsiteY339" fmla="*/ 165211 h 314325"/>
                <a:gd name="connsiteX340" fmla="*/ 295 w 476250"/>
                <a:gd name="connsiteY340" fmla="*/ 158648 h 314325"/>
                <a:gd name="connsiteX341" fmla="*/ 4362 w 476250"/>
                <a:gd name="connsiteY341" fmla="*/ 153914 h 314325"/>
                <a:gd name="connsiteX342" fmla="*/ 5362 w 476250"/>
                <a:gd name="connsiteY342" fmla="*/ 151524 h 314325"/>
                <a:gd name="connsiteX343" fmla="*/ 6886 w 476250"/>
                <a:gd name="connsiteY343" fmla="*/ 146332 h 314325"/>
                <a:gd name="connsiteX344" fmla="*/ 8029 w 476250"/>
                <a:gd name="connsiteY344" fmla="*/ 143894 h 314325"/>
                <a:gd name="connsiteX345" fmla="*/ 9401 w 476250"/>
                <a:gd name="connsiteY345" fmla="*/ 141875 h 314325"/>
                <a:gd name="connsiteX346" fmla="*/ 10496 w 476250"/>
                <a:gd name="connsiteY346" fmla="*/ 139922 h 314325"/>
                <a:gd name="connsiteX347" fmla="*/ 10887 w 476250"/>
                <a:gd name="connsiteY347" fmla="*/ 138246 h 314325"/>
                <a:gd name="connsiteX348" fmla="*/ 11992 w 476250"/>
                <a:gd name="connsiteY348" fmla="*/ 138055 h 314325"/>
                <a:gd name="connsiteX349" fmla="*/ 15230 w 476250"/>
                <a:gd name="connsiteY349" fmla="*/ 139570 h 314325"/>
                <a:gd name="connsiteX350" fmla="*/ 18136 w 476250"/>
                <a:gd name="connsiteY350" fmla="*/ 140351 h 314325"/>
                <a:gd name="connsiteX351" fmla="*/ 18935 w 476250"/>
                <a:gd name="connsiteY351" fmla="*/ 139608 h 314325"/>
                <a:gd name="connsiteX352" fmla="*/ 19269 w 476250"/>
                <a:gd name="connsiteY352" fmla="*/ 138636 h 314325"/>
                <a:gd name="connsiteX353" fmla="*/ 19135 w 476250"/>
                <a:gd name="connsiteY353" fmla="*/ 137884 h 314325"/>
                <a:gd name="connsiteX354" fmla="*/ 16811 w 476250"/>
                <a:gd name="connsiteY354" fmla="*/ 135646 h 314325"/>
                <a:gd name="connsiteX355" fmla="*/ 15354 w 476250"/>
                <a:gd name="connsiteY355" fmla="*/ 134217 h 314325"/>
                <a:gd name="connsiteX356" fmla="*/ 15259 w 476250"/>
                <a:gd name="connsiteY356" fmla="*/ 133340 h 314325"/>
                <a:gd name="connsiteX357" fmla="*/ 15783 w 476250"/>
                <a:gd name="connsiteY357" fmla="*/ 131369 h 314325"/>
                <a:gd name="connsiteX358" fmla="*/ 16068 w 476250"/>
                <a:gd name="connsiteY358" fmla="*/ 129159 h 314325"/>
                <a:gd name="connsiteX359" fmla="*/ 15735 w 476250"/>
                <a:gd name="connsiteY359" fmla="*/ 126759 h 314325"/>
                <a:gd name="connsiteX360" fmla="*/ 14144 w 476250"/>
                <a:gd name="connsiteY360" fmla="*/ 121434 h 314325"/>
                <a:gd name="connsiteX361" fmla="*/ 13849 w 476250"/>
                <a:gd name="connsiteY361" fmla="*/ 119167 h 314325"/>
                <a:gd name="connsiteX362" fmla="*/ 15364 w 476250"/>
                <a:gd name="connsiteY362" fmla="*/ 116405 h 314325"/>
                <a:gd name="connsiteX363" fmla="*/ 20298 w 476250"/>
                <a:gd name="connsiteY363" fmla="*/ 109814 h 314325"/>
                <a:gd name="connsiteX364" fmla="*/ 21945 w 476250"/>
                <a:gd name="connsiteY364" fmla="*/ 107327 h 314325"/>
                <a:gd name="connsiteX365" fmla="*/ 24193 w 476250"/>
                <a:gd name="connsiteY365" fmla="*/ 104327 h 314325"/>
                <a:gd name="connsiteX366" fmla="*/ 30299 w 476250"/>
                <a:gd name="connsiteY366" fmla="*/ 97126 h 314325"/>
                <a:gd name="connsiteX367" fmla="*/ 34147 w 476250"/>
                <a:gd name="connsiteY367" fmla="*/ 92926 h 314325"/>
                <a:gd name="connsiteX368" fmla="*/ 36756 w 476250"/>
                <a:gd name="connsiteY368" fmla="*/ 90592 h 314325"/>
                <a:gd name="connsiteX369" fmla="*/ 40576 w 476250"/>
                <a:gd name="connsiteY369" fmla="*/ 86544 h 314325"/>
                <a:gd name="connsiteX370" fmla="*/ 42253 w 476250"/>
                <a:gd name="connsiteY370" fmla="*/ 84439 h 314325"/>
                <a:gd name="connsiteX371" fmla="*/ 49225 w 476250"/>
                <a:gd name="connsiteY371" fmla="*/ 83067 h 314325"/>
                <a:gd name="connsiteX372" fmla="*/ 50092 w 476250"/>
                <a:gd name="connsiteY372" fmla="*/ 81096 h 314325"/>
                <a:gd name="connsiteX373" fmla="*/ 51368 w 476250"/>
                <a:gd name="connsiteY373" fmla="*/ 78943 h 314325"/>
                <a:gd name="connsiteX374" fmla="*/ 52358 w 476250"/>
                <a:gd name="connsiteY374" fmla="*/ 78019 h 314325"/>
                <a:gd name="connsiteX375" fmla="*/ 52492 w 476250"/>
                <a:gd name="connsiteY375" fmla="*/ 74390 h 314325"/>
                <a:gd name="connsiteX376" fmla="*/ 51197 w 476250"/>
                <a:gd name="connsiteY376" fmla="*/ 69942 h 314325"/>
                <a:gd name="connsiteX377" fmla="*/ 50159 w 476250"/>
                <a:gd name="connsiteY377" fmla="*/ 68370 h 314325"/>
                <a:gd name="connsiteX378" fmla="*/ 49387 w 476250"/>
                <a:gd name="connsiteY378" fmla="*/ 67294 h 314325"/>
                <a:gd name="connsiteX379" fmla="*/ 49892 w 476250"/>
                <a:gd name="connsiteY379" fmla="*/ 66294 h 314325"/>
                <a:gd name="connsiteX380" fmla="*/ 50663 w 476250"/>
                <a:gd name="connsiteY380" fmla="*/ 66008 h 314325"/>
                <a:gd name="connsiteX381" fmla="*/ 51615 w 476250"/>
                <a:gd name="connsiteY381" fmla="*/ 65865 h 314325"/>
                <a:gd name="connsiteX382" fmla="*/ 52797 w 476250"/>
                <a:gd name="connsiteY382" fmla="*/ 64789 h 314325"/>
                <a:gd name="connsiteX383" fmla="*/ 52530 w 476250"/>
                <a:gd name="connsiteY383" fmla="*/ 63617 h 314325"/>
                <a:gd name="connsiteX384" fmla="*/ 49587 w 476250"/>
                <a:gd name="connsiteY384" fmla="*/ 60760 h 314325"/>
                <a:gd name="connsiteX385" fmla="*/ 48310 w 476250"/>
                <a:gd name="connsiteY385" fmla="*/ 58560 h 314325"/>
                <a:gd name="connsiteX386" fmla="*/ 46320 w 476250"/>
                <a:gd name="connsiteY386" fmla="*/ 52883 h 314325"/>
                <a:gd name="connsiteX387" fmla="*/ 42281 w 476250"/>
                <a:gd name="connsiteY387" fmla="*/ 46977 h 314325"/>
                <a:gd name="connsiteX388" fmla="*/ 41005 w 476250"/>
                <a:gd name="connsiteY388" fmla="*/ 45063 h 314325"/>
                <a:gd name="connsiteX389" fmla="*/ 40824 w 476250"/>
                <a:gd name="connsiteY389" fmla="*/ 43253 h 314325"/>
                <a:gd name="connsiteX390" fmla="*/ 41414 w 476250"/>
                <a:gd name="connsiteY390" fmla="*/ 41443 h 314325"/>
                <a:gd name="connsiteX391" fmla="*/ 40852 w 476250"/>
                <a:gd name="connsiteY391" fmla="*/ 39129 h 314325"/>
                <a:gd name="connsiteX392" fmla="*/ 39424 w 476250"/>
                <a:gd name="connsiteY392" fmla="*/ 36176 h 314325"/>
                <a:gd name="connsiteX393" fmla="*/ 39652 w 476250"/>
                <a:gd name="connsiteY393" fmla="*/ 35852 h 314325"/>
                <a:gd name="connsiteX394" fmla="*/ 39509 w 476250"/>
                <a:gd name="connsiteY394" fmla="*/ 32204 h 314325"/>
                <a:gd name="connsiteX395" fmla="*/ 40528 w 476250"/>
                <a:gd name="connsiteY395" fmla="*/ 31413 h 314325"/>
                <a:gd name="connsiteX396" fmla="*/ 42138 w 476250"/>
                <a:gd name="connsiteY396" fmla="*/ 30880 h 314325"/>
                <a:gd name="connsiteX397" fmla="*/ 44405 w 476250"/>
                <a:gd name="connsiteY397" fmla="*/ 31061 h 314325"/>
                <a:gd name="connsiteX398" fmla="*/ 46348 w 476250"/>
                <a:gd name="connsiteY398" fmla="*/ 31623 h 314325"/>
                <a:gd name="connsiteX399" fmla="*/ 48673 w 476250"/>
                <a:gd name="connsiteY399" fmla="*/ 33290 h 314325"/>
                <a:gd name="connsiteX400" fmla="*/ 49396 w 476250"/>
                <a:gd name="connsiteY400" fmla="*/ 33023 h 314325"/>
                <a:gd name="connsiteX401" fmla="*/ 53368 w 476250"/>
                <a:gd name="connsiteY401" fmla="*/ 29880 h 314325"/>
                <a:gd name="connsiteX402" fmla="*/ 57464 w 476250"/>
                <a:gd name="connsiteY402" fmla="*/ 25136 h 314325"/>
                <a:gd name="connsiteX403" fmla="*/ 58635 w 476250"/>
                <a:gd name="connsiteY403" fmla="*/ 22384 h 314325"/>
                <a:gd name="connsiteX404" fmla="*/ 59655 w 476250"/>
                <a:gd name="connsiteY404" fmla="*/ 21126 h 314325"/>
                <a:gd name="connsiteX405" fmla="*/ 63217 w 476250"/>
                <a:gd name="connsiteY405" fmla="*/ 20460 h 314325"/>
                <a:gd name="connsiteX406" fmla="*/ 66322 w 476250"/>
                <a:gd name="connsiteY406" fmla="*/ 20183 h 314325"/>
                <a:gd name="connsiteX407" fmla="*/ 68294 w 476250"/>
                <a:gd name="connsiteY407" fmla="*/ 20231 h 314325"/>
                <a:gd name="connsiteX408" fmla="*/ 73142 w 476250"/>
                <a:gd name="connsiteY408" fmla="*/ 19764 h 314325"/>
                <a:gd name="connsiteX409" fmla="*/ 76009 w 476250"/>
                <a:gd name="connsiteY409" fmla="*/ 19240 h 314325"/>
                <a:gd name="connsiteX410" fmla="*/ 78495 w 476250"/>
                <a:gd name="connsiteY410" fmla="*/ 18402 h 314325"/>
                <a:gd name="connsiteX411" fmla="*/ 83858 w 476250"/>
                <a:gd name="connsiteY411" fmla="*/ 18088 h 314325"/>
                <a:gd name="connsiteX412" fmla="*/ 92221 w 476250"/>
                <a:gd name="connsiteY412" fmla="*/ 18650 h 314325"/>
                <a:gd name="connsiteX413" fmla="*/ 97717 w 476250"/>
                <a:gd name="connsiteY413" fmla="*/ 18688 h 314325"/>
                <a:gd name="connsiteX414" fmla="*/ 101450 w 476250"/>
                <a:gd name="connsiteY414" fmla="*/ 19135 h 314325"/>
                <a:gd name="connsiteX415" fmla="*/ 110585 w 476250"/>
                <a:gd name="connsiteY415" fmla="*/ 21660 h 314325"/>
                <a:gd name="connsiteX416" fmla="*/ 113985 w 476250"/>
                <a:gd name="connsiteY416" fmla="*/ 22117 h 314325"/>
                <a:gd name="connsiteX417" fmla="*/ 115567 w 476250"/>
                <a:gd name="connsiteY417" fmla="*/ 23460 h 314325"/>
                <a:gd name="connsiteX418" fmla="*/ 118605 w 476250"/>
                <a:gd name="connsiteY418" fmla="*/ 23955 h 314325"/>
                <a:gd name="connsiteX419" fmla="*/ 124130 w 476250"/>
                <a:gd name="connsiteY419" fmla="*/ 25298 h 314325"/>
                <a:gd name="connsiteX420" fmla="*/ 128921 w 476250"/>
                <a:gd name="connsiteY420" fmla="*/ 26022 h 314325"/>
                <a:gd name="connsiteX421" fmla="*/ 132159 w 476250"/>
                <a:gd name="connsiteY421" fmla="*/ 25727 h 314325"/>
                <a:gd name="connsiteX422" fmla="*/ 133969 w 476250"/>
                <a:gd name="connsiteY422" fmla="*/ 26108 h 314325"/>
                <a:gd name="connsiteX423" fmla="*/ 137398 w 476250"/>
                <a:gd name="connsiteY423" fmla="*/ 32061 h 314325"/>
                <a:gd name="connsiteX424" fmla="*/ 138103 w 476250"/>
                <a:gd name="connsiteY424" fmla="*/ 32756 h 314325"/>
                <a:gd name="connsiteX425" fmla="*/ 139474 w 476250"/>
                <a:gd name="connsiteY425" fmla="*/ 32899 h 314325"/>
                <a:gd name="connsiteX426" fmla="*/ 142274 w 476250"/>
                <a:gd name="connsiteY426" fmla="*/ 32385 h 314325"/>
                <a:gd name="connsiteX427" fmla="*/ 146256 w 476250"/>
                <a:gd name="connsiteY427" fmla="*/ 32585 h 314325"/>
                <a:gd name="connsiteX428" fmla="*/ 148618 w 476250"/>
                <a:gd name="connsiteY428" fmla="*/ 33833 h 314325"/>
                <a:gd name="connsiteX429" fmla="*/ 148275 w 476250"/>
                <a:gd name="connsiteY429" fmla="*/ 37366 h 314325"/>
                <a:gd name="connsiteX430" fmla="*/ 148894 w 476250"/>
                <a:gd name="connsiteY430" fmla="*/ 37881 h 314325"/>
                <a:gd name="connsiteX431" fmla="*/ 150000 w 476250"/>
                <a:gd name="connsiteY431" fmla="*/ 37681 h 314325"/>
                <a:gd name="connsiteX432" fmla="*/ 151266 w 476250"/>
                <a:gd name="connsiteY432" fmla="*/ 35690 h 314325"/>
                <a:gd name="connsiteX433" fmla="*/ 152333 w 476250"/>
                <a:gd name="connsiteY433" fmla="*/ 33623 h 314325"/>
                <a:gd name="connsiteX434" fmla="*/ 153124 w 476250"/>
                <a:gd name="connsiteY434" fmla="*/ 32975 h 314325"/>
                <a:gd name="connsiteX435" fmla="*/ 157191 w 476250"/>
                <a:gd name="connsiteY435" fmla="*/ 34376 h 314325"/>
                <a:gd name="connsiteX436" fmla="*/ 159048 w 476250"/>
                <a:gd name="connsiteY436" fmla="*/ 34147 h 314325"/>
                <a:gd name="connsiteX437" fmla="*/ 160763 w 476250"/>
                <a:gd name="connsiteY437" fmla="*/ 32575 h 314325"/>
                <a:gd name="connsiteX438" fmla="*/ 161810 w 476250"/>
                <a:gd name="connsiteY438" fmla="*/ 32309 h 314325"/>
                <a:gd name="connsiteX439" fmla="*/ 164696 w 476250"/>
                <a:gd name="connsiteY439" fmla="*/ 33423 h 314325"/>
                <a:gd name="connsiteX440" fmla="*/ 168249 w 476250"/>
                <a:gd name="connsiteY440" fmla="*/ 34204 h 314325"/>
                <a:gd name="connsiteX441" fmla="*/ 171126 w 476250"/>
                <a:gd name="connsiteY441" fmla="*/ 34252 h 314325"/>
                <a:gd name="connsiteX442" fmla="*/ 172917 w 476250"/>
                <a:gd name="connsiteY442" fmla="*/ 35100 h 314325"/>
                <a:gd name="connsiteX443" fmla="*/ 174221 w 476250"/>
                <a:gd name="connsiteY443" fmla="*/ 38786 h 314325"/>
                <a:gd name="connsiteX444" fmla="*/ 175355 w 476250"/>
                <a:gd name="connsiteY444" fmla="*/ 39548 h 314325"/>
                <a:gd name="connsiteX445" fmla="*/ 176450 w 476250"/>
                <a:gd name="connsiteY445" fmla="*/ 39776 h 314325"/>
                <a:gd name="connsiteX446" fmla="*/ 178108 w 476250"/>
                <a:gd name="connsiteY446" fmla="*/ 36481 h 314325"/>
                <a:gd name="connsiteX447" fmla="*/ 179613 w 476250"/>
                <a:gd name="connsiteY447" fmla="*/ 35204 h 314325"/>
                <a:gd name="connsiteX448" fmla="*/ 181699 w 476250"/>
                <a:gd name="connsiteY448" fmla="*/ 34261 h 314325"/>
                <a:gd name="connsiteX449" fmla="*/ 183042 w 476250"/>
                <a:gd name="connsiteY449" fmla="*/ 33852 h 314325"/>
                <a:gd name="connsiteX450" fmla="*/ 183994 w 476250"/>
                <a:gd name="connsiteY450" fmla="*/ 32680 h 314325"/>
                <a:gd name="connsiteX451" fmla="*/ 185271 w 476250"/>
                <a:gd name="connsiteY451" fmla="*/ 31547 h 314325"/>
                <a:gd name="connsiteX452" fmla="*/ 186375 w 476250"/>
                <a:gd name="connsiteY452" fmla="*/ 31452 h 314325"/>
                <a:gd name="connsiteX453" fmla="*/ 187271 w 476250"/>
                <a:gd name="connsiteY453" fmla="*/ 31890 h 314325"/>
                <a:gd name="connsiteX454" fmla="*/ 188300 w 476250"/>
                <a:gd name="connsiteY454" fmla="*/ 33461 h 314325"/>
                <a:gd name="connsiteX455" fmla="*/ 189804 w 476250"/>
                <a:gd name="connsiteY455" fmla="*/ 37043 h 314325"/>
                <a:gd name="connsiteX456" fmla="*/ 191633 w 476250"/>
                <a:gd name="connsiteY456" fmla="*/ 40634 h 314325"/>
                <a:gd name="connsiteX457" fmla="*/ 192910 w 476250"/>
                <a:gd name="connsiteY457" fmla="*/ 41938 h 314325"/>
                <a:gd name="connsiteX458" fmla="*/ 196205 w 476250"/>
                <a:gd name="connsiteY458" fmla="*/ 40834 h 314325"/>
                <a:gd name="connsiteX459" fmla="*/ 198434 w 476250"/>
                <a:gd name="connsiteY459" fmla="*/ 39709 h 314325"/>
                <a:gd name="connsiteX460" fmla="*/ 202520 w 476250"/>
                <a:gd name="connsiteY460" fmla="*/ 39500 h 314325"/>
                <a:gd name="connsiteX461" fmla="*/ 207940 w 476250"/>
                <a:gd name="connsiteY461" fmla="*/ 38710 h 314325"/>
                <a:gd name="connsiteX462" fmla="*/ 212084 w 476250"/>
                <a:gd name="connsiteY462" fmla="*/ 37681 h 314325"/>
                <a:gd name="connsiteX463" fmla="*/ 214674 w 476250"/>
                <a:gd name="connsiteY463" fmla="*/ 37862 h 314325"/>
                <a:gd name="connsiteX464" fmla="*/ 216246 w 476250"/>
                <a:gd name="connsiteY464" fmla="*/ 39005 h 314325"/>
                <a:gd name="connsiteX465" fmla="*/ 218637 w 476250"/>
                <a:gd name="connsiteY465" fmla="*/ 41205 h 314325"/>
                <a:gd name="connsiteX466" fmla="*/ 219284 w 476250"/>
                <a:gd name="connsiteY466" fmla="*/ 44367 h 314325"/>
                <a:gd name="connsiteX467" fmla="*/ 222389 w 476250"/>
                <a:gd name="connsiteY467" fmla="*/ 46549 h 314325"/>
                <a:gd name="connsiteX468" fmla="*/ 224933 w 476250"/>
                <a:gd name="connsiteY468" fmla="*/ 46949 h 314325"/>
                <a:gd name="connsiteX469" fmla="*/ 225800 w 476250"/>
                <a:gd name="connsiteY469" fmla="*/ 44682 h 314325"/>
                <a:gd name="connsiteX470" fmla="*/ 227286 w 476250"/>
                <a:gd name="connsiteY470" fmla="*/ 43101 h 314325"/>
                <a:gd name="connsiteX471" fmla="*/ 226723 w 476250"/>
                <a:gd name="connsiteY471" fmla="*/ 40919 h 314325"/>
                <a:gd name="connsiteX472" fmla="*/ 226476 w 476250"/>
                <a:gd name="connsiteY472" fmla="*/ 38138 h 314325"/>
                <a:gd name="connsiteX473" fmla="*/ 225361 w 476250"/>
                <a:gd name="connsiteY473" fmla="*/ 35557 h 314325"/>
                <a:gd name="connsiteX474" fmla="*/ 224618 w 476250"/>
                <a:gd name="connsiteY474" fmla="*/ 32775 h 314325"/>
                <a:gd name="connsiteX475" fmla="*/ 225980 w 476250"/>
                <a:gd name="connsiteY475" fmla="*/ 28794 h 314325"/>
                <a:gd name="connsiteX476" fmla="*/ 227466 w 476250"/>
                <a:gd name="connsiteY476" fmla="*/ 25308 h 314325"/>
                <a:gd name="connsiteX477" fmla="*/ 228209 w 476250"/>
                <a:gd name="connsiteY477" fmla="*/ 23412 h 314325"/>
                <a:gd name="connsiteX478" fmla="*/ 230562 w 476250"/>
                <a:gd name="connsiteY478" fmla="*/ 19907 h 314325"/>
                <a:gd name="connsiteX479" fmla="*/ 232972 w 476250"/>
                <a:gd name="connsiteY479" fmla="*/ 17402 h 314325"/>
                <a:gd name="connsiteX480" fmla="*/ 236581 w 476250"/>
                <a:gd name="connsiteY480" fmla="*/ 13373 h 314325"/>
                <a:gd name="connsiteX481" fmla="*/ 239220 w 476250"/>
                <a:gd name="connsiteY481" fmla="*/ 12039 h 314325"/>
                <a:gd name="connsiteX482" fmla="*/ 241602 w 476250"/>
                <a:gd name="connsiteY482" fmla="*/ 12649 h 314325"/>
                <a:gd name="connsiteX483" fmla="*/ 242925 w 476250"/>
                <a:gd name="connsiteY483" fmla="*/ 13202 h 314325"/>
                <a:gd name="connsiteX484" fmla="*/ 246345 w 476250"/>
                <a:gd name="connsiteY484" fmla="*/ 10811 h 314325"/>
                <a:gd name="connsiteX485" fmla="*/ 252431 w 476250"/>
                <a:gd name="connsiteY485" fmla="*/ 10687 h 314325"/>
                <a:gd name="connsiteX486" fmla="*/ 257499 w 476250"/>
                <a:gd name="connsiteY486" fmla="*/ 10992 h 314325"/>
                <a:gd name="connsiteX487" fmla="*/ 258013 w 476250"/>
                <a:gd name="connsiteY487" fmla="*/ 11068 h 314325"/>
                <a:gd name="connsiteX488" fmla="*/ 260509 w 476250"/>
                <a:gd name="connsiteY488" fmla="*/ 12306 h 314325"/>
                <a:gd name="connsiteX489" fmla="*/ 263128 w 476250"/>
                <a:gd name="connsiteY489" fmla="*/ 13354 h 314325"/>
                <a:gd name="connsiteX490" fmla="*/ 264937 w 476250"/>
                <a:gd name="connsiteY490" fmla="*/ 13421 h 314325"/>
                <a:gd name="connsiteX491" fmla="*/ 267090 w 476250"/>
                <a:gd name="connsiteY491" fmla="*/ 13182 h 314325"/>
                <a:gd name="connsiteX492" fmla="*/ 269624 w 476250"/>
                <a:gd name="connsiteY492" fmla="*/ 11782 h 314325"/>
                <a:gd name="connsiteX493" fmla="*/ 271386 w 476250"/>
                <a:gd name="connsiteY493" fmla="*/ 10430 h 314325"/>
                <a:gd name="connsiteX494" fmla="*/ 273529 w 476250"/>
                <a:gd name="connsiteY494" fmla="*/ 3553 h 314325"/>
                <a:gd name="connsiteX495" fmla="*/ 274291 w 476250"/>
                <a:gd name="connsiteY495" fmla="*/ 2562 h 314325"/>
                <a:gd name="connsiteX496" fmla="*/ 275472 w 476250"/>
                <a:gd name="connsiteY496" fmla="*/ 2019 h 314325"/>
                <a:gd name="connsiteX497" fmla="*/ 277406 w 476250"/>
                <a:gd name="connsiteY497" fmla="*/ 1962 h 314325"/>
                <a:gd name="connsiteX498" fmla="*/ 281082 w 476250"/>
                <a:gd name="connsiteY498" fmla="*/ 3248 h 314325"/>
                <a:gd name="connsiteX499" fmla="*/ 285388 w 476250"/>
                <a:gd name="connsiteY499" fmla="*/ 4400 h 314325"/>
                <a:gd name="connsiteX500" fmla="*/ 287884 w 476250"/>
                <a:gd name="connsiteY500" fmla="*/ 4238 h 314325"/>
                <a:gd name="connsiteX501" fmla="*/ 294532 w 476250"/>
                <a:gd name="connsiteY501" fmla="*/ 571 h 314325"/>
                <a:gd name="connsiteX502" fmla="*/ 298237 w 476250"/>
                <a:gd name="connsiteY502" fmla="*/ 0 h 314325"/>
                <a:gd name="connsiteX503" fmla="*/ 302637 w 476250"/>
                <a:gd name="connsiteY503" fmla="*/ 857 h 314325"/>
                <a:gd name="connsiteX504" fmla="*/ 306962 w 476250"/>
                <a:gd name="connsiteY504" fmla="*/ 905 h 314325"/>
                <a:gd name="connsiteX505" fmla="*/ 310219 w 476250"/>
                <a:gd name="connsiteY505" fmla="*/ 371 h 314325"/>
                <a:gd name="connsiteX506" fmla="*/ 312458 w 476250"/>
                <a:gd name="connsiteY506" fmla="*/ 1638 h 314325"/>
                <a:gd name="connsiteX507" fmla="*/ 315220 w 476250"/>
                <a:gd name="connsiteY507" fmla="*/ 4438 h 314325"/>
                <a:gd name="connsiteX508" fmla="*/ 317716 w 476250"/>
                <a:gd name="connsiteY508" fmla="*/ 8591 h 314325"/>
                <a:gd name="connsiteX509" fmla="*/ 320325 w 476250"/>
                <a:gd name="connsiteY509" fmla="*/ 16240 h 314325"/>
                <a:gd name="connsiteX510" fmla="*/ 327936 w 476250"/>
                <a:gd name="connsiteY510" fmla="*/ 24841 h 314325"/>
                <a:gd name="connsiteX511" fmla="*/ 328060 w 476250"/>
                <a:gd name="connsiteY511" fmla="*/ 26518 h 314325"/>
                <a:gd name="connsiteX512" fmla="*/ 327440 w 476250"/>
                <a:gd name="connsiteY512" fmla="*/ 27594 h 314325"/>
                <a:gd name="connsiteX513" fmla="*/ 323697 w 476250"/>
                <a:gd name="connsiteY513" fmla="*/ 28632 h 314325"/>
                <a:gd name="connsiteX514" fmla="*/ 320535 w 476250"/>
                <a:gd name="connsiteY514" fmla="*/ 29194 h 314325"/>
                <a:gd name="connsiteX515" fmla="*/ 320383 w 476250"/>
                <a:gd name="connsiteY515" fmla="*/ 30661 h 314325"/>
                <a:gd name="connsiteX516" fmla="*/ 321221 w 476250"/>
                <a:gd name="connsiteY516" fmla="*/ 32252 h 314325"/>
                <a:gd name="connsiteX517" fmla="*/ 322669 w 476250"/>
                <a:gd name="connsiteY517" fmla="*/ 34576 h 314325"/>
                <a:gd name="connsiteX518" fmla="*/ 322888 w 476250"/>
                <a:gd name="connsiteY518" fmla="*/ 37567 h 314325"/>
                <a:gd name="connsiteX519" fmla="*/ 322812 w 476250"/>
                <a:gd name="connsiteY519" fmla="*/ 40310 h 314325"/>
                <a:gd name="connsiteX520" fmla="*/ 323431 w 476250"/>
                <a:gd name="connsiteY520" fmla="*/ 42729 h 314325"/>
                <a:gd name="connsiteX521" fmla="*/ 324640 w 476250"/>
                <a:gd name="connsiteY521" fmla="*/ 43720 h 314325"/>
                <a:gd name="connsiteX522" fmla="*/ 324793 w 476250"/>
                <a:gd name="connsiteY522" fmla="*/ 44929 h 314325"/>
                <a:gd name="connsiteX523" fmla="*/ 323402 w 476250"/>
                <a:gd name="connsiteY523" fmla="*/ 46415 h 314325"/>
                <a:gd name="connsiteX524" fmla="*/ 323012 w 476250"/>
                <a:gd name="connsiteY524" fmla="*/ 47330 h 314325"/>
                <a:gd name="connsiteX525" fmla="*/ 323555 w 476250"/>
                <a:gd name="connsiteY525" fmla="*/ 47825 h 314325"/>
                <a:gd name="connsiteX526" fmla="*/ 330422 w 476250"/>
                <a:gd name="connsiteY526" fmla="*/ 48111 h 314325"/>
                <a:gd name="connsiteX527" fmla="*/ 333784 w 476250"/>
                <a:gd name="connsiteY527" fmla="*/ 49549 h 314325"/>
                <a:gd name="connsiteX528" fmla="*/ 336337 w 476250"/>
                <a:gd name="connsiteY528" fmla="*/ 50863 h 314325"/>
                <a:gd name="connsiteX529" fmla="*/ 337623 w 476250"/>
                <a:gd name="connsiteY529" fmla="*/ 50987 h 314325"/>
                <a:gd name="connsiteX530" fmla="*/ 340519 w 476250"/>
                <a:gd name="connsiteY530" fmla="*/ 50149 h 314325"/>
                <a:gd name="connsiteX531" fmla="*/ 343776 w 476250"/>
                <a:gd name="connsiteY531" fmla="*/ 49616 h 314325"/>
                <a:gd name="connsiteX532" fmla="*/ 345748 w 476250"/>
                <a:gd name="connsiteY532" fmla="*/ 49539 h 314325"/>
                <a:gd name="connsiteX533" fmla="*/ 346510 w 476250"/>
                <a:gd name="connsiteY533" fmla="*/ 50511 h 314325"/>
                <a:gd name="connsiteX534" fmla="*/ 347120 w 476250"/>
                <a:gd name="connsiteY534" fmla="*/ 53054 h 314325"/>
                <a:gd name="connsiteX535" fmla="*/ 348262 w 476250"/>
                <a:gd name="connsiteY535" fmla="*/ 55597 h 314325"/>
                <a:gd name="connsiteX536" fmla="*/ 349329 w 476250"/>
                <a:gd name="connsiteY536" fmla="*/ 56321 h 314325"/>
                <a:gd name="connsiteX537" fmla="*/ 351234 w 476250"/>
                <a:gd name="connsiteY537" fmla="*/ 56197 h 314325"/>
                <a:gd name="connsiteX538" fmla="*/ 352377 w 476250"/>
                <a:gd name="connsiteY538" fmla="*/ 56321 h 314325"/>
                <a:gd name="connsiteX539" fmla="*/ 352987 w 476250"/>
                <a:gd name="connsiteY539" fmla="*/ 57283 h 314325"/>
                <a:gd name="connsiteX540" fmla="*/ 352301 w 476250"/>
                <a:gd name="connsiteY540" fmla="*/ 58731 h 314325"/>
                <a:gd name="connsiteX541" fmla="*/ 352454 w 476250"/>
                <a:gd name="connsiteY541" fmla="*/ 60303 h 314325"/>
                <a:gd name="connsiteX542" fmla="*/ 353291 w 476250"/>
                <a:gd name="connsiteY542" fmla="*/ 62227 h 314325"/>
                <a:gd name="connsiteX543" fmla="*/ 354282 w 476250"/>
                <a:gd name="connsiteY543" fmla="*/ 66675 h 314325"/>
                <a:gd name="connsiteX544" fmla="*/ 355196 w 476250"/>
                <a:gd name="connsiteY544" fmla="*/ 67999 h 314325"/>
                <a:gd name="connsiteX545" fmla="*/ 355806 w 476250"/>
                <a:gd name="connsiteY545" fmla="*/ 69675 h 314325"/>
                <a:gd name="connsiteX546" fmla="*/ 355806 w 476250"/>
                <a:gd name="connsiteY546" fmla="*/ 71599 h 314325"/>
                <a:gd name="connsiteX547" fmla="*/ 355044 w 476250"/>
                <a:gd name="connsiteY547" fmla="*/ 73276 h 314325"/>
                <a:gd name="connsiteX548" fmla="*/ 354511 w 476250"/>
                <a:gd name="connsiteY548" fmla="*/ 74590 h 314325"/>
                <a:gd name="connsiteX549" fmla="*/ 355044 w 476250"/>
                <a:gd name="connsiteY549" fmla="*/ 77581 h 314325"/>
                <a:gd name="connsiteX550" fmla="*/ 357101 w 476250"/>
                <a:gd name="connsiteY550" fmla="*/ 80924 h 314325"/>
                <a:gd name="connsiteX551" fmla="*/ 358625 w 476250"/>
                <a:gd name="connsiteY551" fmla="*/ 81753 h 314325"/>
                <a:gd name="connsiteX552" fmla="*/ 359845 w 476250"/>
                <a:gd name="connsiteY552" fmla="*/ 84734 h 314325"/>
                <a:gd name="connsiteX553" fmla="*/ 362055 w 476250"/>
                <a:gd name="connsiteY553" fmla="*/ 85687 h 314325"/>
                <a:gd name="connsiteX554" fmla="*/ 365331 w 476250"/>
                <a:gd name="connsiteY554" fmla="*/ 83182 h 314325"/>
                <a:gd name="connsiteX555" fmla="*/ 367846 w 476250"/>
                <a:gd name="connsiteY555" fmla="*/ 81867 h 314325"/>
                <a:gd name="connsiteX556" fmla="*/ 370989 w 476250"/>
                <a:gd name="connsiteY556" fmla="*/ 82601 h 314325"/>
                <a:gd name="connsiteX557" fmla="*/ 373894 w 476250"/>
                <a:gd name="connsiteY557" fmla="*/ 83067 h 314325"/>
                <a:gd name="connsiteX558" fmla="*/ 375847 w 476250"/>
                <a:gd name="connsiteY558" fmla="*/ 84772 h 314325"/>
                <a:gd name="connsiteX559" fmla="*/ 377285 w 476250"/>
                <a:gd name="connsiteY559" fmla="*/ 87116 h 314325"/>
                <a:gd name="connsiteX560" fmla="*/ 378961 w 476250"/>
                <a:gd name="connsiteY560" fmla="*/ 88420 h 314325"/>
                <a:gd name="connsiteX561" fmla="*/ 380638 w 476250"/>
                <a:gd name="connsiteY561" fmla="*/ 87735 h 314325"/>
                <a:gd name="connsiteX562" fmla="*/ 384134 w 476250"/>
                <a:gd name="connsiteY562" fmla="*/ 88420 h 314325"/>
                <a:gd name="connsiteX563" fmla="*/ 385733 w 476250"/>
                <a:gd name="connsiteY563" fmla="*/ 90316 h 314325"/>
                <a:gd name="connsiteX564" fmla="*/ 387334 w 476250"/>
                <a:gd name="connsiteY564" fmla="*/ 91383 h 314325"/>
                <a:gd name="connsiteX565" fmla="*/ 389391 w 476250"/>
                <a:gd name="connsiteY565" fmla="*/ 89840 h 314325"/>
                <a:gd name="connsiteX566" fmla="*/ 391067 w 476250"/>
                <a:gd name="connsiteY566" fmla="*/ 87935 h 314325"/>
                <a:gd name="connsiteX567" fmla="*/ 397202 w 476250"/>
                <a:gd name="connsiteY567" fmla="*/ 85944 h 314325"/>
                <a:gd name="connsiteX568" fmla="*/ 401012 w 476250"/>
                <a:gd name="connsiteY568" fmla="*/ 85449 h 314325"/>
                <a:gd name="connsiteX569" fmla="*/ 402078 w 476250"/>
                <a:gd name="connsiteY569" fmla="*/ 85058 h 314325"/>
                <a:gd name="connsiteX570" fmla="*/ 404317 w 476250"/>
                <a:gd name="connsiteY570" fmla="*/ 83629 h 314325"/>
                <a:gd name="connsiteX571" fmla="*/ 406679 w 476250"/>
                <a:gd name="connsiteY571" fmla="*/ 82677 h 314325"/>
                <a:gd name="connsiteX572" fmla="*/ 408803 w 476250"/>
                <a:gd name="connsiteY572" fmla="*/ 82934 h 314325"/>
                <a:gd name="connsiteX573" fmla="*/ 410899 w 476250"/>
                <a:gd name="connsiteY573" fmla="*/ 85896 h 314325"/>
                <a:gd name="connsiteX574" fmla="*/ 413070 w 476250"/>
                <a:gd name="connsiteY574" fmla="*/ 87935 h 314325"/>
                <a:gd name="connsiteX575" fmla="*/ 413680 w 476250"/>
                <a:gd name="connsiteY575" fmla="*/ 91145 h 314325"/>
                <a:gd name="connsiteX576" fmla="*/ 416328 w 476250"/>
                <a:gd name="connsiteY576" fmla="*/ 95545 h 314325"/>
                <a:gd name="connsiteX577" fmla="*/ 422910 w 476250"/>
                <a:gd name="connsiteY577" fmla="*/ 101555 h 314325"/>
                <a:gd name="connsiteX578" fmla="*/ 425491 w 476250"/>
                <a:gd name="connsiteY578" fmla="*/ 103384 h 314325"/>
                <a:gd name="connsiteX579" fmla="*/ 427244 w 476250"/>
                <a:gd name="connsiteY579" fmla="*/ 103060 h 314325"/>
                <a:gd name="connsiteX580" fmla="*/ 428158 w 476250"/>
                <a:gd name="connsiteY580" fmla="*/ 102584 h 314325"/>
                <a:gd name="connsiteX581" fmla="*/ 428587 w 476250"/>
                <a:gd name="connsiteY581" fmla="*/ 101955 h 314325"/>
                <a:gd name="connsiteX582" fmla="*/ 428987 w 476250"/>
                <a:gd name="connsiteY582" fmla="*/ 99012 h 314325"/>
                <a:gd name="connsiteX583" fmla="*/ 429816 w 476250"/>
                <a:gd name="connsiteY583" fmla="*/ 97926 h 314325"/>
                <a:gd name="connsiteX584" fmla="*/ 431149 w 476250"/>
                <a:gd name="connsiteY584" fmla="*/ 97898 h 314325"/>
                <a:gd name="connsiteX585" fmla="*/ 436302 w 476250"/>
                <a:gd name="connsiteY585" fmla="*/ 101555 h 314325"/>
                <a:gd name="connsiteX586" fmla="*/ 438998 w 476250"/>
                <a:gd name="connsiteY586" fmla="*/ 101955 h 314325"/>
                <a:gd name="connsiteX587" fmla="*/ 441560 w 476250"/>
                <a:gd name="connsiteY587" fmla="*/ 102022 h 314325"/>
                <a:gd name="connsiteX588" fmla="*/ 445008 w 476250"/>
                <a:gd name="connsiteY588" fmla="*/ 104860 h 314325"/>
                <a:gd name="connsiteX589" fmla="*/ 448789 w 476250"/>
                <a:gd name="connsiteY589" fmla="*/ 107327 h 314325"/>
                <a:gd name="connsiteX590" fmla="*/ 451713 w 476250"/>
                <a:gd name="connsiteY590" fmla="*/ 107585 h 314325"/>
                <a:gd name="connsiteX591" fmla="*/ 454047 w 476250"/>
                <a:gd name="connsiteY591" fmla="*/ 106613 h 314325"/>
                <a:gd name="connsiteX592" fmla="*/ 455647 w 476250"/>
                <a:gd name="connsiteY592" fmla="*/ 106023 h 314325"/>
                <a:gd name="connsiteX593" fmla="*/ 456638 w 476250"/>
                <a:gd name="connsiteY593" fmla="*/ 106966 h 314325"/>
                <a:gd name="connsiteX594" fmla="*/ 457552 w 476250"/>
                <a:gd name="connsiteY594" fmla="*/ 109090 h 314325"/>
                <a:gd name="connsiteX595" fmla="*/ 459076 w 476250"/>
                <a:gd name="connsiteY595" fmla="*/ 110737 h 314325"/>
                <a:gd name="connsiteX596" fmla="*/ 460829 w 476250"/>
                <a:gd name="connsiteY596" fmla="*/ 111204 h 314325"/>
                <a:gd name="connsiteX597" fmla="*/ 463353 w 476250"/>
                <a:gd name="connsiteY597" fmla="*/ 111309 h 314325"/>
                <a:gd name="connsiteX598" fmla="*/ 467734 w 476250"/>
                <a:gd name="connsiteY598" fmla="*/ 114490 h 314325"/>
                <a:gd name="connsiteX599" fmla="*/ 471849 w 476250"/>
                <a:gd name="connsiteY599" fmla="*/ 117729 h 314325"/>
                <a:gd name="connsiteX600" fmla="*/ 474421 w 476250"/>
                <a:gd name="connsiteY600" fmla="*/ 117910 h 314325"/>
                <a:gd name="connsiteX601" fmla="*/ 476602 w 476250"/>
                <a:gd name="connsiteY601" fmla="*/ 116957 h 314325"/>
                <a:gd name="connsiteX602" fmla="*/ 478526 w 476250"/>
                <a:gd name="connsiteY602" fmla="*/ 116710 h 314325"/>
                <a:gd name="connsiteX603" fmla="*/ 479869 w 476250"/>
                <a:gd name="connsiteY603" fmla="*/ 117529 h 314325"/>
                <a:gd name="connsiteX604" fmla="*/ 480250 w 476250"/>
                <a:gd name="connsiteY604" fmla="*/ 118929 h 314325"/>
                <a:gd name="connsiteX605" fmla="*/ 479260 w 476250"/>
                <a:gd name="connsiteY605" fmla="*/ 120805 h 314325"/>
                <a:gd name="connsiteX606" fmla="*/ 479260 w 476250"/>
                <a:gd name="connsiteY606" fmla="*/ 123492 h 314325"/>
                <a:gd name="connsiteX607" fmla="*/ 481089 w 476250"/>
                <a:gd name="connsiteY607" fmla="*/ 126063 h 314325"/>
                <a:gd name="connsiteX608" fmla="*/ 481146 w 476250"/>
                <a:gd name="connsiteY608" fmla="*/ 128588 h 314325"/>
                <a:gd name="connsiteX609" fmla="*/ 480622 w 476250"/>
                <a:gd name="connsiteY609" fmla="*/ 130864 h 314325"/>
                <a:gd name="connsiteX610" fmla="*/ 479584 w 476250"/>
                <a:gd name="connsiteY610" fmla="*/ 132959 h 314325"/>
                <a:gd name="connsiteX611" fmla="*/ 477078 w 476250"/>
                <a:gd name="connsiteY611" fmla="*/ 135836 h 314325"/>
                <a:gd name="connsiteX612" fmla="*/ 474764 w 476250"/>
                <a:gd name="connsiteY612" fmla="*/ 138512 h 314325"/>
                <a:gd name="connsiteX613" fmla="*/ 471287 w 476250"/>
                <a:gd name="connsiteY613" fmla="*/ 139627 h 314325"/>
                <a:gd name="connsiteX614" fmla="*/ 469335 w 476250"/>
                <a:gd name="connsiteY614" fmla="*/ 140798 h 314325"/>
                <a:gd name="connsiteX615" fmla="*/ 469849 w 476250"/>
                <a:gd name="connsiteY615" fmla="*/ 142760 h 314325"/>
                <a:gd name="connsiteX616" fmla="*/ 471125 w 476250"/>
                <a:gd name="connsiteY616" fmla="*/ 144589 h 314325"/>
                <a:gd name="connsiteX617" fmla="*/ 474078 w 476250"/>
                <a:gd name="connsiteY617" fmla="*/ 146066 h 314325"/>
                <a:gd name="connsiteX618" fmla="*/ 477431 w 476250"/>
                <a:gd name="connsiteY618" fmla="*/ 147142 h 314325"/>
                <a:gd name="connsiteX619" fmla="*/ 477821 w 476250"/>
                <a:gd name="connsiteY619" fmla="*/ 148333 h 314325"/>
                <a:gd name="connsiteX620" fmla="*/ 477307 w 476250"/>
                <a:gd name="connsiteY620" fmla="*/ 148933 h 314325"/>
                <a:gd name="connsiteX621" fmla="*/ 475154 w 476250"/>
                <a:gd name="connsiteY621" fmla="*/ 149485 h 314325"/>
                <a:gd name="connsiteX622" fmla="*/ 472183 w 476250"/>
                <a:gd name="connsiteY622" fmla="*/ 148923 h 314325"/>
                <a:gd name="connsiteX623" fmla="*/ 471192 w 476250"/>
                <a:gd name="connsiteY623" fmla="*/ 149961 h 314325"/>
                <a:gd name="connsiteX624" fmla="*/ 469820 w 476250"/>
                <a:gd name="connsiteY624" fmla="*/ 151686 h 314325"/>
                <a:gd name="connsiteX625" fmla="*/ 468906 w 476250"/>
                <a:gd name="connsiteY625" fmla="*/ 154791 h 314325"/>
                <a:gd name="connsiteX626" fmla="*/ 468220 w 476250"/>
                <a:gd name="connsiteY626" fmla="*/ 157667 h 314325"/>
                <a:gd name="connsiteX627" fmla="*/ 471449 w 476250"/>
                <a:gd name="connsiteY627" fmla="*/ 158448 h 314325"/>
                <a:gd name="connsiteX628" fmla="*/ 473326 w 476250"/>
                <a:gd name="connsiteY628" fmla="*/ 159620 h 314325"/>
                <a:gd name="connsiteX629" fmla="*/ 473916 w 476250"/>
                <a:gd name="connsiteY629" fmla="*/ 161972 h 314325"/>
                <a:gd name="connsiteX630" fmla="*/ 474583 w 476250"/>
                <a:gd name="connsiteY630" fmla="*/ 164592 h 314325"/>
                <a:gd name="connsiteX631" fmla="*/ 474783 w 476250"/>
                <a:gd name="connsiteY631" fmla="*/ 166944 h 314325"/>
                <a:gd name="connsiteX632" fmla="*/ 473716 w 476250"/>
                <a:gd name="connsiteY632" fmla="*/ 168087 h 314325"/>
                <a:gd name="connsiteX633" fmla="*/ 473650 w 476250"/>
                <a:gd name="connsiteY633" fmla="*/ 169259 h 314325"/>
                <a:gd name="connsiteX634" fmla="*/ 474154 w 476250"/>
                <a:gd name="connsiteY634" fmla="*/ 169840 h 314325"/>
                <a:gd name="connsiteX635" fmla="*/ 475545 w 476250"/>
                <a:gd name="connsiteY635" fmla="*/ 170097 h 314325"/>
                <a:gd name="connsiteX636" fmla="*/ 476602 w 476250"/>
                <a:gd name="connsiteY636" fmla="*/ 170621 h 314325"/>
                <a:gd name="connsiteX637" fmla="*/ 476688 w 476250"/>
                <a:gd name="connsiteY637" fmla="*/ 171860 h 314325"/>
                <a:gd name="connsiteX638" fmla="*/ 474659 w 476250"/>
                <a:gd name="connsiteY638" fmla="*/ 174641 h 314325"/>
                <a:gd name="connsiteX639" fmla="*/ 472764 w 476250"/>
                <a:gd name="connsiteY639" fmla="*/ 179956 h 314325"/>
                <a:gd name="connsiteX640" fmla="*/ 471744 w 476250"/>
                <a:gd name="connsiteY640" fmla="*/ 182775 h 314325"/>
                <a:gd name="connsiteX641" fmla="*/ 471821 w 476250"/>
                <a:gd name="connsiteY641" fmla="*/ 185833 h 314325"/>
                <a:gd name="connsiteX642" fmla="*/ 470678 w 476250"/>
                <a:gd name="connsiteY642" fmla="*/ 187528 h 314325"/>
                <a:gd name="connsiteX643" fmla="*/ 468573 w 476250"/>
                <a:gd name="connsiteY643" fmla="*/ 187747 h 314325"/>
                <a:gd name="connsiteX644" fmla="*/ 461429 w 476250"/>
                <a:gd name="connsiteY644" fmla="*/ 188042 h 314325"/>
                <a:gd name="connsiteX645" fmla="*/ 455209 w 476250"/>
                <a:gd name="connsiteY645" fmla="*/ 187890 h 314325"/>
                <a:gd name="connsiteX646" fmla="*/ 452523 w 476250"/>
                <a:gd name="connsiteY646" fmla="*/ 187452 h 314325"/>
                <a:gd name="connsiteX647" fmla="*/ 448313 w 476250"/>
                <a:gd name="connsiteY647" fmla="*/ 187185 h 314325"/>
                <a:gd name="connsiteX648" fmla="*/ 446227 w 476250"/>
                <a:gd name="connsiteY648" fmla="*/ 187909 h 314325"/>
                <a:gd name="connsiteX649" fmla="*/ 443465 w 476250"/>
                <a:gd name="connsiteY649" fmla="*/ 192786 h 314325"/>
                <a:gd name="connsiteX650" fmla="*/ 441369 w 476250"/>
                <a:gd name="connsiteY650" fmla="*/ 194691 h 314325"/>
                <a:gd name="connsiteX651" fmla="*/ 437912 w 476250"/>
                <a:gd name="connsiteY651" fmla="*/ 196415 h 314325"/>
                <a:gd name="connsiteX652" fmla="*/ 434111 w 476250"/>
                <a:gd name="connsiteY652" fmla="*/ 196910 h 314325"/>
                <a:gd name="connsiteX653" fmla="*/ 431930 w 476250"/>
                <a:gd name="connsiteY653" fmla="*/ 198911 h 314325"/>
                <a:gd name="connsiteX654" fmla="*/ 431159 w 476250"/>
                <a:gd name="connsiteY654" fmla="*/ 202054 h 314325"/>
                <a:gd name="connsiteX655" fmla="*/ 431101 w 476250"/>
                <a:gd name="connsiteY655" fmla="*/ 204835 h 314325"/>
                <a:gd name="connsiteX656" fmla="*/ 430749 w 476250"/>
                <a:gd name="connsiteY656" fmla="*/ 206226 h 314325"/>
                <a:gd name="connsiteX657" fmla="*/ 429930 w 476250"/>
                <a:gd name="connsiteY657" fmla="*/ 207445 h 314325"/>
                <a:gd name="connsiteX658" fmla="*/ 429634 w 476250"/>
                <a:gd name="connsiteY658" fmla="*/ 208312 h 314325"/>
                <a:gd name="connsiteX659" fmla="*/ 429816 w 476250"/>
                <a:gd name="connsiteY659" fmla="*/ 209264 h 314325"/>
                <a:gd name="connsiteX660" fmla="*/ 430701 w 476250"/>
                <a:gd name="connsiteY660" fmla="*/ 209607 h 314325"/>
                <a:gd name="connsiteX661" fmla="*/ 431759 w 476250"/>
                <a:gd name="connsiteY661" fmla="*/ 210045 h 314325"/>
                <a:gd name="connsiteX662" fmla="*/ 431759 w 476250"/>
                <a:gd name="connsiteY662" fmla="*/ 210731 h 314325"/>
                <a:gd name="connsiteX663" fmla="*/ 431349 w 476250"/>
                <a:gd name="connsiteY663" fmla="*/ 211598 h 314325"/>
                <a:gd name="connsiteX664" fmla="*/ 430168 w 476250"/>
                <a:gd name="connsiteY664" fmla="*/ 212550 h 314325"/>
                <a:gd name="connsiteX665" fmla="*/ 429634 w 476250"/>
                <a:gd name="connsiteY665" fmla="*/ 214017 h 314325"/>
                <a:gd name="connsiteX666" fmla="*/ 429758 w 476250"/>
                <a:gd name="connsiteY666" fmla="*/ 215579 h 314325"/>
                <a:gd name="connsiteX667" fmla="*/ 429977 w 476250"/>
                <a:gd name="connsiteY667" fmla="*/ 217303 h 314325"/>
                <a:gd name="connsiteX668" fmla="*/ 264185 w 476250"/>
                <a:gd name="connsiteY668" fmla="*/ 251755 h 314325"/>
                <a:gd name="connsiteX669" fmla="*/ 267871 w 476250"/>
                <a:gd name="connsiteY669" fmla="*/ 253651 h 314325"/>
                <a:gd name="connsiteX670" fmla="*/ 264109 w 476250"/>
                <a:gd name="connsiteY670" fmla="*/ 253146 h 314325"/>
                <a:gd name="connsiteX671" fmla="*/ 255851 w 476250"/>
                <a:gd name="connsiteY671" fmla="*/ 251365 h 314325"/>
                <a:gd name="connsiteX672" fmla="*/ 252203 w 476250"/>
                <a:gd name="connsiteY672" fmla="*/ 249679 h 314325"/>
                <a:gd name="connsiteX673" fmla="*/ 251260 w 476250"/>
                <a:gd name="connsiteY673" fmla="*/ 247793 h 314325"/>
                <a:gd name="connsiteX674" fmla="*/ 250727 w 476250"/>
                <a:gd name="connsiteY674" fmla="*/ 245221 h 314325"/>
                <a:gd name="connsiteX675" fmla="*/ 252765 w 476250"/>
                <a:gd name="connsiteY675" fmla="*/ 247917 h 314325"/>
                <a:gd name="connsiteX676" fmla="*/ 254193 w 476250"/>
                <a:gd name="connsiteY676" fmla="*/ 249098 h 314325"/>
                <a:gd name="connsiteX677" fmla="*/ 264185 w 476250"/>
                <a:gd name="connsiteY677" fmla="*/ 251755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Lst>
              <a:rect l="l" t="t" r="r" b="b"/>
              <a:pathLst>
                <a:path w="476250" h="314325">
                  <a:moveTo>
                    <a:pt x="429977" y="217303"/>
                  </a:moveTo>
                  <a:lnTo>
                    <a:pt x="429006" y="217741"/>
                  </a:lnTo>
                  <a:lnTo>
                    <a:pt x="419662" y="217132"/>
                  </a:lnTo>
                  <a:lnTo>
                    <a:pt x="412032" y="217961"/>
                  </a:lnTo>
                  <a:lnTo>
                    <a:pt x="406593" y="224123"/>
                  </a:lnTo>
                  <a:lnTo>
                    <a:pt x="403355" y="224104"/>
                  </a:lnTo>
                  <a:lnTo>
                    <a:pt x="398793" y="225704"/>
                  </a:lnTo>
                  <a:lnTo>
                    <a:pt x="395697" y="227695"/>
                  </a:lnTo>
                  <a:lnTo>
                    <a:pt x="392030" y="232000"/>
                  </a:lnTo>
                  <a:lnTo>
                    <a:pt x="389191" y="230067"/>
                  </a:lnTo>
                  <a:lnTo>
                    <a:pt x="385715" y="230124"/>
                  </a:lnTo>
                  <a:lnTo>
                    <a:pt x="382324" y="231295"/>
                  </a:lnTo>
                  <a:lnTo>
                    <a:pt x="378247" y="234172"/>
                  </a:lnTo>
                  <a:lnTo>
                    <a:pt x="375980" y="234677"/>
                  </a:lnTo>
                  <a:lnTo>
                    <a:pt x="371446" y="233858"/>
                  </a:lnTo>
                  <a:lnTo>
                    <a:pt x="366160" y="235505"/>
                  </a:lnTo>
                  <a:lnTo>
                    <a:pt x="354749" y="244907"/>
                  </a:lnTo>
                  <a:lnTo>
                    <a:pt x="350910" y="251755"/>
                  </a:lnTo>
                  <a:lnTo>
                    <a:pt x="349510" y="253089"/>
                  </a:lnTo>
                  <a:lnTo>
                    <a:pt x="347586" y="254756"/>
                  </a:lnTo>
                  <a:lnTo>
                    <a:pt x="345528" y="255594"/>
                  </a:lnTo>
                  <a:lnTo>
                    <a:pt x="344443" y="255518"/>
                  </a:lnTo>
                  <a:lnTo>
                    <a:pt x="349882" y="250660"/>
                  </a:lnTo>
                  <a:lnTo>
                    <a:pt x="351548" y="248841"/>
                  </a:lnTo>
                  <a:lnTo>
                    <a:pt x="351834" y="247497"/>
                  </a:lnTo>
                  <a:lnTo>
                    <a:pt x="351863" y="245316"/>
                  </a:lnTo>
                  <a:lnTo>
                    <a:pt x="350215" y="242611"/>
                  </a:lnTo>
                  <a:lnTo>
                    <a:pt x="345767" y="249307"/>
                  </a:lnTo>
                  <a:lnTo>
                    <a:pt x="343242" y="250279"/>
                  </a:lnTo>
                  <a:lnTo>
                    <a:pt x="340033" y="252289"/>
                  </a:lnTo>
                  <a:lnTo>
                    <a:pt x="339871" y="256756"/>
                  </a:lnTo>
                  <a:lnTo>
                    <a:pt x="340242" y="260070"/>
                  </a:lnTo>
                  <a:lnTo>
                    <a:pt x="341556" y="264233"/>
                  </a:lnTo>
                  <a:lnTo>
                    <a:pt x="344662" y="271024"/>
                  </a:lnTo>
                  <a:lnTo>
                    <a:pt x="351005" y="280692"/>
                  </a:lnTo>
                  <a:lnTo>
                    <a:pt x="354044" y="284235"/>
                  </a:lnTo>
                  <a:lnTo>
                    <a:pt x="356273" y="285645"/>
                  </a:lnTo>
                  <a:lnTo>
                    <a:pt x="358959" y="285845"/>
                  </a:lnTo>
                  <a:lnTo>
                    <a:pt x="364121" y="282864"/>
                  </a:lnTo>
                  <a:lnTo>
                    <a:pt x="366322" y="282397"/>
                  </a:lnTo>
                  <a:lnTo>
                    <a:pt x="371122" y="283531"/>
                  </a:lnTo>
                  <a:lnTo>
                    <a:pt x="372837" y="281549"/>
                  </a:lnTo>
                  <a:lnTo>
                    <a:pt x="375332" y="280445"/>
                  </a:lnTo>
                  <a:lnTo>
                    <a:pt x="378533" y="280302"/>
                  </a:lnTo>
                  <a:lnTo>
                    <a:pt x="382191" y="281197"/>
                  </a:lnTo>
                  <a:lnTo>
                    <a:pt x="386153" y="282702"/>
                  </a:lnTo>
                  <a:lnTo>
                    <a:pt x="384524" y="286102"/>
                  </a:lnTo>
                  <a:lnTo>
                    <a:pt x="382828" y="288807"/>
                  </a:lnTo>
                  <a:lnTo>
                    <a:pt x="382228" y="291798"/>
                  </a:lnTo>
                  <a:lnTo>
                    <a:pt x="381285" y="295122"/>
                  </a:lnTo>
                  <a:lnTo>
                    <a:pt x="376914" y="296608"/>
                  </a:lnTo>
                  <a:lnTo>
                    <a:pt x="372237" y="296428"/>
                  </a:lnTo>
                  <a:lnTo>
                    <a:pt x="367303" y="297389"/>
                  </a:lnTo>
                  <a:lnTo>
                    <a:pt x="365522" y="296103"/>
                  </a:lnTo>
                  <a:lnTo>
                    <a:pt x="364341" y="294922"/>
                  </a:lnTo>
                  <a:lnTo>
                    <a:pt x="362150" y="293741"/>
                  </a:lnTo>
                  <a:lnTo>
                    <a:pt x="359264" y="293094"/>
                  </a:lnTo>
                  <a:lnTo>
                    <a:pt x="356673" y="293884"/>
                  </a:lnTo>
                  <a:lnTo>
                    <a:pt x="353606" y="298409"/>
                  </a:lnTo>
                  <a:lnTo>
                    <a:pt x="348176" y="301495"/>
                  </a:lnTo>
                  <a:lnTo>
                    <a:pt x="346386" y="305019"/>
                  </a:lnTo>
                  <a:lnTo>
                    <a:pt x="341043" y="304229"/>
                  </a:lnTo>
                  <a:lnTo>
                    <a:pt x="336470" y="304847"/>
                  </a:lnTo>
                  <a:lnTo>
                    <a:pt x="329869" y="308057"/>
                  </a:lnTo>
                  <a:lnTo>
                    <a:pt x="324840" y="314915"/>
                  </a:lnTo>
                  <a:lnTo>
                    <a:pt x="319297" y="319192"/>
                  </a:lnTo>
                  <a:lnTo>
                    <a:pt x="314906" y="320545"/>
                  </a:lnTo>
                  <a:lnTo>
                    <a:pt x="310782" y="320126"/>
                  </a:lnTo>
                  <a:lnTo>
                    <a:pt x="308114" y="318849"/>
                  </a:lnTo>
                  <a:lnTo>
                    <a:pt x="302628" y="314354"/>
                  </a:lnTo>
                  <a:lnTo>
                    <a:pt x="302952" y="312744"/>
                  </a:lnTo>
                  <a:lnTo>
                    <a:pt x="303714" y="311934"/>
                  </a:lnTo>
                  <a:lnTo>
                    <a:pt x="304752" y="309610"/>
                  </a:lnTo>
                  <a:lnTo>
                    <a:pt x="306943" y="301076"/>
                  </a:lnTo>
                  <a:lnTo>
                    <a:pt x="306648" y="298294"/>
                  </a:lnTo>
                  <a:lnTo>
                    <a:pt x="305419" y="293922"/>
                  </a:lnTo>
                  <a:lnTo>
                    <a:pt x="301066" y="290513"/>
                  </a:lnTo>
                  <a:lnTo>
                    <a:pt x="297570" y="291160"/>
                  </a:lnTo>
                  <a:lnTo>
                    <a:pt x="295580" y="290255"/>
                  </a:lnTo>
                  <a:lnTo>
                    <a:pt x="288407" y="284445"/>
                  </a:lnTo>
                  <a:lnTo>
                    <a:pt x="284502" y="284035"/>
                  </a:lnTo>
                  <a:lnTo>
                    <a:pt x="280187" y="285207"/>
                  </a:lnTo>
                  <a:lnTo>
                    <a:pt x="278596" y="284359"/>
                  </a:lnTo>
                  <a:lnTo>
                    <a:pt x="277425" y="282330"/>
                  </a:lnTo>
                  <a:lnTo>
                    <a:pt x="285978" y="275139"/>
                  </a:lnTo>
                  <a:lnTo>
                    <a:pt x="294379" y="269186"/>
                  </a:lnTo>
                  <a:lnTo>
                    <a:pt x="298066" y="268576"/>
                  </a:lnTo>
                  <a:lnTo>
                    <a:pt x="303037" y="265795"/>
                  </a:lnTo>
                  <a:lnTo>
                    <a:pt x="308353" y="261623"/>
                  </a:lnTo>
                  <a:lnTo>
                    <a:pt x="307600" y="258337"/>
                  </a:lnTo>
                  <a:lnTo>
                    <a:pt x="306457" y="255899"/>
                  </a:lnTo>
                  <a:lnTo>
                    <a:pt x="303914" y="256565"/>
                  </a:lnTo>
                  <a:lnTo>
                    <a:pt x="302066" y="257375"/>
                  </a:lnTo>
                  <a:lnTo>
                    <a:pt x="297618" y="254765"/>
                  </a:lnTo>
                  <a:lnTo>
                    <a:pt x="295989" y="252841"/>
                  </a:lnTo>
                  <a:lnTo>
                    <a:pt x="289027" y="254841"/>
                  </a:lnTo>
                  <a:lnTo>
                    <a:pt x="285149" y="254546"/>
                  </a:lnTo>
                  <a:lnTo>
                    <a:pt x="276596" y="256384"/>
                  </a:lnTo>
                  <a:lnTo>
                    <a:pt x="272662" y="254593"/>
                  </a:lnTo>
                  <a:lnTo>
                    <a:pt x="264804" y="249564"/>
                  </a:lnTo>
                  <a:lnTo>
                    <a:pt x="261851" y="248555"/>
                  </a:lnTo>
                  <a:lnTo>
                    <a:pt x="259337" y="248774"/>
                  </a:lnTo>
                  <a:lnTo>
                    <a:pt x="257965" y="247117"/>
                  </a:lnTo>
                  <a:lnTo>
                    <a:pt x="259642" y="246288"/>
                  </a:lnTo>
                  <a:lnTo>
                    <a:pt x="261595" y="246193"/>
                  </a:lnTo>
                  <a:lnTo>
                    <a:pt x="263623" y="245583"/>
                  </a:lnTo>
                  <a:lnTo>
                    <a:pt x="264195" y="244707"/>
                  </a:lnTo>
                  <a:lnTo>
                    <a:pt x="264071" y="243049"/>
                  </a:lnTo>
                  <a:lnTo>
                    <a:pt x="259985" y="241792"/>
                  </a:lnTo>
                  <a:lnTo>
                    <a:pt x="256184" y="241430"/>
                  </a:lnTo>
                  <a:lnTo>
                    <a:pt x="253774" y="239944"/>
                  </a:lnTo>
                  <a:lnTo>
                    <a:pt x="251936" y="238239"/>
                  </a:lnTo>
                  <a:lnTo>
                    <a:pt x="256241" y="238210"/>
                  </a:lnTo>
                  <a:lnTo>
                    <a:pt x="260575" y="239506"/>
                  </a:lnTo>
                  <a:lnTo>
                    <a:pt x="267348" y="239982"/>
                  </a:lnTo>
                  <a:lnTo>
                    <a:pt x="273501" y="241316"/>
                  </a:lnTo>
                  <a:lnTo>
                    <a:pt x="275034" y="239658"/>
                  </a:lnTo>
                  <a:lnTo>
                    <a:pt x="278606" y="236782"/>
                  </a:lnTo>
                  <a:lnTo>
                    <a:pt x="279282" y="235868"/>
                  </a:lnTo>
                  <a:lnTo>
                    <a:pt x="273301" y="237839"/>
                  </a:lnTo>
                  <a:lnTo>
                    <a:pt x="267233" y="236582"/>
                  </a:lnTo>
                  <a:lnTo>
                    <a:pt x="265023" y="234829"/>
                  </a:lnTo>
                  <a:lnTo>
                    <a:pt x="263147" y="232248"/>
                  </a:lnTo>
                  <a:lnTo>
                    <a:pt x="262356" y="229305"/>
                  </a:lnTo>
                  <a:lnTo>
                    <a:pt x="262871" y="226561"/>
                  </a:lnTo>
                  <a:lnTo>
                    <a:pt x="262214" y="221599"/>
                  </a:lnTo>
                  <a:lnTo>
                    <a:pt x="260213" y="217170"/>
                  </a:lnTo>
                  <a:lnTo>
                    <a:pt x="259509" y="214741"/>
                  </a:lnTo>
                  <a:lnTo>
                    <a:pt x="257394" y="212560"/>
                  </a:lnTo>
                  <a:lnTo>
                    <a:pt x="259470" y="217494"/>
                  </a:lnTo>
                  <a:lnTo>
                    <a:pt x="260242" y="220770"/>
                  </a:lnTo>
                  <a:lnTo>
                    <a:pt x="261489" y="223780"/>
                  </a:lnTo>
                  <a:lnTo>
                    <a:pt x="261195" y="231743"/>
                  </a:lnTo>
                  <a:lnTo>
                    <a:pt x="260422" y="234534"/>
                  </a:lnTo>
                  <a:lnTo>
                    <a:pt x="257927" y="235239"/>
                  </a:lnTo>
                  <a:lnTo>
                    <a:pt x="254651" y="234820"/>
                  </a:lnTo>
                  <a:lnTo>
                    <a:pt x="251317" y="233953"/>
                  </a:lnTo>
                  <a:lnTo>
                    <a:pt x="252146" y="229581"/>
                  </a:lnTo>
                  <a:lnTo>
                    <a:pt x="250364" y="231095"/>
                  </a:lnTo>
                  <a:lnTo>
                    <a:pt x="247859" y="235353"/>
                  </a:lnTo>
                  <a:lnTo>
                    <a:pt x="245650" y="235982"/>
                  </a:lnTo>
                  <a:lnTo>
                    <a:pt x="240744" y="235515"/>
                  </a:lnTo>
                  <a:lnTo>
                    <a:pt x="231638" y="238325"/>
                  </a:lnTo>
                  <a:lnTo>
                    <a:pt x="231010" y="241382"/>
                  </a:lnTo>
                  <a:lnTo>
                    <a:pt x="229638" y="245507"/>
                  </a:lnTo>
                  <a:lnTo>
                    <a:pt x="228314" y="247907"/>
                  </a:lnTo>
                  <a:lnTo>
                    <a:pt x="227904" y="249355"/>
                  </a:lnTo>
                  <a:lnTo>
                    <a:pt x="224028" y="255556"/>
                  </a:lnTo>
                  <a:lnTo>
                    <a:pt x="223532" y="256146"/>
                  </a:lnTo>
                  <a:lnTo>
                    <a:pt x="216208" y="264709"/>
                  </a:lnTo>
                  <a:lnTo>
                    <a:pt x="215274" y="265347"/>
                  </a:lnTo>
                  <a:lnTo>
                    <a:pt x="210531" y="267338"/>
                  </a:lnTo>
                  <a:lnTo>
                    <a:pt x="207721" y="269081"/>
                  </a:lnTo>
                  <a:lnTo>
                    <a:pt x="205568" y="269862"/>
                  </a:lnTo>
                  <a:lnTo>
                    <a:pt x="201930" y="268996"/>
                  </a:lnTo>
                  <a:lnTo>
                    <a:pt x="200415" y="270224"/>
                  </a:lnTo>
                  <a:lnTo>
                    <a:pt x="199701" y="271748"/>
                  </a:lnTo>
                  <a:lnTo>
                    <a:pt x="199691" y="274901"/>
                  </a:lnTo>
                  <a:lnTo>
                    <a:pt x="201539" y="277158"/>
                  </a:lnTo>
                  <a:lnTo>
                    <a:pt x="203054" y="284654"/>
                  </a:lnTo>
                  <a:lnTo>
                    <a:pt x="202492" y="287817"/>
                  </a:lnTo>
                  <a:lnTo>
                    <a:pt x="201053" y="285769"/>
                  </a:lnTo>
                  <a:lnTo>
                    <a:pt x="198796" y="283607"/>
                  </a:lnTo>
                  <a:lnTo>
                    <a:pt x="194414" y="281759"/>
                  </a:lnTo>
                  <a:lnTo>
                    <a:pt x="189604" y="282397"/>
                  </a:lnTo>
                  <a:lnTo>
                    <a:pt x="184356" y="285521"/>
                  </a:lnTo>
                  <a:lnTo>
                    <a:pt x="180794" y="286683"/>
                  </a:lnTo>
                  <a:lnTo>
                    <a:pt x="178927" y="285883"/>
                  </a:lnTo>
                  <a:lnTo>
                    <a:pt x="177784" y="285931"/>
                  </a:lnTo>
                  <a:lnTo>
                    <a:pt x="177384" y="286826"/>
                  </a:lnTo>
                  <a:lnTo>
                    <a:pt x="177469" y="287560"/>
                  </a:lnTo>
                  <a:lnTo>
                    <a:pt x="178041" y="288131"/>
                  </a:lnTo>
                  <a:lnTo>
                    <a:pt x="177965" y="288541"/>
                  </a:lnTo>
                  <a:lnTo>
                    <a:pt x="177222" y="288798"/>
                  </a:lnTo>
                  <a:lnTo>
                    <a:pt x="168954" y="286598"/>
                  </a:lnTo>
                  <a:lnTo>
                    <a:pt x="165382" y="284512"/>
                  </a:lnTo>
                  <a:lnTo>
                    <a:pt x="162573" y="280597"/>
                  </a:lnTo>
                  <a:lnTo>
                    <a:pt x="163973" y="279330"/>
                  </a:lnTo>
                  <a:lnTo>
                    <a:pt x="165192" y="278768"/>
                  </a:lnTo>
                  <a:lnTo>
                    <a:pt x="169497" y="278444"/>
                  </a:lnTo>
                  <a:lnTo>
                    <a:pt x="170240" y="278044"/>
                  </a:lnTo>
                  <a:lnTo>
                    <a:pt x="170316" y="277139"/>
                  </a:lnTo>
                  <a:lnTo>
                    <a:pt x="170640" y="275958"/>
                  </a:lnTo>
                  <a:lnTo>
                    <a:pt x="170526" y="274234"/>
                  </a:lnTo>
                  <a:lnTo>
                    <a:pt x="170050" y="272405"/>
                  </a:lnTo>
                  <a:lnTo>
                    <a:pt x="171935" y="269729"/>
                  </a:lnTo>
                  <a:lnTo>
                    <a:pt x="174745" y="267519"/>
                  </a:lnTo>
                  <a:lnTo>
                    <a:pt x="176393" y="265300"/>
                  </a:lnTo>
                  <a:lnTo>
                    <a:pt x="176641" y="262042"/>
                  </a:lnTo>
                  <a:lnTo>
                    <a:pt x="179603" y="260452"/>
                  </a:lnTo>
                  <a:lnTo>
                    <a:pt x="182223" y="257718"/>
                  </a:lnTo>
                  <a:lnTo>
                    <a:pt x="182870" y="254736"/>
                  </a:lnTo>
                  <a:lnTo>
                    <a:pt x="183794" y="252860"/>
                  </a:lnTo>
                  <a:lnTo>
                    <a:pt x="182118" y="248545"/>
                  </a:lnTo>
                  <a:lnTo>
                    <a:pt x="181765" y="245697"/>
                  </a:lnTo>
                  <a:lnTo>
                    <a:pt x="181689" y="243306"/>
                  </a:lnTo>
                  <a:lnTo>
                    <a:pt x="182508" y="241983"/>
                  </a:lnTo>
                  <a:lnTo>
                    <a:pt x="184956" y="240487"/>
                  </a:lnTo>
                  <a:lnTo>
                    <a:pt x="187528" y="239325"/>
                  </a:lnTo>
                  <a:lnTo>
                    <a:pt x="188595" y="239439"/>
                  </a:lnTo>
                  <a:lnTo>
                    <a:pt x="188985" y="240173"/>
                  </a:lnTo>
                  <a:lnTo>
                    <a:pt x="189080" y="245030"/>
                  </a:lnTo>
                  <a:lnTo>
                    <a:pt x="189595" y="245126"/>
                  </a:lnTo>
                  <a:lnTo>
                    <a:pt x="190414" y="244526"/>
                  </a:lnTo>
                  <a:lnTo>
                    <a:pt x="191757" y="241668"/>
                  </a:lnTo>
                  <a:lnTo>
                    <a:pt x="192681" y="242497"/>
                  </a:lnTo>
                  <a:lnTo>
                    <a:pt x="194110" y="242811"/>
                  </a:lnTo>
                  <a:lnTo>
                    <a:pt x="195176" y="242068"/>
                  </a:lnTo>
                  <a:lnTo>
                    <a:pt x="195872" y="242154"/>
                  </a:lnTo>
                  <a:lnTo>
                    <a:pt x="196729" y="242888"/>
                  </a:lnTo>
                  <a:lnTo>
                    <a:pt x="198444" y="243926"/>
                  </a:lnTo>
                  <a:lnTo>
                    <a:pt x="200044" y="244269"/>
                  </a:lnTo>
                  <a:lnTo>
                    <a:pt x="201368" y="243583"/>
                  </a:lnTo>
                  <a:lnTo>
                    <a:pt x="202501" y="242345"/>
                  </a:lnTo>
                  <a:lnTo>
                    <a:pt x="203711" y="242764"/>
                  </a:lnTo>
                  <a:lnTo>
                    <a:pt x="206007" y="246135"/>
                  </a:lnTo>
                  <a:lnTo>
                    <a:pt x="207073" y="245764"/>
                  </a:lnTo>
                  <a:lnTo>
                    <a:pt x="212360" y="245088"/>
                  </a:lnTo>
                  <a:lnTo>
                    <a:pt x="213207" y="244173"/>
                  </a:lnTo>
                  <a:lnTo>
                    <a:pt x="213836" y="243344"/>
                  </a:lnTo>
                  <a:lnTo>
                    <a:pt x="208312" y="238868"/>
                  </a:lnTo>
                  <a:lnTo>
                    <a:pt x="208588" y="235525"/>
                  </a:lnTo>
                  <a:lnTo>
                    <a:pt x="208797" y="231686"/>
                  </a:lnTo>
                  <a:lnTo>
                    <a:pt x="208140" y="229400"/>
                  </a:lnTo>
                  <a:lnTo>
                    <a:pt x="207064" y="227590"/>
                  </a:lnTo>
                  <a:lnTo>
                    <a:pt x="202844" y="225485"/>
                  </a:lnTo>
                  <a:lnTo>
                    <a:pt x="199577" y="223304"/>
                  </a:lnTo>
                  <a:lnTo>
                    <a:pt x="198891" y="222313"/>
                  </a:lnTo>
                  <a:lnTo>
                    <a:pt x="198805" y="221037"/>
                  </a:lnTo>
                  <a:lnTo>
                    <a:pt x="198663" y="219056"/>
                  </a:lnTo>
                  <a:lnTo>
                    <a:pt x="197367" y="217351"/>
                  </a:lnTo>
                  <a:lnTo>
                    <a:pt x="197262" y="215903"/>
                  </a:lnTo>
                  <a:lnTo>
                    <a:pt x="198082" y="213646"/>
                  </a:lnTo>
                  <a:lnTo>
                    <a:pt x="198282" y="211245"/>
                  </a:lnTo>
                  <a:lnTo>
                    <a:pt x="198005" y="210293"/>
                  </a:lnTo>
                  <a:lnTo>
                    <a:pt x="197243" y="209512"/>
                  </a:lnTo>
                  <a:lnTo>
                    <a:pt x="195776" y="209435"/>
                  </a:lnTo>
                  <a:lnTo>
                    <a:pt x="193843" y="208045"/>
                  </a:lnTo>
                  <a:lnTo>
                    <a:pt x="192519" y="206169"/>
                  </a:lnTo>
                  <a:lnTo>
                    <a:pt x="188956" y="203463"/>
                  </a:lnTo>
                  <a:lnTo>
                    <a:pt x="187871" y="203025"/>
                  </a:lnTo>
                  <a:lnTo>
                    <a:pt x="187204" y="201682"/>
                  </a:lnTo>
                  <a:lnTo>
                    <a:pt x="186880" y="200082"/>
                  </a:lnTo>
                  <a:lnTo>
                    <a:pt x="187633" y="198091"/>
                  </a:lnTo>
                  <a:lnTo>
                    <a:pt x="188576" y="195015"/>
                  </a:lnTo>
                  <a:lnTo>
                    <a:pt x="189233" y="192129"/>
                  </a:lnTo>
                  <a:lnTo>
                    <a:pt x="189243" y="190405"/>
                  </a:lnTo>
                  <a:lnTo>
                    <a:pt x="188814" y="186137"/>
                  </a:lnTo>
                  <a:lnTo>
                    <a:pt x="186957" y="182870"/>
                  </a:lnTo>
                  <a:lnTo>
                    <a:pt x="186090" y="182442"/>
                  </a:lnTo>
                  <a:lnTo>
                    <a:pt x="184594" y="183356"/>
                  </a:lnTo>
                  <a:lnTo>
                    <a:pt x="182889" y="184128"/>
                  </a:lnTo>
                  <a:lnTo>
                    <a:pt x="181546" y="183404"/>
                  </a:lnTo>
                  <a:lnTo>
                    <a:pt x="180013" y="181632"/>
                  </a:lnTo>
                  <a:lnTo>
                    <a:pt x="177555" y="176689"/>
                  </a:lnTo>
                  <a:lnTo>
                    <a:pt x="172955" y="175698"/>
                  </a:lnTo>
                  <a:lnTo>
                    <a:pt x="171049" y="175460"/>
                  </a:lnTo>
                  <a:lnTo>
                    <a:pt x="169250" y="177841"/>
                  </a:lnTo>
                  <a:lnTo>
                    <a:pt x="168687" y="177117"/>
                  </a:lnTo>
                  <a:lnTo>
                    <a:pt x="168183" y="175593"/>
                  </a:lnTo>
                  <a:lnTo>
                    <a:pt x="167230" y="174993"/>
                  </a:lnTo>
                  <a:lnTo>
                    <a:pt x="165973" y="175698"/>
                  </a:lnTo>
                  <a:lnTo>
                    <a:pt x="165611" y="175022"/>
                  </a:lnTo>
                  <a:lnTo>
                    <a:pt x="166154" y="172955"/>
                  </a:lnTo>
                  <a:lnTo>
                    <a:pt x="164659" y="171936"/>
                  </a:lnTo>
                  <a:lnTo>
                    <a:pt x="161124" y="171955"/>
                  </a:lnTo>
                  <a:lnTo>
                    <a:pt x="159239" y="171193"/>
                  </a:lnTo>
                  <a:lnTo>
                    <a:pt x="159019" y="169640"/>
                  </a:lnTo>
                  <a:lnTo>
                    <a:pt x="157905" y="168621"/>
                  </a:lnTo>
                  <a:lnTo>
                    <a:pt x="155905" y="168126"/>
                  </a:lnTo>
                  <a:lnTo>
                    <a:pt x="153952" y="166859"/>
                  </a:lnTo>
                  <a:lnTo>
                    <a:pt x="152066" y="164811"/>
                  </a:lnTo>
                  <a:lnTo>
                    <a:pt x="149237" y="163478"/>
                  </a:lnTo>
                  <a:lnTo>
                    <a:pt x="145475" y="162858"/>
                  </a:lnTo>
                  <a:lnTo>
                    <a:pt x="145170" y="162639"/>
                  </a:lnTo>
                  <a:lnTo>
                    <a:pt x="144818" y="162344"/>
                  </a:lnTo>
                  <a:lnTo>
                    <a:pt x="142389" y="163735"/>
                  </a:lnTo>
                  <a:lnTo>
                    <a:pt x="140932" y="164840"/>
                  </a:lnTo>
                  <a:lnTo>
                    <a:pt x="139141" y="164154"/>
                  </a:lnTo>
                  <a:lnTo>
                    <a:pt x="136245" y="166611"/>
                  </a:lnTo>
                  <a:lnTo>
                    <a:pt x="130359" y="166735"/>
                  </a:lnTo>
                  <a:lnTo>
                    <a:pt x="127473" y="166583"/>
                  </a:lnTo>
                  <a:lnTo>
                    <a:pt x="126044" y="165973"/>
                  </a:lnTo>
                  <a:lnTo>
                    <a:pt x="120519" y="169707"/>
                  </a:lnTo>
                  <a:lnTo>
                    <a:pt x="119939" y="171079"/>
                  </a:lnTo>
                  <a:lnTo>
                    <a:pt x="118700" y="171535"/>
                  </a:lnTo>
                  <a:lnTo>
                    <a:pt x="115224" y="172278"/>
                  </a:lnTo>
                  <a:lnTo>
                    <a:pt x="111566" y="173326"/>
                  </a:lnTo>
                  <a:lnTo>
                    <a:pt x="110794" y="176936"/>
                  </a:lnTo>
                  <a:lnTo>
                    <a:pt x="109708" y="178889"/>
                  </a:lnTo>
                  <a:lnTo>
                    <a:pt x="107746" y="181746"/>
                  </a:lnTo>
                  <a:lnTo>
                    <a:pt x="100955" y="182737"/>
                  </a:lnTo>
                  <a:lnTo>
                    <a:pt x="95088" y="184128"/>
                  </a:lnTo>
                  <a:lnTo>
                    <a:pt x="89078" y="184995"/>
                  </a:lnTo>
                  <a:lnTo>
                    <a:pt x="81200" y="188481"/>
                  </a:lnTo>
                  <a:lnTo>
                    <a:pt x="78638" y="191548"/>
                  </a:lnTo>
                  <a:lnTo>
                    <a:pt x="76105" y="192405"/>
                  </a:lnTo>
                  <a:lnTo>
                    <a:pt x="73809" y="192662"/>
                  </a:lnTo>
                  <a:lnTo>
                    <a:pt x="72323" y="190948"/>
                  </a:lnTo>
                  <a:lnTo>
                    <a:pt x="67323" y="186357"/>
                  </a:lnTo>
                  <a:lnTo>
                    <a:pt x="65398" y="184185"/>
                  </a:lnTo>
                  <a:lnTo>
                    <a:pt x="62865" y="183547"/>
                  </a:lnTo>
                  <a:lnTo>
                    <a:pt x="60112" y="183909"/>
                  </a:lnTo>
                  <a:lnTo>
                    <a:pt x="57464" y="184975"/>
                  </a:lnTo>
                  <a:lnTo>
                    <a:pt x="54683" y="185175"/>
                  </a:lnTo>
                  <a:lnTo>
                    <a:pt x="51530" y="183632"/>
                  </a:lnTo>
                  <a:lnTo>
                    <a:pt x="51197" y="183785"/>
                  </a:lnTo>
                  <a:lnTo>
                    <a:pt x="49987" y="183994"/>
                  </a:lnTo>
                  <a:lnTo>
                    <a:pt x="42157" y="182128"/>
                  </a:lnTo>
                  <a:lnTo>
                    <a:pt x="41434" y="181813"/>
                  </a:lnTo>
                  <a:lnTo>
                    <a:pt x="41091" y="181737"/>
                  </a:lnTo>
                  <a:lnTo>
                    <a:pt x="40014" y="181594"/>
                  </a:lnTo>
                  <a:lnTo>
                    <a:pt x="34118" y="181823"/>
                  </a:lnTo>
                  <a:lnTo>
                    <a:pt x="28622" y="178051"/>
                  </a:lnTo>
                  <a:lnTo>
                    <a:pt x="26936" y="177937"/>
                  </a:lnTo>
                  <a:lnTo>
                    <a:pt x="25632" y="179460"/>
                  </a:lnTo>
                  <a:lnTo>
                    <a:pt x="24669" y="181156"/>
                  </a:lnTo>
                  <a:lnTo>
                    <a:pt x="20878" y="182842"/>
                  </a:lnTo>
                  <a:lnTo>
                    <a:pt x="19907" y="183518"/>
                  </a:lnTo>
                  <a:lnTo>
                    <a:pt x="19355" y="182994"/>
                  </a:lnTo>
                  <a:lnTo>
                    <a:pt x="19097" y="181537"/>
                  </a:lnTo>
                  <a:lnTo>
                    <a:pt x="19383" y="180241"/>
                  </a:lnTo>
                  <a:lnTo>
                    <a:pt x="18821" y="179022"/>
                  </a:lnTo>
                  <a:lnTo>
                    <a:pt x="17383" y="177632"/>
                  </a:lnTo>
                  <a:lnTo>
                    <a:pt x="17030" y="177051"/>
                  </a:lnTo>
                  <a:lnTo>
                    <a:pt x="15221" y="177155"/>
                  </a:lnTo>
                  <a:lnTo>
                    <a:pt x="14725" y="177289"/>
                  </a:lnTo>
                  <a:lnTo>
                    <a:pt x="14544" y="177260"/>
                  </a:lnTo>
                  <a:lnTo>
                    <a:pt x="12029" y="176079"/>
                  </a:lnTo>
                  <a:lnTo>
                    <a:pt x="10373" y="173231"/>
                  </a:lnTo>
                  <a:lnTo>
                    <a:pt x="7791" y="171717"/>
                  </a:lnTo>
                  <a:lnTo>
                    <a:pt x="5819" y="171202"/>
                  </a:lnTo>
                  <a:lnTo>
                    <a:pt x="4924" y="169974"/>
                  </a:lnTo>
                  <a:lnTo>
                    <a:pt x="4343" y="168345"/>
                  </a:lnTo>
                  <a:lnTo>
                    <a:pt x="3733" y="167116"/>
                  </a:lnTo>
                  <a:lnTo>
                    <a:pt x="3667" y="166992"/>
                  </a:lnTo>
                  <a:lnTo>
                    <a:pt x="3247" y="165125"/>
                  </a:lnTo>
                  <a:lnTo>
                    <a:pt x="2648" y="164935"/>
                  </a:lnTo>
                  <a:lnTo>
                    <a:pt x="2543" y="164887"/>
                  </a:lnTo>
                  <a:lnTo>
                    <a:pt x="0" y="165211"/>
                  </a:lnTo>
                  <a:lnTo>
                    <a:pt x="295" y="158648"/>
                  </a:lnTo>
                  <a:lnTo>
                    <a:pt x="4362" y="153914"/>
                  </a:lnTo>
                  <a:lnTo>
                    <a:pt x="5362" y="151524"/>
                  </a:lnTo>
                  <a:lnTo>
                    <a:pt x="6886" y="146332"/>
                  </a:lnTo>
                  <a:lnTo>
                    <a:pt x="8029" y="143894"/>
                  </a:lnTo>
                  <a:lnTo>
                    <a:pt x="9401" y="141875"/>
                  </a:lnTo>
                  <a:lnTo>
                    <a:pt x="10496" y="139922"/>
                  </a:lnTo>
                  <a:lnTo>
                    <a:pt x="10887" y="138246"/>
                  </a:lnTo>
                  <a:lnTo>
                    <a:pt x="11992" y="138055"/>
                  </a:lnTo>
                  <a:lnTo>
                    <a:pt x="15230" y="139570"/>
                  </a:lnTo>
                  <a:lnTo>
                    <a:pt x="18136" y="140351"/>
                  </a:lnTo>
                  <a:lnTo>
                    <a:pt x="18935" y="139608"/>
                  </a:lnTo>
                  <a:lnTo>
                    <a:pt x="19269" y="138636"/>
                  </a:lnTo>
                  <a:lnTo>
                    <a:pt x="19135" y="137884"/>
                  </a:lnTo>
                  <a:lnTo>
                    <a:pt x="16811" y="135646"/>
                  </a:lnTo>
                  <a:lnTo>
                    <a:pt x="15354" y="134217"/>
                  </a:lnTo>
                  <a:lnTo>
                    <a:pt x="15259" y="133340"/>
                  </a:lnTo>
                  <a:lnTo>
                    <a:pt x="15783" y="131369"/>
                  </a:lnTo>
                  <a:lnTo>
                    <a:pt x="16068" y="129159"/>
                  </a:lnTo>
                  <a:lnTo>
                    <a:pt x="15735" y="126759"/>
                  </a:lnTo>
                  <a:lnTo>
                    <a:pt x="14144" y="121434"/>
                  </a:lnTo>
                  <a:lnTo>
                    <a:pt x="13849" y="119167"/>
                  </a:lnTo>
                  <a:lnTo>
                    <a:pt x="15364" y="116405"/>
                  </a:lnTo>
                  <a:lnTo>
                    <a:pt x="20298" y="109814"/>
                  </a:lnTo>
                  <a:lnTo>
                    <a:pt x="21945" y="107327"/>
                  </a:lnTo>
                  <a:lnTo>
                    <a:pt x="24193" y="104327"/>
                  </a:lnTo>
                  <a:lnTo>
                    <a:pt x="30299" y="97126"/>
                  </a:lnTo>
                  <a:lnTo>
                    <a:pt x="34147" y="92926"/>
                  </a:lnTo>
                  <a:lnTo>
                    <a:pt x="36756" y="90592"/>
                  </a:lnTo>
                  <a:lnTo>
                    <a:pt x="40576" y="86544"/>
                  </a:lnTo>
                  <a:lnTo>
                    <a:pt x="42253" y="84439"/>
                  </a:lnTo>
                  <a:lnTo>
                    <a:pt x="49225" y="83067"/>
                  </a:lnTo>
                  <a:lnTo>
                    <a:pt x="50092" y="81096"/>
                  </a:lnTo>
                  <a:lnTo>
                    <a:pt x="51368" y="78943"/>
                  </a:lnTo>
                  <a:lnTo>
                    <a:pt x="52358" y="78019"/>
                  </a:lnTo>
                  <a:lnTo>
                    <a:pt x="52492" y="74390"/>
                  </a:lnTo>
                  <a:lnTo>
                    <a:pt x="51197" y="69942"/>
                  </a:lnTo>
                  <a:lnTo>
                    <a:pt x="50159" y="68370"/>
                  </a:lnTo>
                  <a:lnTo>
                    <a:pt x="49387" y="67294"/>
                  </a:lnTo>
                  <a:lnTo>
                    <a:pt x="49892" y="66294"/>
                  </a:lnTo>
                  <a:lnTo>
                    <a:pt x="50663" y="66008"/>
                  </a:lnTo>
                  <a:lnTo>
                    <a:pt x="51615" y="65865"/>
                  </a:lnTo>
                  <a:lnTo>
                    <a:pt x="52797" y="64789"/>
                  </a:lnTo>
                  <a:lnTo>
                    <a:pt x="52530" y="63617"/>
                  </a:lnTo>
                  <a:lnTo>
                    <a:pt x="49587" y="60760"/>
                  </a:lnTo>
                  <a:lnTo>
                    <a:pt x="48310" y="58560"/>
                  </a:lnTo>
                  <a:lnTo>
                    <a:pt x="46320" y="52883"/>
                  </a:lnTo>
                  <a:lnTo>
                    <a:pt x="42281" y="46977"/>
                  </a:lnTo>
                  <a:lnTo>
                    <a:pt x="41005" y="45063"/>
                  </a:lnTo>
                  <a:lnTo>
                    <a:pt x="40824" y="43253"/>
                  </a:lnTo>
                  <a:lnTo>
                    <a:pt x="41414" y="41443"/>
                  </a:lnTo>
                  <a:lnTo>
                    <a:pt x="40852" y="39129"/>
                  </a:lnTo>
                  <a:lnTo>
                    <a:pt x="39424" y="36176"/>
                  </a:lnTo>
                  <a:lnTo>
                    <a:pt x="39652" y="35852"/>
                  </a:lnTo>
                  <a:lnTo>
                    <a:pt x="39509" y="32204"/>
                  </a:lnTo>
                  <a:lnTo>
                    <a:pt x="40528" y="31413"/>
                  </a:lnTo>
                  <a:lnTo>
                    <a:pt x="42138" y="30880"/>
                  </a:lnTo>
                  <a:lnTo>
                    <a:pt x="44405" y="31061"/>
                  </a:lnTo>
                  <a:lnTo>
                    <a:pt x="46348" y="31623"/>
                  </a:lnTo>
                  <a:lnTo>
                    <a:pt x="48673" y="33290"/>
                  </a:lnTo>
                  <a:lnTo>
                    <a:pt x="49396" y="33023"/>
                  </a:lnTo>
                  <a:lnTo>
                    <a:pt x="53368" y="29880"/>
                  </a:lnTo>
                  <a:lnTo>
                    <a:pt x="57464" y="25136"/>
                  </a:lnTo>
                  <a:lnTo>
                    <a:pt x="58635" y="22384"/>
                  </a:lnTo>
                  <a:lnTo>
                    <a:pt x="59655" y="21126"/>
                  </a:lnTo>
                  <a:lnTo>
                    <a:pt x="63217" y="20460"/>
                  </a:lnTo>
                  <a:lnTo>
                    <a:pt x="66322" y="20183"/>
                  </a:lnTo>
                  <a:lnTo>
                    <a:pt x="68294" y="20231"/>
                  </a:lnTo>
                  <a:lnTo>
                    <a:pt x="73142" y="19764"/>
                  </a:lnTo>
                  <a:lnTo>
                    <a:pt x="76009" y="19240"/>
                  </a:lnTo>
                  <a:lnTo>
                    <a:pt x="78495" y="18402"/>
                  </a:lnTo>
                  <a:lnTo>
                    <a:pt x="83858" y="18088"/>
                  </a:lnTo>
                  <a:lnTo>
                    <a:pt x="92221" y="18650"/>
                  </a:lnTo>
                  <a:lnTo>
                    <a:pt x="97717" y="18688"/>
                  </a:lnTo>
                  <a:lnTo>
                    <a:pt x="101450" y="19135"/>
                  </a:lnTo>
                  <a:lnTo>
                    <a:pt x="110585" y="21660"/>
                  </a:lnTo>
                  <a:lnTo>
                    <a:pt x="113985" y="22117"/>
                  </a:lnTo>
                  <a:lnTo>
                    <a:pt x="115567" y="23460"/>
                  </a:lnTo>
                  <a:lnTo>
                    <a:pt x="118605" y="23955"/>
                  </a:lnTo>
                  <a:lnTo>
                    <a:pt x="124130" y="25298"/>
                  </a:lnTo>
                  <a:lnTo>
                    <a:pt x="128921" y="26022"/>
                  </a:lnTo>
                  <a:lnTo>
                    <a:pt x="132159" y="25727"/>
                  </a:lnTo>
                  <a:lnTo>
                    <a:pt x="133969" y="26108"/>
                  </a:lnTo>
                  <a:lnTo>
                    <a:pt x="137398" y="32061"/>
                  </a:lnTo>
                  <a:lnTo>
                    <a:pt x="138103" y="32756"/>
                  </a:lnTo>
                  <a:lnTo>
                    <a:pt x="139474" y="32899"/>
                  </a:lnTo>
                  <a:lnTo>
                    <a:pt x="142274" y="32385"/>
                  </a:lnTo>
                  <a:lnTo>
                    <a:pt x="146256" y="32585"/>
                  </a:lnTo>
                  <a:lnTo>
                    <a:pt x="148618" y="33833"/>
                  </a:lnTo>
                  <a:lnTo>
                    <a:pt x="148275" y="37366"/>
                  </a:lnTo>
                  <a:lnTo>
                    <a:pt x="148894" y="37881"/>
                  </a:lnTo>
                  <a:lnTo>
                    <a:pt x="150000" y="37681"/>
                  </a:lnTo>
                  <a:lnTo>
                    <a:pt x="151266" y="35690"/>
                  </a:lnTo>
                  <a:lnTo>
                    <a:pt x="152333" y="33623"/>
                  </a:lnTo>
                  <a:lnTo>
                    <a:pt x="153124" y="32975"/>
                  </a:lnTo>
                  <a:lnTo>
                    <a:pt x="157191" y="34376"/>
                  </a:lnTo>
                  <a:lnTo>
                    <a:pt x="159048" y="34147"/>
                  </a:lnTo>
                  <a:lnTo>
                    <a:pt x="160763" y="32575"/>
                  </a:lnTo>
                  <a:lnTo>
                    <a:pt x="161810" y="32309"/>
                  </a:lnTo>
                  <a:lnTo>
                    <a:pt x="164696" y="33423"/>
                  </a:lnTo>
                  <a:lnTo>
                    <a:pt x="168249" y="34204"/>
                  </a:lnTo>
                  <a:lnTo>
                    <a:pt x="171126" y="34252"/>
                  </a:lnTo>
                  <a:lnTo>
                    <a:pt x="172917" y="35100"/>
                  </a:lnTo>
                  <a:lnTo>
                    <a:pt x="174221" y="38786"/>
                  </a:lnTo>
                  <a:lnTo>
                    <a:pt x="175355" y="39548"/>
                  </a:lnTo>
                  <a:lnTo>
                    <a:pt x="176450" y="39776"/>
                  </a:lnTo>
                  <a:lnTo>
                    <a:pt x="178108" y="36481"/>
                  </a:lnTo>
                  <a:lnTo>
                    <a:pt x="179613" y="35204"/>
                  </a:lnTo>
                  <a:lnTo>
                    <a:pt x="181699" y="34261"/>
                  </a:lnTo>
                  <a:lnTo>
                    <a:pt x="183042" y="33852"/>
                  </a:lnTo>
                  <a:lnTo>
                    <a:pt x="183994" y="32680"/>
                  </a:lnTo>
                  <a:lnTo>
                    <a:pt x="185271" y="31547"/>
                  </a:lnTo>
                  <a:lnTo>
                    <a:pt x="186375" y="31452"/>
                  </a:lnTo>
                  <a:lnTo>
                    <a:pt x="187271" y="31890"/>
                  </a:lnTo>
                  <a:lnTo>
                    <a:pt x="188300" y="33461"/>
                  </a:lnTo>
                  <a:lnTo>
                    <a:pt x="189804" y="37043"/>
                  </a:lnTo>
                  <a:lnTo>
                    <a:pt x="191633" y="40634"/>
                  </a:lnTo>
                  <a:lnTo>
                    <a:pt x="192910" y="41938"/>
                  </a:lnTo>
                  <a:lnTo>
                    <a:pt x="196205" y="40834"/>
                  </a:lnTo>
                  <a:lnTo>
                    <a:pt x="198434" y="39709"/>
                  </a:lnTo>
                  <a:lnTo>
                    <a:pt x="202520" y="39500"/>
                  </a:lnTo>
                  <a:lnTo>
                    <a:pt x="207940" y="38710"/>
                  </a:lnTo>
                  <a:lnTo>
                    <a:pt x="212084" y="37681"/>
                  </a:lnTo>
                  <a:lnTo>
                    <a:pt x="214674" y="37862"/>
                  </a:lnTo>
                  <a:lnTo>
                    <a:pt x="216246" y="39005"/>
                  </a:lnTo>
                  <a:lnTo>
                    <a:pt x="218637" y="41205"/>
                  </a:lnTo>
                  <a:lnTo>
                    <a:pt x="219284" y="44367"/>
                  </a:lnTo>
                  <a:lnTo>
                    <a:pt x="222389" y="46549"/>
                  </a:lnTo>
                  <a:lnTo>
                    <a:pt x="224933" y="46949"/>
                  </a:lnTo>
                  <a:lnTo>
                    <a:pt x="225800" y="44682"/>
                  </a:lnTo>
                  <a:lnTo>
                    <a:pt x="227286" y="43101"/>
                  </a:lnTo>
                  <a:lnTo>
                    <a:pt x="226723" y="40919"/>
                  </a:lnTo>
                  <a:lnTo>
                    <a:pt x="226476" y="38138"/>
                  </a:lnTo>
                  <a:lnTo>
                    <a:pt x="225361" y="35557"/>
                  </a:lnTo>
                  <a:lnTo>
                    <a:pt x="224618" y="32775"/>
                  </a:lnTo>
                  <a:lnTo>
                    <a:pt x="225980" y="28794"/>
                  </a:lnTo>
                  <a:lnTo>
                    <a:pt x="227466" y="25308"/>
                  </a:lnTo>
                  <a:lnTo>
                    <a:pt x="228209" y="23412"/>
                  </a:lnTo>
                  <a:lnTo>
                    <a:pt x="230562" y="19907"/>
                  </a:lnTo>
                  <a:lnTo>
                    <a:pt x="232972" y="17402"/>
                  </a:lnTo>
                  <a:lnTo>
                    <a:pt x="236581" y="13373"/>
                  </a:lnTo>
                  <a:lnTo>
                    <a:pt x="239220" y="12039"/>
                  </a:lnTo>
                  <a:lnTo>
                    <a:pt x="241602" y="12649"/>
                  </a:lnTo>
                  <a:lnTo>
                    <a:pt x="242925" y="13202"/>
                  </a:lnTo>
                  <a:lnTo>
                    <a:pt x="246345" y="10811"/>
                  </a:lnTo>
                  <a:lnTo>
                    <a:pt x="252431" y="10687"/>
                  </a:lnTo>
                  <a:lnTo>
                    <a:pt x="257499" y="10992"/>
                  </a:lnTo>
                  <a:lnTo>
                    <a:pt x="258013" y="11068"/>
                  </a:lnTo>
                  <a:lnTo>
                    <a:pt x="260509" y="12306"/>
                  </a:lnTo>
                  <a:lnTo>
                    <a:pt x="263128" y="13354"/>
                  </a:lnTo>
                  <a:lnTo>
                    <a:pt x="264937" y="13421"/>
                  </a:lnTo>
                  <a:lnTo>
                    <a:pt x="267090" y="13182"/>
                  </a:lnTo>
                  <a:lnTo>
                    <a:pt x="269624" y="11782"/>
                  </a:lnTo>
                  <a:lnTo>
                    <a:pt x="271386" y="10430"/>
                  </a:lnTo>
                  <a:lnTo>
                    <a:pt x="273529" y="3553"/>
                  </a:lnTo>
                  <a:lnTo>
                    <a:pt x="274291" y="2562"/>
                  </a:lnTo>
                  <a:lnTo>
                    <a:pt x="275472" y="2019"/>
                  </a:lnTo>
                  <a:lnTo>
                    <a:pt x="277406" y="1962"/>
                  </a:lnTo>
                  <a:lnTo>
                    <a:pt x="281082" y="3248"/>
                  </a:lnTo>
                  <a:lnTo>
                    <a:pt x="285388" y="4400"/>
                  </a:lnTo>
                  <a:lnTo>
                    <a:pt x="287884" y="4238"/>
                  </a:lnTo>
                  <a:lnTo>
                    <a:pt x="294532" y="571"/>
                  </a:lnTo>
                  <a:lnTo>
                    <a:pt x="298237" y="0"/>
                  </a:lnTo>
                  <a:lnTo>
                    <a:pt x="302637" y="857"/>
                  </a:lnTo>
                  <a:lnTo>
                    <a:pt x="306962" y="905"/>
                  </a:lnTo>
                  <a:lnTo>
                    <a:pt x="310219" y="371"/>
                  </a:lnTo>
                  <a:lnTo>
                    <a:pt x="312458" y="1638"/>
                  </a:lnTo>
                  <a:lnTo>
                    <a:pt x="315220" y="4438"/>
                  </a:lnTo>
                  <a:lnTo>
                    <a:pt x="317716" y="8591"/>
                  </a:lnTo>
                  <a:lnTo>
                    <a:pt x="320325" y="16240"/>
                  </a:lnTo>
                  <a:lnTo>
                    <a:pt x="327936" y="24841"/>
                  </a:lnTo>
                  <a:lnTo>
                    <a:pt x="328060" y="26518"/>
                  </a:lnTo>
                  <a:lnTo>
                    <a:pt x="327440" y="27594"/>
                  </a:lnTo>
                  <a:lnTo>
                    <a:pt x="323697" y="28632"/>
                  </a:lnTo>
                  <a:lnTo>
                    <a:pt x="320535" y="29194"/>
                  </a:lnTo>
                  <a:lnTo>
                    <a:pt x="320383" y="30661"/>
                  </a:lnTo>
                  <a:lnTo>
                    <a:pt x="321221" y="32252"/>
                  </a:lnTo>
                  <a:lnTo>
                    <a:pt x="322669" y="34576"/>
                  </a:lnTo>
                  <a:lnTo>
                    <a:pt x="322888" y="37567"/>
                  </a:lnTo>
                  <a:lnTo>
                    <a:pt x="322812" y="40310"/>
                  </a:lnTo>
                  <a:lnTo>
                    <a:pt x="323431" y="42729"/>
                  </a:lnTo>
                  <a:lnTo>
                    <a:pt x="324640" y="43720"/>
                  </a:lnTo>
                  <a:lnTo>
                    <a:pt x="324793" y="44929"/>
                  </a:lnTo>
                  <a:lnTo>
                    <a:pt x="323402" y="46415"/>
                  </a:lnTo>
                  <a:lnTo>
                    <a:pt x="323012" y="47330"/>
                  </a:lnTo>
                  <a:lnTo>
                    <a:pt x="323555" y="47825"/>
                  </a:lnTo>
                  <a:lnTo>
                    <a:pt x="330422" y="48111"/>
                  </a:lnTo>
                  <a:lnTo>
                    <a:pt x="333784" y="49549"/>
                  </a:lnTo>
                  <a:lnTo>
                    <a:pt x="336337" y="50863"/>
                  </a:lnTo>
                  <a:lnTo>
                    <a:pt x="337623" y="50987"/>
                  </a:lnTo>
                  <a:lnTo>
                    <a:pt x="340519" y="50149"/>
                  </a:lnTo>
                  <a:lnTo>
                    <a:pt x="343776" y="49616"/>
                  </a:lnTo>
                  <a:lnTo>
                    <a:pt x="345748" y="49539"/>
                  </a:lnTo>
                  <a:lnTo>
                    <a:pt x="346510" y="50511"/>
                  </a:lnTo>
                  <a:lnTo>
                    <a:pt x="347120" y="53054"/>
                  </a:lnTo>
                  <a:lnTo>
                    <a:pt x="348262" y="55597"/>
                  </a:lnTo>
                  <a:lnTo>
                    <a:pt x="349329" y="56321"/>
                  </a:lnTo>
                  <a:lnTo>
                    <a:pt x="351234" y="56197"/>
                  </a:lnTo>
                  <a:lnTo>
                    <a:pt x="352377" y="56321"/>
                  </a:lnTo>
                  <a:lnTo>
                    <a:pt x="352987" y="57283"/>
                  </a:lnTo>
                  <a:lnTo>
                    <a:pt x="352301" y="58731"/>
                  </a:lnTo>
                  <a:lnTo>
                    <a:pt x="352454" y="60303"/>
                  </a:lnTo>
                  <a:lnTo>
                    <a:pt x="353291" y="62227"/>
                  </a:lnTo>
                  <a:lnTo>
                    <a:pt x="354282" y="66675"/>
                  </a:lnTo>
                  <a:lnTo>
                    <a:pt x="355196" y="67999"/>
                  </a:lnTo>
                  <a:lnTo>
                    <a:pt x="355806" y="69675"/>
                  </a:lnTo>
                  <a:lnTo>
                    <a:pt x="355806" y="71599"/>
                  </a:lnTo>
                  <a:lnTo>
                    <a:pt x="355044" y="73276"/>
                  </a:lnTo>
                  <a:lnTo>
                    <a:pt x="354511" y="74590"/>
                  </a:lnTo>
                  <a:lnTo>
                    <a:pt x="355044" y="77581"/>
                  </a:lnTo>
                  <a:lnTo>
                    <a:pt x="357101" y="80924"/>
                  </a:lnTo>
                  <a:lnTo>
                    <a:pt x="358625" y="81753"/>
                  </a:lnTo>
                  <a:lnTo>
                    <a:pt x="359845" y="84734"/>
                  </a:lnTo>
                  <a:lnTo>
                    <a:pt x="362055" y="85687"/>
                  </a:lnTo>
                  <a:lnTo>
                    <a:pt x="365331" y="83182"/>
                  </a:lnTo>
                  <a:lnTo>
                    <a:pt x="367846" y="81867"/>
                  </a:lnTo>
                  <a:lnTo>
                    <a:pt x="370989" y="82601"/>
                  </a:lnTo>
                  <a:lnTo>
                    <a:pt x="373894" y="83067"/>
                  </a:lnTo>
                  <a:lnTo>
                    <a:pt x="375847" y="84772"/>
                  </a:lnTo>
                  <a:lnTo>
                    <a:pt x="377285" y="87116"/>
                  </a:lnTo>
                  <a:lnTo>
                    <a:pt x="378961" y="88420"/>
                  </a:lnTo>
                  <a:lnTo>
                    <a:pt x="380638" y="87735"/>
                  </a:lnTo>
                  <a:lnTo>
                    <a:pt x="384134" y="88420"/>
                  </a:lnTo>
                  <a:lnTo>
                    <a:pt x="385733" y="90316"/>
                  </a:lnTo>
                  <a:lnTo>
                    <a:pt x="387334" y="91383"/>
                  </a:lnTo>
                  <a:lnTo>
                    <a:pt x="389391" y="89840"/>
                  </a:lnTo>
                  <a:lnTo>
                    <a:pt x="391067" y="87935"/>
                  </a:lnTo>
                  <a:lnTo>
                    <a:pt x="397202" y="85944"/>
                  </a:lnTo>
                  <a:lnTo>
                    <a:pt x="401012" y="85449"/>
                  </a:lnTo>
                  <a:lnTo>
                    <a:pt x="402078" y="85058"/>
                  </a:lnTo>
                  <a:lnTo>
                    <a:pt x="404317" y="83629"/>
                  </a:lnTo>
                  <a:lnTo>
                    <a:pt x="406679" y="82677"/>
                  </a:lnTo>
                  <a:lnTo>
                    <a:pt x="408803" y="82934"/>
                  </a:lnTo>
                  <a:lnTo>
                    <a:pt x="410899" y="85896"/>
                  </a:lnTo>
                  <a:lnTo>
                    <a:pt x="413070" y="87935"/>
                  </a:lnTo>
                  <a:lnTo>
                    <a:pt x="413680" y="91145"/>
                  </a:lnTo>
                  <a:lnTo>
                    <a:pt x="416328" y="95545"/>
                  </a:lnTo>
                  <a:lnTo>
                    <a:pt x="422910" y="101555"/>
                  </a:lnTo>
                  <a:lnTo>
                    <a:pt x="425491" y="103384"/>
                  </a:lnTo>
                  <a:lnTo>
                    <a:pt x="427244" y="103060"/>
                  </a:lnTo>
                  <a:lnTo>
                    <a:pt x="428158" y="102584"/>
                  </a:lnTo>
                  <a:lnTo>
                    <a:pt x="428587" y="101955"/>
                  </a:lnTo>
                  <a:lnTo>
                    <a:pt x="428987" y="99012"/>
                  </a:lnTo>
                  <a:lnTo>
                    <a:pt x="429816" y="97926"/>
                  </a:lnTo>
                  <a:lnTo>
                    <a:pt x="431149" y="97898"/>
                  </a:lnTo>
                  <a:lnTo>
                    <a:pt x="436302" y="101555"/>
                  </a:lnTo>
                  <a:lnTo>
                    <a:pt x="438998" y="101955"/>
                  </a:lnTo>
                  <a:lnTo>
                    <a:pt x="441560" y="102022"/>
                  </a:lnTo>
                  <a:lnTo>
                    <a:pt x="445008" y="104860"/>
                  </a:lnTo>
                  <a:lnTo>
                    <a:pt x="448789" y="107327"/>
                  </a:lnTo>
                  <a:lnTo>
                    <a:pt x="451713" y="107585"/>
                  </a:lnTo>
                  <a:lnTo>
                    <a:pt x="454047" y="106613"/>
                  </a:lnTo>
                  <a:lnTo>
                    <a:pt x="455647" y="106023"/>
                  </a:lnTo>
                  <a:lnTo>
                    <a:pt x="456638" y="106966"/>
                  </a:lnTo>
                  <a:lnTo>
                    <a:pt x="457552" y="109090"/>
                  </a:lnTo>
                  <a:lnTo>
                    <a:pt x="459076" y="110737"/>
                  </a:lnTo>
                  <a:lnTo>
                    <a:pt x="460829" y="111204"/>
                  </a:lnTo>
                  <a:lnTo>
                    <a:pt x="463353" y="111309"/>
                  </a:lnTo>
                  <a:lnTo>
                    <a:pt x="467734" y="114490"/>
                  </a:lnTo>
                  <a:lnTo>
                    <a:pt x="471849" y="117729"/>
                  </a:lnTo>
                  <a:lnTo>
                    <a:pt x="474421" y="117910"/>
                  </a:lnTo>
                  <a:lnTo>
                    <a:pt x="476602" y="116957"/>
                  </a:lnTo>
                  <a:lnTo>
                    <a:pt x="478526" y="116710"/>
                  </a:lnTo>
                  <a:lnTo>
                    <a:pt x="479869" y="117529"/>
                  </a:lnTo>
                  <a:lnTo>
                    <a:pt x="480250" y="118929"/>
                  </a:lnTo>
                  <a:lnTo>
                    <a:pt x="479260" y="120805"/>
                  </a:lnTo>
                  <a:lnTo>
                    <a:pt x="479260" y="123492"/>
                  </a:lnTo>
                  <a:lnTo>
                    <a:pt x="481089" y="126063"/>
                  </a:lnTo>
                  <a:lnTo>
                    <a:pt x="481146" y="128588"/>
                  </a:lnTo>
                  <a:lnTo>
                    <a:pt x="480622" y="130864"/>
                  </a:lnTo>
                  <a:lnTo>
                    <a:pt x="479584" y="132959"/>
                  </a:lnTo>
                  <a:lnTo>
                    <a:pt x="477078" y="135836"/>
                  </a:lnTo>
                  <a:lnTo>
                    <a:pt x="474764" y="138512"/>
                  </a:lnTo>
                  <a:lnTo>
                    <a:pt x="471287" y="139627"/>
                  </a:lnTo>
                  <a:lnTo>
                    <a:pt x="469335" y="140798"/>
                  </a:lnTo>
                  <a:lnTo>
                    <a:pt x="469849" y="142760"/>
                  </a:lnTo>
                  <a:lnTo>
                    <a:pt x="471125" y="144589"/>
                  </a:lnTo>
                  <a:lnTo>
                    <a:pt x="474078" y="146066"/>
                  </a:lnTo>
                  <a:lnTo>
                    <a:pt x="477431" y="147142"/>
                  </a:lnTo>
                  <a:lnTo>
                    <a:pt x="477821" y="148333"/>
                  </a:lnTo>
                  <a:lnTo>
                    <a:pt x="477307" y="148933"/>
                  </a:lnTo>
                  <a:lnTo>
                    <a:pt x="475154" y="149485"/>
                  </a:lnTo>
                  <a:lnTo>
                    <a:pt x="472183" y="148923"/>
                  </a:lnTo>
                  <a:lnTo>
                    <a:pt x="471192" y="149961"/>
                  </a:lnTo>
                  <a:lnTo>
                    <a:pt x="469820" y="151686"/>
                  </a:lnTo>
                  <a:lnTo>
                    <a:pt x="468906" y="154791"/>
                  </a:lnTo>
                  <a:lnTo>
                    <a:pt x="468220" y="157667"/>
                  </a:lnTo>
                  <a:lnTo>
                    <a:pt x="471449" y="158448"/>
                  </a:lnTo>
                  <a:lnTo>
                    <a:pt x="473326" y="159620"/>
                  </a:lnTo>
                  <a:lnTo>
                    <a:pt x="473916" y="161972"/>
                  </a:lnTo>
                  <a:lnTo>
                    <a:pt x="474583" y="164592"/>
                  </a:lnTo>
                  <a:lnTo>
                    <a:pt x="474783" y="166944"/>
                  </a:lnTo>
                  <a:lnTo>
                    <a:pt x="473716" y="168087"/>
                  </a:lnTo>
                  <a:lnTo>
                    <a:pt x="473650" y="169259"/>
                  </a:lnTo>
                  <a:lnTo>
                    <a:pt x="474154" y="169840"/>
                  </a:lnTo>
                  <a:lnTo>
                    <a:pt x="475545" y="170097"/>
                  </a:lnTo>
                  <a:lnTo>
                    <a:pt x="476602" y="170621"/>
                  </a:lnTo>
                  <a:lnTo>
                    <a:pt x="476688" y="171860"/>
                  </a:lnTo>
                  <a:lnTo>
                    <a:pt x="474659" y="174641"/>
                  </a:lnTo>
                  <a:lnTo>
                    <a:pt x="472764" y="179956"/>
                  </a:lnTo>
                  <a:lnTo>
                    <a:pt x="471744" y="182775"/>
                  </a:lnTo>
                  <a:lnTo>
                    <a:pt x="471821" y="185833"/>
                  </a:lnTo>
                  <a:lnTo>
                    <a:pt x="470678" y="187528"/>
                  </a:lnTo>
                  <a:lnTo>
                    <a:pt x="468573" y="187747"/>
                  </a:lnTo>
                  <a:lnTo>
                    <a:pt x="461429" y="188042"/>
                  </a:lnTo>
                  <a:lnTo>
                    <a:pt x="455209" y="187890"/>
                  </a:lnTo>
                  <a:lnTo>
                    <a:pt x="452523" y="187452"/>
                  </a:lnTo>
                  <a:lnTo>
                    <a:pt x="448313" y="187185"/>
                  </a:lnTo>
                  <a:lnTo>
                    <a:pt x="446227" y="187909"/>
                  </a:lnTo>
                  <a:lnTo>
                    <a:pt x="443465" y="192786"/>
                  </a:lnTo>
                  <a:lnTo>
                    <a:pt x="441369" y="194691"/>
                  </a:lnTo>
                  <a:lnTo>
                    <a:pt x="437912" y="196415"/>
                  </a:lnTo>
                  <a:lnTo>
                    <a:pt x="434111" y="196910"/>
                  </a:lnTo>
                  <a:lnTo>
                    <a:pt x="431930" y="198911"/>
                  </a:lnTo>
                  <a:lnTo>
                    <a:pt x="431159" y="202054"/>
                  </a:lnTo>
                  <a:lnTo>
                    <a:pt x="431101" y="204835"/>
                  </a:lnTo>
                  <a:lnTo>
                    <a:pt x="430749" y="206226"/>
                  </a:lnTo>
                  <a:lnTo>
                    <a:pt x="429930" y="207445"/>
                  </a:lnTo>
                  <a:lnTo>
                    <a:pt x="429634" y="208312"/>
                  </a:lnTo>
                  <a:lnTo>
                    <a:pt x="429816" y="209264"/>
                  </a:lnTo>
                  <a:lnTo>
                    <a:pt x="430701" y="209607"/>
                  </a:lnTo>
                  <a:lnTo>
                    <a:pt x="431759" y="210045"/>
                  </a:lnTo>
                  <a:lnTo>
                    <a:pt x="431759" y="210731"/>
                  </a:lnTo>
                  <a:lnTo>
                    <a:pt x="431349" y="211598"/>
                  </a:lnTo>
                  <a:lnTo>
                    <a:pt x="430168" y="212550"/>
                  </a:lnTo>
                  <a:lnTo>
                    <a:pt x="429634" y="214017"/>
                  </a:lnTo>
                  <a:lnTo>
                    <a:pt x="429758" y="215579"/>
                  </a:lnTo>
                  <a:lnTo>
                    <a:pt x="429977" y="217303"/>
                  </a:lnTo>
                  <a:close/>
                  <a:moveTo>
                    <a:pt x="264185" y="251755"/>
                  </a:moveTo>
                  <a:lnTo>
                    <a:pt x="267871" y="253651"/>
                  </a:lnTo>
                  <a:lnTo>
                    <a:pt x="264109" y="253146"/>
                  </a:lnTo>
                  <a:lnTo>
                    <a:pt x="255851" y="251365"/>
                  </a:lnTo>
                  <a:lnTo>
                    <a:pt x="252203" y="249679"/>
                  </a:lnTo>
                  <a:lnTo>
                    <a:pt x="251260" y="247793"/>
                  </a:lnTo>
                  <a:lnTo>
                    <a:pt x="250727" y="245221"/>
                  </a:lnTo>
                  <a:lnTo>
                    <a:pt x="252765" y="247917"/>
                  </a:lnTo>
                  <a:lnTo>
                    <a:pt x="254193" y="249098"/>
                  </a:lnTo>
                  <a:lnTo>
                    <a:pt x="264185" y="251755"/>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46" name="Freeform: Shape 245">
              <a:extLst>
                <a:ext uri="{FF2B5EF4-FFF2-40B4-BE49-F238E27FC236}">
                  <a16:creationId xmlns:a16="http://schemas.microsoft.com/office/drawing/2014/main" id="{0B8823A3-61C4-4EC8-92B3-FF87EC569F9A}"/>
                </a:ext>
              </a:extLst>
            </p:cNvPr>
            <p:cNvSpPr/>
            <p:nvPr/>
          </p:nvSpPr>
          <p:spPr>
            <a:xfrm>
              <a:off x="7016812" y="3438117"/>
              <a:ext cx="20392" cy="20392"/>
            </a:xfrm>
            <a:custGeom>
              <a:avLst/>
              <a:gdLst>
                <a:gd name="connsiteX0" fmla="*/ 314 w 0"/>
                <a:gd name="connsiteY0" fmla="*/ 286 h 0"/>
                <a:gd name="connsiteX1" fmla="*/ 86 w 0"/>
                <a:gd name="connsiteY1" fmla="*/ 314 h 0"/>
                <a:gd name="connsiteX2" fmla="*/ 0 w 0"/>
                <a:gd name="connsiteY2" fmla="*/ 190 h 0"/>
                <a:gd name="connsiteX3" fmla="*/ 86 w 0"/>
                <a:gd name="connsiteY3" fmla="*/ 28 h 0"/>
                <a:gd name="connsiteX4" fmla="*/ 2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4" y="286"/>
                  </a:moveTo>
                  <a:lnTo>
                    <a:pt x="86" y="314"/>
                  </a:lnTo>
                  <a:lnTo>
                    <a:pt x="0" y="190"/>
                  </a:lnTo>
                  <a:lnTo>
                    <a:pt x="86" y="28"/>
                  </a:lnTo>
                  <a:lnTo>
                    <a:pt x="286" y="0"/>
                  </a:lnTo>
                  <a:close/>
                </a:path>
              </a:pathLst>
            </a:custGeom>
            <a:solidFill>
              <a:srgbClr val="CCCCCC"/>
            </a:solidFill>
            <a:ln w="3175" cap="flat">
              <a:solidFill>
                <a:srgbClr val="FFFFFF"/>
              </a:solidFill>
              <a:prstDash val="solid"/>
              <a:miter/>
            </a:ln>
          </p:spPr>
          <p:txBody>
            <a:bodyPr rtlCol="0" anchor="ctr"/>
            <a:lstStyle/>
            <a:p>
              <a:endParaRPr lang="en-GB" dirty="0"/>
            </a:p>
          </p:txBody>
        </p:sp>
      </p:grpSp>
      <p:graphicFrame>
        <p:nvGraphicFramePr>
          <p:cNvPr id="247" name="Chart 246">
            <a:extLst>
              <a:ext uri="{FF2B5EF4-FFF2-40B4-BE49-F238E27FC236}">
                <a16:creationId xmlns:a16="http://schemas.microsoft.com/office/drawing/2014/main" id="{B8F84E5F-58B6-4535-98CA-BE160D7CD56B}"/>
              </a:ext>
            </a:extLst>
          </p:cNvPr>
          <p:cNvGraphicFramePr/>
          <p:nvPr>
            <p:extLst>
              <p:ext uri="{D42A27DB-BD31-4B8C-83A1-F6EECF244321}">
                <p14:modId xmlns:p14="http://schemas.microsoft.com/office/powerpoint/2010/main" val="896388371"/>
              </p:ext>
            </p:extLst>
          </p:nvPr>
        </p:nvGraphicFramePr>
        <p:xfrm>
          <a:off x="520891" y="1624643"/>
          <a:ext cx="4320000" cy="2486341"/>
        </p:xfrm>
        <a:graphic>
          <a:graphicData uri="http://schemas.openxmlformats.org/drawingml/2006/chart">
            <c:chart xmlns:c="http://schemas.openxmlformats.org/drawingml/2006/chart" xmlns:r="http://schemas.openxmlformats.org/officeDocument/2006/relationships" r:id="rId3"/>
          </a:graphicData>
        </a:graphic>
      </p:graphicFrame>
      <p:sp>
        <p:nvSpPr>
          <p:cNvPr id="248" name="TextBox 247">
            <a:extLst>
              <a:ext uri="{FF2B5EF4-FFF2-40B4-BE49-F238E27FC236}">
                <a16:creationId xmlns:a16="http://schemas.microsoft.com/office/drawing/2014/main" id="{F4440897-E84B-4F2F-81DF-C82817D913C1}"/>
              </a:ext>
            </a:extLst>
          </p:cNvPr>
          <p:cNvSpPr txBox="1"/>
          <p:nvPr/>
        </p:nvSpPr>
        <p:spPr>
          <a:xfrm>
            <a:off x="247046" y="4098222"/>
            <a:ext cx="5016424" cy="1107996"/>
          </a:xfrm>
          <a:prstGeom prst="rect">
            <a:avLst/>
          </a:prstGeom>
        </p:spPr>
        <p:txBody>
          <a:bodyPr vert="horz" wrap="square" lIns="72000" tIns="0" rIns="72000" bIns="0" rtlCol="0">
            <a:spAutoFit/>
          </a:bodyPr>
          <a:lstStyle/>
          <a:p>
            <a:pPr algn="ctr"/>
            <a:r>
              <a:rPr lang="en-GB" sz="2400" b="1" dirty="0">
                <a:solidFill>
                  <a:schemeClr val="bg2"/>
                </a:solidFill>
              </a:rPr>
              <a:t>Of Europeans think there is no EU commissioner for Animal Welfare</a:t>
            </a:r>
          </a:p>
        </p:txBody>
      </p:sp>
      <p:sp>
        <p:nvSpPr>
          <p:cNvPr id="249" name="TextBox 248">
            <a:extLst>
              <a:ext uri="{FF2B5EF4-FFF2-40B4-BE49-F238E27FC236}">
                <a16:creationId xmlns:a16="http://schemas.microsoft.com/office/drawing/2014/main" id="{0E7618D0-53E3-4B9D-A263-5E68E5CA81F2}"/>
              </a:ext>
            </a:extLst>
          </p:cNvPr>
          <p:cNvSpPr txBox="1"/>
          <p:nvPr/>
        </p:nvSpPr>
        <p:spPr>
          <a:xfrm>
            <a:off x="2115832" y="2535127"/>
            <a:ext cx="1130118" cy="677108"/>
          </a:xfrm>
          <a:prstGeom prst="rect">
            <a:avLst/>
          </a:prstGeom>
        </p:spPr>
        <p:txBody>
          <a:bodyPr vert="horz" wrap="none" lIns="0" tIns="0" rIns="0" bIns="0" rtlCol="0" anchor="ctr">
            <a:spAutoFit/>
          </a:bodyPr>
          <a:lstStyle/>
          <a:p>
            <a:pPr algn="ctr"/>
            <a:r>
              <a:rPr lang="en-GB" sz="4400" b="1" dirty="0">
                <a:solidFill>
                  <a:schemeClr val="bg2"/>
                </a:solidFill>
              </a:rPr>
              <a:t>79%</a:t>
            </a:r>
          </a:p>
        </p:txBody>
      </p:sp>
      <p:grpSp>
        <p:nvGrpSpPr>
          <p:cNvPr id="250" name="Group 249">
            <a:extLst>
              <a:ext uri="{FF2B5EF4-FFF2-40B4-BE49-F238E27FC236}">
                <a16:creationId xmlns:a16="http://schemas.microsoft.com/office/drawing/2014/main" id="{9E6EFBE9-E197-4DE9-B8AC-3199314A1B64}"/>
              </a:ext>
            </a:extLst>
          </p:cNvPr>
          <p:cNvGrpSpPr/>
          <p:nvPr/>
        </p:nvGrpSpPr>
        <p:grpSpPr>
          <a:xfrm>
            <a:off x="7840864" y="2760831"/>
            <a:ext cx="2443011" cy="2495809"/>
            <a:chOff x="7344014" y="2760831"/>
            <a:chExt cx="2443011" cy="2495809"/>
          </a:xfrm>
        </p:grpSpPr>
        <p:sp>
          <p:nvSpPr>
            <p:cNvPr id="251" name="TextBox 250">
              <a:extLst>
                <a:ext uri="{FF2B5EF4-FFF2-40B4-BE49-F238E27FC236}">
                  <a16:creationId xmlns:a16="http://schemas.microsoft.com/office/drawing/2014/main" id="{EC59DD2B-0241-40C4-B7D8-3D0FEF97FF77}"/>
                </a:ext>
              </a:extLst>
            </p:cNvPr>
            <p:cNvSpPr txBox="1"/>
            <p:nvPr/>
          </p:nvSpPr>
          <p:spPr>
            <a:xfrm>
              <a:off x="7972521" y="3876015"/>
              <a:ext cx="198772" cy="215444"/>
            </a:xfrm>
            <a:prstGeom prst="rect">
              <a:avLst/>
            </a:prstGeom>
          </p:spPr>
          <p:txBody>
            <a:bodyPr vert="horz" wrap="none" lIns="0" tIns="0" rIns="0" bIns="0" rtlCol="0">
              <a:spAutoFit/>
            </a:bodyPr>
            <a:lstStyle/>
            <a:p>
              <a:pPr algn="l"/>
              <a:r>
                <a:rPr lang="en-GB" sz="1400" b="1" dirty="0">
                  <a:solidFill>
                    <a:schemeClr val="bg1"/>
                  </a:solidFill>
                </a:rPr>
                <a:t>72</a:t>
              </a:r>
            </a:p>
          </p:txBody>
        </p:sp>
        <p:sp>
          <p:nvSpPr>
            <p:cNvPr id="252" name="TextBox 251">
              <a:extLst>
                <a:ext uri="{FF2B5EF4-FFF2-40B4-BE49-F238E27FC236}">
                  <a16:creationId xmlns:a16="http://schemas.microsoft.com/office/drawing/2014/main" id="{EEFA782F-5E5A-4999-9632-90BB716E1765}"/>
                </a:ext>
              </a:extLst>
            </p:cNvPr>
            <p:cNvSpPr txBox="1"/>
            <p:nvPr/>
          </p:nvSpPr>
          <p:spPr>
            <a:xfrm>
              <a:off x="8098404" y="3663881"/>
              <a:ext cx="198772" cy="215444"/>
            </a:xfrm>
            <a:prstGeom prst="rect">
              <a:avLst/>
            </a:prstGeom>
          </p:spPr>
          <p:txBody>
            <a:bodyPr vert="horz" wrap="none" lIns="0" tIns="0" rIns="0" bIns="0" rtlCol="0">
              <a:spAutoFit/>
            </a:bodyPr>
            <a:lstStyle/>
            <a:p>
              <a:pPr algn="l"/>
              <a:r>
                <a:rPr lang="en-GB" sz="1400" b="1" dirty="0">
                  <a:solidFill>
                    <a:schemeClr val="bg1"/>
                  </a:solidFill>
                </a:rPr>
                <a:t>67</a:t>
              </a:r>
            </a:p>
          </p:txBody>
        </p:sp>
        <p:sp>
          <p:nvSpPr>
            <p:cNvPr id="253" name="TextBox 252">
              <a:extLst>
                <a:ext uri="{FF2B5EF4-FFF2-40B4-BE49-F238E27FC236}">
                  <a16:creationId xmlns:a16="http://schemas.microsoft.com/office/drawing/2014/main" id="{277D6ED8-A43F-4446-985D-DCD4CD5C0839}"/>
                </a:ext>
              </a:extLst>
            </p:cNvPr>
            <p:cNvSpPr txBox="1"/>
            <p:nvPr/>
          </p:nvSpPr>
          <p:spPr>
            <a:xfrm>
              <a:off x="8441185" y="3794542"/>
              <a:ext cx="198772" cy="215444"/>
            </a:xfrm>
            <a:prstGeom prst="rect">
              <a:avLst/>
            </a:prstGeom>
          </p:spPr>
          <p:txBody>
            <a:bodyPr vert="horz" wrap="none" lIns="0" tIns="0" rIns="0" bIns="0" rtlCol="0">
              <a:spAutoFit/>
            </a:bodyPr>
            <a:lstStyle/>
            <a:p>
              <a:pPr algn="l"/>
              <a:r>
                <a:rPr lang="en-GB" sz="1400" b="1" dirty="0">
                  <a:solidFill>
                    <a:schemeClr val="bg1"/>
                  </a:solidFill>
                </a:rPr>
                <a:t>79</a:t>
              </a:r>
            </a:p>
          </p:txBody>
        </p:sp>
        <p:sp>
          <p:nvSpPr>
            <p:cNvPr id="254" name="TextBox 253">
              <a:extLst>
                <a:ext uri="{FF2B5EF4-FFF2-40B4-BE49-F238E27FC236}">
                  <a16:creationId xmlns:a16="http://schemas.microsoft.com/office/drawing/2014/main" id="{4CFDD706-8A0B-4F34-8001-8182FEF2723F}"/>
                </a:ext>
              </a:extLst>
            </p:cNvPr>
            <p:cNvSpPr txBox="1"/>
            <p:nvPr/>
          </p:nvSpPr>
          <p:spPr>
            <a:xfrm>
              <a:off x="7817675" y="4343475"/>
              <a:ext cx="198772" cy="215444"/>
            </a:xfrm>
            <a:prstGeom prst="rect">
              <a:avLst/>
            </a:prstGeom>
          </p:spPr>
          <p:txBody>
            <a:bodyPr vert="horz" wrap="none" lIns="0" tIns="0" rIns="0" bIns="0" rtlCol="0">
              <a:spAutoFit/>
            </a:bodyPr>
            <a:lstStyle/>
            <a:p>
              <a:pPr algn="l"/>
              <a:r>
                <a:rPr lang="en-GB" sz="1400" b="1" dirty="0">
                  <a:solidFill>
                    <a:schemeClr val="bg1"/>
                  </a:solidFill>
                </a:rPr>
                <a:t>82</a:t>
              </a:r>
            </a:p>
          </p:txBody>
        </p:sp>
        <p:sp>
          <p:nvSpPr>
            <p:cNvPr id="255" name="TextBox 254">
              <a:extLst>
                <a:ext uri="{FF2B5EF4-FFF2-40B4-BE49-F238E27FC236}">
                  <a16:creationId xmlns:a16="http://schemas.microsoft.com/office/drawing/2014/main" id="{DB89B5FA-C710-4B28-87EF-E9B804DF07ED}"/>
                </a:ext>
              </a:extLst>
            </p:cNvPr>
            <p:cNvSpPr txBox="1"/>
            <p:nvPr/>
          </p:nvSpPr>
          <p:spPr>
            <a:xfrm>
              <a:off x="7344014" y="5041196"/>
              <a:ext cx="198772" cy="215444"/>
            </a:xfrm>
            <a:prstGeom prst="rect">
              <a:avLst/>
            </a:prstGeom>
          </p:spPr>
          <p:txBody>
            <a:bodyPr vert="horz" wrap="none" lIns="0" tIns="0" rIns="0" bIns="0" rtlCol="0">
              <a:spAutoFit/>
            </a:bodyPr>
            <a:lstStyle/>
            <a:p>
              <a:pPr algn="l"/>
              <a:r>
                <a:rPr lang="en-GB" sz="1400" b="1" dirty="0">
                  <a:solidFill>
                    <a:schemeClr val="bg1"/>
                  </a:solidFill>
                </a:rPr>
                <a:t>74</a:t>
              </a:r>
            </a:p>
          </p:txBody>
        </p:sp>
        <p:sp>
          <p:nvSpPr>
            <p:cNvPr id="256" name="TextBox 255">
              <a:extLst>
                <a:ext uri="{FF2B5EF4-FFF2-40B4-BE49-F238E27FC236}">
                  <a16:creationId xmlns:a16="http://schemas.microsoft.com/office/drawing/2014/main" id="{620B6F4E-646A-438C-80DF-AF0D4CC17540}"/>
                </a:ext>
              </a:extLst>
            </p:cNvPr>
            <p:cNvSpPr txBox="1"/>
            <p:nvPr/>
          </p:nvSpPr>
          <p:spPr>
            <a:xfrm>
              <a:off x="8480554" y="4539657"/>
              <a:ext cx="198772" cy="215444"/>
            </a:xfrm>
            <a:prstGeom prst="rect">
              <a:avLst/>
            </a:prstGeom>
          </p:spPr>
          <p:txBody>
            <a:bodyPr vert="horz" wrap="none" lIns="0" tIns="0" rIns="0" bIns="0" rtlCol="0">
              <a:spAutoFit/>
            </a:bodyPr>
            <a:lstStyle/>
            <a:p>
              <a:pPr algn="l"/>
              <a:r>
                <a:rPr lang="en-GB" sz="1400" b="1" dirty="0">
                  <a:solidFill>
                    <a:schemeClr val="bg1"/>
                  </a:solidFill>
                </a:rPr>
                <a:t>85</a:t>
              </a:r>
            </a:p>
          </p:txBody>
        </p:sp>
        <p:sp>
          <p:nvSpPr>
            <p:cNvPr id="257" name="TextBox 256">
              <a:extLst>
                <a:ext uri="{FF2B5EF4-FFF2-40B4-BE49-F238E27FC236}">
                  <a16:creationId xmlns:a16="http://schemas.microsoft.com/office/drawing/2014/main" id="{5841C67C-B2E6-433E-8FD0-D01D0F00CFAE}"/>
                </a:ext>
              </a:extLst>
            </p:cNvPr>
            <p:cNvSpPr txBox="1"/>
            <p:nvPr/>
          </p:nvSpPr>
          <p:spPr>
            <a:xfrm>
              <a:off x="9168640" y="3681577"/>
              <a:ext cx="198772" cy="215444"/>
            </a:xfrm>
            <a:prstGeom prst="rect">
              <a:avLst/>
            </a:prstGeom>
          </p:spPr>
          <p:txBody>
            <a:bodyPr vert="horz" wrap="none" lIns="0" tIns="0" rIns="0" bIns="0" rtlCol="0">
              <a:spAutoFit/>
            </a:bodyPr>
            <a:lstStyle/>
            <a:p>
              <a:pPr algn="l"/>
              <a:r>
                <a:rPr lang="en-GB" sz="1400" b="1" dirty="0">
                  <a:solidFill>
                    <a:schemeClr val="bg1"/>
                  </a:solidFill>
                </a:rPr>
                <a:t>86</a:t>
              </a:r>
            </a:p>
          </p:txBody>
        </p:sp>
        <p:sp>
          <p:nvSpPr>
            <p:cNvPr id="258" name="TextBox 257">
              <a:extLst>
                <a:ext uri="{FF2B5EF4-FFF2-40B4-BE49-F238E27FC236}">
                  <a16:creationId xmlns:a16="http://schemas.microsoft.com/office/drawing/2014/main" id="{5F561127-D060-4729-908E-A1666D117E74}"/>
                </a:ext>
              </a:extLst>
            </p:cNvPr>
            <p:cNvSpPr txBox="1"/>
            <p:nvPr/>
          </p:nvSpPr>
          <p:spPr>
            <a:xfrm>
              <a:off x="8747073" y="2760831"/>
              <a:ext cx="198772" cy="215444"/>
            </a:xfrm>
            <a:prstGeom prst="rect">
              <a:avLst/>
            </a:prstGeom>
          </p:spPr>
          <p:txBody>
            <a:bodyPr vert="horz" wrap="none" lIns="0" tIns="0" rIns="0" bIns="0" rtlCol="0">
              <a:spAutoFit/>
            </a:bodyPr>
            <a:lstStyle/>
            <a:p>
              <a:pPr algn="l"/>
              <a:r>
                <a:rPr lang="en-GB" sz="1400" b="1" dirty="0">
                  <a:solidFill>
                    <a:schemeClr val="bg1"/>
                  </a:solidFill>
                </a:rPr>
                <a:t>59</a:t>
              </a:r>
            </a:p>
          </p:txBody>
        </p:sp>
        <p:sp>
          <p:nvSpPr>
            <p:cNvPr id="259" name="TextBox 258">
              <a:extLst>
                <a:ext uri="{FF2B5EF4-FFF2-40B4-BE49-F238E27FC236}">
                  <a16:creationId xmlns:a16="http://schemas.microsoft.com/office/drawing/2014/main" id="{D76F1903-CAFD-48F2-82B7-00D05B139D38}"/>
                </a:ext>
              </a:extLst>
            </p:cNvPr>
            <p:cNvSpPr txBox="1"/>
            <p:nvPr/>
          </p:nvSpPr>
          <p:spPr>
            <a:xfrm>
              <a:off x="9157697" y="4309980"/>
              <a:ext cx="198772" cy="215444"/>
            </a:xfrm>
            <a:prstGeom prst="rect">
              <a:avLst/>
            </a:prstGeom>
          </p:spPr>
          <p:txBody>
            <a:bodyPr vert="horz" wrap="none" lIns="0" tIns="0" rIns="0" bIns="0" rtlCol="0">
              <a:spAutoFit/>
            </a:bodyPr>
            <a:lstStyle/>
            <a:p>
              <a:pPr algn="l"/>
              <a:r>
                <a:rPr lang="en-GB" sz="1400" b="1" dirty="0">
                  <a:solidFill>
                    <a:schemeClr val="bg1"/>
                  </a:solidFill>
                </a:rPr>
                <a:t>77</a:t>
              </a:r>
            </a:p>
          </p:txBody>
        </p:sp>
        <p:sp>
          <p:nvSpPr>
            <p:cNvPr id="260" name="TextBox 259">
              <a:extLst>
                <a:ext uri="{FF2B5EF4-FFF2-40B4-BE49-F238E27FC236}">
                  <a16:creationId xmlns:a16="http://schemas.microsoft.com/office/drawing/2014/main" id="{9645E75B-CBAC-4E91-B66C-AF0EEADD2252}"/>
                </a:ext>
              </a:extLst>
            </p:cNvPr>
            <p:cNvSpPr txBox="1"/>
            <p:nvPr/>
          </p:nvSpPr>
          <p:spPr>
            <a:xfrm>
              <a:off x="9588253" y="4462757"/>
              <a:ext cx="198772" cy="215444"/>
            </a:xfrm>
            <a:prstGeom prst="rect">
              <a:avLst/>
            </a:prstGeom>
          </p:spPr>
          <p:txBody>
            <a:bodyPr vert="horz" wrap="none" lIns="0" tIns="0" rIns="0" bIns="0" rtlCol="0">
              <a:spAutoFit/>
            </a:bodyPr>
            <a:lstStyle/>
            <a:p>
              <a:pPr algn="l"/>
              <a:r>
                <a:rPr lang="en-GB" sz="1400" b="1" dirty="0">
                  <a:solidFill>
                    <a:schemeClr val="bg1"/>
                  </a:solidFill>
                </a:rPr>
                <a:t>85</a:t>
              </a:r>
            </a:p>
          </p:txBody>
        </p:sp>
      </p:grpSp>
    </p:spTree>
    <p:extLst>
      <p:ext uri="{BB962C8B-B14F-4D97-AF65-F5344CB8AC3E}">
        <p14:creationId xmlns:p14="http://schemas.microsoft.com/office/powerpoint/2010/main" val="2316416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786A0C-7427-416E-8B7D-6717C813FFA2}"/>
              </a:ext>
            </a:extLst>
          </p:cNvPr>
          <p:cNvSpPr>
            <a:spLocks noGrp="1"/>
          </p:cNvSpPr>
          <p:nvPr>
            <p:ph type="body" sz="quarter" idx="15"/>
          </p:nvPr>
        </p:nvSpPr>
        <p:spPr/>
        <p:txBody>
          <a:bodyPr/>
          <a:lstStyle/>
          <a:p>
            <a:r>
              <a:rPr lang="en-US" sz="1800" dirty="0"/>
              <a:t>Within The Netherlands and Sweden, citizens most often think there is already a commissioner for Animal Welfare.</a:t>
            </a:r>
            <a:endParaRPr lang="en-GB" sz="1800" dirty="0"/>
          </a:p>
          <a:p>
            <a:endParaRPr lang="en-GB" dirty="0"/>
          </a:p>
        </p:txBody>
      </p:sp>
      <p:sp>
        <p:nvSpPr>
          <p:cNvPr id="6" name="Slide Number Placeholder 5">
            <a:extLst>
              <a:ext uri="{FF2B5EF4-FFF2-40B4-BE49-F238E27FC236}">
                <a16:creationId xmlns:a16="http://schemas.microsoft.com/office/drawing/2014/main" id="{60718E36-7BD5-44C9-8ED4-076728A0982C}"/>
              </a:ext>
            </a:extLst>
          </p:cNvPr>
          <p:cNvSpPr>
            <a:spLocks noGrp="1"/>
          </p:cNvSpPr>
          <p:nvPr>
            <p:ph type="sldNum" sz="quarter" idx="18"/>
          </p:nvPr>
        </p:nvSpPr>
        <p:spPr/>
        <p:txBody>
          <a:bodyPr/>
          <a:lstStyle/>
          <a:p>
            <a:fld id="{D61AABEC-672F-4B68-B914-690DA978312C}" type="slidenum">
              <a:rPr lang="en-GB" smtClean="0"/>
              <a:pPr/>
              <a:t>11</a:t>
            </a:fld>
            <a:r>
              <a:rPr lang="en-GB"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en-US" dirty="0"/>
              <a:t>AWARENESS European commissioner for animal welfare</a:t>
            </a:r>
            <a:endParaRPr lang="en-GB" dirty="0"/>
          </a:p>
        </p:txBody>
      </p:sp>
      <p:graphicFrame>
        <p:nvGraphicFramePr>
          <p:cNvPr id="7" name="objVerticalChart">
            <a:extLst>
              <a:ext uri="{FF2B5EF4-FFF2-40B4-BE49-F238E27FC236}">
                <a16:creationId xmlns:a16="http://schemas.microsoft.com/office/drawing/2014/main" id="{4DFC13A9-A1DE-434D-975E-15A5237F92E2}"/>
              </a:ext>
            </a:extLst>
          </p:cNvPr>
          <p:cNvGraphicFramePr/>
          <p:nvPr>
            <p:extLst>
              <p:ext uri="{D42A27DB-BD31-4B8C-83A1-F6EECF244321}">
                <p14:modId xmlns:p14="http://schemas.microsoft.com/office/powerpoint/2010/main" val="2870917525"/>
              </p:ext>
            </p:extLst>
          </p:nvPr>
        </p:nvGraphicFramePr>
        <p:xfrm>
          <a:off x="407980" y="2212527"/>
          <a:ext cx="11376026" cy="37009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objBreakHeader">
            <a:extLst>
              <a:ext uri="{FF2B5EF4-FFF2-40B4-BE49-F238E27FC236}">
                <a16:creationId xmlns:a16="http://schemas.microsoft.com/office/drawing/2014/main" id="{1DB39561-98A8-4904-BD57-80770F241BB7}"/>
              </a:ext>
            </a:extLst>
          </p:cNvPr>
          <p:cNvGraphicFramePr>
            <a:graphicFrameLocks noGrp="1"/>
          </p:cNvGraphicFramePr>
          <p:nvPr>
            <p:extLst>
              <p:ext uri="{D42A27DB-BD31-4B8C-83A1-F6EECF244321}">
                <p14:modId xmlns:p14="http://schemas.microsoft.com/office/powerpoint/2010/main" val="1848411695"/>
              </p:ext>
            </p:extLst>
          </p:nvPr>
        </p:nvGraphicFramePr>
        <p:xfrm>
          <a:off x="407986" y="1484312"/>
          <a:ext cx="11376020" cy="288000"/>
        </p:xfrm>
        <a:graphic>
          <a:graphicData uri="http://schemas.openxmlformats.org/drawingml/2006/table">
            <a:tbl>
              <a:tblPr firstRow="1" bandRow="1">
                <a:tableStyleId>{2D5ABB26-0587-4C30-8999-92F81FD0307C}</a:tableStyleId>
              </a:tblPr>
              <a:tblGrid>
                <a:gridCol w="1137602">
                  <a:extLst>
                    <a:ext uri="{9D8B030D-6E8A-4147-A177-3AD203B41FA5}">
                      <a16:colId xmlns:a16="http://schemas.microsoft.com/office/drawing/2014/main" val="2820400169"/>
                    </a:ext>
                  </a:extLst>
                </a:gridCol>
                <a:gridCol w="1137602">
                  <a:extLst>
                    <a:ext uri="{9D8B030D-6E8A-4147-A177-3AD203B41FA5}">
                      <a16:colId xmlns:a16="http://schemas.microsoft.com/office/drawing/2014/main" val="1442247664"/>
                    </a:ext>
                  </a:extLst>
                </a:gridCol>
                <a:gridCol w="1137602">
                  <a:extLst>
                    <a:ext uri="{9D8B030D-6E8A-4147-A177-3AD203B41FA5}">
                      <a16:colId xmlns:a16="http://schemas.microsoft.com/office/drawing/2014/main" val="1910842305"/>
                    </a:ext>
                  </a:extLst>
                </a:gridCol>
                <a:gridCol w="1137602">
                  <a:extLst>
                    <a:ext uri="{9D8B030D-6E8A-4147-A177-3AD203B41FA5}">
                      <a16:colId xmlns:a16="http://schemas.microsoft.com/office/drawing/2014/main" val="1534918220"/>
                    </a:ext>
                  </a:extLst>
                </a:gridCol>
                <a:gridCol w="1137602">
                  <a:extLst>
                    <a:ext uri="{9D8B030D-6E8A-4147-A177-3AD203B41FA5}">
                      <a16:colId xmlns:a16="http://schemas.microsoft.com/office/drawing/2014/main" val="39761313"/>
                    </a:ext>
                  </a:extLst>
                </a:gridCol>
                <a:gridCol w="1137602">
                  <a:extLst>
                    <a:ext uri="{9D8B030D-6E8A-4147-A177-3AD203B41FA5}">
                      <a16:colId xmlns:a16="http://schemas.microsoft.com/office/drawing/2014/main" val="2062785530"/>
                    </a:ext>
                  </a:extLst>
                </a:gridCol>
                <a:gridCol w="1137602">
                  <a:extLst>
                    <a:ext uri="{9D8B030D-6E8A-4147-A177-3AD203B41FA5}">
                      <a16:colId xmlns:a16="http://schemas.microsoft.com/office/drawing/2014/main" val="911530319"/>
                    </a:ext>
                  </a:extLst>
                </a:gridCol>
                <a:gridCol w="1137602">
                  <a:extLst>
                    <a:ext uri="{9D8B030D-6E8A-4147-A177-3AD203B41FA5}">
                      <a16:colId xmlns:a16="http://schemas.microsoft.com/office/drawing/2014/main" val="3942032031"/>
                    </a:ext>
                  </a:extLst>
                </a:gridCol>
                <a:gridCol w="1137602">
                  <a:extLst>
                    <a:ext uri="{9D8B030D-6E8A-4147-A177-3AD203B41FA5}">
                      <a16:colId xmlns:a16="http://schemas.microsoft.com/office/drawing/2014/main" val="4274867973"/>
                    </a:ext>
                  </a:extLst>
                </a:gridCol>
                <a:gridCol w="1137602">
                  <a:extLst>
                    <a:ext uri="{9D8B030D-6E8A-4147-A177-3AD203B41FA5}">
                      <a16:colId xmlns:a16="http://schemas.microsoft.com/office/drawing/2014/main" val="345934132"/>
                    </a:ext>
                  </a:extLst>
                </a:gridCol>
              </a:tblGrid>
              <a:tr h="288000">
                <a:tc>
                  <a:txBody>
                    <a:bodyPr/>
                    <a:lstStyle/>
                    <a:p>
                      <a:pPr marL="0" algn="ctr" defTabSz="914400" rtl="0" eaLnBrk="1" latinLnBrk="0" hangingPunct="1"/>
                      <a:r>
                        <a:rPr lang="en-GB" sz="1100" b="0" kern="1200" dirty="0">
                          <a:solidFill>
                            <a:schemeClr val="bg1"/>
                          </a:solidFill>
                          <a:latin typeface="+mj-lt"/>
                          <a:ea typeface="+mn-ea"/>
                          <a:cs typeface="+mn-cs"/>
                        </a:rPr>
                        <a:t>BELGIUM</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GB" sz="1100" b="0" kern="1200" dirty="0">
                          <a:solidFill>
                            <a:schemeClr val="bg1"/>
                          </a:solidFill>
                          <a:latin typeface="+mj-lt"/>
                          <a:ea typeface="+mn-ea"/>
                          <a:cs typeface="+mn-cs"/>
                        </a:rPr>
                        <a:t>FRANCE</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GB" sz="1100" b="0" kern="1200" dirty="0">
                          <a:solidFill>
                            <a:schemeClr val="bg1"/>
                          </a:solidFill>
                          <a:latin typeface="+mj-lt"/>
                          <a:ea typeface="+mn-ea"/>
                          <a:cs typeface="+mn-cs"/>
                        </a:rPr>
                        <a:t>GERMANY</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GB" sz="1100" b="0" kern="1200" dirty="0">
                          <a:solidFill>
                            <a:schemeClr val="bg1"/>
                          </a:solidFill>
                          <a:latin typeface="+mj-lt"/>
                          <a:ea typeface="+mn-ea"/>
                          <a:cs typeface="+mn-cs"/>
                        </a:rPr>
                        <a:t>HUNGARY</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GB" sz="1100" b="0" kern="1200" dirty="0">
                          <a:solidFill>
                            <a:schemeClr val="bg1"/>
                          </a:solidFill>
                          <a:latin typeface="+mj-lt"/>
                          <a:ea typeface="+mn-ea"/>
                          <a:cs typeface="+mn-cs"/>
                        </a:rPr>
                        <a:t>ITALY</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GB" sz="900" b="0" kern="1200" dirty="0">
                          <a:solidFill>
                            <a:schemeClr val="bg1"/>
                          </a:solidFill>
                          <a:latin typeface="+mj-lt"/>
                          <a:ea typeface="+mn-ea"/>
                          <a:cs typeface="+mn-cs"/>
                        </a:rPr>
                        <a:t>NETHERLANDS</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GB" sz="1100" b="0" kern="1200" dirty="0">
                          <a:solidFill>
                            <a:schemeClr val="bg1"/>
                          </a:solidFill>
                          <a:latin typeface="+mj-lt"/>
                          <a:ea typeface="+mn-ea"/>
                          <a:cs typeface="+mn-cs"/>
                        </a:rPr>
                        <a:t>POLAND</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GB" sz="1100" b="0" kern="1200" dirty="0">
                          <a:solidFill>
                            <a:schemeClr val="bg1"/>
                          </a:solidFill>
                          <a:latin typeface="+mj-lt"/>
                          <a:ea typeface="+mn-ea"/>
                          <a:cs typeface="+mn-cs"/>
                        </a:rPr>
                        <a:t>ROMANIA</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GB" sz="1100" b="0" kern="1200" dirty="0">
                          <a:solidFill>
                            <a:schemeClr val="bg1"/>
                          </a:solidFill>
                          <a:latin typeface="+mj-lt"/>
                          <a:ea typeface="+mn-ea"/>
                          <a:cs typeface="+mn-cs"/>
                        </a:rPr>
                        <a:t>SPAIN</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GB" sz="1100" b="0" kern="1200" dirty="0">
                          <a:solidFill>
                            <a:schemeClr val="bg1"/>
                          </a:solidFill>
                          <a:latin typeface="+mj-lt"/>
                          <a:ea typeface="+mn-ea"/>
                          <a:cs typeface="+mn-cs"/>
                        </a:rPr>
                        <a:t>SWEDEN</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474601840"/>
                  </a:ext>
                </a:extLst>
              </a:tr>
            </a:tbl>
          </a:graphicData>
        </a:graphic>
      </p:graphicFrame>
      <p:cxnSp>
        <p:nvCxnSpPr>
          <p:cNvPr id="12" name="objBreakDividerLine">
            <a:extLst>
              <a:ext uri="{FF2B5EF4-FFF2-40B4-BE49-F238E27FC236}">
                <a16:creationId xmlns:a16="http://schemas.microsoft.com/office/drawing/2014/main" id="{3F860726-8DC7-402E-9837-018DB81FE31F}"/>
              </a:ext>
            </a:extLst>
          </p:cNvPr>
          <p:cNvCxnSpPr>
            <a:cxnSpLocks/>
          </p:cNvCxnSpPr>
          <p:nvPr/>
        </p:nvCxnSpPr>
        <p:spPr>
          <a:xfrm>
            <a:off x="1535045" y="1480006"/>
            <a:ext cx="0" cy="4428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objBreakDividerLine">
            <a:extLst>
              <a:ext uri="{FF2B5EF4-FFF2-40B4-BE49-F238E27FC236}">
                <a16:creationId xmlns:a16="http://schemas.microsoft.com/office/drawing/2014/main" id="{C561833C-C7C3-7A9D-30FA-ABE8AEFFA80B}"/>
              </a:ext>
            </a:extLst>
          </p:cNvPr>
          <p:cNvCxnSpPr>
            <a:cxnSpLocks/>
          </p:cNvCxnSpPr>
          <p:nvPr/>
        </p:nvCxnSpPr>
        <p:spPr>
          <a:xfrm>
            <a:off x="2680210" y="1484312"/>
            <a:ext cx="0" cy="4428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objBreakDividerLine">
            <a:extLst>
              <a:ext uri="{FF2B5EF4-FFF2-40B4-BE49-F238E27FC236}">
                <a16:creationId xmlns:a16="http://schemas.microsoft.com/office/drawing/2014/main" id="{2DC35FF9-638D-C57E-8737-0A8C171B3A9A}"/>
              </a:ext>
            </a:extLst>
          </p:cNvPr>
          <p:cNvCxnSpPr>
            <a:cxnSpLocks/>
          </p:cNvCxnSpPr>
          <p:nvPr/>
        </p:nvCxnSpPr>
        <p:spPr>
          <a:xfrm>
            <a:off x="7220425" y="1484312"/>
            <a:ext cx="0" cy="4428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objBreakDividerLine">
            <a:extLst>
              <a:ext uri="{FF2B5EF4-FFF2-40B4-BE49-F238E27FC236}">
                <a16:creationId xmlns:a16="http://schemas.microsoft.com/office/drawing/2014/main" id="{705B0D79-C666-8849-FB2F-2FF553C8F01F}"/>
              </a:ext>
            </a:extLst>
          </p:cNvPr>
          <p:cNvCxnSpPr>
            <a:cxnSpLocks/>
          </p:cNvCxnSpPr>
          <p:nvPr/>
        </p:nvCxnSpPr>
        <p:spPr>
          <a:xfrm>
            <a:off x="3819437" y="1484312"/>
            <a:ext cx="0" cy="4428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objBreakDividerLine">
            <a:extLst>
              <a:ext uri="{FF2B5EF4-FFF2-40B4-BE49-F238E27FC236}">
                <a16:creationId xmlns:a16="http://schemas.microsoft.com/office/drawing/2014/main" id="{2587BC71-157D-5413-B247-C33E682BD631}"/>
              </a:ext>
            </a:extLst>
          </p:cNvPr>
          <p:cNvCxnSpPr>
            <a:cxnSpLocks/>
          </p:cNvCxnSpPr>
          <p:nvPr/>
        </p:nvCxnSpPr>
        <p:spPr>
          <a:xfrm>
            <a:off x="4951121" y="1484312"/>
            <a:ext cx="0" cy="4428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objBreakDividerLine">
            <a:extLst>
              <a:ext uri="{FF2B5EF4-FFF2-40B4-BE49-F238E27FC236}">
                <a16:creationId xmlns:a16="http://schemas.microsoft.com/office/drawing/2014/main" id="{147A1E00-E677-6DD2-90C7-5EBC864EB80C}"/>
              </a:ext>
            </a:extLst>
          </p:cNvPr>
          <p:cNvCxnSpPr>
            <a:cxnSpLocks/>
          </p:cNvCxnSpPr>
          <p:nvPr/>
        </p:nvCxnSpPr>
        <p:spPr>
          <a:xfrm>
            <a:off x="6096000" y="1484312"/>
            <a:ext cx="0" cy="4428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objBreakDividerLine">
            <a:extLst>
              <a:ext uri="{FF2B5EF4-FFF2-40B4-BE49-F238E27FC236}">
                <a16:creationId xmlns:a16="http://schemas.microsoft.com/office/drawing/2014/main" id="{B588E7C3-B721-6378-B907-6055078511B7}"/>
              </a:ext>
            </a:extLst>
          </p:cNvPr>
          <p:cNvCxnSpPr>
            <a:cxnSpLocks/>
          </p:cNvCxnSpPr>
          <p:nvPr/>
        </p:nvCxnSpPr>
        <p:spPr>
          <a:xfrm>
            <a:off x="8364277" y="1484312"/>
            <a:ext cx="0" cy="4428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objBreakDividerLine">
            <a:extLst>
              <a:ext uri="{FF2B5EF4-FFF2-40B4-BE49-F238E27FC236}">
                <a16:creationId xmlns:a16="http://schemas.microsoft.com/office/drawing/2014/main" id="{E32BEAFD-EC3B-9074-E3DF-69905989C3A6}"/>
              </a:ext>
            </a:extLst>
          </p:cNvPr>
          <p:cNvCxnSpPr>
            <a:cxnSpLocks/>
          </p:cNvCxnSpPr>
          <p:nvPr/>
        </p:nvCxnSpPr>
        <p:spPr>
          <a:xfrm>
            <a:off x="9505014" y="1484312"/>
            <a:ext cx="0" cy="4428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objBreakDividerLine">
            <a:extLst>
              <a:ext uri="{FF2B5EF4-FFF2-40B4-BE49-F238E27FC236}">
                <a16:creationId xmlns:a16="http://schemas.microsoft.com/office/drawing/2014/main" id="{AEEC5C8A-ECF4-DBE7-7B33-89D672156F1A}"/>
              </a:ext>
            </a:extLst>
          </p:cNvPr>
          <p:cNvCxnSpPr>
            <a:cxnSpLocks/>
          </p:cNvCxnSpPr>
          <p:nvPr/>
        </p:nvCxnSpPr>
        <p:spPr>
          <a:xfrm>
            <a:off x="10645750" y="1484312"/>
            <a:ext cx="0" cy="4428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5">
            <a:extLst>
              <a:ext uri="{FF2B5EF4-FFF2-40B4-BE49-F238E27FC236}">
                <a16:creationId xmlns:a16="http://schemas.microsoft.com/office/drawing/2014/main" id="{2907F254-A809-2007-CAF6-C9B990985076}"/>
              </a:ext>
            </a:extLst>
          </p:cNvPr>
          <p:cNvSpPr>
            <a:spLocks noGrp="1"/>
          </p:cNvSpPr>
          <p:nvPr>
            <p:ph type="body" sz="quarter" idx="17"/>
          </p:nvPr>
        </p:nvSpPr>
        <p:spPr>
          <a:xfrm>
            <a:off x="950887" y="6200774"/>
            <a:ext cx="10080000" cy="396875"/>
          </a:xfrm>
        </p:spPr>
        <p:txBody>
          <a:bodyPr/>
          <a:lstStyle/>
          <a:p>
            <a:r>
              <a:rPr lang="en-GB" dirty="0"/>
              <a:t>Base:	Top 10 largest EU countries 2024 (n=3500) </a:t>
            </a:r>
          </a:p>
          <a:p>
            <a:r>
              <a:rPr lang="en-GB" dirty="0"/>
              <a:t>Question:	Q1. Of which of the following topics do you think the European Commission has a commissioner?</a:t>
            </a:r>
          </a:p>
          <a:p>
            <a:endParaRPr lang="en-GB" dirty="0"/>
          </a:p>
        </p:txBody>
      </p:sp>
      <p:graphicFrame>
        <p:nvGraphicFramePr>
          <p:cNvPr id="26" name="objLegendTable">
            <a:extLst>
              <a:ext uri="{FF2B5EF4-FFF2-40B4-BE49-F238E27FC236}">
                <a16:creationId xmlns:a16="http://schemas.microsoft.com/office/drawing/2014/main" id="{F48524D1-71D6-D54D-FDB7-9D3DE9998FCA}"/>
              </a:ext>
            </a:extLst>
          </p:cNvPr>
          <p:cNvGraphicFramePr>
            <a:graphicFrameLocks noGrp="1"/>
          </p:cNvGraphicFramePr>
          <p:nvPr>
            <p:extLst>
              <p:ext uri="{D42A27DB-BD31-4B8C-83A1-F6EECF244321}">
                <p14:modId xmlns:p14="http://schemas.microsoft.com/office/powerpoint/2010/main" val="974668345"/>
              </p:ext>
            </p:extLst>
          </p:nvPr>
        </p:nvGraphicFramePr>
        <p:xfrm>
          <a:off x="7114368" y="6119985"/>
          <a:ext cx="3916519" cy="477664"/>
        </p:xfrm>
        <a:graphic>
          <a:graphicData uri="http://schemas.openxmlformats.org/drawingml/2006/table">
            <a:tbl>
              <a:tblPr>
                <a:tableStyleId>{2D5ABB26-0587-4C30-8999-92F81FD0307C}</a:tableStyleId>
              </a:tblPr>
              <a:tblGrid>
                <a:gridCol w="172519">
                  <a:extLst>
                    <a:ext uri="{9D8B030D-6E8A-4147-A177-3AD203B41FA5}">
                      <a16:colId xmlns:a16="http://schemas.microsoft.com/office/drawing/2014/main" val="2354454430"/>
                    </a:ext>
                  </a:extLst>
                </a:gridCol>
                <a:gridCol w="3744000">
                  <a:extLst>
                    <a:ext uri="{9D8B030D-6E8A-4147-A177-3AD203B41FA5}">
                      <a16:colId xmlns:a16="http://schemas.microsoft.com/office/drawing/2014/main" val="2015932734"/>
                    </a:ext>
                  </a:extLst>
                </a:gridCol>
              </a:tblGrid>
              <a:tr h="238832">
                <a:tc>
                  <a:txBody>
                    <a:bodyPr/>
                    <a:lstStyle/>
                    <a:p>
                      <a:pPr algn="r"/>
                      <a:r>
                        <a:rPr lang="en-GB" sz="1000" b="0" dirty="0">
                          <a:solidFill>
                            <a:schemeClr val="bg2"/>
                          </a:solidFill>
                          <a:latin typeface="+mn-lt"/>
                          <a:sym typeface="Wingdings 2" panose="05020102010507070707" pitchFamily="18" charset="2"/>
                        </a:rPr>
                        <a:t></a:t>
                      </a:r>
                      <a:endParaRPr lang="en-GB" sz="1000" b="0" dirty="0">
                        <a:solidFill>
                          <a:schemeClr val="bg2"/>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accent6">
                              <a:lumMod val="75000"/>
                            </a:schemeClr>
                          </a:solidFill>
                          <a:latin typeface="+mn-lt"/>
                          <a:ea typeface="+mn-ea"/>
                          <a:cs typeface="+mn-cs"/>
                        </a:rPr>
                        <a:t>Europeans think</a:t>
                      </a:r>
                      <a:r>
                        <a:rPr lang="en-GB" sz="1050" dirty="0">
                          <a:solidFill>
                            <a:schemeClr val="accent6">
                              <a:lumMod val="75000"/>
                            </a:schemeClr>
                          </a:solidFill>
                        </a:rPr>
                        <a:t> there is </a:t>
                      </a:r>
                      <a:r>
                        <a:rPr lang="en-GB" sz="1050" u="sng" dirty="0">
                          <a:solidFill>
                            <a:schemeClr val="accent6">
                              <a:lumMod val="75000"/>
                            </a:schemeClr>
                          </a:solidFill>
                        </a:rPr>
                        <a:t>no</a:t>
                      </a:r>
                      <a:r>
                        <a:rPr lang="en-GB" sz="1050" dirty="0">
                          <a:solidFill>
                            <a:schemeClr val="accent6">
                              <a:lumMod val="75000"/>
                            </a:schemeClr>
                          </a:solidFill>
                        </a:rPr>
                        <a:t> commissioner for Animal Welfare</a:t>
                      </a:r>
                      <a:endParaRPr kumimoji="0" lang="en-GB" sz="800" b="0" i="0" u="none" strike="noStrike" kern="1200" cap="none" spc="0" normalizeH="0" baseline="0" noProof="0" dirty="0">
                        <a:ln>
                          <a:noFill/>
                        </a:ln>
                        <a:solidFill>
                          <a:schemeClr val="tx1"/>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2428566398"/>
                  </a:ext>
                </a:extLst>
              </a:tr>
              <a:tr h="238832">
                <a:tc>
                  <a:txBody>
                    <a:bodyPr/>
                    <a:lstStyle/>
                    <a:p>
                      <a:pPr algn="r"/>
                      <a:r>
                        <a:rPr lang="en-GB" sz="1000" b="0" dirty="0">
                          <a:solidFill>
                            <a:srgbClr val="7186D4"/>
                          </a:solidFill>
                          <a:latin typeface="+mn-lt"/>
                          <a:sym typeface="Wingdings 2" panose="05020102010507070707" pitchFamily="18" charset="2"/>
                        </a:rPr>
                        <a:t></a:t>
                      </a:r>
                      <a:endParaRPr lang="en-GB" sz="1000" b="0" dirty="0">
                        <a:solidFill>
                          <a:srgbClr val="7186D4"/>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accent6">
                              <a:lumMod val="75000"/>
                            </a:schemeClr>
                          </a:solidFill>
                          <a:latin typeface="+mn-lt"/>
                          <a:ea typeface="+mn-ea"/>
                          <a:cs typeface="+mn-cs"/>
                        </a:rPr>
                        <a:t>Europeans think</a:t>
                      </a:r>
                      <a:r>
                        <a:rPr lang="en-GB" sz="1050" dirty="0">
                          <a:solidFill>
                            <a:schemeClr val="accent6">
                              <a:lumMod val="75000"/>
                            </a:schemeClr>
                          </a:solidFill>
                        </a:rPr>
                        <a:t> there is a commissioner for Animal Welfare</a:t>
                      </a:r>
                      <a:endParaRPr kumimoji="0" lang="en-GB" sz="800" b="0" i="0" u="none" strike="noStrike" kern="1200" cap="none" spc="0" normalizeH="0" baseline="0" noProof="0" dirty="0">
                        <a:ln>
                          <a:noFill/>
                        </a:ln>
                        <a:solidFill>
                          <a:schemeClr val="tx1"/>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1671410029"/>
                  </a:ext>
                </a:extLst>
              </a:tr>
            </a:tbl>
          </a:graphicData>
        </a:graphic>
      </p:graphicFrame>
      <p:sp>
        <p:nvSpPr>
          <p:cNvPr id="3" name="SigLetters">
            <a:extLst>
              <a:ext uri="{FF2B5EF4-FFF2-40B4-BE49-F238E27FC236}">
                <a16:creationId xmlns:a16="http://schemas.microsoft.com/office/drawing/2014/main" id="{A4E2FC50-0F33-C0F1-ADBC-C1DDAE8FA635}"/>
              </a:ext>
            </a:extLst>
          </p:cNvPr>
          <p:cNvSpPr txBox="1"/>
          <p:nvPr/>
        </p:nvSpPr>
        <p:spPr>
          <a:xfrm>
            <a:off x="881145" y="3524729"/>
            <a:ext cx="151251" cy="169277"/>
          </a:xfrm>
          <a:prstGeom prst="rect">
            <a:avLst/>
          </a:prstGeom>
          <a:noFill/>
        </p:spPr>
        <p:txBody>
          <a:bodyPr wrap="none" lIns="36000" tIns="0" rIns="36000" bIns="0" rtlCol="0" anchor="ctr">
            <a:spAutoFit/>
          </a:bodyPr>
          <a:lstStyle/>
          <a:p>
            <a:pPr algn="ctr"/>
            <a:r>
              <a:rPr lang="en-US" sz="1100" b="1" dirty="0">
                <a:solidFill>
                  <a:schemeClr val="bg1"/>
                </a:solidFill>
              </a:rPr>
              <a:t>J</a:t>
            </a:r>
          </a:p>
        </p:txBody>
      </p:sp>
      <p:sp>
        <p:nvSpPr>
          <p:cNvPr id="8" name="SigLetters">
            <a:extLst>
              <a:ext uri="{FF2B5EF4-FFF2-40B4-BE49-F238E27FC236}">
                <a16:creationId xmlns:a16="http://schemas.microsoft.com/office/drawing/2014/main" id="{44B599F0-7DB1-B224-D977-867EF424FEC1}"/>
              </a:ext>
            </a:extLst>
          </p:cNvPr>
          <p:cNvSpPr txBox="1"/>
          <p:nvPr/>
        </p:nvSpPr>
        <p:spPr>
          <a:xfrm>
            <a:off x="1928561" y="3696716"/>
            <a:ext cx="378877" cy="169277"/>
          </a:xfrm>
          <a:prstGeom prst="rect">
            <a:avLst/>
          </a:prstGeom>
          <a:noFill/>
        </p:spPr>
        <p:txBody>
          <a:bodyPr wrap="none" lIns="36000" tIns="0" rIns="36000" bIns="0" rtlCol="0" anchor="ctr">
            <a:spAutoFit/>
          </a:bodyPr>
          <a:lstStyle/>
          <a:p>
            <a:pPr algn="ctr"/>
            <a:r>
              <a:rPr lang="en-US" sz="1100" b="1" dirty="0">
                <a:solidFill>
                  <a:schemeClr val="bg1"/>
                </a:solidFill>
              </a:rPr>
              <a:t>AFIJ</a:t>
            </a:r>
          </a:p>
        </p:txBody>
      </p:sp>
      <p:sp>
        <p:nvSpPr>
          <p:cNvPr id="10" name="SigLetters">
            <a:extLst>
              <a:ext uri="{FF2B5EF4-FFF2-40B4-BE49-F238E27FC236}">
                <a16:creationId xmlns:a16="http://schemas.microsoft.com/office/drawing/2014/main" id="{877BA9CE-D6BB-96B6-9981-3A6507C0A83D}"/>
              </a:ext>
            </a:extLst>
          </p:cNvPr>
          <p:cNvSpPr txBox="1"/>
          <p:nvPr/>
        </p:nvSpPr>
        <p:spPr>
          <a:xfrm>
            <a:off x="3088426" y="3640704"/>
            <a:ext cx="340405" cy="169277"/>
          </a:xfrm>
          <a:prstGeom prst="rect">
            <a:avLst/>
          </a:prstGeom>
          <a:noFill/>
        </p:spPr>
        <p:txBody>
          <a:bodyPr wrap="none" lIns="36000" tIns="0" rIns="36000" bIns="0" rtlCol="0" anchor="ctr">
            <a:spAutoFit/>
          </a:bodyPr>
          <a:lstStyle/>
          <a:p>
            <a:pPr algn="ctr"/>
            <a:r>
              <a:rPr lang="en-US" sz="1100" b="1" dirty="0">
                <a:solidFill>
                  <a:schemeClr val="bg1"/>
                </a:solidFill>
              </a:rPr>
              <a:t>AFJ</a:t>
            </a:r>
          </a:p>
        </p:txBody>
      </p:sp>
      <p:sp>
        <p:nvSpPr>
          <p:cNvPr id="13" name="SigLetters">
            <a:extLst>
              <a:ext uri="{FF2B5EF4-FFF2-40B4-BE49-F238E27FC236}">
                <a16:creationId xmlns:a16="http://schemas.microsoft.com/office/drawing/2014/main" id="{F9185A29-962D-3B35-3237-04D42C52AF9E}"/>
              </a:ext>
            </a:extLst>
          </p:cNvPr>
          <p:cNvSpPr txBox="1"/>
          <p:nvPr/>
        </p:nvSpPr>
        <p:spPr>
          <a:xfrm>
            <a:off x="4266373" y="3595299"/>
            <a:ext cx="237813" cy="169277"/>
          </a:xfrm>
          <a:prstGeom prst="rect">
            <a:avLst/>
          </a:prstGeom>
          <a:noFill/>
        </p:spPr>
        <p:txBody>
          <a:bodyPr wrap="none" lIns="36000" tIns="0" rIns="36000" bIns="0" rtlCol="0" anchor="ctr">
            <a:spAutoFit/>
          </a:bodyPr>
          <a:lstStyle/>
          <a:p>
            <a:pPr algn="ctr"/>
            <a:r>
              <a:rPr lang="en-US" sz="1100" b="1" dirty="0">
                <a:solidFill>
                  <a:schemeClr val="bg1"/>
                </a:solidFill>
              </a:rPr>
              <a:t>FJ</a:t>
            </a:r>
          </a:p>
        </p:txBody>
      </p:sp>
      <p:sp>
        <p:nvSpPr>
          <p:cNvPr id="14" name="SigLetters">
            <a:extLst>
              <a:ext uri="{FF2B5EF4-FFF2-40B4-BE49-F238E27FC236}">
                <a16:creationId xmlns:a16="http://schemas.microsoft.com/office/drawing/2014/main" id="{59C6A2A9-2C0D-5EEB-948D-D4EC1F188A7D}"/>
              </a:ext>
            </a:extLst>
          </p:cNvPr>
          <p:cNvSpPr txBox="1"/>
          <p:nvPr/>
        </p:nvSpPr>
        <p:spPr>
          <a:xfrm>
            <a:off x="5347858" y="3702560"/>
            <a:ext cx="380480" cy="338554"/>
          </a:xfrm>
          <a:prstGeom prst="rect">
            <a:avLst/>
          </a:prstGeom>
          <a:noFill/>
        </p:spPr>
        <p:txBody>
          <a:bodyPr wrap="none" lIns="36000" tIns="0" rIns="36000" bIns="0" rtlCol="0" anchor="ctr">
            <a:spAutoFit/>
          </a:bodyPr>
          <a:lstStyle/>
          <a:p>
            <a:pPr algn="ctr"/>
            <a:r>
              <a:rPr lang="en-US" sz="1100" b="1" dirty="0">
                <a:solidFill>
                  <a:schemeClr val="bg1"/>
                </a:solidFill>
              </a:rPr>
              <a:t>ACD</a:t>
            </a:r>
          </a:p>
          <a:p>
            <a:pPr algn="ctr"/>
            <a:r>
              <a:rPr lang="en-US" sz="1100" b="1" dirty="0">
                <a:solidFill>
                  <a:schemeClr val="bg1"/>
                </a:solidFill>
              </a:rPr>
              <a:t>FIJ</a:t>
            </a:r>
          </a:p>
        </p:txBody>
      </p:sp>
      <p:sp>
        <p:nvSpPr>
          <p:cNvPr id="23" name="SigLetters">
            <a:extLst>
              <a:ext uri="{FF2B5EF4-FFF2-40B4-BE49-F238E27FC236}">
                <a16:creationId xmlns:a16="http://schemas.microsoft.com/office/drawing/2014/main" id="{73CB3210-1710-FCAC-7849-C1A832A19177}"/>
              </a:ext>
            </a:extLst>
          </p:cNvPr>
          <p:cNvSpPr txBox="1"/>
          <p:nvPr/>
        </p:nvSpPr>
        <p:spPr>
          <a:xfrm>
            <a:off x="6572875" y="3426022"/>
            <a:ext cx="151250" cy="169277"/>
          </a:xfrm>
          <a:prstGeom prst="rect">
            <a:avLst/>
          </a:prstGeom>
          <a:noFill/>
        </p:spPr>
        <p:txBody>
          <a:bodyPr wrap="none" lIns="36000" tIns="0" rIns="36000" bIns="0" rtlCol="0" anchor="ctr">
            <a:spAutoFit/>
          </a:bodyPr>
          <a:lstStyle/>
          <a:p>
            <a:pPr algn="ctr"/>
            <a:r>
              <a:rPr lang="en-US" sz="1100" b="1" dirty="0">
                <a:solidFill>
                  <a:schemeClr val="bg1"/>
                </a:solidFill>
              </a:rPr>
              <a:t>J</a:t>
            </a:r>
          </a:p>
        </p:txBody>
      </p:sp>
      <p:sp>
        <p:nvSpPr>
          <p:cNvPr id="24" name="SigLetters">
            <a:extLst>
              <a:ext uri="{FF2B5EF4-FFF2-40B4-BE49-F238E27FC236}">
                <a16:creationId xmlns:a16="http://schemas.microsoft.com/office/drawing/2014/main" id="{1B41A7C1-AF43-660E-1072-1FBB80B1CCA7}"/>
              </a:ext>
            </a:extLst>
          </p:cNvPr>
          <p:cNvSpPr txBox="1"/>
          <p:nvPr/>
        </p:nvSpPr>
        <p:spPr>
          <a:xfrm>
            <a:off x="7599313" y="3725342"/>
            <a:ext cx="380480" cy="338554"/>
          </a:xfrm>
          <a:prstGeom prst="rect">
            <a:avLst/>
          </a:prstGeom>
          <a:noFill/>
        </p:spPr>
        <p:txBody>
          <a:bodyPr wrap="none" lIns="36000" tIns="0" rIns="36000" bIns="0" rtlCol="0" anchor="ctr">
            <a:spAutoFit/>
          </a:bodyPr>
          <a:lstStyle/>
          <a:p>
            <a:pPr algn="ctr"/>
            <a:r>
              <a:rPr lang="en-US" sz="1100" b="1" dirty="0">
                <a:solidFill>
                  <a:schemeClr val="bg1"/>
                </a:solidFill>
              </a:rPr>
              <a:t>ACD</a:t>
            </a:r>
          </a:p>
          <a:p>
            <a:pPr algn="ctr"/>
            <a:r>
              <a:rPr lang="en-US" sz="1100" b="1" dirty="0">
                <a:solidFill>
                  <a:schemeClr val="bg1"/>
                </a:solidFill>
              </a:rPr>
              <a:t>FIJ</a:t>
            </a:r>
          </a:p>
        </p:txBody>
      </p:sp>
      <p:sp>
        <p:nvSpPr>
          <p:cNvPr id="27" name="SigLetters">
            <a:extLst>
              <a:ext uri="{FF2B5EF4-FFF2-40B4-BE49-F238E27FC236}">
                <a16:creationId xmlns:a16="http://schemas.microsoft.com/office/drawing/2014/main" id="{F306942E-D5E4-675B-7E12-33F887692076}"/>
              </a:ext>
            </a:extLst>
          </p:cNvPr>
          <p:cNvSpPr txBox="1"/>
          <p:nvPr/>
        </p:nvSpPr>
        <p:spPr>
          <a:xfrm>
            <a:off x="8794461" y="3718749"/>
            <a:ext cx="277888" cy="338554"/>
          </a:xfrm>
          <a:prstGeom prst="rect">
            <a:avLst/>
          </a:prstGeom>
          <a:noFill/>
        </p:spPr>
        <p:txBody>
          <a:bodyPr wrap="none" lIns="36000" tIns="0" rIns="36000" bIns="0" rtlCol="0" anchor="ctr">
            <a:spAutoFit/>
          </a:bodyPr>
          <a:lstStyle/>
          <a:p>
            <a:pPr algn="ctr"/>
            <a:r>
              <a:rPr lang="en-US" sz="1100" b="1" dirty="0">
                <a:solidFill>
                  <a:schemeClr val="bg1"/>
                </a:solidFill>
              </a:rPr>
              <a:t>AD</a:t>
            </a:r>
          </a:p>
          <a:p>
            <a:pPr algn="ctr"/>
            <a:r>
              <a:rPr lang="en-US" sz="1100" b="1" dirty="0">
                <a:solidFill>
                  <a:schemeClr val="bg1"/>
                </a:solidFill>
              </a:rPr>
              <a:t>FIJ</a:t>
            </a:r>
          </a:p>
        </p:txBody>
      </p:sp>
      <p:sp>
        <p:nvSpPr>
          <p:cNvPr id="28" name="SigLetters">
            <a:extLst>
              <a:ext uri="{FF2B5EF4-FFF2-40B4-BE49-F238E27FC236}">
                <a16:creationId xmlns:a16="http://schemas.microsoft.com/office/drawing/2014/main" id="{70882216-A8A9-9B48-E18D-23E55DA025D6}"/>
              </a:ext>
            </a:extLst>
          </p:cNvPr>
          <p:cNvSpPr txBox="1"/>
          <p:nvPr/>
        </p:nvSpPr>
        <p:spPr>
          <a:xfrm>
            <a:off x="9998517" y="3510660"/>
            <a:ext cx="151250" cy="169277"/>
          </a:xfrm>
          <a:prstGeom prst="rect">
            <a:avLst/>
          </a:prstGeom>
          <a:noFill/>
        </p:spPr>
        <p:txBody>
          <a:bodyPr wrap="none" lIns="36000" tIns="0" rIns="36000" bIns="0" rtlCol="0" anchor="ctr">
            <a:spAutoFit/>
          </a:bodyPr>
          <a:lstStyle/>
          <a:p>
            <a:pPr algn="ctr"/>
            <a:r>
              <a:rPr lang="en-US" sz="1100" b="1" dirty="0">
                <a:solidFill>
                  <a:schemeClr val="bg1"/>
                </a:solidFill>
              </a:rPr>
              <a:t>J</a:t>
            </a:r>
          </a:p>
        </p:txBody>
      </p:sp>
      <p:sp>
        <p:nvSpPr>
          <p:cNvPr id="29" name="SigLetters">
            <a:extLst>
              <a:ext uri="{FF2B5EF4-FFF2-40B4-BE49-F238E27FC236}">
                <a16:creationId xmlns:a16="http://schemas.microsoft.com/office/drawing/2014/main" id="{7F436B07-971D-4466-DC74-23A1130FA8F4}"/>
              </a:ext>
            </a:extLst>
          </p:cNvPr>
          <p:cNvSpPr txBox="1"/>
          <p:nvPr/>
        </p:nvSpPr>
        <p:spPr>
          <a:xfrm>
            <a:off x="785792" y="5093378"/>
            <a:ext cx="372464" cy="338554"/>
          </a:xfrm>
          <a:prstGeom prst="rect">
            <a:avLst/>
          </a:prstGeom>
          <a:noFill/>
        </p:spPr>
        <p:txBody>
          <a:bodyPr wrap="none" lIns="36000" tIns="0" rIns="36000" bIns="0" rtlCol="0" anchor="ctr">
            <a:spAutoFit/>
          </a:bodyPr>
          <a:lstStyle/>
          <a:p>
            <a:pPr algn="ctr"/>
            <a:r>
              <a:rPr lang="en-US" sz="1100" b="1" dirty="0">
                <a:solidFill>
                  <a:schemeClr val="bg1"/>
                </a:solidFill>
              </a:rPr>
              <a:t>BCE</a:t>
            </a:r>
          </a:p>
          <a:p>
            <a:pPr algn="ctr"/>
            <a:r>
              <a:rPr lang="en-US" sz="1100" b="1" dirty="0">
                <a:solidFill>
                  <a:schemeClr val="bg1"/>
                </a:solidFill>
              </a:rPr>
              <a:t>GH</a:t>
            </a:r>
          </a:p>
        </p:txBody>
      </p:sp>
      <p:sp>
        <p:nvSpPr>
          <p:cNvPr id="30" name="SigLetters">
            <a:extLst>
              <a:ext uri="{FF2B5EF4-FFF2-40B4-BE49-F238E27FC236}">
                <a16:creationId xmlns:a16="http://schemas.microsoft.com/office/drawing/2014/main" id="{2CC80051-EB63-B9F8-054C-A234D50FFF69}"/>
              </a:ext>
            </a:extLst>
          </p:cNvPr>
          <p:cNvSpPr txBox="1"/>
          <p:nvPr/>
        </p:nvSpPr>
        <p:spPr>
          <a:xfrm>
            <a:off x="3108921" y="5203135"/>
            <a:ext cx="276285" cy="169277"/>
          </a:xfrm>
          <a:prstGeom prst="rect">
            <a:avLst/>
          </a:prstGeom>
          <a:noFill/>
        </p:spPr>
        <p:txBody>
          <a:bodyPr wrap="none" lIns="36000" tIns="0" rIns="36000" bIns="0" rtlCol="0" anchor="ctr">
            <a:spAutoFit/>
          </a:bodyPr>
          <a:lstStyle/>
          <a:p>
            <a:pPr algn="ctr"/>
            <a:r>
              <a:rPr lang="en-US" sz="1100" b="1" dirty="0">
                <a:solidFill>
                  <a:schemeClr val="bg1"/>
                </a:solidFill>
              </a:rPr>
              <a:t>EG</a:t>
            </a:r>
          </a:p>
        </p:txBody>
      </p:sp>
      <p:sp>
        <p:nvSpPr>
          <p:cNvPr id="31" name="SigLetters">
            <a:extLst>
              <a:ext uri="{FF2B5EF4-FFF2-40B4-BE49-F238E27FC236}">
                <a16:creationId xmlns:a16="http://schemas.microsoft.com/office/drawing/2014/main" id="{F63F9D8B-6EF0-FA70-D32A-649724CE8E76}"/>
              </a:ext>
            </a:extLst>
          </p:cNvPr>
          <p:cNvSpPr txBox="1"/>
          <p:nvPr/>
        </p:nvSpPr>
        <p:spPr>
          <a:xfrm>
            <a:off x="4190564" y="5203135"/>
            <a:ext cx="378877" cy="169277"/>
          </a:xfrm>
          <a:prstGeom prst="rect">
            <a:avLst/>
          </a:prstGeom>
          <a:noFill/>
        </p:spPr>
        <p:txBody>
          <a:bodyPr wrap="none" lIns="36000" tIns="0" rIns="36000" bIns="0" rtlCol="0" anchor="ctr">
            <a:spAutoFit/>
          </a:bodyPr>
          <a:lstStyle/>
          <a:p>
            <a:pPr algn="ctr"/>
            <a:r>
              <a:rPr lang="en-US" sz="1100" b="1" dirty="0">
                <a:solidFill>
                  <a:schemeClr val="bg1"/>
                </a:solidFill>
              </a:rPr>
              <a:t>EGH</a:t>
            </a:r>
          </a:p>
        </p:txBody>
      </p:sp>
      <p:sp>
        <p:nvSpPr>
          <p:cNvPr id="32" name="SigLetters">
            <a:extLst>
              <a:ext uri="{FF2B5EF4-FFF2-40B4-BE49-F238E27FC236}">
                <a16:creationId xmlns:a16="http://schemas.microsoft.com/office/drawing/2014/main" id="{B183DF99-3F09-5857-1ACA-28FC6E04D82E}"/>
              </a:ext>
            </a:extLst>
          </p:cNvPr>
          <p:cNvSpPr txBox="1"/>
          <p:nvPr/>
        </p:nvSpPr>
        <p:spPr>
          <a:xfrm>
            <a:off x="6466649" y="5051728"/>
            <a:ext cx="380480" cy="338554"/>
          </a:xfrm>
          <a:prstGeom prst="rect">
            <a:avLst/>
          </a:prstGeom>
          <a:noFill/>
        </p:spPr>
        <p:txBody>
          <a:bodyPr wrap="none" lIns="36000" tIns="0" rIns="36000" bIns="0" rtlCol="0" anchor="ctr">
            <a:spAutoFit/>
          </a:bodyPr>
          <a:lstStyle/>
          <a:p>
            <a:pPr algn="ctr"/>
            <a:r>
              <a:rPr lang="en-US" sz="1100" b="1" dirty="0">
                <a:solidFill>
                  <a:schemeClr val="bg1"/>
                </a:solidFill>
              </a:rPr>
              <a:t>BCD</a:t>
            </a:r>
          </a:p>
          <a:p>
            <a:pPr algn="ctr"/>
            <a:r>
              <a:rPr lang="en-US" sz="1100" b="1" dirty="0">
                <a:solidFill>
                  <a:schemeClr val="bg1"/>
                </a:solidFill>
              </a:rPr>
              <a:t>EGH</a:t>
            </a:r>
          </a:p>
        </p:txBody>
      </p:sp>
      <p:sp>
        <p:nvSpPr>
          <p:cNvPr id="33" name="SigLetters">
            <a:extLst>
              <a:ext uri="{FF2B5EF4-FFF2-40B4-BE49-F238E27FC236}">
                <a16:creationId xmlns:a16="http://schemas.microsoft.com/office/drawing/2014/main" id="{6A1884DC-1517-6E49-FF06-1BCADA0237DB}"/>
              </a:ext>
            </a:extLst>
          </p:cNvPr>
          <p:cNvSpPr txBox="1"/>
          <p:nvPr/>
        </p:nvSpPr>
        <p:spPr>
          <a:xfrm>
            <a:off x="9931992" y="5118496"/>
            <a:ext cx="284300" cy="338554"/>
          </a:xfrm>
          <a:prstGeom prst="rect">
            <a:avLst/>
          </a:prstGeom>
          <a:noFill/>
        </p:spPr>
        <p:txBody>
          <a:bodyPr wrap="none" lIns="36000" tIns="0" rIns="36000" bIns="0" rtlCol="0" anchor="ctr">
            <a:spAutoFit/>
          </a:bodyPr>
          <a:lstStyle/>
          <a:p>
            <a:pPr algn="ctr"/>
            <a:r>
              <a:rPr lang="en-US" sz="1100" b="1" dirty="0">
                <a:solidFill>
                  <a:schemeClr val="bg1"/>
                </a:solidFill>
              </a:rPr>
              <a:t>BE</a:t>
            </a:r>
          </a:p>
          <a:p>
            <a:pPr algn="ctr"/>
            <a:r>
              <a:rPr lang="en-US" sz="1100" b="1" dirty="0">
                <a:solidFill>
                  <a:schemeClr val="bg1"/>
                </a:solidFill>
              </a:rPr>
              <a:t>GH</a:t>
            </a:r>
          </a:p>
        </p:txBody>
      </p:sp>
      <p:sp>
        <p:nvSpPr>
          <p:cNvPr id="34" name="SigLetters">
            <a:extLst>
              <a:ext uri="{FF2B5EF4-FFF2-40B4-BE49-F238E27FC236}">
                <a16:creationId xmlns:a16="http://schemas.microsoft.com/office/drawing/2014/main" id="{54348E55-B7D5-4CC4-9FE5-438FA4F28EB4}"/>
              </a:ext>
            </a:extLst>
          </p:cNvPr>
          <p:cNvSpPr txBox="1"/>
          <p:nvPr/>
        </p:nvSpPr>
        <p:spPr>
          <a:xfrm>
            <a:off x="10926054" y="4924052"/>
            <a:ext cx="577649" cy="338554"/>
          </a:xfrm>
          <a:prstGeom prst="rect">
            <a:avLst/>
          </a:prstGeom>
          <a:noFill/>
        </p:spPr>
        <p:txBody>
          <a:bodyPr wrap="none" lIns="36000" tIns="0" rIns="36000" bIns="0" rtlCol="0" anchor="ctr">
            <a:spAutoFit/>
          </a:bodyPr>
          <a:lstStyle/>
          <a:p>
            <a:pPr algn="ctr"/>
            <a:r>
              <a:rPr lang="en-US" sz="1100" b="1" dirty="0">
                <a:solidFill>
                  <a:schemeClr val="bg1"/>
                </a:solidFill>
              </a:rPr>
              <a:t>ABCDE</a:t>
            </a:r>
          </a:p>
          <a:p>
            <a:pPr algn="ctr"/>
            <a:r>
              <a:rPr lang="en-US" sz="1100" b="1" dirty="0">
                <a:solidFill>
                  <a:schemeClr val="bg1"/>
                </a:solidFill>
              </a:rPr>
              <a:t>FGHI</a:t>
            </a:r>
          </a:p>
        </p:txBody>
      </p:sp>
    </p:spTree>
    <p:extLst>
      <p:ext uri="{BB962C8B-B14F-4D97-AF65-F5344CB8AC3E}">
        <p14:creationId xmlns:p14="http://schemas.microsoft.com/office/powerpoint/2010/main" val="3829791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99" name="Rectangle 11">
            <a:extLst>
              <a:ext uri="{FF2B5EF4-FFF2-40B4-BE49-F238E27FC236}">
                <a16:creationId xmlns:a16="http://schemas.microsoft.com/office/drawing/2014/main" id="{69499E8F-97DE-4009-B6E3-B26517DD7A9E}"/>
              </a:ext>
            </a:extLst>
          </p:cNvPr>
          <p:cNvSpPr/>
          <p:nvPr/>
        </p:nvSpPr>
        <p:spPr>
          <a:xfrm rot="10800000">
            <a:off x="-2" y="0"/>
            <a:ext cx="10332926" cy="6858000"/>
          </a:xfrm>
          <a:prstGeom prst="rect">
            <a:avLst/>
          </a:prstGeom>
          <a:gradFill flip="none" rotWithShape="1">
            <a:gsLst>
              <a:gs pos="25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36">
              <a:defRPr/>
            </a:pPr>
            <a:endParaRPr lang="en-GB" dirty="0">
              <a:solidFill>
                <a:srgbClr val="F1BE48">
                  <a:lumMod val="20000"/>
                  <a:lumOff val="80000"/>
                </a:srgbClr>
              </a:solidFill>
              <a:latin typeface="Calibri"/>
            </a:endParaRPr>
          </a:p>
        </p:txBody>
      </p:sp>
      <p:sp>
        <p:nvSpPr>
          <p:cNvPr id="8" name="Text Placeholder 7">
            <a:extLst>
              <a:ext uri="{FF2B5EF4-FFF2-40B4-BE49-F238E27FC236}">
                <a16:creationId xmlns:a16="http://schemas.microsoft.com/office/drawing/2014/main" id="{1A154442-FB5D-4FE0-9826-4DE29392784E}"/>
              </a:ext>
            </a:extLst>
          </p:cNvPr>
          <p:cNvSpPr>
            <a:spLocks noGrp="1"/>
          </p:cNvSpPr>
          <p:nvPr>
            <p:ph type="body" sz="quarter" idx="17"/>
          </p:nvPr>
        </p:nvSpPr>
        <p:spPr/>
        <p:txBody>
          <a:bodyPr/>
          <a:lstStyle/>
          <a:p>
            <a:r>
              <a:rPr lang="en-GB" dirty="0"/>
              <a:t>Base:	Top 10 largest EU countries 2024 (n=3500)</a:t>
            </a:r>
          </a:p>
          <a:p>
            <a:r>
              <a:rPr lang="en-GB" dirty="0"/>
              <a:t>Question:	Q2a. Do you think there should be a European commissioner for Animal Welfare?</a:t>
            </a:r>
          </a:p>
          <a:p>
            <a:r>
              <a:rPr lang="en-GB" dirty="0"/>
              <a:t>	Q2b. Assuming you have to choose, do you think there should be a European commissioner for Animal Welfare?</a:t>
            </a:r>
          </a:p>
        </p:txBody>
      </p:sp>
      <p:sp>
        <p:nvSpPr>
          <p:cNvPr id="4" name="Slide Number Placeholder 3">
            <a:extLst>
              <a:ext uri="{FF2B5EF4-FFF2-40B4-BE49-F238E27FC236}">
                <a16:creationId xmlns:a16="http://schemas.microsoft.com/office/drawing/2014/main" id="{2F71BDEC-F490-4DE1-8BCE-596AE561310B}"/>
              </a:ext>
            </a:extLst>
          </p:cNvPr>
          <p:cNvSpPr>
            <a:spLocks noGrp="1"/>
          </p:cNvSpPr>
          <p:nvPr>
            <p:ph type="sldNum" sz="quarter" idx="18"/>
          </p:nvPr>
        </p:nvSpPr>
        <p:spPr/>
        <p:txBody>
          <a:bodyPr/>
          <a:lstStyle/>
          <a:p>
            <a:fld id="{D61AABEC-672F-4B68-B914-690DA978312C}" type="slidenum">
              <a:rPr lang="en-GB" smtClean="0"/>
              <a:pPr/>
              <a:t>12</a:t>
            </a:fld>
            <a:r>
              <a:rPr lang="en-GB" dirty="0"/>
              <a:t> </a:t>
            </a:r>
          </a:p>
        </p:txBody>
      </p:sp>
      <p:sp>
        <p:nvSpPr>
          <p:cNvPr id="98" name="Rectangle 97">
            <a:extLst>
              <a:ext uri="{FF2B5EF4-FFF2-40B4-BE49-F238E27FC236}">
                <a16:creationId xmlns:a16="http://schemas.microsoft.com/office/drawing/2014/main" id="{BAE5C930-1C96-422C-B058-8CA0582DB087}"/>
              </a:ext>
            </a:extLst>
          </p:cNvPr>
          <p:cNvSpPr/>
          <p:nvPr/>
        </p:nvSpPr>
        <p:spPr>
          <a:xfrm>
            <a:off x="379411" y="1503709"/>
            <a:ext cx="5203199" cy="615553"/>
          </a:xfrm>
          <a:prstGeom prst="rect">
            <a:avLst/>
          </a:prstGeom>
        </p:spPr>
        <p:txBody>
          <a:bodyPr wrap="square" lIns="0" tIns="0" rIns="0" bIns="0">
            <a:spAutoFit/>
          </a:bodyPr>
          <a:lstStyle/>
          <a:p>
            <a:r>
              <a:rPr lang="en-GB" sz="2000" b="1" dirty="0"/>
              <a:t>“Do you think there should be a European commissioner for Animal Welfare?”</a:t>
            </a:r>
          </a:p>
        </p:txBody>
      </p:sp>
      <p:grpSp>
        <p:nvGrpSpPr>
          <p:cNvPr id="100" name="Group 99">
            <a:extLst>
              <a:ext uri="{FF2B5EF4-FFF2-40B4-BE49-F238E27FC236}">
                <a16:creationId xmlns:a16="http://schemas.microsoft.com/office/drawing/2014/main" id="{A59440BA-03B6-405E-BECD-9834E0437F16}"/>
              </a:ext>
            </a:extLst>
          </p:cNvPr>
          <p:cNvGrpSpPr>
            <a:grpSpLocks noChangeAspect="1"/>
          </p:cNvGrpSpPr>
          <p:nvPr/>
        </p:nvGrpSpPr>
        <p:grpSpPr>
          <a:xfrm>
            <a:off x="5702325" y="464185"/>
            <a:ext cx="6082529" cy="5903059"/>
            <a:chOff x="4515194" y="203200"/>
            <a:chExt cx="4340252" cy="4212190"/>
          </a:xfrm>
        </p:grpSpPr>
        <p:sp>
          <p:nvSpPr>
            <p:cNvPr id="101" name="Freeform: Shape 100">
              <a:extLst>
                <a:ext uri="{FF2B5EF4-FFF2-40B4-BE49-F238E27FC236}">
                  <a16:creationId xmlns:a16="http://schemas.microsoft.com/office/drawing/2014/main" id="{77B8ED78-3262-4B82-89B5-787C396E250D}"/>
                </a:ext>
              </a:extLst>
            </p:cNvPr>
            <p:cNvSpPr/>
            <p:nvPr/>
          </p:nvSpPr>
          <p:spPr>
            <a:xfrm>
              <a:off x="6386540" y="3381364"/>
              <a:ext cx="20392" cy="20392"/>
            </a:xfrm>
            <a:custGeom>
              <a:avLst/>
              <a:gdLst>
                <a:gd name="connsiteX0" fmla="*/ 7782 w 0"/>
                <a:gd name="connsiteY0" fmla="*/ 5039 h 0"/>
                <a:gd name="connsiteX1" fmla="*/ 7048 w 0"/>
                <a:gd name="connsiteY1" fmla="*/ 5277 h 0"/>
                <a:gd name="connsiteX2" fmla="*/ 4591 w 0"/>
                <a:gd name="connsiteY2" fmla="*/ 6753 h 0"/>
                <a:gd name="connsiteX3" fmla="*/ 3191 w 0"/>
                <a:gd name="connsiteY3" fmla="*/ 7268 h 0"/>
                <a:gd name="connsiteX4" fmla="*/ 1914 w 0"/>
                <a:gd name="connsiteY4" fmla="*/ 7525 h 0"/>
                <a:gd name="connsiteX5" fmla="*/ 914 w 0"/>
                <a:gd name="connsiteY5" fmla="*/ 7420 h 0"/>
                <a:gd name="connsiteX6" fmla="*/ 362 w 0"/>
                <a:gd name="connsiteY6" fmla="*/ 6553 h 0"/>
                <a:gd name="connsiteX7" fmla="*/ 419 w 0"/>
                <a:gd name="connsiteY7" fmla="*/ 5229 h 0"/>
                <a:gd name="connsiteX8" fmla="*/ 190 w 0"/>
                <a:gd name="connsiteY8" fmla="*/ 4048 h 0"/>
                <a:gd name="connsiteX9" fmla="*/ 0 w 0"/>
                <a:gd name="connsiteY9" fmla="*/ 3410 h 0"/>
                <a:gd name="connsiteX10" fmla="*/ 362 w 0"/>
                <a:gd name="connsiteY10" fmla="*/ 1686 h 0"/>
                <a:gd name="connsiteX11" fmla="*/ 1181 w 0"/>
                <a:gd name="connsiteY11" fmla="*/ 762 h 0"/>
                <a:gd name="connsiteX12" fmla="*/ 2314 w 0"/>
                <a:gd name="connsiteY12" fmla="*/ 0 h 0"/>
                <a:gd name="connsiteX13" fmla="*/ 4105 w 0"/>
                <a:gd name="connsiteY13" fmla="*/ 276 h 0"/>
                <a:gd name="connsiteX14" fmla="*/ 7896 w 0"/>
                <a:gd name="connsiteY14" fmla="*/ 1381 h 0"/>
                <a:gd name="connsiteX15" fmla="*/ 8687 w 0"/>
                <a:gd name="connsiteY15" fmla="*/ 2420 h 0"/>
                <a:gd name="connsiteX16" fmla="*/ 8696 w 0"/>
                <a:gd name="connsiteY16" fmla="*/ 3105 h 0"/>
                <a:gd name="connsiteX17" fmla="*/ 8001 w 0"/>
                <a:gd name="connsiteY17" fmla="*/ 423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a:moveTo>
                    <a:pt x="7782" y="5039"/>
                  </a:moveTo>
                  <a:lnTo>
                    <a:pt x="7048" y="5277"/>
                  </a:lnTo>
                  <a:lnTo>
                    <a:pt x="4591" y="6753"/>
                  </a:lnTo>
                  <a:lnTo>
                    <a:pt x="3191" y="7268"/>
                  </a:lnTo>
                  <a:lnTo>
                    <a:pt x="1914" y="7525"/>
                  </a:lnTo>
                  <a:lnTo>
                    <a:pt x="914" y="7420"/>
                  </a:lnTo>
                  <a:lnTo>
                    <a:pt x="362" y="6553"/>
                  </a:lnTo>
                  <a:lnTo>
                    <a:pt x="419" y="5229"/>
                  </a:lnTo>
                  <a:lnTo>
                    <a:pt x="190" y="4048"/>
                  </a:lnTo>
                  <a:lnTo>
                    <a:pt x="0" y="3410"/>
                  </a:lnTo>
                  <a:lnTo>
                    <a:pt x="362" y="1686"/>
                  </a:lnTo>
                  <a:lnTo>
                    <a:pt x="1181" y="762"/>
                  </a:lnTo>
                  <a:lnTo>
                    <a:pt x="2314" y="0"/>
                  </a:lnTo>
                  <a:lnTo>
                    <a:pt x="4105" y="276"/>
                  </a:lnTo>
                  <a:lnTo>
                    <a:pt x="7896" y="1381"/>
                  </a:lnTo>
                  <a:lnTo>
                    <a:pt x="8687" y="2420"/>
                  </a:lnTo>
                  <a:lnTo>
                    <a:pt x="8696" y="3105"/>
                  </a:lnTo>
                  <a:lnTo>
                    <a:pt x="8001" y="4239"/>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02" name="Freeform: Shape 101">
              <a:extLst>
                <a:ext uri="{FF2B5EF4-FFF2-40B4-BE49-F238E27FC236}">
                  <a16:creationId xmlns:a16="http://schemas.microsoft.com/office/drawing/2014/main" id="{A0D39A51-AF9A-468C-9189-00BBDFB81B70}"/>
                </a:ext>
              </a:extLst>
            </p:cNvPr>
            <p:cNvSpPr/>
            <p:nvPr/>
          </p:nvSpPr>
          <p:spPr>
            <a:xfrm>
              <a:off x="7409042" y="3380955"/>
              <a:ext cx="81570" cy="224320"/>
            </a:xfrm>
            <a:custGeom>
              <a:avLst/>
              <a:gdLst>
                <a:gd name="connsiteX0" fmla="*/ 20936 w 38100"/>
                <a:gd name="connsiteY0" fmla="*/ 3639 h 104775"/>
                <a:gd name="connsiteX1" fmla="*/ 21993 w 38100"/>
                <a:gd name="connsiteY1" fmla="*/ 4458 h 104775"/>
                <a:gd name="connsiteX2" fmla="*/ 24194 w 38100"/>
                <a:gd name="connsiteY2" fmla="*/ 8020 h 104775"/>
                <a:gd name="connsiteX3" fmla="*/ 25651 w 38100"/>
                <a:gd name="connsiteY3" fmla="*/ 11163 h 104775"/>
                <a:gd name="connsiteX4" fmla="*/ 28537 w 38100"/>
                <a:gd name="connsiteY4" fmla="*/ 12249 h 104775"/>
                <a:gd name="connsiteX5" fmla="*/ 30137 w 38100"/>
                <a:gd name="connsiteY5" fmla="*/ 13468 h 104775"/>
                <a:gd name="connsiteX6" fmla="*/ 32204 w 38100"/>
                <a:gd name="connsiteY6" fmla="*/ 15326 h 104775"/>
                <a:gd name="connsiteX7" fmla="*/ 33195 w 38100"/>
                <a:gd name="connsiteY7" fmla="*/ 17183 h 104775"/>
                <a:gd name="connsiteX8" fmla="*/ 34604 w 38100"/>
                <a:gd name="connsiteY8" fmla="*/ 22870 h 104775"/>
                <a:gd name="connsiteX9" fmla="*/ 34766 w 38100"/>
                <a:gd name="connsiteY9" fmla="*/ 26299 h 104775"/>
                <a:gd name="connsiteX10" fmla="*/ 34357 w 38100"/>
                <a:gd name="connsiteY10" fmla="*/ 27861 h 104775"/>
                <a:gd name="connsiteX11" fmla="*/ 34014 w 38100"/>
                <a:gd name="connsiteY11" fmla="*/ 28270 h 104775"/>
                <a:gd name="connsiteX12" fmla="*/ 32728 w 38100"/>
                <a:gd name="connsiteY12" fmla="*/ 33833 h 104775"/>
                <a:gd name="connsiteX13" fmla="*/ 33033 w 38100"/>
                <a:gd name="connsiteY13" fmla="*/ 36662 h 104775"/>
                <a:gd name="connsiteX14" fmla="*/ 33024 w 38100"/>
                <a:gd name="connsiteY14" fmla="*/ 38529 h 104775"/>
                <a:gd name="connsiteX15" fmla="*/ 31938 w 38100"/>
                <a:gd name="connsiteY15" fmla="*/ 39262 h 104775"/>
                <a:gd name="connsiteX16" fmla="*/ 31214 w 38100"/>
                <a:gd name="connsiteY16" fmla="*/ 40434 h 104775"/>
                <a:gd name="connsiteX17" fmla="*/ 32385 w 38100"/>
                <a:gd name="connsiteY17" fmla="*/ 45044 h 104775"/>
                <a:gd name="connsiteX18" fmla="*/ 32242 w 38100"/>
                <a:gd name="connsiteY18" fmla="*/ 47015 h 104775"/>
                <a:gd name="connsiteX19" fmla="*/ 32300 w 38100"/>
                <a:gd name="connsiteY19" fmla="*/ 49263 h 104775"/>
                <a:gd name="connsiteX20" fmla="*/ 34404 w 38100"/>
                <a:gd name="connsiteY20" fmla="*/ 54388 h 104775"/>
                <a:gd name="connsiteX21" fmla="*/ 35652 w 38100"/>
                <a:gd name="connsiteY21" fmla="*/ 55969 h 104775"/>
                <a:gd name="connsiteX22" fmla="*/ 36757 w 38100"/>
                <a:gd name="connsiteY22" fmla="*/ 56722 h 104775"/>
                <a:gd name="connsiteX23" fmla="*/ 38186 w 38100"/>
                <a:gd name="connsiteY23" fmla="*/ 61427 h 104775"/>
                <a:gd name="connsiteX24" fmla="*/ 39024 w 38100"/>
                <a:gd name="connsiteY24" fmla="*/ 62236 h 104775"/>
                <a:gd name="connsiteX25" fmla="*/ 42482 w 38100"/>
                <a:gd name="connsiteY25" fmla="*/ 61789 h 104775"/>
                <a:gd name="connsiteX26" fmla="*/ 44177 w 38100"/>
                <a:gd name="connsiteY26" fmla="*/ 62312 h 104775"/>
                <a:gd name="connsiteX27" fmla="*/ 44854 w 38100"/>
                <a:gd name="connsiteY27" fmla="*/ 63427 h 104775"/>
                <a:gd name="connsiteX28" fmla="*/ 45006 w 38100"/>
                <a:gd name="connsiteY28" fmla="*/ 64189 h 104775"/>
                <a:gd name="connsiteX29" fmla="*/ 44778 w 38100"/>
                <a:gd name="connsiteY29" fmla="*/ 66818 h 104775"/>
                <a:gd name="connsiteX30" fmla="*/ 45634 w 38100"/>
                <a:gd name="connsiteY30" fmla="*/ 68837 h 104775"/>
                <a:gd name="connsiteX31" fmla="*/ 46787 w 38100"/>
                <a:gd name="connsiteY31" fmla="*/ 70914 h 104775"/>
                <a:gd name="connsiteX32" fmla="*/ 46787 w 38100"/>
                <a:gd name="connsiteY32" fmla="*/ 72180 h 104775"/>
                <a:gd name="connsiteX33" fmla="*/ 46006 w 38100"/>
                <a:gd name="connsiteY33" fmla="*/ 74257 h 104775"/>
                <a:gd name="connsiteX34" fmla="*/ 44625 w 38100"/>
                <a:gd name="connsiteY34" fmla="*/ 76667 h 104775"/>
                <a:gd name="connsiteX35" fmla="*/ 42796 w 38100"/>
                <a:gd name="connsiteY35" fmla="*/ 77600 h 104775"/>
                <a:gd name="connsiteX36" fmla="*/ 40777 w 38100"/>
                <a:gd name="connsiteY36" fmla="*/ 78381 h 104775"/>
                <a:gd name="connsiteX37" fmla="*/ 39805 w 38100"/>
                <a:gd name="connsiteY37" fmla="*/ 80258 h 104775"/>
                <a:gd name="connsiteX38" fmla="*/ 39320 w 38100"/>
                <a:gd name="connsiteY38" fmla="*/ 82248 h 104775"/>
                <a:gd name="connsiteX39" fmla="*/ 38415 w 38100"/>
                <a:gd name="connsiteY39" fmla="*/ 83725 h 104775"/>
                <a:gd name="connsiteX40" fmla="*/ 37862 w 38100"/>
                <a:gd name="connsiteY40" fmla="*/ 85344 h 104775"/>
                <a:gd name="connsiteX41" fmla="*/ 36995 w 38100"/>
                <a:gd name="connsiteY41" fmla="*/ 88640 h 104775"/>
                <a:gd name="connsiteX42" fmla="*/ 36795 w 38100"/>
                <a:gd name="connsiteY42" fmla="*/ 89830 h 104775"/>
                <a:gd name="connsiteX43" fmla="*/ 35433 w 38100"/>
                <a:gd name="connsiteY43" fmla="*/ 91040 h 104775"/>
                <a:gd name="connsiteX44" fmla="*/ 33319 w 38100"/>
                <a:gd name="connsiteY44" fmla="*/ 91535 h 104775"/>
                <a:gd name="connsiteX45" fmla="*/ 31414 w 38100"/>
                <a:gd name="connsiteY45" fmla="*/ 91640 h 104775"/>
                <a:gd name="connsiteX46" fmla="*/ 30137 w 38100"/>
                <a:gd name="connsiteY46" fmla="*/ 92202 h 104775"/>
                <a:gd name="connsiteX47" fmla="*/ 29480 w 38100"/>
                <a:gd name="connsiteY47" fmla="*/ 93326 h 104775"/>
                <a:gd name="connsiteX48" fmla="*/ 28270 w 38100"/>
                <a:gd name="connsiteY48" fmla="*/ 94231 h 104775"/>
                <a:gd name="connsiteX49" fmla="*/ 27547 w 38100"/>
                <a:gd name="connsiteY49" fmla="*/ 94631 h 104775"/>
                <a:gd name="connsiteX50" fmla="*/ 27547 w 38100"/>
                <a:gd name="connsiteY50" fmla="*/ 95631 h 104775"/>
                <a:gd name="connsiteX51" fmla="*/ 28423 w 38100"/>
                <a:gd name="connsiteY51" fmla="*/ 97717 h 104775"/>
                <a:gd name="connsiteX52" fmla="*/ 29423 w 38100"/>
                <a:gd name="connsiteY52" fmla="*/ 99413 h 104775"/>
                <a:gd name="connsiteX53" fmla="*/ 29452 w 38100"/>
                <a:gd name="connsiteY53" fmla="*/ 100765 h 104775"/>
                <a:gd name="connsiteX54" fmla="*/ 28956 w 38100"/>
                <a:gd name="connsiteY54" fmla="*/ 101146 h 104775"/>
                <a:gd name="connsiteX55" fmla="*/ 27404 w 38100"/>
                <a:gd name="connsiteY55" fmla="*/ 100975 h 104775"/>
                <a:gd name="connsiteX56" fmla="*/ 27080 w 38100"/>
                <a:gd name="connsiteY56" fmla="*/ 101470 h 104775"/>
                <a:gd name="connsiteX57" fmla="*/ 26908 w 38100"/>
                <a:gd name="connsiteY57" fmla="*/ 102994 h 104775"/>
                <a:gd name="connsiteX58" fmla="*/ 26499 w 38100"/>
                <a:gd name="connsiteY58" fmla="*/ 104280 h 104775"/>
                <a:gd name="connsiteX59" fmla="*/ 25861 w 38100"/>
                <a:gd name="connsiteY59" fmla="*/ 105070 h 104775"/>
                <a:gd name="connsiteX60" fmla="*/ 24755 w 38100"/>
                <a:gd name="connsiteY60" fmla="*/ 105928 h 104775"/>
                <a:gd name="connsiteX61" fmla="*/ 22727 w 38100"/>
                <a:gd name="connsiteY61" fmla="*/ 105651 h 104775"/>
                <a:gd name="connsiteX62" fmla="*/ 20822 w 38100"/>
                <a:gd name="connsiteY62" fmla="*/ 104356 h 104775"/>
                <a:gd name="connsiteX63" fmla="*/ 19831 w 38100"/>
                <a:gd name="connsiteY63" fmla="*/ 103956 h 104775"/>
                <a:gd name="connsiteX64" fmla="*/ 19260 w 38100"/>
                <a:gd name="connsiteY64" fmla="*/ 103994 h 104775"/>
                <a:gd name="connsiteX65" fmla="*/ 19108 w 38100"/>
                <a:gd name="connsiteY65" fmla="*/ 100822 h 104775"/>
                <a:gd name="connsiteX66" fmla="*/ 18279 w 38100"/>
                <a:gd name="connsiteY66" fmla="*/ 98355 h 104775"/>
                <a:gd name="connsiteX67" fmla="*/ 15269 w 38100"/>
                <a:gd name="connsiteY67" fmla="*/ 92402 h 104775"/>
                <a:gd name="connsiteX68" fmla="*/ 5449 w 38100"/>
                <a:gd name="connsiteY68" fmla="*/ 86611 h 104775"/>
                <a:gd name="connsiteX69" fmla="*/ 3134 w 38100"/>
                <a:gd name="connsiteY69" fmla="*/ 84001 h 104775"/>
                <a:gd name="connsiteX70" fmla="*/ 2124 w 38100"/>
                <a:gd name="connsiteY70" fmla="*/ 81801 h 104775"/>
                <a:gd name="connsiteX71" fmla="*/ 1105 w 38100"/>
                <a:gd name="connsiteY71" fmla="*/ 79724 h 104775"/>
                <a:gd name="connsiteX72" fmla="*/ 2077 w 38100"/>
                <a:gd name="connsiteY72" fmla="*/ 79667 h 104775"/>
                <a:gd name="connsiteX73" fmla="*/ 3039 w 38100"/>
                <a:gd name="connsiteY73" fmla="*/ 80191 h 104775"/>
                <a:gd name="connsiteX74" fmla="*/ 4267 w 38100"/>
                <a:gd name="connsiteY74" fmla="*/ 80829 h 104775"/>
                <a:gd name="connsiteX75" fmla="*/ 4772 w 38100"/>
                <a:gd name="connsiteY75" fmla="*/ 79791 h 104775"/>
                <a:gd name="connsiteX76" fmla="*/ 4239 w 38100"/>
                <a:gd name="connsiteY76" fmla="*/ 77514 h 104775"/>
                <a:gd name="connsiteX77" fmla="*/ 1705 w 38100"/>
                <a:gd name="connsiteY77" fmla="*/ 72200 h 104775"/>
                <a:gd name="connsiteX78" fmla="*/ 1514 w 38100"/>
                <a:gd name="connsiteY78" fmla="*/ 70733 h 104775"/>
                <a:gd name="connsiteX79" fmla="*/ 2753 w 38100"/>
                <a:gd name="connsiteY79" fmla="*/ 66275 h 104775"/>
                <a:gd name="connsiteX80" fmla="*/ 4820 w 38100"/>
                <a:gd name="connsiteY80" fmla="*/ 61255 h 104775"/>
                <a:gd name="connsiteX81" fmla="*/ 4686 w 38100"/>
                <a:gd name="connsiteY81" fmla="*/ 55159 h 104775"/>
                <a:gd name="connsiteX82" fmla="*/ 5325 w 38100"/>
                <a:gd name="connsiteY82" fmla="*/ 50540 h 104775"/>
                <a:gd name="connsiteX83" fmla="*/ 4610 w 38100"/>
                <a:gd name="connsiteY83" fmla="*/ 47539 h 104775"/>
                <a:gd name="connsiteX84" fmla="*/ 4267 w 38100"/>
                <a:gd name="connsiteY84" fmla="*/ 43863 h 104775"/>
                <a:gd name="connsiteX85" fmla="*/ 5782 w 38100"/>
                <a:gd name="connsiteY85" fmla="*/ 38957 h 104775"/>
                <a:gd name="connsiteX86" fmla="*/ 7087 w 38100"/>
                <a:gd name="connsiteY86" fmla="*/ 37748 h 104775"/>
                <a:gd name="connsiteX87" fmla="*/ 7887 w 38100"/>
                <a:gd name="connsiteY87" fmla="*/ 36186 h 104775"/>
                <a:gd name="connsiteX88" fmla="*/ 7934 w 38100"/>
                <a:gd name="connsiteY88" fmla="*/ 30947 h 104775"/>
                <a:gd name="connsiteX89" fmla="*/ 5010 w 38100"/>
                <a:gd name="connsiteY89" fmla="*/ 28489 h 104775"/>
                <a:gd name="connsiteX90" fmla="*/ 1648 w 38100"/>
                <a:gd name="connsiteY90" fmla="*/ 28032 h 104775"/>
                <a:gd name="connsiteX91" fmla="*/ 1724 w 38100"/>
                <a:gd name="connsiteY91" fmla="*/ 26251 h 104775"/>
                <a:gd name="connsiteX92" fmla="*/ 2143 w 38100"/>
                <a:gd name="connsiteY92" fmla="*/ 23422 h 104775"/>
                <a:gd name="connsiteX93" fmla="*/ 1905 w 38100"/>
                <a:gd name="connsiteY93" fmla="*/ 22479 h 104775"/>
                <a:gd name="connsiteX94" fmla="*/ 2153 w 38100"/>
                <a:gd name="connsiteY94" fmla="*/ 20860 h 104775"/>
                <a:gd name="connsiteX95" fmla="*/ 1334 w 38100"/>
                <a:gd name="connsiteY95" fmla="*/ 18707 h 104775"/>
                <a:gd name="connsiteX96" fmla="*/ 0 w 38100"/>
                <a:gd name="connsiteY96" fmla="*/ 17145 h 104775"/>
                <a:gd name="connsiteX97" fmla="*/ 1286 w 38100"/>
                <a:gd name="connsiteY97" fmla="*/ 14392 h 104775"/>
                <a:gd name="connsiteX98" fmla="*/ 3172 w 38100"/>
                <a:gd name="connsiteY98" fmla="*/ 11049 h 104775"/>
                <a:gd name="connsiteX99" fmla="*/ 4925 w 38100"/>
                <a:gd name="connsiteY99" fmla="*/ 8401 h 104775"/>
                <a:gd name="connsiteX100" fmla="*/ 7049 w 38100"/>
                <a:gd name="connsiteY100" fmla="*/ 5639 h 104775"/>
                <a:gd name="connsiteX101" fmla="*/ 8468 w 38100"/>
                <a:gd name="connsiteY101" fmla="*/ 2991 h 104775"/>
                <a:gd name="connsiteX102" fmla="*/ 9983 w 38100"/>
                <a:gd name="connsiteY102" fmla="*/ 695 h 104775"/>
                <a:gd name="connsiteX103" fmla="*/ 11297 w 38100"/>
                <a:gd name="connsiteY103" fmla="*/ 0 h 104775"/>
                <a:gd name="connsiteX104" fmla="*/ 11945 w 38100"/>
                <a:gd name="connsiteY104" fmla="*/ 486 h 104775"/>
                <a:gd name="connsiteX105" fmla="*/ 12297 w 38100"/>
                <a:gd name="connsiteY105" fmla="*/ 1486 h 104775"/>
                <a:gd name="connsiteX106" fmla="*/ 12211 w 38100"/>
                <a:gd name="connsiteY106" fmla="*/ 4439 h 104775"/>
                <a:gd name="connsiteX107" fmla="*/ 12659 w 38100"/>
                <a:gd name="connsiteY107" fmla="*/ 5458 h 104775"/>
                <a:gd name="connsiteX108" fmla="*/ 13564 w 38100"/>
                <a:gd name="connsiteY108" fmla="*/ 6210 h 104775"/>
                <a:gd name="connsiteX109" fmla="*/ 15478 w 38100"/>
                <a:gd name="connsiteY109" fmla="*/ 5839 h 104775"/>
                <a:gd name="connsiteX110" fmla="*/ 17593 w 38100"/>
                <a:gd name="connsiteY110" fmla="*/ 5106 h 104775"/>
                <a:gd name="connsiteX111" fmla="*/ 20450 w 38100"/>
                <a:gd name="connsiteY111" fmla="*/ 354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8100" h="104775">
                  <a:moveTo>
                    <a:pt x="20936" y="3639"/>
                  </a:moveTo>
                  <a:lnTo>
                    <a:pt x="21993" y="4458"/>
                  </a:lnTo>
                  <a:lnTo>
                    <a:pt x="24194" y="8020"/>
                  </a:lnTo>
                  <a:lnTo>
                    <a:pt x="25651" y="11163"/>
                  </a:lnTo>
                  <a:lnTo>
                    <a:pt x="28537" y="12249"/>
                  </a:lnTo>
                  <a:lnTo>
                    <a:pt x="30137" y="13468"/>
                  </a:lnTo>
                  <a:lnTo>
                    <a:pt x="32204" y="15326"/>
                  </a:lnTo>
                  <a:lnTo>
                    <a:pt x="33195" y="17183"/>
                  </a:lnTo>
                  <a:lnTo>
                    <a:pt x="34604" y="22870"/>
                  </a:lnTo>
                  <a:lnTo>
                    <a:pt x="34766" y="26299"/>
                  </a:lnTo>
                  <a:lnTo>
                    <a:pt x="34357" y="27861"/>
                  </a:lnTo>
                  <a:lnTo>
                    <a:pt x="34014" y="28270"/>
                  </a:lnTo>
                  <a:lnTo>
                    <a:pt x="32728" y="33833"/>
                  </a:lnTo>
                  <a:lnTo>
                    <a:pt x="33033" y="36662"/>
                  </a:lnTo>
                  <a:lnTo>
                    <a:pt x="33024" y="38529"/>
                  </a:lnTo>
                  <a:lnTo>
                    <a:pt x="31938" y="39262"/>
                  </a:lnTo>
                  <a:lnTo>
                    <a:pt x="31214" y="40434"/>
                  </a:lnTo>
                  <a:lnTo>
                    <a:pt x="32385" y="45044"/>
                  </a:lnTo>
                  <a:lnTo>
                    <a:pt x="32242" y="47015"/>
                  </a:lnTo>
                  <a:lnTo>
                    <a:pt x="32300" y="49263"/>
                  </a:lnTo>
                  <a:lnTo>
                    <a:pt x="34404" y="54388"/>
                  </a:lnTo>
                  <a:lnTo>
                    <a:pt x="35652" y="55969"/>
                  </a:lnTo>
                  <a:lnTo>
                    <a:pt x="36757" y="56722"/>
                  </a:lnTo>
                  <a:lnTo>
                    <a:pt x="38186" y="61427"/>
                  </a:lnTo>
                  <a:lnTo>
                    <a:pt x="39024" y="62236"/>
                  </a:lnTo>
                  <a:lnTo>
                    <a:pt x="42482" y="61789"/>
                  </a:lnTo>
                  <a:lnTo>
                    <a:pt x="44177" y="62312"/>
                  </a:lnTo>
                  <a:lnTo>
                    <a:pt x="44854" y="63427"/>
                  </a:lnTo>
                  <a:lnTo>
                    <a:pt x="45006" y="64189"/>
                  </a:lnTo>
                  <a:lnTo>
                    <a:pt x="44778" y="66818"/>
                  </a:lnTo>
                  <a:lnTo>
                    <a:pt x="45634" y="68837"/>
                  </a:lnTo>
                  <a:lnTo>
                    <a:pt x="46787" y="70914"/>
                  </a:lnTo>
                  <a:lnTo>
                    <a:pt x="46787" y="72180"/>
                  </a:lnTo>
                  <a:lnTo>
                    <a:pt x="46006" y="74257"/>
                  </a:lnTo>
                  <a:lnTo>
                    <a:pt x="44625" y="76667"/>
                  </a:lnTo>
                  <a:lnTo>
                    <a:pt x="42796" y="77600"/>
                  </a:lnTo>
                  <a:lnTo>
                    <a:pt x="40777" y="78381"/>
                  </a:lnTo>
                  <a:lnTo>
                    <a:pt x="39805" y="80258"/>
                  </a:lnTo>
                  <a:lnTo>
                    <a:pt x="39320" y="82248"/>
                  </a:lnTo>
                  <a:lnTo>
                    <a:pt x="38415" y="83725"/>
                  </a:lnTo>
                  <a:lnTo>
                    <a:pt x="37862" y="85344"/>
                  </a:lnTo>
                  <a:lnTo>
                    <a:pt x="36995" y="88640"/>
                  </a:lnTo>
                  <a:lnTo>
                    <a:pt x="36795" y="89830"/>
                  </a:lnTo>
                  <a:lnTo>
                    <a:pt x="35433" y="91040"/>
                  </a:lnTo>
                  <a:lnTo>
                    <a:pt x="33319" y="91535"/>
                  </a:lnTo>
                  <a:lnTo>
                    <a:pt x="31414" y="91640"/>
                  </a:lnTo>
                  <a:lnTo>
                    <a:pt x="30137" y="92202"/>
                  </a:lnTo>
                  <a:lnTo>
                    <a:pt x="29480" y="93326"/>
                  </a:lnTo>
                  <a:lnTo>
                    <a:pt x="28270" y="94231"/>
                  </a:lnTo>
                  <a:lnTo>
                    <a:pt x="27547" y="94631"/>
                  </a:lnTo>
                  <a:lnTo>
                    <a:pt x="27547" y="95631"/>
                  </a:lnTo>
                  <a:lnTo>
                    <a:pt x="28423" y="97717"/>
                  </a:lnTo>
                  <a:lnTo>
                    <a:pt x="29423" y="99413"/>
                  </a:lnTo>
                  <a:lnTo>
                    <a:pt x="29452" y="100765"/>
                  </a:lnTo>
                  <a:lnTo>
                    <a:pt x="28956" y="101146"/>
                  </a:lnTo>
                  <a:lnTo>
                    <a:pt x="27404" y="100975"/>
                  </a:lnTo>
                  <a:lnTo>
                    <a:pt x="27080" y="101470"/>
                  </a:lnTo>
                  <a:lnTo>
                    <a:pt x="26908" y="102994"/>
                  </a:lnTo>
                  <a:lnTo>
                    <a:pt x="26499" y="104280"/>
                  </a:lnTo>
                  <a:lnTo>
                    <a:pt x="25861" y="105070"/>
                  </a:lnTo>
                  <a:lnTo>
                    <a:pt x="24755" y="105928"/>
                  </a:lnTo>
                  <a:lnTo>
                    <a:pt x="22727" y="105651"/>
                  </a:lnTo>
                  <a:lnTo>
                    <a:pt x="20822" y="104356"/>
                  </a:lnTo>
                  <a:lnTo>
                    <a:pt x="19831" y="103956"/>
                  </a:lnTo>
                  <a:lnTo>
                    <a:pt x="19260" y="103994"/>
                  </a:lnTo>
                  <a:lnTo>
                    <a:pt x="19108" y="100822"/>
                  </a:lnTo>
                  <a:lnTo>
                    <a:pt x="18279" y="98355"/>
                  </a:lnTo>
                  <a:lnTo>
                    <a:pt x="15269" y="92402"/>
                  </a:lnTo>
                  <a:lnTo>
                    <a:pt x="5449" y="86611"/>
                  </a:lnTo>
                  <a:lnTo>
                    <a:pt x="3134" y="84001"/>
                  </a:lnTo>
                  <a:lnTo>
                    <a:pt x="2124" y="81801"/>
                  </a:lnTo>
                  <a:lnTo>
                    <a:pt x="1105" y="79724"/>
                  </a:lnTo>
                  <a:lnTo>
                    <a:pt x="2077" y="79667"/>
                  </a:lnTo>
                  <a:lnTo>
                    <a:pt x="3039" y="80191"/>
                  </a:lnTo>
                  <a:lnTo>
                    <a:pt x="4267" y="80829"/>
                  </a:lnTo>
                  <a:lnTo>
                    <a:pt x="4772" y="79791"/>
                  </a:lnTo>
                  <a:lnTo>
                    <a:pt x="4239" y="77514"/>
                  </a:lnTo>
                  <a:lnTo>
                    <a:pt x="1705" y="72200"/>
                  </a:lnTo>
                  <a:lnTo>
                    <a:pt x="1514" y="70733"/>
                  </a:lnTo>
                  <a:lnTo>
                    <a:pt x="2753" y="66275"/>
                  </a:lnTo>
                  <a:lnTo>
                    <a:pt x="4820" y="61255"/>
                  </a:lnTo>
                  <a:lnTo>
                    <a:pt x="4686" y="55159"/>
                  </a:lnTo>
                  <a:lnTo>
                    <a:pt x="5325" y="50540"/>
                  </a:lnTo>
                  <a:lnTo>
                    <a:pt x="4610" y="47539"/>
                  </a:lnTo>
                  <a:lnTo>
                    <a:pt x="4267" y="43863"/>
                  </a:lnTo>
                  <a:lnTo>
                    <a:pt x="5782" y="38957"/>
                  </a:lnTo>
                  <a:lnTo>
                    <a:pt x="7087" y="37748"/>
                  </a:lnTo>
                  <a:lnTo>
                    <a:pt x="7887" y="36186"/>
                  </a:lnTo>
                  <a:lnTo>
                    <a:pt x="7934" y="30947"/>
                  </a:lnTo>
                  <a:lnTo>
                    <a:pt x="5010" y="28489"/>
                  </a:lnTo>
                  <a:lnTo>
                    <a:pt x="1648" y="28032"/>
                  </a:lnTo>
                  <a:lnTo>
                    <a:pt x="1724" y="26251"/>
                  </a:lnTo>
                  <a:lnTo>
                    <a:pt x="2143" y="23422"/>
                  </a:lnTo>
                  <a:lnTo>
                    <a:pt x="1905" y="22479"/>
                  </a:lnTo>
                  <a:lnTo>
                    <a:pt x="2153" y="20860"/>
                  </a:lnTo>
                  <a:lnTo>
                    <a:pt x="1334" y="18707"/>
                  </a:lnTo>
                  <a:lnTo>
                    <a:pt x="0" y="17145"/>
                  </a:lnTo>
                  <a:lnTo>
                    <a:pt x="1286" y="14392"/>
                  </a:lnTo>
                  <a:lnTo>
                    <a:pt x="3172" y="11049"/>
                  </a:lnTo>
                  <a:lnTo>
                    <a:pt x="4925" y="8401"/>
                  </a:lnTo>
                  <a:lnTo>
                    <a:pt x="7049" y="5639"/>
                  </a:lnTo>
                  <a:lnTo>
                    <a:pt x="8468" y="2991"/>
                  </a:lnTo>
                  <a:lnTo>
                    <a:pt x="9983" y="695"/>
                  </a:lnTo>
                  <a:lnTo>
                    <a:pt x="11297" y="0"/>
                  </a:lnTo>
                  <a:lnTo>
                    <a:pt x="11945" y="486"/>
                  </a:lnTo>
                  <a:lnTo>
                    <a:pt x="12297" y="1486"/>
                  </a:lnTo>
                  <a:lnTo>
                    <a:pt x="12211" y="4439"/>
                  </a:lnTo>
                  <a:lnTo>
                    <a:pt x="12659" y="5458"/>
                  </a:lnTo>
                  <a:lnTo>
                    <a:pt x="13564" y="6210"/>
                  </a:lnTo>
                  <a:lnTo>
                    <a:pt x="15478" y="5839"/>
                  </a:lnTo>
                  <a:lnTo>
                    <a:pt x="17593" y="5106"/>
                  </a:lnTo>
                  <a:lnTo>
                    <a:pt x="20450" y="3543"/>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03" name="Freeform: Shape 102">
              <a:extLst>
                <a:ext uri="{FF2B5EF4-FFF2-40B4-BE49-F238E27FC236}">
                  <a16:creationId xmlns:a16="http://schemas.microsoft.com/office/drawing/2014/main" id="{AFD405E3-4167-4D2F-A24B-01B3F22E3282}"/>
                </a:ext>
              </a:extLst>
            </p:cNvPr>
            <p:cNvSpPr/>
            <p:nvPr/>
          </p:nvSpPr>
          <p:spPr>
            <a:xfrm>
              <a:off x="6850652" y="2860048"/>
              <a:ext cx="428244" cy="203927"/>
            </a:xfrm>
            <a:custGeom>
              <a:avLst/>
              <a:gdLst>
                <a:gd name="connsiteX0" fmla="*/ 198587 w 200025"/>
                <a:gd name="connsiteY0" fmla="*/ 16278 h 95250"/>
                <a:gd name="connsiteX1" fmla="*/ 198482 w 200025"/>
                <a:gd name="connsiteY1" fmla="*/ 16688 h 95250"/>
                <a:gd name="connsiteX2" fmla="*/ 198329 w 200025"/>
                <a:gd name="connsiteY2" fmla="*/ 18202 h 95250"/>
                <a:gd name="connsiteX3" fmla="*/ 197292 w 200025"/>
                <a:gd name="connsiteY3" fmla="*/ 20117 h 95250"/>
                <a:gd name="connsiteX4" fmla="*/ 196167 w 200025"/>
                <a:gd name="connsiteY4" fmla="*/ 22613 h 95250"/>
                <a:gd name="connsiteX5" fmla="*/ 196244 w 200025"/>
                <a:gd name="connsiteY5" fmla="*/ 24803 h 95250"/>
                <a:gd name="connsiteX6" fmla="*/ 199111 w 200025"/>
                <a:gd name="connsiteY6" fmla="*/ 32366 h 95250"/>
                <a:gd name="connsiteX7" fmla="*/ 201664 w 200025"/>
                <a:gd name="connsiteY7" fmla="*/ 36947 h 95250"/>
                <a:gd name="connsiteX8" fmla="*/ 202140 w 200025"/>
                <a:gd name="connsiteY8" fmla="*/ 38691 h 95250"/>
                <a:gd name="connsiteX9" fmla="*/ 203778 w 200025"/>
                <a:gd name="connsiteY9" fmla="*/ 40034 h 95250"/>
                <a:gd name="connsiteX10" fmla="*/ 202225 w 200025"/>
                <a:gd name="connsiteY10" fmla="*/ 41720 h 95250"/>
                <a:gd name="connsiteX11" fmla="*/ 201921 w 200025"/>
                <a:gd name="connsiteY11" fmla="*/ 44215 h 95250"/>
                <a:gd name="connsiteX12" fmla="*/ 200911 w 200025"/>
                <a:gd name="connsiteY12" fmla="*/ 45330 h 95250"/>
                <a:gd name="connsiteX13" fmla="*/ 200644 w 200025"/>
                <a:gd name="connsiteY13" fmla="*/ 46749 h 95250"/>
                <a:gd name="connsiteX14" fmla="*/ 201073 w 200025"/>
                <a:gd name="connsiteY14" fmla="*/ 48044 h 95250"/>
                <a:gd name="connsiteX15" fmla="*/ 201064 w 200025"/>
                <a:gd name="connsiteY15" fmla="*/ 49664 h 95250"/>
                <a:gd name="connsiteX16" fmla="*/ 201625 w 200025"/>
                <a:gd name="connsiteY16" fmla="*/ 51883 h 95250"/>
                <a:gd name="connsiteX17" fmla="*/ 199130 w 200025"/>
                <a:gd name="connsiteY17" fmla="*/ 52369 h 95250"/>
                <a:gd name="connsiteX18" fmla="*/ 196167 w 200025"/>
                <a:gd name="connsiteY18" fmla="*/ 52292 h 95250"/>
                <a:gd name="connsiteX19" fmla="*/ 195110 w 200025"/>
                <a:gd name="connsiteY19" fmla="*/ 52426 h 95250"/>
                <a:gd name="connsiteX20" fmla="*/ 194120 w 200025"/>
                <a:gd name="connsiteY20" fmla="*/ 53035 h 95250"/>
                <a:gd name="connsiteX21" fmla="*/ 193101 w 200025"/>
                <a:gd name="connsiteY21" fmla="*/ 52731 h 95250"/>
                <a:gd name="connsiteX22" fmla="*/ 190414 w 200025"/>
                <a:gd name="connsiteY22" fmla="*/ 50645 h 95250"/>
                <a:gd name="connsiteX23" fmla="*/ 188910 w 200025"/>
                <a:gd name="connsiteY23" fmla="*/ 50178 h 95250"/>
                <a:gd name="connsiteX24" fmla="*/ 187843 w 200025"/>
                <a:gd name="connsiteY24" fmla="*/ 50302 h 95250"/>
                <a:gd name="connsiteX25" fmla="*/ 187042 w 200025"/>
                <a:gd name="connsiteY25" fmla="*/ 51216 h 95250"/>
                <a:gd name="connsiteX26" fmla="*/ 185662 w 200025"/>
                <a:gd name="connsiteY26" fmla="*/ 52378 h 95250"/>
                <a:gd name="connsiteX27" fmla="*/ 184376 w 200025"/>
                <a:gd name="connsiteY27" fmla="*/ 53197 h 95250"/>
                <a:gd name="connsiteX28" fmla="*/ 184661 w 200025"/>
                <a:gd name="connsiteY28" fmla="*/ 53912 h 95250"/>
                <a:gd name="connsiteX29" fmla="*/ 190214 w 200025"/>
                <a:gd name="connsiteY29" fmla="*/ 55788 h 95250"/>
                <a:gd name="connsiteX30" fmla="*/ 191196 w 200025"/>
                <a:gd name="connsiteY30" fmla="*/ 58664 h 95250"/>
                <a:gd name="connsiteX31" fmla="*/ 190129 w 200025"/>
                <a:gd name="connsiteY31" fmla="*/ 61008 h 95250"/>
                <a:gd name="connsiteX32" fmla="*/ 189767 w 200025"/>
                <a:gd name="connsiteY32" fmla="*/ 62160 h 95250"/>
                <a:gd name="connsiteX33" fmla="*/ 188462 w 200025"/>
                <a:gd name="connsiteY33" fmla="*/ 63056 h 95250"/>
                <a:gd name="connsiteX34" fmla="*/ 186871 w 200025"/>
                <a:gd name="connsiteY34" fmla="*/ 63846 h 95250"/>
                <a:gd name="connsiteX35" fmla="*/ 184947 w 200025"/>
                <a:gd name="connsiteY35" fmla="*/ 64046 h 95250"/>
                <a:gd name="connsiteX36" fmla="*/ 184719 w 200025"/>
                <a:gd name="connsiteY36" fmla="*/ 65313 h 95250"/>
                <a:gd name="connsiteX37" fmla="*/ 185471 w 200025"/>
                <a:gd name="connsiteY37" fmla="*/ 69018 h 95250"/>
                <a:gd name="connsiteX38" fmla="*/ 184861 w 200025"/>
                <a:gd name="connsiteY38" fmla="*/ 69818 h 95250"/>
                <a:gd name="connsiteX39" fmla="*/ 184252 w 200025"/>
                <a:gd name="connsiteY39" fmla="*/ 70971 h 95250"/>
                <a:gd name="connsiteX40" fmla="*/ 184823 w 200025"/>
                <a:gd name="connsiteY40" fmla="*/ 74009 h 95250"/>
                <a:gd name="connsiteX41" fmla="*/ 186014 w 200025"/>
                <a:gd name="connsiteY41" fmla="*/ 74228 h 95250"/>
                <a:gd name="connsiteX42" fmla="*/ 186281 w 200025"/>
                <a:gd name="connsiteY42" fmla="*/ 74914 h 95250"/>
                <a:gd name="connsiteX43" fmla="*/ 186071 w 200025"/>
                <a:gd name="connsiteY43" fmla="*/ 76153 h 95250"/>
                <a:gd name="connsiteX44" fmla="*/ 185862 w 200025"/>
                <a:gd name="connsiteY44" fmla="*/ 77457 h 95250"/>
                <a:gd name="connsiteX45" fmla="*/ 185442 w 200025"/>
                <a:gd name="connsiteY45" fmla="*/ 78839 h 95250"/>
                <a:gd name="connsiteX46" fmla="*/ 185233 w 200025"/>
                <a:gd name="connsiteY46" fmla="*/ 79458 h 95250"/>
                <a:gd name="connsiteX47" fmla="*/ 184443 w 200025"/>
                <a:gd name="connsiteY47" fmla="*/ 79839 h 95250"/>
                <a:gd name="connsiteX48" fmla="*/ 181985 w 200025"/>
                <a:gd name="connsiteY48" fmla="*/ 79639 h 95250"/>
                <a:gd name="connsiteX49" fmla="*/ 179861 w 200025"/>
                <a:gd name="connsiteY49" fmla="*/ 80820 h 95250"/>
                <a:gd name="connsiteX50" fmla="*/ 175594 w 200025"/>
                <a:gd name="connsiteY50" fmla="*/ 85049 h 95250"/>
                <a:gd name="connsiteX51" fmla="*/ 174108 w 200025"/>
                <a:gd name="connsiteY51" fmla="*/ 85773 h 95250"/>
                <a:gd name="connsiteX52" fmla="*/ 172489 w 200025"/>
                <a:gd name="connsiteY52" fmla="*/ 87468 h 95250"/>
                <a:gd name="connsiteX53" fmla="*/ 172583 w 200025"/>
                <a:gd name="connsiteY53" fmla="*/ 91174 h 95250"/>
                <a:gd name="connsiteX54" fmla="*/ 172365 w 200025"/>
                <a:gd name="connsiteY54" fmla="*/ 91516 h 95250"/>
                <a:gd name="connsiteX55" fmla="*/ 171974 w 200025"/>
                <a:gd name="connsiteY55" fmla="*/ 92278 h 95250"/>
                <a:gd name="connsiteX56" fmla="*/ 166878 w 200025"/>
                <a:gd name="connsiteY56" fmla="*/ 90964 h 95250"/>
                <a:gd name="connsiteX57" fmla="*/ 166707 w 200025"/>
                <a:gd name="connsiteY57" fmla="*/ 90992 h 95250"/>
                <a:gd name="connsiteX58" fmla="*/ 163287 w 200025"/>
                <a:gd name="connsiteY58" fmla="*/ 91469 h 95250"/>
                <a:gd name="connsiteX59" fmla="*/ 160954 w 200025"/>
                <a:gd name="connsiteY59" fmla="*/ 93164 h 95250"/>
                <a:gd name="connsiteX60" fmla="*/ 158125 w 200025"/>
                <a:gd name="connsiteY60" fmla="*/ 94145 h 95250"/>
                <a:gd name="connsiteX61" fmla="*/ 152181 w 200025"/>
                <a:gd name="connsiteY61" fmla="*/ 93621 h 95250"/>
                <a:gd name="connsiteX62" fmla="*/ 146400 w 200025"/>
                <a:gd name="connsiteY62" fmla="*/ 94279 h 95250"/>
                <a:gd name="connsiteX63" fmla="*/ 145028 w 200025"/>
                <a:gd name="connsiteY63" fmla="*/ 94774 h 95250"/>
                <a:gd name="connsiteX64" fmla="*/ 143532 w 200025"/>
                <a:gd name="connsiteY64" fmla="*/ 95060 h 95250"/>
                <a:gd name="connsiteX65" fmla="*/ 142122 w 200025"/>
                <a:gd name="connsiteY65" fmla="*/ 96050 h 95250"/>
                <a:gd name="connsiteX66" fmla="*/ 141313 w 200025"/>
                <a:gd name="connsiteY66" fmla="*/ 97441 h 95250"/>
                <a:gd name="connsiteX67" fmla="*/ 139875 w 200025"/>
                <a:gd name="connsiteY67" fmla="*/ 99193 h 95250"/>
                <a:gd name="connsiteX68" fmla="*/ 137827 w 200025"/>
                <a:gd name="connsiteY68" fmla="*/ 100575 h 95250"/>
                <a:gd name="connsiteX69" fmla="*/ 135608 w 200025"/>
                <a:gd name="connsiteY69" fmla="*/ 101641 h 95250"/>
                <a:gd name="connsiteX70" fmla="*/ 135074 w 200025"/>
                <a:gd name="connsiteY70" fmla="*/ 102527 h 95250"/>
                <a:gd name="connsiteX71" fmla="*/ 134350 w 200025"/>
                <a:gd name="connsiteY71" fmla="*/ 103042 h 95250"/>
                <a:gd name="connsiteX72" fmla="*/ 133103 w 200025"/>
                <a:gd name="connsiteY72" fmla="*/ 102375 h 95250"/>
                <a:gd name="connsiteX73" fmla="*/ 132102 w 200025"/>
                <a:gd name="connsiteY73" fmla="*/ 102413 h 95250"/>
                <a:gd name="connsiteX74" fmla="*/ 130874 w 200025"/>
                <a:gd name="connsiteY74" fmla="*/ 101956 h 95250"/>
                <a:gd name="connsiteX75" fmla="*/ 126787 w 200025"/>
                <a:gd name="connsiteY75" fmla="*/ 101460 h 95250"/>
                <a:gd name="connsiteX76" fmla="*/ 122311 w 200025"/>
                <a:gd name="connsiteY76" fmla="*/ 100641 h 95250"/>
                <a:gd name="connsiteX77" fmla="*/ 120167 w 200025"/>
                <a:gd name="connsiteY77" fmla="*/ 99860 h 95250"/>
                <a:gd name="connsiteX78" fmla="*/ 117748 w 200025"/>
                <a:gd name="connsiteY78" fmla="*/ 99231 h 95250"/>
                <a:gd name="connsiteX79" fmla="*/ 115139 w 200025"/>
                <a:gd name="connsiteY79" fmla="*/ 98727 h 95250"/>
                <a:gd name="connsiteX80" fmla="*/ 112804 w 200025"/>
                <a:gd name="connsiteY80" fmla="*/ 98612 h 95250"/>
                <a:gd name="connsiteX81" fmla="*/ 111624 w 200025"/>
                <a:gd name="connsiteY81" fmla="*/ 98374 h 95250"/>
                <a:gd name="connsiteX82" fmla="*/ 106014 w 200025"/>
                <a:gd name="connsiteY82" fmla="*/ 97012 h 95250"/>
                <a:gd name="connsiteX83" fmla="*/ 102308 w 200025"/>
                <a:gd name="connsiteY83" fmla="*/ 96917 h 95250"/>
                <a:gd name="connsiteX84" fmla="*/ 97422 w 200025"/>
                <a:gd name="connsiteY84" fmla="*/ 96346 h 95250"/>
                <a:gd name="connsiteX85" fmla="*/ 87716 w 200025"/>
                <a:gd name="connsiteY85" fmla="*/ 94288 h 95250"/>
                <a:gd name="connsiteX86" fmla="*/ 84887 w 200025"/>
                <a:gd name="connsiteY86" fmla="*/ 93450 h 95250"/>
                <a:gd name="connsiteX87" fmla="*/ 82191 w 200025"/>
                <a:gd name="connsiteY87" fmla="*/ 93193 h 95250"/>
                <a:gd name="connsiteX88" fmla="*/ 78991 w 200025"/>
                <a:gd name="connsiteY88" fmla="*/ 92478 h 95250"/>
                <a:gd name="connsiteX89" fmla="*/ 76562 w 200025"/>
                <a:gd name="connsiteY89" fmla="*/ 91307 h 95250"/>
                <a:gd name="connsiteX90" fmla="*/ 75009 w 200025"/>
                <a:gd name="connsiteY90" fmla="*/ 89078 h 95250"/>
                <a:gd name="connsiteX91" fmla="*/ 73343 w 200025"/>
                <a:gd name="connsiteY91" fmla="*/ 86125 h 95250"/>
                <a:gd name="connsiteX92" fmla="*/ 70304 w 200025"/>
                <a:gd name="connsiteY92" fmla="*/ 82248 h 95250"/>
                <a:gd name="connsiteX93" fmla="*/ 69675 w 200025"/>
                <a:gd name="connsiteY93" fmla="*/ 80315 h 95250"/>
                <a:gd name="connsiteX94" fmla="*/ 70609 w 200025"/>
                <a:gd name="connsiteY94" fmla="*/ 78619 h 95250"/>
                <a:gd name="connsiteX95" fmla="*/ 71561 w 200025"/>
                <a:gd name="connsiteY95" fmla="*/ 77334 h 95250"/>
                <a:gd name="connsiteX96" fmla="*/ 71457 w 200025"/>
                <a:gd name="connsiteY96" fmla="*/ 76791 h 95250"/>
                <a:gd name="connsiteX97" fmla="*/ 70714 w 200025"/>
                <a:gd name="connsiteY97" fmla="*/ 76505 h 95250"/>
                <a:gd name="connsiteX98" fmla="*/ 65370 w 200025"/>
                <a:gd name="connsiteY98" fmla="*/ 78162 h 95250"/>
                <a:gd name="connsiteX99" fmla="*/ 60188 w 200025"/>
                <a:gd name="connsiteY99" fmla="*/ 80258 h 95250"/>
                <a:gd name="connsiteX100" fmla="*/ 58150 w 200025"/>
                <a:gd name="connsiteY100" fmla="*/ 80315 h 95250"/>
                <a:gd name="connsiteX101" fmla="*/ 56179 w 200025"/>
                <a:gd name="connsiteY101" fmla="*/ 79858 h 95250"/>
                <a:gd name="connsiteX102" fmla="*/ 53550 w 200025"/>
                <a:gd name="connsiteY102" fmla="*/ 79820 h 95250"/>
                <a:gd name="connsiteX103" fmla="*/ 51035 w 200025"/>
                <a:gd name="connsiteY103" fmla="*/ 80381 h 95250"/>
                <a:gd name="connsiteX104" fmla="*/ 45987 w 200025"/>
                <a:gd name="connsiteY104" fmla="*/ 80667 h 95250"/>
                <a:gd name="connsiteX105" fmla="*/ 43034 w 200025"/>
                <a:gd name="connsiteY105" fmla="*/ 82210 h 95250"/>
                <a:gd name="connsiteX106" fmla="*/ 41148 w 200025"/>
                <a:gd name="connsiteY106" fmla="*/ 85211 h 95250"/>
                <a:gd name="connsiteX107" fmla="*/ 40129 w 200025"/>
                <a:gd name="connsiteY107" fmla="*/ 87630 h 95250"/>
                <a:gd name="connsiteX108" fmla="*/ 39272 w 200025"/>
                <a:gd name="connsiteY108" fmla="*/ 88411 h 95250"/>
                <a:gd name="connsiteX109" fmla="*/ 37510 w 200025"/>
                <a:gd name="connsiteY109" fmla="*/ 88707 h 95250"/>
                <a:gd name="connsiteX110" fmla="*/ 34881 w 200025"/>
                <a:gd name="connsiteY110" fmla="*/ 88478 h 95250"/>
                <a:gd name="connsiteX111" fmla="*/ 33033 w 200025"/>
                <a:gd name="connsiteY111" fmla="*/ 87782 h 95250"/>
                <a:gd name="connsiteX112" fmla="*/ 31147 w 200025"/>
                <a:gd name="connsiteY112" fmla="*/ 85716 h 95250"/>
                <a:gd name="connsiteX113" fmla="*/ 28223 w 200025"/>
                <a:gd name="connsiteY113" fmla="*/ 85420 h 95250"/>
                <a:gd name="connsiteX114" fmla="*/ 25537 w 200025"/>
                <a:gd name="connsiteY114" fmla="*/ 85373 h 95250"/>
                <a:gd name="connsiteX115" fmla="*/ 24822 w 200025"/>
                <a:gd name="connsiteY115" fmla="*/ 84992 h 95250"/>
                <a:gd name="connsiteX116" fmla="*/ 24870 w 200025"/>
                <a:gd name="connsiteY116" fmla="*/ 83639 h 95250"/>
                <a:gd name="connsiteX117" fmla="*/ 23813 w 200025"/>
                <a:gd name="connsiteY117" fmla="*/ 81106 h 95250"/>
                <a:gd name="connsiteX118" fmla="*/ 22060 w 200025"/>
                <a:gd name="connsiteY118" fmla="*/ 80315 h 95250"/>
                <a:gd name="connsiteX119" fmla="*/ 17526 w 200025"/>
                <a:gd name="connsiteY119" fmla="*/ 85087 h 95250"/>
                <a:gd name="connsiteX120" fmla="*/ 16288 w 200025"/>
                <a:gd name="connsiteY120" fmla="*/ 85515 h 95250"/>
                <a:gd name="connsiteX121" fmla="*/ 12640 w 200025"/>
                <a:gd name="connsiteY121" fmla="*/ 84192 h 95250"/>
                <a:gd name="connsiteX122" fmla="*/ 9449 w 200025"/>
                <a:gd name="connsiteY122" fmla="*/ 82153 h 95250"/>
                <a:gd name="connsiteX123" fmla="*/ 9106 w 200025"/>
                <a:gd name="connsiteY123" fmla="*/ 80658 h 95250"/>
                <a:gd name="connsiteX124" fmla="*/ 8582 w 200025"/>
                <a:gd name="connsiteY124" fmla="*/ 79429 h 95250"/>
                <a:gd name="connsiteX125" fmla="*/ 5906 w 200025"/>
                <a:gd name="connsiteY125" fmla="*/ 78267 h 95250"/>
                <a:gd name="connsiteX126" fmla="*/ 2562 w 200025"/>
                <a:gd name="connsiteY126" fmla="*/ 77476 h 95250"/>
                <a:gd name="connsiteX127" fmla="*/ 1496 w 200025"/>
                <a:gd name="connsiteY127" fmla="*/ 77476 h 95250"/>
                <a:gd name="connsiteX128" fmla="*/ 1915 w 200025"/>
                <a:gd name="connsiteY128" fmla="*/ 76753 h 95250"/>
                <a:gd name="connsiteX129" fmla="*/ 2305 w 200025"/>
                <a:gd name="connsiteY129" fmla="*/ 75524 h 95250"/>
                <a:gd name="connsiteX130" fmla="*/ 2057 w 200025"/>
                <a:gd name="connsiteY130" fmla="*/ 74552 h 95250"/>
                <a:gd name="connsiteX131" fmla="*/ 1276 w 200025"/>
                <a:gd name="connsiteY131" fmla="*/ 73533 h 95250"/>
                <a:gd name="connsiteX132" fmla="*/ 848 w 200025"/>
                <a:gd name="connsiteY132" fmla="*/ 72457 h 95250"/>
                <a:gd name="connsiteX133" fmla="*/ 714 w 200025"/>
                <a:gd name="connsiteY133" fmla="*/ 71409 h 95250"/>
                <a:gd name="connsiteX134" fmla="*/ 476 w 200025"/>
                <a:gd name="connsiteY134" fmla="*/ 70552 h 95250"/>
                <a:gd name="connsiteX135" fmla="*/ 333 w 200025"/>
                <a:gd name="connsiteY135" fmla="*/ 69742 h 95250"/>
                <a:gd name="connsiteX136" fmla="*/ 86 w 200025"/>
                <a:gd name="connsiteY136" fmla="*/ 69114 h 95250"/>
                <a:gd name="connsiteX137" fmla="*/ 2267 w 200025"/>
                <a:gd name="connsiteY137" fmla="*/ 64351 h 95250"/>
                <a:gd name="connsiteX138" fmla="*/ 2715 w 200025"/>
                <a:gd name="connsiteY138" fmla="*/ 61389 h 95250"/>
                <a:gd name="connsiteX139" fmla="*/ 810 w 200025"/>
                <a:gd name="connsiteY139" fmla="*/ 59646 h 95250"/>
                <a:gd name="connsiteX140" fmla="*/ 0 w 200025"/>
                <a:gd name="connsiteY140" fmla="*/ 59131 h 95250"/>
                <a:gd name="connsiteX141" fmla="*/ 667 w 200025"/>
                <a:gd name="connsiteY141" fmla="*/ 58741 h 95250"/>
                <a:gd name="connsiteX142" fmla="*/ 3381 w 200025"/>
                <a:gd name="connsiteY142" fmla="*/ 59065 h 95250"/>
                <a:gd name="connsiteX143" fmla="*/ 5106 w 200025"/>
                <a:gd name="connsiteY143" fmla="*/ 58084 h 95250"/>
                <a:gd name="connsiteX144" fmla="*/ 6010 w 200025"/>
                <a:gd name="connsiteY144" fmla="*/ 57103 h 95250"/>
                <a:gd name="connsiteX145" fmla="*/ 8420 w 200025"/>
                <a:gd name="connsiteY145" fmla="*/ 58026 h 95250"/>
                <a:gd name="connsiteX146" fmla="*/ 11964 w 200025"/>
                <a:gd name="connsiteY146" fmla="*/ 59874 h 95250"/>
                <a:gd name="connsiteX147" fmla="*/ 13630 w 200025"/>
                <a:gd name="connsiteY147" fmla="*/ 61131 h 95250"/>
                <a:gd name="connsiteX148" fmla="*/ 14316 w 200025"/>
                <a:gd name="connsiteY148" fmla="*/ 62094 h 95250"/>
                <a:gd name="connsiteX149" fmla="*/ 14707 w 200025"/>
                <a:gd name="connsiteY149" fmla="*/ 62903 h 95250"/>
                <a:gd name="connsiteX150" fmla="*/ 14497 w 200025"/>
                <a:gd name="connsiteY150" fmla="*/ 64294 h 95250"/>
                <a:gd name="connsiteX151" fmla="*/ 15297 w 200025"/>
                <a:gd name="connsiteY151" fmla="*/ 64837 h 95250"/>
                <a:gd name="connsiteX152" fmla="*/ 16964 w 200025"/>
                <a:gd name="connsiteY152" fmla="*/ 65037 h 95250"/>
                <a:gd name="connsiteX153" fmla="*/ 18079 w 200025"/>
                <a:gd name="connsiteY153" fmla="*/ 65465 h 95250"/>
                <a:gd name="connsiteX154" fmla="*/ 17688 w 200025"/>
                <a:gd name="connsiteY154" fmla="*/ 67294 h 95250"/>
                <a:gd name="connsiteX155" fmla="*/ 17612 w 200025"/>
                <a:gd name="connsiteY155" fmla="*/ 68790 h 95250"/>
                <a:gd name="connsiteX156" fmla="*/ 19145 w 200025"/>
                <a:gd name="connsiteY156" fmla="*/ 68580 h 95250"/>
                <a:gd name="connsiteX157" fmla="*/ 21079 w 200025"/>
                <a:gd name="connsiteY157" fmla="*/ 67437 h 95250"/>
                <a:gd name="connsiteX158" fmla="*/ 22584 w 200025"/>
                <a:gd name="connsiteY158" fmla="*/ 65370 h 95250"/>
                <a:gd name="connsiteX159" fmla="*/ 23517 w 200025"/>
                <a:gd name="connsiteY159" fmla="*/ 63360 h 95250"/>
                <a:gd name="connsiteX160" fmla="*/ 24222 w 200025"/>
                <a:gd name="connsiteY160" fmla="*/ 58464 h 95250"/>
                <a:gd name="connsiteX161" fmla="*/ 24470 w 200025"/>
                <a:gd name="connsiteY161" fmla="*/ 58055 h 95250"/>
                <a:gd name="connsiteX162" fmla="*/ 25632 w 200025"/>
                <a:gd name="connsiteY162" fmla="*/ 58436 h 95250"/>
                <a:gd name="connsiteX163" fmla="*/ 30328 w 200025"/>
                <a:gd name="connsiteY163" fmla="*/ 58226 h 95250"/>
                <a:gd name="connsiteX164" fmla="*/ 32547 w 200025"/>
                <a:gd name="connsiteY164" fmla="*/ 59141 h 95250"/>
                <a:gd name="connsiteX165" fmla="*/ 36062 w 200025"/>
                <a:gd name="connsiteY165" fmla="*/ 59293 h 95250"/>
                <a:gd name="connsiteX166" fmla="*/ 35995 w 200025"/>
                <a:gd name="connsiteY166" fmla="*/ 60055 h 95250"/>
                <a:gd name="connsiteX167" fmla="*/ 36614 w 200025"/>
                <a:gd name="connsiteY167" fmla="*/ 61255 h 95250"/>
                <a:gd name="connsiteX168" fmla="*/ 38176 w 200025"/>
                <a:gd name="connsiteY168" fmla="*/ 62979 h 95250"/>
                <a:gd name="connsiteX169" fmla="*/ 38938 w 200025"/>
                <a:gd name="connsiteY169" fmla="*/ 64103 h 95250"/>
                <a:gd name="connsiteX170" fmla="*/ 40567 w 200025"/>
                <a:gd name="connsiteY170" fmla="*/ 64303 h 95250"/>
                <a:gd name="connsiteX171" fmla="*/ 43091 w 200025"/>
                <a:gd name="connsiteY171" fmla="*/ 63684 h 95250"/>
                <a:gd name="connsiteX172" fmla="*/ 44558 w 200025"/>
                <a:gd name="connsiteY172" fmla="*/ 63037 h 95250"/>
                <a:gd name="connsiteX173" fmla="*/ 45120 w 200025"/>
                <a:gd name="connsiteY173" fmla="*/ 63494 h 95250"/>
                <a:gd name="connsiteX174" fmla="*/ 47416 w 200025"/>
                <a:gd name="connsiteY174" fmla="*/ 63046 h 95250"/>
                <a:gd name="connsiteX175" fmla="*/ 49454 w 200025"/>
                <a:gd name="connsiteY175" fmla="*/ 61656 h 95250"/>
                <a:gd name="connsiteX176" fmla="*/ 49959 w 200025"/>
                <a:gd name="connsiteY176" fmla="*/ 60598 h 95250"/>
                <a:gd name="connsiteX177" fmla="*/ 52016 w 200025"/>
                <a:gd name="connsiteY177" fmla="*/ 59846 h 95250"/>
                <a:gd name="connsiteX178" fmla="*/ 54798 w 200025"/>
                <a:gd name="connsiteY178" fmla="*/ 58122 h 95250"/>
                <a:gd name="connsiteX179" fmla="*/ 58617 w 200025"/>
                <a:gd name="connsiteY179" fmla="*/ 56798 h 95250"/>
                <a:gd name="connsiteX180" fmla="*/ 71142 w 200025"/>
                <a:gd name="connsiteY180" fmla="*/ 55369 h 95250"/>
                <a:gd name="connsiteX181" fmla="*/ 71628 w 200025"/>
                <a:gd name="connsiteY181" fmla="*/ 54293 h 95250"/>
                <a:gd name="connsiteX182" fmla="*/ 71447 w 200025"/>
                <a:gd name="connsiteY182" fmla="*/ 51826 h 95250"/>
                <a:gd name="connsiteX183" fmla="*/ 71781 w 200025"/>
                <a:gd name="connsiteY183" fmla="*/ 51464 h 95250"/>
                <a:gd name="connsiteX184" fmla="*/ 73352 w 200025"/>
                <a:gd name="connsiteY184" fmla="*/ 52073 h 95250"/>
                <a:gd name="connsiteX185" fmla="*/ 75886 w 200025"/>
                <a:gd name="connsiteY185" fmla="*/ 52654 h 95250"/>
                <a:gd name="connsiteX186" fmla="*/ 77839 w 200025"/>
                <a:gd name="connsiteY186" fmla="*/ 53521 h 95250"/>
                <a:gd name="connsiteX187" fmla="*/ 79086 w 200025"/>
                <a:gd name="connsiteY187" fmla="*/ 54664 h 95250"/>
                <a:gd name="connsiteX188" fmla="*/ 80258 w 200025"/>
                <a:gd name="connsiteY188" fmla="*/ 54712 h 95250"/>
                <a:gd name="connsiteX189" fmla="*/ 82068 w 200025"/>
                <a:gd name="connsiteY189" fmla="*/ 53912 h 95250"/>
                <a:gd name="connsiteX190" fmla="*/ 84515 w 200025"/>
                <a:gd name="connsiteY190" fmla="*/ 53397 h 95250"/>
                <a:gd name="connsiteX191" fmla="*/ 86801 w 200025"/>
                <a:gd name="connsiteY191" fmla="*/ 54588 h 95250"/>
                <a:gd name="connsiteX192" fmla="*/ 87468 w 200025"/>
                <a:gd name="connsiteY192" fmla="*/ 55864 h 95250"/>
                <a:gd name="connsiteX193" fmla="*/ 87068 w 200025"/>
                <a:gd name="connsiteY193" fmla="*/ 56522 h 95250"/>
                <a:gd name="connsiteX194" fmla="*/ 87106 w 200025"/>
                <a:gd name="connsiteY194" fmla="*/ 57560 h 95250"/>
                <a:gd name="connsiteX195" fmla="*/ 87821 w 200025"/>
                <a:gd name="connsiteY195" fmla="*/ 58426 h 95250"/>
                <a:gd name="connsiteX196" fmla="*/ 89678 w 200025"/>
                <a:gd name="connsiteY196" fmla="*/ 59836 h 95250"/>
                <a:gd name="connsiteX197" fmla="*/ 92059 w 200025"/>
                <a:gd name="connsiteY197" fmla="*/ 61046 h 95250"/>
                <a:gd name="connsiteX198" fmla="*/ 93298 w 200025"/>
                <a:gd name="connsiteY198" fmla="*/ 60951 h 95250"/>
                <a:gd name="connsiteX199" fmla="*/ 93754 w 200025"/>
                <a:gd name="connsiteY199" fmla="*/ 59779 h 95250"/>
                <a:gd name="connsiteX200" fmla="*/ 94193 w 200025"/>
                <a:gd name="connsiteY200" fmla="*/ 56969 h 95250"/>
                <a:gd name="connsiteX201" fmla="*/ 94355 w 200025"/>
                <a:gd name="connsiteY201" fmla="*/ 53959 h 95250"/>
                <a:gd name="connsiteX202" fmla="*/ 93812 w 200025"/>
                <a:gd name="connsiteY202" fmla="*/ 52235 h 95250"/>
                <a:gd name="connsiteX203" fmla="*/ 92526 w 200025"/>
                <a:gd name="connsiteY203" fmla="*/ 51816 h 95250"/>
                <a:gd name="connsiteX204" fmla="*/ 90992 w 200025"/>
                <a:gd name="connsiteY204" fmla="*/ 51673 h 95250"/>
                <a:gd name="connsiteX205" fmla="*/ 90173 w 200025"/>
                <a:gd name="connsiteY205" fmla="*/ 51311 h 95250"/>
                <a:gd name="connsiteX206" fmla="*/ 90469 w 200025"/>
                <a:gd name="connsiteY206" fmla="*/ 50368 h 95250"/>
                <a:gd name="connsiteX207" fmla="*/ 91688 w 200025"/>
                <a:gd name="connsiteY207" fmla="*/ 47911 h 95250"/>
                <a:gd name="connsiteX208" fmla="*/ 91678 w 200025"/>
                <a:gd name="connsiteY208" fmla="*/ 44625 h 95250"/>
                <a:gd name="connsiteX209" fmla="*/ 88906 w 200025"/>
                <a:gd name="connsiteY209" fmla="*/ 40872 h 95250"/>
                <a:gd name="connsiteX210" fmla="*/ 86497 w 200025"/>
                <a:gd name="connsiteY210" fmla="*/ 37243 h 95250"/>
                <a:gd name="connsiteX211" fmla="*/ 86506 w 200025"/>
                <a:gd name="connsiteY211" fmla="*/ 36004 h 95250"/>
                <a:gd name="connsiteX212" fmla="*/ 87954 w 200025"/>
                <a:gd name="connsiteY212" fmla="*/ 33852 h 95250"/>
                <a:gd name="connsiteX213" fmla="*/ 90173 w 200025"/>
                <a:gd name="connsiteY213" fmla="*/ 32138 h 95250"/>
                <a:gd name="connsiteX214" fmla="*/ 95117 w 200025"/>
                <a:gd name="connsiteY214" fmla="*/ 29280 h 95250"/>
                <a:gd name="connsiteX215" fmla="*/ 96669 w 200025"/>
                <a:gd name="connsiteY215" fmla="*/ 28690 h 95250"/>
                <a:gd name="connsiteX216" fmla="*/ 98670 w 200025"/>
                <a:gd name="connsiteY216" fmla="*/ 28213 h 95250"/>
                <a:gd name="connsiteX217" fmla="*/ 101546 w 200025"/>
                <a:gd name="connsiteY217" fmla="*/ 27032 h 95250"/>
                <a:gd name="connsiteX218" fmla="*/ 102927 w 200025"/>
                <a:gd name="connsiteY218" fmla="*/ 25822 h 95250"/>
                <a:gd name="connsiteX219" fmla="*/ 103861 w 200025"/>
                <a:gd name="connsiteY219" fmla="*/ 24508 h 95250"/>
                <a:gd name="connsiteX220" fmla="*/ 105213 w 200025"/>
                <a:gd name="connsiteY220" fmla="*/ 17659 h 95250"/>
                <a:gd name="connsiteX221" fmla="*/ 105528 w 200025"/>
                <a:gd name="connsiteY221" fmla="*/ 17364 h 95250"/>
                <a:gd name="connsiteX222" fmla="*/ 105928 w 200025"/>
                <a:gd name="connsiteY222" fmla="*/ 16964 h 95250"/>
                <a:gd name="connsiteX223" fmla="*/ 110966 w 200025"/>
                <a:gd name="connsiteY223" fmla="*/ 19336 h 95250"/>
                <a:gd name="connsiteX224" fmla="*/ 111414 w 200025"/>
                <a:gd name="connsiteY224" fmla="*/ 18936 h 95250"/>
                <a:gd name="connsiteX225" fmla="*/ 112271 w 200025"/>
                <a:gd name="connsiteY225" fmla="*/ 18555 h 95250"/>
                <a:gd name="connsiteX226" fmla="*/ 113910 w 200025"/>
                <a:gd name="connsiteY226" fmla="*/ 16736 h 95250"/>
                <a:gd name="connsiteX227" fmla="*/ 114272 w 200025"/>
                <a:gd name="connsiteY227" fmla="*/ 15364 h 95250"/>
                <a:gd name="connsiteX228" fmla="*/ 114233 w 200025"/>
                <a:gd name="connsiteY228" fmla="*/ 12745 h 95250"/>
                <a:gd name="connsiteX229" fmla="*/ 114386 w 200025"/>
                <a:gd name="connsiteY229" fmla="*/ 10278 h 95250"/>
                <a:gd name="connsiteX230" fmla="*/ 114700 w 200025"/>
                <a:gd name="connsiteY230" fmla="*/ 9487 h 95250"/>
                <a:gd name="connsiteX231" fmla="*/ 115453 w 200025"/>
                <a:gd name="connsiteY231" fmla="*/ 9782 h 95250"/>
                <a:gd name="connsiteX232" fmla="*/ 117625 w 200025"/>
                <a:gd name="connsiteY232" fmla="*/ 11059 h 95250"/>
                <a:gd name="connsiteX233" fmla="*/ 119348 w 200025"/>
                <a:gd name="connsiteY233" fmla="*/ 12507 h 95250"/>
                <a:gd name="connsiteX234" fmla="*/ 120958 w 200025"/>
                <a:gd name="connsiteY234" fmla="*/ 16135 h 95250"/>
                <a:gd name="connsiteX235" fmla="*/ 124721 w 200025"/>
                <a:gd name="connsiteY235" fmla="*/ 17098 h 95250"/>
                <a:gd name="connsiteX236" fmla="*/ 129473 w 200025"/>
                <a:gd name="connsiteY236" fmla="*/ 17193 h 95250"/>
                <a:gd name="connsiteX237" fmla="*/ 131169 w 200025"/>
                <a:gd name="connsiteY237" fmla="*/ 15573 h 95250"/>
                <a:gd name="connsiteX238" fmla="*/ 132712 w 200025"/>
                <a:gd name="connsiteY238" fmla="*/ 15202 h 95250"/>
                <a:gd name="connsiteX239" fmla="*/ 134455 w 200025"/>
                <a:gd name="connsiteY239" fmla="*/ 15697 h 95250"/>
                <a:gd name="connsiteX240" fmla="*/ 138132 w 200025"/>
                <a:gd name="connsiteY240" fmla="*/ 16259 h 95250"/>
                <a:gd name="connsiteX241" fmla="*/ 138541 w 200025"/>
                <a:gd name="connsiteY241" fmla="*/ 13335 h 95250"/>
                <a:gd name="connsiteX242" fmla="*/ 140656 w 200025"/>
                <a:gd name="connsiteY242" fmla="*/ 10278 h 95250"/>
                <a:gd name="connsiteX243" fmla="*/ 141618 w 200025"/>
                <a:gd name="connsiteY243" fmla="*/ 9211 h 95250"/>
                <a:gd name="connsiteX244" fmla="*/ 144314 w 200025"/>
                <a:gd name="connsiteY244" fmla="*/ 9315 h 95250"/>
                <a:gd name="connsiteX245" fmla="*/ 144971 w 200025"/>
                <a:gd name="connsiteY245" fmla="*/ 7030 h 95250"/>
                <a:gd name="connsiteX246" fmla="*/ 145637 w 200025"/>
                <a:gd name="connsiteY246" fmla="*/ 695 h 95250"/>
                <a:gd name="connsiteX247" fmla="*/ 146200 w 200025"/>
                <a:gd name="connsiteY247" fmla="*/ 0 h 95250"/>
                <a:gd name="connsiteX248" fmla="*/ 148162 w 200025"/>
                <a:gd name="connsiteY248" fmla="*/ 133 h 95250"/>
                <a:gd name="connsiteX249" fmla="*/ 150114 w 200025"/>
                <a:gd name="connsiteY249" fmla="*/ 1286 h 95250"/>
                <a:gd name="connsiteX250" fmla="*/ 150695 w 200025"/>
                <a:gd name="connsiteY250" fmla="*/ 2229 h 95250"/>
                <a:gd name="connsiteX251" fmla="*/ 151714 w 200025"/>
                <a:gd name="connsiteY251" fmla="*/ 2153 h 95250"/>
                <a:gd name="connsiteX252" fmla="*/ 153133 w 200025"/>
                <a:gd name="connsiteY252" fmla="*/ 1505 h 95250"/>
                <a:gd name="connsiteX253" fmla="*/ 154686 w 200025"/>
                <a:gd name="connsiteY253" fmla="*/ 1096 h 95250"/>
                <a:gd name="connsiteX254" fmla="*/ 157153 w 200025"/>
                <a:gd name="connsiteY254" fmla="*/ 1772 h 95250"/>
                <a:gd name="connsiteX255" fmla="*/ 162401 w 200025"/>
                <a:gd name="connsiteY255" fmla="*/ 4648 h 95250"/>
                <a:gd name="connsiteX256" fmla="*/ 165116 w 200025"/>
                <a:gd name="connsiteY256" fmla="*/ 5705 h 95250"/>
                <a:gd name="connsiteX257" fmla="*/ 166830 w 200025"/>
                <a:gd name="connsiteY257" fmla="*/ 5505 h 95250"/>
                <a:gd name="connsiteX258" fmla="*/ 168440 w 200025"/>
                <a:gd name="connsiteY258" fmla="*/ 5544 h 95250"/>
                <a:gd name="connsiteX259" fmla="*/ 174641 w 200025"/>
                <a:gd name="connsiteY259" fmla="*/ 9982 h 95250"/>
                <a:gd name="connsiteX260" fmla="*/ 178975 w 200025"/>
                <a:gd name="connsiteY260" fmla="*/ 10601 h 95250"/>
                <a:gd name="connsiteX261" fmla="*/ 182928 w 200025"/>
                <a:gd name="connsiteY261" fmla="*/ 10621 h 95250"/>
                <a:gd name="connsiteX262" fmla="*/ 184204 w 200025"/>
                <a:gd name="connsiteY262" fmla="*/ 9287 h 95250"/>
                <a:gd name="connsiteX263" fmla="*/ 185880 w 200025"/>
                <a:gd name="connsiteY263" fmla="*/ 8154 h 95250"/>
                <a:gd name="connsiteX264" fmla="*/ 187643 w 200025"/>
                <a:gd name="connsiteY264" fmla="*/ 8306 h 95250"/>
                <a:gd name="connsiteX265" fmla="*/ 189176 w 200025"/>
                <a:gd name="connsiteY265" fmla="*/ 8887 h 95250"/>
                <a:gd name="connsiteX266" fmla="*/ 192167 w 200025"/>
                <a:gd name="connsiteY266" fmla="*/ 10811 h 95250"/>
                <a:gd name="connsiteX267" fmla="*/ 193548 w 200025"/>
                <a:gd name="connsiteY267" fmla="*/ 11306 h 95250"/>
                <a:gd name="connsiteX268" fmla="*/ 195387 w 200025"/>
                <a:gd name="connsiteY268" fmla="*/ 11621 h 95250"/>
                <a:gd name="connsiteX269" fmla="*/ 196730 w 200025"/>
                <a:gd name="connsiteY269" fmla="*/ 12049 h 95250"/>
                <a:gd name="connsiteX270" fmla="*/ 197920 w 200025"/>
                <a:gd name="connsiteY270" fmla="*/ 1538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200025" h="95250">
                  <a:moveTo>
                    <a:pt x="198587" y="16278"/>
                  </a:moveTo>
                  <a:lnTo>
                    <a:pt x="198482" y="16688"/>
                  </a:lnTo>
                  <a:lnTo>
                    <a:pt x="198329" y="18202"/>
                  </a:lnTo>
                  <a:lnTo>
                    <a:pt x="197292" y="20117"/>
                  </a:lnTo>
                  <a:lnTo>
                    <a:pt x="196167" y="22613"/>
                  </a:lnTo>
                  <a:lnTo>
                    <a:pt x="196244" y="24803"/>
                  </a:lnTo>
                  <a:lnTo>
                    <a:pt x="199111" y="32366"/>
                  </a:lnTo>
                  <a:lnTo>
                    <a:pt x="201664" y="36947"/>
                  </a:lnTo>
                  <a:lnTo>
                    <a:pt x="202140" y="38691"/>
                  </a:lnTo>
                  <a:lnTo>
                    <a:pt x="203778" y="40034"/>
                  </a:lnTo>
                  <a:lnTo>
                    <a:pt x="202225" y="41720"/>
                  </a:lnTo>
                  <a:lnTo>
                    <a:pt x="201921" y="44215"/>
                  </a:lnTo>
                  <a:lnTo>
                    <a:pt x="200911" y="45330"/>
                  </a:lnTo>
                  <a:lnTo>
                    <a:pt x="200644" y="46749"/>
                  </a:lnTo>
                  <a:lnTo>
                    <a:pt x="201073" y="48044"/>
                  </a:lnTo>
                  <a:lnTo>
                    <a:pt x="201064" y="49664"/>
                  </a:lnTo>
                  <a:lnTo>
                    <a:pt x="201625" y="51883"/>
                  </a:lnTo>
                  <a:lnTo>
                    <a:pt x="199130" y="52369"/>
                  </a:lnTo>
                  <a:lnTo>
                    <a:pt x="196167" y="52292"/>
                  </a:lnTo>
                  <a:lnTo>
                    <a:pt x="195110" y="52426"/>
                  </a:lnTo>
                  <a:lnTo>
                    <a:pt x="194120" y="53035"/>
                  </a:lnTo>
                  <a:lnTo>
                    <a:pt x="193101" y="52731"/>
                  </a:lnTo>
                  <a:lnTo>
                    <a:pt x="190414" y="50645"/>
                  </a:lnTo>
                  <a:lnTo>
                    <a:pt x="188910" y="50178"/>
                  </a:lnTo>
                  <a:lnTo>
                    <a:pt x="187843" y="50302"/>
                  </a:lnTo>
                  <a:lnTo>
                    <a:pt x="187042" y="51216"/>
                  </a:lnTo>
                  <a:lnTo>
                    <a:pt x="185662" y="52378"/>
                  </a:lnTo>
                  <a:lnTo>
                    <a:pt x="184376" y="53197"/>
                  </a:lnTo>
                  <a:lnTo>
                    <a:pt x="184661" y="53912"/>
                  </a:lnTo>
                  <a:lnTo>
                    <a:pt x="190214" y="55788"/>
                  </a:lnTo>
                  <a:lnTo>
                    <a:pt x="191196" y="58664"/>
                  </a:lnTo>
                  <a:lnTo>
                    <a:pt x="190129" y="61008"/>
                  </a:lnTo>
                  <a:lnTo>
                    <a:pt x="189767" y="62160"/>
                  </a:lnTo>
                  <a:lnTo>
                    <a:pt x="188462" y="63056"/>
                  </a:lnTo>
                  <a:lnTo>
                    <a:pt x="186871" y="63846"/>
                  </a:lnTo>
                  <a:lnTo>
                    <a:pt x="184947" y="64046"/>
                  </a:lnTo>
                  <a:lnTo>
                    <a:pt x="184719" y="65313"/>
                  </a:lnTo>
                  <a:lnTo>
                    <a:pt x="185471" y="69018"/>
                  </a:lnTo>
                  <a:lnTo>
                    <a:pt x="184861" y="69818"/>
                  </a:lnTo>
                  <a:lnTo>
                    <a:pt x="184252" y="70971"/>
                  </a:lnTo>
                  <a:lnTo>
                    <a:pt x="184823" y="74009"/>
                  </a:lnTo>
                  <a:lnTo>
                    <a:pt x="186014" y="74228"/>
                  </a:lnTo>
                  <a:lnTo>
                    <a:pt x="186281" y="74914"/>
                  </a:lnTo>
                  <a:lnTo>
                    <a:pt x="186071" y="76153"/>
                  </a:lnTo>
                  <a:lnTo>
                    <a:pt x="185862" y="77457"/>
                  </a:lnTo>
                  <a:lnTo>
                    <a:pt x="185442" y="78839"/>
                  </a:lnTo>
                  <a:lnTo>
                    <a:pt x="185233" y="79458"/>
                  </a:lnTo>
                  <a:lnTo>
                    <a:pt x="184443" y="79839"/>
                  </a:lnTo>
                  <a:lnTo>
                    <a:pt x="181985" y="79639"/>
                  </a:lnTo>
                  <a:lnTo>
                    <a:pt x="179861" y="80820"/>
                  </a:lnTo>
                  <a:lnTo>
                    <a:pt x="175594" y="85049"/>
                  </a:lnTo>
                  <a:lnTo>
                    <a:pt x="174108" y="85773"/>
                  </a:lnTo>
                  <a:lnTo>
                    <a:pt x="172489" y="87468"/>
                  </a:lnTo>
                  <a:lnTo>
                    <a:pt x="172583" y="91174"/>
                  </a:lnTo>
                  <a:lnTo>
                    <a:pt x="172365" y="91516"/>
                  </a:lnTo>
                  <a:lnTo>
                    <a:pt x="171974" y="92278"/>
                  </a:lnTo>
                  <a:lnTo>
                    <a:pt x="166878" y="90964"/>
                  </a:lnTo>
                  <a:lnTo>
                    <a:pt x="166707" y="90992"/>
                  </a:lnTo>
                  <a:lnTo>
                    <a:pt x="163287" y="91469"/>
                  </a:lnTo>
                  <a:lnTo>
                    <a:pt x="160954" y="93164"/>
                  </a:lnTo>
                  <a:lnTo>
                    <a:pt x="158125" y="94145"/>
                  </a:lnTo>
                  <a:lnTo>
                    <a:pt x="152181" y="93621"/>
                  </a:lnTo>
                  <a:lnTo>
                    <a:pt x="146400" y="94279"/>
                  </a:lnTo>
                  <a:lnTo>
                    <a:pt x="145028" y="94774"/>
                  </a:lnTo>
                  <a:lnTo>
                    <a:pt x="143532" y="95060"/>
                  </a:lnTo>
                  <a:lnTo>
                    <a:pt x="142122" y="96050"/>
                  </a:lnTo>
                  <a:lnTo>
                    <a:pt x="141313" y="97441"/>
                  </a:lnTo>
                  <a:lnTo>
                    <a:pt x="139875" y="99193"/>
                  </a:lnTo>
                  <a:lnTo>
                    <a:pt x="137827" y="100575"/>
                  </a:lnTo>
                  <a:lnTo>
                    <a:pt x="135608" y="101641"/>
                  </a:lnTo>
                  <a:lnTo>
                    <a:pt x="135074" y="102527"/>
                  </a:lnTo>
                  <a:lnTo>
                    <a:pt x="134350" y="103042"/>
                  </a:lnTo>
                  <a:lnTo>
                    <a:pt x="133103" y="102375"/>
                  </a:lnTo>
                  <a:lnTo>
                    <a:pt x="132102" y="102413"/>
                  </a:lnTo>
                  <a:lnTo>
                    <a:pt x="130874" y="101956"/>
                  </a:lnTo>
                  <a:lnTo>
                    <a:pt x="126787" y="101460"/>
                  </a:lnTo>
                  <a:lnTo>
                    <a:pt x="122311" y="100641"/>
                  </a:lnTo>
                  <a:lnTo>
                    <a:pt x="120167" y="99860"/>
                  </a:lnTo>
                  <a:lnTo>
                    <a:pt x="117748" y="99231"/>
                  </a:lnTo>
                  <a:lnTo>
                    <a:pt x="115139" y="98727"/>
                  </a:lnTo>
                  <a:lnTo>
                    <a:pt x="112804" y="98612"/>
                  </a:lnTo>
                  <a:lnTo>
                    <a:pt x="111624" y="98374"/>
                  </a:lnTo>
                  <a:lnTo>
                    <a:pt x="106014" y="97012"/>
                  </a:lnTo>
                  <a:lnTo>
                    <a:pt x="102308" y="96917"/>
                  </a:lnTo>
                  <a:lnTo>
                    <a:pt x="97422" y="96346"/>
                  </a:lnTo>
                  <a:lnTo>
                    <a:pt x="87716" y="94288"/>
                  </a:lnTo>
                  <a:lnTo>
                    <a:pt x="84887" y="93450"/>
                  </a:lnTo>
                  <a:lnTo>
                    <a:pt x="82191" y="93193"/>
                  </a:lnTo>
                  <a:lnTo>
                    <a:pt x="78991" y="92478"/>
                  </a:lnTo>
                  <a:lnTo>
                    <a:pt x="76562" y="91307"/>
                  </a:lnTo>
                  <a:lnTo>
                    <a:pt x="75009" y="89078"/>
                  </a:lnTo>
                  <a:lnTo>
                    <a:pt x="73343" y="86125"/>
                  </a:lnTo>
                  <a:lnTo>
                    <a:pt x="70304" y="82248"/>
                  </a:lnTo>
                  <a:lnTo>
                    <a:pt x="69675" y="80315"/>
                  </a:lnTo>
                  <a:lnTo>
                    <a:pt x="70609" y="78619"/>
                  </a:lnTo>
                  <a:lnTo>
                    <a:pt x="71561" y="77334"/>
                  </a:lnTo>
                  <a:lnTo>
                    <a:pt x="71457" y="76791"/>
                  </a:lnTo>
                  <a:lnTo>
                    <a:pt x="70714" y="76505"/>
                  </a:lnTo>
                  <a:lnTo>
                    <a:pt x="65370" y="78162"/>
                  </a:lnTo>
                  <a:lnTo>
                    <a:pt x="60188" y="80258"/>
                  </a:lnTo>
                  <a:lnTo>
                    <a:pt x="58150" y="80315"/>
                  </a:lnTo>
                  <a:lnTo>
                    <a:pt x="56179" y="79858"/>
                  </a:lnTo>
                  <a:lnTo>
                    <a:pt x="53550" y="79820"/>
                  </a:lnTo>
                  <a:lnTo>
                    <a:pt x="51035" y="80381"/>
                  </a:lnTo>
                  <a:lnTo>
                    <a:pt x="45987" y="80667"/>
                  </a:lnTo>
                  <a:lnTo>
                    <a:pt x="43034" y="82210"/>
                  </a:lnTo>
                  <a:lnTo>
                    <a:pt x="41148" y="85211"/>
                  </a:lnTo>
                  <a:lnTo>
                    <a:pt x="40129" y="87630"/>
                  </a:lnTo>
                  <a:lnTo>
                    <a:pt x="39272" y="88411"/>
                  </a:lnTo>
                  <a:lnTo>
                    <a:pt x="37510" y="88707"/>
                  </a:lnTo>
                  <a:lnTo>
                    <a:pt x="34881" y="88478"/>
                  </a:lnTo>
                  <a:lnTo>
                    <a:pt x="33033" y="87782"/>
                  </a:lnTo>
                  <a:lnTo>
                    <a:pt x="31147" y="85716"/>
                  </a:lnTo>
                  <a:lnTo>
                    <a:pt x="28223" y="85420"/>
                  </a:lnTo>
                  <a:lnTo>
                    <a:pt x="25537" y="85373"/>
                  </a:lnTo>
                  <a:lnTo>
                    <a:pt x="24822" y="84992"/>
                  </a:lnTo>
                  <a:lnTo>
                    <a:pt x="24870" y="83639"/>
                  </a:lnTo>
                  <a:lnTo>
                    <a:pt x="23813" y="81106"/>
                  </a:lnTo>
                  <a:lnTo>
                    <a:pt x="22060" y="80315"/>
                  </a:lnTo>
                  <a:lnTo>
                    <a:pt x="17526" y="85087"/>
                  </a:lnTo>
                  <a:lnTo>
                    <a:pt x="16288" y="85515"/>
                  </a:lnTo>
                  <a:lnTo>
                    <a:pt x="12640" y="84192"/>
                  </a:lnTo>
                  <a:lnTo>
                    <a:pt x="9449" y="82153"/>
                  </a:lnTo>
                  <a:lnTo>
                    <a:pt x="9106" y="80658"/>
                  </a:lnTo>
                  <a:lnTo>
                    <a:pt x="8582" y="79429"/>
                  </a:lnTo>
                  <a:lnTo>
                    <a:pt x="5906" y="78267"/>
                  </a:lnTo>
                  <a:lnTo>
                    <a:pt x="2562" y="77476"/>
                  </a:lnTo>
                  <a:lnTo>
                    <a:pt x="1496" y="77476"/>
                  </a:lnTo>
                  <a:lnTo>
                    <a:pt x="1915" y="76753"/>
                  </a:lnTo>
                  <a:lnTo>
                    <a:pt x="2305" y="75524"/>
                  </a:lnTo>
                  <a:lnTo>
                    <a:pt x="2057" y="74552"/>
                  </a:lnTo>
                  <a:lnTo>
                    <a:pt x="1276" y="73533"/>
                  </a:lnTo>
                  <a:lnTo>
                    <a:pt x="848" y="72457"/>
                  </a:lnTo>
                  <a:lnTo>
                    <a:pt x="714" y="71409"/>
                  </a:lnTo>
                  <a:lnTo>
                    <a:pt x="476" y="70552"/>
                  </a:lnTo>
                  <a:lnTo>
                    <a:pt x="333" y="69742"/>
                  </a:lnTo>
                  <a:lnTo>
                    <a:pt x="86" y="69114"/>
                  </a:lnTo>
                  <a:lnTo>
                    <a:pt x="2267" y="64351"/>
                  </a:lnTo>
                  <a:lnTo>
                    <a:pt x="2715" y="61389"/>
                  </a:lnTo>
                  <a:lnTo>
                    <a:pt x="810" y="59646"/>
                  </a:lnTo>
                  <a:lnTo>
                    <a:pt x="0" y="59131"/>
                  </a:lnTo>
                  <a:lnTo>
                    <a:pt x="667" y="58741"/>
                  </a:lnTo>
                  <a:lnTo>
                    <a:pt x="3381" y="59065"/>
                  </a:lnTo>
                  <a:lnTo>
                    <a:pt x="5106" y="58084"/>
                  </a:lnTo>
                  <a:lnTo>
                    <a:pt x="6010" y="57103"/>
                  </a:lnTo>
                  <a:lnTo>
                    <a:pt x="8420" y="58026"/>
                  </a:lnTo>
                  <a:lnTo>
                    <a:pt x="11964" y="59874"/>
                  </a:lnTo>
                  <a:lnTo>
                    <a:pt x="13630" y="61131"/>
                  </a:lnTo>
                  <a:lnTo>
                    <a:pt x="14316" y="62094"/>
                  </a:lnTo>
                  <a:lnTo>
                    <a:pt x="14707" y="62903"/>
                  </a:lnTo>
                  <a:lnTo>
                    <a:pt x="14497" y="64294"/>
                  </a:lnTo>
                  <a:lnTo>
                    <a:pt x="15297" y="64837"/>
                  </a:lnTo>
                  <a:lnTo>
                    <a:pt x="16964" y="65037"/>
                  </a:lnTo>
                  <a:lnTo>
                    <a:pt x="18079" y="65465"/>
                  </a:lnTo>
                  <a:lnTo>
                    <a:pt x="17688" y="67294"/>
                  </a:lnTo>
                  <a:lnTo>
                    <a:pt x="17612" y="68790"/>
                  </a:lnTo>
                  <a:lnTo>
                    <a:pt x="19145" y="68580"/>
                  </a:lnTo>
                  <a:lnTo>
                    <a:pt x="21079" y="67437"/>
                  </a:lnTo>
                  <a:lnTo>
                    <a:pt x="22584" y="65370"/>
                  </a:lnTo>
                  <a:lnTo>
                    <a:pt x="23517" y="63360"/>
                  </a:lnTo>
                  <a:lnTo>
                    <a:pt x="24222" y="58464"/>
                  </a:lnTo>
                  <a:lnTo>
                    <a:pt x="24470" y="58055"/>
                  </a:lnTo>
                  <a:lnTo>
                    <a:pt x="25632" y="58436"/>
                  </a:lnTo>
                  <a:lnTo>
                    <a:pt x="30328" y="58226"/>
                  </a:lnTo>
                  <a:lnTo>
                    <a:pt x="32547" y="59141"/>
                  </a:lnTo>
                  <a:lnTo>
                    <a:pt x="36062" y="59293"/>
                  </a:lnTo>
                  <a:lnTo>
                    <a:pt x="35995" y="60055"/>
                  </a:lnTo>
                  <a:lnTo>
                    <a:pt x="36614" y="61255"/>
                  </a:lnTo>
                  <a:lnTo>
                    <a:pt x="38176" y="62979"/>
                  </a:lnTo>
                  <a:lnTo>
                    <a:pt x="38938" y="64103"/>
                  </a:lnTo>
                  <a:lnTo>
                    <a:pt x="40567" y="64303"/>
                  </a:lnTo>
                  <a:lnTo>
                    <a:pt x="43091" y="63684"/>
                  </a:lnTo>
                  <a:lnTo>
                    <a:pt x="44558" y="63037"/>
                  </a:lnTo>
                  <a:lnTo>
                    <a:pt x="45120" y="63494"/>
                  </a:lnTo>
                  <a:lnTo>
                    <a:pt x="47416" y="63046"/>
                  </a:lnTo>
                  <a:lnTo>
                    <a:pt x="49454" y="61656"/>
                  </a:lnTo>
                  <a:lnTo>
                    <a:pt x="49959" y="60598"/>
                  </a:lnTo>
                  <a:lnTo>
                    <a:pt x="52016" y="59846"/>
                  </a:lnTo>
                  <a:lnTo>
                    <a:pt x="54798" y="58122"/>
                  </a:lnTo>
                  <a:lnTo>
                    <a:pt x="58617" y="56798"/>
                  </a:lnTo>
                  <a:lnTo>
                    <a:pt x="71142" y="55369"/>
                  </a:lnTo>
                  <a:lnTo>
                    <a:pt x="71628" y="54293"/>
                  </a:lnTo>
                  <a:lnTo>
                    <a:pt x="71447" y="51826"/>
                  </a:lnTo>
                  <a:lnTo>
                    <a:pt x="71781" y="51464"/>
                  </a:lnTo>
                  <a:lnTo>
                    <a:pt x="73352" y="52073"/>
                  </a:lnTo>
                  <a:lnTo>
                    <a:pt x="75886" y="52654"/>
                  </a:lnTo>
                  <a:lnTo>
                    <a:pt x="77839" y="53521"/>
                  </a:lnTo>
                  <a:lnTo>
                    <a:pt x="79086" y="54664"/>
                  </a:lnTo>
                  <a:lnTo>
                    <a:pt x="80258" y="54712"/>
                  </a:lnTo>
                  <a:lnTo>
                    <a:pt x="82068" y="53912"/>
                  </a:lnTo>
                  <a:lnTo>
                    <a:pt x="84515" y="53397"/>
                  </a:lnTo>
                  <a:lnTo>
                    <a:pt x="86801" y="54588"/>
                  </a:lnTo>
                  <a:lnTo>
                    <a:pt x="87468" y="55864"/>
                  </a:lnTo>
                  <a:lnTo>
                    <a:pt x="87068" y="56522"/>
                  </a:lnTo>
                  <a:lnTo>
                    <a:pt x="87106" y="57560"/>
                  </a:lnTo>
                  <a:lnTo>
                    <a:pt x="87821" y="58426"/>
                  </a:lnTo>
                  <a:lnTo>
                    <a:pt x="89678" y="59836"/>
                  </a:lnTo>
                  <a:lnTo>
                    <a:pt x="92059" y="61046"/>
                  </a:lnTo>
                  <a:lnTo>
                    <a:pt x="93298" y="60951"/>
                  </a:lnTo>
                  <a:lnTo>
                    <a:pt x="93754" y="59779"/>
                  </a:lnTo>
                  <a:lnTo>
                    <a:pt x="94193" y="56969"/>
                  </a:lnTo>
                  <a:lnTo>
                    <a:pt x="94355" y="53959"/>
                  </a:lnTo>
                  <a:lnTo>
                    <a:pt x="93812" y="52235"/>
                  </a:lnTo>
                  <a:lnTo>
                    <a:pt x="92526" y="51816"/>
                  </a:lnTo>
                  <a:lnTo>
                    <a:pt x="90992" y="51673"/>
                  </a:lnTo>
                  <a:lnTo>
                    <a:pt x="90173" y="51311"/>
                  </a:lnTo>
                  <a:lnTo>
                    <a:pt x="90469" y="50368"/>
                  </a:lnTo>
                  <a:lnTo>
                    <a:pt x="91688" y="47911"/>
                  </a:lnTo>
                  <a:lnTo>
                    <a:pt x="91678" y="44625"/>
                  </a:lnTo>
                  <a:lnTo>
                    <a:pt x="88906" y="40872"/>
                  </a:lnTo>
                  <a:lnTo>
                    <a:pt x="86497" y="37243"/>
                  </a:lnTo>
                  <a:lnTo>
                    <a:pt x="86506" y="36004"/>
                  </a:lnTo>
                  <a:lnTo>
                    <a:pt x="87954" y="33852"/>
                  </a:lnTo>
                  <a:lnTo>
                    <a:pt x="90173" y="32138"/>
                  </a:lnTo>
                  <a:lnTo>
                    <a:pt x="95117" y="29280"/>
                  </a:lnTo>
                  <a:lnTo>
                    <a:pt x="96669" y="28690"/>
                  </a:lnTo>
                  <a:lnTo>
                    <a:pt x="98670" y="28213"/>
                  </a:lnTo>
                  <a:lnTo>
                    <a:pt x="101546" y="27032"/>
                  </a:lnTo>
                  <a:lnTo>
                    <a:pt x="102927" y="25822"/>
                  </a:lnTo>
                  <a:lnTo>
                    <a:pt x="103861" y="24508"/>
                  </a:lnTo>
                  <a:lnTo>
                    <a:pt x="105213" y="17659"/>
                  </a:lnTo>
                  <a:lnTo>
                    <a:pt x="105528" y="17364"/>
                  </a:lnTo>
                  <a:lnTo>
                    <a:pt x="105928" y="16964"/>
                  </a:lnTo>
                  <a:lnTo>
                    <a:pt x="110966" y="19336"/>
                  </a:lnTo>
                  <a:lnTo>
                    <a:pt x="111414" y="18936"/>
                  </a:lnTo>
                  <a:lnTo>
                    <a:pt x="112271" y="18555"/>
                  </a:lnTo>
                  <a:lnTo>
                    <a:pt x="113910" y="16736"/>
                  </a:lnTo>
                  <a:lnTo>
                    <a:pt x="114272" y="15364"/>
                  </a:lnTo>
                  <a:lnTo>
                    <a:pt x="114233" y="12745"/>
                  </a:lnTo>
                  <a:lnTo>
                    <a:pt x="114386" y="10278"/>
                  </a:lnTo>
                  <a:lnTo>
                    <a:pt x="114700" y="9487"/>
                  </a:lnTo>
                  <a:lnTo>
                    <a:pt x="115453" y="9782"/>
                  </a:lnTo>
                  <a:lnTo>
                    <a:pt x="117625" y="11059"/>
                  </a:lnTo>
                  <a:lnTo>
                    <a:pt x="119348" y="12507"/>
                  </a:lnTo>
                  <a:lnTo>
                    <a:pt x="120958" y="16135"/>
                  </a:lnTo>
                  <a:lnTo>
                    <a:pt x="124721" y="17098"/>
                  </a:lnTo>
                  <a:lnTo>
                    <a:pt x="129473" y="17193"/>
                  </a:lnTo>
                  <a:lnTo>
                    <a:pt x="131169" y="15573"/>
                  </a:lnTo>
                  <a:lnTo>
                    <a:pt x="132712" y="15202"/>
                  </a:lnTo>
                  <a:lnTo>
                    <a:pt x="134455" y="15697"/>
                  </a:lnTo>
                  <a:lnTo>
                    <a:pt x="138132" y="16259"/>
                  </a:lnTo>
                  <a:lnTo>
                    <a:pt x="138541" y="13335"/>
                  </a:lnTo>
                  <a:lnTo>
                    <a:pt x="140656" y="10278"/>
                  </a:lnTo>
                  <a:lnTo>
                    <a:pt x="141618" y="9211"/>
                  </a:lnTo>
                  <a:lnTo>
                    <a:pt x="144314" y="9315"/>
                  </a:lnTo>
                  <a:lnTo>
                    <a:pt x="144971" y="7030"/>
                  </a:lnTo>
                  <a:lnTo>
                    <a:pt x="145637" y="695"/>
                  </a:lnTo>
                  <a:lnTo>
                    <a:pt x="146200" y="0"/>
                  </a:lnTo>
                  <a:lnTo>
                    <a:pt x="148162" y="133"/>
                  </a:lnTo>
                  <a:lnTo>
                    <a:pt x="150114" y="1286"/>
                  </a:lnTo>
                  <a:lnTo>
                    <a:pt x="150695" y="2229"/>
                  </a:lnTo>
                  <a:lnTo>
                    <a:pt x="151714" y="2153"/>
                  </a:lnTo>
                  <a:lnTo>
                    <a:pt x="153133" y="1505"/>
                  </a:lnTo>
                  <a:lnTo>
                    <a:pt x="154686" y="1096"/>
                  </a:lnTo>
                  <a:lnTo>
                    <a:pt x="157153" y="1772"/>
                  </a:lnTo>
                  <a:lnTo>
                    <a:pt x="162401" y="4648"/>
                  </a:lnTo>
                  <a:lnTo>
                    <a:pt x="165116" y="5705"/>
                  </a:lnTo>
                  <a:lnTo>
                    <a:pt x="166830" y="5505"/>
                  </a:lnTo>
                  <a:lnTo>
                    <a:pt x="168440" y="5544"/>
                  </a:lnTo>
                  <a:lnTo>
                    <a:pt x="174641" y="9982"/>
                  </a:lnTo>
                  <a:lnTo>
                    <a:pt x="178975" y="10601"/>
                  </a:lnTo>
                  <a:lnTo>
                    <a:pt x="182928" y="10621"/>
                  </a:lnTo>
                  <a:lnTo>
                    <a:pt x="184204" y="9287"/>
                  </a:lnTo>
                  <a:lnTo>
                    <a:pt x="185880" y="8154"/>
                  </a:lnTo>
                  <a:lnTo>
                    <a:pt x="187643" y="8306"/>
                  </a:lnTo>
                  <a:lnTo>
                    <a:pt x="189176" y="8887"/>
                  </a:lnTo>
                  <a:lnTo>
                    <a:pt x="192167" y="10811"/>
                  </a:lnTo>
                  <a:lnTo>
                    <a:pt x="193548" y="11306"/>
                  </a:lnTo>
                  <a:lnTo>
                    <a:pt x="195387" y="11621"/>
                  </a:lnTo>
                  <a:lnTo>
                    <a:pt x="196730" y="12049"/>
                  </a:lnTo>
                  <a:lnTo>
                    <a:pt x="197920" y="15383"/>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04" name="Freeform: Shape 103">
              <a:extLst>
                <a:ext uri="{FF2B5EF4-FFF2-40B4-BE49-F238E27FC236}">
                  <a16:creationId xmlns:a16="http://schemas.microsoft.com/office/drawing/2014/main" id="{6AB0F749-270A-4E06-B3D8-BFAFBACCE81B}"/>
                </a:ext>
              </a:extLst>
            </p:cNvPr>
            <p:cNvSpPr/>
            <p:nvPr/>
          </p:nvSpPr>
          <p:spPr>
            <a:xfrm>
              <a:off x="7206198" y="3172628"/>
              <a:ext cx="203927" cy="203927"/>
            </a:xfrm>
            <a:custGeom>
              <a:avLst/>
              <a:gdLst>
                <a:gd name="connsiteX0" fmla="*/ 31604 w 95250"/>
                <a:gd name="connsiteY0" fmla="*/ 0 h 95250"/>
                <a:gd name="connsiteX1" fmla="*/ 37129 w 95250"/>
                <a:gd name="connsiteY1" fmla="*/ 3963 h 95250"/>
                <a:gd name="connsiteX2" fmla="*/ 39405 w 95250"/>
                <a:gd name="connsiteY2" fmla="*/ 4553 h 95250"/>
                <a:gd name="connsiteX3" fmla="*/ 40691 w 95250"/>
                <a:gd name="connsiteY3" fmla="*/ 4010 h 95250"/>
                <a:gd name="connsiteX4" fmla="*/ 42433 w 95250"/>
                <a:gd name="connsiteY4" fmla="*/ 4258 h 95250"/>
                <a:gd name="connsiteX5" fmla="*/ 46320 w 95250"/>
                <a:gd name="connsiteY5" fmla="*/ 5420 h 95250"/>
                <a:gd name="connsiteX6" fmla="*/ 47206 w 95250"/>
                <a:gd name="connsiteY6" fmla="*/ 5905 h 95250"/>
                <a:gd name="connsiteX7" fmla="*/ 48377 w 95250"/>
                <a:gd name="connsiteY7" fmla="*/ 5820 h 95250"/>
                <a:gd name="connsiteX8" fmla="*/ 51245 w 95250"/>
                <a:gd name="connsiteY8" fmla="*/ 4277 h 95250"/>
                <a:gd name="connsiteX9" fmla="*/ 52225 w 95250"/>
                <a:gd name="connsiteY9" fmla="*/ 4467 h 95250"/>
                <a:gd name="connsiteX10" fmla="*/ 55502 w 95250"/>
                <a:gd name="connsiteY10" fmla="*/ 7496 h 95250"/>
                <a:gd name="connsiteX11" fmla="*/ 57150 w 95250"/>
                <a:gd name="connsiteY11" fmla="*/ 7534 h 95250"/>
                <a:gd name="connsiteX12" fmla="*/ 59131 w 95250"/>
                <a:gd name="connsiteY12" fmla="*/ 6230 h 95250"/>
                <a:gd name="connsiteX13" fmla="*/ 60407 w 95250"/>
                <a:gd name="connsiteY13" fmla="*/ 5096 h 95250"/>
                <a:gd name="connsiteX14" fmla="*/ 64179 w 95250"/>
                <a:gd name="connsiteY14" fmla="*/ 5944 h 95250"/>
                <a:gd name="connsiteX15" fmla="*/ 66332 w 95250"/>
                <a:gd name="connsiteY15" fmla="*/ 5429 h 95250"/>
                <a:gd name="connsiteX16" fmla="*/ 68123 w 95250"/>
                <a:gd name="connsiteY16" fmla="*/ 5382 h 95250"/>
                <a:gd name="connsiteX17" fmla="*/ 70065 w 95250"/>
                <a:gd name="connsiteY17" fmla="*/ 5896 h 95250"/>
                <a:gd name="connsiteX18" fmla="*/ 71837 w 95250"/>
                <a:gd name="connsiteY18" fmla="*/ 6601 h 95250"/>
                <a:gd name="connsiteX19" fmla="*/ 73561 w 95250"/>
                <a:gd name="connsiteY19" fmla="*/ 7211 h 95250"/>
                <a:gd name="connsiteX20" fmla="*/ 78219 w 95250"/>
                <a:gd name="connsiteY20" fmla="*/ 7525 h 95250"/>
                <a:gd name="connsiteX21" fmla="*/ 80448 w 95250"/>
                <a:gd name="connsiteY21" fmla="*/ 9449 h 95250"/>
                <a:gd name="connsiteX22" fmla="*/ 81343 w 95250"/>
                <a:gd name="connsiteY22" fmla="*/ 11306 h 95250"/>
                <a:gd name="connsiteX23" fmla="*/ 81362 w 95250"/>
                <a:gd name="connsiteY23" fmla="*/ 12440 h 95250"/>
                <a:gd name="connsiteX24" fmla="*/ 81582 w 95250"/>
                <a:gd name="connsiteY24" fmla="*/ 13649 h 95250"/>
                <a:gd name="connsiteX25" fmla="*/ 82858 w 95250"/>
                <a:gd name="connsiteY25" fmla="*/ 14840 h 95250"/>
                <a:gd name="connsiteX26" fmla="*/ 85667 w 95250"/>
                <a:gd name="connsiteY26" fmla="*/ 15516 h 95250"/>
                <a:gd name="connsiteX27" fmla="*/ 87430 w 95250"/>
                <a:gd name="connsiteY27" fmla="*/ 15373 h 95250"/>
                <a:gd name="connsiteX28" fmla="*/ 88363 w 95250"/>
                <a:gd name="connsiteY28" fmla="*/ 15288 h 95250"/>
                <a:gd name="connsiteX29" fmla="*/ 90754 w 95250"/>
                <a:gd name="connsiteY29" fmla="*/ 14221 h 95250"/>
                <a:gd name="connsiteX30" fmla="*/ 93573 w 95250"/>
                <a:gd name="connsiteY30" fmla="*/ 13668 h 95250"/>
                <a:gd name="connsiteX31" fmla="*/ 95593 w 95250"/>
                <a:gd name="connsiteY31" fmla="*/ 14307 h 95250"/>
                <a:gd name="connsiteX32" fmla="*/ 96555 w 95250"/>
                <a:gd name="connsiteY32" fmla="*/ 14926 h 95250"/>
                <a:gd name="connsiteX33" fmla="*/ 96774 w 95250"/>
                <a:gd name="connsiteY33" fmla="*/ 15773 h 95250"/>
                <a:gd name="connsiteX34" fmla="*/ 96174 w 95250"/>
                <a:gd name="connsiteY34" fmla="*/ 18698 h 95250"/>
                <a:gd name="connsiteX35" fmla="*/ 95040 w 95250"/>
                <a:gd name="connsiteY35" fmla="*/ 21841 h 95250"/>
                <a:gd name="connsiteX36" fmla="*/ 93202 w 95250"/>
                <a:gd name="connsiteY36" fmla="*/ 25108 h 95250"/>
                <a:gd name="connsiteX37" fmla="*/ 91278 w 95250"/>
                <a:gd name="connsiteY37" fmla="*/ 28185 h 95250"/>
                <a:gd name="connsiteX38" fmla="*/ 90783 w 95250"/>
                <a:gd name="connsiteY38" fmla="*/ 29804 h 95250"/>
                <a:gd name="connsiteX39" fmla="*/ 90640 w 95250"/>
                <a:gd name="connsiteY39" fmla="*/ 32395 h 95250"/>
                <a:gd name="connsiteX40" fmla="*/ 90401 w 95250"/>
                <a:gd name="connsiteY40" fmla="*/ 34423 h 95250"/>
                <a:gd name="connsiteX41" fmla="*/ 90668 w 95250"/>
                <a:gd name="connsiteY41" fmla="*/ 35528 h 95250"/>
                <a:gd name="connsiteX42" fmla="*/ 91297 w 95250"/>
                <a:gd name="connsiteY42" fmla="*/ 36567 h 95250"/>
                <a:gd name="connsiteX43" fmla="*/ 93421 w 95250"/>
                <a:gd name="connsiteY43" fmla="*/ 37386 h 95250"/>
                <a:gd name="connsiteX44" fmla="*/ 96298 w 95250"/>
                <a:gd name="connsiteY44" fmla="*/ 39424 h 95250"/>
                <a:gd name="connsiteX45" fmla="*/ 98736 w 95250"/>
                <a:gd name="connsiteY45" fmla="*/ 42072 h 95250"/>
                <a:gd name="connsiteX46" fmla="*/ 101870 w 95250"/>
                <a:gd name="connsiteY46" fmla="*/ 45072 h 95250"/>
                <a:gd name="connsiteX47" fmla="*/ 102841 w 95250"/>
                <a:gd name="connsiteY47" fmla="*/ 46187 h 95250"/>
                <a:gd name="connsiteX48" fmla="*/ 102841 w 95250"/>
                <a:gd name="connsiteY48" fmla="*/ 47387 h 95250"/>
                <a:gd name="connsiteX49" fmla="*/ 101927 w 95250"/>
                <a:gd name="connsiteY49" fmla="*/ 48273 h 95250"/>
                <a:gd name="connsiteX50" fmla="*/ 99250 w 95250"/>
                <a:gd name="connsiteY50" fmla="*/ 48616 h 95250"/>
                <a:gd name="connsiteX51" fmla="*/ 96469 w 95250"/>
                <a:gd name="connsiteY51" fmla="*/ 48349 h 95250"/>
                <a:gd name="connsiteX52" fmla="*/ 95402 w 95250"/>
                <a:gd name="connsiteY52" fmla="*/ 48044 h 95250"/>
                <a:gd name="connsiteX53" fmla="*/ 94402 w 95250"/>
                <a:gd name="connsiteY53" fmla="*/ 48406 h 95250"/>
                <a:gd name="connsiteX54" fmla="*/ 93783 w 95250"/>
                <a:gd name="connsiteY54" fmla="*/ 49092 h 95250"/>
                <a:gd name="connsiteX55" fmla="*/ 94116 w 95250"/>
                <a:gd name="connsiteY55" fmla="*/ 49902 h 95250"/>
                <a:gd name="connsiteX56" fmla="*/ 96964 w 95250"/>
                <a:gd name="connsiteY56" fmla="*/ 53540 h 95250"/>
                <a:gd name="connsiteX57" fmla="*/ 100289 w 95250"/>
                <a:gd name="connsiteY57" fmla="*/ 58750 h 95250"/>
                <a:gd name="connsiteX58" fmla="*/ 100469 w 95250"/>
                <a:gd name="connsiteY58" fmla="*/ 60989 h 95250"/>
                <a:gd name="connsiteX59" fmla="*/ 100069 w 95250"/>
                <a:gd name="connsiteY59" fmla="*/ 62741 h 95250"/>
                <a:gd name="connsiteX60" fmla="*/ 99298 w 95250"/>
                <a:gd name="connsiteY60" fmla="*/ 63960 h 95250"/>
                <a:gd name="connsiteX61" fmla="*/ 97927 w 95250"/>
                <a:gd name="connsiteY61" fmla="*/ 63751 h 95250"/>
                <a:gd name="connsiteX62" fmla="*/ 96869 w 95250"/>
                <a:gd name="connsiteY62" fmla="*/ 62798 h 95250"/>
                <a:gd name="connsiteX63" fmla="*/ 95278 w 95250"/>
                <a:gd name="connsiteY63" fmla="*/ 62865 h 95250"/>
                <a:gd name="connsiteX64" fmla="*/ 94040 w 95250"/>
                <a:gd name="connsiteY64" fmla="*/ 63132 h 95250"/>
                <a:gd name="connsiteX65" fmla="*/ 92430 w 95250"/>
                <a:gd name="connsiteY65" fmla="*/ 65018 h 95250"/>
                <a:gd name="connsiteX66" fmla="*/ 91630 w 95250"/>
                <a:gd name="connsiteY66" fmla="*/ 64932 h 95250"/>
                <a:gd name="connsiteX67" fmla="*/ 90249 w 95250"/>
                <a:gd name="connsiteY67" fmla="*/ 65218 h 95250"/>
                <a:gd name="connsiteX68" fmla="*/ 89382 w 95250"/>
                <a:gd name="connsiteY68" fmla="*/ 65589 h 95250"/>
                <a:gd name="connsiteX69" fmla="*/ 88002 w 95250"/>
                <a:gd name="connsiteY69" fmla="*/ 65037 h 95250"/>
                <a:gd name="connsiteX70" fmla="*/ 86544 w 95250"/>
                <a:gd name="connsiteY70" fmla="*/ 64675 h 95250"/>
                <a:gd name="connsiteX71" fmla="*/ 85915 w 95250"/>
                <a:gd name="connsiteY71" fmla="*/ 65256 h 95250"/>
                <a:gd name="connsiteX72" fmla="*/ 85639 w 95250"/>
                <a:gd name="connsiteY72" fmla="*/ 66361 h 95250"/>
                <a:gd name="connsiteX73" fmla="*/ 86534 w 95250"/>
                <a:gd name="connsiteY73" fmla="*/ 68351 h 95250"/>
                <a:gd name="connsiteX74" fmla="*/ 88220 w 95250"/>
                <a:gd name="connsiteY74" fmla="*/ 71466 h 95250"/>
                <a:gd name="connsiteX75" fmla="*/ 87954 w 95250"/>
                <a:gd name="connsiteY75" fmla="*/ 73848 h 95250"/>
                <a:gd name="connsiteX76" fmla="*/ 86668 w 95250"/>
                <a:gd name="connsiteY76" fmla="*/ 74104 h 95250"/>
                <a:gd name="connsiteX77" fmla="*/ 85487 w 95250"/>
                <a:gd name="connsiteY77" fmla="*/ 72124 h 95250"/>
                <a:gd name="connsiteX78" fmla="*/ 84448 w 95250"/>
                <a:gd name="connsiteY78" fmla="*/ 71799 h 95250"/>
                <a:gd name="connsiteX79" fmla="*/ 83258 w 95250"/>
                <a:gd name="connsiteY79" fmla="*/ 71876 h 95250"/>
                <a:gd name="connsiteX80" fmla="*/ 80533 w 95250"/>
                <a:gd name="connsiteY80" fmla="*/ 74171 h 95250"/>
                <a:gd name="connsiteX81" fmla="*/ 78524 w 95250"/>
                <a:gd name="connsiteY81" fmla="*/ 76105 h 95250"/>
                <a:gd name="connsiteX82" fmla="*/ 78067 w 95250"/>
                <a:gd name="connsiteY82" fmla="*/ 77448 h 95250"/>
                <a:gd name="connsiteX83" fmla="*/ 77343 w 95250"/>
                <a:gd name="connsiteY83" fmla="*/ 78915 h 95250"/>
                <a:gd name="connsiteX84" fmla="*/ 77124 w 95250"/>
                <a:gd name="connsiteY84" fmla="*/ 79981 h 95250"/>
                <a:gd name="connsiteX85" fmla="*/ 77171 w 95250"/>
                <a:gd name="connsiteY85" fmla="*/ 83515 h 95250"/>
                <a:gd name="connsiteX86" fmla="*/ 73561 w 95250"/>
                <a:gd name="connsiteY86" fmla="*/ 84077 h 95250"/>
                <a:gd name="connsiteX87" fmla="*/ 72809 w 95250"/>
                <a:gd name="connsiteY87" fmla="*/ 84601 h 95250"/>
                <a:gd name="connsiteX88" fmla="*/ 72371 w 95250"/>
                <a:gd name="connsiteY88" fmla="*/ 85668 h 95250"/>
                <a:gd name="connsiteX89" fmla="*/ 72666 w 95250"/>
                <a:gd name="connsiteY89" fmla="*/ 90192 h 95250"/>
                <a:gd name="connsiteX90" fmla="*/ 72961 w 95250"/>
                <a:gd name="connsiteY90" fmla="*/ 92621 h 95250"/>
                <a:gd name="connsiteX91" fmla="*/ 75029 w 95250"/>
                <a:gd name="connsiteY91" fmla="*/ 96355 h 95250"/>
                <a:gd name="connsiteX92" fmla="*/ 75105 w 95250"/>
                <a:gd name="connsiteY92" fmla="*/ 97536 h 95250"/>
                <a:gd name="connsiteX93" fmla="*/ 74809 w 95250"/>
                <a:gd name="connsiteY93" fmla="*/ 98317 h 95250"/>
                <a:gd name="connsiteX94" fmla="*/ 73333 w 95250"/>
                <a:gd name="connsiteY94" fmla="*/ 99794 h 95250"/>
                <a:gd name="connsiteX95" fmla="*/ 72637 w 95250"/>
                <a:gd name="connsiteY95" fmla="*/ 100327 h 95250"/>
                <a:gd name="connsiteX96" fmla="*/ 72171 w 95250"/>
                <a:gd name="connsiteY96" fmla="*/ 100498 h 95250"/>
                <a:gd name="connsiteX97" fmla="*/ 69771 w 95250"/>
                <a:gd name="connsiteY97" fmla="*/ 99527 h 95250"/>
                <a:gd name="connsiteX98" fmla="*/ 68627 w 95250"/>
                <a:gd name="connsiteY98" fmla="*/ 99060 h 95250"/>
                <a:gd name="connsiteX99" fmla="*/ 63818 w 95250"/>
                <a:gd name="connsiteY99" fmla="*/ 95765 h 95250"/>
                <a:gd name="connsiteX100" fmla="*/ 61693 w 95250"/>
                <a:gd name="connsiteY100" fmla="*/ 93926 h 95250"/>
                <a:gd name="connsiteX101" fmla="*/ 58331 w 95250"/>
                <a:gd name="connsiteY101" fmla="*/ 91526 h 95250"/>
                <a:gd name="connsiteX102" fmla="*/ 56264 w 95250"/>
                <a:gd name="connsiteY102" fmla="*/ 90154 h 95250"/>
                <a:gd name="connsiteX103" fmla="*/ 55216 w 95250"/>
                <a:gd name="connsiteY103" fmla="*/ 88078 h 95250"/>
                <a:gd name="connsiteX104" fmla="*/ 53559 w 95250"/>
                <a:gd name="connsiteY104" fmla="*/ 87602 h 95250"/>
                <a:gd name="connsiteX105" fmla="*/ 51616 w 95250"/>
                <a:gd name="connsiteY105" fmla="*/ 88268 h 95250"/>
                <a:gd name="connsiteX106" fmla="*/ 49416 w 95250"/>
                <a:gd name="connsiteY106" fmla="*/ 86763 h 95250"/>
                <a:gd name="connsiteX107" fmla="*/ 50978 w 95250"/>
                <a:gd name="connsiteY107" fmla="*/ 85992 h 95250"/>
                <a:gd name="connsiteX108" fmla="*/ 51358 w 95250"/>
                <a:gd name="connsiteY108" fmla="*/ 85249 h 95250"/>
                <a:gd name="connsiteX109" fmla="*/ 51159 w 95250"/>
                <a:gd name="connsiteY109" fmla="*/ 84277 h 95250"/>
                <a:gd name="connsiteX110" fmla="*/ 50473 w 95250"/>
                <a:gd name="connsiteY110" fmla="*/ 82963 h 95250"/>
                <a:gd name="connsiteX111" fmla="*/ 44529 w 95250"/>
                <a:gd name="connsiteY111" fmla="*/ 77267 h 95250"/>
                <a:gd name="connsiteX112" fmla="*/ 41605 w 95250"/>
                <a:gd name="connsiteY112" fmla="*/ 73362 h 95250"/>
                <a:gd name="connsiteX113" fmla="*/ 41138 w 95250"/>
                <a:gd name="connsiteY113" fmla="*/ 71961 h 95250"/>
                <a:gd name="connsiteX114" fmla="*/ 41091 w 95250"/>
                <a:gd name="connsiteY114" fmla="*/ 68228 h 95250"/>
                <a:gd name="connsiteX115" fmla="*/ 40405 w 95250"/>
                <a:gd name="connsiteY115" fmla="*/ 67332 h 95250"/>
                <a:gd name="connsiteX116" fmla="*/ 36033 w 95250"/>
                <a:gd name="connsiteY116" fmla="*/ 65627 h 95250"/>
                <a:gd name="connsiteX117" fmla="*/ 31156 w 95250"/>
                <a:gd name="connsiteY117" fmla="*/ 60760 h 95250"/>
                <a:gd name="connsiteX118" fmla="*/ 26108 w 95250"/>
                <a:gd name="connsiteY118" fmla="*/ 55969 h 95250"/>
                <a:gd name="connsiteX119" fmla="*/ 25422 w 95250"/>
                <a:gd name="connsiteY119" fmla="*/ 54635 h 95250"/>
                <a:gd name="connsiteX120" fmla="*/ 22831 w 95250"/>
                <a:gd name="connsiteY120" fmla="*/ 51006 h 95250"/>
                <a:gd name="connsiteX121" fmla="*/ 19659 w 95250"/>
                <a:gd name="connsiteY121" fmla="*/ 47701 h 95250"/>
                <a:gd name="connsiteX122" fmla="*/ 17136 w 95250"/>
                <a:gd name="connsiteY122" fmla="*/ 45587 h 95250"/>
                <a:gd name="connsiteX123" fmla="*/ 15068 w 95250"/>
                <a:gd name="connsiteY123" fmla="*/ 43186 h 95250"/>
                <a:gd name="connsiteX124" fmla="*/ 12773 w 95250"/>
                <a:gd name="connsiteY124" fmla="*/ 39814 h 95250"/>
                <a:gd name="connsiteX125" fmla="*/ 11582 w 95250"/>
                <a:gd name="connsiteY125" fmla="*/ 34719 h 95250"/>
                <a:gd name="connsiteX126" fmla="*/ 10525 w 95250"/>
                <a:gd name="connsiteY126" fmla="*/ 30185 h 95250"/>
                <a:gd name="connsiteX127" fmla="*/ 9810 w 95250"/>
                <a:gd name="connsiteY127" fmla="*/ 28423 h 95250"/>
                <a:gd name="connsiteX128" fmla="*/ 8354 w 95250"/>
                <a:gd name="connsiteY128" fmla="*/ 27794 h 95250"/>
                <a:gd name="connsiteX129" fmla="*/ 3839 w 95250"/>
                <a:gd name="connsiteY129" fmla="*/ 22393 h 95250"/>
                <a:gd name="connsiteX130" fmla="*/ 0 w 95250"/>
                <a:gd name="connsiteY130" fmla="*/ 19250 h 95250"/>
                <a:gd name="connsiteX131" fmla="*/ 38 w 95250"/>
                <a:gd name="connsiteY131" fmla="*/ 15850 h 95250"/>
                <a:gd name="connsiteX132" fmla="*/ 667 w 95250"/>
                <a:gd name="connsiteY132" fmla="*/ 10163 h 95250"/>
                <a:gd name="connsiteX133" fmla="*/ 1381 w 95250"/>
                <a:gd name="connsiteY133" fmla="*/ 3696 h 95250"/>
                <a:gd name="connsiteX134" fmla="*/ 2305 w 95250"/>
                <a:gd name="connsiteY134" fmla="*/ 2791 h 95250"/>
                <a:gd name="connsiteX135" fmla="*/ 4057 w 95250"/>
                <a:gd name="connsiteY135" fmla="*/ 2305 h 95250"/>
                <a:gd name="connsiteX136" fmla="*/ 6058 w 95250"/>
                <a:gd name="connsiteY136" fmla="*/ 2486 h 95250"/>
                <a:gd name="connsiteX137" fmla="*/ 7801 w 95250"/>
                <a:gd name="connsiteY137" fmla="*/ 3296 h 95250"/>
                <a:gd name="connsiteX138" fmla="*/ 11249 w 95250"/>
                <a:gd name="connsiteY138" fmla="*/ 7725 h 95250"/>
                <a:gd name="connsiteX139" fmla="*/ 13221 w 95250"/>
                <a:gd name="connsiteY139" fmla="*/ 9449 h 95250"/>
                <a:gd name="connsiteX140" fmla="*/ 14887 w 95250"/>
                <a:gd name="connsiteY140" fmla="*/ 10116 h 95250"/>
                <a:gd name="connsiteX141" fmla="*/ 16802 w 95250"/>
                <a:gd name="connsiteY141" fmla="*/ 8249 h 95250"/>
                <a:gd name="connsiteX142" fmla="*/ 19164 w 95250"/>
                <a:gd name="connsiteY142" fmla="*/ 4334 h 95250"/>
                <a:gd name="connsiteX143" fmla="*/ 21231 w 95250"/>
                <a:gd name="connsiteY143" fmla="*/ 2267 h 95250"/>
                <a:gd name="connsiteX144" fmla="*/ 28184 w 95250"/>
                <a:gd name="connsiteY144" fmla="*/ 302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5250" h="95250">
                  <a:moveTo>
                    <a:pt x="31604" y="0"/>
                  </a:moveTo>
                  <a:lnTo>
                    <a:pt x="37129" y="3963"/>
                  </a:lnTo>
                  <a:lnTo>
                    <a:pt x="39405" y="4553"/>
                  </a:lnTo>
                  <a:lnTo>
                    <a:pt x="40691" y="4010"/>
                  </a:lnTo>
                  <a:lnTo>
                    <a:pt x="42433" y="4258"/>
                  </a:lnTo>
                  <a:lnTo>
                    <a:pt x="46320" y="5420"/>
                  </a:lnTo>
                  <a:lnTo>
                    <a:pt x="47206" y="5905"/>
                  </a:lnTo>
                  <a:lnTo>
                    <a:pt x="48377" y="5820"/>
                  </a:lnTo>
                  <a:lnTo>
                    <a:pt x="51245" y="4277"/>
                  </a:lnTo>
                  <a:lnTo>
                    <a:pt x="52225" y="4467"/>
                  </a:lnTo>
                  <a:lnTo>
                    <a:pt x="55502" y="7496"/>
                  </a:lnTo>
                  <a:lnTo>
                    <a:pt x="57150" y="7534"/>
                  </a:lnTo>
                  <a:lnTo>
                    <a:pt x="59131" y="6230"/>
                  </a:lnTo>
                  <a:lnTo>
                    <a:pt x="60407" y="5096"/>
                  </a:lnTo>
                  <a:lnTo>
                    <a:pt x="64179" y="5944"/>
                  </a:lnTo>
                  <a:lnTo>
                    <a:pt x="66332" y="5429"/>
                  </a:lnTo>
                  <a:lnTo>
                    <a:pt x="68123" y="5382"/>
                  </a:lnTo>
                  <a:lnTo>
                    <a:pt x="70065" y="5896"/>
                  </a:lnTo>
                  <a:lnTo>
                    <a:pt x="71837" y="6601"/>
                  </a:lnTo>
                  <a:lnTo>
                    <a:pt x="73561" y="7211"/>
                  </a:lnTo>
                  <a:lnTo>
                    <a:pt x="78219" y="7525"/>
                  </a:lnTo>
                  <a:lnTo>
                    <a:pt x="80448" y="9449"/>
                  </a:lnTo>
                  <a:lnTo>
                    <a:pt x="81343" y="11306"/>
                  </a:lnTo>
                  <a:lnTo>
                    <a:pt x="81362" y="12440"/>
                  </a:lnTo>
                  <a:lnTo>
                    <a:pt x="81582" y="13649"/>
                  </a:lnTo>
                  <a:lnTo>
                    <a:pt x="82858" y="14840"/>
                  </a:lnTo>
                  <a:lnTo>
                    <a:pt x="85667" y="15516"/>
                  </a:lnTo>
                  <a:lnTo>
                    <a:pt x="87430" y="15373"/>
                  </a:lnTo>
                  <a:lnTo>
                    <a:pt x="88363" y="15288"/>
                  </a:lnTo>
                  <a:lnTo>
                    <a:pt x="90754" y="14221"/>
                  </a:lnTo>
                  <a:lnTo>
                    <a:pt x="93573" y="13668"/>
                  </a:lnTo>
                  <a:lnTo>
                    <a:pt x="95593" y="14307"/>
                  </a:lnTo>
                  <a:lnTo>
                    <a:pt x="96555" y="14926"/>
                  </a:lnTo>
                  <a:lnTo>
                    <a:pt x="96774" y="15773"/>
                  </a:lnTo>
                  <a:lnTo>
                    <a:pt x="96174" y="18698"/>
                  </a:lnTo>
                  <a:lnTo>
                    <a:pt x="95040" y="21841"/>
                  </a:lnTo>
                  <a:lnTo>
                    <a:pt x="93202" y="25108"/>
                  </a:lnTo>
                  <a:lnTo>
                    <a:pt x="91278" y="28185"/>
                  </a:lnTo>
                  <a:lnTo>
                    <a:pt x="90783" y="29804"/>
                  </a:lnTo>
                  <a:lnTo>
                    <a:pt x="90640" y="32395"/>
                  </a:lnTo>
                  <a:lnTo>
                    <a:pt x="90401" y="34423"/>
                  </a:lnTo>
                  <a:lnTo>
                    <a:pt x="90668" y="35528"/>
                  </a:lnTo>
                  <a:lnTo>
                    <a:pt x="91297" y="36567"/>
                  </a:lnTo>
                  <a:lnTo>
                    <a:pt x="93421" y="37386"/>
                  </a:lnTo>
                  <a:lnTo>
                    <a:pt x="96298" y="39424"/>
                  </a:lnTo>
                  <a:lnTo>
                    <a:pt x="98736" y="42072"/>
                  </a:lnTo>
                  <a:lnTo>
                    <a:pt x="101870" y="45072"/>
                  </a:lnTo>
                  <a:lnTo>
                    <a:pt x="102841" y="46187"/>
                  </a:lnTo>
                  <a:lnTo>
                    <a:pt x="102841" y="47387"/>
                  </a:lnTo>
                  <a:lnTo>
                    <a:pt x="101927" y="48273"/>
                  </a:lnTo>
                  <a:lnTo>
                    <a:pt x="99250" y="48616"/>
                  </a:lnTo>
                  <a:lnTo>
                    <a:pt x="96469" y="48349"/>
                  </a:lnTo>
                  <a:lnTo>
                    <a:pt x="95402" y="48044"/>
                  </a:lnTo>
                  <a:lnTo>
                    <a:pt x="94402" y="48406"/>
                  </a:lnTo>
                  <a:lnTo>
                    <a:pt x="93783" y="49092"/>
                  </a:lnTo>
                  <a:lnTo>
                    <a:pt x="94116" y="49902"/>
                  </a:lnTo>
                  <a:lnTo>
                    <a:pt x="96964" y="53540"/>
                  </a:lnTo>
                  <a:lnTo>
                    <a:pt x="100289" y="58750"/>
                  </a:lnTo>
                  <a:lnTo>
                    <a:pt x="100469" y="60989"/>
                  </a:lnTo>
                  <a:lnTo>
                    <a:pt x="100069" y="62741"/>
                  </a:lnTo>
                  <a:lnTo>
                    <a:pt x="99298" y="63960"/>
                  </a:lnTo>
                  <a:lnTo>
                    <a:pt x="97927" y="63751"/>
                  </a:lnTo>
                  <a:lnTo>
                    <a:pt x="96869" y="62798"/>
                  </a:lnTo>
                  <a:lnTo>
                    <a:pt x="95278" y="62865"/>
                  </a:lnTo>
                  <a:lnTo>
                    <a:pt x="94040" y="63132"/>
                  </a:lnTo>
                  <a:lnTo>
                    <a:pt x="92430" y="65018"/>
                  </a:lnTo>
                  <a:lnTo>
                    <a:pt x="91630" y="64932"/>
                  </a:lnTo>
                  <a:lnTo>
                    <a:pt x="90249" y="65218"/>
                  </a:lnTo>
                  <a:lnTo>
                    <a:pt x="89382" y="65589"/>
                  </a:lnTo>
                  <a:lnTo>
                    <a:pt x="88002" y="65037"/>
                  </a:lnTo>
                  <a:lnTo>
                    <a:pt x="86544" y="64675"/>
                  </a:lnTo>
                  <a:lnTo>
                    <a:pt x="85915" y="65256"/>
                  </a:lnTo>
                  <a:lnTo>
                    <a:pt x="85639" y="66361"/>
                  </a:lnTo>
                  <a:lnTo>
                    <a:pt x="86534" y="68351"/>
                  </a:lnTo>
                  <a:lnTo>
                    <a:pt x="88220" y="71466"/>
                  </a:lnTo>
                  <a:lnTo>
                    <a:pt x="87954" y="73848"/>
                  </a:lnTo>
                  <a:lnTo>
                    <a:pt x="86668" y="74104"/>
                  </a:lnTo>
                  <a:lnTo>
                    <a:pt x="85487" y="72124"/>
                  </a:lnTo>
                  <a:lnTo>
                    <a:pt x="84448" y="71799"/>
                  </a:lnTo>
                  <a:lnTo>
                    <a:pt x="83258" y="71876"/>
                  </a:lnTo>
                  <a:lnTo>
                    <a:pt x="80533" y="74171"/>
                  </a:lnTo>
                  <a:lnTo>
                    <a:pt x="78524" y="76105"/>
                  </a:lnTo>
                  <a:lnTo>
                    <a:pt x="78067" y="77448"/>
                  </a:lnTo>
                  <a:lnTo>
                    <a:pt x="77343" y="78915"/>
                  </a:lnTo>
                  <a:lnTo>
                    <a:pt x="77124" y="79981"/>
                  </a:lnTo>
                  <a:lnTo>
                    <a:pt x="77171" y="83515"/>
                  </a:lnTo>
                  <a:lnTo>
                    <a:pt x="73561" y="84077"/>
                  </a:lnTo>
                  <a:lnTo>
                    <a:pt x="72809" y="84601"/>
                  </a:lnTo>
                  <a:lnTo>
                    <a:pt x="72371" y="85668"/>
                  </a:lnTo>
                  <a:lnTo>
                    <a:pt x="72666" y="90192"/>
                  </a:lnTo>
                  <a:lnTo>
                    <a:pt x="72961" y="92621"/>
                  </a:lnTo>
                  <a:lnTo>
                    <a:pt x="75029" y="96355"/>
                  </a:lnTo>
                  <a:lnTo>
                    <a:pt x="75105" y="97536"/>
                  </a:lnTo>
                  <a:lnTo>
                    <a:pt x="74809" y="98317"/>
                  </a:lnTo>
                  <a:lnTo>
                    <a:pt x="73333" y="99794"/>
                  </a:lnTo>
                  <a:lnTo>
                    <a:pt x="72637" y="100327"/>
                  </a:lnTo>
                  <a:lnTo>
                    <a:pt x="72171" y="100498"/>
                  </a:lnTo>
                  <a:lnTo>
                    <a:pt x="69771" y="99527"/>
                  </a:lnTo>
                  <a:lnTo>
                    <a:pt x="68627" y="99060"/>
                  </a:lnTo>
                  <a:lnTo>
                    <a:pt x="63818" y="95765"/>
                  </a:lnTo>
                  <a:lnTo>
                    <a:pt x="61693" y="93926"/>
                  </a:lnTo>
                  <a:lnTo>
                    <a:pt x="58331" y="91526"/>
                  </a:lnTo>
                  <a:lnTo>
                    <a:pt x="56264" y="90154"/>
                  </a:lnTo>
                  <a:lnTo>
                    <a:pt x="55216" y="88078"/>
                  </a:lnTo>
                  <a:lnTo>
                    <a:pt x="53559" y="87602"/>
                  </a:lnTo>
                  <a:lnTo>
                    <a:pt x="51616" y="88268"/>
                  </a:lnTo>
                  <a:lnTo>
                    <a:pt x="49416" y="86763"/>
                  </a:lnTo>
                  <a:lnTo>
                    <a:pt x="50978" y="85992"/>
                  </a:lnTo>
                  <a:lnTo>
                    <a:pt x="51358" y="85249"/>
                  </a:lnTo>
                  <a:lnTo>
                    <a:pt x="51159" y="84277"/>
                  </a:lnTo>
                  <a:lnTo>
                    <a:pt x="50473" y="82963"/>
                  </a:lnTo>
                  <a:lnTo>
                    <a:pt x="44529" y="77267"/>
                  </a:lnTo>
                  <a:lnTo>
                    <a:pt x="41605" y="73362"/>
                  </a:lnTo>
                  <a:lnTo>
                    <a:pt x="41138" y="71961"/>
                  </a:lnTo>
                  <a:lnTo>
                    <a:pt x="41091" y="68228"/>
                  </a:lnTo>
                  <a:lnTo>
                    <a:pt x="40405" y="67332"/>
                  </a:lnTo>
                  <a:lnTo>
                    <a:pt x="36033" y="65627"/>
                  </a:lnTo>
                  <a:lnTo>
                    <a:pt x="31156" y="60760"/>
                  </a:lnTo>
                  <a:lnTo>
                    <a:pt x="26108" y="55969"/>
                  </a:lnTo>
                  <a:lnTo>
                    <a:pt x="25422" y="54635"/>
                  </a:lnTo>
                  <a:lnTo>
                    <a:pt x="22831" y="51006"/>
                  </a:lnTo>
                  <a:lnTo>
                    <a:pt x="19659" y="47701"/>
                  </a:lnTo>
                  <a:lnTo>
                    <a:pt x="17136" y="45587"/>
                  </a:lnTo>
                  <a:lnTo>
                    <a:pt x="15068" y="43186"/>
                  </a:lnTo>
                  <a:lnTo>
                    <a:pt x="12773" y="39814"/>
                  </a:lnTo>
                  <a:lnTo>
                    <a:pt x="11582" y="34719"/>
                  </a:lnTo>
                  <a:lnTo>
                    <a:pt x="10525" y="30185"/>
                  </a:lnTo>
                  <a:lnTo>
                    <a:pt x="9810" y="28423"/>
                  </a:lnTo>
                  <a:lnTo>
                    <a:pt x="8354" y="27794"/>
                  </a:lnTo>
                  <a:lnTo>
                    <a:pt x="3839" y="22393"/>
                  </a:lnTo>
                  <a:lnTo>
                    <a:pt x="0" y="19250"/>
                  </a:lnTo>
                  <a:lnTo>
                    <a:pt x="38" y="15850"/>
                  </a:lnTo>
                  <a:lnTo>
                    <a:pt x="667" y="10163"/>
                  </a:lnTo>
                  <a:lnTo>
                    <a:pt x="1381" y="3696"/>
                  </a:lnTo>
                  <a:lnTo>
                    <a:pt x="2305" y="2791"/>
                  </a:lnTo>
                  <a:lnTo>
                    <a:pt x="4057" y="2305"/>
                  </a:lnTo>
                  <a:lnTo>
                    <a:pt x="6058" y="2486"/>
                  </a:lnTo>
                  <a:lnTo>
                    <a:pt x="7801" y="3296"/>
                  </a:lnTo>
                  <a:lnTo>
                    <a:pt x="11249" y="7725"/>
                  </a:lnTo>
                  <a:lnTo>
                    <a:pt x="13221" y="9449"/>
                  </a:lnTo>
                  <a:lnTo>
                    <a:pt x="14887" y="10116"/>
                  </a:lnTo>
                  <a:lnTo>
                    <a:pt x="16802" y="8249"/>
                  </a:lnTo>
                  <a:lnTo>
                    <a:pt x="19164" y="4334"/>
                  </a:lnTo>
                  <a:lnTo>
                    <a:pt x="21231" y="2267"/>
                  </a:lnTo>
                  <a:lnTo>
                    <a:pt x="28184" y="302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05" name="Freeform: Shape 104">
              <a:extLst>
                <a:ext uri="{FF2B5EF4-FFF2-40B4-BE49-F238E27FC236}">
                  <a16:creationId xmlns:a16="http://schemas.microsoft.com/office/drawing/2014/main" id="{02F3258C-7D70-4811-9250-1DF22BC1A929}"/>
                </a:ext>
              </a:extLst>
            </p:cNvPr>
            <p:cNvSpPr/>
            <p:nvPr/>
          </p:nvSpPr>
          <p:spPr>
            <a:xfrm>
              <a:off x="6450080" y="2637747"/>
              <a:ext cx="203927" cy="163139"/>
            </a:xfrm>
            <a:custGeom>
              <a:avLst/>
              <a:gdLst>
                <a:gd name="connsiteX0" fmla="*/ 61246 w 95250"/>
                <a:gd name="connsiteY0" fmla="*/ 2496 h 76200"/>
                <a:gd name="connsiteX1" fmla="*/ 61370 w 95250"/>
                <a:gd name="connsiteY1" fmla="*/ 3381 h 76200"/>
                <a:gd name="connsiteX2" fmla="*/ 62103 w 95250"/>
                <a:gd name="connsiteY2" fmla="*/ 3753 h 76200"/>
                <a:gd name="connsiteX3" fmla="*/ 64665 w 95250"/>
                <a:gd name="connsiteY3" fmla="*/ 3563 h 76200"/>
                <a:gd name="connsiteX4" fmla="*/ 65961 w 95250"/>
                <a:gd name="connsiteY4" fmla="*/ 1953 h 76200"/>
                <a:gd name="connsiteX5" fmla="*/ 66989 w 95250"/>
                <a:gd name="connsiteY5" fmla="*/ 943 h 76200"/>
                <a:gd name="connsiteX6" fmla="*/ 67751 w 95250"/>
                <a:gd name="connsiteY6" fmla="*/ 1629 h 76200"/>
                <a:gd name="connsiteX7" fmla="*/ 68123 w 95250"/>
                <a:gd name="connsiteY7" fmla="*/ 3610 h 76200"/>
                <a:gd name="connsiteX8" fmla="*/ 68827 w 95250"/>
                <a:gd name="connsiteY8" fmla="*/ 6182 h 76200"/>
                <a:gd name="connsiteX9" fmla="*/ 71885 w 95250"/>
                <a:gd name="connsiteY9" fmla="*/ 9058 h 76200"/>
                <a:gd name="connsiteX10" fmla="*/ 74466 w 95250"/>
                <a:gd name="connsiteY10" fmla="*/ 9878 h 76200"/>
                <a:gd name="connsiteX11" fmla="*/ 77648 w 95250"/>
                <a:gd name="connsiteY11" fmla="*/ 9315 h 76200"/>
                <a:gd name="connsiteX12" fmla="*/ 78905 w 95250"/>
                <a:gd name="connsiteY12" fmla="*/ 8801 h 76200"/>
                <a:gd name="connsiteX13" fmla="*/ 79762 w 95250"/>
                <a:gd name="connsiteY13" fmla="*/ 9230 h 76200"/>
                <a:gd name="connsiteX14" fmla="*/ 80610 w 95250"/>
                <a:gd name="connsiteY14" fmla="*/ 10754 h 76200"/>
                <a:gd name="connsiteX15" fmla="*/ 82429 w 95250"/>
                <a:gd name="connsiteY15" fmla="*/ 12487 h 76200"/>
                <a:gd name="connsiteX16" fmla="*/ 86277 w 95250"/>
                <a:gd name="connsiteY16" fmla="*/ 13726 h 76200"/>
                <a:gd name="connsiteX17" fmla="*/ 87449 w 95250"/>
                <a:gd name="connsiteY17" fmla="*/ 14421 h 76200"/>
                <a:gd name="connsiteX18" fmla="*/ 88268 w 95250"/>
                <a:gd name="connsiteY18" fmla="*/ 15593 h 76200"/>
                <a:gd name="connsiteX19" fmla="*/ 88030 w 95250"/>
                <a:gd name="connsiteY19" fmla="*/ 17250 h 76200"/>
                <a:gd name="connsiteX20" fmla="*/ 86201 w 95250"/>
                <a:gd name="connsiteY20" fmla="*/ 21393 h 76200"/>
                <a:gd name="connsiteX21" fmla="*/ 85963 w 95250"/>
                <a:gd name="connsiteY21" fmla="*/ 22613 h 76200"/>
                <a:gd name="connsiteX22" fmla="*/ 86211 w 95250"/>
                <a:gd name="connsiteY22" fmla="*/ 23022 h 76200"/>
                <a:gd name="connsiteX23" fmla="*/ 85849 w 95250"/>
                <a:gd name="connsiteY23" fmla="*/ 23784 h 76200"/>
                <a:gd name="connsiteX24" fmla="*/ 83468 w 95250"/>
                <a:gd name="connsiteY24" fmla="*/ 26556 h 76200"/>
                <a:gd name="connsiteX25" fmla="*/ 83258 w 95250"/>
                <a:gd name="connsiteY25" fmla="*/ 27527 h 76200"/>
                <a:gd name="connsiteX26" fmla="*/ 84048 w 95250"/>
                <a:gd name="connsiteY26" fmla="*/ 29118 h 76200"/>
                <a:gd name="connsiteX27" fmla="*/ 84725 w 95250"/>
                <a:gd name="connsiteY27" fmla="*/ 30175 h 76200"/>
                <a:gd name="connsiteX28" fmla="*/ 88373 w 95250"/>
                <a:gd name="connsiteY28" fmla="*/ 28985 h 76200"/>
                <a:gd name="connsiteX29" fmla="*/ 90021 w 95250"/>
                <a:gd name="connsiteY29" fmla="*/ 31375 h 76200"/>
                <a:gd name="connsiteX30" fmla="*/ 92726 w 95250"/>
                <a:gd name="connsiteY30" fmla="*/ 31461 h 76200"/>
                <a:gd name="connsiteX31" fmla="*/ 93050 w 95250"/>
                <a:gd name="connsiteY31" fmla="*/ 32233 h 76200"/>
                <a:gd name="connsiteX32" fmla="*/ 96088 w 95250"/>
                <a:gd name="connsiteY32" fmla="*/ 34462 h 76200"/>
                <a:gd name="connsiteX33" fmla="*/ 97021 w 95250"/>
                <a:gd name="connsiteY33" fmla="*/ 36224 h 76200"/>
                <a:gd name="connsiteX34" fmla="*/ 99203 w 95250"/>
                <a:gd name="connsiteY34" fmla="*/ 37929 h 76200"/>
                <a:gd name="connsiteX35" fmla="*/ 97393 w 95250"/>
                <a:gd name="connsiteY35" fmla="*/ 40081 h 76200"/>
                <a:gd name="connsiteX36" fmla="*/ 97669 w 95250"/>
                <a:gd name="connsiteY36" fmla="*/ 41043 h 76200"/>
                <a:gd name="connsiteX37" fmla="*/ 98317 w 95250"/>
                <a:gd name="connsiteY37" fmla="*/ 42024 h 76200"/>
                <a:gd name="connsiteX38" fmla="*/ 100774 w 95250"/>
                <a:gd name="connsiteY38" fmla="*/ 42596 h 76200"/>
                <a:gd name="connsiteX39" fmla="*/ 102003 w 95250"/>
                <a:gd name="connsiteY39" fmla="*/ 44006 h 76200"/>
                <a:gd name="connsiteX40" fmla="*/ 102079 w 95250"/>
                <a:gd name="connsiteY40" fmla="*/ 46168 h 76200"/>
                <a:gd name="connsiteX41" fmla="*/ 102641 w 95250"/>
                <a:gd name="connsiteY41" fmla="*/ 49673 h 76200"/>
                <a:gd name="connsiteX42" fmla="*/ 97574 w 95250"/>
                <a:gd name="connsiteY42" fmla="*/ 53159 h 76200"/>
                <a:gd name="connsiteX43" fmla="*/ 96136 w 95250"/>
                <a:gd name="connsiteY43" fmla="*/ 57045 h 76200"/>
                <a:gd name="connsiteX44" fmla="*/ 96002 w 95250"/>
                <a:gd name="connsiteY44" fmla="*/ 57807 h 76200"/>
                <a:gd name="connsiteX45" fmla="*/ 95831 w 95250"/>
                <a:gd name="connsiteY45" fmla="*/ 57693 h 76200"/>
                <a:gd name="connsiteX46" fmla="*/ 95278 w 95250"/>
                <a:gd name="connsiteY46" fmla="*/ 56407 h 76200"/>
                <a:gd name="connsiteX47" fmla="*/ 94354 w 95250"/>
                <a:gd name="connsiteY47" fmla="*/ 56426 h 76200"/>
                <a:gd name="connsiteX48" fmla="*/ 92259 w 95250"/>
                <a:gd name="connsiteY48" fmla="*/ 55883 h 76200"/>
                <a:gd name="connsiteX49" fmla="*/ 89335 w 95250"/>
                <a:gd name="connsiteY49" fmla="*/ 59389 h 76200"/>
                <a:gd name="connsiteX50" fmla="*/ 88011 w 95250"/>
                <a:gd name="connsiteY50" fmla="*/ 62303 h 76200"/>
                <a:gd name="connsiteX51" fmla="*/ 87230 w 95250"/>
                <a:gd name="connsiteY51" fmla="*/ 64437 h 76200"/>
                <a:gd name="connsiteX52" fmla="*/ 86049 w 95250"/>
                <a:gd name="connsiteY52" fmla="*/ 66161 h 76200"/>
                <a:gd name="connsiteX53" fmla="*/ 85811 w 95250"/>
                <a:gd name="connsiteY53" fmla="*/ 67980 h 76200"/>
                <a:gd name="connsiteX54" fmla="*/ 85963 w 95250"/>
                <a:gd name="connsiteY54" fmla="*/ 68752 h 76200"/>
                <a:gd name="connsiteX55" fmla="*/ 85563 w 95250"/>
                <a:gd name="connsiteY55" fmla="*/ 69733 h 76200"/>
                <a:gd name="connsiteX56" fmla="*/ 85544 w 95250"/>
                <a:gd name="connsiteY56" fmla="*/ 70771 h 76200"/>
                <a:gd name="connsiteX57" fmla="*/ 87220 w 95250"/>
                <a:gd name="connsiteY57" fmla="*/ 72800 h 76200"/>
                <a:gd name="connsiteX58" fmla="*/ 87649 w 95250"/>
                <a:gd name="connsiteY58" fmla="*/ 73905 h 76200"/>
                <a:gd name="connsiteX59" fmla="*/ 89697 w 95250"/>
                <a:gd name="connsiteY59" fmla="*/ 77514 h 76200"/>
                <a:gd name="connsiteX60" fmla="*/ 89059 w 95250"/>
                <a:gd name="connsiteY60" fmla="*/ 78820 h 76200"/>
                <a:gd name="connsiteX61" fmla="*/ 88554 w 95250"/>
                <a:gd name="connsiteY61" fmla="*/ 80239 h 76200"/>
                <a:gd name="connsiteX62" fmla="*/ 87963 w 95250"/>
                <a:gd name="connsiteY62" fmla="*/ 81248 h 76200"/>
                <a:gd name="connsiteX63" fmla="*/ 87268 w 95250"/>
                <a:gd name="connsiteY63" fmla="*/ 81887 h 76200"/>
                <a:gd name="connsiteX64" fmla="*/ 85154 w 95250"/>
                <a:gd name="connsiteY64" fmla="*/ 81848 h 76200"/>
                <a:gd name="connsiteX65" fmla="*/ 82467 w 95250"/>
                <a:gd name="connsiteY65" fmla="*/ 82296 h 76200"/>
                <a:gd name="connsiteX66" fmla="*/ 80658 w 95250"/>
                <a:gd name="connsiteY66" fmla="*/ 83010 h 76200"/>
                <a:gd name="connsiteX67" fmla="*/ 79724 w 95250"/>
                <a:gd name="connsiteY67" fmla="*/ 83010 h 76200"/>
                <a:gd name="connsiteX68" fmla="*/ 77781 w 95250"/>
                <a:gd name="connsiteY68" fmla="*/ 81220 h 76200"/>
                <a:gd name="connsiteX69" fmla="*/ 75609 w 95250"/>
                <a:gd name="connsiteY69" fmla="*/ 78534 h 76200"/>
                <a:gd name="connsiteX70" fmla="*/ 74238 w 95250"/>
                <a:gd name="connsiteY70" fmla="*/ 77248 h 76200"/>
                <a:gd name="connsiteX71" fmla="*/ 73609 w 95250"/>
                <a:gd name="connsiteY71" fmla="*/ 76143 h 76200"/>
                <a:gd name="connsiteX72" fmla="*/ 71904 w 95250"/>
                <a:gd name="connsiteY72" fmla="*/ 75676 h 76200"/>
                <a:gd name="connsiteX73" fmla="*/ 69475 w 95250"/>
                <a:gd name="connsiteY73" fmla="*/ 74352 h 76200"/>
                <a:gd name="connsiteX74" fmla="*/ 67789 w 95250"/>
                <a:gd name="connsiteY74" fmla="*/ 72905 h 76200"/>
                <a:gd name="connsiteX75" fmla="*/ 66342 w 95250"/>
                <a:gd name="connsiteY75" fmla="*/ 72000 h 76200"/>
                <a:gd name="connsiteX76" fmla="*/ 64303 w 95250"/>
                <a:gd name="connsiteY76" fmla="*/ 71552 h 76200"/>
                <a:gd name="connsiteX77" fmla="*/ 62617 w 95250"/>
                <a:gd name="connsiteY77" fmla="*/ 71599 h 76200"/>
                <a:gd name="connsiteX78" fmla="*/ 62131 w 95250"/>
                <a:gd name="connsiteY78" fmla="*/ 69161 h 76200"/>
                <a:gd name="connsiteX79" fmla="*/ 61922 w 95250"/>
                <a:gd name="connsiteY79" fmla="*/ 66380 h 76200"/>
                <a:gd name="connsiteX80" fmla="*/ 60550 w 95250"/>
                <a:gd name="connsiteY80" fmla="*/ 64503 h 76200"/>
                <a:gd name="connsiteX81" fmla="*/ 62436 w 95250"/>
                <a:gd name="connsiteY81" fmla="*/ 57188 h 76200"/>
                <a:gd name="connsiteX82" fmla="*/ 61312 w 95250"/>
                <a:gd name="connsiteY82" fmla="*/ 56474 h 76200"/>
                <a:gd name="connsiteX83" fmla="*/ 60093 w 95250"/>
                <a:gd name="connsiteY83" fmla="*/ 57055 h 76200"/>
                <a:gd name="connsiteX84" fmla="*/ 58321 w 95250"/>
                <a:gd name="connsiteY84" fmla="*/ 58807 h 76200"/>
                <a:gd name="connsiteX85" fmla="*/ 57474 w 95250"/>
                <a:gd name="connsiteY85" fmla="*/ 60884 h 76200"/>
                <a:gd name="connsiteX86" fmla="*/ 56969 w 95250"/>
                <a:gd name="connsiteY86" fmla="*/ 62732 h 76200"/>
                <a:gd name="connsiteX87" fmla="*/ 53997 w 95250"/>
                <a:gd name="connsiteY87" fmla="*/ 64475 h 76200"/>
                <a:gd name="connsiteX88" fmla="*/ 49282 w 95250"/>
                <a:gd name="connsiteY88" fmla="*/ 65113 h 76200"/>
                <a:gd name="connsiteX89" fmla="*/ 44129 w 95250"/>
                <a:gd name="connsiteY89" fmla="*/ 64475 h 76200"/>
                <a:gd name="connsiteX90" fmla="*/ 43424 w 95250"/>
                <a:gd name="connsiteY90" fmla="*/ 64008 h 76200"/>
                <a:gd name="connsiteX91" fmla="*/ 43091 w 95250"/>
                <a:gd name="connsiteY91" fmla="*/ 63475 h 76200"/>
                <a:gd name="connsiteX92" fmla="*/ 43091 w 95250"/>
                <a:gd name="connsiteY92" fmla="*/ 62837 h 76200"/>
                <a:gd name="connsiteX93" fmla="*/ 43443 w 95250"/>
                <a:gd name="connsiteY93" fmla="*/ 61846 h 76200"/>
                <a:gd name="connsiteX94" fmla="*/ 44339 w 95250"/>
                <a:gd name="connsiteY94" fmla="*/ 60636 h 76200"/>
                <a:gd name="connsiteX95" fmla="*/ 44567 w 95250"/>
                <a:gd name="connsiteY95" fmla="*/ 58922 h 76200"/>
                <a:gd name="connsiteX96" fmla="*/ 43644 w 95250"/>
                <a:gd name="connsiteY96" fmla="*/ 57436 h 76200"/>
                <a:gd name="connsiteX97" fmla="*/ 43043 w 95250"/>
                <a:gd name="connsiteY97" fmla="*/ 56855 h 76200"/>
                <a:gd name="connsiteX98" fmla="*/ 43281 w 95250"/>
                <a:gd name="connsiteY98" fmla="*/ 55417 h 76200"/>
                <a:gd name="connsiteX99" fmla="*/ 43958 w 95250"/>
                <a:gd name="connsiteY99" fmla="*/ 53616 h 76200"/>
                <a:gd name="connsiteX100" fmla="*/ 44101 w 95250"/>
                <a:gd name="connsiteY100" fmla="*/ 52578 h 76200"/>
                <a:gd name="connsiteX101" fmla="*/ 40605 w 95250"/>
                <a:gd name="connsiteY101" fmla="*/ 49464 h 76200"/>
                <a:gd name="connsiteX102" fmla="*/ 38081 w 95250"/>
                <a:gd name="connsiteY102" fmla="*/ 48854 h 76200"/>
                <a:gd name="connsiteX103" fmla="*/ 35633 w 95250"/>
                <a:gd name="connsiteY103" fmla="*/ 48739 h 76200"/>
                <a:gd name="connsiteX104" fmla="*/ 33776 w 95250"/>
                <a:gd name="connsiteY104" fmla="*/ 48387 h 76200"/>
                <a:gd name="connsiteX105" fmla="*/ 32690 w 95250"/>
                <a:gd name="connsiteY105" fmla="*/ 48539 h 76200"/>
                <a:gd name="connsiteX106" fmla="*/ 31918 w 95250"/>
                <a:gd name="connsiteY106" fmla="*/ 49444 h 76200"/>
                <a:gd name="connsiteX107" fmla="*/ 31127 w 95250"/>
                <a:gd name="connsiteY107" fmla="*/ 50102 h 76200"/>
                <a:gd name="connsiteX108" fmla="*/ 30537 w 95250"/>
                <a:gd name="connsiteY108" fmla="*/ 49321 h 76200"/>
                <a:gd name="connsiteX109" fmla="*/ 29451 w 95250"/>
                <a:gd name="connsiteY109" fmla="*/ 43777 h 76200"/>
                <a:gd name="connsiteX110" fmla="*/ 28613 w 95250"/>
                <a:gd name="connsiteY110" fmla="*/ 42939 h 76200"/>
                <a:gd name="connsiteX111" fmla="*/ 25451 w 95250"/>
                <a:gd name="connsiteY111" fmla="*/ 42005 h 76200"/>
                <a:gd name="connsiteX112" fmla="*/ 21146 w 95250"/>
                <a:gd name="connsiteY112" fmla="*/ 41672 h 76200"/>
                <a:gd name="connsiteX113" fmla="*/ 20002 w 95250"/>
                <a:gd name="connsiteY113" fmla="*/ 40662 h 76200"/>
                <a:gd name="connsiteX114" fmla="*/ 19374 w 95250"/>
                <a:gd name="connsiteY114" fmla="*/ 38157 h 76200"/>
                <a:gd name="connsiteX115" fmla="*/ 18974 w 95250"/>
                <a:gd name="connsiteY115" fmla="*/ 35147 h 76200"/>
                <a:gd name="connsiteX116" fmla="*/ 17564 w 95250"/>
                <a:gd name="connsiteY116" fmla="*/ 32252 h 76200"/>
                <a:gd name="connsiteX117" fmla="*/ 16840 w 95250"/>
                <a:gd name="connsiteY117" fmla="*/ 31518 h 76200"/>
                <a:gd name="connsiteX118" fmla="*/ 15554 w 95250"/>
                <a:gd name="connsiteY118" fmla="*/ 30242 h 76200"/>
                <a:gd name="connsiteX119" fmla="*/ 13306 w 95250"/>
                <a:gd name="connsiteY119" fmla="*/ 30766 h 76200"/>
                <a:gd name="connsiteX120" fmla="*/ 10611 w 95250"/>
                <a:gd name="connsiteY120" fmla="*/ 32452 h 76200"/>
                <a:gd name="connsiteX121" fmla="*/ 9020 w 95250"/>
                <a:gd name="connsiteY121" fmla="*/ 32909 h 76200"/>
                <a:gd name="connsiteX122" fmla="*/ 8411 w 95250"/>
                <a:gd name="connsiteY122" fmla="*/ 33090 h 76200"/>
                <a:gd name="connsiteX123" fmla="*/ 6267 w 95250"/>
                <a:gd name="connsiteY123" fmla="*/ 31452 h 76200"/>
                <a:gd name="connsiteX124" fmla="*/ 3848 w 95250"/>
                <a:gd name="connsiteY124" fmla="*/ 28890 h 76200"/>
                <a:gd name="connsiteX125" fmla="*/ 1914 w 95250"/>
                <a:gd name="connsiteY125" fmla="*/ 26165 h 76200"/>
                <a:gd name="connsiteX126" fmla="*/ 1448 w 95250"/>
                <a:gd name="connsiteY126" fmla="*/ 24651 h 76200"/>
                <a:gd name="connsiteX127" fmla="*/ 2038 w 95250"/>
                <a:gd name="connsiteY127" fmla="*/ 22813 h 76200"/>
                <a:gd name="connsiteX128" fmla="*/ 1333 w 95250"/>
                <a:gd name="connsiteY128" fmla="*/ 21403 h 76200"/>
                <a:gd name="connsiteX129" fmla="*/ 295 w 95250"/>
                <a:gd name="connsiteY129" fmla="*/ 18822 h 76200"/>
                <a:gd name="connsiteX130" fmla="*/ 0 w 95250"/>
                <a:gd name="connsiteY130" fmla="*/ 16802 h 76200"/>
                <a:gd name="connsiteX131" fmla="*/ 11630 w 95250"/>
                <a:gd name="connsiteY131" fmla="*/ 9640 h 76200"/>
                <a:gd name="connsiteX132" fmla="*/ 18717 w 95250"/>
                <a:gd name="connsiteY132" fmla="*/ 5963 h 76200"/>
                <a:gd name="connsiteX133" fmla="*/ 22060 w 95250"/>
                <a:gd name="connsiteY133" fmla="*/ 4848 h 76200"/>
                <a:gd name="connsiteX134" fmla="*/ 22860 w 95250"/>
                <a:gd name="connsiteY134" fmla="*/ 8544 h 76200"/>
                <a:gd name="connsiteX135" fmla="*/ 23469 w 95250"/>
                <a:gd name="connsiteY135" fmla="*/ 9716 h 76200"/>
                <a:gd name="connsiteX136" fmla="*/ 24260 w 95250"/>
                <a:gd name="connsiteY136" fmla="*/ 10478 h 76200"/>
                <a:gd name="connsiteX137" fmla="*/ 25308 w 95250"/>
                <a:gd name="connsiteY137" fmla="*/ 10630 h 76200"/>
                <a:gd name="connsiteX138" fmla="*/ 26518 w 95250"/>
                <a:gd name="connsiteY138" fmla="*/ 9716 h 76200"/>
                <a:gd name="connsiteX139" fmla="*/ 28213 w 95250"/>
                <a:gd name="connsiteY139" fmla="*/ 8754 h 76200"/>
                <a:gd name="connsiteX140" fmla="*/ 30927 w 95250"/>
                <a:gd name="connsiteY140" fmla="*/ 9201 h 76200"/>
                <a:gd name="connsiteX141" fmla="*/ 32899 w 95250"/>
                <a:gd name="connsiteY141" fmla="*/ 10087 h 76200"/>
                <a:gd name="connsiteX142" fmla="*/ 33594 w 95250"/>
                <a:gd name="connsiteY142" fmla="*/ 11011 h 76200"/>
                <a:gd name="connsiteX143" fmla="*/ 34909 w 95250"/>
                <a:gd name="connsiteY143" fmla="*/ 11887 h 76200"/>
                <a:gd name="connsiteX144" fmla="*/ 36814 w 95250"/>
                <a:gd name="connsiteY144" fmla="*/ 12097 h 76200"/>
                <a:gd name="connsiteX145" fmla="*/ 40500 w 95250"/>
                <a:gd name="connsiteY145" fmla="*/ 10421 h 76200"/>
                <a:gd name="connsiteX146" fmla="*/ 44044 w 95250"/>
                <a:gd name="connsiteY146" fmla="*/ 7868 h 76200"/>
                <a:gd name="connsiteX147" fmla="*/ 45082 w 95250"/>
                <a:gd name="connsiteY147" fmla="*/ 6087 h 76200"/>
                <a:gd name="connsiteX148" fmla="*/ 45472 w 95250"/>
                <a:gd name="connsiteY148" fmla="*/ 4477 h 76200"/>
                <a:gd name="connsiteX149" fmla="*/ 47568 w 95250"/>
                <a:gd name="connsiteY149" fmla="*/ 5544 h 76200"/>
                <a:gd name="connsiteX150" fmla="*/ 49416 w 95250"/>
                <a:gd name="connsiteY150" fmla="*/ 5772 h 76200"/>
                <a:gd name="connsiteX151" fmla="*/ 50235 w 95250"/>
                <a:gd name="connsiteY151" fmla="*/ 5296 h 76200"/>
                <a:gd name="connsiteX152" fmla="*/ 49711 w 95250"/>
                <a:gd name="connsiteY152" fmla="*/ 2715 h 76200"/>
                <a:gd name="connsiteX153" fmla="*/ 51216 w 95250"/>
                <a:gd name="connsiteY153" fmla="*/ 1334 h 76200"/>
                <a:gd name="connsiteX154" fmla="*/ 52883 w 95250"/>
                <a:gd name="connsiteY154" fmla="*/ 705 h 76200"/>
                <a:gd name="connsiteX155" fmla="*/ 53635 w 95250"/>
                <a:gd name="connsiteY155" fmla="*/ 1819 h 76200"/>
                <a:gd name="connsiteX156" fmla="*/ 55169 w 95250"/>
                <a:gd name="connsiteY156" fmla="*/ 2962 h 76200"/>
                <a:gd name="connsiteX157" fmla="*/ 56378 w 95250"/>
                <a:gd name="connsiteY157" fmla="*/ 2972 h 76200"/>
                <a:gd name="connsiteX158" fmla="*/ 59626 w 95250"/>
                <a:gd name="connsiteY158" fmla="*/ 0 h 76200"/>
                <a:gd name="connsiteX159" fmla="*/ 60388 w 95250"/>
                <a:gd name="connsiteY159" fmla="*/ 591 h 76200"/>
                <a:gd name="connsiteX160" fmla="*/ 61093 w 95250"/>
                <a:gd name="connsiteY160" fmla="*/ 1648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95250" h="76200">
                  <a:moveTo>
                    <a:pt x="61246" y="2496"/>
                  </a:moveTo>
                  <a:lnTo>
                    <a:pt x="61370" y="3381"/>
                  </a:lnTo>
                  <a:lnTo>
                    <a:pt x="62103" y="3753"/>
                  </a:lnTo>
                  <a:lnTo>
                    <a:pt x="64665" y="3563"/>
                  </a:lnTo>
                  <a:lnTo>
                    <a:pt x="65961" y="1953"/>
                  </a:lnTo>
                  <a:lnTo>
                    <a:pt x="66989" y="943"/>
                  </a:lnTo>
                  <a:lnTo>
                    <a:pt x="67751" y="1629"/>
                  </a:lnTo>
                  <a:lnTo>
                    <a:pt x="68123" y="3610"/>
                  </a:lnTo>
                  <a:lnTo>
                    <a:pt x="68827" y="6182"/>
                  </a:lnTo>
                  <a:lnTo>
                    <a:pt x="71885" y="9058"/>
                  </a:lnTo>
                  <a:lnTo>
                    <a:pt x="74466" y="9878"/>
                  </a:lnTo>
                  <a:lnTo>
                    <a:pt x="77648" y="9315"/>
                  </a:lnTo>
                  <a:lnTo>
                    <a:pt x="78905" y="8801"/>
                  </a:lnTo>
                  <a:lnTo>
                    <a:pt x="79762" y="9230"/>
                  </a:lnTo>
                  <a:lnTo>
                    <a:pt x="80610" y="10754"/>
                  </a:lnTo>
                  <a:lnTo>
                    <a:pt x="82429" y="12487"/>
                  </a:lnTo>
                  <a:lnTo>
                    <a:pt x="86277" y="13726"/>
                  </a:lnTo>
                  <a:lnTo>
                    <a:pt x="87449" y="14421"/>
                  </a:lnTo>
                  <a:lnTo>
                    <a:pt x="88268" y="15593"/>
                  </a:lnTo>
                  <a:lnTo>
                    <a:pt x="88030" y="17250"/>
                  </a:lnTo>
                  <a:lnTo>
                    <a:pt x="86201" y="21393"/>
                  </a:lnTo>
                  <a:lnTo>
                    <a:pt x="85963" y="22613"/>
                  </a:lnTo>
                  <a:lnTo>
                    <a:pt x="86211" y="23022"/>
                  </a:lnTo>
                  <a:lnTo>
                    <a:pt x="85849" y="23784"/>
                  </a:lnTo>
                  <a:lnTo>
                    <a:pt x="83468" y="26556"/>
                  </a:lnTo>
                  <a:lnTo>
                    <a:pt x="83258" y="27527"/>
                  </a:lnTo>
                  <a:lnTo>
                    <a:pt x="84048" y="29118"/>
                  </a:lnTo>
                  <a:lnTo>
                    <a:pt x="84725" y="30175"/>
                  </a:lnTo>
                  <a:lnTo>
                    <a:pt x="88373" y="28985"/>
                  </a:lnTo>
                  <a:lnTo>
                    <a:pt x="90021" y="31375"/>
                  </a:lnTo>
                  <a:lnTo>
                    <a:pt x="92726" y="31461"/>
                  </a:lnTo>
                  <a:lnTo>
                    <a:pt x="93050" y="32233"/>
                  </a:lnTo>
                  <a:lnTo>
                    <a:pt x="96088" y="34462"/>
                  </a:lnTo>
                  <a:lnTo>
                    <a:pt x="97021" y="36224"/>
                  </a:lnTo>
                  <a:lnTo>
                    <a:pt x="99203" y="37929"/>
                  </a:lnTo>
                  <a:lnTo>
                    <a:pt x="97393" y="40081"/>
                  </a:lnTo>
                  <a:lnTo>
                    <a:pt x="97669" y="41043"/>
                  </a:lnTo>
                  <a:lnTo>
                    <a:pt x="98317" y="42024"/>
                  </a:lnTo>
                  <a:lnTo>
                    <a:pt x="100774" y="42596"/>
                  </a:lnTo>
                  <a:lnTo>
                    <a:pt x="102003" y="44006"/>
                  </a:lnTo>
                  <a:lnTo>
                    <a:pt x="102079" y="46168"/>
                  </a:lnTo>
                  <a:lnTo>
                    <a:pt x="102641" y="49673"/>
                  </a:lnTo>
                  <a:lnTo>
                    <a:pt x="97574" y="53159"/>
                  </a:lnTo>
                  <a:lnTo>
                    <a:pt x="96136" y="57045"/>
                  </a:lnTo>
                  <a:lnTo>
                    <a:pt x="96002" y="57807"/>
                  </a:lnTo>
                  <a:lnTo>
                    <a:pt x="95831" y="57693"/>
                  </a:lnTo>
                  <a:lnTo>
                    <a:pt x="95278" y="56407"/>
                  </a:lnTo>
                  <a:lnTo>
                    <a:pt x="94354" y="56426"/>
                  </a:lnTo>
                  <a:lnTo>
                    <a:pt x="92259" y="55883"/>
                  </a:lnTo>
                  <a:lnTo>
                    <a:pt x="89335" y="59389"/>
                  </a:lnTo>
                  <a:lnTo>
                    <a:pt x="88011" y="62303"/>
                  </a:lnTo>
                  <a:lnTo>
                    <a:pt x="87230" y="64437"/>
                  </a:lnTo>
                  <a:lnTo>
                    <a:pt x="86049" y="66161"/>
                  </a:lnTo>
                  <a:lnTo>
                    <a:pt x="85811" y="67980"/>
                  </a:lnTo>
                  <a:lnTo>
                    <a:pt x="85963" y="68752"/>
                  </a:lnTo>
                  <a:lnTo>
                    <a:pt x="85563" y="69733"/>
                  </a:lnTo>
                  <a:lnTo>
                    <a:pt x="85544" y="70771"/>
                  </a:lnTo>
                  <a:lnTo>
                    <a:pt x="87220" y="72800"/>
                  </a:lnTo>
                  <a:lnTo>
                    <a:pt x="87649" y="73905"/>
                  </a:lnTo>
                  <a:lnTo>
                    <a:pt x="89697" y="77514"/>
                  </a:lnTo>
                  <a:lnTo>
                    <a:pt x="89059" y="78820"/>
                  </a:lnTo>
                  <a:lnTo>
                    <a:pt x="88554" y="80239"/>
                  </a:lnTo>
                  <a:lnTo>
                    <a:pt x="87963" y="81248"/>
                  </a:lnTo>
                  <a:lnTo>
                    <a:pt x="87268" y="81887"/>
                  </a:lnTo>
                  <a:lnTo>
                    <a:pt x="85154" y="81848"/>
                  </a:lnTo>
                  <a:lnTo>
                    <a:pt x="82467" y="82296"/>
                  </a:lnTo>
                  <a:lnTo>
                    <a:pt x="80658" y="83010"/>
                  </a:lnTo>
                  <a:lnTo>
                    <a:pt x="79724" y="83010"/>
                  </a:lnTo>
                  <a:lnTo>
                    <a:pt x="77781" y="81220"/>
                  </a:lnTo>
                  <a:lnTo>
                    <a:pt x="75609" y="78534"/>
                  </a:lnTo>
                  <a:lnTo>
                    <a:pt x="74238" y="77248"/>
                  </a:lnTo>
                  <a:lnTo>
                    <a:pt x="73609" y="76143"/>
                  </a:lnTo>
                  <a:lnTo>
                    <a:pt x="71904" y="75676"/>
                  </a:lnTo>
                  <a:lnTo>
                    <a:pt x="69475" y="74352"/>
                  </a:lnTo>
                  <a:lnTo>
                    <a:pt x="67789" y="72905"/>
                  </a:lnTo>
                  <a:lnTo>
                    <a:pt x="66342" y="72000"/>
                  </a:lnTo>
                  <a:lnTo>
                    <a:pt x="64303" y="71552"/>
                  </a:lnTo>
                  <a:lnTo>
                    <a:pt x="62617" y="71599"/>
                  </a:lnTo>
                  <a:lnTo>
                    <a:pt x="62131" y="69161"/>
                  </a:lnTo>
                  <a:lnTo>
                    <a:pt x="61922" y="66380"/>
                  </a:lnTo>
                  <a:lnTo>
                    <a:pt x="60550" y="64503"/>
                  </a:lnTo>
                  <a:lnTo>
                    <a:pt x="62436" y="57188"/>
                  </a:lnTo>
                  <a:lnTo>
                    <a:pt x="61312" y="56474"/>
                  </a:lnTo>
                  <a:lnTo>
                    <a:pt x="60093" y="57055"/>
                  </a:lnTo>
                  <a:lnTo>
                    <a:pt x="58321" y="58807"/>
                  </a:lnTo>
                  <a:lnTo>
                    <a:pt x="57474" y="60884"/>
                  </a:lnTo>
                  <a:lnTo>
                    <a:pt x="56969" y="62732"/>
                  </a:lnTo>
                  <a:lnTo>
                    <a:pt x="53997" y="64475"/>
                  </a:lnTo>
                  <a:lnTo>
                    <a:pt x="49282" y="65113"/>
                  </a:lnTo>
                  <a:lnTo>
                    <a:pt x="44129" y="64475"/>
                  </a:lnTo>
                  <a:lnTo>
                    <a:pt x="43424" y="64008"/>
                  </a:lnTo>
                  <a:lnTo>
                    <a:pt x="43091" y="63475"/>
                  </a:lnTo>
                  <a:lnTo>
                    <a:pt x="43091" y="62837"/>
                  </a:lnTo>
                  <a:lnTo>
                    <a:pt x="43443" y="61846"/>
                  </a:lnTo>
                  <a:lnTo>
                    <a:pt x="44339" y="60636"/>
                  </a:lnTo>
                  <a:lnTo>
                    <a:pt x="44567" y="58922"/>
                  </a:lnTo>
                  <a:lnTo>
                    <a:pt x="43644" y="57436"/>
                  </a:lnTo>
                  <a:lnTo>
                    <a:pt x="43043" y="56855"/>
                  </a:lnTo>
                  <a:lnTo>
                    <a:pt x="43281" y="55417"/>
                  </a:lnTo>
                  <a:lnTo>
                    <a:pt x="43958" y="53616"/>
                  </a:lnTo>
                  <a:lnTo>
                    <a:pt x="44101" y="52578"/>
                  </a:lnTo>
                  <a:lnTo>
                    <a:pt x="40605" y="49464"/>
                  </a:lnTo>
                  <a:lnTo>
                    <a:pt x="38081" y="48854"/>
                  </a:lnTo>
                  <a:lnTo>
                    <a:pt x="35633" y="48739"/>
                  </a:lnTo>
                  <a:lnTo>
                    <a:pt x="33776" y="48387"/>
                  </a:lnTo>
                  <a:lnTo>
                    <a:pt x="32690" y="48539"/>
                  </a:lnTo>
                  <a:lnTo>
                    <a:pt x="31918" y="49444"/>
                  </a:lnTo>
                  <a:lnTo>
                    <a:pt x="31127" y="50102"/>
                  </a:lnTo>
                  <a:lnTo>
                    <a:pt x="30537" y="49321"/>
                  </a:lnTo>
                  <a:lnTo>
                    <a:pt x="29451" y="43777"/>
                  </a:lnTo>
                  <a:lnTo>
                    <a:pt x="28613" y="42939"/>
                  </a:lnTo>
                  <a:lnTo>
                    <a:pt x="25451" y="42005"/>
                  </a:lnTo>
                  <a:lnTo>
                    <a:pt x="21146" y="41672"/>
                  </a:lnTo>
                  <a:lnTo>
                    <a:pt x="20002" y="40662"/>
                  </a:lnTo>
                  <a:lnTo>
                    <a:pt x="19374" y="38157"/>
                  </a:lnTo>
                  <a:lnTo>
                    <a:pt x="18974" y="35147"/>
                  </a:lnTo>
                  <a:lnTo>
                    <a:pt x="17564" y="32252"/>
                  </a:lnTo>
                  <a:lnTo>
                    <a:pt x="16840" y="31518"/>
                  </a:lnTo>
                  <a:lnTo>
                    <a:pt x="15554" y="30242"/>
                  </a:lnTo>
                  <a:lnTo>
                    <a:pt x="13306" y="30766"/>
                  </a:lnTo>
                  <a:lnTo>
                    <a:pt x="10611" y="32452"/>
                  </a:lnTo>
                  <a:lnTo>
                    <a:pt x="9020" y="32909"/>
                  </a:lnTo>
                  <a:lnTo>
                    <a:pt x="8411" y="33090"/>
                  </a:lnTo>
                  <a:lnTo>
                    <a:pt x="6267" y="31452"/>
                  </a:lnTo>
                  <a:lnTo>
                    <a:pt x="3848" y="28890"/>
                  </a:lnTo>
                  <a:lnTo>
                    <a:pt x="1914" y="26165"/>
                  </a:lnTo>
                  <a:lnTo>
                    <a:pt x="1448" y="24651"/>
                  </a:lnTo>
                  <a:lnTo>
                    <a:pt x="2038" y="22813"/>
                  </a:lnTo>
                  <a:lnTo>
                    <a:pt x="1333" y="21403"/>
                  </a:lnTo>
                  <a:lnTo>
                    <a:pt x="295" y="18822"/>
                  </a:lnTo>
                  <a:lnTo>
                    <a:pt x="0" y="16802"/>
                  </a:lnTo>
                  <a:lnTo>
                    <a:pt x="11630" y="9640"/>
                  </a:lnTo>
                  <a:lnTo>
                    <a:pt x="18717" y="5963"/>
                  </a:lnTo>
                  <a:lnTo>
                    <a:pt x="22060" y="4848"/>
                  </a:lnTo>
                  <a:lnTo>
                    <a:pt x="22860" y="8544"/>
                  </a:lnTo>
                  <a:lnTo>
                    <a:pt x="23469" y="9716"/>
                  </a:lnTo>
                  <a:lnTo>
                    <a:pt x="24260" y="10478"/>
                  </a:lnTo>
                  <a:lnTo>
                    <a:pt x="25308" y="10630"/>
                  </a:lnTo>
                  <a:lnTo>
                    <a:pt x="26518" y="9716"/>
                  </a:lnTo>
                  <a:lnTo>
                    <a:pt x="28213" y="8754"/>
                  </a:lnTo>
                  <a:lnTo>
                    <a:pt x="30927" y="9201"/>
                  </a:lnTo>
                  <a:lnTo>
                    <a:pt x="32899" y="10087"/>
                  </a:lnTo>
                  <a:lnTo>
                    <a:pt x="33594" y="11011"/>
                  </a:lnTo>
                  <a:lnTo>
                    <a:pt x="34909" y="11887"/>
                  </a:lnTo>
                  <a:lnTo>
                    <a:pt x="36814" y="12097"/>
                  </a:lnTo>
                  <a:lnTo>
                    <a:pt x="40500" y="10421"/>
                  </a:lnTo>
                  <a:lnTo>
                    <a:pt x="44044" y="7868"/>
                  </a:lnTo>
                  <a:lnTo>
                    <a:pt x="45082" y="6087"/>
                  </a:lnTo>
                  <a:lnTo>
                    <a:pt x="45472" y="4477"/>
                  </a:lnTo>
                  <a:lnTo>
                    <a:pt x="47568" y="5544"/>
                  </a:lnTo>
                  <a:lnTo>
                    <a:pt x="49416" y="5772"/>
                  </a:lnTo>
                  <a:lnTo>
                    <a:pt x="50235" y="5296"/>
                  </a:lnTo>
                  <a:lnTo>
                    <a:pt x="49711" y="2715"/>
                  </a:lnTo>
                  <a:lnTo>
                    <a:pt x="51216" y="1334"/>
                  </a:lnTo>
                  <a:lnTo>
                    <a:pt x="52883" y="705"/>
                  </a:lnTo>
                  <a:lnTo>
                    <a:pt x="53635" y="1819"/>
                  </a:lnTo>
                  <a:lnTo>
                    <a:pt x="55169" y="2962"/>
                  </a:lnTo>
                  <a:lnTo>
                    <a:pt x="56378" y="2972"/>
                  </a:lnTo>
                  <a:lnTo>
                    <a:pt x="59626" y="0"/>
                  </a:lnTo>
                  <a:lnTo>
                    <a:pt x="60388" y="591"/>
                  </a:lnTo>
                  <a:lnTo>
                    <a:pt x="61093" y="1648"/>
                  </a:lnTo>
                  <a:close/>
                </a:path>
              </a:pathLst>
            </a:custGeom>
            <a:solidFill>
              <a:srgbClr val="7FCECD"/>
            </a:solidFill>
            <a:ln w="3175" cap="flat">
              <a:solidFill>
                <a:srgbClr val="FFFFFF"/>
              </a:solidFill>
              <a:prstDash val="solid"/>
              <a:miter/>
            </a:ln>
          </p:spPr>
          <p:txBody>
            <a:bodyPr rtlCol="0" anchor="ctr"/>
            <a:lstStyle/>
            <a:p>
              <a:endParaRPr lang="en-GB" dirty="0"/>
            </a:p>
          </p:txBody>
        </p:sp>
        <p:sp>
          <p:nvSpPr>
            <p:cNvPr id="106" name="Freeform: Shape 105">
              <a:extLst>
                <a:ext uri="{FF2B5EF4-FFF2-40B4-BE49-F238E27FC236}">
                  <a16:creationId xmlns:a16="http://schemas.microsoft.com/office/drawing/2014/main" id="{025B06F8-85DA-4433-9DBB-2BFAAFAFB487}"/>
                </a:ext>
              </a:extLst>
            </p:cNvPr>
            <p:cNvSpPr/>
            <p:nvPr/>
          </p:nvSpPr>
          <p:spPr>
            <a:xfrm>
              <a:off x="7584358" y="3256072"/>
              <a:ext cx="346674" cy="224320"/>
            </a:xfrm>
            <a:custGeom>
              <a:avLst/>
              <a:gdLst>
                <a:gd name="connsiteX0" fmla="*/ 166840 w 161925"/>
                <a:gd name="connsiteY0" fmla="*/ 18345 h 104775"/>
                <a:gd name="connsiteX1" fmla="*/ 166211 w 161925"/>
                <a:gd name="connsiteY1" fmla="*/ 27213 h 104775"/>
                <a:gd name="connsiteX2" fmla="*/ 163630 w 161925"/>
                <a:gd name="connsiteY2" fmla="*/ 31318 h 104775"/>
                <a:gd name="connsiteX3" fmla="*/ 159734 w 161925"/>
                <a:gd name="connsiteY3" fmla="*/ 29946 h 104775"/>
                <a:gd name="connsiteX4" fmla="*/ 154762 w 161925"/>
                <a:gd name="connsiteY4" fmla="*/ 31090 h 104775"/>
                <a:gd name="connsiteX5" fmla="*/ 152133 w 161925"/>
                <a:gd name="connsiteY5" fmla="*/ 35757 h 104775"/>
                <a:gd name="connsiteX6" fmla="*/ 150638 w 161925"/>
                <a:gd name="connsiteY6" fmla="*/ 37138 h 104775"/>
                <a:gd name="connsiteX7" fmla="*/ 149294 w 161925"/>
                <a:gd name="connsiteY7" fmla="*/ 38757 h 104775"/>
                <a:gd name="connsiteX8" fmla="*/ 148428 w 161925"/>
                <a:gd name="connsiteY8" fmla="*/ 44796 h 104775"/>
                <a:gd name="connsiteX9" fmla="*/ 148218 w 161925"/>
                <a:gd name="connsiteY9" fmla="*/ 54645 h 104775"/>
                <a:gd name="connsiteX10" fmla="*/ 146332 w 161925"/>
                <a:gd name="connsiteY10" fmla="*/ 55836 h 104775"/>
                <a:gd name="connsiteX11" fmla="*/ 144609 w 161925"/>
                <a:gd name="connsiteY11" fmla="*/ 56207 h 104775"/>
                <a:gd name="connsiteX12" fmla="*/ 137417 w 161925"/>
                <a:gd name="connsiteY12" fmla="*/ 64837 h 104775"/>
                <a:gd name="connsiteX13" fmla="*/ 141561 w 161925"/>
                <a:gd name="connsiteY13" fmla="*/ 67256 h 104775"/>
                <a:gd name="connsiteX14" fmla="*/ 143389 w 161925"/>
                <a:gd name="connsiteY14" fmla="*/ 69094 h 104775"/>
                <a:gd name="connsiteX15" fmla="*/ 146418 w 161925"/>
                <a:gd name="connsiteY15" fmla="*/ 74209 h 104775"/>
                <a:gd name="connsiteX16" fmla="*/ 150723 w 161925"/>
                <a:gd name="connsiteY16" fmla="*/ 79972 h 104775"/>
                <a:gd name="connsiteX17" fmla="*/ 151581 w 161925"/>
                <a:gd name="connsiteY17" fmla="*/ 82782 h 104775"/>
                <a:gd name="connsiteX18" fmla="*/ 147961 w 161925"/>
                <a:gd name="connsiteY18" fmla="*/ 82153 h 104775"/>
                <a:gd name="connsiteX19" fmla="*/ 146704 w 161925"/>
                <a:gd name="connsiteY19" fmla="*/ 82344 h 104775"/>
                <a:gd name="connsiteX20" fmla="*/ 145894 w 161925"/>
                <a:gd name="connsiteY20" fmla="*/ 83230 h 104775"/>
                <a:gd name="connsiteX21" fmla="*/ 144208 w 161925"/>
                <a:gd name="connsiteY21" fmla="*/ 83048 h 104775"/>
                <a:gd name="connsiteX22" fmla="*/ 142132 w 161925"/>
                <a:gd name="connsiteY22" fmla="*/ 83058 h 104775"/>
                <a:gd name="connsiteX23" fmla="*/ 139960 w 161925"/>
                <a:gd name="connsiteY23" fmla="*/ 84077 h 104775"/>
                <a:gd name="connsiteX24" fmla="*/ 138760 w 161925"/>
                <a:gd name="connsiteY24" fmla="*/ 84506 h 104775"/>
                <a:gd name="connsiteX25" fmla="*/ 137160 w 161925"/>
                <a:gd name="connsiteY25" fmla="*/ 83572 h 104775"/>
                <a:gd name="connsiteX26" fmla="*/ 134159 w 161925"/>
                <a:gd name="connsiteY26" fmla="*/ 80772 h 104775"/>
                <a:gd name="connsiteX27" fmla="*/ 132340 w 161925"/>
                <a:gd name="connsiteY27" fmla="*/ 78819 h 104775"/>
                <a:gd name="connsiteX28" fmla="*/ 130997 w 161925"/>
                <a:gd name="connsiteY28" fmla="*/ 78324 h 104775"/>
                <a:gd name="connsiteX29" fmla="*/ 129635 w 161925"/>
                <a:gd name="connsiteY29" fmla="*/ 78905 h 104775"/>
                <a:gd name="connsiteX30" fmla="*/ 124777 w 161925"/>
                <a:gd name="connsiteY30" fmla="*/ 79572 h 104775"/>
                <a:gd name="connsiteX31" fmla="*/ 123625 w 161925"/>
                <a:gd name="connsiteY31" fmla="*/ 80705 h 104775"/>
                <a:gd name="connsiteX32" fmla="*/ 121377 w 161925"/>
                <a:gd name="connsiteY32" fmla="*/ 81963 h 104775"/>
                <a:gd name="connsiteX33" fmla="*/ 119129 w 161925"/>
                <a:gd name="connsiteY33" fmla="*/ 82563 h 104775"/>
                <a:gd name="connsiteX34" fmla="*/ 115881 w 161925"/>
                <a:gd name="connsiteY34" fmla="*/ 82991 h 104775"/>
                <a:gd name="connsiteX35" fmla="*/ 114176 w 161925"/>
                <a:gd name="connsiteY35" fmla="*/ 82934 h 104775"/>
                <a:gd name="connsiteX36" fmla="*/ 113223 w 161925"/>
                <a:gd name="connsiteY36" fmla="*/ 83534 h 104775"/>
                <a:gd name="connsiteX37" fmla="*/ 112423 w 161925"/>
                <a:gd name="connsiteY37" fmla="*/ 85372 h 104775"/>
                <a:gd name="connsiteX38" fmla="*/ 111880 w 161925"/>
                <a:gd name="connsiteY38" fmla="*/ 87163 h 104775"/>
                <a:gd name="connsiteX39" fmla="*/ 111404 w 161925"/>
                <a:gd name="connsiteY39" fmla="*/ 87887 h 104775"/>
                <a:gd name="connsiteX40" fmla="*/ 107366 w 161925"/>
                <a:gd name="connsiteY40" fmla="*/ 88773 h 104775"/>
                <a:gd name="connsiteX41" fmla="*/ 106470 w 161925"/>
                <a:gd name="connsiteY41" fmla="*/ 89802 h 104775"/>
                <a:gd name="connsiteX42" fmla="*/ 106232 w 161925"/>
                <a:gd name="connsiteY42" fmla="*/ 90802 h 104775"/>
                <a:gd name="connsiteX43" fmla="*/ 106308 w 161925"/>
                <a:gd name="connsiteY43" fmla="*/ 91802 h 104775"/>
                <a:gd name="connsiteX44" fmla="*/ 103089 w 161925"/>
                <a:gd name="connsiteY44" fmla="*/ 90831 h 104775"/>
                <a:gd name="connsiteX45" fmla="*/ 100603 w 161925"/>
                <a:gd name="connsiteY45" fmla="*/ 91488 h 104775"/>
                <a:gd name="connsiteX46" fmla="*/ 100013 w 161925"/>
                <a:gd name="connsiteY46" fmla="*/ 92250 h 104775"/>
                <a:gd name="connsiteX47" fmla="*/ 99498 w 161925"/>
                <a:gd name="connsiteY47" fmla="*/ 93354 h 104775"/>
                <a:gd name="connsiteX48" fmla="*/ 99783 w 161925"/>
                <a:gd name="connsiteY48" fmla="*/ 94526 h 104775"/>
                <a:gd name="connsiteX49" fmla="*/ 100698 w 161925"/>
                <a:gd name="connsiteY49" fmla="*/ 95669 h 104775"/>
                <a:gd name="connsiteX50" fmla="*/ 101565 w 161925"/>
                <a:gd name="connsiteY50" fmla="*/ 98755 h 104775"/>
                <a:gd name="connsiteX51" fmla="*/ 101879 w 161925"/>
                <a:gd name="connsiteY51" fmla="*/ 101832 h 104775"/>
                <a:gd name="connsiteX52" fmla="*/ 101346 w 161925"/>
                <a:gd name="connsiteY52" fmla="*/ 103584 h 104775"/>
                <a:gd name="connsiteX53" fmla="*/ 99498 w 161925"/>
                <a:gd name="connsiteY53" fmla="*/ 104823 h 104775"/>
                <a:gd name="connsiteX54" fmla="*/ 95678 w 161925"/>
                <a:gd name="connsiteY54" fmla="*/ 106204 h 104775"/>
                <a:gd name="connsiteX55" fmla="*/ 91973 w 161925"/>
                <a:gd name="connsiteY55" fmla="*/ 105546 h 104775"/>
                <a:gd name="connsiteX56" fmla="*/ 90354 w 161925"/>
                <a:gd name="connsiteY56" fmla="*/ 106089 h 104775"/>
                <a:gd name="connsiteX57" fmla="*/ 87611 w 161925"/>
                <a:gd name="connsiteY57" fmla="*/ 106261 h 104775"/>
                <a:gd name="connsiteX58" fmla="*/ 85087 w 161925"/>
                <a:gd name="connsiteY58" fmla="*/ 106623 h 104775"/>
                <a:gd name="connsiteX59" fmla="*/ 81210 w 161925"/>
                <a:gd name="connsiteY59" fmla="*/ 107880 h 104775"/>
                <a:gd name="connsiteX60" fmla="*/ 77705 w 161925"/>
                <a:gd name="connsiteY60" fmla="*/ 108623 h 104775"/>
                <a:gd name="connsiteX61" fmla="*/ 74562 w 161925"/>
                <a:gd name="connsiteY61" fmla="*/ 106061 h 104775"/>
                <a:gd name="connsiteX62" fmla="*/ 70828 w 161925"/>
                <a:gd name="connsiteY62" fmla="*/ 104318 h 104775"/>
                <a:gd name="connsiteX63" fmla="*/ 66903 w 161925"/>
                <a:gd name="connsiteY63" fmla="*/ 103279 h 104775"/>
                <a:gd name="connsiteX64" fmla="*/ 65541 w 161925"/>
                <a:gd name="connsiteY64" fmla="*/ 104032 h 104775"/>
                <a:gd name="connsiteX65" fmla="*/ 64951 w 161925"/>
                <a:gd name="connsiteY65" fmla="*/ 104632 h 104775"/>
                <a:gd name="connsiteX66" fmla="*/ 61665 w 161925"/>
                <a:gd name="connsiteY66" fmla="*/ 102365 h 104775"/>
                <a:gd name="connsiteX67" fmla="*/ 60198 w 161925"/>
                <a:gd name="connsiteY67" fmla="*/ 101555 h 104775"/>
                <a:gd name="connsiteX68" fmla="*/ 59484 w 161925"/>
                <a:gd name="connsiteY68" fmla="*/ 100679 h 104775"/>
                <a:gd name="connsiteX69" fmla="*/ 58121 w 161925"/>
                <a:gd name="connsiteY69" fmla="*/ 97650 h 104775"/>
                <a:gd name="connsiteX70" fmla="*/ 57312 w 161925"/>
                <a:gd name="connsiteY70" fmla="*/ 97555 h 104775"/>
                <a:gd name="connsiteX71" fmla="*/ 54607 w 161925"/>
                <a:gd name="connsiteY71" fmla="*/ 98679 h 104775"/>
                <a:gd name="connsiteX72" fmla="*/ 51997 w 161925"/>
                <a:gd name="connsiteY72" fmla="*/ 98631 h 104775"/>
                <a:gd name="connsiteX73" fmla="*/ 50425 w 161925"/>
                <a:gd name="connsiteY73" fmla="*/ 98422 h 104775"/>
                <a:gd name="connsiteX74" fmla="*/ 45758 w 161925"/>
                <a:gd name="connsiteY74" fmla="*/ 98555 h 104775"/>
                <a:gd name="connsiteX75" fmla="*/ 45139 w 161925"/>
                <a:gd name="connsiteY75" fmla="*/ 100622 h 104775"/>
                <a:gd name="connsiteX76" fmla="*/ 44567 w 161925"/>
                <a:gd name="connsiteY76" fmla="*/ 100936 h 104775"/>
                <a:gd name="connsiteX77" fmla="*/ 43558 w 161925"/>
                <a:gd name="connsiteY77" fmla="*/ 101213 h 104775"/>
                <a:gd name="connsiteX78" fmla="*/ 41081 w 161925"/>
                <a:gd name="connsiteY78" fmla="*/ 101079 h 104775"/>
                <a:gd name="connsiteX79" fmla="*/ 37909 w 161925"/>
                <a:gd name="connsiteY79" fmla="*/ 102613 h 104775"/>
                <a:gd name="connsiteX80" fmla="*/ 34509 w 161925"/>
                <a:gd name="connsiteY80" fmla="*/ 103546 h 104775"/>
                <a:gd name="connsiteX81" fmla="*/ 31852 w 161925"/>
                <a:gd name="connsiteY81" fmla="*/ 103565 h 104775"/>
                <a:gd name="connsiteX82" fmla="*/ 29118 w 161925"/>
                <a:gd name="connsiteY82" fmla="*/ 103118 h 104775"/>
                <a:gd name="connsiteX83" fmla="*/ 27480 w 161925"/>
                <a:gd name="connsiteY83" fmla="*/ 103441 h 104775"/>
                <a:gd name="connsiteX84" fmla="*/ 23946 w 161925"/>
                <a:gd name="connsiteY84" fmla="*/ 103603 h 104775"/>
                <a:gd name="connsiteX85" fmla="*/ 21707 w 161925"/>
                <a:gd name="connsiteY85" fmla="*/ 105832 h 104775"/>
                <a:gd name="connsiteX86" fmla="*/ 18221 w 161925"/>
                <a:gd name="connsiteY86" fmla="*/ 105708 h 104775"/>
                <a:gd name="connsiteX87" fmla="*/ 15287 w 161925"/>
                <a:gd name="connsiteY87" fmla="*/ 105337 h 104775"/>
                <a:gd name="connsiteX88" fmla="*/ 15650 w 161925"/>
                <a:gd name="connsiteY88" fmla="*/ 104632 h 104775"/>
                <a:gd name="connsiteX89" fmla="*/ 16240 w 161925"/>
                <a:gd name="connsiteY89" fmla="*/ 95764 h 104775"/>
                <a:gd name="connsiteX90" fmla="*/ 17688 w 161925"/>
                <a:gd name="connsiteY90" fmla="*/ 91792 h 104775"/>
                <a:gd name="connsiteX91" fmla="*/ 17630 w 161925"/>
                <a:gd name="connsiteY91" fmla="*/ 90973 h 104775"/>
                <a:gd name="connsiteX92" fmla="*/ 17316 w 161925"/>
                <a:gd name="connsiteY92" fmla="*/ 90354 h 104775"/>
                <a:gd name="connsiteX93" fmla="*/ 16030 w 161925"/>
                <a:gd name="connsiteY93" fmla="*/ 89716 h 104775"/>
                <a:gd name="connsiteX94" fmla="*/ 15107 w 161925"/>
                <a:gd name="connsiteY94" fmla="*/ 87563 h 104775"/>
                <a:gd name="connsiteX95" fmla="*/ 13173 w 161925"/>
                <a:gd name="connsiteY95" fmla="*/ 81896 h 104775"/>
                <a:gd name="connsiteX96" fmla="*/ 12078 w 161925"/>
                <a:gd name="connsiteY96" fmla="*/ 80753 h 104775"/>
                <a:gd name="connsiteX97" fmla="*/ 9039 w 161925"/>
                <a:gd name="connsiteY97" fmla="*/ 79553 h 104775"/>
                <a:gd name="connsiteX98" fmla="*/ 6382 w 161925"/>
                <a:gd name="connsiteY98" fmla="*/ 77914 h 104775"/>
                <a:gd name="connsiteX99" fmla="*/ 4124 w 161925"/>
                <a:gd name="connsiteY99" fmla="*/ 75743 h 104775"/>
                <a:gd name="connsiteX100" fmla="*/ 0 w 161925"/>
                <a:gd name="connsiteY100" fmla="*/ 70390 h 104775"/>
                <a:gd name="connsiteX101" fmla="*/ 2086 w 161925"/>
                <a:gd name="connsiteY101" fmla="*/ 69856 h 104775"/>
                <a:gd name="connsiteX102" fmla="*/ 2714 w 161925"/>
                <a:gd name="connsiteY102" fmla="*/ 68761 h 104775"/>
                <a:gd name="connsiteX103" fmla="*/ 4800 w 161925"/>
                <a:gd name="connsiteY103" fmla="*/ 65808 h 104775"/>
                <a:gd name="connsiteX104" fmla="*/ 5039 w 161925"/>
                <a:gd name="connsiteY104" fmla="*/ 64360 h 104775"/>
                <a:gd name="connsiteX105" fmla="*/ 4819 w 161925"/>
                <a:gd name="connsiteY105" fmla="*/ 63541 h 104775"/>
                <a:gd name="connsiteX106" fmla="*/ 3420 w 161925"/>
                <a:gd name="connsiteY106" fmla="*/ 62122 h 104775"/>
                <a:gd name="connsiteX107" fmla="*/ 2467 w 161925"/>
                <a:gd name="connsiteY107" fmla="*/ 59007 h 104775"/>
                <a:gd name="connsiteX108" fmla="*/ 3181 w 161925"/>
                <a:gd name="connsiteY108" fmla="*/ 56102 h 104775"/>
                <a:gd name="connsiteX109" fmla="*/ 3248 w 161925"/>
                <a:gd name="connsiteY109" fmla="*/ 54607 h 104775"/>
                <a:gd name="connsiteX110" fmla="*/ 2543 w 161925"/>
                <a:gd name="connsiteY110" fmla="*/ 53121 h 104775"/>
                <a:gd name="connsiteX111" fmla="*/ 3277 w 161925"/>
                <a:gd name="connsiteY111" fmla="*/ 51273 h 104775"/>
                <a:gd name="connsiteX112" fmla="*/ 4781 w 161925"/>
                <a:gd name="connsiteY112" fmla="*/ 50264 h 104775"/>
                <a:gd name="connsiteX113" fmla="*/ 5724 w 161925"/>
                <a:gd name="connsiteY113" fmla="*/ 49968 h 104775"/>
                <a:gd name="connsiteX114" fmla="*/ 9677 w 161925"/>
                <a:gd name="connsiteY114" fmla="*/ 49768 h 104775"/>
                <a:gd name="connsiteX115" fmla="*/ 12182 w 161925"/>
                <a:gd name="connsiteY115" fmla="*/ 46063 h 104775"/>
                <a:gd name="connsiteX116" fmla="*/ 13706 w 161925"/>
                <a:gd name="connsiteY116" fmla="*/ 44882 h 104775"/>
                <a:gd name="connsiteX117" fmla="*/ 15268 w 161925"/>
                <a:gd name="connsiteY117" fmla="*/ 42777 h 104775"/>
                <a:gd name="connsiteX118" fmla="*/ 15992 w 161925"/>
                <a:gd name="connsiteY118" fmla="*/ 42005 h 104775"/>
                <a:gd name="connsiteX119" fmla="*/ 16678 w 161925"/>
                <a:gd name="connsiteY119" fmla="*/ 40367 h 104775"/>
                <a:gd name="connsiteX120" fmla="*/ 16916 w 161925"/>
                <a:gd name="connsiteY120" fmla="*/ 38691 h 104775"/>
                <a:gd name="connsiteX121" fmla="*/ 13782 w 161925"/>
                <a:gd name="connsiteY121" fmla="*/ 36338 h 104775"/>
                <a:gd name="connsiteX122" fmla="*/ 12716 w 161925"/>
                <a:gd name="connsiteY122" fmla="*/ 34566 h 104775"/>
                <a:gd name="connsiteX123" fmla="*/ 11316 w 161925"/>
                <a:gd name="connsiteY123" fmla="*/ 32604 h 104775"/>
                <a:gd name="connsiteX124" fmla="*/ 9430 w 161925"/>
                <a:gd name="connsiteY124" fmla="*/ 31252 h 104775"/>
                <a:gd name="connsiteX125" fmla="*/ 5629 w 161925"/>
                <a:gd name="connsiteY125" fmla="*/ 28927 h 104775"/>
                <a:gd name="connsiteX126" fmla="*/ 4143 w 161925"/>
                <a:gd name="connsiteY126" fmla="*/ 26565 h 104775"/>
                <a:gd name="connsiteX127" fmla="*/ 3477 w 161925"/>
                <a:gd name="connsiteY127" fmla="*/ 23498 h 104775"/>
                <a:gd name="connsiteX128" fmla="*/ 2467 w 161925"/>
                <a:gd name="connsiteY128" fmla="*/ 21174 h 104775"/>
                <a:gd name="connsiteX129" fmla="*/ 1352 w 161925"/>
                <a:gd name="connsiteY129" fmla="*/ 19660 h 104775"/>
                <a:gd name="connsiteX130" fmla="*/ 1143 w 161925"/>
                <a:gd name="connsiteY130" fmla="*/ 18421 h 104775"/>
                <a:gd name="connsiteX131" fmla="*/ 676 w 161925"/>
                <a:gd name="connsiteY131" fmla="*/ 16907 h 104775"/>
                <a:gd name="connsiteX132" fmla="*/ 571 w 161925"/>
                <a:gd name="connsiteY132" fmla="*/ 13926 h 104775"/>
                <a:gd name="connsiteX133" fmla="*/ 1476 w 161925"/>
                <a:gd name="connsiteY133" fmla="*/ 9953 h 104775"/>
                <a:gd name="connsiteX134" fmla="*/ 2057 w 161925"/>
                <a:gd name="connsiteY134" fmla="*/ 8544 h 104775"/>
                <a:gd name="connsiteX135" fmla="*/ 3343 w 161925"/>
                <a:gd name="connsiteY135" fmla="*/ 8153 h 104775"/>
                <a:gd name="connsiteX136" fmla="*/ 6772 w 161925"/>
                <a:gd name="connsiteY136" fmla="*/ 6029 h 104775"/>
                <a:gd name="connsiteX137" fmla="*/ 6934 w 161925"/>
                <a:gd name="connsiteY137" fmla="*/ 3315 h 104775"/>
                <a:gd name="connsiteX138" fmla="*/ 7553 w 161925"/>
                <a:gd name="connsiteY138" fmla="*/ 1619 h 104775"/>
                <a:gd name="connsiteX139" fmla="*/ 8639 w 161925"/>
                <a:gd name="connsiteY139" fmla="*/ 648 h 104775"/>
                <a:gd name="connsiteX140" fmla="*/ 9649 w 161925"/>
                <a:gd name="connsiteY140" fmla="*/ 0 h 104775"/>
                <a:gd name="connsiteX141" fmla="*/ 11525 w 161925"/>
                <a:gd name="connsiteY141" fmla="*/ 1581 h 104775"/>
                <a:gd name="connsiteX142" fmla="*/ 16078 w 161925"/>
                <a:gd name="connsiteY142" fmla="*/ 4105 h 104775"/>
                <a:gd name="connsiteX143" fmla="*/ 18297 w 161925"/>
                <a:gd name="connsiteY143" fmla="*/ 5934 h 104775"/>
                <a:gd name="connsiteX144" fmla="*/ 18183 w 161925"/>
                <a:gd name="connsiteY144" fmla="*/ 7068 h 104775"/>
                <a:gd name="connsiteX145" fmla="*/ 17145 w 161925"/>
                <a:gd name="connsiteY145" fmla="*/ 8191 h 104775"/>
                <a:gd name="connsiteX146" fmla="*/ 15164 w 161925"/>
                <a:gd name="connsiteY146" fmla="*/ 9296 h 104775"/>
                <a:gd name="connsiteX147" fmla="*/ 14011 w 161925"/>
                <a:gd name="connsiteY147" fmla="*/ 10754 h 104775"/>
                <a:gd name="connsiteX148" fmla="*/ 13697 w 161925"/>
                <a:gd name="connsiteY148" fmla="*/ 12554 h 104775"/>
                <a:gd name="connsiteX149" fmla="*/ 13992 w 161925"/>
                <a:gd name="connsiteY149" fmla="*/ 13830 h 104775"/>
                <a:gd name="connsiteX150" fmla="*/ 15364 w 161925"/>
                <a:gd name="connsiteY150" fmla="*/ 14945 h 104775"/>
                <a:gd name="connsiteX151" fmla="*/ 23536 w 161925"/>
                <a:gd name="connsiteY151" fmla="*/ 13487 h 104775"/>
                <a:gd name="connsiteX152" fmla="*/ 31823 w 161925"/>
                <a:gd name="connsiteY152" fmla="*/ 14240 h 104775"/>
                <a:gd name="connsiteX153" fmla="*/ 42948 w 161925"/>
                <a:gd name="connsiteY153" fmla="*/ 16707 h 104775"/>
                <a:gd name="connsiteX154" fmla="*/ 50320 w 161925"/>
                <a:gd name="connsiteY154" fmla="*/ 17564 h 104775"/>
                <a:gd name="connsiteX155" fmla="*/ 55778 w 161925"/>
                <a:gd name="connsiteY155" fmla="*/ 16421 h 104775"/>
                <a:gd name="connsiteX156" fmla="*/ 65865 w 161925"/>
                <a:gd name="connsiteY156" fmla="*/ 18488 h 104775"/>
                <a:gd name="connsiteX157" fmla="*/ 75266 w 161925"/>
                <a:gd name="connsiteY157" fmla="*/ 20412 h 104775"/>
                <a:gd name="connsiteX158" fmla="*/ 84287 w 161925"/>
                <a:gd name="connsiteY158" fmla="*/ 20974 h 104775"/>
                <a:gd name="connsiteX159" fmla="*/ 89335 w 161925"/>
                <a:gd name="connsiteY159" fmla="*/ 19469 h 104775"/>
                <a:gd name="connsiteX160" fmla="*/ 92887 w 161925"/>
                <a:gd name="connsiteY160" fmla="*/ 17440 h 104775"/>
                <a:gd name="connsiteX161" fmla="*/ 95945 w 161925"/>
                <a:gd name="connsiteY161" fmla="*/ 13611 h 104775"/>
                <a:gd name="connsiteX162" fmla="*/ 103498 w 161925"/>
                <a:gd name="connsiteY162" fmla="*/ 8554 h 104775"/>
                <a:gd name="connsiteX163" fmla="*/ 110804 w 161925"/>
                <a:gd name="connsiteY163" fmla="*/ 5705 h 104775"/>
                <a:gd name="connsiteX164" fmla="*/ 120386 w 161925"/>
                <a:gd name="connsiteY164" fmla="*/ 3400 h 104775"/>
                <a:gd name="connsiteX165" fmla="*/ 126787 w 161925"/>
                <a:gd name="connsiteY165" fmla="*/ 2619 h 104775"/>
                <a:gd name="connsiteX166" fmla="*/ 127682 w 161925"/>
                <a:gd name="connsiteY166" fmla="*/ 3400 h 104775"/>
                <a:gd name="connsiteX167" fmla="*/ 135827 w 161925"/>
                <a:gd name="connsiteY167" fmla="*/ 8058 h 104775"/>
                <a:gd name="connsiteX168" fmla="*/ 139455 w 161925"/>
                <a:gd name="connsiteY168" fmla="*/ 8077 h 104775"/>
                <a:gd name="connsiteX169" fmla="*/ 142389 w 161925"/>
                <a:gd name="connsiteY169" fmla="*/ 8906 h 104775"/>
                <a:gd name="connsiteX170" fmla="*/ 143465 w 161925"/>
                <a:gd name="connsiteY170" fmla="*/ 10135 h 104775"/>
                <a:gd name="connsiteX171" fmla="*/ 144199 w 161925"/>
                <a:gd name="connsiteY171" fmla="*/ 10439 h 104775"/>
                <a:gd name="connsiteX172" fmla="*/ 148104 w 161925"/>
                <a:gd name="connsiteY172" fmla="*/ 9287 h 104775"/>
                <a:gd name="connsiteX173" fmla="*/ 149828 w 161925"/>
                <a:gd name="connsiteY173" fmla="*/ 11830 h 104775"/>
                <a:gd name="connsiteX174" fmla="*/ 152524 w 161925"/>
                <a:gd name="connsiteY174" fmla="*/ 15392 h 104775"/>
                <a:gd name="connsiteX175" fmla="*/ 157124 w 161925"/>
                <a:gd name="connsiteY175" fmla="*/ 17221 h 104775"/>
                <a:gd name="connsiteX176" fmla="*/ 161220 w 161925"/>
                <a:gd name="connsiteY176" fmla="*/ 18250 h 104775"/>
                <a:gd name="connsiteX177" fmla="*/ 162515 w 161925"/>
                <a:gd name="connsiteY177" fmla="*/ 1841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61925" h="104775">
                  <a:moveTo>
                    <a:pt x="166840" y="18345"/>
                  </a:moveTo>
                  <a:lnTo>
                    <a:pt x="166211" y="27213"/>
                  </a:lnTo>
                  <a:lnTo>
                    <a:pt x="163630" y="31318"/>
                  </a:lnTo>
                  <a:lnTo>
                    <a:pt x="159734" y="29946"/>
                  </a:lnTo>
                  <a:lnTo>
                    <a:pt x="154762" y="31090"/>
                  </a:lnTo>
                  <a:lnTo>
                    <a:pt x="152133" y="35757"/>
                  </a:lnTo>
                  <a:lnTo>
                    <a:pt x="150638" y="37138"/>
                  </a:lnTo>
                  <a:lnTo>
                    <a:pt x="149294" y="38757"/>
                  </a:lnTo>
                  <a:lnTo>
                    <a:pt x="148428" y="44796"/>
                  </a:lnTo>
                  <a:lnTo>
                    <a:pt x="148218" y="54645"/>
                  </a:lnTo>
                  <a:lnTo>
                    <a:pt x="146332" y="55836"/>
                  </a:lnTo>
                  <a:lnTo>
                    <a:pt x="144609" y="56207"/>
                  </a:lnTo>
                  <a:lnTo>
                    <a:pt x="137417" y="64837"/>
                  </a:lnTo>
                  <a:lnTo>
                    <a:pt x="141561" y="67256"/>
                  </a:lnTo>
                  <a:lnTo>
                    <a:pt x="143389" y="69094"/>
                  </a:lnTo>
                  <a:lnTo>
                    <a:pt x="146418" y="74209"/>
                  </a:lnTo>
                  <a:lnTo>
                    <a:pt x="150723" y="79972"/>
                  </a:lnTo>
                  <a:lnTo>
                    <a:pt x="151581" y="82782"/>
                  </a:lnTo>
                  <a:lnTo>
                    <a:pt x="147961" y="82153"/>
                  </a:lnTo>
                  <a:lnTo>
                    <a:pt x="146704" y="82344"/>
                  </a:lnTo>
                  <a:lnTo>
                    <a:pt x="145894" y="83230"/>
                  </a:lnTo>
                  <a:lnTo>
                    <a:pt x="144208" y="83048"/>
                  </a:lnTo>
                  <a:lnTo>
                    <a:pt x="142132" y="83058"/>
                  </a:lnTo>
                  <a:lnTo>
                    <a:pt x="139960" y="84077"/>
                  </a:lnTo>
                  <a:lnTo>
                    <a:pt x="138760" y="84506"/>
                  </a:lnTo>
                  <a:lnTo>
                    <a:pt x="137160" y="83572"/>
                  </a:lnTo>
                  <a:lnTo>
                    <a:pt x="134159" y="80772"/>
                  </a:lnTo>
                  <a:lnTo>
                    <a:pt x="132340" y="78819"/>
                  </a:lnTo>
                  <a:lnTo>
                    <a:pt x="130997" y="78324"/>
                  </a:lnTo>
                  <a:lnTo>
                    <a:pt x="129635" y="78905"/>
                  </a:lnTo>
                  <a:lnTo>
                    <a:pt x="124777" y="79572"/>
                  </a:lnTo>
                  <a:lnTo>
                    <a:pt x="123625" y="80705"/>
                  </a:lnTo>
                  <a:lnTo>
                    <a:pt x="121377" y="81963"/>
                  </a:lnTo>
                  <a:lnTo>
                    <a:pt x="119129" y="82563"/>
                  </a:lnTo>
                  <a:lnTo>
                    <a:pt x="115881" y="82991"/>
                  </a:lnTo>
                  <a:lnTo>
                    <a:pt x="114176" y="82934"/>
                  </a:lnTo>
                  <a:lnTo>
                    <a:pt x="113223" y="83534"/>
                  </a:lnTo>
                  <a:lnTo>
                    <a:pt x="112423" y="85372"/>
                  </a:lnTo>
                  <a:lnTo>
                    <a:pt x="111880" y="87163"/>
                  </a:lnTo>
                  <a:lnTo>
                    <a:pt x="111404" y="87887"/>
                  </a:lnTo>
                  <a:lnTo>
                    <a:pt x="107366" y="88773"/>
                  </a:lnTo>
                  <a:lnTo>
                    <a:pt x="106470" y="89802"/>
                  </a:lnTo>
                  <a:lnTo>
                    <a:pt x="106232" y="90802"/>
                  </a:lnTo>
                  <a:lnTo>
                    <a:pt x="106308" y="91802"/>
                  </a:lnTo>
                  <a:lnTo>
                    <a:pt x="103089" y="90831"/>
                  </a:lnTo>
                  <a:lnTo>
                    <a:pt x="100603" y="91488"/>
                  </a:lnTo>
                  <a:lnTo>
                    <a:pt x="100013" y="92250"/>
                  </a:lnTo>
                  <a:lnTo>
                    <a:pt x="99498" y="93354"/>
                  </a:lnTo>
                  <a:lnTo>
                    <a:pt x="99783" y="94526"/>
                  </a:lnTo>
                  <a:lnTo>
                    <a:pt x="100698" y="95669"/>
                  </a:lnTo>
                  <a:lnTo>
                    <a:pt x="101565" y="98755"/>
                  </a:lnTo>
                  <a:lnTo>
                    <a:pt x="101879" y="101832"/>
                  </a:lnTo>
                  <a:lnTo>
                    <a:pt x="101346" y="103584"/>
                  </a:lnTo>
                  <a:lnTo>
                    <a:pt x="99498" y="104823"/>
                  </a:lnTo>
                  <a:lnTo>
                    <a:pt x="95678" y="106204"/>
                  </a:lnTo>
                  <a:lnTo>
                    <a:pt x="91973" y="105546"/>
                  </a:lnTo>
                  <a:lnTo>
                    <a:pt x="90354" y="106089"/>
                  </a:lnTo>
                  <a:lnTo>
                    <a:pt x="87611" y="106261"/>
                  </a:lnTo>
                  <a:lnTo>
                    <a:pt x="85087" y="106623"/>
                  </a:lnTo>
                  <a:lnTo>
                    <a:pt x="81210" y="107880"/>
                  </a:lnTo>
                  <a:lnTo>
                    <a:pt x="77705" y="108623"/>
                  </a:lnTo>
                  <a:lnTo>
                    <a:pt x="74562" y="106061"/>
                  </a:lnTo>
                  <a:lnTo>
                    <a:pt x="70828" y="104318"/>
                  </a:lnTo>
                  <a:lnTo>
                    <a:pt x="66903" y="103279"/>
                  </a:lnTo>
                  <a:lnTo>
                    <a:pt x="65541" y="104032"/>
                  </a:lnTo>
                  <a:lnTo>
                    <a:pt x="64951" y="104632"/>
                  </a:lnTo>
                  <a:lnTo>
                    <a:pt x="61665" y="102365"/>
                  </a:lnTo>
                  <a:lnTo>
                    <a:pt x="60198" y="101555"/>
                  </a:lnTo>
                  <a:lnTo>
                    <a:pt x="59484" y="100679"/>
                  </a:lnTo>
                  <a:lnTo>
                    <a:pt x="58121" y="97650"/>
                  </a:lnTo>
                  <a:lnTo>
                    <a:pt x="57312" y="97555"/>
                  </a:lnTo>
                  <a:lnTo>
                    <a:pt x="54607" y="98679"/>
                  </a:lnTo>
                  <a:lnTo>
                    <a:pt x="51997" y="98631"/>
                  </a:lnTo>
                  <a:lnTo>
                    <a:pt x="50425" y="98422"/>
                  </a:lnTo>
                  <a:lnTo>
                    <a:pt x="45758" y="98555"/>
                  </a:lnTo>
                  <a:lnTo>
                    <a:pt x="45139" y="100622"/>
                  </a:lnTo>
                  <a:lnTo>
                    <a:pt x="44567" y="100936"/>
                  </a:lnTo>
                  <a:lnTo>
                    <a:pt x="43558" y="101213"/>
                  </a:lnTo>
                  <a:lnTo>
                    <a:pt x="41081" y="101079"/>
                  </a:lnTo>
                  <a:lnTo>
                    <a:pt x="37909" y="102613"/>
                  </a:lnTo>
                  <a:lnTo>
                    <a:pt x="34509" y="103546"/>
                  </a:lnTo>
                  <a:lnTo>
                    <a:pt x="31852" y="103565"/>
                  </a:lnTo>
                  <a:lnTo>
                    <a:pt x="29118" y="103118"/>
                  </a:lnTo>
                  <a:lnTo>
                    <a:pt x="27480" y="103441"/>
                  </a:lnTo>
                  <a:lnTo>
                    <a:pt x="23946" y="103603"/>
                  </a:lnTo>
                  <a:lnTo>
                    <a:pt x="21707" y="105832"/>
                  </a:lnTo>
                  <a:lnTo>
                    <a:pt x="18221" y="105708"/>
                  </a:lnTo>
                  <a:lnTo>
                    <a:pt x="15287" y="105337"/>
                  </a:lnTo>
                  <a:lnTo>
                    <a:pt x="15650" y="104632"/>
                  </a:lnTo>
                  <a:lnTo>
                    <a:pt x="16240" y="95764"/>
                  </a:lnTo>
                  <a:lnTo>
                    <a:pt x="17688" y="91792"/>
                  </a:lnTo>
                  <a:lnTo>
                    <a:pt x="17630" y="90973"/>
                  </a:lnTo>
                  <a:lnTo>
                    <a:pt x="17316" y="90354"/>
                  </a:lnTo>
                  <a:lnTo>
                    <a:pt x="16030" y="89716"/>
                  </a:lnTo>
                  <a:lnTo>
                    <a:pt x="15107" y="87563"/>
                  </a:lnTo>
                  <a:lnTo>
                    <a:pt x="13173" y="81896"/>
                  </a:lnTo>
                  <a:lnTo>
                    <a:pt x="12078" y="80753"/>
                  </a:lnTo>
                  <a:lnTo>
                    <a:pt x="9039" y="79553"/>
                  </a:lnTo>
                  <a:lnTo>
                    <a:pt x="6382" y="77914"/>
                  </a:lnTo>
                  <a:lnTo>
                    <a:pt x="4124" y="75743"/>
                  </a:lnTo>
                  <a:lnTo>
                    <a:pt x="0" y="70390"/>
                  </a:lnTo>
                  <a:lnTo>
                    <a:pt x="2086" y="69856"/>
                  </a:lnTo>
                  <a:lnTo>
                    <a:pt x="2714" y="68761"/>
                  </a:lnTo>
                  <a:lnTo>
                    <a:pt x="4800" y="65808"/>
                  </a:lnTo>
                  <a:lnTo>
                    <a:pt x="5039" y="64360"/>
                  </a:lnTo>
                  <a:lnTo>
                    <a:pt x="4819" y="63541"/>
                  </a:lnTo>
                  <a:lnTo>
                    <a:pt x="3420" y="62122"/>
                  </a:lnTo>
                  <a:lnTo>
                    <a:pt x="2467" y="59007"/>
                  </a:lnTo>
                  <a:lnTo>
                    <a:pt x="3181" y="56102"/>
                  </a:lnTo>
                  <a:lnTo>
                    <a:pt x="3248" y="54607"/>
                  </a:lnTo>
                  <a:lnTo>
                    <a:pt x="2543" y="53121"/>
                  </a:lnTo>
                  <a:lnTo>
                    <a:pt x="3277" y="51273"/>
                  </a:lnTo>
                  <a:lnTo>
                    <a:pt x="4781" y="50264"/>
                  </a:lnTo>
                  <a:lnTo>
                    <a:pt x="5724" y="49968"/>
                  </a:lnTo>
                  <a:lnTo>
                    <a:pt x="9677" y="49768"/>
                  </a:lnTo>
                  <a:lnTo>
                    <a:pt x="12182" y="46063"/>
                  </a:lnTo>
                  <a:lnTo>
                    <a:pt x="13706" y="44882"/>
                  </a:lnTo>
                  <a:lnTo>
                    <a:pt x="15268" y="42777"/>
                  </a:lnTo>
                  <a:lnTo>
                    <a:pt x="15992" y="42005"/>
                  </a:lnTo>
                  <a:lnTo>
                    <a:pt x="16678" y="40367"/>
                  </a:lnTo>
                  <a:lnTo>
                    <a:pt x="16916" y="38691"/>
                  </a:lnTo>
                  <a:lnTo>
                    <a:pt x="13782" y="36338"/>
                  </a:lnTo>
                  <a:lnTo>
                    <a:pt x="12716" y="34566"/>
                  </a:lnTo>
                  <a:lnTo>
                    <a:pt x="11316" y="32604"/>
                  </a:lnTo>
                  <a:lnTo>
                    <a:pt x="9430" y="31252"/>
                  </a:lnTo>
                  <a:lnTo>
                    <a:pt x="5629" y="28927"/>
                  </a:lnTo>
                  <a:lnTo>
                    <a:pt x="4143" y="26565"/>
                  </a:lnTo>
                  <a:lnTo>
                    <a:pt x="3477" y="23498"/>
                  </a:lnTo>
                  <a:lnTo>
                    <a:pt x="2467" y="21174"/>
                  </a:lnTo>
                  <a:lnTo>
                    <a:pt x="1352" y="19660"/>
                  </a:lnTo>
                  <a:lnTo>
                    <a:pt x="1143" y="18421"/>
                  </a:lnTo>
                  <a:lnTo>
                    <a:pt x="676" y="16907"/>
                  </a:lnTo>
                  <a:lnTo>
                    <a:pt x="571" y="13926"/>
                  </a:lnTo>
                  <a:lnTo>
                    <a:pt x="1476" y="9953"/>
                  </a:lnTo>
                  <a:lnTo>
                    <a:pt x="2057" y="8544"/>
                  </a:lnTo>
                  <a:lnTo>
                    <a:pt x="3343" y="8153"/>
                  </a:lnTo>
                  <a:lnTo>
                    <a:pt x="6772" y="6029"/>
                  </a:lnTo>
                  <a:lnTo>
                    <a:pt x="6934" y="3315"/>
                  </a:lnTo>
                  <a:lnTo>
                    <a:pt x="7553" y="1619"/>
                  </a:lnTo>
                  <a:lnTo>
                    <a:pt x="8639" y="648"/>
                  </a:lnTo>
                  <a:lnTo>
                    <a:pt x="9649" y="0"/>
                  </a:lnTo>
                  <a:lnTo>
                    <a:pt x="11525" y="1581"/>
                  </a:lnTo>
                  <a:lnTo>
                    <a:pt x="16078" y="4105"/>
                  </a:lnTo>
                  <a:lnTo>
                    <a:pt x="18297" y="5934"/>
                  </a:lnTo>
                  <a:lnTo>
                    <a:pt x="18183" y="7068"/>
                  </a:lnTo>
                  <a:lnTo>
                    <a:pt x="17145" y="8191"/>
                  </a:lnTo>
                  <a:lnTo>
                    <a:pt x="15164" y="9296"/>
                  </a:lnTo>
                  <a:lnTo>
                    <a:pt x="14011" y="10754"/>
                  </a:lnTo>
                  <a:lnTo>
                    <a:pt x="13697" y="12554"/>
                  </a:lnTo>
                  <a:lnTo>
                    <a:pt x="13992" y="13830"/>
                  </a:lnTo>
                  <a:lnTo>
                    <a:pt x="15364" y="14945"/>
                  </a:lnTo>
                  <a:lnTo>
                    <a:pt x="23536" y="13487"/>
                  </a:lnTo>
                  <a:lnTo>
                    <a:pt x="31823" y="14240"/>
                  </a:lnTo>
                  <a:lnTo>
                    <a:pt x="42948" y="16707"/>
                  </a:lnTo>
                  <a:lnTo>
                    <a:pt x="50320" y="17564"/>
                  </a:lnTo>
                  <a:lnTo>
                    <a:pt x="55778" y="16421"/>
                  </a:lnTo>
                  <a:lnTo>
                    <a:pt x="65865" y="18488"/>
                  </a:lnTo>
                  <a:lnTo>
                    <a:pt x="75266" y="20412"/>
                  </a:lnTo>
                  <a:lnTo>
                    <a:pt x="84287" y="20974"/>
                  </a:lnTo>
                  <a:lnTo>
                    <a:pt x="89335" y="19469"/>
                  </a:lnTo>
                  <a:lnTo>
                    <a:pt x="92887" y="17440"/>
                  </a:lnTo>
                  <a:lnTo>
                    <a:pt x="95945" y="13611"/>
                  </a:lnTo>
                  <a:lnTo>
                    <a:pt x="103498" y="8554"/>
                  </a:lnTo>
                  <a:lnTo>
                    <a:pt x="110804" y="5705"/>
                  </a:lnTo>
                  <a:lnTo>
                    <a:pt x="120386" y="3400"/>
                  </a:lnTo>
                  <a:lnTo>
                    <a:pt x="126787" y="2619"/>
                  </a:lnTo>
                  <a:lnTo>
                    <a:pt x="127682" y="3400"/>
                  </a:lnTo>
                  <a:lnTo>
                    <a:pt x="135827" y="8058"/>
                  </a:lnTo>
                  <a:lnTo>
                    <a:pt x="139455" y="8077"/>
                  </a:lnTo>
                  <a:lnTo>
                    <a:pt x="142389" y="8906"/>
                  </a:lnTo>
                  <a:lnTo>
                    <a:pt x="143465" y="10135"/>
                  </a:lnTo>
                  <a:lnTo>
                    <a:pt x="144199" y="10439"/>
                  </a:lnTo>
                  <a:lnTo>
                    <a:pt x="148104" y="9287"/>
                  </a:lnTo>
                  <a:lnTo>
                    <a:pt x="149828" y="11830"/>
                  </a:lnTo>
                  <a:lnTo>
                    <a:pt x="152524" y="15392"/>
                  </a:lnTo>
                  <a:lnTo>
                    <a:pt x="157124" y="17221"/>
                  </a:lnTo>
                  <a:lnTo>
                    <a:pt x="161220" y="18250"/>
                  </a:lnTo>
                  <a:lnTo>
                    <a:pt x="162515" y="18412"/>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07" name="Freeform: Shape 106">
              <a:extLst>
                <a:ext uri="{FF2B5EF4-FFF2-40B4-BE49-F238E27FC236}">
                  <a16:creationId xmlns:a16="http://schemas.microsoft.com/office/drawing/2014/main" id="{A978E2FA-DA58-4B32-AC6F-841C066EC2EE}"/>
                </a:ext>
              </a:extLst>
            </p:cNvPr>
            <p:cNvSpPr/>
            <p:nvPr/>
          </p:nvSpPr>
          <p:spPr>
            <a:xfrm>
              <a:off x="7631913" y="2186951"/>
              <a:ext cx="530209" cy="469028"/>
            </a:xfrm>
            <a:custGeom>
              <a:avLst/>
              <a:gdLst>
                <a:gd name="connsiteX0" fmla="*/ 132931 w 247650"/>
                <a:gd name="connsiteY0" fmla="*/ 143 h 219075"/>
                <a:gd name="connsiteX1" fmla="*/ 136579 w 247650"/>
                <a:gd name="connsiteY1" fmla="*/ 4305 h 219075"/>
                <a:gd name="connsiteX2" fmla="*/ 137436 w 247650"/>
                <a:gd name="connsiteY2" fmla="*/ 4467 h 219075"/>
                <a:gd name="connsiteX3" fmla="*/ 139465 w 247650"/>
                <a:gd name="connsiteY3" fmla="*/ 2829 h 219075"/>
                <a:gd name="connsiteX4" fmla="*/ 139865 w 247650"/>
                <a:gd name="connsiteY4" fmla="*/ 2724 h 219075"/>
                <a:gd name="connsiteX5" fmla="*/ 144056 w 247650"/>
                <a:gd name="connsiteY5" fmla="*/ 2581 h 219075"/>
                <a:gd name="connsiteX6" fmla="*/ 145999 w 247650"/>
                <a:gd name="connsiteY6" fmla="*/ 4029 h 219075"/>
                <a:gd name="connsiteX7" fmla="*/ 147447 w 247650"/>
                <a:gd name="connsiteY7" fmla="*/ 6848 h 219075"/>
                <a:gd name="connsiteX8" fmla="*/ 148780 w 247650"/>
                <a:gd name="connsiteY8" fmla="*/ 9096 h 219075"/>
                <a:gd name="connsiteX9" fmla="*/ 150229 w 247650"/>
                <a:gd name="connsiteY9" fmla="*/ 9706 h 219075"/>
                <a:gd name="connsiteX10" fmla="*/ 154305 w 247650"/>
                <a:gd name="connsiteY10" fmla="*/ 6877 h 219075"/>
                <a:gd name="connsiteX11" fmla="*/ 156563 w 247650"/>
                <a:gd name="connsiteY11" fmla="*/ 5934 h 219075"/>
                <a:gd name="connsiteX12" fmla="*/ 158049 w 247650"/>
                <a:gd name="connsiteY12" fmla="*/ 5963 h 219075"/>
                <a:gd name="connsiteX13" fmla="*/ 163278 w 247650"/>
                <a:gd name="connsiteY13" fmla="*/ 8506 h 219075"/>
                <a:gd name="connsiteX14" fmla="*/ 165735 w 247650"/>
                <a:gd name="connsiteY14" fmla="*/ 9896 h 219075"/>
                <a:gd name="connsiteX15" fmla="*/ 166297 w 247650"/>
                <a:gd name="connsiteY15" fmla="*/ 11154 h 219075"/>
                <a:gd name="connsiteX16" fmla="*/ 166354 w 247650"/>
                <a:gd name="connsiteY16" fmla="*/ 12640 h 219075"/>
                <a:gd name="connsiteX17" fmla="*/ 165688 w 247650"/>
                <a:gd name="connsiteY17" fmla="*/ 14840 h 219075"/>
                <a:gd name="connsiteX18" fmla="*/ 165164 w 247650"/>
                <a:gd name="connsiteY18" fmla="*/ 17231 h 219075"/>
                <a:gd name="connsiteX19" fmla="*/ 166754 w 247650"/>
                <a:gd name="connsiteY19" fmla="*/ 20050 h 219075"/>
                <a:gd name="connsiteX20" fmla="*/ 168602 w 247650"/>
                <a:gd name="connsiteY20" fmla="*/ 21965 h 219075"/>
                <a:gd name="connsiteX21" fmla="*/ 172555 w 247650"/>
                <a:gd name="connsiteY21" fmla="*/ 18802 h 219075"/>
                <a:gd name="connsiteX22" fmla="*/ 174012 w 247650"/>
                <a:gd name="connsiteY22" fmla="*/ 17926 h 219075"/>
                <a:gd name="connsiteX23" fmla="*/ 175603 w 247650"/>
                <a:gd name="connsiteY23" fmla="*/ 17897 h 219075"/>
                <a:gd name="connsiteX24" fmla="*/ 177737 w 247650"/>
                <a:gd name="connsiteY24" fmla="*/ 16726 h 219075"/>
                <a:gd name="connsiteX25" fmla="*/ 179280 w 247650"/>
                <a:gd name="connsiteY25" fmla="*/ 14954 h 219075"/>
                <a:gd name="connsiteX26" fmla="*/ 180756 w 247650"/>
                <a:gd name="connsiteY26" fmla="*/ 14345 h 219075"/>
                <a:gd name="connsiteX27" fmla="*/ 183585 w 247650"/>
                <a:gd name="connsiteY27" fmla="*/ 14764 h 219075"/>
                <a:gd name="connsiteX28" fmla="*/ 188690 w 247650"/>
                <a:gd name="connsiteY28" fmla="*/ 14345 h 219075"/>
                <a:gd name="connsiteX29" fmla="*/ 194643 w 247650"/>
                <a:gd name="connsiteY29" fmla="*/ 17116 h 219075"/>
                <a:gd name="connsiteX30" fmla="*/ 195158 w 247650"/>
                <a:gd name="connsiteY30" fmla="*/ 17974 h 219075"/>
                <a:gd name="connsiteX31" fmla="*/ 198130 w 247650"/>
                <a:gd name="connsiteY31" fmla="*/ 21212 h 219075"/>
                <a:gd name="connsiteX32" fmla="*/ 199168 w 247650"/>
                <a:gd name="connsiteY32" fmla="*/ 22822 h 219075"/>
                <a:gd name="connsiteX33" fmla="*/ 200149 w 247650"/>
                <a:gd name="connsiteY33" fmla="*/ 23336 h 219075"/>
                <a:gd name="connsiteX34" fmla="*/ 201730 w 247650"/>
                <a:gd name="connsiteY34" fmla="*/ 24917 h 219075"/>
                <a:gd name="connsiteX35" fmla="*/ 203854 w 247650"/>
                <a:gd name="connsiteY35" fmla="*/ 25908 h 219075"/>
                <a:gd name="connsiteX36" fmla="*/ 205321 w 247650"/>
                <a:gd name="connsiteY36" fmla="*/ 25603 h 219075"/>
                <a:gd name="connsiteX37" fmla="*/ 206026 w 247650"/>
                <a:gd name="connsiteY37" fmla="*/ 26127 h 219075"/>
                <a:gd name="connsiteX38" fmla="*/ 206683 w 247650"/>
                <a:gd name="connsiteY38" fmla="*/ 27365 h 219075"/>
                <a:gd name="connsiteX39" fmla="*/ 206730 w 247650"/>
                <a:gd name="connsiteY39" fmla="*/ 29480 h 219075"/>
                <a:gd name="connsiteX40" fmla="*/ 206521 w 247650"/>
                <a:gd name="connsiteY40" fmla="*/ 35500 h 219075"/>
                <a:gd name="connsiteX41" fmla="*/ 205483 w 247650"/>
                <a:gd name="connsiteY41" fmla="*/ 37233 h 219075"/>
                <a:gd name="connsiteX42" fmla="*/ 204388 w 247650"/>
                <a:gd name="connsiteY42" fmla="*/ 38643 h 219075"/>
                <a:gd name="connsiteX43" fmla="*/ 204111 w 247650"/>
                <a:gd name="connsiteY43" fmla="*/ 39738 h 219075"/>
                <a:gd name="connsiteX44" fmla="*/ 204216 w 247650"/>
                <a:gd name="connsiteY44" fmla="*/ 41062 h 219075"/>
                <a:gd name="connsiteX45" fmla="*/ 205902 w 247650"/>
                <a:gd name="connsiteY45" fmla="*/ 43653 h 219075"/>
                <a:gd name="connsiteX46" fmla="*/ 208074 w 247650"/>
                <a:gd name="connsiteY46" fmla="*/ 47663 h 219075"/>
                <a:gd name="connsiteX47" fmla="*/ 208579 w 247650"/>
                <a:gd name="connsiteY47" fmla="*/ 49978 h 219075"/>
                <a:gd name="connsiteX48" fmla="*/ 208579 w 247650"/>
                <a:gd name="connsiteY48" fmla="*/ 51721 h 219075"/>
                <a:gd name="connsiteX49" fmla="*/ 205617 w 247650"/>
                <a:gd name="connsiteY49" fmla="*/ 56826 h 219075"/>
                <a:gd name="connsiteX50" fmla="*/ 204635 w 247650"/>
                <a:gd name="connsiteY50" fmla="*/ 58017 h 219075"/>
                <a:gd name="connsiteX51" fmla="*/ 203949 w 247650"/>
                <a:gd name="connsiteY51" fmla="*/ 60522 h 219075"/>
                <a:gd name="connsiteX52" fmla="*/ 203588 w 247650"/>
                <a:gd name="connsiteY52" fmla="*/ 63065 h 219075"/>
                <a:gd name="connsiteX53" fmla="*/ 203797 w 247650"/>
                <a:gd name="connsiteY53" fmla="*/ 64122 h 219075"/>
                <a:gd name="connsiteX54" fmla="*/ 208750 w 247650"/>
                <a:gd name="connsiteY54" fmla="*/ 68161 h 219075"/>
                <a:gd name="connsiteX55" fmla="*/ 212417 w 247650"/>
                <a:gd name="connsiteY55" fmla="*/ 70342 h 219075"/>
                <a:gd name="connsiteX56" fmla="*/ 213236 w 247650"/>
                <a:gd name="connsiteY56" fmla="*/ 71409 h 219075"/>
                <a:gd name="connsiteX57" fmla="*/ 213313 w 247650"/>
                <a:gd name="connsiteY57" fmla="*/ 72076 h 219075"/>
                <a:gd name="connsiteX58" fmla="*/ 211370 w 247650"/>
                <a:gd name="connsiteY58" fmla="*/ 76390 h 219075"/>
                <a:gd name="connsiteX59" fmla="*/ 211179 w 247650"/>
                <a:gd name="connsiteY59" fmla="*/ 77553 h 219075"/>
                <a:gd name="connsiteX60" fmla="*/ 214113 w 247650"/>
                <a:gd name="connsiteY60" fmla="*/ 79334 h 219075"/>
                <a:gd name="connsiteX61" fmla="*/ 215741 w 247650"/>
                <a:gd name="connsiteY61" fmla="*/ 82144 h 219075"/>
                <a:gd name="connsiteX62" fmla="*/ 217170 w 247650"/>
                <a:gd name="connsiteY62" fmla="*/ 86716 h 219075"/>
                <a:gd name="connsiteX63" fmla="*/ 219961 w 247650"/>
                <a:gd name="connsiteY63" fmla="*/ 91087 h 219075"/>
                <a:gd name="connsiteX64" fmla="*/ 225971 w 247650"/>
                <a:gd name="connsiteY64" fmla="*/ 94955 h 219075"/>
                <a:gd name="connsiteX65" fmla="*/ 230343 w 247650"/>
                <a:gd name="connsiteY65" fmla="*/ 97469 h 219075"/>
                <a:gd name="connsiteX66" fmla="*/ 231257 w 247650"/>
                <a:gd name="connsiteY66" fmla="*/ 98612 h 219075"/>
                <a:gd name="connsiteX67" fmla="*/ 231572 w 247650"/>
                <a:gd name="connsiteY67" fmla="*/ 99965 h 219075"/>
                <a:gd name="connsiteX68" fmla="*/ 231239 w 247650"/>
                <a:gd name="connsiteY68" fmla="*/ 102946 h 219075"/>
                <a:gd name="connsiteX69" fmla="*/ 230105 w 247650"/>
                <a:gd name="connsiteY69" fmla="*/ 106575 h 219075"/>
                <a:gd name="connsiteX70" fmla="*/ 229334 w 247650"/>
                <a:gd name="connsiteY70" fmla="*/ 108585 h 219075"/>
                <a:gd name="connsiteX71" fmla="*/ 231115 w 247650"/>
                <a:gd name="connsiteY71" fmla="*/ 109423 h 219075"/>
                <a:gd name="connsiteX72" fmla="*/ 235696 w 247650"/>
                <a:gd name="connsiteY72" fmla="*/ 109195 h 219075"/>
                <a:gd name="connsiteX73" fmla="*/ 241268 w 247650"/>
                <a:gd name="connsiteY73" fmla="*/ 109899 h 219075"/>
                <a:gd name="connsiteX74" fmla="*/ 247945 w 247650"/>
                <a:gd name="connsiteY74" fmla="*/ 113881 h 219075"/>
                <a:gd name="connsiteX75" fmla="*/ 247965 w 247650"/>
                <a:gd name="connsiteY75" fmla="*/ 115662 h 219075"/>
                <a:gd name="connsiteX76" fmla="*/ 247279 w 247650"/>
                <a:gd name="connsiteY76" fmla="*/ 117291 h 219075"/>
                <a:gd name="connsiteX77" fmla="*/ 247736 w 247650"/>
                <a:gd name="connsiteY77" fmla="*/ 118996 h 219075"/>
                <a:gd name="connsiteX78" fmla="*/ 248460 w 247650"/>
                <a:gd name="connsiteY78" fmla="*/ 120444 h 219075"/>
                <a:gd name="connsiteX79" fmla="*/ 254241 w 247650"/>
                <a:gd name="connsiteY79" fmla="*/ 124873 h 219075"/>
                <a:gd name="connsiteX80" fmla="*/ 254794 w 247650"/>
                <a:gd name="connsiteY80" fmla="*/ 126159 h 219075"/>
                <a:gd name="connsiteX81" fmla="*/ 254889 w 247650"/>
                <a:gd name="connsiteY81" fmla="*/ 128311 h 219075"/>
                <a:gd name="connsiteX82" fmla="*/ 254737 w 247650"/>
                <a:gd name="connsiteY82" fmla="*/ 129883 h 219075"/>
                <a:gd name="connsiteX83" fmla="*/ 253136 w 247650"/>
                <a:gd name="connsiteY83" fmla="*/ 130207 h 219075"/>
                <a:gd name="connsiteX84" fmla="*/ 251356 w 247650"/>
                <a:gd name="connsiteY84" fmla="*/ 130940 h 219075"/>
                <a:gd name="connsiteX85" fmla="*/ 248450 w 247650"/>
                <a:gd name="connsiteY85" fmla="*/ 132826 h 219075"/>
                <a:gd name="connsiteX86" fmla="*/ 247307 w 247650"/>
                <a:gd name="connsiteY86" fmla="*/ 135484 h 219075"/>
                <a:gd name="connsiteX87" fmla="*/ 242602 w 247650"/>
                <a:gd name="connsiteY87" fmla="*/ 139141 h 219075"/>
                <a:gd name="connsiteX88" fmla="*/ 239706 w 247650"/>
                <a:gd name="connsiteY88" fmla="*/ 140799 h 219075"/>
                <a:gd name="connsiteX89" fmla="*/ 237392 w 247650"/>
                <a:gd name="connsiteY89" fmla="*/ 140865 h 219075"/>
                <a:gd name="connsiteX90" fmla="*/ 231886 w 247650"/>
                <a:gd name="connsiteY90" fmla="*/ 140122 h 219075"/>
                <a:gd name="connsiteX91" fmla="*/ 229953 w 247650"/>
                <a:gd name="connsiteY91" fmla="*/ 138322 h 219075"/>
                <a:gd name="connsiteX92" fmla="*/ 229152 w 247650"/>
                <a:gd name="connsiteY92" fmla="*/ 136665 h 219075"/>
                <a:gd name="connsiteX93" fmla="*/ 227038 w 247650"/>
                <a:gd name="connsiteY93" fmla="*/ 135912 h 219075"/>
                <a:gd name="connsiteX94" fmla="*/ 224228 w 247650"/>
                <a:gd name="connsiteY94" fmla="*/ 135845 h 219075"/>
                <a:gd name="connsiteX95" fmla="*/ 220352 w 247650"/>
                <a:gd name="connsiteY95" fmla="*/ 136131 h 219075"/>
                <a:gd name="connsiteX96" fmla="*/ 219561 w 247650"/>
                <a:gd name="connsiteY96" fmla="*/ 136636 h 219075"/>
                <a:gd name="connsiteX97" fmla="*/ 218923 w 247650"/>
                <a:gd name="connsiteY97" fmla="*/ 138665 h 219075"/>
                <a:gd name="connsiteX98" fmla="*/ 217275 w 247650"/>
                <a:gd name="connsiteY98" fmla="*/ 142142 h 219075"/>
                <a:gd name="connsiteX99" fmla="*/ 216094 w 247650"/>
                <a:gd name="connsiteY99" fmla="*/ 144094 h 219075"/>
                <a:gd name="connsiteX100" fmla="*/ 217065 w 247650"/>
                <a:gd name="connsiteY100" fmla="*/ 145294 h 219075"/>
                <a:gd name="connsiteX101" fmla="*/ 218608 w 247650"/>
                <a:gd name="connsiteY101" fmla="*/ 147790 h 219075"/>
                <a:gd name="connsiteX102" fmla="*/ 221009 w 247650"/>
                <a:gd name="connsiteY102" fmla="*/ 150952 h 219075"/>
                <a:gd name="connsiteX103" fmla="*/ 223485 w 247650"/>
                <a:gd name="connsiteY103" fmla="*/ 153762 h 219075"/>
                <a:gd name="connsiteX104" fmla="*/ 224276 w 247650"/>
                <a:gd name="connsiteY104" fmla="*/ 155477 h 219075"/>
                <a:gd name="connsiteX105" fmla="*/ 224237 w 247650"/>
                <a:gd name="connsiteY105" fmla="*/ 156705 h 219075"/>
                <a:gd name="connsiteX106" fmla="*/ 223066 w 247650"/>
                <a:gd name="connsiteY106" fmla="*/ 158144 h 219075"/>
                <a:gd name="connsiteX107" fmla="*/ 223238 w 247650"/>
                <a:gd name="connsiteY107" fmla="*/ 161039 h 219075"/>
                <a:gd name="connsiteX108" fmla="*/ 225638 w 247650"/>
                <a:gd name="connsiteY108" fmla="*/ 164840 h 219075"/>
                <a:gd name="connsiteX109" fmla="*/ 224828 w 247650"/>
                <a:gd name="connsiteY109" fmla="*/ 165449 h 219075"/>
                <a:gd name="connsiteX110" fmla="*/ 224580 w 247650"/>
                <a:gd name="connsiteY110" fmla="*/ 170107 h 219075"/>
                <a:gd name="connsiteX111" fmla="*/ 224609 w 247650"/>
                <a:gd name="connsiteY111" fmla="*/ 175070 h 219075"/>
                <a:gd name="connsiteX112" fmla="*/ 225257 w 247650"/>
                <a:gd name="connsiteY112" fmla="*/ 176270 h 219075"/>
                <a:gd name="connsiteX113" fmla="*/ 226543 w 247650"/>
                <a:gd name="connsiteY113" fmla="*/ 177260 h 219075"/>
                <a:gd name="connsiteX114" fmla="*/ 227638 w 247650"/>
                <a:gd name="connsiteY114" fmla="*/ 179070 h 219075"/>
                <a:gd name="connsiteX115" fmla="*/ 229458 w 247650"/>
                <a:gd name="connsiteY115" fmla="*/ 183185 h 219075"/>
                <a:gd name="connsiteX116" fmla="*/ 229581 w 247650"/>
                <a:gd name="connsiteY116" fmla="*/ 184261 h 219075"/>
                <a:gd name="connsiteX117" fmla="*/ 224514 w 247650"/>
                <a:gd name="connsiteY117" fmla="*/ 183956 h 219075"/>
                <a:gd name="connsiteX118" fmla="*/ 218427 w 247650"/>
                <a:gd name="connsiteY118" fmla="*/ 184080 h 219075"/>
                <a:gd name="connsiteX119" fmla="*/ 215008 w 247650"/>
                <a:gd name="connsiteY119" fmla="*/ 186471 h 219075"/>
                <a:gd name="connsiteX120" fmla="*/ 213674 w 247650"/>
                <a:gd name="connsiteY120" fmla="*/ 185919 h 219075"/>
                <a:gd name="connsiteX121" fmla="*/ 211293 w 247650"/>
                <a:gd name="connsiteY121" fmla="*/ 185309 h 219075"/>
                <a:gd name="connsiteX122" fmla="*/ 208655 w 247650"/>
                <a:gd name="connsiteY122" fmla="*/ 186642 h 219075"/>
                <a:gd name="connsiteX123" fmla="*/ 205054 w 247650"/>
                <a:gd name="connsiteY123" fmla="*/ 190672 h 219075"/>
                <a:gd name="connsiteX124" fmla="*/ 202635 w 247650"/>
                <a:gd name="connsiteY124" fmla="*/ 193177 h 219075"/>
                <a:gd name="connsiteX125" fmla="*/ 200283 w 247650"/>
                <a:gd name="connsiteY125" fmla="*/ 196682 h 219075"/>
                <a:gd name="connsiteX126" fmla="*/ 199540 w 247650"/>
                <a:gd name="connsiteY126" fmla="*/ 198577 h 219075"/>
                <a:gd name="connsiteX127" fmla="*/ 198054 w 247650"/>
                <a:gd name="connsiteY127" fmla="*/ 202063 h 219075"/>
                <a:gd name="connsiteX128" fmla="*/ 196691 w 247650"/>
                <a:gd name="connsiteY128" fmla="*/ 206045 h 219075"/>
                <a:gd name="connsiteX129" fmla="*/ 197434 w 247650"/>
                <a:gd name="connsiteY129" fmla="*/ 208826 h 219075"/>
                <a:gd name="connsiteX130" fmla="*/ 198549 w 247650"/>
                <a:gd name="connsiteY130" fmla="*/ 211407 h 219075"/>
                <a:gd name="connsiteX131" fmla="*/ 198797 w 247650"/>
                <a:gd name="connsiteY131" fmla="*/ 214189 h 219075"/>
                <a:gd name="connsiteX132" fmla="*/ 199349 w 247650"/>
                <a:gd name="connsiteY132" fmla="*/ 216360 h 219075"/>
                <a:gd name="connsiteX133" fmla="*/ 197863 w 247650"/>
                <a:gd name="connsiteY133" fmla="*/ 217942 h 219075"/>
                <a:gd name="connsiteX134" fmla="*/ 196996 w 247650"/>
                <a:gd name="connsiteY134" fmla="*/ 220218 h 219075"/>
                <a:gd name="connsiteX135" fmla="*/ 194463 w 247650"/>
                <a:gd name="connsiteY135" fmla="*/ 219818 h 219075"/>
                <a:gd name="connsiteX136" fmla="*/ 191358 w 247650"/>
                <a:gd name="connsiteY136" fmla="*/ 217637 h 219075"/>
                <a:gd name="connsiteX137" fmla="*/ 190700 w 247650"/>
                <a:gd name="connsiteY137" fmla="*/ 214474 h 219075"/>
                <a:gd name="connsiteX138" fmla="*/ 188309 w 247650"/>
                <a:gd name="connsiteY138" fmla="*/ 212274 h 219075"/>
                <a:gd name="connsiteX139" fmla="*/ 186737 w 247650"/>
                <a:gd name="connsiteY139" fmla="*/ 211122 h 219075"/>
                <a:gd name="connsiteX140" fmla="*/ 184147 w 247650"/>
                <a:gd name="connsiteY140" fmla="*/ 210950 h 219075"/>
                <a:gd name="connsiteX141" fmla="*/ 180004 w 247650"/>
                <a:gd name="connsiteY141" fmla="*/ 211979 h 219075"/>
                <a:gd name="connsiteX142" fmla="*/ 174584 w 247650"/>
                <a:gd name="connsiteY142" fmla="*/ 212770 h 219075"/>
                <a:gd name="connsiteX143" fmla="*/ 170498 w 247650"/>
                <a:gd name="connsiteY143" fmla="*/ 212979 h 219075"/>
                <a:gd name="connsiteX144" fmla="*/ 168269 w 247650"/>
                <a:gd name="connsiteY144" fmla="*/ 214103 h 219075"/>
                <a:gd name="connsiteX145" fmla="*/ 164973 w 247650"/>
                <a:gd name="connsiteY145" fmla="*/ 215208 h 219075"/>
                <a:gd name="connsiteX146" fmla="*/ 163697 w 247650"/>
                <a:gd name="connsiteY146" fmla="*/ 213893 h 219075"/>
                <a:gd name="connsiteX147" fmla="*/ 161868 w 247650"/>
                <a:gd name="connsiteY147" fmla="*/ 210303 h 219075"/>
                <a:gd name="connsiteX148" fmla="*/ 160373 w 247650"/>
                <a:gd name="connsiteY148" fmla="*/ 206721 h 219075"/>
                <a:gd name="connsiteX149" fmla="*/ 159334 w 247650"/>
                <a:gd name="connsiteY149" fmla="*/ 205149 h 219075"/>
                <a:gd name="connsiteX150" fmla="*/ 158439 w 247650"/>
                <a:gd name="connsiteY150" fmla="*/ 204711 h 219075"/>
                <a:gd name="connsiteX151" fmla="*/ 157334 w 247650"/>
                <a:gd name="connsiteY151" fmla="*/ 204797 h 219075"/>
                <a:gd name="connsiteX152" fmla="*/ 156067 w 247650"/>
                <a:gd name="connsiteY152" fmla="*/ 205930 h 219075"/>
                <a:gd name="connsiteX153" fmla="*/ 155115 w 247650"/>
                <a:gd name="connsiteY153" fmla="*/ 207102 h 219075"/>
                <a:gd name="connsiteX154" fmla="*/ 153771 w 247650"/>
                <a:gd name="connsiteY154" fmla="*/ 207512 h 219075"/>
                <a:gd name="connsiteX155" fmla="*/ 151695 w 247650"/>
                <a:gd name="connsiteY155" fmla="*/ 208455 h 219075"/>
                <a:gd name="connsiteX156" fmla="*/ 150181 w 247650"/>
                <a:gd name="connsiteY156" fmla="*/ 209731 h 219075"/>
                <a:gd name="connsiteX157" fmla="*/ 148524 w 247650"/>
                <a:gd name="connsiteY157" fmla="*/ 213027 h 219075"/>
                <a:gd name="connsiteX158" fmla="*/ 147428 w 247650"/>
                <a:gd name="connsiteY158" fmla="*/ 212798 h 219075"/>
                <a:gd name="connsiteX159" fmla="*/ 146295 w 247650"/>
                <a:gd name="connsiteY159" fmla="*/ 212036 h 219075"/>
                <a:gd name="connsiteX160" fmla="*/ 144989 w 247650"/>
                <a:gd name="connsiteY160" fmla="*/ 208350 h 219075"/>
                <a:gd name="connsiteX161" fmla="*/ 143199 w 247650"/>
                <a:gd name="connsiteY161" fmla="*/ 207502 h 219075"/>
                <a:gd name="connsiteX162" fmla="*/ 140332 w 247650"/>
                <a:gd name="connsiteY162" fmla="*/ 207454 h 219075"/>
                <a:gd name="connsiteX163" fmla="*/ 136779 w 247650"/>
                <a:gd name="connsiteY163" fmla="*/ 206673 h 219075"/>
                <a:gd name="connsiteX164" fmla="*/ 133893 w 247650"/>
                <a:gd name="connsiteY164" fmla="*/ 205549 h 219075"/>
                <a:gd name="connsiteX165" fmla="*/ 132845 w 247650"/>
                <a:gd name="connsiteY165" fmla="*/ 205816 h 219075"/>
                <a:gd name="connsiteX166" fmla="*/ 131121 w 247650"/>
                <a:gd name="connsiteY166" fmla="*/ 207388 h 219075"/>
                <a:gd name="connsiteX167" fmla="*/ 129274 w 247650"/>
                <a:gd name="connsiteY167" fmla="*/ 207616 h 219075"/>
                <a:gd name="connsiteX168" fmla="*/ 125196 w 247650"/>
                <a:gd name="connsiteY168" fmla="*/ 206216 h 219075"/>
                <a:gd name="connsiteX169" fmla="*/ 124406 w 247650"/>
                <a:gd name="connsiteY169" fmla="*/ 206864 h 219075"/>
                <a:gd name="connsiteX170" fmla="*/ 123330 w 247650"/>
                <a:gd name="connsiteY170" fmla="*/ 208931 h 219075"/>
                <a:gd name="connsiteX171" fmla="*/ 122063 w 247650"/>
                <a:gd name="connsiteY171" fmla="*/ 210922 h 219075"/>
                <a:gd name="connsiteX172" fmla="*/ 120958 w 247650"/>
                <a:gd name="connsiteY172" fmla="*/ 211122 h 219075"/>
                <a:gd name="connsiteX173" fmla="*/ 120339 w 247650"/>
                <a:gd name="connsiteY173" fmla="*/ 210607 h 219075"/>
                <a:gd name="connsiteX174" fmla="*/ 120682 w 247650"/>
                <a:gd name="connsiteY174" fmla="*/ 207073 h 219075"/>
                <a:gd name="connsiteX175" fmla="*/ 118320 w 247650"/>
                <a:gd name="connsiteY175" fmla="*/ 205826 h 219075"/>
                <a:gd name="connsiteX176" fmla="*/ 114338 w 247650"/>
                <a:gd name="connsiteY176" fmla="*/ 205626 h 219075"/>
                <a:gd name="connsiteX177" fmla="*/ 111538 w 247650"/>
                <a:gd name="connsiteY177" fmla="*/ 206140 h 219075"/>
                <a:gd name="connsiteX178" fmla="*/ 110176 w 247650"/>
                <a:gd name="connsiteY178" fmla="*/ 205997 h 219075"/>
                <a:gd name="connsiteX179" fmla="*/ 109471 w 247650"/>
                <a:gd name="connsiteY179" fmla="*/ 205311 h 219075"/>
                <a:gd name="connsiteX180" fmla="*/ 106042 w 247650"/>
                <a:gd name="connsiteY180" fmla="*/ 199358 h 219075"/>
                <a:gd name="connsiteX181" fmla="*/ 104232 w 247650"/>
                <a:gd name="connsiteY181" fmla="*/ 198977 h 219075"/>
                <a:gd name="connsiteX182" fmla="*/ 100984 w 247650"/>
                <a:gd name="connsiteY182" fmla="*/ 199272 h 219075"/>
                <a:gd name="connsiteX183" fmla="*/ 96193 w 247650"/>
                <a:gd name="connsiteY183" fmla="*/ 198549 h 219075"/>
                <a:gd name="connsiteX184" fmla="*/ 90668 w 247650"/>
                <a:gd name="connsiteY184" fmla="*/ 197206 h 219075"/>
                <a:gd name="connsiteX185" fmla="*/ 87630 w 247650"/>
                <a:gd name="connsiteY185" fmla="*/ 196710 h 219075"/>
                <a:gd name="connsiteX186" fmla="*/ 86059 w 247650"/>
                <a:gd name="connsiteY186" fmla="*/ 195367 h 219075"/>
                <a:gd name="connsiteX187" fmla="*/ 82658 w 247650"/>
                <a:gd name="connsiteY187" fmla="*/ 194910 h 219075"/>
                <a:gd name="connsiteX188" fmla="*/ 73514 w 247650"/>
                <a:gd name="connsiteY188" fmla="*/ 192386 h 219075"/>
                <a:gd name="connsiteX189" fmla="*/ 69790 w 247650"/>
                <a:gd name="connsiteY189" fmla="*/ 191938 h 219075"/>
                <a:gd name="connsiteX190" fmla="*/ 64294 w 247650"/>
                <a:gd name="connsiteY190" fmla="*/ 191900 h 219075"/>
                <a:gd name="connsiteX191" fmla="*/ 55931 w 247650"/>
                <a:gd name="connsiteY191" fmla="*/ 191338 h 219075"/>
                <a:gd name="connsiteX192" fmla="*/ 50568 w 247650"/>
                <a:gd name="connsiteY192" fmla="*/ 191653 h 219075"/>
                <a:gd name="connsiteX193" fmla="*/ 48083 w 247650"/>
                <a:gd name="connsiteY193" fmla="*/ 192491 h 219075"/>
                <a:gd name="connsiteX194" fmla="*/ 45215 w 247650"/>
                <a:gd name="connsiteY194" fmla="*/ 193015 h 219075"/>
                <a:gd name="connsiteX195" fmla="*/ 40367 w 247650"/>
                <a:gd name="connsiteY195" fmla="*/ 193472 h 219075"/>
                <a:gd name="connsiteX196" fmla="*/ 38395 w 247650"/>
                <a:gd name="connsiteY196" fmla="*/ 193424 h 219075"/>
                <a:gd name="connsiteX197" fmla="*/ 35290 w 247650"/>
                <a:gd name="connsiteY197" fmla="*/ 193700 h 219075"/>
                <a:gd name="connsiteX198" fmla="*/ 31728 w 247650"/>
                <a:gd name="connsiteY198" fmla="*/ 194377 h 219075"/>
                <a:gd name="connsiteX199" fmla="*/ 30709 w 247650"/>
                <a:gd name="connsiteY199" fmla="*/ 195624 h 219075"/>
                <a:gd name="connsiteX200" fmla="*/ 29537 w 247650"/>
                <a:gd name="connsiteY200" fmla="*/ 198377 h 219075"/>
                <a:gd name="connsiteX201" fmla="*/ 25441 w 247650"/>
                <a:gd name="connsiteY201" fmla="*/ 203121 h 219075"/>
                <a:gd name="connsiteX202" fmla="*/ 21470 w 247650"/>
                <a:gd name="connsiteY202" fmla="*/ 206264 h 219075"/>
                <a:gd name="connsiteX203" fmla="*/ 20746 w 247650"/>
                <a:gd name="connsiteY203" fmla="*/ 206531 h 219075"/>
                <a:gd name="connsiteX204" fmla="*/ 18422 w 247650"/>
                <a:gd name="connsiteY204" fmla="*/ 204864 h 219075"/>
                <a:gd name="connsiteX205" fmla="*/ 16488 w 247650"/>
                <a:gd name="connsiteY205" fmla="*/ 204302 h 219075"/>
                <a:gd name="connsiteX206" fmla="*/ 14211 w 247650"/>
                <a:gd name="connsiteY206" fmla="*/ 204121 h 219075"/>
                <a:gd name="connsiteX207" fmla="*/ 12602 w 247650"/>
                <a:gd name="connsiteY207" fmla="*/ 204654 h 219075"/>
                <a:gd name="connsiteX208" fmla="*/ 11592 w 247650"/>
                <a:gd name="connsiteY208" fmla="*/ 205445 h 219075"/>
                <a:gd name="connsiteX209" fmla="*/ 11725 w 247650"/>
                <a:gd name="connsiteY209" fmla="*/ 209093 h 219075"/>
                <a:gd name="connsiteX210" fmla="*/ 11497 w 247650"/>
                <a:gd name="connsiteY210" fmla="*/ 209407 h 219075"/>
                <a:gd name="connsiteX211" fmla="*/ 9744 w 247650"/>
                <a:gd name="connsiteY211" fmla="*/ 205083 h 219075"/>
                <a:gd name="connsiteX212" fmla="*/ 9887 w 247650"/>
                <a:gd name="connsiteY212" fmla="*/ 201158 h 219075"/>
                <a:gd name="connsiteX213" fmla="*/ 10859 w 247650"/>
                <a:gd name="connsiteY213" fmla="*/ 198911 h 219075"/>
                <a:gd name="connsiteX214" fmla="*/ 12049 w 247650"/>
                <a:gd name="connsiteY214" fmla="*/ 196882 h 219075"/>
                <a:gd name="connsiteX215" fmla="*/ 11563 w 247650"/>
                <a:gd name="connsiteY215" fmla="*/ 193843 h 219075"/>
                <a:gd name="connsiteX216" fmla="*/ 12725 w 247650"/>
                <a:gd name="connsiteY216" fmla="*/ 189814 h 219075"/>
                <a:gd name="connsiteX217" fmla="*/ 12764 w 247650"/>
                <a:gd name="connsiteY217" fmla="*/ 186890 h 219075"/>
                <a:gd name="connsiteX218" fmla="*/ 12249 w 247650"/>
                <a:gd name="connsiteY218" fmla="*/ 185633 h 219075"/>
                <a:gd name="connsiteX219" fmla="*/ 11306 w 247650"/>
                <a:gd name="connsiteY219" fmla="*/ 184175 h 219075"/>
                <a:gd name="connsiteX220" fmla="*/ 8716 w 247650"/>
                <a:gd name="connsiteY220" fmla="*/ 182556 h 219075"/>
                <a:gd name="connsiteX221" fmla="*/ 7572 w 247650"/>
                <a:gd name="connsiteY221" fmla="*/ 181289 h 219075"/>
                <a:gd name="connsiteX222" fmla="*/ 4067 w 247650"/>
                <a:gd name="connsiteY222" fmla="*/ 179594 h 219075"/>
                <a:gd name="connsiteX223" fmla="*/ 591 w 247650"/>
                <a:gd name="connsiteY223" fmla="*/ 177489 h 219075"/>
                <a:gd name="connsiteX224" fmla="*/ 0 w 247650"/>
                <a:gd name="connsiteY224" fmla="*/ 176193 h 219075"/>
                <a:gd name="connsiteX225" fmla="*/ 162 w 247650"/>
                <a:gd name="connsiteY225" fmla="*/ 175308 h 219075"/>
                <a:gd name="connsiteX226" fmla="*/ 771 w 247650"/>
                <a:gd name="connsiteY226" fmla="*/ 173955 h 219075"/>
                <a:gd name="connsiteX227" fmla="*/ 3429 w 247650"/>
                <a:gd name="connsiteY227" fmla="*/ 170002 h 219075"/>
                <a:gd name="connsiteX228" fmla="*/ 6305 w 247650"/>
                <a:gd name="connsiteY228" fmla="*/ 166154 h 219075"/>
                <a:gd name="connsiteX229" fmla="*/ 8144 w 247650"/>
                <a:gd name="connsiteY229" fmla="*/ 164611 h 219075"/>
                <a:gd name="connsiteX230" fmla="*/ 17907 w 247650"/>
                <a:gd name="connsiteY230" fmla="*/ 159658 h 219075"/>
                <a:gd name="connsiteX231" fmla="*/ 19412 w 247650"/>
                <a:gd name="connsiteY231" fmla="*/ 157924 h 219075"/>
                <a:gd name="connsiteX232" fmla="*/ 19793 w 247650"/>
                <a:gd name="connsiteY232" fmla="*/ 154991 h 219075"/>
                <a:gd name="connsiteX233" fmla="*/ 19812 w 247650"/>
                <a:gd name="connsiteY233" fmla="*/ 152857 h 219075"/>
                <a:gd name="connsiteX234" fmla="*/ 19631 w 247650"/>
                <a:gd name="connsiteY234" fmla="*/ 149047 h 219075"/>
                <a:gd name="connsiteX235" fmla="*/ 19031 w 247650"/>
                <a:gd name="connsiteY235" fmla="*/ 143618 h 219075"/>
                <a:gd name="connsiteX236" fmla="*/ 18288 w 247650"/>
                <a:gd name="connsiteY236" fmla="*/ 139865 h 219075"/>
                <a:gd name="connsiteX237" fmla="*/ 16421 w 247650"/>
                <a:gd name="connsiteY237" fmla="*/ 132797 h 219075"/>
                <a:gd name="connsiteX238" fmla="*/ 11335 w 247650"/>
                <a:gd name="connsiteY238" fmla="*/ 118100 h 219075"/>
                <a:gd name="connsiteX239" fmla="*/ 8277 w 247650"/>
                <a:gd name="connsiteY239" fmla="*/ 102737 h 219075"/>
                <a:gd name="connsiteX240" fmla="*/ 10268 w 247650"/>
                <a:gd name="connsiteY240" fmla="*/ 103642 h 219075"/>
                <a:gd name="connsiteX241" fmla="*/ 14935 w 247650"/>
                <a:gd name="connsiteY241" fmla="*/ 103975 h 219075"/>
                <a:gd name="connsiteX242" fmla="*/ 18641 w 247650"/>
                <a:gd name="connsiteY242" fmla="*/ 102918 h 219075"/>
                <a:gd name="connsiteX243" fmla="*/ 20564 w 247650"/>
                <a:gd name="connsiteY243" fmla="*/ 102765 h 219075"/>
                <a:gd name="connsiteX244" fmla="*/ 22279 w 247650"/>
                <a:gd name="connsiteY244" fmla="*/ 103108 h 219075"/>
                <a:gd name="connsiteX245" fmla="*/ 24832 w 247650"/>
                <a:gd name="connsiteY245" fmla="*/ 102498 h 219075"/>
                <a:gd name="connsiteX246" fmla="*/ 27165 w 247650"/>
                <a:gd name="connsiteY246" fmla="*/ 102251 h 219075"/>
                <a:gd name="connsiteX247" fmla="*/ 28375 w 247650"/>
                <a:gd name="connsiteY247" fmla="*/ 103632 h 219075"/>
                <a:gd name="connsiteX248" fmla="*/ 30547 w 247650"/>
                <a:gd name="connsiteY248" fmla="*/ 104851 h 219075"/>
                <a:gd name="connsiteX249" fmla="*/ 34843 w 247650"/>
                <a:gd name="connsiteY249" fmla="*/ 103099 h 219075"/>
                <a:gd name="connsiteX250" fmla="*/ 38643 w 247650"/>
                <a:gd name="connsiteY250" fmla="*/ 100917 h 219075"/>
                <a:gd name="connsiteX251" fmla="*/ 42586 w 247650"/>
                <a:gd name="connsiteY251" fmla="*/ 101155 h 219075"/>
                <a:gd name="connsiteX252" fmla="*/ 43149 w 247650"/>
                <a:gd name="connsiteY252" fmla="*/ 100079 h 219075"/>
                <a:gd name="connsiteX253" fmla="*/ 44129 w 247650"/>
                <a:gd name="connsiteY253" fmla="*/ 94602 h 219075"/>
                <a:gd name="connsiteX254" fmla="*/ 45301 w 247650"/>
                <a:gd name="connsiteY254" fmla="*/ 93402 h 219075"/>
                <a:gd name="connsiteX255" fmla="*/ 50016 w 247650"/>
                <a:gd name="connsiteY255" fmla="*/ 93955 h 219075"/>
                <a:gd name="connsiteX256" fmla="*/ 51759 w 247650"/>
                <a:gd name="connsiteY256" fmla="*/ 92964 h 219075"/>
                <a:gd name="connsiteX257" fmla="*/ 53588 w 247650"/>
                <a:gd name="connsiteY257" fmla="*/ 90259 h 219075"/>
                <a:gd name="connsiteX258" fmla="*/ 56369 w 247650"/>
                <a:gd name="connsiteY258" fmla="*/ 88563 h 219075"/>
                <a:gd name="connsiteX259" fmla="*/ 58693 w 247650"/>
                <a:gd name="connsiteY259" fmla="*/ 88573 h 219075"/>
                <a:gd name="connsiteX260" fmla="*/ 61113 w 247650"/>
                <a:gd name="connsiteY260" fmla="*/ 86668 h 219075"/>
                <a:gd name="connsiteX261" fmla="*/ 62303 w 247650"/>
                <a:gd name="connsiteY261" fmla="*/ 87944 h 219075"/>
                <a:gd name="connsiteX262" fmla="*/ 62884 w 247650"/>
                <a:gd name="connsiteY262" fmla="*/ 90221 h 219075"/>
                <a:gd name="connsiteX263" fmla="*/ 62084 w 247650"/>
                <a:gd name="connsiteY263" fmla="*/ 92030 h 219075"/>
                <a:gd name="connsiteX264" fmla="*/ 62427 w 247650"/>
                <a:gd name="connsiteY264" fmla="*/ 92745 h 219075"/>
                <a:gd name="connsiteX265" fmla="*/ 64103 w 247650"/>
                <a:gd name="connsiteY265" fmla="*/ 93640 h 219075"/>
                <a:gd name="connsiteX266" fmla="*/ 66970 w 247650"/>
                <a:gd name="connsiteY266" fmla="*/ 93612 h 219075"/>
                <a:gd name="connsiteX267" fmla="*/ 68809 w 247650"/>
                <a:gd name="connsiteY267" fmla="*/ 92869 h 219075"/>
                <a:gd name="connsiteX268" fmla="*/ 69237 w 247650"/>
                <a:gd name="connsiteY268" fmla="*/ 91830 h 219075"/>
                <a:gd name="connsiteX269" fmla="*/ 69237 w 247650"/>
                <a:gd name="connsiteY269" fmla="*/ 89945 h 219075"/>
                <a:gd name="connsiteX270" fmla="*/ 68780 w 247650"/>
                <a:gd name="connsiteY270" fmla="*/ 88182 h 219075"/>
                <a:gd name="connsiteX271" fmla="*/ 67561 w 247650"/>
                <a:gd name="connsiteY271" fmla="*/ 86668 h 219075"/>
                <a:gd name="connsiteX272" fmla="*/ 65275 w 247650"/>
                <a:gd name="connsiteY272" fmla="*/ 85877 h 219075"/>
                <a:gd name="connsiteX273" fmla="*/ 63684 w 247650"/>
                <a:gd name="connsiteY273" fmla="*/ 85858 h 219075"/>
                <a:gd name="connsiteX274" fmla="*/ 63418 w 247650"/>
                <a:gd name="connsiteY274" fmla="*/ 84887 h 219075"/>
                <a:gd name="connsiteX275" fmla="*/ 63961 w 247650"/>
                <a:gd name="connsiteY275" fmla="*/ 82820 h 219075"/>
                <a:gd name="connsiteX276" fmla="*/ 65370 w 247650"/>
                <a:gd name="connsiteY276" fmla="*/ 78991 h 219075"/>
                <a:gd name="connsiteX277" fmla="*/ 67103 w 247650"/>
                <a:gd name="connsiteY277" fmla="*/ 75533 h 219075"/>
                <a:gd name="connsiteX278" fmla="*/ 68161 w 247650"/>
                <a:gd name="connsiteY278" fmla="*/ 74228 h 219075"/>
                <a:gd name="connsiteX279" fmla="*/ 68342 w 247650"/>
                <a:gd name="connsiteY279" fmla="*/ 73019 h 219075"/>
                <a:gd name="connsiteX280" fmla="*/ 68142 w 247650"/>
                <a:gd name="connsiteY280" fmla="*/ 70923 h 219075"/>
                <a:gd name="connsiteX281" fmla="*/ 68104 w 247650"/>
                <a:gd name="connsiteY281" fmla="*/ 67142 h 219075"/>
                <a:gd name="connsiteX282" fmla="*/ 69656 w 247650"/>
                <a:gd name="connsiteY282" fmla="*/ 61808 h 219075"/>
                <a:gd name="connsiteX283" fmla="*/ 71752 w 247650"/>
                <a:gd name="connsiteY283" fmla="*/ 57826 h 219075"/>
                <a:gd name="connsiteX284" fmla="*/ 74562 w 247650"/>
                <a:gd name="connsiteY284" fmla="*/ 56521 h 219075"/>
                <a:gd name="connsiteX285" fmla="*/ 78000 w 247650"/>
                <a:gd name="connsiteY285" fmla="*/ 55826 h 219075"/>
                <a:gd name="connsiteX286" fmla="*/ 80200 w 247650"/>
                <a:gd name="connsiteY286" fmla="*/ 53921 h 219075"/>
                <a:gd name="connsiteX287" fmla="*/ 81286 w 247650"/>
                <a:gd name="connsiteY287" fmla="*/ 51730 h 219075"/>
                <a:gd name="connsiteX288" fmla="*/ 81696 w 247650"/>
                <a:gd name="connsiteY288" fmla="*/ 49873 h 219075"/>
                <a:gd name="connsiteX289" fmla="*/ 82220 w 247650"/>
                <a:gd name="connsiteY289" fmla="*/ 48273 h 219075"/>
                <a:gd name="connsiteX290" fmla="*/ 83315 w 247650"/>
                <a:gd name="connsiteY290" fmla="*/ 47568 h 219075"/>
                <a:gd name="connsiteX291" fmla="*/ 91583 w 247650"/>
                <a:gd name="connsiteY291" fmla="*/ 48006 h 219075"/>
                <a:gd name="connsiteX292" fmla="*/ 92850 w 247650"/>
                <a:gd name="connsiteY292" fmla="*/ 44548 h 219075"/>
                <a:gd name="connsiteX293" fmla="*/ 93564 w 247650"/>
                <a:gd name="connsiteY293" fmla="*/ 43586 h 219075"/>
                <a:gd name="connsiteX294" fmla="*/ 95145 w 247650"/>
                <a:gd name="connsiteY294" fmla="*/ 42558 h 219075"/>
                <a:gd name="connsiteX295" fmla="*/ 96250 w 247650"/>
                <a:gd name="connsiteY295" fmla="*/ 41329 h 219075"/>
                <a:gd name="connsiteX296" fmla="*/ 95841 w 247650"/>
                <a:gd name="connsiteY296" fmla="*/ 40377 h 219075"/>
                <a:gd name="connsiteX297" fmla="*/ 93726 w 247650"/>
                <a:gd name="connsiteY297" fmla="*/ 39767 h 219075"/>
                <a:gd name="connsiteX298" fmla="*/ 88754 w 247650"/>
                <a:gd name="connsiteY298" fmla="*/ 39224 h 219075"/>
                <a:gd name="connsiteX299" fmla="*/ 87754 w 247650"/>
                <a:gd name="connsiteY299" fmla="*/ 38072 h 219075"/>
                <a:gd name="connsiteX300" fmla="*/ 88068 w 247650"/>
                <a:gd name="connsiteY300" fmla="*/ 36690 h 219075"/>
                <a:gd name="connsiteX301" fmla="*/ 89392 w 247650"/>
                <a:gd name="connsiteY301" fmla="*/ 33109 h 219075"/>
                <a:gd name="connsiteX302" fmla="*/ 90659 w 247650"/>
                <a:gd name="connsiteY302" fmla="*/ 28480 h 219075"/>
                <a:gd name="connsiteX303" fmla="*/ 91317 w 247650"/>
                <a:gd name="connsiteY303" fmla="*/ 24889 h 219075"/>
                <a:gd name="connsiteX304" fmla="*/ 91383 w 247650"/>
                <a:gd name="connsiteY304" fmla="*/ 22765 h 219075"/>
                <a:gd name="connsiteX305" fmla="*/ 92097 w 247650"/>
                <a:gd name="connsiteY305" fmla="*/ 22193 h 219075"/>
                <a:gd name="connsiteX306" fmla="*/ 96145 w 247650"/>
                <a:gd name="connsiteY306" fmla="*/ 21517 h 219075"/>
                <a:gd name="connsiteX307" fmla="*/ 97507 w 247650"/>
                <a:gd name="connsiteY307" fmla="*/ 20793 h 219075"/>
                <a:gd name="connsiteX308" fmla="*/ 100994 w 247650"/>
                <a:gd name="connsiteY308" fmla="*/ 15878 h 219075"/>
                <a:gd name="connsiteX309" fmla="*/ 103651 w 247650"/>
                <a:gd name="connsiteY309" fmla="*/ 15040 h 219075"/>
                <a:gd name="connsiteX310" fmla="*/ 110519 w 247650"/>
                <a:gd name="connsiteY310" fmla="*/ 16307 h 219075"/>
                <a:gd name="connsiteX311" fmla="*/ 113662 w 247650"/>
                <a:gd name="connsiteY311" fmla="*/ 16212 h 219075"/>
                <a:gd name="connsiteX312" fmla="*/ 114519 w 247650"/>
                <a:gd name="connsiteY312" fmla="*/ 16326 h 219075"/>
                <a:gd name="connsiteX313" fmla="*/ 117663 w 247650"/>
                <a:gd name="connsiteY313" fmla="*/ 16545 h 219075"/>
                <a:gd name="connsiteX314" fmla="*/ 118006 w 247650"/>
                <a:gd name="connsiteY314" fmla="*/ 16050 h 219075"/>
                <a:gd name="connsiteX315" fmla="*/ 119415 w 247650"/>
                <a:gd name="connsiteY315" fmla="*/ 11182 h 219075"/>
                <a:gd name="connsiteX316" fmla="*/ 120805 w 247650"/>
                <a:gd name="connsiteY316" fmla="*/ 9763 h 219075"/>
                <a:gd name="connsiteX317" fmla="*/ 126206 w 247650"/>
                <a:gd name="connsiteY317" fmla="*/ 3334 h 219075"/>
                <a:gd name="connsiteX318" fmla="*/ 129835 w 247650"/>
                <a:gd name="connsiteY318" fmla="*/ 600 h 219075"/>
                <a:gd name="connsiteX319" fmla="*/ 132131 w 247650"/>
                <a:gd name="connsiteY319"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247650" h="219075">
                  <a:moveTo>
                    <a:pt x="132931" y="143"/>
                  </a:moveTo>
                  <a:lnTo>
                    <a:pt x="136579" y="4305"/>
                  </a:lnTo>
                  <a:lnTo>
                    <a:pt x="137436" y="4467"/>
                  </a:lnTo>
                  <a:lnTo>
                    <a:pt x="139465" y="2829"/>
                  </a:lnTo>
                  <a:lnTo>
                    <a:pt x="139865" y="2724"/>
                  </a:lnTo>
                  <a:lnTo>
                    <a:pt x="144056" y="2581"/>
                  </a:lnTo>
                  <a:lnTo>
                    <a:pt x="145999" y="4029"/>
                  </a:lnTo>
                  <a:lnTo>
                    <a:pt x="147447" y="6848"/>
                  </a:lnTo>
                  <a:lnTo>
                    <a:pt x="148780" y="9096"/>
                  </a:lnTo>
                  <a:lnTo>
                    <a:pt x="150229" y="9706"/>
                  </a:lnTo>
                  <a:lnTo>
                    <a:pt x="154305" y="6877"/>
                  </a:lnTo>
                  <a:lnTo>
                    <a:pt x="156563" y="5934"/>
                  </a:lnTo>
                  <a:lnTo>
                    <a:pt x="158049" y="5963"/>
                  </a:lnTo>
                  <a:lnTo>
                    <a:pt x="163278" y="8506"/>
                  </a:lnTo>
                  <a:lnTo>
                    <a:pt x="165735" y="9896"/>
                  </a:lnTo>
                  <a:lnTo>
                    <a:pt x="166297" y="11154"/>
                  </a:lnTo>
                  <a:lnTo>
                    <a:pt x="166354" y="12640"/>
                  </a:lnTo>
                  <a:lnTo>
                    <a:pt x="165688" y="14840"/>
                  </a:lnTo>
                  <a:lnTo>
                    <a:pt x="165164" y="17231"/>
                  </a:lnTo>
                  <a:lnTo>
                    <a:pt x="166754" y="20050"/>
                  </a:lnTo>
                  <a:lnTo>
                    <a:pt x="168602" y="21965"/>
                  </a:lnTo>
                  <a:lnTo>
                    <a:pt x="172555" y="18802"/>
                  </a:lnTo>
                  <a:lnTo>
                    <a:pt x="174012" y="17926"/>
                  </a:lnTo>
                  <a:lnTo>
                    <a:pt x="175603" y="17897"/>
                  </a:lnTo>
                  <a:lnTo>
                    <a:pt x="177737" y="16726"/>
                  </a:lnTo>
                  <a:lnTo>
                    <a:pt x="179280" y="14954"/>
                  </a:lnTo>
                  <a:lnTo>
                    <a:pt x="180756" y="14345"/>
                  </a:lnTo>
                  <a:lnTo>
                    <a:pt x="183585" y="14764"/>
                  </a:lnTo>
                  <a:lnTo>
                    <a:pt x="188690" y="14345"/>
                  </a:lnTo>
                  <a:lnTo>
                    <a:pt x="194643" y="17116"/>
                  </a:lnTo>
                  <a:lnTo>
                    <a:pt x="195158" y="17974"/>
                  </a:lnTo>
                  <a:lnTo>
                    <a:pt x="198130" y="21212"/>
                  </a:lnTo>
                  <a:lnTo>
                    <a:pt x="199168" y="22822"/>
                  </a:lnTo>
                  <a:lnTo>
                    <a:pt x="200149" y="23336"/>
                  </a:lnTo>
                  <a:lnTo>
                    <a:pt x="201730" y="24917"/>
                  </a:lnTo>
                  <a:lnTo>
                    <a:pt x="203854" y="25908"/>
                  </a:lnTo>
                  <a:lnTo>
                    <a:pt x="205321" y="25603"/>
                  </a:lnTo>
                  <a:lnTo>
                    <a:pt x="206026" y="26127"/>
                  </a:lnTo>
                  <a:lnTo>
                    <a:pt x="206683" y="27365"/>
                  </a:lnTo>
                  <a:lnTo>
                    <a:pt x="206730" y="29480"/>
                  </a:lnTo>
                  <a:lnTo>
                    <a:pt x="206521" y="35500"/>
                  </a:lnTo>
                  <a:lnTo>
                    <a:pt x="205483" y="37233"/>
                  </a:lnTo>
                  <a:lnTo>
                    <a:pt x="204388" y="38643"/>
                  </a:lnTo>
                  <a:lnTo>
                    <a:pt x="204111" y="39738"/>
                  </a:lnTo>
                  <a:lnTo>
                    <a:pt x="204216" y="41062"/>
                  </a:lnTo>
                  <a:lnTo>
                    <a:pt x="205902" y="43653"/>
                  </a:lnTo>
                  <a:lnTo>
                    <a:pt x="208074" y="47663"/>
                  </a:lnTo>
                  <a:lnTo>
                    <a:pt x="208579" y="49978"/>
                  </a:lnTo>
                  <a:lnTo>
                    <a:pt x="208579" y="51721"/>
                  </a:lnTo>
                  <a:lnTo>
                    <a:pt x="205617" y="56826"/>
                  </a:lnTo>
                  <a:lnTo>
                    <a:pt x="204635" y="58017"/>
                  </a:lnTo>
                  <a:lnTo>
                    <a:pt x="203949" y="60522"/>
                  </a:lnTo>
                  <a:lnTo>
                    <a:pt x="203588" y="63065"/>
                  </a:lnTo>
                  <a:lnTo>
                    <a:pt x="203797" y="64122"/>
                  </a:lnTo>
                  <a:lnTo>
                    <a:pt x="208750" y="68161"/>
                  </a:lnTo>
                  <a:lnTo>
                    <a:pt x="212417" y="70342"/>
                  </a:lnTo>
                  <a:lnTo>
                    <a:pt x="213236" y="71409"/>
                  </a:lnTo>
                  <a:lnTo>
                    <a:pt x="213313" y="72076"/>
                  </a:lnTo>
                  <a:lnTo>
                    <a:pt x="211370" y="76390"/>
                  </a:lnTo>
                  <a:lnTo>
                    <a:pt x="211179" y="77553"/>
                  </a:lnTo>
                  <a:lnTo>
                    <a:pt x="214113" y="79334"/>
                  </a:lnTo>
                  <a:lnTo>
                    <a:pt x="215741" y="82144"/>
                  </a:lnTo>
                  <a:lnTo>
                    <a:pt x="217170" y="86716"/>
                  </a:lnTo>
                  <a:lnTo>
                    <a:pt x="219961" y="91087"/>
                  </a:lnTo>
                  <a:lnTo>
                    <a:pt x="225971" y="94955"/>
                  </a:lnTo>
                  <a:lnTo>
                    <a:pt x="230343" y="97469"/>
                  </a:lnTo>
                  <a:lnTo>
                    <a:pt x="231257" y="98612"/>
                  </a:lnTo>
                  <a:lnTo>
                    <a:pt x="231572" y="99965"/>
                  </a:lnTo>
                  <a:lnTo>
                    <a:pt x="231239" y="102946"/>
                  </a:lnTo>
                  <a:lnTo>
                    <a:pt x="230105" y="106575"/>
                  </a:lnTo>
                  <a:lnTo>
                    <a:pt x="229334" y="108585"/>
                  </a:lnTo>
                  <a:lnTo>
                    <a:pt x="231115" y="109423"/>
                  </a:lnTo>
                  <a:lnTo>
                    <a:pt x="235696" y="109195"/>
                  </a:lnTo>
                  <a:lnTo>
                    <a:pt x="241268" y="109899"/>
                  </a:lnTo>
                  <a:lnTo>
                    <a:pt x="247945" y="113881"/>
                  </a:lnTo>
                  <a:lnTo>
                    <a:pt x="247965" y="115662"/>
                  </a:lnTo>
                  <a:lnTo>
                    <a:pt x="247279" y="117291"/>
                  </a:lnTo>
                  <a:lnTo>
                    <a:pt x="247736" y="118996"/>
                  </a:lnTo>
                  <a:lnTo>
                    <a:pt x="248460" y="120444"/>
                  </a:lnTo>
                  <a:lnTo>
                    <a:pt x="254241" y="124873"/>
                  </a:lnTo>
                  <a:lnTo>
                    <a:pt x="254794" y="126159"/>
                  </a:lnTo>
                  <a:lnTo>
                    <a:pt x="254889" y="128311"/>
                  </a:lnTo>
                  <a:lnTo>
                    <a:pt x="254737" y="129883"/>
                  </a:lnTo>
                  <a:lnTo>
                    <a:pt x="253136" y="130207"/>
                  </a:lnTo>
                  <a:lnTo>
                    <a:pt x="251356" y="130940"/>
                  </a:lnTo>
                  <a:lnTo>
                    <a:pt x="248450" y="132826"/>
                  </a:lnTo>
                  <a:lnTo>
                    <a:pt x="247307" y="135484"/>
                  </a:lnTo>
                  <a:lnTo>
                    <a:pt x="242602" y="139141"/>
                  </a:lnTo>
                  <a:lnTo>
                    <a:pt x="239706" y="140799"/>
                  </a:lnTo>
                  <a:lnTo>
                    <a:pt x="237392" y="140865"/>
                  </a:lnTo>
                  <a:lnTo>
                    <a:pt x="231886" y="140122"/>
                  </a:lnTo>
                  <a:lnTo>
                    <a:pt x="229953" y="138322"/>
                  </a:lnTo>
                  <a:lnTo>
                    <a:pt x="229152" y="136665"/>
                  </a:lnTo>
                  <a:lnTo>
                    <a:pt x="227038" y="135912"/>
                  </a:lnTo>
                  <a:lnTo>
                    <a:pt x="224228" y="135845"/>
                  </a:lnTo>
                  <a:lnTo>
                    <a:pt x="220352" y="136131"/>
                  </a:lnTo>
                  <a:lnTo>
                    <a:pt x="219561" y="136636"/>
                  </a:lnTo>
                  <a:lnTo>
                    <a:pt x="218923" y="138665"/>
                  </a:lnTo>
                  <a:lnTo>
                    <a:pt x="217275" y="142142"/>
                  </a:lnTo>
                  <a:lnTo>
                    <a:pt x="216094" y="144094"/>
                  </a:lnTo>
                  <a:lnTo>
                    <a:pt x="217065" y="145294"/>
                  </a:lnTo>
                  <a:lnTo>
                    <a:pt x="218608" y="147790"/>
                  </a:lnTo>
                  <a:lnTo>
                    <a:pt x="221009" y="150952"/>
                  </a:lnTo>
                  <a:lnTo>
                    <a:pt x="223485" y="153762"/>
                  </a:lnTo>
                  <a:lnTo>
                    <a:pt x="224276" y="155477"/>
                  </a:lnTo>
                  <a:lnTo>
                    <a:pt x="224237" y="156705"/>
                  </a:lnTo>
                  <a:lnTo>
                    <a:pt x="223066" y="158144"/>
                  </a:lnTo>
                  <a:lnTo>
                    <a:pt x="223238" y="161039"/>
                  </a:lnTo>
                  <a:lnTo>
                    <a:pt x="225638" y="164840"/>
                  </a:lnTo>
                  <a:lnTo>
                    <a:pt x="224828" y="165449"/>
                  </a:lnTo>
                  <a:lnTo>
                    <a:pt x="224580" y="170107"/>
                  </a:lnTo>
                  <a:lnTo>
                    <a:pt x="224609" y="175070"/>
                  </a:lnTo>
                  <a:lnTo>
                    <a:pt x="225257" y="176270"/>
                  </a:lnTo>
                  <a:lnTo>
                    <a:pt x="226543" y="177260"/>
                  </a:lnTo>
                  <a:lnTo>
                    <a:pt x="227638" y="179070"/>
                  </a:lnTo>
                  <a:lnTo>
                    <a:pt x="229458" y="183185"/>
                  </a:lnTo>
                  <a:lnTo>
                    <a:pt x="229581" y="184261"/>
                  </a:lnTo>
                  <a:lnTo>
                    <a:pt x="224514" y="183956"/>
                  </a:lnTo>
                  <a:lnTo>
                    <a:pt x="218427" y="184080"/>
                  </a:lnTo>
                  <a:lnTo>
                    <a:pt x="215008" y="186471"/>
                  </a:lnTo>
                  <a:lnTo>
                    <a:pt x="213674" y="185919"/>
                  </a:lnTo>
                  <a:lnTo>
                    <a:pt x="211293" y="185309"/>
                  </a:lnTo>
                  <a:lnTo>
                    <a:pt x="208655" y="186642"/>
                  </a:lnTo>
                  <a:lnTo>
                    <a:pt x="205054" y="190672"/>
                  </a:lnTo>
                  <a:lnTo>
                    <a:pt x="202635" y="193177"/>
                  </a:lnTo>
                  <a:lnTo>
                    <a:pt x="200283" y="196682"/>
                  </a:lnTo>
                  <a:lnTo>
                    <a:pt x="199540" y="198577"/>
                  </a:lnTo>
                  <a:lnTo>
                    <a:pt x="198054" y="202063"/>
                  </a:lnTo>
                  <a:lnTo>
                    <a:pt x="196691" y="206045"/>
                  </a:lnTo>
                  <a:lnTo>
                    <a:pt x="197434" y="208826"/>
                  </a:lnTo>
                  <a:lnTo>
                    <a:pt x="198549" y="211407"/>
                  </a:lnTo>
                  <a:lnTo>
                    <a:pt x="198797" y="214189"/>
                  </a:lnTo>
                  <a:lnTo>
                    <a:pt x="199349" y="216360"/>
                  </a:lnTo>
                  <a:lnTo>
                    <a:pt x="197863" y="217942"/>
                  </a:lnTo>
                  <a:lnTo>
                    <a:pt x="196996" y="220218"/>
                  </a:lnTo>
                  <a:lnTo>
                    <a:pt x="194463" y="219818"/>
                  </a:lnTo>
                  <a:lnTo>
                    <a:pt x="191358" y="217637"/>
                  </a:lnTo>
                  <a:lnTo>
                    <a:pt x="190700" y="214474"/>
                  </a:lnTo>
                  <a:lnTo>
                    <a:pt x="188309" y="212274"/>
                  </a:lnTo>
                  <a:lnTo>
                    <a:pt x="186737" y="211122"/>
                  </a:lnTo>
                  <a:lnTo>
                    <a:pt x="184147" y="210950"/>
                  </a:lnTo>
                  <a:lnTo>
                    <a:pt x="180004" y="211979"/>
                  </a:lnTo>
                  <a:lnTo>
                    <a:pt x="174584" y="212770"/>
                  </a:lnTo>
                  <a:lnTo>
                    <a:pt x="170498" y="212979"/>
                  </a:lnTo>
                  <a:lnTo>
                    <a:pt x="168269" y="214103"/>
                  </a:lnTo>
                  <a:lnTo>
                    <a:pt x="164973" y="215208"/>
                  </a:lnTo>
                  <a:lnTo>
                    <a:pt x="163697" y="213893"/>
                  </a:lnTo>
                  <a:lnTo>
                    <a:pt x="161868" y="210303"/>
                  </a:lnTo>
                  <a:lnTo>
                    <a:pt x="160373" y="206721"/>
                  </a:lnTo>
                  <a:lnTo>
                    <a:pt x="159334" y="205149"/>
                  </a:lnTo>
                  <a:lnTo>
                    <a:pt x="158439" y="204711"/>
                  </a:lnTo>
                  <a:lnTo>
                    <a:pt x="157334" y="204797"/>
                  </a:lnTo>
                  <a:lnTo>
                    <a:pt x="156067" y="205930"/>
                  </a:lnTo>
                  <a:lnTo>
                    <a:pt x="155115" y="207102"/>
                  </a:lnTo>
                  <a:lnTo>
                    <a:pt x="153771" y="207512"/>
                  </a:lnTo>
                  <a:lnTo>
                    <a:pt x="151695" y="208455"/>
                  </a:lnTo>
                  <a:lnTo>
                    <a:pt x="150181" y="209731"/>
                  </a:lnTo>
                  <a:lnTo>
                    <a:pt x="148524" y="213027"/>
                  </a:lnTo>
                  <a:lnTo>
                    <a:pt x="147428" y="212798"/>
                  </a:lnTo>
                  <a:lnTo>
                    <a:pt x="146295" y="212036"/>
                  </a:lnTo>
                  <a:lnTo>
                    <a:pt x="144989" y="208350"/>
                  </a:lnTo>
                  <a:lnTo>
                    <a:pt x="143199" y="207502"/>
                  </a:lnTo>
                  <a:lnTo>
                    <a:pt x="140332" y="207454"/>
                  </a:lnTo>
                  <a:lnTo>
                    <a:pt x="136779" y="206673"/>
                  </a:lnTo>
                  <a:lnTo>
                    <a:pt x="133893" y="205549"/>
                  </a:lnTo>
                  <a:lnTo>
                    <a:pt x="132845" y="205816"/>
                  </a:lnTo>
                  <a:lnTo>
                    <a:pt x="131121" y="207388"/>
                  </a:lnTo>
                  <a:lnTo>
                    <a:pt x="129274" y="207616"/>
                  </a:lnTo>
                  <a:lnTo>
                    <a:pt x="125196" y="206216"/>
                  </a:lnTo>
                  <a:lnTo>
                    <a:pt x="124406" y="206864"/>
                  </a:lnTo>
                  <a:lnTo>
                    <a:pt x="123330" y="208931"/>
                  </a:lnTo>
                  <a:lnTo>
                    <a:pt x="122063" y="210922"/>
                  </a:lnTo>
                  <a:lnTo>
                    <a:pt x="120958" y="211122"/>
                  </a:lnTo>
                  <a:lnTo>
                    <a:pt x="120339" y="210607"/>
                  </a:lnTo>
                  <a:lnTo>
                    <a:pt x="120682" y="207073"/>
                  </a:lnTo>
                  <a:lnTo>
                    <a:pt x="118320" y="205826"/>
                  </a:lnTo>
                  <a:lnTo>
                    <a:pt x="114338" y="205626"/>
                  </a:lnTo>
                  <a:lnTo>
                    <a:pt x="111538" y="206140"/>
                  </a:lnTo>
                  <a:lnTo>
                    <a:pt x="110176" y="205997"/>
                  </a:lnTo>
                  <a:lnTo>
                    <a:pt x="109471" y="205311"/>
                  </a:lnTo>
                  <a:lnTo>
                    <a:pt x="106042" y="199358"/>
                  </a:lnTo>
                  <a:lnTo>
                    <a:pt x="104232" y="198977"/>
                  </a:lnTo>
                  <a:lnTo>
                    <a:pt x="100984" y="199272"/>
                  </a:lnTo>
                  <a:lnTo>
                    <a:pt x="96193" y="198549"/>
                  </a:lnTo>
                  <a:lnTo>
                    <a:pt x="90668" y="197206"/>
                  </a:lnTo>
                  <a:lnTo>
                    <a:pt x="87630" y="196710"/>
                  </a:lnTo>
                  <a:lnTo>
                    <a:pt x="86059" y="195367"/>
                  </a:lnTo>
                  <a:lnTo>
                    <a:pt x="82658" y="194910"/>
                  </a:lnTo>
                  <a:lnTo>
                    <a:pt x="73514" y="192386"/>
                  </a:lnTo>
                  <a:lnTo>
                    <a:pt x="69790" y="191938"/>
                  </a:lnTo>
                  <a:lnTo>
                    <a:pt x="64294" y="191900"/>
                  </a:lnTo>
                  <a:lnTo>
                    <a:pt x="55931" y="191338"/>
                  </a:lnTo>
                  <a:lnTo>
                    <a:pt x="50568" y="191653"/>
                  </a:lnTo>
                  <a:lnTo>
                    <a:pt x="48083" y="192491"/>
                  </a:lnTo>
                  <a:lnTo>
                    <a:pt x="45215" y="193015"/>
                  </a:lnTo>
                  <a:lnTo>
                    <a:pt x="40367" y="193472"/>
                  </a:lnTo>
                  <a:lnTo>
                    <a:pt x="38395" y="193424"/>
                  </a:lnTo>
                  <a:lnTo>
                    <a:pt x="35290" y="193700"/>
                  </a:lnTo>
                  <a:lnTo>
                    <a:pt x="31728" y="194377"/>
                  </a:lnTo>
                  <a:lnTo>
                    <a:pt x="30709" y="195624"/>
                  </a:lnTo>
                  <a:lnTo>
                    <a:pt x="29537" y="198377"/>
                  </a:lnTo>
                  <a:lnTo>
                    <a:pt x="25441" y="203121"/>
                  </a:lnTo>
                  <a:lnTo>
                    <a:pt x="21470" y="206264"/>
                  </a:lnTo>
                  <a:lnTo>
                    <a:pt x="20746" y="206531"/>
                  </a:lnTo>
                  <a:lnTo>
                    <a:pt x="18422" y="204864"/>
                  </a:lnTo>
                  <a:lnTo>
                    <a:pt x="16488" y="204302"/>
                  </a:lnTo>
                  <a:lnTo>
                    <a:pt x="14211" y="204121"/>
                  </a:lnTo>
                  <a:lnTo>
                    <a:pt x="12602" y="204654"/>
                  </a:lnTo>
                  <a:lnTo>
                    <a:pt x="11592" y="205445"/>
                  </a:lnTo>
                  <a:lnTo>
                    <a:pt x="11725" y="209093"/>
                  </a:lnTo>
                  <a:lnTo>
                    <a:pt x="11497" y="209407"/>
                  </a:lnTo>
                  <a:lnTo>
                    <a:pt x="9744" y="205083"/>
                  </a:lnTo>
                  <a:lnTo>
                    <a:pt x="9887" y="201158"/>
                  </a:lnTo>
                  <a:lnTo>
                    <a:pt x="10859" y="198911"/>
                  </a:lnTo>
                  <a:lnTo>
                    <a:pt x="12049" y="196882"/>
                  </a:lnTo>
                  <a:lnTo>
                    <a:pt x="11563" y="193843"/>
                  </a:lnTo>
                  <a:lnTo>
                    <a:pt x="12725" y="189814"/>
                  </a:lnTo>
                  <a:lnTo>
                    <a:pt x="12764" y="186890"/>
                  </a:lnTo>
                  <a:lnTo>
                    <a:pt x="12249" y="185633"/>
                  </a:lnTo>
                  <a:lnTo>
                    <a:pt x="11306" y="184175"/>
                  </a:lnTo>
                  <a:lnTo>
                    <a:pt x="8716" y="182556"/>
                  </a:lnTo>
                  <a:lnTo>
                    <a:pt x="7572" y="181289"/>
                  </a:lnTo>
                  <a:lnTo>
                    <a:pt x="4067" y="179594"/>
                  </a:lnTo>
                  <a:lnTo>
                    <a:pt x="591" y="177489"/>
                  </a:lnTo>
                  <a:lnTo>
                    <a:pt x="0" y="176193"/>
                  </a:lnTo>
                  <a:lnTo>
                    <a:pt x="162" y="175308"/>
                  </a:lnTo>
                  <a:lnTo>
                    <a:pt x="771" y="173955"/>
                  </a:lnTo>
                  <a:lnTo>
                    <a:pt x="3429" y="170002"/>
                  </a:lnTo>
                  <a:lnTo>
                    <a:pt x="6305" y="166154"/>
                  </a:lnTo>
                  <a:lnTo>
                    <a:pt x="8144" y="164611"/>
                  </a:lnTo>
                  <a:lnTo>
                    <a:pt x="17907" y="159658"/>
                  </a:lnTo>
                  <a:lnTo>
                    <a:pt x="19412" y="157924"/>
                  </a:lnTo>
                  <a:lnTo>
                    <a:pt x="19793" y="154991"/>
                  </a:lnTo>
                  <a:lnTo>
                    <a:pt x="19812" y="152857"/>
                  </a:lnTo>
                  <a:lnTo>
                    <a:pt x="19631" y="149047"/>
                  </a:lnTo>
                  <a:lnTo>
                    <a:pt x="19031" y="143618"/>
                  </a:lnTo>
                  <a:lnTo>
                    <a:pt x="18288" y="139865"/>
                  </a:lnTo>
                  <a:lnTo>
                    <a:pt x="16421" y="132797"/>
                  </a:lnTo>
                  <a:lnTo>
                    <a:pt x="11335" y="118100"/>
                  </a:lnTo>
                  <a:lnTo>
                    <a:pt x="8277" y="102737"/>
                  </a:lnTo>
                  <a:lnTo>
                    <a:pt x="10268" y="103642"/>
                  </a:lnTo>
                  <a:lnTo>
                    <a:pt x="14935" y="103975"/>
                  </a:lnTo>
                  <a:lnTo>
                    <a:pt x="18641" y="102918"/>
                  </a:lnTo>
                  <a:lnTo>
                    <a:pt x="20564" y="102765"/>
                  </a:lnTo>
                  <a:lnTo>
                    <a:pt x="22279" y="103108"/>
                  </a:lnTo>
                  <a:lnTo>
                    <a:pt x="24832" y="102498"/>
                  </a:lnTo>
                  <a:lnTo>
                    <a:pt x="27165" y="102251"/>
                  </a:lnTo>
                  <a:lnTo>
                    <a:pt x="28375" y="103632"/>
                  </a:lnTo>
                  <a:lnTo>
                    <a:pt x="30547" y="104851"/>
                  </a:lnTo>
                  <a:lnTo>
                    <a:pt x="34843" y="103099"/>
                  </a:lnTo>
                  <a:lnTo>
                    <a:pt x="38643" y="100917"/>
                  </a:lnTo>
                  <a:lnTo>
                    <a:pt x="42586" y="101155"/>
                  </a:lnTo>
                  <a:lnTo>
                    <a:pt x="43149" y="100079"/>
                  </a:lnTo>
                  <a:lnTo>
                    <a:pt x="44129" y="94602"/>
                  </a:lnTo>
                  <a:lnTo>
                    <a:pt x="45301" y="93402"/>
                  </a:lnTo>
                  <a:lnTo>
                    <a:pt x="50016" y="93955"/>
                  </a:lnTo>
                  <a:lnTo>
                    <a:pt x="51759" y="92964"/>
                  </a:lnTo>
                  <a:lnTo>
                    <a:pt x="53588" y="90259"/>
                  </a:lnTo>
                  <a:lnTo>
                    <a:pt x="56369" y="88563"/>
                  </a:lnTo>
                  <a:lnTo>
                    <a:pt x="58693" y="88573"/>
                  </a:lnTo>
                  <a:lnTo>
                    <a:pt x="61113" y="86668"/>
                  </a:lnTo>
                  <a:lnTo>
                    <a:pt x="62303" y="87944"/>
                  </a:lnTo>
                  <a:lnTo>
                    <a:pt x="62884" y="90221"/>
                  </a:lnTo>
                  <a:lnTo>
                    <a:pt x="62084" y="92030"/>
                  </a:lnTo>
                  <a:lnTo>
                    <a:pt x="62427" y="92745"/>
                  </a:lnTo>
                  <a:lnTo>
                    <a:pt x="64103" y="93640"/>
                  </a:lnTo>
                  <a:lnTo>
                    <a:pt x="66970" y="93612"/>
                  </a:lnTo>
                  <a:lnTo>
                    <a:pt x="68809" y="92869"/>
                  </a:lnTo>
                  <a:lnTo>
                    <a:pt x="69237" y="91830"/>
                  </a:lnTo>
                  <a:lnTo>
                    <a:pt x="69237" y="89945"/>
                  </a:lnTo>
                  <a:lnTo>
                    <a:pt x="68780" y="88182"/>
                  </a:lnTo>
                  <a:lnTo>
                    <a:pt x="67561" y="86668"/>
                  </a:lnTo>
                  <a:lnTo>
                    <a:pt x="65275" y="85877"/>
                  </a:lnTo>
                  <a:lnTo>
                    <a:pt x="63684" y="85858"/>
                  </a:lnTo>
                  <a:lnTo>
                    <a:pt x="63418" y="84887"/>
                  </a:lnTo>
                  <a:lnTo>
                    <a:pt x="63961" y="82820"/>
                  </a:lnTo>
                  <a:lnTo>
                    <a:pt x="65370" y="78991"/>
                  </a:lnTo>
                  <a:lnTo>
                    <a:pt x="67103" y="75533"/>
                  </a:lnTo>
                  <a:lnTo>
                    <a:pt x="68161" y="74228"/>
                  </a:lnTo>
                  <a:lnTo>
                    <a:pt x="68342" y="73019"/>
                  </a:lnTo>
                  <a:lnTo>
                    <a:pt x="68142" y="70923"/>
                  </a:lnTo>
                  <a:lnTo>
                    <a:pt x="68104" y="67142"/>
                  </a:lnTo>
                  <a:lnTo>
                    <a:pt x="69656" y="61808"/>
                  </a:lnTo>
                  <a:lnTo>
                    <a:pt x="71752" y="57826"/>
                  </a:lnTo>
                  <a:lnTo>
                    <a:pt x="74562" y="56521"/>
                  </a:lnTo>
                  <a:lnTo>
                    <a:pt x="78000" y="55826"/>
                  </a:lnTo>
                  <a:lnTo>
                    <a:pt x="80200" y="53921"/>
                  </a:lnTo>
                  <a:lnTo>
                    <a:pt x="81286" y="51730"/>
                  </a:lnTo>
                  <a:lnTo>
                    <a:pt x="81696" y="49873"/>
                  </a:lnTo>
                  <a:lnTo>
                    <a:pt x="82220" y="48273"/>
                  </a:lnTo>
                  <a:lnTo>
                    <a:pt x="83315" y="47568"/>
                  </a:lnTo>
                  <a:lnTo>
                    <a:pt x="91583" y="48006"/>
                  </a:lnTo>
                  <a:lnTo>
                    <a:pt x="92850" y="44548"/>
                  </a:lnTo>
                  <a:lnTo>
                    <a:pt x="93564" y="43586"/>
                  </a:lnTo>
                  <a:lnTo>
                    <a:pt x="95145" y="42558"/>
                  </a:lnTo>
                  <a:lnTo>
                    <a:pt x="96250" y="41329"/>
                  </a:lnTo>
                  <a:lnTo>
                    <a:pt x="95841" y="40377"/>
                  </a:lnTo>
                  <a:lnTo>
                    <a:pt x="93726" y="39767"/>
                  </a:lnTo>
                  <a:lnTo>
                    <a:pt x="88754" y="39224"/>
                  </a:lnTo>
                  <a:lnTo>
                    <a:pt x="87754" y="38072"/>
                  </a:lnTo>
                  <a:lnTo>
                    <a:pt x="88068" y="36690"/>
                  </a:lnTo>
                  <a:lnTo>
                    <a:pt x="89392" y="33109"/>
                  </a:lnTo>
                  <a:lnTo>
                    <a:pt x="90659" y="28480"/>
                  </a:lnTo>
                  <a:lnTo>
                    <a:pt x="91317" y="24889"/>
                  </a:lnTo>
                  <a:lnTo>
                    <a:pt x="91383" y="22765"/>
                  </a:lnTo>
                  <a:lnTo>
                    <a:pt x="92097" y="22193"/>
                  </a:lnTo>
                  <a:lnTo>
                    <a:pt x="96145" y="21517"/>
                  </a:lnTo>
                  <a:lnTo>
                    <a:pt x="97507" y="20793"/>
                  </a:lnTo>
                  <a:lnTo>
                    <a:pt x="100994" y="15878"/>
                  </a:lnTo>
                  <a:lnTo>
                    <a:pt x="103651" y="15040"/>
                  </a:lnTo>
                  <a:lnTo>
                    <a:pt x="110519" y="16307"/>
                  </a:lnTo>
                  <a:lnTo>
                    <a:pt x="113662" y="16212"/>
                  </a:lnTo>
                  <a:lnTo>
                    <a:pt x="114519" y="16326"/>
                  </a:lnTo>
                  <a:lnTo>
                    <a:pt x="117663" y="16545"/>
                  </a:lnTo>
                  <a:lnTo>
                    <a:pt x="118006" y="16050"/>
                  </a:lnTo>
                  <a:lnTo>
                    <a:pt x="119415" y="11182"/>
                  </a:lnTo>
                  <a:lnTo>
                    <a:pt x="120805" y="9763"/>
                  </a:lnTo>
                  <a:lnTo>
                    <a:pt x="126206" y="3334"/>
                  </a:lnTo>
                  <a:lnTo>
                    <a:pt x="129835" y="600"/>
                  </a:lnTo>
                  <a:lnTo>
                    <a:pt x="132131" y="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08" name="Freeform: Shape 107">
              <a:extLst>
                <a:ext uri="{FF2B5EF4-FFF2-40B4-BE49-F238E27FC236}">
                  <a16:creationId xmlns:a16="http://schemas.microsoft.com/office/drawing/2014/main" id="{1E75F010-E4B2-48DC-8E76-A4DC4F903310}"/>
                </a:ext>
              </a:extLst>
            </p:cNvPr>
            <p:cNvSpPr/>
            <p:nvPr/>
          </p:nvSpPr>
          <p:spPr>
            <a:xfrm>
              <a:off x="6647234" y="2965357"/>
              <a:ext cx="244712" cy="142747"/>
            </a:xfrm>
            <a:custGeom>
              <a:avLst/>
              <a:gdLst>
                <a:gd name="connsiteX0" fmla="*/ 95012 w 114300"/>
                <a:gd name="connsiteY0" fmla="*/ 9944 h 66675"/>
                <a:gd name="connsiteX1" fmla="*/ 95821 w 114300"/>
                <a:gd name="connsiteY1" fmla="*/ 10459 h 66675"/>
                <a:gd name="connsiteX2" fmla="*/ 97726 w 114300"/>
                <a:gd name="connsiteY2" fmla="*/ 12202 h 66675"/>
                <a:gd name="connsiteX3" fmla="*/ 97279 w 114300"/>
                <a:gd name="connsiteY3" fmla="*/ 15164 h 66675"/>
                <a:gd name="connsiteX4" fmla="*/ 95097 w 114300"/>
                <a:gd name="connsiteY4" fmla="*/ 19926 h 66675"/>
                <a:gd name="connsiteX5" fmla="*/ 93945 w 114300"/>
                <a:gd name="connsiteY5" fmla="*/ 23774 h 66675"/>
                <a:gd name="connsiteX6" fmla="*/ 93821 w 114300"/>
                <a:gd name="connsiteY6" fmla="*/ 26718 h 66675"/>
                <a:gd name="connsiteX7" fmla="*/ 94040 w 114300"/>
                <a:gd name="connsiteY7" fmla="*/ 28099 h 66675"/>
                <a:gd name="connsiteX8" fmla="*/ 94431 w 114300"/>
                <a:gd name="connsiteY8" fmla="*/ 28080 h 66675"/>
                <a:gd name="connsiteX9" fmla="*/ 96507 w 114300"/>
                <a:gd name="connsiteY9" fmla="*/ 28289 h 66675"/>
                <a:gd name="connsiteX10" fmla="*/ 97574 w 114300"/>
                <a:gd name="connsiteY10" fmla="*/ 28289 h 66675"/>
                <a:gd name="connsiteX11" fmla="*/ 100917 w 114300"/>
                <a:gd name="connsiteY11" fmla="*/ 29080 h 66675"/>
                <a:gd name="connsiteX12" fmla="*/ 103594 w 114300"/>
                <a:gd name="connsiteY12" fmla="*/ 30242 h 66675"/>
                <a:gd name="connsiteX13" fmla="*/ 104118 w 114300"/>
                <a:gd name="connsiteY13" fmla="*/ 31471 h 66675"/>
                <a:gd name="connsiteX14" fmla="*/ 104460 w 114300"/>
                <a:gd name="connsiteY14" fmla="*/ 32966 h 66675"/>
                <a:gd name="connsiteX15" fmla="*/ 107652 w 114300"/>
                <a:gd name="connsiteY15" fmla="*/ 35005 h 66675"/>
                <a:gd name="connsiteX16" fmla="*/ 111300 w 114300"/>
                <a:gd name="connsiteY16" fmla="*/ 36328 h 66675"/>
                <a:gd name="connsiteX17" fmla="*/ 112538 w 114300"/>
                <a:gd name="connsiteY17" fmla="*/ 35900 h 66675"/>
                <a:gd name="connsiteX18" fmla="*/ 117072 w 114300"/>
                <a:gd name="connsiteY18" fmla="*/ 31128 h 66675"/>
                <a:gd name="connsiteX19" fmla="*/ 118824 w 114300"/>
                <a:gd name="connsiteY19" fmla="*/ 31918 h 66675"/>
                <a:gd name="connsiteX20" fmla="*/ 119882 w 114300"/>
                <a:gd name="connsiteY20" fmla="*/ 34452 h 66675"/>
                <a:gd name="connsiteX21" fmla="*/ 119834 w 114300"/>
                <a:gd name="connsiteY21" fmla="*/ 35805 h 66675"/>
                <a:gd name="connsiteX22" fmla="*/ 118586 w 114300"/>
                <a:gd name="connsiteY22" fmla="*/ 40862 h 66675"/>
                <a:gd name="connsiteX23" fmla="*/ 118367 w 114300"/>
                <a:gd name="connsiteY23" fmla="*/ 43577 h 66675"/>
                <a:gd name="connsiteX24" fmla="*/ 119443 w 114300"/>
                <a:gd name="connsiteY24" fmla="*/ 45368 h 66675"/>
                <a:gd name="connsiteX25" fmla="*/ 119558 w 114300"/>
                <a:gd name="connsiteY25" fmla="*/ 46768 h 66675"/>
                <a:gd name="connsiteX26" fmla="*/ 119243 w 114300"/>
                <a:gd name="connsiteY26" fmla="*/ 48035 h 66675"/>
                <a:gd name="connsiteX27" fmla="*/ 117434 w 114300"/>
                <a:gd name="connsiteY27" fmla="*/ 48149 h 66675"/>
                <a:gd name="connsiteX28" fmla="*/ 115005 w 114300"/>
                <a:gd name="connsiteY28" fmla="*/ 47463 h 66675"/>
                <a:gd name="connsiteX29" fmla="*/ 112957 w 114300"/>
                <a:gd name="connsiteY29" fmla="*/ 45282 h 66675"/>
                <a:gd name="connsiteX30" fmla="*/ 111404 w 114300"/>
                <a:gd name="connsiteY30" fmla="*/ 45549 h 66675"/>
                <a:gd name="connsiteX31" fmla="*/ 110061 w 114300"/>
                <a:gd name="connsiteY31" fmla="*/ 46111 h 66675"/>
                <a:gd name="connsiteX32" fmla="*/ 109366 w 114300"/>
                <a:gd name="connsiteY32" fmla="*/ 48168 h 66675"/>
                <a:gd name="connsiteX33" fmla="*/ 108756 w 114300"/>
                <a:gd name="connsiteY33" fmla="*/ 50625 h 66675"/>
                <a:gd name="connsiteX34" fmla="*/ 108956 w 114300"/>
                <a:gd name="connsiteY34" fmla="*/ 51988 h 66675"/>
                <a:gd name="connsiteX35" fmla="*/ 109918 w 114300"/>
                <a:gd name="connsiteY35" fmla="*/ 53045 h 66675"/>
                <a:gd name="connsiteX36" fmla="*/ 110661 w 114300"/>
                <a:gd name="connsiteY36" fmla="*/ 55274 h 66675"/>
                <a:gd name="connsiteX37" fmla="*/ 111204 w 114300"/>
                <a:gd name="connsiteY37" fmla="*/ 58169 h 66675"/>
                <a:gd name="connsiteX38" fmla="*/ 111614 w 114300"/>
                <a:gd name="connsiteY38" fmla="*/ 59493 h 66675"/>
                <a:gd name="connsiteX39" fmla="*/ 111166 w 114300"/>
                <a:gd name="connsiteY39" fmla="*/ 60084 h 66675"/>
                <a:gd name="connsiteX40" fmla="*/ 109890 w 114300"/>
                <a:gd name="connsiteY40" fmla="*/ 60484 h 66675"/>
                <a:gd name="connsiteX41" fmla="*/ 108823 w 114300"/>
                <a:gd name="connsiteY41" fmla="*/ 60093 h 66675"/>
                <a:gd name="connsiteX42" fmla="*/ 106975 w 114300"/>
                <a:gd name="connsiteY42" fmla="*/ 56636 h 66675"/>
                <a:gd name="connsiteX43" fmla="*/ 106108 w 114300"/>
                <a:gd name="connsiteY43" fmla="*/ 55321 h 66675"/>
                <a:gd name="connsiteX44" fmla="*/ 104642 w 114300"/>
                <a:gd name="connsiteY44" fmla="*/ 55083 h 66675"/>
                <a:gd name="connsiteX45" fmla="*/ 102060 w 114300"/>
                <a:gd name="connsiteY45" fmla="*/ 55931 h 66675"/>
                <a:gd name="connsiteX46" fmla="*/ 98098 w 114300"/>
                <a:gd name="connsiteY46" fmla="*/ 57864 h 66675"/>
                <a:gd name="connsiteX47" fmla="*/ 96488 w 114300"/>
                <a:gd name="connsiteY47" fmla="*/ 57855 h 66675"/>
                <a:gd name="connsiteX48" fmla="*/ 95135 w 114300"/>
                <a:gd name="connsiteY48" fmla="*/ 57465 h 66675"/>
                <a:gd name="connsiteX49" fmla="*/ 93859 w 114300"/>
                <a:gd name="connsiteY49" fmla="*/ 55826 h 66675"/>
                <a:gd name="connsiteX50" fmla="*/ 92773 w 114300"/>
                <a:gd name="connsiteY50" fmla="*/ 52654 h 66675"/>
                <a:gd name="connsiteX51" fmla="*/ 92430 w 114300"/>
                <a:gd name="connsiteY51" fmla="*/ 50663 h 66675"/>
                <a:gd name="connsiteX52" fmla="*/ 91678 w 114300"/>
                <a:gd name="connsiteY52" fmla="*/ 50721 h 66675"/>
                <a:gd name="connsiteX53" fmla="*/ 89135 w 114300"/>
                <a:gd name="connsiteY53" fmla="*/ 50149 h 66675"/>
                <a:gd name="connsiteX54" fmla="*/ 87954 w 114300"/>
                <a:gd name="connsiteY54" fmla="*/ 50940 h 66675"/>
                <a:gd name="connsiteX55" fmla="*/ 87944 w 114300"/>
                <a:gd name="connsiteY55" fmla="*/ 54178 h 66675"/>
                <a:gd name="connsiteX56" fmla="*/ 87716 w 114300"/>
                <a:gd name="connsiteY56" fmla="*/ 58217 h 66675"/>
                <a:gd name="connsiteX57" fmla="*/ 86439 w 114300"/>
                <a:gd name="connsiteY57" fmla="*/ 60817 h 66675"/>
                <a:gd name="connsiteX58" fmla="*/ 82896 w 114300"/>
                <a:gd name="connsiteY58" fmla="*/ 65313 h 66675"/>
                <a:gd name="connsiteX59" fmla="*/ 81601 w 114300"/>
                <a:gd name="connsiteY59" fmla="*/ 67266 h 66675"/>
                <a:gd name="connsiteX60" fmla="*/ 81077 w 114300"/>
                <a:gd name="connsiteY60" fmla="*/ 68675 h 66675"/>
                <a:gd name="connsiteX61" fmla="*/ 80972 w 114300"/>
                <a:gd name="connsiteY61" fmla="*/ 69895 h 66675"/>
                <a:gd name="connsiteX62" fmla="*/ 81515 w 114300"/>
                <a:gd name="connsiteY62" fmla="*/ 72000 h 66675"/>
                <a:gd name="connsiteX63" fmla="*/ 82248 w 114300"/>
                <a:gd name="connsiteY63" fmla="*/ 74009 h 66675"/>
                <a:gd name="connsiteX64" fmla="*/ 81629 w 114300"/>
                <a:gd name="connsiteY64" fmla="*/ 75152 h 66675"/>
                <a:gd name="connsiteX65" fmla="*/ 79762 w 114300"/>
                <a:gd name="connsiteY65" fmla="*/ 75752 h 66675"/>
                <a:gd name="connsiteX66" fmla="*/ 78438 w 114300"/>
                <a:gd name="connsiteY66" fmla="*/ 74533 h 66675"/>
                <a:gd name="connsiteX67" fmla="*/ 77933 w 114300"/>
                <a:gd name="connsiteY67" fmla="*/ 72362 h 66675"/>
                <a:gd name="connsiteX68" fmla="*/ 75066 w 114300"/>
                <a:gd name="connsiteY68" fmla="*/ 69390 h 66675"/>
                <a:gd name="connsiteX69" fmla="*/ 76371 w 114300"/>
                <a:gd name="connsiteY69" fmla="*/ 66904 h 66675"/>
                <a:gd name="connsiteX70" fmla="*/ 76152 w 114300"/>
                <a:gd name="connsiteY70" fmla="*/ 66285 h 66675"/>
                <a:gd name="connsiteX71" fmla="*/ 71418 w 114300"/>
                <a:gd name="connsiteY71" fmla="*/ 64989 h 66675"/>
                <a:gd name="connsiteX72" fmla="*/ 69380 w 114300"/>
                <a:gd name="connsiteY72" fmla="*/ 63103 h 66675"/>
                <a:gd name="connsiteX73" fmla="*/ 66522 w 114300"/>
                <a:gd name="connsiteY73" fmla="*/ 59789 h 66675"/>
                <a:gd name="connsiteX74" fmla="*/ 65989 w 114300"/>
                <a:gd name="connsiteY74" fmla="*/ 58369 h 66675"/>
                <a:gd name="connsiteX75" fmla="*/ 66113 w 114300"/>
                <a:gd name="connsiteY75" fmla="*/ 53740 h 66675"/>
                <a:gd name="connsiteX76" fmla="*/ 65942 w 114300"/>
                <a:gd name="connsiteY76" fmla="*/ 52616 h 66675"/>
                <a:gd name="connsiteX77" fmla="*/ 65561 w 114300"/>
                <a:gd name="connsiteY77" fmla="*/ 52064 h 66675"/>
                <a:gd name="connsiteX78" fmla="*/ 64179 w 114300"/>
                <a:gd name="connsiteY78" fmla="*/ 52102 h 66675"/>
                <a:gd name="connsiteX79" fmla="*/ 62246 w 114300"/>
                <a:gd name="connsiteY79" fmla="*/ 53712 h 66675"/>
                <a:gd name="connsiteX80" fmla="*/ 60465 w 114300"/>
                <a:gd name="connsiteY80" fmla="*/ 56112 h 66675"/>
                <a:gd name="connsiteX81" fmla="*/ 56826 w 114300"/>
                <a:gd name="connsiteY81" fmla="*/ 58826 h 66675"/>
                <a:gd name="connsiteX82" fmla="*/ 56445 w 114300"/>
                <a:gd name="connsiteY82" fmla="*/ 59398 h 66675"/>
                <a:gd name="connsiteX83" fmla="*/ 57674 w 114300"/>
                <a:gd name="connsiteY83" fmla="*/ 62036 h 66675"/>
                <a:gd name="connsiteX84" fmla="*/ 57617 w 114300"/>
                <a:gd name="connsiteY84" fmla="*/ 63055 h 66675"/>
                <a:gd name="connsiteX85" fmla="*/ 54645 w 114300"/>
                <a:gd name="connsiteY85" fmla="*/ 67256 h 66675"/>
                <a:gd name="connsiteX86" fmla="*/ 54083 w 114300"/>
                <a:gd name="connsiteY86" fmla="*/ 68637 h 66675"/>
                <a:gd name="connsiteX87" fmla="*/ 50320 w 114300"/>
                <a:gd name="connsiteY87" fmla="*/ 71257 h 66675"/>
                <a:gd name="connsiteX88" fmla="*/ 48596 w 114300"/>
                <a:gd name="connsiteY88" fmla="*/ 72238 h 66675"/>
                <a:gd name="connsiteX89" fmla="*/ 43377 w 114300"/>
                <a:gd name="connsiteY89" fmla="*/ 70314 h 66675"/>
                <a:gd name="connsiteX90" fmla="*/ 41929 w 114300"/>
                <a:gd name="connsiteY90" fmla="*/ 70085 h 66675"/>
                <a:gd name="connsiteX91" fmla="*/ 39605 w 114300"/>
                <a:gd name="connsiteY91" fmla="*/ 71371 h 66675"/>
                <a:gd name="connsiteX92" fmla="*/ 36309 w 114300"/>
                <a:gd name="connsiteY92" fmla="*/ 72600 h 66675"/>
                <a:gd name="connsiteX93" fmla="*/ 30985 w 114300"/>
                <a:gd name="connsiteY93" fmla="*/ 73828 h 66675"/>
                <a:gd name="connsiteX94" fmla="*/ 29023 w 114300"/>
                <a:gd name="connsiteY94" fmla="*/ 72933 h 66675"/>
                <a:gd name="connsiteX95" fmla="*/ 28099 w 114300"/>
                <a:gd name="connsiteY95" fmla="*/ 72095 h 66675"/>
                <a:gd name="connsiteX96" fmla="*/ 27641 w 114300"/>
                <a:gd name="connsiteY96" fmla="*/ 70818 h 66675"/>
                <a:gd name="connsiteX97" fmla="*/ 26298 w 114300"/>
                <a:gd name="connsiteY97" fmla="*/ 68580 h 66675"/>
                <a:gd name="connsiteX98" fmla="*/ 24794 w 114300"/>
                <a:gd name="connsiteY98" fmla="*/ 67256 h 66675"/>
                <a:gd name="connsiteX99" fmla="*/ 23746 w 114300"/>
                <a:gd name="connsiteY99" fmla="*/ 65808 h 66675"/>
                <a:gd name="connsiteX100" fmla="*/ 22345 w 114300"/>
                <a:gd name="connsiteY100" fmla="*/ 64227 h 66675"/>
                <a:gd name="connsiteX101" fmla="*/ 21441 w 114300"/>
                <a:gd name="connsiteY101" fmla="*/ 62903 h 66675"/>
                <a:gd name="connsiteX102" fmla="*/ 22641 w 114300"/>
                <a:gd name="connsiteY102" fmla="*/ 58655 h 66675"/>
                <a:gd name="connsiteX103" fmla="*/ 21765 w 114300"/>
                <a:gd name="connsiteY103" fmla="*/ 57169 h 66675"/>
                <a:gd name="connsiteX104" fmla="*/ 21317 w 114300"/>
                <a:gd name="connsiteY104" fmla="*/ 55036 h 66675"/>
                <a:gd name="connsiteX105" fmla="*/ 21545 w 114300"/>
                <a:gd name="connsiteY105" fmla="*/ 53588 h 66675"/>
                <a:gd name="connsiteX106" fmla="*/ 21069 w 114300"/>
                <a:gd name="connsiteY106" fmla="*/ 53235 h 66675"/>
                <a:gd name="connsiteX107" fmla="*/ 16259 w 114300"/>
                <a:gd name="connsiteY107" fmla="*/ 52397 h 66675"/>
                <a:gd name="connsiteX108" fmla="*/ 12268 w 114300"/>
                <a:gd name="connsiteY108" fmla="*/ 52664 h 66675"/>
                <a:gd name="connsiteX109" fmla="*/ 9410 w 114300"/>
                <a:gd name="connsiteY109" fmla="*/ 54083 h 66675"/>
                <a:gd name="connsiteX110" fmla="*/ 7077 w 114300"/>
                <a:gd name="connsiteY110" fmla="*/ 56445 h 66675"/>
                <a:gd name="connsiteX111" fmla="*/ 6791 w 114300"/>
                <a:gd name="connsiteY111" fmla="*/ 56960 h 66675"/>
                <a:gd name="connsiteX112" fmla="*/ 6944 w 114300"/>
                <a:gd name="connsiteY112" fmla="*/ 57379 h 66675"/>
                <a:gd name="connsiteX113" fmla="*/ 8106 w 114300"/>
                <a:gd name="connsiteY113" fmla="*/ 59541 h 66675"/>
                <a:gd name="connsiteX114" fmla="*/ 6134 w 114300"/>
                <a:gd name="connsiteY114" fmla="*/ 61827 h 66675"/>
                <a:gd name="connsiteX115" fmla="*/ 3115 w 114300"/>
                <a:gd name="connsiteY115" fmla="*/ 63598 h 66675"/>
                <a:gd name="connsiteX116" fmla="*/ 981 w 114300"/>
                <a:gd name="connsiteY116" fmla="*/ 63780 h 66675"/>
                <a:gd name="connsiteX117" fmla="*/ 38 w 114300"/>
                <a:gd name="connsiteY117" fmla="*/ 63437 h 66675"/>
                <a:gd name="connsiteX118" fmla="*/ 0 w 114300"/>
                <a:gd name="connsiteY118" fmla="*/ 60998 h 66675"/>
                <a:gd name="connsiteX119" fmla="*/ 1772 w 114300"/>
                <a:gd name="connsiteY119" fmla="*/ 60093 h 66675"/>
                <a:gd name="connsiteX120" fmla="*/ 3372 w 114300"/>
                <a:gd name="connsiteY120" fmla="*/ 58503 h 66675"/>
                <a:gd name="connsiteX121" fmla="*/ 3905 w 114300"/>
                <a:gd name="connsiteY121" fmla="*/ 56255 h 66675"/>
                <a:gd name="connsiteX122" fmla="*/ 4096 w 114300"/>
                <a:gd name="connsiteY122" fmla="*/ 54674 h 66675"/>
                <a:gd name="connsiteX123" fmla="*/ 2419 w 114300"/>
                <a:gd name="connsiteY123" fmla="*/ 52759 h 66675"/>
                <a:gd name="connsiteX124" fmla="*/ 2619 w 114300"/>
                <a:gd name="connsiteY124" fmla="*/ 51578 h 66675"/>
                <a:gd name="connsiteX125" fmla="*/ 3667 w 114300"/>
                <a:gd name="connsiteY125" fmla="*/ 49349 h 66675"/>
                <a:gd name="connsiteX126" fmla="*/ 4267 w 114300"/>
                <a:gd name="connsiteY126" fmla="*/ 47377 h 66675"/>
                <a:gd name="connsiteX127" fmla="*/ 5105 w 114300"/>
                <a:gd name="connsiteY127" fmla="*/ 45673 h 66675"/>
                <a:gd name="connsiteX128" fmla="*/ 8429 w 114300"/>
                <a:gd name="connsiteY128" fmla="*/ 42882 h 66675"/>
                <a:gd name="connsiteX129" fmla="*/ 11763 w 114300"/>
                <a:gd name="connsiteY129" fmla="*/ 40062 h 66675"/>
                <a:gd name="connsiteX130" fmla="*/ 12268 w 114300"/>
                <a:gd name="connsiteY130" fmla="*/ 37071 h 66675"/>
                <a:gd name="connsiteX131" fmla="*/ 12535 w 114300"/>
                <a:gd name="connsiteY131" fmla="*/ 33423 h 66675"/>
                <a:gd name="connsiteX132" fmla="*/ 13002 w 114300"/>
                <a:gd name="connsiteY132" fmla="*/ 32547 h 66675"/>
                <a:gd name="connsiteX133" fmla="*/ 17507 w 114300"/>
                <a:gd name="connsiteY133" fmla="*/ 30356 h 66675"/>
                <a:gd name="connsiteX134" fmla="*/ 18631 w 114300"/>
                <a:gd name="connsiteY134" fmla="*/ 29489 h 66675"/>
                <a:gd name="connsiteX135" fmla="*/ 19202 w 114300"/>
                <a:gd name="connsiteY135" fmla="*/ 28251 h 66675"/>
                <a:gd name="connsiteX136" fmla="*/ 22746 w 114300"/>
                <a:gd name="connsiteY136" fmla="*/ 24146 h 66675"/>
                <a:gd name="connsiteX137" fmla="*/ 26251 w 114300"/>
                <a:gd name="connsiteY137" fmla="*/ 20069 h 66675"/>
                <a:gd name="connsiteX138" fmla="*/ 26965 w 114300"/>
                <a:gd name="connsiteY138" fmla="*/ 18698 h 66675"/>
                <a:gd name="connsiteX139" fmla="*/ 27556 w 114300"/>
                <a:gd name="connsiteY139" fmla="*/ 17888 h 66675"/>
                <a:gd name="connsiteX140" fmla="*/ 27556 w 114300"/>
                <a:gd name="connsiteY140" fmla="*/ 17221 h 66675"/>
                <a:gd name="connsiteX141" fmla="*/ 27108 w 114300"/>
                <a:gd name="connsiteY141" fmla="*/ 16707 h 66675"/>
                <a:gd name="connsiteX142" fmla="*/ 25441 w 114300"/>
                <a:gd name="connsiteY142" fmla="*/ 16373 h 66675"/>
                <a:gd name="connsiteX143" fmla="*/ 24870 w 114300"/>
                <a:gd name="connsiteY143" fmla="*/ 15069 h 66675"/>
                <a:gd name="connsiteX144" fmla="*/ 26689 w 114300"/>
                <a:gd name="connsiteY144" fmla="*/ 12745 h 66675"/>
                <a:gd name="connsiteX145" fmla="*/ 28965 w 114300"/>
                <a:gd name="connsiteY145" fmla="*/ 11325 h 66675"/>
                <a:gd name="connsiteX146" fmla="*/ 31175 w 114300"/>
                <a:gd name="connsiteY146" fmla="*/ 11297 h 66675"/>
                <a:gd name="connsiteX147" fmla="*/ 32061 w 114300"/>
                <a:gd name="connsiteY147" fmla="*/ 11954 h 66675"/>
                <a:gd name="connsiteX148" fmla="*/ 32013 w 114300"/>
                <a:gd name="connsiteY148" fmla="*/ 12725 h 66675"/>
                <a:gd name="connsiteX149" fmla="*/ 32966 w 114300"/>
                <a:gd name="connsiteY149" fmla="*/ 13554 h 66675"/>
                <a:gd name="connsiteX150" fmla="*/ 34642 w 114300"/>
                <a:gd name="connsiteY150" fmla="*/ 13821 h 66675"/>
                <a:gd name="connsiteX151" fmla="*/ 36709 w 114300"/>
                <a:gd name="connsiteY151" fmla="*/ 13535 h 66675"/>
                <a:gd name="connsiteX152" fmla="*/ 38767 w 114300"/>
                <a:gd name="connsiteY152" fmla="*/ 12668 h 66675"/>
                <a:gd name="connsiteX153" fmla="*/ 40034 w 114300"/>
                <a:gd name="connsiteY153" fmla="*/ 10601 h 66675"/>
                <a:gd name="connsiteX154" fmla="*/ 40767 w 114300"/>
                <a:gd name="connsiteY154" fmla="*/ 9030 h 66675"/>
                <a:gd name="connsiteX155" fmla="*/ 43996 w 114300"/>
                <a:gd name="connsiteY155" fmla="*/ 7239 h 66675"/>
                <a:gd name="connsiteX156" fmla="*/ 46196 w 114300"/>
                <a:gd name="connsiteY156" fmla="*/ 8144 h 66675"/>
                <a:gd name="connsiteX157" fmla="*/ 52321 w 114300"/>
                <a:gd name="connsiteY157" fmla="*/ 8382 h 66675"/>
                <a:gd name="connsiteX158" fmla="*/ 56779 w 114300"/>
                <a:gd name="connsiteY158" fmla="*/ 7896 h 66675"/>
                <a:gd name="connsiteX159" fmla="*/ 59569 w 114300"/>
                <a:gd name="connsiteY159" fmla="*/ 6677 h 66675"/>
                <a:gd name="connsiteX160" fmla="*/ 63027 w 114300"/>
                <a:gd name="connsiteY160" fmla="*/ 6677 h 66675"/>
                <a:gd name="connsiteX161" fmla="*/ 65351 w 114300"/>
                <a:gd name="connsiteY161" fmla="*/ 7363 h 66675"/>
                <a:gd name="connsiteX162" fmla="*/ 65761 w 114300"/>
                <a:gd name="connsiteY162" fmla="*/ 7258 h 66675"/>
                <a:gd name="connsiteX163" fmla="*/ 66408 w 114300"/>
                <a:gd name="connsiteY163" fmla="*/ 7106 h 66675"/>
                <a:gd name="connsiteX164" fmla="*/ 67037 w 114300"/>
                <a:gd name="connsiteY164" fmla="*/ 6448 h 66675"/>
                <a:gd name="connsiteX165" fmla="*/ 69227 w 114300"/>
                <a:gd name="connsiteY165" fmla="*/ 6001 h 66675"/>
                <a:gd name="connsiteX166" fmla="*/ 69513 w 114300"/>
                <a:gd name="connsiteY166" fmla="*/ 5458 h 66675"/>
                <a:gd name="connsiteX167" fmla="*/ 69428 w 114300"/>
                <a:gd name="connsiteY167" fmla="*/ 4896 h 66675"/>
                <a:gd name="connsiteX168" fmla="*/ 69037 w 114300"/>
                <a:gd name="connsiteY168" fmla="*/ 4620 h 66675"/>
                <a:gd name="connsiteX169" fmla="*/ 66342 w 114300"/>
                <a:gd name="connsiteY169" fmla="*/ 4906 h 66675"/>
                <a:gd name="connsiteX170" fmla="*/ 65322 w 114300"/>
                <a:gd name="connsiteY170" fmla="*/ 4477 h 66675"/>
                <a:gd name="connsiteX171" fmla="*/ 65056 w 114300"/>
                <a:gd name="connsiteY171" fmla="*/ 3486 h 66675"/>
                <a:gd name="connsiteX172" fmla="*/ 65922 w 114300"/>
                <a:gd name="connsiteY172" fmla="*/ 1753 h 66675"/>
                <a:gd name="connsiteX173" fmla="*/ 67904 w 114300"/>
                <a:gd name="connsiteY173" fmla="*/ 343 h 66675"/>
                <a:gd name="connsiteX174" fmla="*/ 69580 w 114300"/>
                <a:gd name="connsiteY174" fmla="*/ 0 h 66675"/>
                <a:gd name="connsiteX175" fmla="*/ 70790 w 114300"/>
                <a:gd name="connsiteY175" fmla="*/ 381 h 66675"/>
                <a:gd name="connsiteX176" fmla="*/ 73733 w 114300"/>
                <a:gd name="connsiteY176" fmla="*/ 2991 h 66675"/>
                <a:gd name="connsiteX177" fmla="*/ 74447 w 114300"/>
                <a:gd name="connsiteY177" fmla="*/ 3077 h 66675"/>
                <a:gd name="connsiteX178" fmla="*/ 74857 w 114300"/>
                <a:gd name="connsiteY178" fmla="*/ 2610 h 66675"/>
                <a:gd name="connsiteX179" fmla="*/ 75467 w 114300"/>
                <a:gd name="connsiteY179" fmla="*/ 2343 h 66675"/>
                <a:gd name="connsiteX180" fmla="*/ 76486 w 114300"/>
                <a:gd name="connsiteY180" fmla="*/ 2858 h 66675"/>
                <a:gd name="connsiteX181" fmla="*/ 77629 w 114300"/>
                <a:gd name="connsiteY181" fmla="*/ 4477 h 66675"/>
                <a:gd name="connsiteX182" fmla="*/ 77829 w 114300"/>
                <a:gd name="connsiteY182" fmla="*/ 4724 h 66675"/>
                <a:gd name="connsiteX183" fmla="*/ 84411 w 114300"/>
                <a:gd name="connsiteY183" fmla="*/ 4153 h 66675"/>
                <a:gd name="connsiteX184" fmla="*/ 85887 w 114300"/>
                <a:gd name="connsiteY184" fmla="*/ 4153 h 66675"/>
                <a:gd name="connsiteX185" fmla="*/ 90354 w 114300"/>
                <a:gd name="connsiteY185" fmla="*/ 700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14300" h="66675">
                  <a:moveTo>
                    <a:pt x="95012" y="9944"/>
                  </a:moveTo>
                  <a:lnTo>
                    <a:pt x="95821" y="10459"/>
                  </a:lnTo>
                  <a:lnTo>
                    <a:pt x="97726" y="12202"/>
                  </a:lnTo>
                  <a:lnTo>
                    <a:pt x="97279" y="15164"/>
                  </a:lnTo>
                  <a:lnTo>
                    <a:pt x="95097" y="19926"/>
                  </a:lnTo>
                  <a:lnTo>
                    <a:pt x="93945" y="23774"/>
                  </a:lnTo>
                  <a:lnTo>
                    <a:pt x="93821" y="26718"/>
                  </a:lnTo>
                  <a:lnTo>
                    <a:pt x="94040" y="28099"/>
                  </a:lnTo>
                  <a:lnTo>
                    <a:pt x="94431" y="28080"/>
                  </a:lnTo>
                  <a:lnTo>
                    <a:pt x="96507" y="28289"/>
                  </a:lnTo>
                  <a:lnTo>
                    <a:pt x="97574" y="28289"/>
                  </a:lnTo>
                  <a:lnTo>
                    <a:pt x="100917" y="29080"/>
                  </a:lnTo>
                  <a:lnTo>
                    <a:pt x="103594" y="30242"/>
                  </a:lnTo>
                  <a:lnTo>
                    <a:pt x="104118" y="31471"/>
                  </a:lnTo>
                  <a:lnTo>
                    <a:pt x="104460" y="32966"/>
                  </a:lnTo>
                  <a:lnTo>
                    <a:pt x="107652" y="35005"/>
                  </a:lnTo>
                  <a:lnTo>
                    <a:pt x="111300" y="36328"/>
                  </a:lnTo>
                  <a:lnTo>
                    <a:pt x="112538" y="35900"/>
                  </a:lnTo>
                  <a:lnTo>
                    <a:pt x="117072" y="31128"/>
                  </a:lnTo>
                  <a:lnTo>
                    <a:pt x="118824" y="31918"/>
                  </a:lnTo>
                  <a:lnTo>
                    <a:pt x="119882" y="34452"/>
                  </a:lnTo>
                  <a:lnTo>
                    <a:pt x="119834" y="35805"/>
                  </a:lnTo>
                  <a:lnTo>
                    <a:pt x="118586" y="40862"/>
                  </a:lnTo>
                  <a:lnTo>
                    <a:pt x="118367" y="43577"/>
                  </a:lnTo>
                  <a:lnTo>
                    <a:pt x="119443" y="45368"/>
                  </a:lnTo>
                  <a:lnTo>
                    <a:pt x="119558" y="46768"/>
                  </a:lnTo>
                  <a:lnTo>
                    <a:pt x="119243" y="48035"/>
                  </a:lnTo>
                  <a:lnTo>
                    <a:pt x="117434" y="48149"/>
                  </a:lnTo>
                  <a:lnTo>
                    <a:pt x="115005" y="47463"/>
                  </a:lnTo>
                  <a:lnTo>
                    <a:pt x="112957" y="45282"/>
                  </a:lnTo>
                  <a:lnTo>
                    <a:pt x="111404" y="45549"/>
                  </a:lnTo>
                  <a:lnTo>
                    <a:pt x="110061" y="46111"/>
                  </a:lnTo>
                  <a:lnTo>
                    <a:pt x="109366" y="48168"/>
                  </a:lnTo>
                  <a:lnTo>
                    <a:pt x="108756" y="50625"/>
                  </a:lnTo>
                  <a:lnTo>
                    <a:pt x="108956" y="51988"/>
                  </a:lnTo>
                  <a:lnTo>
                    <a:pt x="109918" y="53045"/>
                  </a:lnTo>
                  <a:lnTo>
                    <a:pt x="110661" y="55274"/>
                  </a:lnTo>
                  <a:lnTo>
                    <a:pt x="111204" y="58169"/>
                  </a:lnTo>
                  <a:lnTo>
                    <a:pt x="111614" y="59493"/>
                  </a:lnTo>
                  <a:lnTo>
                    <a:pt x="111166" y="60084"/>
                  </a:lnTo>
                  <a:lnTo>
                    <a:pt x="109890" y="60484"/>
                  </a:lnTo>
                  <a:lnTo>
                    <a:pt x="108823" y="60093"/>
                  </a:lnTo>
                  <a:lnTo>
                    <a:pt x="106975" y="56636"/>
                  </a:lnTo>
                  <a:lnTo>
                    <a:pt x="106108" y="55321"/>
                  </a:lnTo>
                  <a:lnTo>
                    <a:pt x="104642" y="55083"/>
                  </a:lnTo>
                  <a:lnTo>
                    <a:pt x="102060" y="55931"/>
                  </a:lnTo>
                  <a:lnTo>
                    <a:pt x="98098" y="57864"/>
                  </a:lnTo>
                  <a:lnTo>
                    <a:pt x="96488" y="57855"/>
                  </a:lnTo>
                  <a:lnTo>
                    <a:pt x="95135" y="57465"/>
                  </a:lnTo>
                  <a:lnTo>
                    <a:pt x="93859" y="55826"/>
                  </a:lnTo>
                  <a:lnTo>
                    <a:pt x="92773" y="52654"/>
                  </a:lnTo>
                  <a:lnTo>
                    <a:pt x="92430" y="50663"/>
                  </a:lnTo>
                  <a:lnTo>
                    <a:pt x="91678" y="50721"/>
                  </a:lnTo>
                  <a:lnTo>
                    <a:pt x="89135" y="50149"/>
                  </a:lnTo>
                  <a:lnTo>
                    <a:pt x="87954" y="50940"/>
                  </a:lnTo>
                  <a:lnTo>
                    <a:pt x="87944" y="54178"/>
                  </a:lnTo>
                  <a:lnTo>
                    <a:pt x="87716" y="58217"/>
                  </a:lnTo>
                  <a:lnTo>
                    <a:pt x="86439" y="60817"/>
                  </a:lnTo>
                  <a:lnTo>
                    <a:pt x="82896" y="65313"/>
                  </a:lnTo>
                  <a:lnTo>
                    <a:pt x="81601" y="67266"/>
                  </a:lnTo>
                  <a:lnTo>
                    <a:pt x="81077" y="68675"/>
                  </a:lnTo>
                  <a:lnTo>
                    <a:pt x="80972" y="69895"/>
                  </a:lnTo>
                  <a:lnTo>
                    <a:pt x="81515" y="72000"/>
                  </a:lnTo>
                  <a:lnTo>
                    <a:pt x="82248" y="74009"/>
                  </a:lnTo>
                  <a:lnTo>
                    <a:pt x="81629" y="75152"/>
                  </a:lnTo>
                  <a:lnTo>
                    <a:pt x="79762" y="75752"/>
                  </a:lnTo>
                  <a:lnTo>
                    <a:pt x="78438" y="74533"/>
                  </a:lnTo>
                  <a:lnTo>
                    <a:pt x="77933" y="72362"/>
                  </a:lnTo>
                  <a:lnTo>
                    <a:pt x="75066" y="69390"/>
                  </a:lnTo>
                  <a:lnTo>
                    <a:pt x="76371" y="66904"/>
                  </a:lnTo>
                  <a:lnTo>
                    <a:pt x="76152" y="66285"/>
                  </a:lnTo>
                  <a:lnTo>
                    <a:pt x="71418" y="64989"/>
                  </a:lnTo>
                  <a:lnTo>
                    <a:pt x="69380" y="63103"/>
                  </a:lnTo>
                  <a:lnTo>
                    <a:pt x="66522" y="59789"/>
                  </a:lnTo>
                  <a:lnTo>
                    <a:pt x="65989" y="58369"/>
                  </a:lnTo>
                  <a:lnTo>
                    <a:pt x="66113" y="53740"/>
                  </a:lnTo>
                  <a:lnTo>
                    <a:pt x="65942" y="52616"/>
                  </a:lnTo>
                  <a:lnTo>
                    <a:pt x="65561" y="52064"/>
                  </a:lnTo>
                  <a:lnTo>
                    <a:pt x="64179" y="52102"/>
                  </a:lnTo>
                  <a:lnTo>
                    <a:pt x="62246" y="53712"/>
                  </a:lnTo>
                  <a:lnTo>
                    <a:pt x="60465" y="56112"/>
                  </a:lnTo>
                  <a:lnTo>
                    <a:pt x="56826" y="58826"/>
                  </a:lnTo>
                  <a:lnTo>
                    <a:pt x="56445" y="59398"/>
                  </a:lnTo>
                  <a:lnTo>
                    <a:pt x="57674" y="62036"/>
                  </a:lnTo>
                  <a:lnTo>
                    <a:pt x="57617" y="63055"/>
                  </a:lnTo>
                  <a:lnTo>
                    <a:pt x="54645" y="67256"/>
                  </a:lnTo>
                  <a:lnTo>
                    <a:pt x="54083" y="68637"/>
                  </a:lnTo>
                  <a:lnTo>
                    <a:pt x="50320" y="71257"/>
                  </a:lnTo>
                  <a:lnTo>
                    <a:pt x="48596" y="72238"/>
                  </a:lnTo>
                  <a:lnTo>
                    <a:pt x="43377" y="70314"/>
                  </a:lnTo>
                  <a:lnTo>
                    <a:pt x="41929" y="70085"/>
                  </a:lnTo>
                  <a:lnTo>
                    <a:pt x="39605" y="71371"/>
                  </a:lnTo>
                  <a:lnTo>
                    <a:pt x="36309" y="72600"/>
                  </a:lnTo>
                  <a:lnTo>
                    <a:pt x="30985" y="73828"/>
                  </a:lnTo>
                  <a:lnTo>
                    <a:pt x="29023" y="72933"/>
                  </a:lnTo>
                  <a:lnTo>
                    <a:pt x="28099" y="72095"/>
                  </a:lnTo>
                  <a:lnTo>
                    <a:pt x="27641" y="70818"/>
                  </a:lnTo>
                  <a:lnTo>
                    <a:pt x="26298" y="68580"/>
                  </a:lnTo>
                  <a:lnTo>
                    <a:pt x="24794" y="67256"/>
                  </a:lnTo>
                  <a:lnTo>
                    <a:pt x="23746" y="65808"/>
                  </a:lnTo>
                  <a:lnTo>
                    <a:pt x="22345" y="64227"/>
                  </a:lnTo>
                  <a:lnTo>
                    <a:pt x="21441" y="62903"/>
                  </a:lnTo>
                  <a:lnTo>
                    <a:pt x="22641" y="58655"/>
                  </a:lnTo>
                  <a:lnTo>
                    <a:pt x="21765" y="57169"/>
                  </a:lnTo>
                  <a:lnTo>
                    <a:pt x="21317" y="55036"/>
                  </a:lnTo>
                  <a:lnTo>
                    <a:pt x="21545" y="53588"/>
                  </a:lnTo>
                  <a:lnTo>
                    <a:pt x="21069" y="53235"/>
                  </a:lnTo>
                  <a:lnTo>
                    <a:pt x="16259" y="52397"/>
                  </a:lnTo>
                  <a:lnTo>
                    <a:pt x="12268" y="52664"/>
                  </a:lnTo>
                  <a:lnTo>
                    <a:pt x="9410" y="54083"/>
                  </a:lnTo>
                  <a:lnTo>
                    <a:pt x="7077" y="56445"/>
                  </a:lnTo>
                  <a:lnTo>
                    <a:pt x="6791" y="56960"/>
                  </a:lnTo>
                  <a:lnTo>
                    <a:pt x="6944" y="57379"/>
                  </a:lnTo>
                  <a:lnTo>
                    <a:pt x="8106" y="59541"/>
                  </a:lnTo>
                  <a:lnTo>
                    <a:pt x="6134" y="61827"/>
                  </a:lnTo>
                  <a:lnTo>
                    <a:pt x="3115" y="63598"/>
                  </a:lnTo>
                  <a:lnTo>
                    <a:pt x="981" y="63780"/>
                  </a:lnTo>
                  <a:lnTo>
                    <a:pt x="38" y="63437"/>
                  </a:lnTo>
                  <a:lnTo>
                    <a:pt x="0" y="60998"/>
                  </a:lnTo>
                  <a:lnTo>
                    <a:pt x="1772" y="60093"/>
                  </a:lnTo>
                  <a:lnTo>
                    <a:pt x="3372" y="58503"/>
                  </a:lnTo>
                  <a:lnTo>
                    <a:pt x="3905" y="56255"/>
                  </a:lnTo>
                  <a:lnTo>
                    <a:pt x="4096" y="54674"/>
                  </a:lnTo>
                  <a:lnTo>
                    <a:pt x="2419" y="52759"/>
                  </a:lnTo>
                  <a:lnTo>
                    <a:pt x="2619" y="51578"/>
                  </a:lnTo>
                  <a:lnTo>
                    <a:pt x="3667" y="49349"/>
                  </a:lnTo>
                  <a:lnTo>
                    <a:pt x="4267" y="47377"/>
                  </a:lnTo>
                  <a:lnTo>
                    <a:pt x="5105" y="45673"/>
                  </a:lnTo>
                  <a:lnTo>
                    <a:pt x="8429" y="42882"/>
                  </a:lnTo>
                  <a:lnTo>
                    <a:pt x="11763" y="40062"/>
                  </a:lnTo>
                  <a:lnTo>
                    <a:pt x="12268" y="37071"/>
                  </a:lnTo>
                  <a:lnTo>
                    <a:pt x="12535" y="33423"/>
                  </a:lnTo>
                  <a:lnTo>
                    <a:pt x="13002" y="32547"/>
                  </a:lnTo>
                  <a:lnTo>
                    <a:pt x="17507" y="30356"/>
                  </a:lnTo>
                  <a:lnTo>
                    <a:pt x="18631" y="29489"/>
                  </a:lnTo>
                  <a:lnTo>
                    <a:pt x="19202" y="28251"/>
                  </a:lnTo>
                  <a:lnTo>
                    <a:pt x="22746" y="24146"/>
                  </a:lnTo>
                  <a:lnTo>
                    <a:pt x="26251" y="20069"/>
                  </a:lnTo>
                  <a:lnTo>
                    <a:pt x="26965" y="18698"/>
                  </a:lnTo>
                  <a:lnTo>
                    <a:pt x="27556" y="17888"/>
                  </a:lnTo>
                  <a:lnTo>
                    <a:pt x="27556" y="17221"/>
                  </a:lnTo>
                  <a:lnTo>
                    <a:pt x="27108" y="16707"/>
                  </a:lnTo>
                  <a:lnTo>
                    <a:pt x="25441" y="16373"/>
                  </a:lnTo>
                  <a:lnTo>
                    <a:pt x="24870" y="15069"/>
                  </a:lnTo>
                  <a:lnTo>
                    <a:pt x="26689" y="12745"/>
                  </a:lnTo>
                  <a:lnTo>
                    <a:pt x="28965" y="11325"/>
                  </a:lnTo>
                  <a:lnTo>
                    <a:pt x="31175" y="11297"/>
                  </a:lnTo>
                  <a:lnTo>
                    <a:pt x="32061" y="11954"/>
                  </a:lnTo>
                  <a:lnTo>
                    <a:pt x="32013" y="12725"/>
                  </a:lnTo>
                  <a:lnTo>
                    <a:pt x="32966" y="13554"/>
                  </a:lnTo>
                  <a:lnTo>
                    <a:pt x="34642" y="13821"/>
                  </a:lnTo>
                  <a:lnTo>
                    <a:pt x="36709" y="13535"/>
                  </a:lnTo>
                  <a:lnTo>
                    <a:pt x="38767" y="12668"/>
                  </a:lnTo>
                  <a:lnTo>
                    <a:pt x="40034" y="10601"/>
                  </a:lnTo>
                  <a:lnTo>
                    <a:pt x="40767" y="9030"/>
                  </a:lnTo>
                  <a:lnTo>
                    <a:pt x="43996" y="7239"/>
                  </a:lnTo>
                  <a:lnTo>
                    <a:pt x="46196" y="8144"/>
                  </a:lnTo>
                  <a:lnTo>
                    <a:pt x="52321" y="8382"/>
                  </a:lnTo>
                  <a:lnTo>
                    <a:pt x="56779" y="7896"/>
                  </a:lnTo>
                  <a:lnTo>
                    <a:pt x="59569" y="6677"/>
                  </a:lnTo>
                  <a:lnTo>
                    <a:pt x="63027" y="6677"/>
                  </a:lnTo>
                  <a:lnTo>
                    <a:pt x="65351" y="7363"/>
                  </a:lnTo>
                  <a:lnTo>
                    <a:pt x="65761" y="7258"/>
                  </a:lnTo>
                  <a:lnTo>
                    <a:pt x="66408" y="7106"/>
                  </a:lnTo>
                  <a:lnTo>
                    <a:pt x="67037" y="6448"/>
                  </a:lnTo>
                  <a:lnTo>
                    <a:pt x="69227" y="6001"/>
                  </a:lnTo>
                  <a:lnTo>
                    <a:pt x="69513" y="5458"/>
                  </a:lnTo>
                  <a:lnTo>
                    <a:pt x="69428" y="4896"/>
                  </a:lnTo>
                  <a:lnTo>
                    <a:pt x="69037" y="4620"/>
                  </a:lnTo>
                  <a:lnTo>
                    <a:pt x="66342" y="4906"/>
                  </a:lnTo>
                  <a:lnTo>
                    <a:pt x="65322" y="4477"/>
                  </a:lnTo>
                  <a:lnTo>
                    <a:pt x="65056" y="3486"/>
                  </a:lnTo>
                  <a:lnTo>
                    <a:pt x="65922" y="1753"/>
                  </a:lnTo>
                  <a:lnTo>
                    <a:pt x="67904" y="343"/>
                  </a:lnTo>
                  <a:lnTo>
                    <a:pt x="69580" y="0"/>
                  </a:lnTo>
                  <a:lnTo>
                    <a:pt x="70790" y="381"/>
                  </a:lnTo>
                  <a:lnTo>
                    <a:pt x="73733" y="2991"/>
                  </a:lnTo>
                  <a:lnTo>
                    <a:pt x="74447" y="3077"/>
                  </a:lnTo>
                  <a:lnTo>
                    <a:pt x="74857" y="2610"/>
                  </a:lnTo>
                  <a:lnTo>
                    <a:pt x="75467" y="2343"/>
                  </a:lnTo>
                  <a:lnTo>
                    <a:pt x="76486" y="2858"/>
                  </a:lnTo>
                  <a:lnTo>
                    <a:pt x="77629" y="4477"/>
                  </a:lnTo>
                  <a:lnTo>
                    <a:pt x="77829" y="4724"/>
                  </a:lnTo>
                  <a:lnTo>
                    <a:pt x="84411" y="4153"/>
                  </a:lnTo>
                  <a:lnTo>
                    <a:pt x="85887" y="4153"/>
                  </a:lnTo>
                  <a:lnTo>
                    <a:pt x="90354" y="7001"/>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09" name="Freeform: Shape 108">
              <a:extLst>
                <a:ext uri="{FF2B5EF4-FFF2-40B4-BE49-F238E27FC236}">
                  <a16:creationId xmlns:a16="http://schemas.microsoft.com/office/drawing/2014/main" id="{D79F939F-FD53-4EE7-BB2F-86613BE1DC1C}"/>
                </a:ext>
              </a:extLst>
            </p:cNvPr>
            <p:cNvSpPr/>
            <p:nvPr/>
          </p:nvSpPr>
          <p:spPr>
            <a:xfrm>
              <a:off x="8154207" y="3895216"/>
              <a:ext cx="122354" cy="61177"/>
            </a:xfrm>
            <a:custGeom>
              <a:avLst/>
              <a:gdLst>
                <a:gd name="connsiteX0" fmla="*/ 57798 w 57150"/>
                <a:gd name="connsiteY0" fmla="*/ 2238 h 28575"/>
                <a:gd name="connsiteX1" fmla="*/ 43862 w 57150"/>
                <a:gd name="connsiteY1" fmla="*/ 12087 h 28575"/>
                <a:gd name="connsiteX2" fmla="*/ 42958 w 57150"/>
                <a:gd name="connsiteY2" fmla="*/ 15011 h 28575"/>
                <a:gd name="connsiteX3" fmla="*/ 43577 w 57150"/>
                <a:gd name="connsiteY3" fmla="*/ 17031 h 28575"/>
                <a:gd name="connsiteX4" fmla="*/ 45539 w 57150"/>
                <a:gd name="connsiteY4" fmla="*/ 19478 h 28575"/>
                <a:gd name="connsiteX5" fmla="*/ 46054 w 57150"/>
                <a:gd name="connsiteY5" fmla="*/ 20117 h 28575"/>
                <a:gd name="connsiteX6" fmla="*/ 46758 w 57150"/>
                <a:gd name="connsiteY6" fmla="*/ 21974 h 28575"/>
                <a:gd name="connsiteX7" fmla="*/ 43720 w 57150"/>
                <a:gd name="connsiteY7" fmla="*/ 22527 h 28575"/>
                <a:gd name="connsiteX8" fmla="*/ 40672 w 57150"/>
                <a:gd name="connsiteY8" fmla="*/ 22707 h 28575"/>
                <a:gd name="connsiteX9" fmla="*/ 38976 w 57150"/>
                <a:gd name="connsiteY9" fmla="*/ 22460 h 28575"/>
                <a:gd name="connsiteX10" fmla="*/ 37376 w 57150"/>
                <a:gd name="connsiteY10" fmla="*/ 22574 h 28575"/>
                <a:gd name="connsiteX11" fmla="*/ 32433 w 57150"/>
                <a:gd name="connsiteY11" fmla="*/ 27879 h 28575"/>
                <a:gd name="connsiteX12" fmla="*/ 29776 w 57150"/>
                <a:gd name="connsiteY12" fmla="*/ 29680 h 28575"/>
                <a:gd name="connsiteX13" fmla="*/ 26613 w 57150"/>
                <a:gd name="connsiteY13" fmla="*/ 30747 h 28575"/>
                <a:gd name="connsiteX14" fmla="*/ 23393 w 57150"/>
                <a:gd name="connsiteY14" fmla="*/ 31385 h 28575"/>
                <a:gd name="connsiteX15" fmla="*/ 21774 w 57150"/>
                <a:gd name="connsiteY15" fmla="*/ 31470 h 28575"/>
                <a:gd name="connsiteX16" fmla="*/ 20345 w 57150"/>
                <a:gd name="connsiteY16" fmla="*/ 32137 h 28575"/>
                <a:gd name="connsiteX17" fmla="*/ 19345 w 57150"/>
                <a:gd name="connsiteY17" fmla="*/ 33366 h 28575"/>
                <a:gd name="connsiteX18" fmla="*/ 19326 w 57150"/>
                <a:gd name="connsiteY18" fmla="*/ 34557 h 28575"/>
                <a:gd name="connsiteX19" fmla="*/ 18898 w 57150"/>
                <a:gd name="connsiteY19" fmla="*/ 35538 h 28575"/>
                <a:gd name="connsiteX20" fmla="*/ 17126 w 57150"/>
                <a:gd name="connsiteY20" fmla="*/ 35338 h 28575"/>
                <a:gd name="connsiteX21" fmla="*/ 16393 w 57150"/>
                <a:gd name="connsiteY21" fmla="*/ 33414 h 28575"/>
                <a:gd name="connsiteX22" fmla="*/ 15135 w 57150"/>
                <a:gd name="connsiteY22" fmla="*/ 32585 h 28575"/>
                <a:gd name="connsiteX23" fmla="*/ 12002 w 57150"/>
                <a:gd name="connsiteY23" fmla="*/ 33013 h 28575"/>
                <a:gd name="connsiteX24" fmla="*/ 10478 w 57150"/>
                <a:gd name="connsiteY24" fmla="*/ 32956 h 28575"/>
                <a:gd name="connsiteX25" fmla="*/ 5468 w 57150"/>
                <a:gd name="connsiteY25" fmla="*/ 31127 h 28575"/>
                <a:gd name="connsiteX26" fmla="*/ 3953 w 57150"/>
                <a:gd name="connsiteY26" fmla="*/ 30366 h 28575"/>
                <a:gd name="connsiteX27" fmla="*/ 3010 w 57150"/>
                <a:gd name="connsiteY27" fmla="*/ 28794 h 28575"/>
                <a:gd name="connsiteX28" fmla="*/ 428 w 57150"/>
                <a:gd name="connsiteY28" fmla="*/ 23117 h 28575"/>
                <a:gd name="connsiteX29" fmla="*/ 0 w 57150"/>
                <a:gd name="connsiteY29" fmla="*/ 18897 h 28575"/>
                <a:gd name="connsiteX30" fmla="*/ 2400 w 57150"/>
                <a:gd name="connsiteY30" fmla="*/ 19983 h 28575"/>
                <a:gd name="connsiteX31" fmla="*/ 4649 w 57150"/>
                <a:gd name="connsiteY31" fmla="*/ 18669 h 28575"/>
                <a:gd name="connsiteX32" fmla="*/ 6811 w 57150"/>
                <a:gd name="connsiteY32" fmla="*/ 16526 h 28575"/>
                <a:gd name="connsiteX33" fmla="*/ 9392 w 57150"/>
                <a:gd name="connsiteY33" fmla="*/ 15649 h 28575"/>
                <a:gd name="connsiteX34" fmla="*/ 11002 w 57150"/>
                <a:gd name="connsiteY34" fmla="*/ 16030 h 28575"/>
                <a:gd name="connsiteX35" fmla="*/ 12602 w 57150"/>
                <a:gd name="connsiteY35" fmla="*/ 16411 h 28575"/>
                <a:gd name="connsiteX36" fmla="*/ 15478 w 57150"/>
                <a:gd name="connsiteY36" fmla="*/ 15726 h 28575"/>
                <a:gd name="connsiteX37" fmla="*/ 16716 w 57150"/>
                <a:gd name="connsiteY37" fmla="*/ 12544 h 28575"/>
                <a:gd name="connsiteX38" fmla="*/ 17126 w 57150"/>
                <a:gd name="connsiteY38" fmla="*/ 8887 h 28575"/>
                <a:gd name="connsiteX39" fmla="*/ 21984 w 57150"/>
                <a:gd name="connsiteY39" fmla="*/ 9935 h 28575"/>
                <a:gd name="connsiteX40" fmla="*/ 26918 w 57150"/>
                <a:gd name="connsiteY40" fmla="*/ 10477 h 28575"/>
                <a:gd name="connsiteX41" fmla="*/ 30947 w 57150"/>
                <a:gd name="connsiteY41" fmla="*/ 10658 h 28575"/>
                <a:gd name="connsiteX42" fmla="*/ 34928 w 57150"/>
                <a:gd name="connsiteY42" fmla="*/ 10068 h 28575"/>
                <a:gd name="connsiteX43" fmla="*/ 47110 w 57150"/>
                <a:gd name="connsiteY43" fmla="*/ 6153 h 28575"/>
                <a:gd name="connsiteX44" fmla="*/ 50559 w 57150"/>
                <a:gd name="connsiteY44" fmla="*/ 3810 h 28575"/>
                <a:gd name="connsiteX45" fmla="*/ 52702 w 57150"/>
                <a:gd name="connsiteY45" fmla="*/ 3010 h 28575"/>
                <a:gd name="connsiteX46" fmla="*/ 56407 w 57150"/>
                <a:gd name="connsiteY46" fmla="*/ 1076 h 28575"/>
                <a:gd name="connsiteX47" fmla="*/ 60284 w 57150"/>
                <a:gd name="connsiteY4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150" h="28575">
                  <a:moveTo>
                    <a:pt x="57798" y="2238"/>
                  </a:moveTo>
                  <a:lnTo>
                    <a:pt x="43862" y="12087"/>
                  </a:lnTo>
                  <a:lnTo>
                    <a:pt x="42958" y="15011"/>
                  </a:lnTo>
                  <a:lnTo>
                    <a:pt x="43577" y="17031"/>
                  </a:lnTo>
                  <a:lnTo>
                    <a:pt x="45539" y="19478"/>
                  </a:lnTo>
                  <a:lnTo>
                    <a:pt x="46054" y="20117"/>
                  </a:lnTo>
                  <a:lnTo>
                    <a:pt x="46758" y="21974"/>
                  </a:lnTo>
                  <a:lnTo>
                    <a:pt x="43720" y="22527"/>
                  </a:lnTo>
                  <a:lnTo>
                    <a:pt x="40672" y="22707"/>
                  </a:lnTo>
                  <a:lnTo>
                    <a:pt x="38976" y="22460"/>
                  </a:lnTo>
                  <a:lnTo>
                    <a:pt x="37376" y="22574"/>
                  </a:lnTo>
                  <a:lnTo>
                    <a:pt x="32433" y="27879"/>
                  </a:lnTo>
                  <a:lnTo>
                    <a:pt x="29776" y="29680"/>
                  </a:lnTo>
                  <a:lnTo>
                    <a:pt x="26613" y="30747"/>
                  </a:lnTo>
                  <a:lnTo>
                    <a:pt x="23393" y="31385"/>
                  </a:lnTo>
                  <a:lnTo>
                    <a:pt x="21774" y="31470"/>
                  </a:lnTo>
                  <a:lnTo>
                    <a:pt x="20345" y="32137"/>
                  </a:lnTo>
                  <a:lnTo>
                    <a:pt x="19345" y="33366"/>
                  </a:lnTo>
                  <a:lnTo>
                    <a:pt x="19326" y="34557"/>
                  </a:lnTo>
                  <a:lnTo>
                    <a:pt x="18898" y="35538"/>
                  </a:lnTo>
                  <a:lnTo>
                    <a:pt x="17126" y="35338"/>
                  </a:lnTo>
                  <a:lnTo>
                    <a:pt x="16393" y="33414"/>
                  </a:lnTo>
                  <a:lnTo>
                    <a:pt x="15135" y="32585"/>
                  </a:lnTo>
                  <a:lnTo>
                    <a:pt x="12002" y="33013"/>
                  </a:lnTo>
                  <a:lnTo>
                    <a:pt x="10478" y="32956"/>
                  </a:lnTo>
                  <a:lnTo>
                    <a:pt x="5468" y="31127"/>
                  </a:lnTo>
                  <a:lnTo>
                    <a:pt x="3953" y="30366"/>
                  </a:lnTo>
                  <a:lnTo>
                    <a:pt x="3010" y="28794"/>
                  </a:lnTo>
                  <a:lnTo>
                    <a:pt x="428" y="23117"/>
                  </a:lnTo>
                  <a:lnTo>
                    <a:pt x="0" y="18897"/>
                  </a:lnTo>
                  <a:lnTo>
                    <a:pt x="2400" y="19983"/>
                  </a:lnTo>
                  <a:lnTo>
                    <a:pt x="4649" y="18669"/>
                  </a:lnTo>
                  <a:lnTo>
                    <a:pt x="6811" y="16526"/>
                  </a:lnTo>
                  <a:lnTo>
                    <a:pt x="9392" y="15649"/>
                  </a:lnTo>
                  <a:lnTo>
                    <a:pt x="11002" y="16030"/>
                  </a:lnTo>
                  <a:lnTo>
                    <a:pt x="12602" y="16411"/>
                  </a:lnTo>
                  <a:lnTo>
                    <a:pt x="15478" y="15726"/>
                  </a:lnTo>
                  <a:lnTo>
                    <a:pt x="16716" y="12544"/>
                  </a:lnTo>
                  <a:lnTo>
                    <a:pt x="17126" y="8887"/>
                  </a:lnTo>
                  <a:lnTo>
                    <a:pt x="21984" y="9935"/>
                  </a:lnTo>
                  <a:lnTo>
                    <a:pt x="26918" y="10477"/>
                  </a:lnTo>
                  <a:lnTo>
                    <a:pt x="30947" y="10658"/>
                  </a:lnTo>
                  <a:lnTo>
                    <a:pt x="34928" y="10068"/>
                  </a:lnTo>
                  <a:lnTo>
                    <a:pt x="47110" y="6153"/>
                  </a:lnTo>
                  <a:lnTo>
                    <a:pt x="50559" y="3810"/>
                  </a:lnTo>
                  <a:lnTo>
                    <a:pt x="52702" y="3010"/>
                  </a:lnTo>
                  <a:lnTo>
                    <a:pt x="56407" y="1076"/>
                  </a:lnTo>
                  <a:lnTo>
                    <a:pt x="60284" y="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10" name="Freeform: Shape 109">
              <a:extLst>
                <a:ext uri="{FF2B5EF4-FFF2-40B4-BE49-F238E27FC236}">
                  <a16:creationId xmlns:a16="http://schemas.microsoft.com/office/drawing/2014/main" id="{79773C36-BB28-4925-89E5-636A82E0BDE4}"/>
                </a:ext>
              </a:extLst>
            </p:cNvPr>
            <p:cNvSpPr/>
            <p:nvPr/>
          </p:nvSpPr>
          <p:spPr>
            <a:xfrm>
              <a:off x="6997479" y="2679103"/>
              <a:ext cx="367066" cy="203927"/>
            </a:xfrm>
            <a:custGeom>
              <a:avLst/>
              <a:gdLst>
                <a:gd name="connsiteX0" fmla="*/ 72705 w 171450"/>
                <a:gd name="connsiteY0" fmla="*/ 7563 h 95250"/>
                <a:gd name="connsiteX1" fmla="*/ 75010 w 171450"/>
                <a:gd name="connsiteY1" fmla="*/ 7458 h 95250"/>
                <a:gd name="connsiteX2" fmla="*/ 77343 w 171450"/>
                <a:gd name="connsiteY2" fmla="*/ 6401 h 95250"/>
                <a:gd name="connsiteX3" fmla="*/ 77533 w 171450"/>
                <a:gd name="connsiteY3" fmla="*/ 4677 h 95250"/>
                <a:gd name="connsiteX4" fmla="*/ 77381 w 171450"/>
                <a:gd name="connsiteY4" fmla="*/ 1457 h 95250"/>
                <a:gd name="connsiteX5" fmla="*/ 77629 w 171450"/>
                <a:gd name="connsiteY5" fmla="*/ 991 h 95250"/>
                <a:gd name="connsiteX6" fmla="*/ 81163 w 171450"/>
                <a:gd name="connsiteY6" fmla="*/ 1905 h 95250"/>
                <a:gd name="connsiteX7" fmla="*/ 84706 w 171450"/>
                <a:gd name="connsiteY7" fmla="*/ 3353 h 95250"/>
                <a:gd name="connsiteX8" fmla="*/ 85201 w 171450"/>
                <a:gd name="connsiteY8" fmla="*/ 6553 h 95250"/>
                <a:gd name="connsiteX9" fmla="*/ 86154 w 171450"/>
                <a:gd name="connsiteY9" fmla="*/ 8125 h 95250"/>
                <a:gd name="connsiteX10" fmla="*/ 87278 w 171450"/>
                <a:gd name="connsiteY10" fmla="*/ 9563 h 95250"/>
                <a:gd name="connsiteX11" fmla="*/ 88344 w 171450"/>
                <a:gd name="connsiteY11" fmla="*/ 10211 h 95250"/>
                <a:gd name="connsiteX12" fmla="*/ 90202 w 171450"/>
                <a:gd name="connsiteY12" fmla="*/ 10316 h 95250"/>
                <a:gd name="connsiteX13" fmla="*/ 95012 w 171450"/>
                <a:gd name="connsiteY13" fmla="*/ 12211 h 95250"/>
                <a:gd name="connsiteX14" fmla="*/ 97326 w 171450"/>
                <a:gd name="connsiteY14" fmla="*/ 12592 h 95250"/>
                <a:gd name="connsiteX15" fmla="*/ 99698 w 171450"/>
                <a:gd name="connsiteY15" fmla="*/ 13906 h 95250"/>
                <a:gd name="connsiteX16" fmla="*/ 101699 w 171450"/>
                <a:gd name="connsiteY16" fmla="*/ 15240 h 95250"/>
                <a:gd name="connsiteX17" fmla="*/ 103156 w 171450"/>
                <a:gd name="connsiteY17" fmla="*/ 15526 h 95250"/>
                <a:gd name="connsiteX18" fmla="*/ 103832 w 171450"/>
                <a:gd name="connsiteY18" fmla="*/ 16983 h 95250"/>
                <a:gd name="connsiteX19" fmla="*/ 104728 w 171450"/>
                <a:gd name="connsiteY19" fmla="*/ 17983 h 95250"/>
                <a:gd name="connsiteX20" fmla="*/ 106308 w 171450"/>
                <a:gd name="connsiteY20" fmla="*/ 17212 h 95250"/>
                <a:gd name="connsiteX21" fmla="*/ 112081 w 171450"/>
                <a:gd name="connsiteY21" fmla="*/ 16135 h 95250"/>
                <a:gd name="connsiteX22" fmla="*/ 114157 w 171450"/>
                <a:gd name="connsiteY22" fmla="*/ 17574 h 95250"/>
                <a:gd name="connsiteX23" fmla="*/ 115557 w 171450"/>
                <a:gd name="connsiteY23" fmla="*/ 19098 h 95250"/>
                <a:gd name="connsiteX24" fmla="*/ 115748 w 171450"/>
                <a:gd name="connsiteY24" fmla="*/ 19574 h 95250"/>
                <a:gd name="connsiteX25" fmla="*/ 115014 w 171450"/>
                <a:gd name="connsiteY25" fmla="*/ 20917 h 95250"/>
                <a:gd name="connsiteX26" fmla="*/ 114662 w 171450"/>
                <a:gd name="connsiteY26" fmla="*/ 21955 h 95250"/>
                <a:gd name="connsiteX27" fmla="*/ 114062 w 171450"/>
                <a:gd name="connsiteY27" fmla="*/ 22650 h 95250"/>
                <a:gd name="connsiteX28" fmla="*/ 112081 w 171450"/>
                <a:gd name="connsiteY28" fmla="*/ 23384 h 95250"/>
                <a:gd name="connsiteX29" fmla="*/ 110966 w 171450"/>
                <a:gd name="connsiteY29" fmla="*/ 24565 h 95250"/>
                <a:gd name="connsiteX30" fmla="*/ 110147 w 171450"/>
                <a:gd name="connsiteY30" fmla="*/ 25860 h 95250"/>
                <a:gd name="connsiteX31" fmla="*/ 110699 w 171450"/>
                <a:gd name="connsiteY31" fmla="*/ 27099 h 95250"/>
                <a:gd name="connsiteX32" fmla="*/ 112319 w 171450"/>
                <a:gd name="connsiteY32" fmla="*/ 28032 h 95250"/>
                <a:gd name="connsiteX33" fmla="*/ 113462 w 171450"/>
                <a:gd name="connsiteY33" fmla="*/ 28242 h 95250"/>
                <a:gd name="connsiteX34" fmla="*/ 113900 w 171450"/>
                <a:gd name="connsiteY34" fmla="*/ 29146 h 95250"/>
                <a:gd name="connsiteX35" fmla="*/ 117567 w 171450"/>
                <a:gd name="connsiteY35" fmla="*/ 33185 h 95250"/>
                <a:gd name="connsiteX36" fmla="*/ 120482 w 171450"/>
                <a:gd name="connsiteY36" fmla="*/ 38452 h 95250"/>
                <a:gd name="connsiteX37" fmla="*/ 121615 w 171450"/>
                <a:gd name="connsiteY37" fmla="*/ 39271 h 95250"/>
                <a:gd name="connsiteX38" fmla="*/ 122682 w 171450"/>
                <a:gd name="connsiteY38" fmla="*/ 39471 h 95250"/>
                <a:gd name="connsiteX39" fmla="*/ 123920 w 171450"/>
                <a:gd name="connsiteY39" fmla="*/ 38700 h 95250"/>
                <a:gd name="connsiteX40" fmla="*/ 125349 w 171450"/>
                <a:gd name="connsiteY40" fmla="*/ 36986 h 95250"/>
                <a:gd name="connsiteX41" fmla="*/ 127035 w 171450"/>
                <a:gd name="connsiteY41" fmla="*/ 35757 h 95250"/>
                <a:gd name="connsiteX42" fmla="*/ 128464 w 171450"/>
                <a:gd name="connsiteY42" fmla="*/ 35118 h 95250"/>
                <a:gd name="connsiteX43" fmla="*/ 130988 w 171450"/>
                <a:gd name="connsiteY43" fmla="*/ 33661 h 95250"/>
                <a:gd name="connsiteX44" fmla="*/ 131093 w 171450"/>
                <a:gd name="connsiteY44" fmla="*/ 32718 h 95250"/>
                <a:gd name="connsiteX45" fmla="*/ 128978 w 171450"/>
                <a:gd name="connsiteY45" fmla="*/ 29146 h 95250"/>
                <a:gd name="connsiteX46" fmla="*/ 127769 w 171450"/>
                <a:gd name="connsiteY46" fmla="*/ 26251 h 95250"/>
                <a:gd name="connsiteX47" fmla="*/ 128054 w 171450"/>
                <a:gd name="connsiteY47" fmla="*/ 25727 h 95250"/>
                <a:gd name="connsiteX48" fmla="*/ 130750 w 171450"/>
                <a:gd name="connsiteY48" fmla="*/ 26184 h 95250"/>
                <a:gd name="connsiteX49" fmla="*/ 135322 w 171450"/>
                <a:gd name="connsiteY49" fmla="*/ 27765 h 95250"/>
                <a:gd name="connsiteX50" fmla="*/ 142361 w 171450"/>
                <a:gd name="connsiteY50" fmla="*/ 32918 h 95250"/>
                <a:gd name="connsiteX51" fmla="*/ 143628 w 171450"/>
                <a:gd name="connsiteY51" fmla="*/ 32918 h 95250"/>
                <a:gd name="connsiteX52" fmla="*/ 146085 w 171450"/>
                <a:gd name="connsiteY52" fmla="*/ 32528 h 95250"/>
                <a:gd name="connsiteX53" fmla="*/ 148762 w 171450"/>
                <a:gd name="connsiteY53" fmla="*/ 31690 h 95250"/>
                <a:gd name="connsiteX54" fmla="*/ 150038 w 171450"/>
                <a:gd name="connsiteY54" fmla="*/ 30737 h 95250"/>
                <a:gd name="connsiteX55" fmla="*/ 150514 w 171450"/>
                <a:gd name="connsiteY55" fmla="*/ 31090 h 95250"/>
                <a:gd name="connsiteX56" fmla="*/ 150924 w 171450"/>
                <a:gd name="connsiteY56" fmla="*/ 33919 h 95250"/>
                <a:gd name="connsiteX57" fmla="*/ 150219 w 171450"/>
                <a:gd name="connsiteY57" fmla="*/ 35471 h 95250"/>
                <a:gd name="connsiteX58" fmla="*/ 147019 w 171450"/>
                <a:gd name="connsiteY58" fmla="*/ 36976 h 95250"/>
                <a:gd name="connsiteX59" fmla="*/ 147199 w 171450"/>
                <a:gd name="connsiteY59" fmla="*/ 37719 h 95250"/>
                <a:gd name="connsiteX60" fmla="*/ 148028 w 171450"/>
                <a:gd name="connsiteY60" fmla="*/ 38681 h 95250"/>
                <a:gd name="connsiteX61" fmla="*/ 149466 w 171450"/>
                <a:gd name="connsiteY61" fmla="*/ 39329 h 95250"/>
                <a:gd name="connsiteX62" fmla="*/ 151219 w 171450"/>
                <a:gd name="connsiteY62" fmla="*/ 41157 h 95250"/>
                <a:gd name="connsiteX63" fmla="*/ 152429 w 171450"/>
                <a:gd name="connsiteY63" fmla="*/ 43244 h 95250"/>
                <a:gd name="connsiteX64" fmla="*/ 153486 w 171450"/>
                <a:gd name="connsiteY64" fmla="*/ 44205 h 95250"/>
                <a:gd name="connsiteX65" fmla="*/ 154648 w 171450"/>
                <a:gd name="connsiteY65" fmla="*/ 44663 h 95250"/>
                <a:gd name="connsiteX66" fmla="*/ 157563 w 171450"/>
                <a:gd name="connsiteY66" fmla="*/ 43548 h 95250"/>
                <a:gd name="connsiteX67" fmla="*/ 158382 w 171450"/>
                <a:gd name="connsiteY67" fmla="*/ 42672 h 95250"/>
                <a:gd name="connsiteX68" fmla="*/ 158753 w 171450"/>
                <a:gd name="connsiteY68" fmla="*/ 42053 h 95250"/>
                <a:gd name="connsiteX69" fmla="*/ 159315 w 171450"/>
                <a:gd name="connsiteY69" fmla="*/ 42186 h 95250"/>
                <a:gd name="connsiteX70" fmla="*/ 160334 w 171450"/>
                <a:gd name="connsiteY70" fmla="*/ 43215 h 95250"/>
                <a:gd name="connsiteX71" fmla="*/ 160649 w 171450"/>
                <a:gd name="connsiteY71" fmla="*/ 43815 h 95250"/>
                <a:gd name="connsiteX72" fmla="*/ 163478 w 171450"/>
                <a:gd name="connsiteY72" fmla="*/ 44977 h 95250"/>
                <a:gd name="connsiteX73" fmla="*/ 165116 w 171450"/>
                <a:gd name="connsiteY73" fmla="*/ 46406 h 95250"/>
                <a:gd name="connsiteX74" fmla="*/ 166154 w 171450"/>
                <a:gd name="connsiteY74" fmla="*/ 47072 h 95250"/>
                <a:gd name="connsiteX75" fmla="*/ 167306 w 171450"/>
                <a:gd name="connsiteY75" fmla="*/ 46425 h 95250"/>
                <a:gd name="connsiteX76" fmla="*/ 171793 w 171450"/>
                <a:gd name="connsiteY76" fmla="*/ 47558 h 95250"/>
                <a:gd name="connsiteX77" fmla="*/ 173031 w 171450"/>
                <a:gd name="connsiteY77" fmla="*/ 48511 h 95250"/>
                <a:gd name="connsiteX78" fmla="*/ 173422 w 171450"/>
                <a:gd name="connsiteY78" fmla="*/ 50092 h 95250"/>
                <a:gd name="connsiteX79" fmla="*/ 173203 w 171450"/>
                <a:gd name="connsiteY79" fmla="*/ 51054 h 95250"/>
                <a:gd name="connsiteX80" fmla="*/ 173889 w 171450"/>
                <a:gd name="connsiteY80" fmla="*/ 53530 h 95250"/>
                <a:gd name="connsiteX81" fmla="*/ 179566 w 171450"/>
                <a:gd name="connsiteY81" fmla="*/ 59465 h 95250"/>
                <a:gd name="connsiteX82" fmla="*/ 180156 w 171450"/>
                <a:gd name="connsiteY82" fmla="*/ 62494 h 95250"/>
                <a:gd name="connsiteX83" fmla="*/ 180242 w 171450"/>
                <a:gd name="connsiteY83" fmla="*/ 63703 h 95250"/>
                <a:gd name="connsiteX84" fmla="*/ 179566 w 171450"/>
                <a:gd name="connsiteY84" fmla="*/ 63760 h 95250"/>
                <a:gd name="connsiteX85" fmla="*/ 178032 w 171450"/>
                <a:gd name="connsiteY85" fmla="*/ 64389 h 95250"/>
                <a:gd name="connsiteX86" fmla="*/ 176070 w 171450"/>
                <a:gd name="connsiteY86" fmla="*/ 64618 h 95250"/>
                <a:gd name="connsiteX87" fmla="*/ 173945 w 171450"/>
                <a:gd name="connsiteY87" fmla="*/ 64494 h 95250"/>
                <a:gd name="connsiteX88" fmla="*/ 172288 w 171450"/>
                <a:gd name="connsiteY88" fmla="*/ 65589 h 95250"/>
                <a:gd name="connsiteX89" fmla="*/ 170726 w 171450"/>
                <a:gd name="connsiteY89" fmla="*/ 67380 h 95250"/>
                <a:gd name="connsiteX90" fmla="*/ 169107 w 171450"/>
                <a:gd name="connsiteY90" fmla="*/ 68618 h 95250"/>
                <a:gd name="connsiteX91" fmla="*/ 168240 w 171450"/>
                <a:gd name="connsiteY91" fmla="*/ 69713 h 95250"/>
                <a:gd name="connsiteX92" fmla="*/ 167745 w 171450"/>
                <a:gd name="connsiteY92" fmla="*/ 70856 h 95250"/>
                <a:gd name="connsiteX93" fmla="*/ 162297 w 171450"/>
                <a:gd name="connsiteY93" fmla="*/ 74076 h 95250"/>
                <a:gd name="connsiteX94" fmla="*/ 161535 w 171450"/>
                <a:gd name="connsiteY94" fmla="*/ 75419 h 95250"/>
                <a:gd name="connsiteX95" fmla="*/ 160935 w 171450"/>
                <a:gd name="connsiteY95" fmla="*/ 77248 h 95250"/>
                <a:gd name="connsiteX96" fmla="*/ 160677 w 171450"/>
                <a:gd name="connsiteY96" fmla="*/ 79705 h 95250"/>
                <a:gd name="connsiteX97" fmla="*/ 160296 w 171450"/>
                <a:gd name="connsiteY97" fmla="*/ 81915 h 95250"/>
                <a:gd name="connsiteX98" fmla="*/ 159353 w 171450"/>
                <a:gd name="connsiteY98" fmla="*/ 83077 h 95250"/>
                <a:gd name="connsiteX99" fmla="*/ 156410 w 171450"/>
                <a:gd name="connsiteY99" fmla="*/ 84077 h 95250"/>
                <a:gd name="connsiteX100" fmla="*/ 155677 w 171450"/>
                <a:gd name="connsiteY100" fmla="*/ 84611 h 95250"/>
                <a:gd name="connsiteX101" fmla="*/ 155124 w 171450"/>
                <a:gd name="connsiteY101" fmla="*/ 85735 h 95250"/>
                <a:gd name="connsiteX102" fmla="*/ 153476 w 171450"/>
                <a:gd name="connsiteY102" fmla="*/ 87459 h 95250"/>
                <a:gd name="connsiteX103" fmla="*/ 151543 w 171450"/>
                <a:gd name="connsiteY103" fmla="*/ 89097 h 95250"/>
                <a:gd name="connsiteX104" fmla="*/ 147980 w 171450"/>
                <a:gd name="connsiteY104" fmla="*/ 90973 h 95250"/>
                <a:gd name="connsiteX105" fmla="*/ 144161 w 171450"/>
                <a:gd name="connsiteY105" fmla="*/ 91545 h 95250"/>
                <a:gd name="connsiteX106" fmla="*/ 139198 w 171450"/>
                <a:gd name="connsiteY106" fmla="*/ 90935 h 95250"/>
                <a:gd name="connsiteX107" fmla="*/ 136293 w 171450"/>
                <a:gd name="connsiteY107" fmla="*/ 90202 h 95250"/>
                <a:gd name="connsiteX108" fmla="*/ 134893 w 171450"/>
                <a:gd name="connsiteY108" fmla="*/ 91011 h 95250"/>
                <a:gd name="connsiteX109" fmla="*/ 132950 w 171450"/>
                <a:gd name="connsiteY109" fmla="*/ 93450 h 95250"/>
                <a:gd name="connsiteX110" fmla="*/ 130874 w 171450"/>
                <a:gd name="connsiteY110" fmla="*/ 97641 h 95250"/>
                <a:gd name="connsiteX111" fmla="*/ 130007 w 171450"/>
                <a:gd name="connsiteY111" fmla="*/ 100794 h 95250"/>
                <a:gd name="connsiteX112" fmla="*/ 129340 w 171450"/>
                <a:gd name="connsiteY112" fmla="*/ 99898 h 95250"/>
                <a:gd name="connsiteX113" fmla="*/ 128149 w 171450"/>
                <a:gd name="connsiteY113" fmla="*/ 96564 h 95250"/>
                <a:gd name="connsiteX114" fmla="*/ 126807 w 171450"/>
                <a:gd name="connsiteY114" fmla="*/ 96136 h 95250"/>
                <a:gd name="connsiteX115" fmla="*/ 124968 w 171450"/>
                <a:gd name="connsiteY115" fmla="*/ 95821 h 95250"/>
                <a:gd name="connsiteX116" fmla="*/ 123587 w 171450"/>
                <a:gd name="connsiteY116" fmla="*/ 95326 h 95250"/>
                <a:gd name="connsiteX117" fmla="*/ 120596 w 171450"/>
                <a:gd name="connsiteY117" fmla="*/ 93402 h 95250"/>
                <a:gd name="connsiteX118" fmla="*/ 119063 w 171450"/>
                <a:gd name="connsiteY118" fmla="*/ 92821 h 95250"/>
                <a:gd name="connsiteX119" fmla="*/ 117300 w 171450"/>
                <a:gd name="connsiteY119" fmla="*/ 92669 h 95250"/>
                <a:gd name="connsiteX120" fmla="*/ 115624 w 171450"/>
                <a:gd name="connsiteY120" fmla="*/ 93802 h 95250"/>
                <a:gd name="connsiteX121" fmla="*/ 114347 w 171450"/>
                <a:gd name="connsiteY121" fmla="*/ 95136 h 95250"/>
                <a:gd name="connsiteX122" fmla="*/ 110395 w 171450"/>
                <a:gd name="connsiteY122" fmla="*/ 95117 h 95250"/>
                <a:gd name="connsiteX123" fmla="*/ 106061 w 171450"/>
                <a:gd name="connsiteY123" fmla="*/ 94497 h 95250"/>
                <a:gd name="connsiteX124" fmla="*/ 99860 w 171450"/>
                <a:gd name="connsiteY124" fmla="*/ 90059 h 95250"/>
                <a:gd name="connsiteX125" fmla="*/ 98250 w 171450"/>
                <a:gd name="connsiteY125" fmla="*/ 90021 h 95250"/>
                <a:gd name="connsiteX126" fmla="*/ 96536 w 171450"/>
                <a:gd name="connsiteY126" fmla="*/ 90221 h 95250"/>
                <a:gd name="connsiteX127" fmla="*/ 93821 w 171450"/>
                <a:gd name="connsiteY127" fmla="*/ 89163 h 95250"/>
                <a:gd name="connsiteX128" fmla="*/ 88573 w 171450"/>
                <a:gd name="connsiteY128" fmla="*/ 86287 h 95250"/>
                <a:gd name="connsiteX129" fmla="*/ 86106 w 171450"/>
                <a:gd name="connsiteY129" fmla="*/ 85611 h 95250"/>
                <a:gd name="connsiteX130" fmla="*/ 84553 w 171450"/>
                <a:gd name="connsiteY130" fmla="*/ 86020 h 95250"/>
                <a:gd name="connsiteX131" fmla="*/ 83134 w 171450"/>
                <a:gd name="connsiteY131" fmla="*/ 86668 h 95250"/>
                <a:gd name="connsiteX132" fmla="*/ 82115 w 171450"/>
                <a:gd name="connsiteY132" fmla="*/ 86744 h 95250"/>
                <a:gd name="connsiteX133" fmla="*/ 81534 w 171450"/>
                <a:gd name="connsiteY133" fmla="*/ 85801 h 95250"/>
                <a:gd name="connsiteX134" fmla="*/ 79581 w 171450"/>
                <a:gd name="connsiteY134" fmla="*/ 84649 h 95250"/>
                <a:gd name="connsiteX135" fmla="*/ 77619 w 171450"/>
                <a:gd name="connsiteY135" fmla="*/ 84515 h 95250"/>
                <a:gd name="connsiteX136" fmla="*/ 77057 w 171450"/>
                <a:gd name="connsiteY136" fmla="*/ 85211 h 95250"/>
                <a:gd name="connsiteX137" fmla="*/ 76390 w 171450"/>
                <a:gd name="connsiteY137" fmla="*/ 91545 h 95250"/>
                <a:gd name="connsiteX138" fmla="*/ 75733 w 171450"/>
                <a:gd name="connsiteY138" fmla="*/ 93831 h 95250"/>
                <a:gd name="connsiteX139" fmla="*/ 73038 w 171450"/>
                <a:gd name="connsiteY139" fmla="*/ 93726 h 95250"/>
                <a:gd name="connsiteX140" fmla="*/ 72076 w 171450"/>
                <a:gd name="connsiteY140" fmla="*/ 94793 h 95250"/>
                <a:gd name="connsiteX141" fmla="*/ 69961 w 171450"/>
                <a:gd name="connsiteY141" fmla="*/ 97850 h 95250"/>
                <a:gd name="connsiteX142" fmla="*/ 69552 w 171450"/>
                <a:gd name="connsiteY142" fmla="*/ 100774 h 95250"/>
                <a:gd name="connsiteX143" fmla="*/ 65875 w 171450"/>
                <a:gd name="connsiteY143" fmla="*/ 100212 h 95250"/>
                <a:gd name="connsiteX144" fmla="*/ 64132 w 171450"/>
                <a:gd name="connsiteY144" fmla="*/ 99717 h 95250"/>
                <a:gd name="connsiteX145" fmla="*/ 62589 w 171450"/>
                <a:gd name="connsiteY145" fmla="*/ 100089 h 95250"/>
                <a:gd name="connsiteX146" fmla="*/ 60893 w 171450"/>
                <a:gd name="connsiteY146" fmla="*/ 101708 h 95250"/>
                <a:gd name="connsiteX147" fmla="*/ 56140 w 171450"/>
                <a:gd name="connsiteY147" fmla="*/ 101613 h 95250"/>
                <a:gd name="connsiteX148" fmla="*/ 52378 w 171450"/>
                <a:gd name="connsiteY148" fmla="*/ 100651 h 95250"/>
                <a:gd name="connsiteX149" fmla="*/ 50768 w 171450"/>
                <a:gd name="connsiteY149" fmla="*/ 97022 h 95250"/>
                <a:gd name="connsiteX150" fmla="*/ 49044 w 171450"/>
                <a:gd name="connsiteY150" fmla="*/ 95574 h 95250"/>
                <a:gd name="connsiteX151" fmla="*/ 46872 w 171450"/>
                <a:gd name="connsiteY151" fmla="*/ 94297 h 95250"/>
                <a:gd name="connsiteX152" fmla="*/ 46120 w 171450"/>
                <a:gd name="connsiteY152" fmla="*/ 94002 h 95250"/>
                <a:gd name="connsiteX153" fmla="*/ 44920 w 171450"/>
                <a:gd name="connsiteY153" fmla="*/ 92021 h 95250"/>
                <a:gd name="connsiteX154" fmla="*/ 42644 w 171450"/>
                <a:gd name="connsiteY154" fmla="*/ 89563 h 95250"/>
                <a:gd name="connsiteX155" fmla="*/ 38976 w 171450"/>
                <a:gd name="connsiteY155" fmla="*/ 86192 h 95250"/>
                <a:gd name="connsiteX156" fmla="*/ 36119 w 171450"/>
                <a:gd name="connsiteY156" fmla="*/ 86363 h 95250"/>
                <a:gd name="connsiteX157" fmla="*/ 35062 w 171450"/>
                <a:gd name="connsiteY157" fmla="*/ 85468 h 95250"/>
                <a:gd name="connsiteX158" fmla="*/ 34595 w 171450"/>
                <a:gd name="connsiteY158" fmla="*/ 84229 h 95250"/>
                <a:gd name="connsiteX159" fmla="*/ 33404 w 171450"/>
                <a:gd name="connsiteY159" fmla="*/ 82087 h 95250"/>
                <a:gd name="connsiteX160" fmla="*/ 32052 w 171450"/>
                <a:gd name="connsiteY160" fmla="*/ 80601 h 95250"/>
                <a:gd name="connsiteX161" fmla="*/ 30423 w 171450"/>
                <a:gd name="connsiteY161" fmla="*/ 80020 h 95250"/>
                <a:gd name="connsiteX162" fmla="*/ 28089 w 171450"/>
                <a:gd name="connsiteY162" fmla="*/ 78114 h 95250"/>
                <a:gd name="connsiteX163" fmla="*/ 24965 w 171450"/>
                <a:gd name="connsiteY163" fmla="*/ 73961 h 95250"/>
                <a:gd name="connsiteX164" fmla="*/ 22108 w 171450"/>
                <a:gd name="connsiteY164" fmla="*/ 71085 h 95250"/>
                <a:gd name="connsiteX165" fmla="*/ 19345 w 171450"/>
                <a:gd name="connsiteY165" fmla="*/ 71133 h 95250"/>
                <a:gd name="connsiteX166" fmla="*/ 17602 w 171450"/>
                <a:gd name="connsiteY166" fmla="*/ 69628 h 95250"/>
                <a:gd name="connsiteX167" fmla="*/ 15812 w 171450"/>
                <a:gd name="connsiteY167" fmla="*/ 67646 h 95250"/>
                <a:gd name="connsiteX168" fmla="*/ 14497 w 171450"/>
                <a:gd name="connsiteY168" fmla="*/ 65732 h 95250"/>
                <a:gd name="connsiteX169" fmla="*/ 12459 w 171450"/>
                <a:gd name="connsiteY169" fmla="*/ 61065 h 95250"/>
                <a:gd name="connsiteX170" fmla="*/ 10973 w 171450"/>
                <a:gd name="connsiteY170" fmla="*/ 58398 h 95250"/>
                <a:gd name="connsiteX171" fmla="*/ 9820 w 171450"/>
                <a:gd name="connsiteY171" fmla="*/ 56750 h 95250"/>
                <a:gd name="connsiteX172" fmla="*/ 8515 w 171450"/>
                <a:gd name="connsiteY172" fmla="*/ 55378 h 95250"/>
                <a:gd name="connsiteX173" fmla="*/ 8039 w 171450"/>
                <a:gd name="connsiteY173" fmla="*/ 54283 h 95250"/>
                <a:gd name="connsiteX174" fmla="*/ 9639 w 171450"/>
                <a:gd name="connsiteY174" fmla="*/ 51787 h 95250"/>
                <a:gd name="connsiteX175" fmla="*/ 10220 w 171450"/>
                <a:gd name="connsiteY175" fmla="*/ 50549 h 95250"/>
                <a:gd name="connsiteX176" fmla="*/ 10906 w 171450"/>
                <a:gd name="connsiteY176" fmla="*/ 49597 h 95250"/>
                <a:gd name="connsiteX177" fmla="*/ 11306 w 171450"/>
                <a:gd name="connsiteY177" fmla="*/ 48587 h 95250"/>
                <a:gd name="connsiteX178" fmla="*/ 11287 w 171450"/>
                <a:gd name="connsiteY178" fmla="*/ 47835 h 95250"/>
                <a:gd name="connsiteX179" fmla="*/ 9839 w 171450"/>
                <a:gd name="connsiteY179" fmla="*/ 45358 h 95250"/>
                <a:gd name="connsiteX180" fmla="*/ 7877 w 171450"/>
                <a:gd name="connsiteY180" fmla="*/ 43567 h 95250"/>
                <a:gd name="connsiteX181" fmla="*/ 4991 w 171450"/>
                <a:gd name="connsiteY181" fmla="*/ 41758 h 95250"/>
                <a:gd name="connsiteX182" fmla="*/ 3153 w 171450"/>
                <a:gd name="connsiteY182" fmla="*/ 39462 h 95250"/>
                <a:gd name="connsiteX183" fmla="*/ 2486 w 171450"/>
                <a:gd name="connsiteY183" fmla="*/ 37367 h 95250"/>
                <a:gd name="connsiteX184" fmla="*/ 2286 w 171450"/>
                <a:gd name="connsiteY184" fmla="*/ 36204 h 95250"/>
                <a:gd name="connsiteX185" fmla="*/ 1019 w 171450"/>
                <a:gd name="connsiteY185" fmla="*/ 34642 h 95250"/>
                <a:gd name="connsiteX186" fmla="*/ 0 w 171450"/>
                <a:gd name="connsiteY186" fmla="*/ 32347 h 95250"/>
                <a:gd name="connsiteX187" fmla="*/ 0 w 171450"/>
                <a:gd name="connsiteY187" fmla="*/ 30966 h 95250"/>
                <a:gd name="connsiteX188" fmla="*/ 257 w 171450"/>
                <a:gd name="connsiteY188" fmla="*/ 30575 h 95250"/>
                <a:gd name="connsiteX189" fmla="*/ 1210 w 171450"/>
                <a:gd name="connsiteY189" fmla="*/ 30575 h 95250"/>
                <a:gd name="connsiteX190" fmla="*/ 2277 w 171450"/>
                <a:gd name="connsiteY190" fmla="*/ 31518 h 95250"/>
                <a:gd name="connsiteX191" fmla="*/ 3781 w 171450"/>
                <a:gd name="connsiteY191" fmla="*/ 33328 h 95250"/>
                <a:gd name="connsiteX192" fmla="*/ 5020 w 171450"/>
                <a:gd name="connsiteY192" fmla="*/ 35976 h 95250"/>
                <a:gd name="connsiteX193" fmla="*/ 5772 w 171450"/>
                <a:gd name="connsiteY193" fmla="*/ 34966 h 95250"/>
                <a:gd name="connsiteX194" fmla="*/ 7191 w 171450"/>
                <a:gd name="connsiteY194" fmla="*/ 32147 h 95250"/>
                <a:gd name="connsiteX195" fmla="*/ 9706 w 171450"/>
                <a:gd name="connsiteY195" fmla="*/ 28956 h 95250"/>
                <a:gd name="connsiteX196" fmla="*/ 12278 w 171450"/>
                <a:gd name="connsiteY196" fmla="*/ 27127 h 95250"/>
                <a:gd name="connsiteX197" fmla="*/ 14592 w 171450"/>
                <a:gd name="connsiteY197" fmla="*/ 26975 h 95250"/>
                <a:gd name="connsiteX198" fmla="*/ 16488 w 171450"/>
                <a:gd name="connsiteY198" fmla="*/ 26470 h 95250"/>
                <a:gd name="connsiteX199" fmla="*/ 18059 w 171450"/>
                <a:gd name="connsiteY199" fmla="*/ 25555 h 95250"/>
                <a:gd name="connsiteX200" fmla="*/ 20812 w 171450"/>
                <a:gd name="connsiteY200" fmla="*/ 25927 h 95250"/>
                <a:gd name="connsiteX201" fmla="*/ 22803 w 171450"/>
                <a:gd name="connsiteY201" fmla="*/ 26584 h 95250"/>
                <a:gd name="connsiteX202" fmla="*/ 23451 w 171450"/>
                <a:gd name="connsiteY202" fmla="*/ 26175 h 95250"/>
                <a:gd name="connsiteX203" fmla="*/ 24260 w 171450"/>
                <a:gd name="connsiteY203" fmla="*/ 24508 h 95250"/>
                <a:gd name="connsiteX204" fmla="*/ 24774 w 171450"/>
                <a:gd name="connsiteY204" fmla="*/ 23070 h 95250"/>
                <a:gd name="connsiteX205" fmla="*/ 29175 w 171450"/>
                <a:gd name="connsiteY205" fmla="*/ 22231 h 95250"/>
                <a:gd name="connsiteX206" fmla="*/ 30690 w 171450"/>
                <a:gd name="connsiteY206" fmla="*/ 19450 h 95250"/>
                <a:gd name="connsiteX207" fmla="*/ 31537 w 171450"/>
                <a:gd name="connsiteY207" fmla="*/ 19460 h 95250"/>
                <a:gd name="connsiteX208" fmla="*/ 32519 w 171450"/>
                <a:gd name="connsiteY208" fmla="*/ 19050 h 95250"/>
                <a:gd name="connsiteX209" fmla="*/ 33452 w 171450"/>
                <a:gd name="connsiteY209" fmla="*/ 17993 h 95250"/>
                <a:gd name="connsiteX210" fmla="*/ 34347 w 171450"/>
                <a:gd name="connsiteY210" fmla="*/ 17554 h 95250"/>
                <a:gd name="connsiteX211" fmla="*/ 35062 w 171450"/>
                <a:gd name="connsiteY211" fmla="*/ 18088 h 95250"/>
                <a:gd name="connsiteX212" fmla="*/ 35995 w 171450"/>
                <a:gd name="connsiteY212" fmla="*/ 18431 h 95250"/>
                <a:gd name="connsiteX213" fmla="*/ 36967 w 171450"/>
                <a:gd name="connsiteY213" fmla="*/ 17764 h 95250"/>
                <a:gd name="connsiteX214" fmla="*/ 38414 w 171450"/>
                <a:gd name="connsiteY214" fmla="*/ 14564 h 95250"/>
                <a:gd name="connsiteX215" fmla="*/ 39214 w 171450"/>
                <a:gd name="connsiteY215" fmla="*/ 14068 h 95250"/>
                <a:gd name="connsiteX216" fmla="*/ 43081 w 171450"/>
                <a:gd name="connsiteY216" fmla="*/ 13573 h 95250"/>
                <a:gd name="connsiteX217" fmla="*/ 48358 w 171450"/>
                <a:gd name="connsiteY217" fmla="*/ 11687 h 95250"/>
                <a:gd name="connsiteX218" fmla="*/ 51026 w 171450"/>
                <a:gd name="connsiteY218" fmla="*/ 10011 h 95250"/>
                <a:gd name="connsiteX219" fmla="*/ 53645 w 171450"/>
                <a:gd name="connsiteY219" fmla="*/ 9096 h 95250"/>
                <a:gd name="connsiteX220" fmla="*/ 56464 w 171450"/>
                <a:gd name="connsiteY220" fmla="*/ 7468 h 95250"/>
                <a:gd name="connsiteX221" fmla="*/ 60931 w 171450"/>
                <a:gd name="connsiteY221" fmla="*/ 5887 h 95250"/>
                <a:gd name="connsiteX222" fmla="*/ 61141 w 171450"/>
                <a:gd name="connsiteY222" fmla="*/ 5239 h 95250"/>
                <a:gd name="connsiteX223" fmla="*/ 59074 w 171450"/>
                <a:gd name="connsiteY223" fmla="*/ 3610 h 95250"/>
                <a:gd name="connsiteX224" fmla="*/ 58379 w 171450"/>
                <a:gd name="connsiteY224" fmla="*/ 2581 h 95250"/>
                <a:gd name="connsiteX225" fmla="*/ 57903 w 171450"/>
                <a:gd name="connsiteY225" fmla="*/ 1524 h 95250"/>
                <a:gd name="connsiteX226" fmla="*/ 58636 w 171450"/>
                <a:gd name="connsiteY226" fmla="*/ 352 h 95250"/>
                <a:gd name="connsiteX227" fmla="*/ 59617 w 171450"/>
                <a:gd name="connsiteY227" fmla="*/ 0 h 95250"/>
                <a:gd name="connsiteX228" fmla="*/ 60884 w 171450"/>
                <a:gd name="connsiteY228" fmla="*/ 486 h 95250"/>
                <a:gd name="connsiteX229" fmla="*/ 64627 w 171450"/>
                <a:gd name="connsiteY229" fmla="*/ 1181 h 95250"/>
                <a:gd name="connsiteX230" fmla="*/ 65656 w 171450"/>
                <a:gd name="connsiteY230" fmla="*/ 1857 h 95250"/>
                <a:gd name="connsiteX231" fmla="*/ 66027 w 171450"/>
                <a:gd name="connsiteY231" fmla="*/ 3505 h 95250"/>
                <a:gd name="connsiteX232" fmla="*/ 66980 w 171450"/>
                <a:gd name="connsiteY232" fmla="*/ 5039 h 95250"/>
                <a:gd name="connsiteX233" fmla="*/ 67742 w 171450"/>
                <a:gd name="connsiteY233" fmla="*/ 5210 h 95250"/>
                <a:gd name="connsiteX234" fmla="*/ 67465 w 171450"/>
                <a:gd name="connsiteY234" fmla="*/ 7706 h 95250"/>
                <a:gd name="connsiteX235" fmla="*/ 68656 w 171450"/>
                <a:gd name="connsiteY235" fmla="*/ 8677 h 95250"/>
                <a:gd name="connsiteX236" fmla="*/ 70409 w 171450"/>
                <a:gd name="connsiteY236" fmla="*/ 9430 h 95250"/>
                <a:gd name="connsiteX237" fmla="*/ 71562 w 171450"/>
                <a:gd name="connsiteY237" fmla="*/ 9277 h 95250"/>
                <a:gd name="connsiteX238" fmla="*/ 72390 w 171450"/>
                <a:gd name="connsiteY238" fmla="*/ 826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71450" h="95250">
                  <a:moveTo>
                    <a:pt x="72705" y="7563"/>
                  </a:moveTo>
                  <a:lnTo>
                    <a:pt x="75010" y="7458"/>
                  </a:lnTo>
                  <a:lnTo>
                    <a:pt x="77343" y="6401"/>
                  </a:lnTo>
                  <a:lnTo>
                    <a:pt x="77533" y="4677"/>
                  </a:lnTo>
                  <a:lnTo>
                    <a:pt x="77381" y="1457"/>
                  </a:lnTo>
                  <a:lnTo>
                    <a:pt x="77629" y="991"/>
                  </a:lnTo>
                  <a:lnTo>
                    <a:pt x="81163" y="1905"/>
                  </a:lnTo>
                  <a:lnTo>
                    <a:pt x="84706" y="3353"/>
                  </a:lnTo>
                  <a:lnTo>
                    <a:pt x="85201" y="6553"/>
                  </a:lnTo>
                  <a:lnTo>
                    <a:pt x="86154" y="8125"/>
                  </a:lnTo>
                  <a:lnTo>
                    <a:pt x="87278" y="9563"/>
                  </a:lnTo>
                  <a:lnTo>
                    <a:pt x="88344" y="10211"/>
                  </a:lnTo>
                  <a:lnTo>
                    <a:pt x="90202" y="10316"/>
                  </a:lnTo>
                  <a:lnTo>
                    <a:pt x="95012" y="12211"/>
                  </a:lnTo>
                  <a:lnTo>
                    <a:pt x="97326" y="12592"/>
                  </a:lnTo>
                  <a:lnTo>
                    <a:pt x="99698" y="13906"/>
                  </a:lnTo>
                  <a:lnTo>
                    <a:pt x="101699" y="15240"/>
                  </a:lnTo>
                  <a:lnTo>
                    <a:pt x="103156" y="15526"/>
                  </a:lnTo>
                  <a:lnTo>
                    <a:pt x="103832" y="16983"/>
                  </a:lnTo>
                  <a:lnTo>
                    <a:pt x="104728" y="17983"/>
                  </a:lnTo>
                  <a:lnTo>
                    <a:pt x="106308" y="17212"/>
                  </a:lnTo>
                  <a:lnTo>
                    <a:pt x="112081" y="16135"/>
                  </a:lnTo>
                  <a:lnTo>
                    <a:pt x="114157" y="17574"/>
                  </a:lnTo>
                  <a:lnTo>
                    <a:pt x="115557" y="19098"/>
                  </a:lnTo>
                  <a:lnTo>
                    <a:pt x="115748" y="19574"/>
                  </a:lnTo>
                  <a:lnTo>
                    <a:pt x="115014" y="20917"/>
                  </a:lnTo>
                  <a:lnTo>
                    <a:pt x="114662" y="21955"/>
                  </a:lnTo>
                  <a:lnTo>
                    <a:pt x="114062" y="22650"/>
                  </a:lnTo>
                  <a:lnTo>
                    <a:pt x="112081" y="23384"/>
                  </a:lnTo>
                  <a:lnTo>
                    <a:pt x="110966" y="24565"/>
                  </a:lnTo>
                  <a:lnTo>
                    <a:pt x="110147" y="25860"/>
                  </a:lnTo>
                  <a:lnTo>
                    <a:pt x="110699" y="27099"/>
                  </a:lnTo>
                  <a:lnTo>
                    <a:pt x="112319" y="28032"/>
                  </a:lnTo>
                  <a:lnTo>
                    <a:pt x="113462" y="28242"/>
                  </a:lnTo>
                  <a:lnTo>
                    <a:pt x="113900" y="29146"/>
                  </a:lnTo>
                  <a:lnTo>
                    <a:pt x="117567" y="33185"/>
                  </a:lnTo>
                  <a:lnTo>
                    <a:pt x="120482" y="38452"/>
                  </a:lnTo>
                  <a:lnTo>
                    <a:pt x="121615" y="39271"/>
                  </a:lnTo>
                  <a:lnTo>
                    <a:pt x="122682" y="39471"/>
                  </a:lnTo>
                  <a:lnTo>
                    <a:pt x="123920" y="38700"/>
                  </a:lnTo>
                  <a:lnTo>
                    <a:pt x="125349" y="36986"/>
                  </a:lnTo>
                  <a:lnTo>
                    <a:pt x="127035" y="35757"/>
                  </a:lnTo>
                  <a:lnTo>
                    <a:pt x="128464" y="35118"/>
                  </a:lnTo>
                  <a:lnTo>
                    <a:pt x="130988" y="33661"/>
                  </a:lnTo>
                  <a:lnTo>
                    <a:pt x="131093" y="32718"/>
                  </a:lnTo>
                  <a:lnTo>
                    <a:pt x="128978" y="29146"/>
                  </a:lnTo>
                  <a:lnTo>
                    <a:pt x="127769" y="26251"/>
                  </a:lnTo>
                  <a:lnTo>
                    <a:pt x="128054" y="25727"/>
                  </a:lnTo>
                  <a:lnTo>
                    <a:pt x="130750" y="26184"/>
                  </a:lnTo>
                  <a:lnTo>
                    <a:pt x="135322" y="27765"/>
                  </a:lnTo>
                  <a:lnTo>
                    <a:pt x="142361" y="32918"/>
                  </a:lnTo>
                  <a:lnTo>
                    <a:pt x="143628" y="32918"/>
                  </a:lnTo>
                  <a:lnTo>
                    <a:pt x="146085" y="32528"/>
                  </a:lnTo>
                  <a:lnTo>
                    <a:pt x="148762" y="31690"/>
                  </a:lnTo>
                  <a:lnTo>
                    <a:pt x="150038" y="30737"/>
                  </a:lnTo>
                  <a:lnTo>
                    <a:pt x="150514" y="31090"/>
                  </a:lnTo>
                  <a:lnTo>
                    <a:pt x="150924" y="33919"/>
                  </a:lnTo>
                  <a:lnTo>
                    <a:pt x="150219" y="35471"/>
                  </a:lnTo>
                  <a:lnTo>
                    <a:pt x="147019" y="36976"/>
                  </a:lnTo>
                  <a:lnTo>
                    <a:pt x="147199" y="37719"/>
                  </a:lnTo>
                  <a:lnTo>
                    <a:pt x="148028" y="38681"/>
                  </a:lnTo>
                  <a:lnTo>
                    <a:pt x="149466" y="39329"/>
                  </a:lnTo>
                  <a:lnTo>
                    <a:pt x="151219" y="41157"/>
                  </a:lnTo>
                  <a:lnTo>
                    <a:pt x="152429" y="43244"/>
                  </a:lnTo>
                  <a:lnTo>
                    <a:pt x="153486" y="44205"/>
                  </a:lnTo>
                  <a:lnTo>
                    <a:pt x="154648" y="44663"/>
                  </a:lnTo>
                  <a:lnTo>
                    <a:pt x="157563" y="43548"/>
                  </a:lnTo>
                  <a:lnTo>
                    <a:pt x="158382" y="42672"/>
                  </a:lnTo>
                  <a:lnTo>
                    <a:pt x="158753" y="42053"/>
                  </a:lnTo>
                  <a:lnTo>
                    <a:pt x="159315" y="42186"/>
                  </a:lnTo>
                  <a:lnTo>
                    <a:pt x="160334" y="43215"/>
                  </a:lnTo>
                  <a:lnTo>
                    <a:pt x="160649" y="43815"/>
                  </a:lnTo>
                  <a:lnTo>
                    <a:pt x="163478" y="44977"/>
                  </a:lnTo>
                  <a:lnTo>
                    <a:pt x="165116" y="46406"/>
                  </a:lnTo>
                  <a:lnTo>
                    <a:pt x="166154" y="47072"/>
                  </a:lnTo>
                  <a:lnTo>
                    <a:pt x="167306" y="46425"/>
                  </a:lnTo>
                  <a:lnTo>
                    <a:pt x="171793" y="47558"/>
                  </a:lnTo>
                  <a:lnTo>
                    <a:pt x="173031" y="48511"/>
                  </a:lnTo>
                  <a:lnTo>
                    <a:pt x="173422" y="50092"/>
                  </a:lnTo>
                  <a:lnTo>
                    <a:pt x="173203" y="51054"/>
                  </a:lnTo>
                  <a:lnTo>
                    <a:pt x="173889" y="53530"/>
                  </a:lnTo>
                  <a:lnTo>
                    <a:pt x="179566" y="59465"/>
                  </a:lnTo>
                  <a:lnTo>
                    <a:pt x="180156" y="62494"/>
                  </a:lnTo>
                  <a:lnTo>
                    <a:pt x="180242" y="63703"/>
                  </a:lnTo>
                  <a:lnTo>
                    <a:pt x="179566" y="63760"/>
                  </a:lnTo>
                  <a:lnTo>
                    <a:pt x="178032" y="64389"/>
                  </a:lnTo>
                  <a:lnTo>
                    <a:pt x="176070" y="64618"/>
                  </a:lnTo>
                  <a:lnTo>
                    <a:pt x="173945" y="64494"/>
                  </a:lnTo>
                  <a:lnTo>
                    <a:pt x="172288" y="65589"/>
                  </a:lnTo>
                  <a:lnTo>
                    <a:pt x="170726" y="67380"/>
                  </a:lnTo>
                  <a:lnTo>
                    <a:pt x="169107" y="68618"/>
                  </a:lnTo>
                  <a:lnTo>
                    <a:pt x="168240" y="69713"/>
                  </a:lnTo>
                  <a:lnTo>
                    <a:pt x="167745" y="70856"/>
                  </a:lnTo>
                  <a:lnTo>
                    <a:pt x="162297" y="74076"/>
                  </a:lnTo>
                  <a:lnTo>
                    <a:pt x="161535" y="75419"/>
                  </a:lnTo>
                  <a:lnTo>
                    <a:pt x="160935" y="77248"/>
                  </a:lnTo>
                  <a:lnTo>
                    <a:pt x="160677" y="79705"/>
                  </a:lnTo>
                  <a:lnTo>
                    <a:pt x="160296" y="81915"/>
                  </a:lnTo>
                  <a:lnTo>
                    <a:pt x="159353" y="83077"/>
                  </a:lnTo>
                  <a:lnTo>
                    <a:pt x="156410" y="84077"/>
                  </a:lnTo>
                  <a:lnTo>
                    <a:pt x="155677" y="84611"/>
                  </a:lnTo>
                  <a:lnTo>
                    <a:pt x="155124" y="85735"/>
                  </a:lnTo>
                  <a:lnTo>
                    <a:pt x="153476" y="87459"/>
                  </a:lnTo>
                  <a:lnTo>
                    <a:pt x="151543" y="89097"/>
                  </a:lnTo>
                  <a:lnTo>
                    <a:pt x="147980" y="90973"/>
                  </a:lnTo>
                  <a:lnTo>
                    <a:pt x="144161" y="91545"/>
                  </a:lnTo>
                  <a:lnTo>
                    <a:pt x="139198" y="90935"/>
                  </a:lnTo>
                  <a:lnTo>
                    <a:pt x="136293" y="90202"/>
                  </a:lnTo>
                  <a:lnTo>
                    <a:pt x="134893" y="91011"/>
                  </a:lnTo>
                  <a:lnTo>
                    <a:pt x="132950" y="93450"/>
                  </a:lnTo>
                  <a:lnTo>
                    <a:pt x="130874" y="97641"/>
                  </a:lnTo>
                  <a:lnTo>
                    <a:pt x="130007" y="100794"/>
                  </a:lnTo>
                  <a:lnTo>
                    <a:pt x="129340" y="99898"/>
                  </a:lnTo>
                  <a:lnTo>
                    <a:pt x="128149" y="96564"/>
                  </a:lnTo>
                  <a:lnTo>
                    <a:pt x="126807" y="96136"/>
                  </a:lnTo>
                  <a:lnTo>
                    <a:pt x="124968" y="95821"/>
                  </a:lnTo>
                  <a:lnTo>
                    <a:pt x="123587" y="95326"/>
                  </a:lnTo>
                  <a:lnTo>
                    <a:pt x="120596" y="93402"/>
                  </a:lnTo>
                  <a:lnTo>
                    <a:pt x="119063" y="92821"/>
                  </a:lnTo>
                  <a:lnTo>
                    <a:pt x="117300" y="92669"/>
                  </a:lnTo>
                  <a:lnTo>
                    <a:pt x="115624" y="93802"/>
                  </a:lnTo>
                  <a:lnTo>
                    <a:pt x="114347" y="95136"/>
                  </a:lnTo>
                  <a:lnTo>
                    <a:pt x="110395" y="95117"/>
                  </a:lnTo>
                  <a:lnTo>
                    <a:pt x="106061" y="94497"/>
                  </a:lnTo>
                  <a:lnTo>
                    <a:pt x="99860" y="90059"/>
                  </a:lnTo>
                  <a:lnTo>
                    <a:pt x="98250" y="90021"/>
                  </a:lnTo>
                  <a:lnTo>
                    <a:pt x="96536" y="90221"/>
                  </a:lnTo>
                  <a:lnTo>
                    <a:pt x="93821" y="89163"/>
                  </a:lnTo>
                  <a:lnTo>
                    <a:pt x="88573" y="86287"/>
                  </a:lnTo>
                  <a:lnTo>
                    <a:pt x="86106" y="85611"/>
                  </a:lnTo>
                  <a:lnTo>
                    <a:pt x="84553" y="86020"/>
                  </a:lnTo>
                  <a:lnTo>
                    <a:pt x="83134" y="86668"/>
                  </a:lnTo>
                  <a:lnTo>
                    <a:pt x="82115" y="86744"/>
                  </a:lnTo>
                  <a:lnTo>
                    <a:pt x="81534" y="85801"/>
                  </a:lnTo>
                  <a:lnTo>
                    <a:pt x="79581" y="84649"/>
                  </a:lnTo>
                  <a:lnTo>
                    <a:pt x="77619" y="84515"/>
                  </a:lnTo>
                  <a:lnTo>
                    <a:pt x="77057" y="85211"/>
                  </a:lnTo>
                  <a:lnTo>
                    <a:pt x="76390" y="91545"/>
                  </a:lnTo>
                  <a:lnTo>
                    <a:pt x="75733" y="93831"/>
                  </a:lnTo>
                  <a:lnTo>
                    <a:pt x="73038" y="93726"/>
                  </a:lnTo>
                  <a:lnTo>
                    <a:pt x="72076" y="94793"/>
                  </a:lnTo>
                  <a:lnTo>
                    <a:pt x="69961" y="97850"/>
                  </a:lnTo>
                  <a:lnTo>
                    <a:pt x="69552" y="100774"/>
                  </a:lnTo>
                  <a:lnTo>
                    <a:pt x="65875" y="100212"/>
                  </a:lnTo>
                  <a:lnTo>
                    <a:pt x="64132" y="99717"/>
                  </a:lnTo>
                  <a:lnTo>
                    <a:pt x="62589" y="100089"/>
                  </a:lnTo>
                  <a:lnTo>
                    <a:pt x="60893" y="101708"/>
                  </a:lnTo>
                  <a:lnTo>
                    <a:pt x="56140" y="101613"/>
                  </a:lnTo>
                  <a:lnTo>
                    <a:pt x="52378" y="100651"/>
                  </a:lnTo>
                  <a:lnTo>
                    <a:pt x="50768" y="97022"/>
                  </a:lnTo>
                  <a:lnTo>
                    <a:pt x="49044" y="95574"/>
                  </a:lnTo>
                  <a:lnTo>
                    <a:pt x="46872" y="94297"/>
                  </a:lnTo>
                  <a:lnTo>
                    <a:pt x="46120" y="94002"/>
                  </a:lnTo>
                  <a:lnTo>
                    <a:pt x="44920" y="92021"/>
                  </a:lnTo>
                  <a:lnTo>
                    <a:pt x="42644" y="89563"/>
                  </a:lnTo>
                  <a:lnTo>
                    <a:pt x="38976" y="86192"/>
                  </a:lnTo>
                  <a:lnTo>
                    <a:pt x="36119" y="86363"/>
                  </a:lnTo>
                  <a:lnTo>
                    <a:pt x="35062" y="85468"/>
                  </a:lnTo>
                  <a:lnTo>
                    <a:pt x="34595" y="84229"/>
                  </a:lnTo>
                  <a:lnTo>
                    <a:pt x="33404" y="82087"/>
                  </a:lnTo>
                  <a:lnTo>
                    <a:pt x="32052" y="80601"/>
                  </a:lnTo>
                  <a:lnTo>
                    <a:pt x="30423" y="80020"/>
                  </a:lnTo>
                  <a:lnTo>
                    <a:pt x="28089" y="78114"/>
                  </a:lnTo>
                  <a:lnTo>
                    <a:pt x="24965" y="73961"/>
                  </a:lnTo>
                  <a:lnTo>
                    <a:pt x="22108" y="71085"/>
                  </a:lnTo>
                  <a:lnTo>
                    <a:pt x="19345" y="71133"/>
                  </a:lnTo>
                  <a:lnTo>
                    <a:pt x="17602" y="69628"/>
                  </a:lnTo>
                  <a:lnTo>
                    <a:pt x="15812" y="67646"/>
                  </a:lnTo>
                  <a:lnTo>
                    <a:pt x="14497" y="65732"/>
                  </a:lnTo>
                  <a:lnTo>
                    <a:pt x="12459" y="61065"/>
                  </a:lnTo>
                  <a:lnTo>
                    <a:pt x="10973" y="58398"/>
                  </a:lnTo>
                  <a:lnTo>
                    <a:pt x="9820" y="56750"/>
                  </a:lnTo>
                  <a:lnTo>
                    <a:pt x="8515" y="55378"/>
                  </a:lnTo>
                  <a:lnTo>
                    <a:pt x="8039" y="54283"/>
                  </a:lnTo>
                  <a:lnTo>
                    <a:pt x="9639" y="51787"/>
                  </a:lnTo>
                  <a:lnTo>
                    <a:pt x="10220" y="50549"/>
                  </a:lnTo>
                  <a:lnTo>
                    <a:pt x="10906" y="49597"/>
                  </a:lnTo>
                  <a:lnTo>
                    <a:pt x="11306" y="48587"/>
                  </a:lnTo>
                  <a:lnTo>
                    <a:pt x="11287" y="47835"/>
                  </a:lnTo>
                  <a:lnTo>
                    <a:pt x="9839" y="45358"/>
                  </a:lnTo>
                  <a:lnTo>
                    <a:pt x="7877" y="43567"/>
                  </a:lnTo>
                  <a:lnTo>
                    <a:pt x="4991" y="41758"/>
                  </a:lnTo>
                  <a:lnTo>
                    <a:pt x="3153" y="39462"/>
                  </a:lnTo>
                  <a:lnTo>
                    <a:pt x="2486" y="37367"/>
                  </a:lnTo>
                  <a:lnTo>
                    <a:pt x="2286" y="36204"/>
                  </a:lnTo>
                  <a:lnTo>
                    <a:pt x="1019" y="34642"/>
                  </a:lnTo>
                  <a:lnTo>
                    <a:pt x="0" y="32347"/>
                  </a:lnTo>
                  <a:lnTo>
                    <a:pt x="0" y="30966"/>
                  </a:lnTo>
                  <a:lnTo>
                    <a:pt x="257" y="30575"/>
                  </a:lnTo>
                  <a:lnTo>
                    <a:pt x="1210" y="30575"/>
                  </a:lnTo>
                  <a:lnTo>
                    <a:pt x="2277" y="31518"/>
                  </a:lnTo>
                  <a:lnTo>
                    <a:pt x="3781" y="33328"/>
                  </a:lnTo>
                  <a:lnTo>
                    <a:pt x="5020" y="35976"/>
                  </a:lnTo>
                  <a:lnTo>
                    <a:pt x="5772" y="34966"/>
                  </a:lnTo>
                  <a:lnTo>
                    <a:pt x="7191" y="32147"/>
                  </a:lnTo>
                  <a:lnTo>
                    <a:pt x="9706" y="28956"/>
                  </a:lnTo>
                  <a:lnTo>
                    <a:pt x="12278" y="27127"/>
                  </a:lnTo>
                  <a:lnTo>
                    <a:pt x="14592" y="26975"/>
                  </a:lnTo>
                  <a:lnTo>
                    <a:pt x="16488" y="26470"/>
                  </a:lnTo>
                  <a:lnTo>
                    <a:pt x="18059" y="25555"/>
                  </a:lnTo>
                  <a:lnTo>
                    <a:pt x="20812" y="25927"/>
                  </a:lnTo>
                  <a:lnTo>
                    <a:pt x="22803" y="26584"/>
                  </a:lnTo>
                  <a:lnTo>
                    <a:pt x="23451" y="26175"/>
                  </a:lnTo>
                  <a:lnTo>
                    <a:pt x="24260" y="24508"/>
                  </a:lnTo>
                  <a:lnTo>
                    <a:pt x="24774" y="23070"/>
                  </a:lnTo>
                  <a:lnTo>
                    <a:pt x="29175" y="22231"/>
                  </a:lnTo>
                  <a:lnTo>
                    <a:pt x="30690" y="19450"/>
                  </a:lnTo>
                  <a:lnTo>
                    <a:pt x="31537" y="19460"/>
                  </a:lnTo>
                  <a:lnTo>
                    <a:pt x="32519" y="19050"/>
                  </a:lnTo>
                  <a:lnTo>
                    <a:pt x="33452" y="17993"/>
                  </a:lnTo>
                  <a:lnTo>
                    <a:pt x="34347" y="17554"/>
                  </a:lnTo>
                  <a:lnTo>
                    <a:pt x="35062" y="18088"/>
                  </a:lnTo>
                  <a:lnTo>
                    <a:pt x="35995" y="18431"/>
                  </a:lnTo>
                  <a:lnTo>
                    <a:pt x="36967" y="17764"/>
                  </a:lnTo>
                  <a:lnTo>
                    <a:pt x="38414" y="14564"/>
                  </a:lnTo>
                  <a:lnTo>
                    <a:pt x="39214" y="14068"/>
                  </a:lnTo>
                  <a:lnTo>
                    <a:pt x="43081" y="13573"/>
                  </a:lnTo>
                  <a:lnTo>
                    <a:pt x="48358" y="11687"/>
                  </a:lnTo>
                  <a:lnTo>
                    <a:pt x="51026" y="10011"/>
                  </a:lnTo>
                  <a:lnTo>
                    <a:pt x="53645" y="9096"/>
                  </a:lnTo>
                  <a:lnTo>
                    <a:pt x="56464" y="7468"/>
                  </a:lnTo>
                  <a:lnTo>
                    <a:pt x="60931" y="5887"/>
                  </a:lnTo>
                  <a:lnTo>
                    <a:pt x="61141" y="5239"/>
                  </a:lnTo>
                  <a:lnTo>
                    <a:pt x="59074" y="3610"/>
                  </a:lnTo>
                  <a:lnTo>
                    <a:pt x="58379" y="2581"/>
                  </a:lnTo>
                  <a:lnTo>
                    <a:pt x="57903" y="1524"/>
                  </a:lnTo>
                  <a:lnTo>
                    <a:pt x="58636" y="352"/>
                  </a:lnTo>
                  <a:lnTo>
                    <a:pt x="59617" y="0"/>
                  </a:lnTo>
                  <a:lnTo>
                    <a:pt x="60884" y="486"/>
                  </a:lnTo>
                  <a:lnTo>
                    <a:pt x="64627" y="1181"/>
                  </a:lnTo>
                  <a:lnTo>
                    <a:pt x="65656" y="1857"/>
                  </a:lnTo>
                  <a:lnTo>
                    <a:pt x="66027" y="3505"/>
                  </a:lnTo>
                  <a:lnTo>
                    <a:pt x="66980" y="5039"/>
                  </a:lnTo>
                  <a:lnTo>
                    <a:pt x="67742" y="5210"/>
                  </a:lnTo>
                  <a:lnTo>
                    <a:pt x="67465" y="7706"/>
                  </a:lnTo>
                  <a:lnTo>
                    <a:pt x="68656" y="8677"/>
                  </a:lnTo>
                  <a:lnTo>
                    <a:pt x="70409" y="9430"/>
                  </a:lnTo>
                  <a:lnTo>
                    <a:pt x="71562" y="9277"/>
                  </a:lnTo>
                  <a:lnTo>
                    <a:pt x="72390" y="8268"/>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11" name="Freeform: Shape 110">
              <a:extLst>
                <a:ext uri="{FF2B5EF4-FFF2-40B4-BE49-F238E27FC236}">
                  <a16:creationId xmlns:a16="http://schemas.microsoft.com/office/drawing/2014/main" id="{1BC56129-87CE-495D-8373-50A5654964CD}"/>
                </a:ext>
              </a:extLst>
            </p:cNvPr>
            <p:cNvSpPr/>
            <p:nvPr/>
          </p:nvSpPr>
          <p:spPr>
            <a:xfrm>
              <a:off x="6640811" y="2296846"/>
              <a:ext cx="509813" cy="693348"/>
            </a:xfrm>
            <a:custGeom>
              <a:avLst/>
              <a:gdLst>
                <a:gd name="connsiteX0" fmla="*/ 65494 w 238125"/>
                <a:gd name="connsiteY0" fmla="*/ 12620 h 323850"/>
                <a:gd name="connsiteX1" fmla="*/ 64875 w 238125"/>
                <a:gd name="connsiteY1" fmla="*/ 13535 h 323850"/>
                <a:gd name="connsiteX2" fmla="*/ 65170 w 238125"/>
                <a:gd name="connsiteY2" fmla="*/ 6991 h 323850"/>
                <a:gd name="connsiteX3" fmla="*/ 68094 w 238125"/>
                <a:gd name="connsiteY3" fmla="*/ 0 h 323850"/>
                <a:gd name="connsiteX4" fmla="*/ 69332 w 238125"/>
                <a:gd name="connsiteY4" fmla="*/ 162 h 323850"/>
                <a:gd name="connsiteX5" fmla="*/ 68066 w 238125"/>
                <a:gd name="connsiteY5" fmla="*/ 2057 h 323850"/>
                <a:gd name="connsiteX6" fmla="*/ 67694 w 238125"/>
                <a:gd name="connsiteY6" fmla="*/ 3381 h 323850"/>
                <a:gd name="connsiteX7" fmla="*/ 67180 w 238125"/>
                <a:gd name="connsiteY7" fmla="*/ 6020 h 323850"/>
                <a:gd name="connsiteX8" fmla="*/ 67408 w 238125"/>
                <a:gd name="connsiteY8" fmla="*/ 7391 h 323850"/>
                <a:gd name="connsiteX9" fmla="*/ 74085 w 238125"/>
                <a:gd name="connsiteY9" fmla="*/ 7772 h 323850"/>
                <a:gd name="connsiteX10" fmla="*/ 73304 w 238125"/>
                <a:gd name="connsiteY10" fmla="*/ 8992 h 323850"/>
                <a:gd name="connsiteX11" fmla="*/ 66532 w 238125"/>
                <a:gd name="connsiteY11" fmla="*/ 9811 h 323850"/>
                <a:gd name="connsiteX12" fmla="*/ 65494 w 238125"/>
                <a:gd name="connsiteY12" fmla="*/ 12620 h 323850"/>
                <a:gd name="connsiteX13" fmla="*/ 103775 w 238125"/>
                <a:gd name="connsiteY13" fmla="*/ 10839 h 323850"/>
                <a:gd name="connsiteX14" fmla="*/ 103937 w 238125"/>
                <a:gd name="connsiteY14" fmla="*/ 11687 h 323850"/>
                <a:gd name="connsiteX15" fmla="*/ 107852 w 238125"/>
                <a:gd name="connsiteY15" fmla="*/ 12916 h 323850"/>
                <a:gd name="connsiteX16" fmla="*/ 109499 w 238125"/>
                <a:gd name="connsiteY16" fmla="*/ 14878 h 323850"/>
                <a:gd name="connsiteX17" fmla="*/ 111328 w 238125"/>
                <a:gd name="connsiteY17" fmla="*/ 17850 h 323850"/>
                <a:gd name="connsiteX18" fmla="*/ 111509 w 238125"/>
                <a:gd name="connsiteY18" fmla="*/ 22117 h 323850"/>
                <a:gd name="connsiteX19" fmla="*/ 109166 w 238125"/>
                <a:gd name="connsiteY19" fmla="*/ 25184 h 323850"/>
                <a:gd name="connsiteX20" fmla="*/ 107223 w 238125"/>
                <a:gd name="connsiteY20" fmla="*/ 27127 h 323850"/>
                <a:gd name="connsiteX21" fmla="*/ 114567 w 238125"/>
                <a:gd name="connsiteY21" fmla="*/ 26394 h 323850"/>
                <a:gd name="connsiteX22" fmla="*/ 115300 w 238125"/>
                <a:gd name="connsiteY22" fmla="*/ 28146 h 323850"/>
                <a:gd name="connsiteX23" fmla="*/ 116414 w 238125"/>
                <a:gd name="connsiteY23" fmla="*/ 30042 h 323850"/>
                <a:gd name="connsiteX24" fmla="*/ 120367 w 238125"/>
                <a:gd name="connsiteY24" fmla="*/ 28689 h 323850"/>
                <a:gd name="connsiteX25" fmla="*/ 130292 w 238125"/>
                <a:gd name="connsiteY25" fmla="*/ 34280 h 323850"/>
                <a:gd name="connsiteX26" fmla="*/ 136293 w 238125"/>
                <a:gd name="connsiteY26" fmla="*/ 31556 h 323850"/>
                <a:gd name="connsiteX27" fmla="*/ 137827 w 238125"/>
                <a:gd name="connsiteY27" fmla="*/ 31394 h 323850"/>
                <a:gd name="connsiteX28" fmla="*/ 139189 w 238125"/>
                <a:gd name="connsiteY28" fmla="*/ 35909 h 323850"/>
                <a:gd name="connsiteX29" fmla="*/ 137693 w 238125"/>
                <a:gd name="connsiteY29" fmla="*/ 40443 h 323850"/>
                <a:gd name="connsiteX30" fmla="*/ 132407 w 238125"/>
                <a:gd name="connsiteY30" fmla="*/ 45263 h 323850"/>
                <a:gd name="connsiteX31" fmla="*/ 133578 w 238125"/>
                <a:gd name="connsiteY31" fmla="*/ 48235 h 323850"/>
                <a:gd name="connsiteX32" fmla="*/ 135274 w 238125"/>
                <a:gd name="connsiteY32" fmla="*/ 48892 h 323850"/>
                <a:gd name="connsiteX33" fmla="*/ 140256 w 238125"/>
                <a:gd name="connsiteY33" fmla="*/ 48263 h 323850"/>
                <a:gd name="connsiteX34" fmla="*/ 148152 w 238125"/>
                <a:gd name="connsiteY34" fmla="*/ 51187 h 323850"/>
                <a:gd name="connsiteX35" fmla="*/ 149800 w 238125"/>
                <a:gd name="connsiteY35" fmla="*/ 50273 h 323850"/>
                <a:gd name="connsiteX36" fmla="*/ 156200 w 238125"/>
                <a:gd name="connsiteY36" fmla="*/ 43520 h 323850"/>
                <a:gd name="connsiteX37" fmla="*/ 158763 w 238125"/>
                <a:gd name="connsiteY37" fmla="*/ 42062 h 323850"/>
                <a:gd name="connsiteX38" fmla="*/ 167183 w 238125"/>
                <a:gd name="connsiteY38" fmla="*/ 41024 h 323850"/>
                <a:gd name="connsiteX39" fmla="*/ 168716 w 238125"/>
                <a:gd name="connsiteY39" fmla="*/ 38395 h 323850"/>
                <a:gd name="connsiteX40" fmla="*/ 172126 w 238125"/>
                <a:gd name="connsiteY40" fmla="*/ 35757 h 323850"/>
                <a:gd name="connsiteX41" fmla="*/ 174317 w 238125"/>
                <a:gd name="connsiteY41" fmla="*/ 32871 h 323850"/>
                <a:gd name="connsiteX42" fmla="*/ 179584 w 238125"/>
                <a:gd name="connsiteY42" fmla="*/ 27356 h 323850"/>
                <a:gd name="connsiteX43" fmla="*/ 185033 w 238125"/>
                <a:gd name="connsiteY43" fmla="*/ 28346 h 323850"/>
                <a:gd name="connsiteX44" fmla="*/ 188214 w 238125"/>
                <a:gd name="connsiteY44" fmla="*/ 29404 h 323850"/>
                <a:gd name="connsiteX45" fmla="*/ 191700 w 238125"/>
                <a:gd name="connsiteY45" fmla="*/ 29937 h 323850"/>
                <a:gd name="connsiteX46" fmla="*/ 194872 w 238125"/>
                <a:gd name="connsiteY46" fmla="*/ 35814 h 323850"/>
                <a:gd name="connsiteX47" fmla="*/ 202911 w 238125"/>
                <a:gd name="connsiteY47" fmla="*/ 42281 h 323850"/>
                <a:gd name="connsiteX48" fmla="*/ 210293 w 238125"/>
                <a:gd name="connsiteY48" fmla="*/ 41720 h 323850"/>
                <a:gd name="connsiteX49" fmla="*/ 212912 w 238125"/>
                <a:gd name="connsiteY49" fmla="*/ 47825 h 323850"/>
                <a:gd name="connsiteX50" fmla="*/ 214074 w 238125"/>
                <a:gd name="connsiteY50" fmla="*/ 55331 h 323850"/>
                <a:gd name="connsiteX51" fmla="*/ 216341 w 238125"/>
                <a:gd name="connsiteY51" fmla="*/ 57683 h 323850"/>
                <a:gd name="connsiteX52" fmla="*/ 218332 w 238125"/>
                <a:gd name="connsiteY52" fmla="*/ 59217 h 323850"/>
                <a:gd name="connsiteX53" fmla="*/ 224342 w 238125"/>
                <a:gd name="connsiteY53" fmla="*/ 60817 h 323850"/>
                <a:gd name="connsiteX54" fmla="*/ 224580 w 238125"/>
                <a:gd name="connsiteY54" fmla="*/ 60912 h 323850"/>
                <a:gd name="connsiteX55" fmla="*/ 224780 w 238125"/>
                <a:gd name="connsiteY55" fmla="*/ 61922 h 323850"/>
                <a:gd name="connsiteX56" fmla="*/ 225152 w 238125"/>
                <a:gd name="connsiteY56" fmla="*/ 65637 h 323850"/>
                <a:gd name="connsiteX57" fmla="*/ 225657 w 238125"/>
                <a:gd name="connsiteY57" fmla="*/ 68704 h 323850"/>
                <a:gd name="connsiteX58" fmla="*/ 228753 w 238125"/>
                <a:gd name="connsiteY58" fmla="*/ 80915 h 323850"/>
                <a:gd name="connsiteX59" fmla="*/ 228695 w 238125"/>
                <a:gd name="connsiteY59" fmla="*/ 83886 h 323850"/>
                <a:gd name="connsiteX60" fmla="*/ 228657 w 238125"/>
                <a:gd name="connsiteY60" fmla="*/ 84677 h 323850"/>
                <a:gd name="connsiteX61" fmla="*/ 227524 w 238125"/>
                <a:gd name="connsiteY61" fmla="*/ 88840 h 323850"/>
                <a:gd name="connsiteX62" fmla="*/ 225514 w 238125"/>
                <a:gd name="connsiteY62" fmla="*/ 92335 h 323850"/>
                <a:gd name="connsiteX63" fmla="*/ 222856 w 238125"/>
                <a:gd name="connsiteY63" fmla="*/ 94307 h 323850"/>
                <a:gd name="connsiteX64" fmla="*/ 221390 w 238125"/>
                <a:gd name="connsiteY64" fmla="*/ 96498 h 323850"/>
                <a:gd name="connsiteX65" fmla="*/ 221123 w 238125"/>
                <a:gd name="connsiteY65" fmla="*/ 98908 h 323850"/>
                <a:gd name="connsiteX66" fmla="*/ 224466 w 238125"/>
                <a:gd name="connsiteY66" fmla="*/ 103127 h 323850"/>
                <a:gd name="connsiteX67" fmla="*/ 231429 w 238125"/>
                <a:gd name="connsiteY67" fmla="*/ 109156 h 323850"/>
                <a:gd name="connsiteX68" fmla="*/ 234239 w 238125"/>
                <a:gd name="connsiteY68" fmla="*/ 114300 h 323850"/>
                <a:gd name="connsiteX69" fmla="*/ 232915 w 238125"/>
                <a:gd name="connsiteY69" fmla="*/ 118567 h 323850"/>
                <a:gd name="connsiteX70" fmla="*/ 232515 w 238125"/>
                <a:gd name="connsiteY70" fmla="*/ 121691 h 323850"/>
                <a:gd name="connsiteX71" fmla="*/ 233029 w 238125"/>
                <a:gd name="connsiteY71" fmla="*/ 123672 h 323850"/>
                <a:gd name="connsiteX72" fmla="*/ 234144 w 238125"/>
                <a:gd name="connsiteY72" fmla="*/ 125263 h 323850"/>
                <a:gd name="connsiteX73" fmla="*/ 235858 w 238125"/>
                <a:gd name="connsiteY73" fmla="*/ 126463 h 323850"/>
                <a:gd name="connsiteX74" fmla="*/ 236544 w 238125"/>
                <a:gd name="connsiteY74" fmla="*/ 128311 h 323850"/>
                <a:gd name="connsiteX75" fmla="*/ 236191 w 238125"/>
                <a:gd name="connsiteY75" fmla="*/ 130807 h 323850"/>
                <a:gd name="connsiteX76" fmla="*/ 236515 w 238125"/>
                <a:gd name="connsiteY76" fmla="*/ 132540 h 323850"/>
                <a:gd name="connsiteX77" fmla="*/ 237801 w 238125"/>
                <a:gd name="connsiteY77" fmla="*/ 133769 h 323850"/>
                <a:gd name="connsiteX78" fmla="*/ 237677 w 238125"/>
                <a:gd name="connsiteY78" fmla="*/ 134245 h 323850"/>
                <a:gd name="connsiteX79" fmla="*/ 237058 w 238125"/>
                <a:gd name="connsiteY79" fmla="*/ 135979 h 323850"/>
                <a:gd name="connsiteX80" fmla="*/ 236210 w 238125"/>
                <a:gd name="connsiteY80" fmla="*/ 139132 h 323850"/>
                <a:gd name="connsiteX81" fmla="*/ 235725 w 238125"/>
                <a:gd name="connsiteY81" fmla="*/ 141437 h 323850"/>
                <a:gd name="connsiteX82" fmla="*/ 233763 w 238125"/>
                <a:gd name="connsiteY82" fmla="*/ 144561 h 323850"/>
                <a:gd name="connsiteX83" fmla="*/ 234363 w 238125"/>
                <a:gd name="connsiteY83" fmla="*/ 147218 h 323850"/>
                <a:gd name="connsiteX84" fmla="*/ 235896 w 238125"/>
                <a:gd name="connsiteY84" fmla="*/ 150343 h 323850"/>
                <a:gd name="connsiteX85" fmla="*/ 237068 w 238125"/>
                <a:gd name="connsiteY85" fmla="*/ 151914 h 323850"/>
                <a:gd name="connsiteX86" fmla="*/ 237439 w 238125"/>
                <a:gd name="connsiteY86" fmla="*/ 153400 h 323850"/>
                <a:gd name="connsiteX87" fmla="*/ 236696 w 238125"/>
                <a:gd name="connsiteY87" fmla="*/ 156924 h 323850"/>
                <a:gd name="connsiteX88" fmla="*/ 237068 w 238125"/>
                <a:gd name="connsiteY88" fmla="*/ 157829 h 323850"/>
                <a:gd name="connsiteX89" fmla="*/ 241916 w 238125"/>
                <a:gd name="connsiteY89" fmla="*/ 160420 h 323850"/>
                <a:gd name="connsiteX90" fmla="*/ 242706 w 238125"/>
                <a:gd name="connsiteY90" fmla="*/ 161610 h 323850"/>
                <a:gd name="connsiteX91" fmla="*/ 243173 w 238125"/>
                <a:gd name="connsiteY91" fmla="*/ 164097 h 323850"/>
                <a:gd name="connsiteX92" fmla="*/ 244878 w 238125"/>
                <a:gd name="connsiteY92" fmla="*/ 169402 h 323850"/>
                <a:gd name="connsiteX93" fmla="*/ 243469 w 238125"/>
                <a:gd name="connsiteY93" fmla="*/ 176108 h 323850"/>
                <a:gd name="connsiteX94" fmla="*/ 242230 w 238125"/>
                <a:gd name="connsiteY94" fmla="*/ 179775 h 323850"/>
                <a:gd name="connsiteX95" fmla="*/ 239468 w 238125"/>
                <a:gd name="connsiteY95" fmla="*/ 185576 h 323850"/>
                <a:gd name="connsiteX96" fmla="*/ 239335 w 238125"/>
                <a:gd name="connsiteY96" fmla="*/ 186109 h 323850"/>
                <a:gd name="connsiteX97" fmla="*/ 239020 w 238125"/>
                <a:gd name="connsiteY97" fmla="*/ 186814 h 323850"/>
                <a:gd name="connsiteX98" fmla="*/ 238192 w 238125"/>
                <a:gd name="connsiteY98" fmla="*/ 187823 h 323850"/>
                <a:gd name="connsiteX99" fmla="*/ 237039 w 238125"/>
                <a:gd name="connsiteY99" fmla="*/ 187976 h 323850"/>
                <a:gd name="connsiteX100" fmla="*/ 235296 w 238125"/>
                <a:gd name="connsiteY100" fmla="*/ 187223 h 323850"/>
                <a:gd name="connsiteX101" fmla="*/ 234105 w 238125"/>
                <a:gd name="connsiteY101" fmla="*/ 186252 h 323850"/>
                <a:gd name="connsiteX102" fmla="*/ 234381 w 238125"/>
                <a:gd name="connsiteY102" fmla="*/ 183756 h 323850"/>
                <a:gd name="connsiteX103" fmla="*/ 233610 w 238125"/>
                <a:gd name="connsiteY103" fmla="*/ 183585 h 323850"/>
                <a:gd name="connsiteX104" fmla="*/ 232658 w 238125"/>
                <a:gd name="connsiteY104" fmla="*/ 182051 h 323850"/>
                <a:gd name="connsiteX105" fmla="*/ 232286 w 238125"/>
                <a:gd name="connsiteY105" fmla="*/ 180404 h 323850"/>
                <a:gd name="connsiteX106" fmla="*/ 231258 w 238125"/>
                <a:gd name="connsiteY106" fmla="*/ 179727 h 323850"/>
                <a:gd name="connsiteX107" fmla="*/ 227514 w 238125"/>
                <a:gd name="connsiteY107" fmla="*/ 179032 h 323850"/>
                <a:gd name="connsiteX108" fmla="*/ 226238 w 238125"/>
                <a:gd name="connsiteY108" fmla="*/ 178546 h 323850"/>
                <a:gd name="connsiteX109" fmla="*/ 225257 w 238125"/>
                <a:gd name="connsiteY109" fmla="*/ 178898 h 323850"/>
                <a:gd name="connsiteX110" fmla="*/ 224523 w 238125"/>
                <a:gd name="connsiteY110" fmla="*/ 180070 h 323850"/>
                <a:gd name="connsiteX111" fmla="*/ 224990 w 238125"/>
                <a:gd name="connsiteY111" fmla="*/ 181127 h 323850"/>
                <a:gd name="connsiteX112" fmla="*/ 225685 w 238125"/>
                <a:gd name="connsiteY112" fmla="*/ 182156 h 323850"/>
                <a:gd name="connsiteX113" fmla="*/ 227762 w 238125"/>
                <a:gd name="connsiteY113" fmla="*/ 183785 h 323850"/>
                <a:gd name="connsiteX114" fmla="*/ 227552 w 238125"/>
                <a:gd name="connsiteY114" fmla="*/ 184433 h 323850"/>
                <a:gd name="connsiteX115" fmla="*/ 223076 w 238125"/>
                <a:gd name="connsiteY115" fmla="*/ 186023 h 323850"/>
                <a:gd name="connsiteX116" fmla="*/ 220265 w 238125"/>
                <a:gd name="connsiteY116" fmla="*/ 187642 h 323850"/>
                <a:gd name="connsiteX117" fmla="*/ 217646 w 238125"/>
                <a:gd name="connsiteY117" fmla="*/ 188557 h 323850"/>
                <a:gd name="connsiteX118" fmla="*/ 214979 w 238125"/>
                <a:gd name="connsiteY118" fmla="*/ 190233 h 323850"/>
                <a:gd name="connsiteX119" fmla="*/ 209712 w 238125"/>
                <a:gd name="connsiteY119" fmla="*/ 192119 h 323850"/>
                <a:gd name="connsiteX120" fmla="*/ 205845 w 238125"/>
                <a:gd name="connsiteY120" fmla="*/ 192614 h 323850"/>
                <a:gd name="connsiteX121" fmla="*/ 205045 w 238125"/>
                <a:gd name="connsiteY121" fmla="*/ 193110 h 323850"/>
                <a:gd name="connsiteX122" fmla="*/ 203606 w 238125"/>
                <a:gd name="connsiteY122" fmla="*/ 196301 h 323850"/>
                <a:gd name="connsiteX123" fmla="*/ 202635 w 238125"/>
                <a:gd name="connsiteY123" fmla="*/ 196967 h 323850"/>
                <a:gd name="connsiteX124" fmla="*/ 201692 w 238125"/>
                <a:gd name="connsiteY124" fmla="*/ 196625 h 323850"/>
                <a:gd name="connsiteX125" fmla="*/ 200987 w 238125"/>
                <a:gd name="connsiteY125" fmla="*/ 196101 h 323850"/>
                <a:gd name="connsiteX126" fmla="*/ 200092 w 238125"/>
                <a:gd name="connsiteY126" fmla="*/ 196529 h 323850"/>
                <a:gd name="connsiteX127" fmla="*/ 199158 w 238125"/>
                <a:gd name="connsiteY127" fmla="*/ 197586 h 323850"/>
                <a:gd name="connsiteX128" fmla="*/ 198177 w 238125"/>
                <a:gd name="connsiteY128" fmla="*/ 197996 h 323850"/>
                <a:gd name="connsiteX129" fmla="*/ 197330 w 238125"/>
                <a:gd name="connsiteY129" fmla="*/ 197986 h 323850"/>
                <a:gd name="connsiteX130" fmla="*/ 195815 w 238125"/>
                <a:gd name="connsiteY130" fmla="*/ 200768 h 323850"/>
                <a:gd name="connsiteX131" fmla="*/ 191414 w 238125"/>
                <a:gd name="connsiteY131" fmla="*/ 201606 h 323850"/>
                <a:gd name="connsiteX132" fmla="*/ 190900 w 238125"/>
                <a:gd name="connsiteY132" fmla="*/ 203044 h 323850"/>
                <a:gd name="connsiteX133" fmla="*/ 190090 w 238125"/>
                <a:gd name="connsiteY133" fmla="*/ 204711 h 323850"/>
                <a:gd name="connsiteX134" fmla="*/ 189443 w 238125"/>
                <a:gd name="connsiteY134" fmla="*/ 205121 h 323850"/>
                <a:gd name="connsiteX135" fmla="*/ 187462 w 238125"/>
                <a:gd name="connsiteY135" fmla="*/ 204464 h 323850"/>
                <a:gd name="connsiteX136" fmla="*/ 184709 w 238125"/>
                <a:gd name="connsiteY136" fmla="*/ 204092 h 323850"/>
                <a:gd name="connsiteX137" fmla="*/ 183127 w 238125"/>
                <a:gd name="connsiteY137" fmla="*/ 205006 h 323850"/>
                <a:gd name="connsiteX138" fmla="*/ 181232 w 238125"/>
                <a:gd name="connsiteY138" fmla="*/ 205511 h 323850"/>
                <a:gd name="connsiteX139" fmla="*/ 178918 w 238125"/>
                <a:gd name="connsiteY139" fmla="*/ 205664 h 323850"/>
                <a:gd name="connsiteX140" fmla="*/ 176336 w 238125"/>
                <a:gd name="connsiteY140" fmla="*/ 207483 h 323850"/>
                <a:gd name="connsiteX141" fmla="*/ 173822 w 238125"/>
                <a:gd name="connsiteY141" fmla="*/ 210674 h 323850"/>
                <a:gd name="connsiteX142" fmla="*/ 172412 w 238125"/>
                <a:gd name="connsiteY142" fmla="*/ 213493 h 323850"/>
                <a:gd name="connsiteX143" fmla="*/ 171650 w 238125"/>
                <a:gd name="connsiteY143" fmla="*/ 214503 h 323850"/>
                <a:gd name="connsiteX144" fmla="*/ 170421 w 238125"/>
                <a:gd name="connsiteY144" fmla="*/ 211855 h 323850"/>
                <a:gd name="connsiteX145" fmla="*/ 168916 w 238125"/>
                <a:gd name="connsiteY145" fmla="*/ 210045 h 323850"/>
                <a:gd name="connsiteX146" fmla="*/ 167849 w 238125"/>
                <a:gd name="connsiteY146" fmla="*/ 209102 h 323850"/>
                <a:gd name="connsiteX147" fmla="*/ 166897 w 238125"/>
                <a:gd name="connsiteY147" fmla="*/ 209102 h 323850"/>
                <a:gd name="connsiteX148" fmla="*/ 166649 w 238125"/>
                <a:gd name="connsiteY148" fmla="*/ 209493 h 323850"/>
                <a:gd name="connsiteX149" fmla="*/ 166649 w 238125"/>
                <a:gd name="connsiteY149" fmla="*/ 210874 h 323850"/>
                <a:gd name="connsiteX150" fmla="*/ 167669 w 238125"/>
                <a:gd name="connsiteY150" fmla="*/ 213170 h 323850"/>
                <a:gd name="connsiteX151" fmla="*/ 168926 w 238125"/>
                <a:gd name="connsiteY151" fmla="*/ 214741 h 323850"/>
                <a:gd name="connsiteX152" fmla="*/ 169126 w 238125"/>
                <a:gd name="connsiteY152" fmla="*/ 215903 h 323850"/>
                <a:gd name="connsiteX153" fmla="*/ 169802 w 238125"/>
                <a:gd name="connsiteY153" fmla="*/ 217999 h 323850"/>
                <a:gd name="connsiteX154" fmla="*/ 171640 w 238125"/>
                <a:gd name="connsiteY154" fmla="*/ 220294 h 323850"/>
                <a:gd name="connsiteX155" fmla="*/ 174517 w 238125"/>
                <a:gd name="connsiteY155" fmla="*/ 222104 h 323850"/>
                <a:gd name="connsiteX156" fmla="*/ 176479 w 238125"/>
                <a:gd name="connsiteY156" fmla="*/ 223894 h 323850"/>
                <a:gd name="connsiteX157" fmla="*/ 177937 w 238125"/>
                <a:gd name="connsiteY157" fmla="*/ 226371 h 323850"/>
                <a:gd name="connsiteX158" fmla="*/ 177946 w 238125"/>
                <a:gd name="connsiteY158" fmla="*/ 227133 h 323850"/>
                <a:gd name="connsiteX159" fmla="*/ 177546 w 238125"/>
                <a:gd name="connsiteY159" fmla="*/ 228143 h 323850"/>
                <a:gd name="connsiteX160" fmla="*/ 176860 w 238125"/>
                <a:gd name="connsiteY160" fmla="*/ 229095 h 323850"/>
                <a:gd name="connsiteX161" fmla="*/ 176279 w 238125"/>
                <a:gd name="connsiteY161" fmla="*/ 230333 h 323850"/>
                <a:gd name="connsiteX162" fmla="*/ 174679 w 238125"/>
                <a:gd name="connsiteY162" fmla="*/ 232829 h 323850"/>
                <a:gd name="connsiteX163" fmla="*/ 175155 w 238125"/>
                <a:gd name="connsiteY163" fmla="*/ 233924 h 323850"/>
                <a:gd name="connsiteX164" fmla="*/ 176460 w 238125"/>
                <a:gd name="connsiteY164" fmla="*/ 235296 h 323850"/>
                <a:gd name="connsiteX165" fmla="*/ 177613 w 238125"/>
                <a:gd name="connsiteY165" fmla="*/ 236944 h 323850"/>
                <a:gd name="connsiteX166" fmla="*/ 179098 w 238125"/>
                <a:gd name="connsiteY166" fmla="*/ 239611 h 323850"/>
                <a:gd name="connsiteX167" fmla="*/ 181137 w 238125"/>
                <a:gd name="connsiteY167" fmla="*/ 244278 h 323850"/>
                <a:gd name="connsiteX168" fmla="*/ 182451 w 238125"/>
                <a:gd name="connsiteY168" fmla="*/ 246193 h 323850"/>
                <a:gd name="connsiteX169" fmla="*/ 184242 w 238125"/>
                <a:gd name="connsiteY169" fmla="*/ 248174 h 323850"/>
                <a:gd name="connsiteX170" fmla="*/ 185994 w 238125"/>
                <a:gd name="connsiteY170" fmla="*/ 249679 h 323850"/>
                <a:gd name="connsiteX171" fmla="*/ 188757 w 238125"/>
                <a:gd name="connsiteY171" fmla="*/ 249631 h 323850"/>
                <a:gd name="connsiteX172" fmla="*/ 191614 w 238125"/>
                <a:gd name="connsiteY172" fmla="*/ 252508 h 323850"/>
                <a:gd name="connsiteX173" fmla="*/ 194738 w 238125"/>
                <a:gd name="connsiteY173" fmla="*/ 256661 h 323850"/>
                <a:gd name="connsiteX174" fmla="*/ 197072 w 238125"/>
                <a:gd name="connsiteY174" fmla="*/ 258556 h 323850"/>
                <a:gd name="connsiteX175" fmla="*/ 198701 w 238125"/>
                <a:gd name="connsiteY175" fmla="*/ 259137 h 323850"/>
                <a:gd name="connsiteX176" fmla="*/ 200054 w 238125"/>
                <a:gd name="connsiteY176" fmla="*/ 260633 h 323850"/>
                <a:gd name="connsiteX177" fmla="*/ 201244 w 238125"/>
                <a:gd name="connsiteY177" fmla="*/ 262776 h 323850"/>
                <a:gd name="connsiteX178" fmla="*/ 201711 w 238125"/>
                <a:gd name="connsiteY178" fmla="*/ 264014 h 323850"/>
                <a:gd name="connsiteX179" fmla="*/ 202768 w 238125"/>
                <a:gd name="connsiteY179" fmla="*/ 264909 h 323850"/>
                <a:gd name="connsiteX180" fmla="*/ 205626 w 238125"/>
                <a:gd name="connsiteY180" fmla="*/ 264738 h 323850"/>
                <a:gd name="connsiteX181" fmla="*/ 209302 w 238125"/>
                <a:gd name="connsiteY181" fmla="*/ 268110 h 323850"/>
                <a:gd name="connsiteX182" fmla="*/ 211569 w 238125"/>
                <a:gd name="connsiteY182" fmla="*/ 270567 h 323850"/>
                <a:gd name="connsiteX183" fmla="*/ 212769 w 238125"/>
                <a:gd name="connsiteY183" fmla="*/ 272548 h 323850"/>
                <a:gd name="connsiteX184" fmla="*/ 212455 w 238125"/>
                <a:gd name="connsiteY184" fmla="*/ 273339 h 323850"/>
                <a:gd name="connsiteX185" fmla="*/ 212302 w 238125"/>
                <a:gd name="connsiteY185" fmla="*/ 275806 h 323850"/>
                <a:gd name="connsiteX186" fmla="*/ 212341 w 238125"/>
                <a:gd name="connsiteY186" fmla="*/ 278416 h 323850"/>
                <a:gd name="connsiteX187" fmla="*/ 211979 w 238125"/>
                <a:gd name="connsiteY187" fmla="*/ 279797 h 323850"/>
                <a:gd name="connsiteX188" fmla="*/ 210340 w 238125"/>
                <a:gd name="connsiteY188" fmla="*/ 281616 h 323850"/>
                <a:gd name="connsiteX189" fmla="*/ 209493 w 238125"/>
                <a:gd name="connsiteY189" fmla="*/ 282007 h 323850"/>
                <a:gd name="connsiteX190" fmla="*/ 209036 w 238125"/>
                <a:gd name="connsiteY190" fmla="*/ 282397 h 323850"/>
                <a:gd name="connsiteX191" fmla="*/ 203997 w 238125"/>
                <a:gd name="connsiteY191" fmla="*/ 280025 h 323850"/>
                <a:gd name="connsiteX192" fmla="*/ 203597 w 238125"/>
                <a:gd name="connsiteY192" fmla="*/ 280425 h 323850"/>
                <a:gd name="connsiteX193" fmla="*/ 203283 w 238125"/>
                <a:gd name="connsiteY193" fmla="*/ 280721 h 323850"/>
                <a:gd name="connsiteX194" fmla="*/ 201930 w 238125"/>
                <a:gd name="connsiteY194" fmla="*/ 287569 h 323850"/>
                <a:gd name="connsiteX195" fmla="*/ 201006 w 238125"/>
                <a:gd name="connsiteY195" fmla="*/ 288884 h 323850"/>
                <a:gd name="connsiteX196" fmla="*/ 199615 w 238125"/>
                <a:gd name="connsiteY196" fmla="*/ 290093 h 323850"/>
                <a:gd name="connsiteX197" fmla="*/ 196739 w 238125"/>
                <a:gd name="connsiteY197" fmla="*/ 291274 h 323850"/>
                <a:gd name="connsiteX198" fmla="*/ 194738 w 238125"/>
                <a:gd name="connsiteY198" fmla="*/ 291751 h 323850"/>
                <a:gd name="connsiteX199" fmla="*/ 193176 w 238125"/>
                <a:gd name="connsiteY199" fmla="*/ 292351 h 323850"/>
                <a:gd name="connsiteX200" fmla="*/ 188233 w 238125"/>
                <a:gd name="connsiteY200" fmla="*/ 295208 h 323850"/>
                <a:gd name="connsiteX201" fmla="*/ 186014 w 238125"/>
                <a:gd name="connsiteY201" fmla="*/ 296923 h 323850"/>
                <a:gd name="connsiteX202" fmla="*/ 184575 w 238125"/>
                <a:gd name="connsiteY202" fmla="*/ 299075 h 323850"/>
                <a:gd name="connsiteX203" fmla="*/ 184566 w 238125"/>
                <a:gd name="connsiteY203" fmla="*/ 300314 h 323850"/>
                <a:gd name="connsiteX204" fmla="*/ 186966 w 238125"/>
                <a:gd name="connsiteY204" fmla="*/ 303943 h 323850"/>
                <a:gd name="connsiteX205" fmla="*/ 189738 w 238125"/>
                <a:gd name="connsiteY205" fmla="*/ 307695 h 323850"/>
                <a:gd name="connsiteX206" fmla="*/ 189747 w 238125"/>
                <a:gd name="connsiteY206" fmla="*/ 310982 h 323850"/>
                <a:gd name="connsiteX207" fmla="*/ 188528 w 238125"/>
                <a:gd name="connsiteY207" fmla="*/ 313439 h 323850"/>
                <a:gd name="connsiteX208" fmla="*/ 188243 w 238125"/>
                <a:gd name="connsiteY208" fmla="*/ 314382 h 323850"/>
                <a:gd name="connsiteX209" fmla="*/ 189062 w 238125"/>
                <a:gd name="connsiteY209" fmla="*/ 314744 h 323850"/>
                <a:gd name="connsiteX210" fmla="*/ 190595 w 238125"/>
                <a:gd name="connsiteY210" fmla="*/ 314877 h 323850"/>
                <a:gd name="connsiteX211" fmla="*/ 191881 w 238125"/>
                <a:gd name="connsiteY211" fmla="*/ 315296 h 323850"/>
                <a:gd name="connsiteX212" fmla="*/ 192424 w 238125"/>
                <a:gd name="connsiteY212" fmla="*/ 317030 h 323850"/>
                <a:gd name="connsiteX213" fmla="*/ 192262 w 238125"/>
                <a:gd name="connsiteY213" fmla="*/ 320030 h 323850"/>
                <a:gd name="connsiteX214" fmla="*/ 191824 w 238125"/>
                <a:gd name="connsiteY214" fmla="*/ 322840 h 323850"/>
                <a:gd name="connsiteX215" fmla="*/ 191367 w 238125"/>
                <a:gd name="connsiteY215" fmla="*/ 324022 h 323850"/>
                <a:gd name="connsiteX216" fmla="*/ 190128 w 238125"/>
                <a:gd name="connsiteY216" fmla="*/ 324117 h 323850"/>
                <a:gd name="connsiteX217" fmla="*/ 187747 w 238125"/>
                <a:gd name="connsiteY217" fmla="*/ 322907 h 323850"/>
                <a:gd name="connsiteX218" fmla="*/ 185890 w 238125"/>
                <a:gd name="connsiteY218" fmla="*/ 321497 h 323850"/>
                <a:gd name="connsiteX219" fmla="*/ 185175 w 238125"/>
                <a:gd name="connsiteY219" fmla="*/ 320630 h 323850"/>
                <a:gd name="connsiteX220" fmla="*/ 185137 w 238125"/>
                <a:gd name="connsiteY220" fmla="*/ 319592 h 323850"/>
                <a:gd name="connsiteX221" fmla="*/ 185538 w 238125"/>
                <a:gd name="connsiteY221" fmla="*/ 318935 h 323850"/>
                <a:gd name="connsiteX222" fmla="*/ 184880 w 238125"/>
                <a:gd name="connsiteY222" fmla="*/ 317659 h 323850"/>
                <a:gd name="connsiteX223" fmla="*/ 182594 w 238125"/>
                <a:gd name="connsiteY223" fmla="*/ 316468 h 323850"/>
                <a:gd name="connsiteX224" fmla="*/ 180146 w 238125"/>
                <a:gd name="connsiteY224" fmla="*/ 316982 h 323850"/>
                <a:gd name="connsiteX225" fmla="*/ 178346 w 238125"/>
                <a:gd name="connsiteY225" fmla="*/ 317773 h 323850"/>
                <a:gd name="connsiteX226" fmla="*/ 177174 w 238125"/>
                <a:gd name="connsiteY226" fmla="*/ 317725 h 323850"/>
                <a:gd name="connsiteX227" fmla="*/ 175917 w 238125"/>
                <a:gd name="connsiteY227" fmla="*/ 316582 h 323850"/>
                <a:gd name="connsiteX228" fmla="*/ 173974 w 238125"/>
                <a:gd name="connsiteY228" fmla="*/ 315706 h 323850"/>
                <a:gd name="connsiteX229" fmla="*/ 171440 w 238125"/>
                <a:gd name="connsiteY229" fmla="*/ 315125 h 323850"/>
                <a:gd name="connsiteX230" fmla="*/ 169859 w 238125"/>
                <a:gd name="connsiteY230" fmla="*/ 314515 h 323850"/>
                <a:gd name="connsiteX231" fmla="*/ 169526 w 238125"/>
                <a:gd name="connsiteY231" fmla="*/ 314877 h 323850"/>
                <a:gd name="connsiteX232" fmla="*/ 169707 w 238125"/>
                <a:gd name="connsiteY232" fmla="*/ 317344 h 323850"/>
                <a:gd name="connsiteX233" fmla="*/ 169221 w 238125"/>
                <a:gd name="connsiteY233" fmla="*/ 318421 h 323850"/>
                <a:gd name="connsiteX234" fmla="*/ 156686 w 238125"/>
                <a:gd name="connsiteY234" fmla="*/ 319849 h 323850"/>
                <a:gd name="connsiteX235" fmla="*/ 152867 w 238125"/>
                <a:gd name="connsiteY235" fmla="*/ 321183 h 323850"/>
                <a:gd name="connsiteX236" fmla="*/ 150085 w 238125"/>
                <a:gd name="connsiteY236" fmla="*/ 322907 h 323850"/>
                <a:gd name="connsiteX237" fmla="*/ 148028 w 238125"/>
                <a:gd name="connsiteY237" fmla="*/ 323650 h 323850"/>
                <a:gd name="connsiteX238" fmla="*/ 147523 w 238125"/>
                <a:gd name="connsiteY238" fmla="*/ 324707 h 323850"/>
                <a:gd name="connsiteX239" fmla="*/ 145485 w 238125"/>
                <a:gd name="connsiteY239" fmla="*/ 326098 h 323850"/>
                <a:gd name="connsiteX240" fmla="*/ 143189 w 238125"/>
                <a:gd name="connsiteY240" fmla="*/ 326536 h 323850"/>
                <a:gd name="connsiteX241" fmla="*/ 142627 w 238125"/>
                <a:gd name="connsiteY241" fmla="*/ 326088 h 323850"/>
                <a:gd name="connsiteX242" fmla="*/ 141151 w 238125"/>
                <a:gd name="connsiteY242" fmla="*/ 326727 h 323850"/>
                <a:gd name="connsiteX243" fmla="*/ 138636 w 238125"/>
                <a:gd name="connsiteY243" fmla="*/ 327346 h 323850"/>
                <a:gd name="connsiteX244" fmla="*/ 137008 w 238125"/>
                <a:gd name="connsiteY244" fmla="*/ 327145 h 323850"/>
                <a:gd name="connsiteX245" fmla="*/ 136236 w 238125"/>
                <a:gd name="connsiteY245" fmla="*/ 326022 h 323850"/>
                <a:gd name="connsiteX246" fmla="*/ 134683 w 238125"/>
                <a:gd name="connsiteY246" fmla="*/ 324298 h 323850"/>
                <a:gd name="connsiteX247" fmla="*/ 134055 w 238125"/>
                <a:gd name="connsiteY247" fmla="*/ 323107 h 323850"/>
                <a:gd name="connsiteX248" fmla="*/ 134121 w 238125"/>
                <a:gd name="connsiteY248" fmla="*/ 322336 h 323850"/>
                <a:gd name="connsiteX249" fmla="*/ 130607 w 238125"/>
                <a:gd name="connsiteY249" fmla="*/ 322183 h 323850"/>
                <a:gd name="connsiteX250" fmla="*/ 128397 w 238125"/>
                <a:gd name="connsiteY250" fmla="*/ 321269 h 323850"/>
                <a:gd name="connsiteX251" fmla="*/ 123692 w 238125"/>
                <a:gd name="connsiteY251" fmla="*/ 321478 h 323850"/>
                <a:gd name="connsiteX252" fmla="*/ 122529 w 238125"/>
                <a:gd name="connsiteY252" fmla="*/ 321088 h 323850"/>
                <a:gd name="connsiteX253" fmla="*/ 122291 w 238125"/>
                <a:gd name="connsiteY253" fmla="*/ 321497 h 323850"/>
                <a:gd name="connsiteX254" fmla="*/ 121586 w 238125"/>
                <a:gd name="connsiteY254" fmla="*/ 326393 h 323850"/>
                <a:gd name="connsiteX255" fmla="*/ 120653 w 238125"/>
                <a:gd name="connsiteY255" fmla="*/ 328393 h 323850"/>
                <a:gd name="connsiteX256" fmla="*/ 119148 w 238125"/>
                <a:gd name="connsiteY256" fmla="*/ 330460 h 323850"/>
                <a:gd name="connsiteX257" fmla="*/ 117215 w 238125"/>
                <a:gd name="connsiteY257" fmla="*/ 331613 h 323850"/>
                <a:gd name="connsiteX258" fmla="*/ 115681 w 238125"/>
                <a:gd name="connsiteY258" fmla="*/ 331822 h 323850"/>
                <a:gd name="connsiteX259" fmla="*/ 115748 w 238125"/>
                <a:gd name="connsiteY259" fmla="*/ 330317 h 323850"/>
                <a:gd name="connsiteX260" fmla="*/ 116138 w 238125"/>
                <a:gd name="connsiteY260" fmla="*/ 328498 h 323850"/>
                <a:gd name="connsiteX261" fmla="*/ 115024 w 238125"/>
                <a:gd name="connsiteY261" fmla="*/ 328070 h 323850"/>
                <a:gd name="connsiteX262" fmla="*/ 113357 w 238125"/>
                <a:gd name="connsiteY262" fmla="*/ 327870 h 323850"/>
                <a:gd name="connsiteX263" fmla="*/ 112557 w 238125"/>
                <a:gd name="connsiteY263" fmla="*/ 327327 h 323850"/>
                <a:gd name="connsiteX264" fmla="*/ 112766 w 238125"/>
                <a:gd name="connsiteY264" fmla="*/ 325936 h 323850"/>
                <a:gd name="connsiteX265" fmla="*/ 112376 w 238125"/>
                <a:gd name="connsiteY265" fmla="*/ 325126 h 323850"/>
                <a:gd name="connsiteX266" fmla="*/ 111690 w 238125"/>
                <a:gd name="connsiteY266" fmla="*/ 324155 h 323850"/>
                <a:gd name="connsiteX267" fmla="*/ 110014 w 238125"/>
                <a:gd name="connsiteY267" fmla="*/ 322907 h 323850"/>
                <a:gd name="connsiteX268" fmla="*/ 106470 w 238125"/>
                <a:gd name="connsiteY268" fmla="*/ 321059 h 323850"/>
                <a:gd name="connsiteX269" fmla="*/ 104061 w 238125"/>
                <a:gd name="connsiteY269" fmla="*/ 320135 h 323850"/>
                <a:gd name="connsiteX270" fmla="*/ 103156 w 238125"/>
                <a:gd name="connsiteY270" fmla="*/ 321116 h 323850"/>
                <a:gd name="connsiteX271" fmla="*/ 101432 w 238125"/>
                <a:gd name="connsiteY271" fmla="*/ 322097 h 323850"/>
                <a:gd name="connsiteX272" fmla="*/ 98717 w 238125"/>
                <a:gd name="connsiteY272" fmla="*/ 321773 h 323850"/>
                <a:gd name="connsiteX273" fmla="*/ 98050 w 238125"/>
                <a:gd name="connsiteY273" fmla="*/ 322164 h 323850"/>
                <a:gd name="connsiteX274" fmla="*/ 93393 w 238125"/>
                <a:gd name="connsiteY274" fmla="*/ 319211 h 323850"/>
                <a:gd name="connsiteX275" fmla="*/ 88925 w 238125"/>
                <a:gd name="connsiteY275" fmla="*/ 316373 h 323850"/>
                <a:gd name="connsiteX276" fmla="*/ 87449 w 238125"/>
                <a:gd name="connsiteY276" fmla="*/ 316373 h 323850"/>
                <a:gd name="connsiteX277" fmla="*/ 80867 w 238125"/>
                <a:gd name="connsiteY277" fmla="*/ 316944 h 323850"/>
                <a:gd name="connsiteX278" fmla="*/ 80677 w 238125"/>
                <a:gd name="connsiteY278" fmla="*/ 316697 h 323850"/>
                <a:gd name="connsiteX279" fmla="*/ 79524 w 238125"/>
                <a:gd name="connsiteY279" fmla="*/ 315077 h 323850"/>
                <a:gd name="connsiteX280" fmla="*/ 78514 w 238125"/>
                <a:gd name="connsiteY280" fmla="*/ 314563 h 323850"/>
                <a:gd name="connsiteX281" fmla="*/ 77905 w 238125"/>
                <a:gd name="connsiteY281" fmla="*/ 314830 h 323850"/>
                <a:gd name="connsiteX282" fmla="*/ 77495 w 238125"/>
                <a:gd name="connsiteY282" fmla="*/ 315296 h 323850"/>
                <a:gd name="connsiteX283" fmla="*/ 76790 w 238125"/>
                <a:gd name="connsiteY283" fmla="*/ 315220 h 323850"/>
                <a:gd name="connsiteX284" fmla="*/ 73838 w 238125"/>
                <a:gd name="connsiteY284" fmla="*/ 312610 h 323850"/>
                <a:gd name="connsiteX285" fmla="*/ 72628 w 238125"/>
                <a:gd name="connsiteY285" fmla="*/ 312230 h 323850"/>
                <a:gd name="connsiteX286" fmla="*/ 70952 w 238125"/>
                <a:gd name="connsiteY286" fmla="*/ 312582 h 323850"/>
                <a:gd name="connsiteX287" fmla="*/ 68971 w 238125"/>
                <a:gd name="connsiteY287" fmla="*/ 313992 h 323850"/>
                <a:gd name="connsiteX288" fmla="*/ 68104 w 238125"/>
                <a:gd name="connsiteY288" fmla="*/ 315716 h 323850"/>
                <a:gd name="connsiteX289" fmla="*/ 68370 w 238125"/>
                <a:gd name="connsiteY289" fmla="*/ 316706 h 323850"/>
                <a:gd name="connsiteX290" fmla="*/ 69390 w 238125"/>
                <a:gd name="connsiteY290" fmla="*/ 317135 h 323850"/>
                <a:gd name="connsiteX291" fmla="*/ 72085 w 238125"/>
                <a:gd name="connsiteY291" fmla="*/ 316849 h 323850"/>
                <a:gd name="connsiteX292" fmla="*/ 72476 w 238125"/>
                <a:gd name="connsiteY292" fmla="*/ 317135 h 323850"/>
                <a:gd name="connsiteX293" fmla="*/ 72571 w 238125"/>
                <a:gd name="connsiteY293" fmla="*/ 317697 h 323850"/>
                <a:gd name="connsiteX294" fmla="*/ 72276 w 238125"/>
                <a:gd name="connsiteY294" fmla="*/ 318240 h 323850"/>
                <a:gd name="connsiteX295" fmla="*/ 70094 w 238125"/>
                <a:gd name="connsiteY295" fmla="*/ 318687 h 323850"/>
                <a:gd name="connsiteX296" fmla="*/ 69466 w 238125"/>
                <a:gd name="connsiteY296" fmla="*/ 319344 h 323850"/>
                <a:gd name="connsiteX297" fmla="*/ 68827 w 238125"/>
                <a:gd name="connsiteY297" fmla="*/ 319507 h 323850"/>
                <a:gd name="connsiteX298" fmla="*/ 68418 w 238125"/>
                <a:gd name="connsiteY298" fmla="*/ 319611 h 323850"/>
                <a:gd name="connsiteX299" fmla="*/ 66094 w 238125"/>
                <a:gd name="connsiteY299" fmla="*/ 318926 h 323850"/>
                <a:gd name="connsiteX300" fmla="*/ 62636 w 238125"/>
                <a:gd name="connsiteY300" fmla="*/ 318926 h 323850"/>
                <a:gd name="connsiteX301" fmla="*/ 59845 w 238125"/>
                <a:gd name="connsiteY301" fmla="*/ 320135 h 323850"/>
                <a:gd name="connsiteX302" fmla="*/ 55388 w 238125"/>
                <a:gd name="connsiteY302" fmla="*/ 320621 h 323850"/>
                <a:gd name="connsiteX303" fmla="*/ 49263 w 238125"/>
                <a:gd name="connsiteY303" fmla="*/ 320383 h 323850"/>
                <a:gd name="connsiteX304" fmla="*/ 47063 w 238125"/>
                <a:gd name="connsiteY304" fmla="*/ 319478 h 323850"/>
                <a:gd name="connsiteX305" fmla="*/ 45720 w 238125"/>
                <a:gd name="connsiteY305" fmla="*/ 318935 h 323850"/>
                <a:gd name="connsiteX306" fmla="*/ 44748 w 238125"/>
                <a:gd name="connsiteY306" fmla="*/ 316268 h 323850"/>
                <a:gd name="connsiteX307" fmla="*/ 44996 w 238125"/>
                <a:gd name="connsiteY307" fmla="*/ 312315 h 323850"/>
                <a:gd name="connsiteX308" fmla="*/ 46453 w 238125"/>
                <a:gd name="connsiteY308" fmla="*/ 307067 h 323850"/>
                <a:gd name="connsiteX309" fmla="*/ 46863 w 238125"/>
                <a:gd name="connsiteY309" fmla="*/ 303209 h 323850"/>
                <a:gd name="connsiteX310" fmla="*/ 46215 w 238125"/>
                <a:gd name="connsiteY310" fmla="*/ 300752 h 323850"/>
                <a:gd name="connsiteX311" fmla="*/ 47082 w 238125"/>
                <a:gd name="connsiteY311" fmla="*/ 297056 h 323850"/>
                <a:gd name="connsiteX312" fmla="*/ 49463 w 238125"/>
                <a:gd name="connsiteY312" fmla="*/ 292122 h 323850"/>
                <a:gd name="connsiteX313" fmla="*/ 51054 w 238125"/>
                <a:gd name="connsiteY313" fmla="*/ 286912 h 323850"/>
                <a:gd name="connsiteX314" fmla="*/ 51845 w 238125"/>
                <a:gd name="connsiteY314" fmla="*/ 281407 h 323850"/>
                <a:gd name="connsiteX315" fmla="*/ 52997 w 238125"/>
                <a:gd name="connsiteY315" fmla="*/ 277816 h 323850"/>
                <a:gd name="connsiteX316" fmla="*/ 55264 w 238125"/>
                <a:gd name="connsiteY316" fmla="*/ 275291 h 323850"/>
                <a:gd name="connsiteX317" fmla="*/ 60646 w 238125"/>
                <a:gd name="connsiteY317" fmla="*/ 268224 h 323850"/>
                <a:gd name="connsiteX318" fmla="*/ 61084 w 238125"/>
                <a:gd name="connsiteY318" fmla="*/ 267691 h 323850"/>
                <a:gd name="connsiteX319" fmla="*/ 60931 w 238125"/>
                <a:gd name="connsiteY319" fmla="*/ 264157 h 323850"/>
                <a:gd name="connsiteX320" fmla="*/ 59484 w 238125"/>
                <a:gd name="connsiteY320" fmla="*/ 263652 h 323850"/>
                <a:gd name="connsiteX321" fmla="*/ 57360 w 238125"/>
                <a:gd name="connsiteY321" fmla="*/ 262633 h 323850"/>
                <a:gd name="connsiteX322" fmla="*/ 51959 w 238125"/>
                <a:gd name="connsiteY322" fmla="*/ 261375 h 323850"/>
                <a:gd name="connsiteX323" fmla="*/ 46930 w 238125"/>
                <a:gd name="connsiteY323" fmla="*/ 260566 h 323850"/>
                <a:gd name="connsiteX324" fmla="*/ 44643 w 238125"/>
                <a:gd name="connsiteY324" fmla="*/ 259566 h 323850"/>
                <a:gd name="connsiteX325" fmla="*/ 42643 w 238125"/>
                <a:gd name="connsiteY325" fmla="*/ 256889 h 323850"/>
                <a:gd name="connsiteX326" fmla="*/ 41405 w 238125"/>
                <a:gd name="connsiteY326" fmla="*/ 256851 h 323850"/>
                <a:gd name="connsiteX327" fmla="*/ 38976 w 238125"/>
                <a:gd name="connsiteY327" fmla="*/ 257813 h 323850"/>
                <a:gd name="connsiteX328" fmla="*/ 35947 w 238125"/>
                <a:gd name="connsiteY328" fmla="*/ 258461 h 323850"/>
                <a:gd name="connsiteX329" fmla="*/ 33737 w 238125"/>
                <a:gd name="connsiteY329" fmla="*/ 257899 h 323850"/>
                <a:gd name="connsiteX330" fmla="*/ 32356 w 238125"/>
                <a:gd name="connsiteY330" fmla="*/ 258004 h 323850"/>
                <a:gd name="connsiteX331" fmla="*/ 31585 w 238125"/>
                <a:gd name="connsiteY331" fmla="*/ 258499 h 323850"/>
                <a:gd name="connsiteX332" fmla="*/ 31194 w 238125"/>
                <a:gd name="connsiteY332" fmla="*/ 258061 h 323850"/>
                <a:gd name="connsiteX333" fmla="*/ 30642 w 238125"/>
                <a:gd name="connsiteY333" fmla="*/ 255765 h 323850"/>
                <a:gd name="connsiteX334" fmla="*/ 29489 w 238125"/>
                <a:gd name="connsiteY334" fmla="*/ 255165 h 323850"/>
                <a:gd name="connsiteX335" fmla="*/ 27699 w 238125"/>
                <a:gd name="connsiteY335" fmla="*/ 254632 h 323850"/>
                <a:gd name="connsiteX336" fmla="*/ 26584 w 238125"/>
                <a:gd name="connsiteY336" fmla="*/ 254860 h 323850"/>
                <a:gd name="connsiteX337" fmla="*/ 25813 w 238125"/>
                <a:gd name="connsiteY337" fmla="*/ 256003 h 323850"/>
                <a:gd name="connsiteX338" fmla="*/ 24622 w 238125"/>
                <a:gd name="connsiteY338" fmla="*/ 256804 h 323850"/>
                <a:gd name="connsiteX339" fmla="*/ 23536 w 238125"/>
                <a:gd name="connsiteY339" fmla="*/ 256546 h 323850"/>
                <a:gd name="connsiteX340" fmla="*/ 20117 w 238125"/>
                <a:gd name="connsiteY340" fmla="*/ 251231 h 323850"/>
                <a:gd name="connsiteX341" fmla="*/ 19240 w 238125"/>
                <a:gd name="connsiteY341" fmla="*/ 250050 h 323850"/>
                <a:gd name="connsiteX342" fmla="*/ 19021 w 238125"/>
                <a:gd name="connsiteY342" fmla="*/ 248964 h 323850"/>
                <a:gd name="connsiteX343" fmla="*/ 18164 w 238125"/>
                <a:gd name="connsiteY343" fmla="*/ 246983 h 323850"/>
                <a:gd name="connsiteX344" fmla="*/ 16126 w 238125"/>
                <a:gd name="connsiteY344" fmla="*/ 245002 h 323850"/>
                <a:gd name="connsiteX345" fmla="*/ 14097 w 238125"/>
                <a:gd name="connsiteY345" fmla="*/ 244373 h 323850"/>
                <a:gd name="connsiteX346" fmla="*/ 13087 w 238125"/>
                <a:gd name="connsiteY346" fmla="*/ 244592 h 323850"/>
                <a:gd name="connsiteX347" fmla="*/ 13202 w 238125"/>
                <a:gd name="connsiteY347" fmla="*/ 242135 h 323850"/>
                <a:gd name="connsiteX348" fmla="*/ 13992 w 238125"/>
                <a:gd name="connsiteY348" fmla="*/ 238563 h 323850"/>
                <a:gd name="connsiteX349" fmla="*/ 14754 w 238125"/>
                <a:gd name="connsiteY349" fmla="*/ 236696 h 323850"/>
                <a:gd name="connsiteX350" fmla="*/ 15764 w 238125"/>
                <a:gd name="connsiteY350" fmla="*/ 235172 h 323850"/>
                <a:gd name="connsiteX351" fmla="*/ 16840 w 238125"/>
                <a:gd name="connsiteY351" fmla="*/ 234105 h 323850"/>
                <a:gd name="connsiteX352" fmla="*/ 17078 w 238125"/>
                <a:gd name="connsiteY352" fmla="*/ 232181 h 323850"/>
                <a:gd name="connsiteX353" fmla="*/ 16907 w 238125"/>
                <a:gd name="connsiteY353" fmla="*/ 230362 h 323850"/>
                <a:gd name="connsiteX354" fmla="*/ 15669 w 238125"/>
                <a:gd name="connsiteY354" fmla="*/ 230076 h 323850"/>
                <a:gd name="connsiteX355" fmla="*/ 12563 w 238125"/>
                <a:gd name="connsiteY355" fmla="*/ 228733 h 323850"/>
                <a:gd name="connsiteX356" fmla="*/ 10725 w 238125"/>
                <a:gd name="connsiteY356" fmla="*/ 227314 h 323850"/>
                <a:gd name="connsiteX357" fmla="*/ 9363 w 238125"/>
                <a:gd name="connsiteY357" fmla="*/ 225533 h 323850"/>
                <a:gd name="connsiteX358" fmla="*/ 7572 w 238125"/>
                <a:gd name="connsiteY358" fmla="*/ 223085 h 323850"/>
                <a:gd name="connsiteX359" fmla="*/ 6810 w 238125"/>
                <a:gd name="connsiteY359" fmla="*/ 220589 h 323850"/>
                <a:gd name="connsiteX360" fmla="*/ 6772 w 238125"/>
                <a:gd name="connsiteY360" fmla="*/ 218103 h 323850"/>
                <a:gd name="connsiteX361" fmla="*/ 6982 w 238125"/>
                <a:gd name="connsiteY361" fmla="*/ 216989 h 323850"/>
                <a:gd name="connsiteX362" fmla="*/ 7115 w 238125"/>
                <a:gd name="connsiteY362" fmla="*/ 216217 h 323850"/>
                <a:gd name="connsiteX363" fmla="*/ 8553 w 238125"/>
                <a:gd name="connsiteY363" fmla="*/ 212331 h 323850"/>
                <a:gd name="connsiteX364" fmla="*/ 13621 w 238125"/>
                <a:gd name="connsiteY364" fmla="*/ 208845 h 323850"/>
                <a:gd name="connsiteX365" fmla="*/ 13059 w 238125"/>
                <a:gd name="connsiteY365" fmla="*/ 205330 h 323850"/>
                <a:gd name="connsiteX366" fmla="*/ 12983 w 238125"/>
                <a:gd name="connsiteY366" fmla="*/ 203168 h 323850"/>
                <a:gd name="connsiteX367" fmla="*/ 11754 w 238125"/>
                <a:gd name="connsiteY367" fmla="*/ 201758 h 323850"/>
                <a:gd name="connsiteX368" fmla="*/ 9296 w 238125"/>
                <a:gd name="connsiteY368" fmla="*/ 201187 h 323850"/>
                <a:gd name="connsiteX369" fmla="*/ 8649 w 238125"/>
                <a:gd name="connsiteY369" fmla="*/ 200206 h 323850"/>
                <a:gd name="connsiteX370" fmla="*/ 8372 w 238125"/>
                <a:gd name="connsiteY370" fmla="*/ 199244 h 323850"/>
                <a:gd name="connsiteX371" fmla="*/ 10173 w 238125"/>
                <a:gd name="connsiteY371" fmla="*/ 197082 h 323850"/>
                <a:gd name="connsiteX372" fmla="*/ 7991 w 238125"/>
                <a:gd name="connsiteY372" fmla="*/ 195377 h 323850"/>
                <a:gd name="connsiteX373" fmla="*/ 7001 w 238125"/>
                <a:gd name="connsiteY373" fmla="*/ 193691 h 323850"/>
                <a:gd name="connsiteX374" fmla="*/ 3972 w 238125"/>
                <a:gd name="connsiteY374" fmla="*/ 191462 h 323850"/>
                <a:gd name="connsiteX375" fmla="*/ 3648 w 238125"/>
                <a:gd name="connsiteY375" fmla="*/ 190690 h 323850"/>
                <a:gd name="connsiteX376" fmla="*/ 5105 w 238125"/>
                <a:gd name="connsiteY376" fmla="*/ 184166 h 323850"/>
                <a:gd name="connsiteX377" fmla="*/ 3991 w 238125"/>
                <a:gd name="connsiteY377" fmla="*/ 182261 h 323850"/>
                <a:gd name="connsiteX378" fmla="*/ 2610 w 238125"/>
                <a:gd name="connsiteY378" fmla="*/ 181289 h 323850"/>
                <a:gd name="connsiteX379" fmla="*/ 1000 w 238125"/>
                <a:gd name="connsiteY379" fmla="*/ 180813 h 323850"/>
                <a:gd name="connsiteX380" fmla="*/ 257 w 238125"/>
                <a:gd name="connsiteY380" fmla="*/ 179908 h 323850"/>
                <a:gd name="connsiteX381" fmla="*/ 0 w 238125"/>
                <a:gd name="connsiteY381" fmla="*/ 178870 h 323850"/>
                <a:gd name="connsiteX382" fmla="*/ 286 w 238125"/>
                <a:gd name="connsiteY382" fmla="*/ 178232 h 323850"/>
                <a:gd name="connsiteX383" fmla="*/ 2181 w 238125"/>
                <a:gd name="connsiteY383" fmla="*/ 178422 h 323850"/>
                <a:gd name="connsiteX384" fmla="*/ 2772 w 238125"/>
                <a:gd name="connsiteY384" fmla="*/ 177746 h 323850"/>
                <a:gd name="connsiteX385" fmla="*/ 7286 w 238125"/>
                <a:gd name="connsiteY385" fmla="*/ 173898 h 323850"/>
                <a:gd name="connsiteX386" fmla="*/ 7477 w 238125"/>
                <a:gd name="connsiteY386" fmla="*/ 173155 h 323850"/>
                <a:gd name="connsiteX387" fmla="*/ 6848 w 238125"/>
                <a:gd name="connsiteY387" fmla="*/ 172736 h 323850"/>
                <a:gd name="connsiteX388" fmla="*/ 6029 w 238125"/>
                <a:gd name="connsiteY388" fmla="*/ 172517 h 323850"/>
                <a:gd name="connsiteX389" fmla="*/ 5820 w 238125"/>
                <a:gd name="connsiteY389" fmla="*/ 171707 h 323850"/>
                <a:gd name="connsiteX390" fmla="*/ 5848 w 238125"/>
                <a:gd name="connsiteY390" fmla="*/ 170640 h 323850"/>
                <a:gd name="connsiteX391" fmla="*/ 8258 w 238125"/>
                <a:gd name="connsiteY391" fmla="*/ 165068 h 323850"/>
                <a:gd name="connsiteX392" fmla="*/ 8972 w 238125"/>
                <a:gd name="connsiteY392" fmla="*/ 162687 h 323850"/>
                <a:gd name="connsiteX393" fmla="*/ 9134 w 238125"/>
                <a:gd name="connsiteY393" fmla="*/ 161001 h 323850"/>
                <a:gd name="connsiteX394" fmla="*/ 8982 w 238125"/>
                <a:gd name="connsiteY394" fmla="*/ 159334 h 323850"/>
                <a:gd name="connsiteX395" fmla="*/ 7591 w 238125"/>
                <a:gd name="connsiteY395" fmla="*/ 156715 h 323850"/>
                <a:gd name="connsiteX396" fmla="*/ 6248 w 238125"/>
                <a:gd name="connsiteY396" fmla="*/ 154619 h 323850"/>
                <a:gd name="connsiteX397" fmla="*/ 6201 w 238125"/>
                <a:gd name="connsiteY397" fmla="*/ 152952 h 323850"/>
                <a:gd name="connsiteX398" fmla="*/ 5220 w 238125"/>
                <a:gd name="connsiteY398" fmla="*/ 152076 h 323850"/>
                <a:gd name="connsiteX399" fmla="*/ 2438 w 238125"/>
                <a:gd name="connsiteY399" fmla="*/ 147590 h 323850"/>
                <a:gd name="connsiteX400" fmla="*/ 2438 w 238125"/>
                <a:gd name="connsiteY400" fmla="*/ 145856 h 323850"/>
                <a:gd name="connsiteX401" fmla="*/ 4010 w 238125"/>
                <a:gd name="connsiteY401" fmla="*/ 144504 h 323850"/>
                <a:gd name="connsiteX402" fmla="*/ 6210 w 238125"/>
                <a:gd name="connsiteY402" fmla="*/ 143646 h 323850"/>
                <a:gd name="connsiteX403" fmla="*/ 6944 w 238125"/>
                <a:gd name="connsiteY403" fmla="*/ 142932 h 323850"/>
                <a:gd name="connsiteX404" fmla="*/ 8258 w 238125"/>
                <a:gd name="connsiteY404" fmla="*/ 142484 h 323850"/>
                <a:gd name="connsiteX405" fmla="*/ 11754 w 238125"/>
                <a:gd name="connsiteY405" fmla="*/ 143780 h 323850"/>
                <a:gd name="connsiteX406" fmla="*/ 13316 w 238125"/>
                <a:gd name="connsiteY406" fmla="*/ 144904 h 323850"/>
                <a:gd name="connsiteX407" fmla="*/ 13754 w 238125"/>
                <a:gd name="connsiteY407" fmla="*/ 144675 h 323850"/>
                <a:gd name="connsiteX408" fmla="*/ 15164 w 238125"/>
                <a:gd name="connsiteY408" fmla="*/ 143456 h 323850"/>
                <a:gd name="connsiteX409" fmla="*/ 17640 w 238125"/>
                <a:gd name="connsiteY409" fmla="*/ 143646 h 323850"/>
                <a:gd name="connsiteX410" fmla="*/ 23631 w 238125"/>
                <a:gd name="connsiteY410" fmla="*/ 141189 h 323850"/>
                <a:gd name="connsiteX411" fmla="*/ 24527 w 238125"/>
                <a:gd name="connsiteY411" fmla="*/ 140008 h 323850"/>
                <a:gd name="connsiteX412" fmla="*/ 25194 w 238125"/>
                <a:gd name="connsiteY412" fmla="*/ 138751 h 323850"/>
                <a:gd name="connsiteX413" fmla="*/ 25251 w 238125"/>
                <a:gd name="connsiteY413" fmla="*/ 138198 h 323850"/>
                <a:gd name="connsiteX414" fmla="*/ 22927 w 238125"/>
                <a:gd name="connsiteY414" fmla="*/ 135769 h 323850"/>
                <a:gd name="connsiteX415" fmla="*/ 22860 w 238125"/>
                <a:gd name="connsiteY415" fmla="*/ 134874 h 323850"/>
                <a:gd name="connsiteX416" fmla="*/ 23165 w 238125"/>
                <a:gd name="connsiteY416" fmla="*/ 133864 h 323850"/>
                <a:gd name="connsiteX417" fmla="*/ 23822 w 238125"/>
                <a:gd name="connsiteY417" fmla="*/ 133064 h 323850"/>
                <a:gd name="connsiteX418" fmla="*/ 25194 w 238125"/>
                <a:gd name="connsiteY418" fmla="*/ 132521 h 323850"/>
                <a:gd name="connsiteX419" fmla="*/ 26651 w 238125"/>
                <a:gd name="connsiteY419" fmla="*/ 131454 h 323850"/>
                <a:gd name="connsiteX420" fmla="*/ 29918 w 238125"/>
                <a:gd name="connsiteY420" fmla="*/ 128426 h 323850"/>
                <a:gd name="connsiteX421" fmla="*/ 31051 w 238125"/>
                <a:gd name="connsiteY421" fmla="*/ 125797 h 323850"/>
                <a:gd name="connsiteX422" fmla="*/ 31404 w 238125"/>
                <a:gd name="connsiteY422" fmla="*/ 122939 h 323850"/>
                <a:gd name="connsiteX423" fmla="*/ 31470 w 238125"/>
                <a:gd name="connsiteY423" fmla="*/ 120805 h 323850"/>
                <a:gd name="connsiteX424" fmla="*/ 30575 w 238125"/>
                <a:gd name="connsiteY424" fmla="*/ 119110 h 323850"/>
                <a:gd name="connsiteX425" fmla="*/ 29670 w 238125"/>
                <a:gd name="connsiteY425" fmla="*/ 118015 h 323850"/>
                <a:gd name="connsiteX426" fmla="*/ 28442 w 238125"/>
                <a:gd name="connsiteY426" fmla="*/ 118186 h 323850"/>
                <a:gd name="connsiteX427" fmla="*/ 26051 w 238125"/>
                <a:gd name="connsiteY427" fmla="*/ 118100 h 323850"/>
                <a:gd name="connsiteX428" fmla="*/ 23813 w 238125"/>
                <a:gd name="connsiteY428" fmla="*/ 117148 h 323850"/>
                <a:gd name="connsiteX429" fmla="*/ 22584 w 238125"/>
                <a:gd name="connsiteY429" fmla="*/ 115605 h 323850"/>
                <a:gd name="connsiteX430" fmla="*/ 22279 w 238125"/>
                <a:gd name="connsiteY430" fmla="*/ 114252 h 323850"/>
                <a:gd name="connsiteX431" fmla="*/ 22841 w 238125"/>
                <a:gd name="connsiteY431" fmla="*/ 113395 h 323850"/>
                <a:gd name="connsiteX432" fmla="*/ 23012 w 238125"/>
                <a:gd name="connsiteY432" fmla="*/ 112347 h 323850"/>
                <a:gd name="connsiteX433" fmla="*/ 22650 w 238125"/>
                <a:gd name="connsiteY433" fmla="*/ 111290 h 323850"/>
                <a:gd name="connsiteX434" fmla="*/ 22793 w 238125"/>
                <a:gd name="connsiteY434" fmla="*/ 110404 h 323850"/>
                <a:gd name="connsiteX435" fmla="*/ 23803 w 238125"/>
                <a:gd name="connsiteY435" fmla="*/ 109690 h 323850"/>
                <a:gd name="connsiteX436" fmla="*/ 30880 w 238125"/>
                <a:gd name="connsiteY436" fmla="*/ 109709 h 323850"/>
                <a:gd name="connsiteX437" fmla="*/ 31413 w 238125"/>
                <a:gd name="connsiteY437" fmla="*/ 108928 h 323850"/>
                <a:gd name="connsiteX438" fmla="*/ 31890 w 238125"/>
                <a:gd name="connsiteY438" fmla="*/ 104813 h 323850"/>
                <a:gd name="connsiteX439" fmla="*/ 33661 w 238125"/>
                <a:gd name="connsiteY439" fmla="*/ 98536 h 323850"/>
                <a:gd name="connsiteX440" fmla="*/ 35328 w 238125"/>
                <a:gd name="connsiteY440" fmla="*/ 95031 h 323850"/>
                <a:gd name="connsiteX441" fmla="*/ 35605 w 238125"/>
                <a:gd name="connsiteY441" fmla="*/ 93554 h 323850"/>
                <a:gd name="connsiteX442" fmla="*/ 35576 w 238125"/>
                <a:gd name="connsiteY442" fmla="*/ 85220 h 323850"/>
                <a:gd name="connsiteX443" fmla="*/ 35805 w 238125"/>
                <a:gd name="connsiteY443" fmla="*/ 80981 h 323850"/>
                <a:gd name="connsiteX444" fmla="*/ 34595 w 238125"/>
                <a:gd name="connsiteY444" fmla="*/ 78991 h 323850"/>
                <a:gd name="connsiteX445" fmla="*/ 31956 w 238125"/>
                <a:gd name="connsiteY445" fmla="*/ 76810 h 323850"/>
                <a:gd name="connsiteX446" fmla="*/ 32518 w 238125"/>
                <a:gd name="connsiteY446" fmla="*/ 72257 h 323850"/>
                <a:gd name="connsiteX447" fmla="*/ 33394 w 238125"/>
                <a:gd name="connsiteY447" fmla="*/ 68694 h 323850"/>
                <a:gd name="connsiteX448" fmla="*/ 36052 w 238125"/>
                <a:gd name="connsiteY448" fmla="*/ 64313 h 323850"/>
                <a:gd name="connsiteX449" fmla="*/ 38157 w 238125"/>
                <a:gd name="connsiteY449" fmla="*/ 63112 h 323850"/>
                <a:gd name="connsiteX450" fmla="*/ 47349 w 238125"/>
                <a:gd name="connsiteY450" fmla="*/ 62398 h 323850"/>
                <a:gd name="connsiteX451" fmla="*/ 57502 w 238125"/>
                <a:gd name="connsiteY451" fmla="*/ 62694 h 323850"/>
                <a:gd name="connsiteX452" fmla="*/ 61722 w 238125"/>
                <a:gd name="connsiteY452" fmla="*/ 69313 h 323850"/>
                <a:gd name="connsiteX453" fmla="*/ 60160 w 238125"/>
                <a:gd name="connsiteY453" fmla="*/ 72704 h 323850"/>
                <a:gd name="connsiteX454" fmla="*/ 62627 w 238125"/>
                <a:gd name="connsiteY454" fmla="*/ 74285 h 323850"/>
                <a:gd name="connsiteX455" fmla="*/ 63817 w 238125"/>
                <a:gd name="connsiteY455" fmla="*/ 73705 h 323850"/>
                <a:gd name="connsiteX456" fmla="*/ 64722 w 238125"/>
                <a:gd name="connsiteY456" fmla="*/ 70751 h 323850"/>
                <a:gd name="connsiteX457" fmla="*/ 65322 w 238125"/>
                <a:gd name="connsiteY457" fmla="*/ 67475 h 323850"/>
                <a:gd name="connsiteX458" fmla="*/ 66189 w 238125"/>
                <a:gd name="connsiteY458" fmla="*/ 66484 h 323850"/>
                <a:gd name="connsiteX459" fmla="*/ 69332 w 238125"/>
                <a:gd name="connsiteY459" fmla="*/ 68932 h 323850"/>
                <a:gd name="connsiteX460" fmla="*/ 70437 w 238125"/>
                <a:gd name="connsiteY460" fmla="*/ 70609 h 323850"/>
                <a:gd name="connsiteX461" fmla="*/ 70504 w 238125"/>
                <a:gd name="connsiteY461" fmla="*/ 75981 h 323850"/>
                <a:gd name="connsiteX462" fmla="*/ 71666 w 238125"/>
                <a:gd name="connsiteY462" fmla="*/ 68694 h 323850"/>
                <a:gd name="connsiteX463" fmla="*/ 70799 w 238125"/>
                <a:gd name="connsiteY463" fmla="*/ 63579 h 323850"/>
                <a:gd name="connsiteX464" fmla="*/ 71390 w 238125"/>
                <a:gd name="connsiteY464" fmla="*/ 58607 h 323850"/>
                <a:gd name="connsiteX465" fmla="*/ 72657 w 238125"/>
                <a:gd name="connsiteY465" fmla="*/ 56016 h 323850"/>
                <a:gd name="connsiteX466" fmla="*/ 73819 w 238125"/>
                <a:gd name="connsiteY466" fmla="*/ 54368 h 323850"/>
                <a:gd name="connsiteX467" fmla="*/ 81267 w 238125"/>
                <a:gd name="connsiteY467" fmla="*/ 56150 h 323850"/>
                <a:gd name="connsiteX468" fmla="*/ 89497 w 238125"/>
                <a:gd name="connsiteY468" fmla="*/ 55235 h 323850"/>
                <a:gd name="connsiteX469" fmla="*/ 92612 w 238125"/>
                <a:gd name="connsiteY469" fmla="*/ 57159 h 323850"/>
                <a:gd name="connsiteX470" fmla="*/ 99651 w 238125"/>
                <a:gd name="connsiteY470" fmla="*/ 66751 h 323850"/>
                <a:gd name="connsiteX471" fmla="*/ 102003 w 238125"/>
                <a:gd name="connsiteY471" fmla="*/ 68323 h 323850"/>
                <a:gd name="connsiteX472" fmla="*/ 104965 w 238125"/>
                <a:gd name="connsiteY472" fmla="*/ 68818 h 323850"/>
                <a:gd name="connsiteX473" fmla="*/ 100879 w 238125"/>
                <a:gd name="connsiteY473" fmla="*/ 66770 h 323850"/>
                <a:gd name="connsiteX474" fmla="*/ 92345 w 238125"/>
                <a:gd name="connsiteY474" fmla="*/ 55093 h 323850"/>
                <a:gd name="connsiteX475" fmla="*/ 89792 w 238125"/>
                <a:gd name="connsiteY475" fmla="*/ 53645 h 323850"/>
                <a:gd name="connsiteX476" fmla="*/ 85868 w 238125"/>
                <a:gd name="connsiteY476" fmla="*/ 53207 h 323850"/>
                <a:gd name="connsiteX477" fmla="*/ 83420 w 238125"/>
                <a:gd name="connsiteY477" fmla="*/ 52064 h 323850"/>
                <a:gd name="connsiteX478" fmla="*/ 81877 w 238125"/>
                <a:gd name="connsiteY478" fmla="*/ 50292 h 323850"/>
                <a:gd name="connsiteX479" fmla="*/ 81429 w 238125"/>
                <a:gd name="connsiteY479" fmla="*/ 48701 h 323850"/>
                <a:gd name="connsiteX480" fmla="*/ 81515 w 238125"/>
                <a:gd name="connsiteY480" fmla="*/ 36843 h 323850"/>
                <a:gd name="connsiteX481" fmla="*/ 80048 w 238125"/>
                <a:gd name="connsiteY481" fmla="*/ 35071 h 323850"/>
                <a:gd name="connsiteX482" fmla="*/ 78143 w 238125"/>
                <a:gd name="connsiteY482" fmla="*/ 34461 h 323850"/>
                <a:gd name="connsiteX483" fmla="*/ 76952 w 238125"/>
                <a:gd name="connsiteY483" fmla="*/ 35271 h 323850"/>
                <a:gd name="connsiteX484" fmla="*/ 74514 w 238125"/>
                <a:gd name="connsiteY484" fmla="*/ 35280 h 323850"/>
                <a:gd name="connsiteX485" fmla="*/ 74000 w 238125"/>
                <a:gd name="connsiteY485" fmla="*/ 32585 h 323850"/>
                <a:gd name="connsiteX486" fmla="*/ 74600 w 238125"/>
                <a:gd name="connsiteY486" fmla="*/ 30585 h 323850"/>
                <a:gd name="connsiteX487" fmla="*/ 79495 w 238125"/>
                <a:gd name="connsiteY487" fmla="*/ 29213 h 323850"/>
                <a:gd name="connsiteX488" fmla="*/ 82725 w 238125"/>
                <a:gd name="connsiteY488" fmla="*/ 27375 h 323850"/>
                <a:gd name="connsiteX489" fmla="*/ 82867 w 238125"/>
                <a:gd name="connsiteY489" fmla="*/ 24127 h 323850"/>
                <a:gd name="connsiteX490" fmla="*/ 80829 w 238125"/>
                <a:gd name="connsiteY490" fmla="*/ 21564 h 323850"/>
                <a:gd name="connsiteX491" fmla="*/ 78391 w 238125"/>
                <a:gd name="connsiteY491" fmla="*/ 16859 h 323850"/>
                <a:gd name="connsiteX492" fmla="*/ 75524 w 238125"/>
                <a:gd name="connsiteY492" fmla="*/ 12430 h 323850"/>
                <a:gd name="connsiteX493" fmla="*/ 75200 w 238125"/>
                <a:gd name="connsiteY493" fmla="*/ 7268 h 323850"/>
                <a:gd name="connsiteX494" fmla="*/ 75209 w 238125"/>
                <a:gd name="connsiteY494" fmla="*/ 7268 h 323850"/>
                <a:gd name="connsiteX495" fmla="*/ 80200 w 238125"/>
                <a:gd name="connsiteY495" fmla="*/ 7363 h 323850"/>
                <a:gd name="connsiteX496" fmla="*/ 81420 w 238125"/>
                <a:gd name="connsiteY496" fmla="*/ 7563 h 323850"/>
                <a:gd name="connsiteX497" fmla="*/ 88982 w 238125"/>
                <a:gd name="connsiteY497" fmla="*/ 9982 h 323850"/>
                <a:gd name="connsiteX498" fmla="*/ 90830 w 238125"/>
                <a:gd name="connsiteY498" fmla="*/ 11677 h 323850"/>
                <a:gd name="connsiteX499" fmla="*/ 93154 w 238125"/>
                <a:gd name="connsiteY499" fmla="*/ 11754 h 323850"/>
                <a:gd name="connsiteX500" fmla="*/ 97346 w 238125"/>
                <a:gd name="connsiteY500" fmla="*/ 10173 h 323850"/>
                <a:gd name="connsiteX501" fmla="*/ 100479 w 238125"/>
                <a:gd name="connsiteY501" fmla="*/ 9477 h 323850"/>
                <a:gd name="connsiteX502" fmla="*/ 101689 w 238125"/>
                <a:gd name="connsiteY502" fmla="*/ 10458 h 323850"/>
                <a:gd name="connsiteX503" fmla="*/ 103394 w 238125"/>
                <a:gd name="connsiteY503" fmla="*/ 10868 h 323850"/>
                <a:gd name="connsiteX504" fmla="*/ 103775 w 238125"/>
                <a:gd name="connsiteY504" fmla="*/ 10868 h 323850"/>
                <a:gd name="connsiteX505" fmla="*/ 72980 w 238125"/>
                <a:gd name="connsiteY505" fmla="*/ 16059 h 323850"/>
                <a:gd name="connsiteX506" fmla="*/ 71942 w 238125"/>
                <a:gd name="connsiteY506" fmla="*/ 17193 h 323850"/>
                <a:gd name="connsiteX507" fmla="*/ 69390 w 238125"/>
                <a:gd name="connsiteY507" fmla="*/ 17059 h 323850"/>
                <a:gd name="connsiteX508" fmla="*/ 67961 w 238125"/>
                <a:gd name="connsiteY508" fmla="*/ 15992 h 323850"/>
                <a:gd name="connsiteX509" fmla="*/ 68428 w 238125"/>
                <a:gd name="connsiteY509" fmla="*/ 14859 h 323850"/>
                <a:gd name="connsiteX510" fmla="*/ 69780 w 238125"/>
                <a:gd name="connsiteY510" fmla="*/ 13992 h 323850"/>
                <a:gd name="connsiteX511" fmla="*/ 70904 w 238125"/>
                <a:gd name="connsiteY511" fmla="*/ 13859 h 323850"/>
                <a:gd name="connsiteX512" fmla="*/ 72599 w 238125"/>
                <a:gd name="connsiteY512" fmla="*/ 14392 h 323850"/>
                <a:gd name="connsiteX513" fmla="*/ 72980 w 238125"/>
                <a:gd name="connsiteY513" fmla="*/ 16059 h 323850"/>
                <a:gd name="connsiteX514" fmla="*/ 209883 w 238125"/>
                <a:gd name="connsiteY514" fmla="*/ 31223 h 323850"/>
                <a:gd name="connsiteX515" fmla="*/ 210550 w 238125"/>
                <a:gd name="connsiteY515" fmla="*/ 34299 h 323850"/>
                <a:gd name="connsiteX516" fmla="*/ 209836 w 238125"/>
                <a:gd name="connsiteY516" fmla="*/ 35871 h 323850"/>
                <a:gd name="connsiteX517" fmla="*/ 206835 w 238125"/>
                <a:gd name="connsiteY517" fmla="*/ 33261 h 323850"/>
                <a:gd name="connsiteX518" fmla="*/ 203816 w 238125"/>
                <a:gd name="connsiteY518" fmla="*/ 33299 h 323850"/>
                <a:gd name="connsiteX519" fmla="*/ 202016 w 238125"/>
                <a:gd name="connsiteY519" fmla="*/ 37309 h 323850"/>
                <a:gd name="connsiteX520" fmla="*/ 200672 w 238125"/>
                <a:gd name="connsiteY520" fmla="*/ 37481 h 323850"/>
                <a:gd name="connsiteX521" fmla="*/ 196015 w 238125"/>
                <a:gd name="connsiteY521" fmla="*/ 33833 h 323850"/>
                <a:gd name="connsiteX522" fmla="*/ 195262 w 238125"/>
                <a:gd name="connsiteY522" fmla="*/ 32052 h 323850"/>
                <a:gd name="connsiteX523" fmla="*/ 195110 w 238125"/>
                <a:gd name="connsiteY523" fmla="*/ 30566 h 323850"/>
                <a:gd name="connsiteX524" fmla="*/ 195777 w 238125"/>
                <a:gd name="connsiteY524" fmla="*/ 25422 h 323850"/>
                <a:gd name="connsiteX525" fmla="*/ 195653 w 238125"/>
                <a:gd name="connsiteY525" fmla="*/ 23803 h 323850"/>
                <a:gd name="connsiteX526" fmla="*/ 197120 w 238125"/>
                <a:gd name="connsiteY526" fmla="*/ 22031 h 323850"/>
                <a:gd name="connsiteX527" fmla="*/ 197348 w 238125"/>
                <a:gd name="connsiteY527" fmla="*/ 19460 h 323850"/>
                <a:gd name="connsiteX528" fmla="*/ 199930 w 238125"/>
                <a:gd name="connsiteY528" fmla="*/ 16755 h 323850"/>
                <a:gd name="connsiteX529" fmla="*/ 202234 w 238125"/>
                <a:gd name="connsiteY529" fmla="*/ 16650 h 323850"/>
                <a:gd name="connsiteX530" fmla="*/ 202959 w 238125"/>
                <a:gd name="connsiteY530" fmla="*/ 18945 h 323850"/>
                <a:gd name="connsiteX531" fmla="*/ 204063 w 238125"/>
                <a:gd name="connsiteY531" fmla="*/ 20526 h 323850"/>
                <a:gd name="connsiteX532" fmla="*/ 207931 w 238125"/>
                <a:gd name="connsiteY532" fmla="*/ 22298 h 323850"/>
                <a:gd name="connsiteX533" fmla="*/ 208512 w 238125"/>
                <a:gd name="connsiteY533" fmla="*/ 23098 h 323850"/>
                <a:gd name="connsiteX534" fmla="*/ 208864 w 238125"/>
                <a:gd name="connsiteY534" fmla="*/ 24212 h 323850"/>
                <a:gd name="connsiteX535" fmla="*/ 207064 w 238125"/>
                <a:gd name="connsiteY535" fmla="*/ 26384 h 323850"/>
                <a:gd name="connsiteX536" fmla="*/ 206455 w 238125"/>
                <a:gd name="connsiteY536" fmla="*/ 27499 h 323850"/>
                <a:gd name="connsiteX537" fmla="*/ 207026 w 238125"/>
                <a:gd name="connsiteY537" fmla="*/ 29280 h 323850"/>
                <a:gd name="connsiteX538" fmla="*/ 209883 w 238125"/>
                <a:gd name="connsiteY538" fmla="*/ 31223 h 323850"/>
                <a:gd name="connsiteX539" fmla="*/ 145027 w 238125"/>
                <a:gd name="connsiteY539" fmla="*/ 29613 h 323850"/>
                <a:gd name="connsiteX540" fmla="*/ 140922 w 238125"/>
                <a:gd name="connsiteY540" fmla="*/ 29699 h 323850"/>
                <a:gd name="connsiteX541" fmla="*/ 139351 w 238125"/>
                <a:gd name="connsiteY541" fmla="*/ 27870 h 323850"/>
                <a:gd name="connsiteX542" fmla="*/ 137779 w 238125"/>
                <a:gd name="connsiteY542" fmla="*/ 27403 h 323850"/>
                <a:gd name="connsiteX543" fmla="*/ 138627 w 238125"/>
                <a:gd name="connsiteY543" fmla="*/ 25146 h 323850"/>
                <a:gd name="connsiteX544" fmla="*/ 139732 w 238125"/>
                <a:gd name="connsiteY544" fmla="*/ 24317 h 323850"/>
                <a:gd name="connsiteX545" fmla="*/ 143704 w 238125"/>
                <a:gd name="connsiteY545" fmla="*/ 25793 h 323850"/>
                <a:gd name="connsiteX546" fmla="*/ 144951 w 238125"/>
                <a:gd name="connsiteY546" fmla="*/ 28680 h 323850"/>
                <a:gd name="connsiteX547" fmla="*/ 145027 w 238125"/>
                <a:gd name="connsiteY547" fmla="*/ 29613 h 323850"/>
                <a:gd name="connsiteX548" fmla="*/ 223304 w 238125"/>
                <a:gd name="connsiteY548" fmla="*/ 50920 h 323850"/>
                <a:gd name="connsiteX549" fmla="*/ 222952 w 238125"/>
                <a:gd name="connsiteY549" fmla="*/ 52340 h 323850"/>
                <a:gd name="connsiteX550" fmla="*/ 223361 w 238125"/>
                <a:gd name="connsiteY550" fmla="*/ 54521 h 323850"/>
                <a:gd name="connsiteX551" fmla="*/ 222256 w 238125"/>
                <a:gd name="connsiteY551" fmla="*/ 54359 h 323850"/>
                <a:gd name="connsiteX552" fmla="*/ 218942 w 238125"/>
                <a:gd name="connsiteY552" fmla="*/ 54873 h 323850"/>
                <a:gd name="connsiteX553" fmla="*/ 215665 w 238125"/>
                <a:gd name="connsiteY553" fmla="*/ 54150 h 323850"/>
                <a:gd name="connsiteX554" fmla="*/ 215037 w 238125"/>
                <a:gd name="connsiteY554" fmla="*/ 51435 h 323850"/>
                <a:gd name="connsiteX555" fmla="*/ 215560 w 238125"/>
                <a:gd name="connsiteY555" fmla="*/ 48825 h 323850"/>
                <a:gd name="connsiteX556" fmla="*/ 214246 w 238125"/>
                <a:gd name="connsiteY556" fmla="*/ 47025 h 323850"/>
                <a:gd name="connsiteX557" fmla="*/ 213036 w 238125"/>
                <a:gd name="connsiteY557" fmla="*/ 45968 h 323850"/>
                <a:gd name="connsiteX558" fmla="*/ 212855 w 238125"/>
                <a:gd name="connsiteY558" fmla="*/ 44463 h 323850"/>
                <a:gd name="connsiteX559" fmla="*/ 213055 w 238125"/>
                <a:gd name="connsiteY559" fmla="*/ 42891 h 323850"/>
                <a:gd name="connsiteX560" fmla="*/ 218703 w 238125"/>
                <a:gd name="connsiteY560" fmla="*/ 47101 h 323850"/>
                <a:gd name="connsiteX561" fmla="*/ 223304 w 238125"/>
                <a:gd name="connsiteY561" fmla="*/ 5092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Lst>
              <a:rect l="l" t="t" r="r" b="b"/>
              <a:pathLst>
                <a:path w="238125" h="323850">
                  <a:moveTo>
                    <a:pt x="65494" y="12620"/>
                  </a:moveTo>
                  <a:lnTo>
                    <a:pt x="64875" y="13535"/>
                  </a:lnTo>
                  <a:lnTo>
                    <a:pt x="65170" y="6991"/>
                  </a:lnTo>
                  <a:lnTo>
                    <a:pt x="68094" y="0"/>
                  </a:lnTo>
                  <a:lnTo>
                    <a:pt x="69332" y="162"/>
                  </a:lnTo>
                  <a:lnTo>
                    <a:pt x="68066" y="2057"/>
                  </a:lnTo>
                  <a:lnTo>
                    <a:pt x="67694" y="3381"/>
                  </a:lnTo>
                  <a:lnTo>
                    <a:pt x="67180" y="6020"/>
                  </a:lnTo>
                  <a:lnTo>
                    <a:pt x="67408" y="7391"/>
                  </a:lnTo>
                  <a:lnTo>
                    <a:pt x="74085" y="7772"/>
                  </a:lnTo>
                  <a:lnTo>
                    <a:pt x="73304" y="8992"/>
                  </a:lnTo>
                  <a:lnTo>
                    <a:pt x="66532" y="9811"/>
                  </a:lnTo>
                  <a:lnTo>
                    <a:pt x="65494" y="12620"/>
                  </a:lnTo>
                  <a:close/>
                  <a:moveTo>
                    <a:pt x="103775" y="10839"/>
                  </a:moveTo>
                  <a:lnTo>
                    <a:pt x="103937" y="11687"/>
                  </a:lnTo>
                  <a:lnTo>
                    <a:pt x="107852" y="12916"/>
                  </a:lnTo>
                  <a:lnTo>
                    <a:pt x="109499" y="14878"/>
                  </a:lnTo>
                  <a:lnTo>
                    <a:pt x="111328" y="17850"/>
                  </a:lnTo>
                  <a:lnTo>
                    <a:pt x="111509" y="22117"/>
                  </a:lnTo>
                  <a:lnTo>
                    <a:pt x="109166" y="25184"/>
                  </a:lnTo>
                  <a:lnTo>
                    <a:pt x="107223" y="27127"/>
                  </a:lnTo>
                  <a:lnTo>
                    <a:pt x="114567" y="26394"/>
                  </a:lnTo>
                  <a:lnTo>
                    <a:pt x="115300" y="28146"/>
                  </a:lnTo>
                  <a:lnTo>
                    <a:pt x="116414" y="30042"/>
                  </a:lnTo>
                  <a:lnTo>
                    <a:pt x="120367" y="28689"/>
                  </a:lnTo>
                  <a:lnTo>
                    <a:pt x="130292" y="34280"/>
                  </a:lnTo>
                  <a:lnTo>
                    <a:pt x="136293" y="31556"/>
                  </a:lnTo>
                  <a:lnTo>
                    <a:pt x="137827" y="31394"/>
                  </a:lnTo>
                  <a:lnTo>
                    <a:pt x="139189" y="35909"/>
                  </a:lnTo>
                  <a:lnTo>
                    <a:pt x="137693" y="40443"/>
                  </a:lnTo>
                  <a:lnTo>
                    <a:pt x="132407" y="45263"/>
                  </a:lnTo>
                  <a:lnTo>
                    <a:pt x="133578" y="48235"/>
                  </a:lnTo>
                  <a:lnTo>
                    <a:pt x="135274" y="48892"/>
                  </a:lnTo>
                  <a:lnTo>
                    <a:pt x="140256" y="48263"/>
                  </a:lnTo>
                  <a:lnTo>
                    <a:pt x="148152" y="51187"/>
                  </a:lnTo>
                  <a:lnTo>
                    <a:pt x="149800" y="50273"/>
                  </a:lnTo>
                  <a:lnTo>
                    <a:pt x="156200" y="43520"/>
                  </a:lnTo>
                  <a:lnTo>
                    <a:pt x="158763" y="42062"/>
                  </a:lnTo>
                  <a:lnTo>
                    <a:pt x="167183" y="41024"/>
                  </a:lnTo>
                  <a:lnTo>
                    <a:pt x="168716" y="38395"/>
                  </a:lnTo>
                  <a:lnTo>
                    <a:pt x="172126" y="35757"/>
                  </a:lnTo>
                  <a:lnTo>
                    <a:pt x="174317" y="32871"/>
                  </a:lnTo>
                  <a:lnTo>
                    <a:pt x="179584" y="27356"/>
                  </a:lnTo>
                  <a:lnTo>
                    <a:pt x="185033" y="28346"/>
                  </a:lnTo>
                  <a:lnTo>
                    <a:pt x="188214" y="29404"/>
                  </a:lnTo>
                  <a:lnTo>
                    <a:pt x="191700" y="29937"/>
                  </a:lnTo>
                  <a:lnTo>
                    <a:pt x="194872" y="35814"/>
                  </a:lnTo>
                  <a:lnTo>
                    <a:pt x="202911" y="42281"/>
                  </a:lnTo>
                  <a:lnTo>
                    <a:pt x="210293" y="41720"/>
                  </a:lnTo>
                  <a:lnTo>
                    <a:pt x="212912" y="47825"/>
                  </a:lnTo>
                  <a:lnTo>
                    <a:pt x="214074" y="55331"/>
                  </a:lnTo>
                  <a:lnTo>
                    <a:pt x="216341" y="57683"/>
                  </a:lnTo>
                  <a:lnTo>
                    <a:pt x="218332" y="59217"/>
                  </a:lnTo>
                  <a:lnTo>
                    <a:pt x="224342" y="60817"/>
                  </a:lnTo>
                  <a:lnTo>
                    <a:pt x="224580" y="60912"/>
                  </a:lnTo>
                  <a:lnTo>
                    <a:pt x="224780" y="61922"/>
                  </a:lnTo>
                  <a:lnTo>
                    <a:pt x="225152" y="65637"/>
                  </a:lnTo>
                  <a:lnTo>
                    <a:pt x="225657" y="68704"/>
                  </a:lnTo>
                  <a:lnTo>
                    <a:pt x="228753" y="80915"/>
                  </a:lnTo>
                  <a:lnTo>
                    <a:pt x="228695" y="83886"/>
                  </a:lnTo>
                  <a:lnTo>
                    <a:pt x="228657" y="84677"/>
                  </a:lnTo>
                  <a:lnTo>
                    <a:pt x="227524" y="88840"/>
                  </a:lnTo>
                  <a:lnTo>
                    <a:pt x="225514" y="92335"/>
                  </a:lnTo>
                  <a:lnTo>
                    <a:pt x="222856" y="94307"/>
                  </a:lnTo>
                  <a:lnTo>
                    <a:pt x="221390" y="96498"/>
                  </a:lnTo>
                  <a:lnTo>
                    <a:pt x="221123" y="98908"/>
                  </a:lnTo>
                  <a:lnTo>
                    <a:pt x="224466" y="103127"/>
                  </a:lnTo>
                  <a:lnTo>
                    <a:pt x="231429" y="109156"/>
                  </a:lnTo>
                  <a:lnTo>
                    <a:pt x="234239" y="114300"/>
                  </a:lnTo>
                  <a:lnTo>
                    <a:pt x="232915" y="118567"/>
                  </a:lnTo>
                  <a:lnTo>
                    <a:pt x="232515" y="121691"/>
                  </a:lnTo>
                  <a:lnTo>
                    <a:pt x="233029" y="123672"/>
                  </a:lnTo>
                  <a:lnTo>
                    <a:pt x="234144" y="125263"/>
                  </a:lnTo>
                  <a:lnTo>
                    <a:pt x="235858" y="126463"/>
                  </a:lnTo>
                  <a:lnTo>
                    <a:pt x="236544" y="128311"/>
                  </a:lnTo>
                  <a:lnTo>
                    <a:pt x="236191" y="130807"/>
                  </a:lnTo>
                  <a:lnTo>
                    <a:pt x="236515" y="132540"/>
                  </a:lnTo>
                  <a:lnTo>
                    <a:pt x="237801" y="133769"/>
                  </a:lnTo>
                  <a:lnTo>
                    <a:pt x="237677" y="134245"/>
                  </a:lnTo>
                  <a:lnTo>
                    <a:pt x="237058" y="135979"/>
                  </a:lnTo>
                  <a:lnTo>
                    <a:pt x="236210" y="139132"/>
                  </a:lnTo>
                  <a:lnTo>
                    <a:pt x="235725" y="141437"/>
                  </a:lnTo>
                  <a:lnTo>
                    <a:pt x="233763" y="144561"/>
                  </a:lnTo>
                  <a:lnTo>
                    <a:pt x="234363" y="147218"/>
                  </a:lnTo>
                  <a:lnTo>
                    <a:pt x="235896" y="150343"/>
                  </a:lnTo>
                  <a:lnTo>
                    <a:pt x="237068" y="151914"/>
                  </a:lnTo>
                  <a:lnTo>
                    <a:pt x="237439" y="153400"/>
                  </a:lnTo>
                  <a:lnTo>
                    <a:pt x="236696" y="156924"/>
                  </a:lnTo>
                  <a:lnTo>
                    <a:pt x="237068" y="157829"/>
                  </a:lnTo>
                  <a:lnTo>
                    <a:pt x="241916" y="160420"/>
                  </a:lnTo>
                  <a:lnTo>
                    <a:pt x="242706" y="161610"/>
                  </a:lnTo>
                  <a:lnTo>
                    <a:pt x="243173" y="164097"/>
                  </a:lnTo>
                  <a:lnTo>
                    <a:pt x="244878" y="169402"/>
                  </a:lnTo>
                  <a:lnTo>
                    <a:pt x="243469" y="176108"/>
                  </a:lnTo>
                  <a:lnTo>
                    <a:pt x="242230" y="179775"/>
                  </a:lnTo>
                  <a:lnTo>
                    <a:pt x="239468" y="185576"/>
                  </a:lnTo>
                  <a:lnTo>
                    <a:pt x="239335" y="186109"/>
                  </a:lnTo>
                  <a:lnTo>
                    <a:pt x="239020" y="186814"/>
                  </a:lnTo>
                  <a:lnTo>
                    <a:pt x="238192" y="187823"/>
                  </a:lnTo>
                  <a:lnTo>
                    <a:pt x="237039" y="187976"/>
                  </a:lnTo>
                  <a:lnTo>
                    <a:pt x="235296" y="187223"/>
                  </a:lnTo>
                  <a:lnTo>
                    <a:pt x="234105" y="186252"/>
                  </a:lnTo>
                  <a:lnTo>
                    <a:pt x="234381" y="183756"/>
                  </a:lnTo>
                  <a:lnTo>
                    <a:pt x="233610" y="183585"/>
                  </a:lnTo>
                  <a:lnTo>
                    <a:pt x="232658" y="182051"/>
                  </a:lnTo>
                  <a:lnTo>
                    <a:pt x="232286" y="180404"/>
                  </a:lnTo>
                  <a:lnTo>
                    <a:pt x="231258" y="179727"/>
                  </a:lnTo>
                  <a:lnTo>
                    <a:pt x="227514" y="179032"/>
                  </a:lnTo>
                  <a:lnTo>
                    <a:pt x="226238" y="178546"/>
                  </a:lnTo>
                  <a:lnTo>
                    <a:pt x="225257" y="178898"/>
                  </a:lnTo>
                  <a:lnTo>
                    <a:pt x="224523" y="180070"/>
                  </a:lnTo>
                  <a:lnTo>
                    <a:pt x="224990" y="181127"/>
                  </a:lnTo>
                  <a:lnTo>
                    <a:pt x="225685" y="182156"/>
                  </a:lnTo>
                  <a:lnTo>
                    <a:pt x="227762" y="183785"/>
                  </a:lnTo>
                  <a:lnTo>
                    <a:pt x="227552" y="184433"/>
                  </a:lnTo>
                  <a:lnTo>
                    <a:pt x="223076" y="186023"/>
                  </a:lnTo>
                  <a:lnTo>
                    <a:pt x="220265" y="187642"/>
                  </a:lnTo>
                  <a:lnTo>
                    <a:pt x="217646" y="188557"/>
                  </a:lnTo>
                  <a:lnTo>
                    <a:pt x="214979" y="190233"/>
                  </a:lnTo>
                  <a:lnTo>
                    <a:pt x="209712" y="192119"/>
                  </a:lnTo>
                  <a:lnTo>
                    <a:pt x="205845" y="192614"/>
                  </a:lnTo>
                  <a:lnTo>
                    <a:pt x="205045" y="193110"/>
                  </a:lnTo>
                  <a:lnTo>
                    <a:pt x="203606" y="196301"/>
                  </a:lnTo>
                  <a:lnTo>
                    <a:pt x="202635" y="196967"/>
                  </a:lnTo>
                  <a:lnTo>
                    <a:pt x="201692" y="196625"/>
                  </a:lnTo>
                  <a:lnTo>
                    <a:pt x="200987" y="196101"/>
                  </a:lnTo>
                  <a:lnTo>
                    <a:pt x="200092" y="196529"/>
                  </a:lnTo>
                  <a:lnTo>
                    <a:pt x="199158" y="197586"/>
                  </a:lnTo>
                  <a:lnTo>
                    <a:pt x="198177" y="197996"/>
                  </a:lnTo>
                  <a:lnTo>
                    <a:pt x="197330" y="197986"/>
                  </a:lnTo>
                  <a:lnTo>
                    <a:pt x="195815" y="200768"/>
                  </a:lnTo>
                  <a:lnTo>
                    <a:pt x="191414" y="201606"/>
                  </a:lnTo>
                  <a:lnTo>
                    <a:pt x="190900" y="203044"/>
                  </a:lnTo>
                  <a:lnTo>
                    <a:pt x="190090" y="204711"/>
                  </a:lnTo>
                  <a:lnTo>
                    <a:pt x="189443" y="205121"/>
                  </a:lnTo>
                  <a:lnTo>
                    <a:pt x="187462" y="204464"/>
                  </a:lnTo>
                  <a:lnTo>
                    <a:pt x="184709" y="204092"/>
                  </a:lnTo>
                  <a:lnTo>
                    <a:pt x="183127" y="205006"/>
                  </a:lnTo>
                  <a:lnTo>
                    <a:pt x="181232" y="205511"/>
                  </a:lnTo>
                  <a:lnTo>
                    <a:pt x="178918" y="205664"/>
                  </a:lnTo>
                  <a:lnTo>
                    <a:pt x="176336" y="207483"/>
                  </a:lnTo>
                  <a:lnTo>
                    <a:pt x="173822" y="210674"/>
                  </a:lnTo>
                  <a:lnTo>
                    <a:pt x="172412" y="213493"/>
                  </a:lnTo>
                  <a:lnTo>
                    <a:pt x="171650" y="214503"/>
                  </a:lnTo>
                  <a:lnTo>
                    <a:pt x="170421" y="211855"/>
                  </a:lnTo>
                  <a:lnTo>
                    <a:pt x="168916" y="210045"/>
                  </a:lnTo>
                  <a:lnTo>
                    <a:pt x="167849" y="209102"/>
                  </a:lnTo>
                  <a:lnTo>
                    <a:pt x="166897" y="209102"/>
                  </a:lnTo>
                  <a:lnTo>
                    <a:pt x="166649" y="209493"/>
                  </a:lnTo>
                  <a:lnTo>
                    <a:pt x="166649" y="210874"/>
                  </a:lnTo>
                  <a:lnTo>
                    <a:pt x="167669" y="213170"/>
                  </a:lnTo>
                  <a:lnTo>
                    <a:pt x="168926" y="214741"/>
                  </a:lnTo>
                  <a:lnTo>
                    <a:pt x="169126" y="215903"/>
                  </a:lnTo>
                  <a:lnTo>
                    <a:pt x="169802" y="217999"/>
                  </a:lnTo>
                  <a:lnTo>
                    <a:pt x="171640" y="220294"/>
                  </a:lnTo>
                  <a:lnTo>
                    <a:pt x="174517" y="222104"/>
                  </a:lnTo>
                  <a:lnTo>
                    <a:pt x="176479" y="223894"/>
                  </a:lnTo>
                  <a:lnTo>
                    <a:pt x="177937" y="226371"/>
                  </a:lnTo>
                  <a:lnTo>
                    <a:pt x="177946" y="227133"/>
                  </a:lnTo>
                  <a:lnTo>
                    <a:pt x="177546" y="228143"/>
                  </a:lnTo>
                  <a:lnTo>
                    <a:pt x="176860" y="229095"/>
                  </a:lnTo>
                  <a:lnTo>
                    <a:pt x="176279" y="230333"/>
                  </a:lnTo>
                  <a:lnTo>
                    <a:pt x="174679" y="232829"/>
                  </a:lnTo>
                  <a:lnTo>
                    <a:pt x="175155" y="233924"/>
                  </a:lnTo>
                  <a:lnTo>
                    <a:pt x="176460" y="235296"/>
                  </a:lnTo>
                  <a:lnTo>
                    <a:pt x="177613" y="236944"/>
                  </a:lnTo>
                  <a:lnTo>
                    <a:pt x="179098" y="239611"/>
                  </a:lnTo>
                  <a:lnTo>
                    <a:pt x="181137" y="244278"/>
                  </a:lnTo>
                  <a:lnTo>
                    <a:pt x="182451" y="246193"/>
                  </a:lnTo>
                  <a:lnTo>
                    <a:pt x="184242" y="248174"/>
                  </a:lnTo>
                  <a:lnTo>
                    <a:pt x="185994" y="249679"/>
                  </a:lnTo>
                  <a:lnTo>
                    <a:pt x="188757" y="249631"/>
                  </a:lnTo>
                  <a:lnTo>
                    <a:pt x="191614" y="252508"/>
                  </a:lnTo>
                  <a:lnTo>
                    <a:pt x="194738" y="256661"/>
                  </a:lnTo>
                  <a:lnTo>
                    <a:pt x="197072" y="258556"/>
                  </a:lnTo>
                  <a:lnTo>
                    <a:pt x="198701" y="259137"/>
                  </a:lnTo>
                  <a:lnTo>
                    <a:pt x="200054" y="260633"/>
                  </a:lnTo>
                  <a:lnTo>
                    <a:pt x="201244" y="262776"/>
                  </a:lnTo>
                  <a:lnTo>
                    <a:pt x="201711" y="264014"/>
                  </a:lnTo>
                  <a:lnTo>
                    <a:pt x="202768" y="264909"/>
                  </a:lnTo>
                  <a:lnTo>
                    <a:pt x="205626" y="264738"/>
                  </a:lnTo>
                  <a:lnTo>
                    <a:pt x="209302" y="268110"/>
                  </a:lnTo>
                  <a:lnTo>
                    <a:pt x="211569" y="270567"/>
                  </a:lnTo>
                  <a:lnTo>
                    <a:pt x="212769" y="272548"/>
                  </a:lnTo>
                  <a:lnTo>
                    <a:pt x="212455" y="273339"/>
                  </a:lnTo>
                  <a:lnTo>
                    <a:pt x="212302" y="275806"/>
                  </a:lnTo>
                  <a:lnTo>
                    <a:pt x="212341" y="278416"/>
                  </a:lnTo>
                  <a:lnTo>
                    <a:pt x="211979" y="279797"/>
                  </a:lnTo>
                  <a:lnTo>
                    <a:pt x="210340" y="281616"/>
                  </a:lnTo>
                  <a:lnTo>
                    <a:pt x="209493" y="282007"/>
                  </a:lnTo>
                  <a:lnTo>
                    <a:pt x="209036" y="282397"/>
                  </a:lnTo>
                  <a:lnTo>
                    <a:pt x="203997" y="280025"/>
                  </a:lnTo>
                  <a:lnTo>
                    <a:pt x="203597" y="280425"/>
                  </a:lnTo>
                  <a:lnTo>
                    <a:pt x="203283" y="280721"/>
                  </a:lnTo>
                  <a:lnTo>
                    <a:pt x="201930" y="287569"/>
                  </a:lnTo>
                  <a:lnTo>
                    <a:pt x="201006" y="288884"/>
                  </a:lnTo>
                  <a:lnTo>
                    <a:pt x="199615" y="290093"/>
                  </a:lnTo>
                  <a:lnTo>
                    <a:pt x="196739" y="291274"/>
                  </a:lnTo>
                  <a:lnTo>
                    <a:pt x="194738" y="291751"/>
                  </a:lnTo>
                  <a:lnTo>
                    <a:pt x="193176" y="292351"/>
                  </a:lnTo>
                  <a:lnTo>
                    <a:pt x="188233" y="295208"/>
                  </a:lnTo>
                  <a:lnTo>
                    <a:pt x="186014" y="296923"/>
                  </a:lnTo>
                  <a:lnTo>
                    <a:pt x="184575" y="299075"/>
                  </a:lnTo>
                  <a:lnTo>
                    <a:pt x="184566" y="300314"/>
                  </a:lnTo>
                  <a:lnTo>
                    <a:pt x="186966" y="303943"/>
                  </a:lnTo>
                  <a:lnTo>
                    <a:pt x="189738" y="307695"/>
                  </a:lnTo>
                  <a:lnTo>
                    <a:pt x="189747" y="310982"/>
                  </a:lnTo>
                  <a:lnTo>
                    <a:pt x="188528" y="313439"/>
                  </a:lnTo>
                  <a:lnTo>
                    <a:pt x="188243" y="314382"/>
                  </a:lnTo>
                  <a:lnTo>
                    <a:pt x="189062" y="314744"/>
                  </a:lnTo>
                  <a:lnTo>
                    <a:pt x="190595" y="314877"/>
                  </a:lnTo>
                  <a:lnTo>
                    <a:pt x="191881" y="315296"/>
                  </a:lnTo>
                  <a:lnTo>
                    <a:pt x="192424" y="317030"/>
                  </a:lnTo>
                  <a:lnTo>
                    <a:pt x="192262" y="320030"/>
                  </a:lnTo>
                  <a:lnTo>
                    <a:pt x="191824" y="322840"/>
                  </a:lnTo>
                  <a:lnTo>
                    <a:pt x="191367" y="324022"/>
                  </a:lnTo>
                  <a:lnTo>
                    <a:pt x="190128" y="324117"/>
                  </a:lnTo>
                  <a:lnTo>
                    <a:pt x="187747" y="322907"/>
                  </a:lnTo>
                  <a:lnTo>
                    <a:pt x="185890" y="321497"/>
                  </a:lnTo>
                  <a:lnTo>
                    <a:pt x="185175" y="320630"/>
                  </a:lnTo>
                  <a:lnTo>
                    <a:pt x="185137" y="319592"/>
                  </a:lnTo>
                  <a:lnTo>
                    <a:pt x="185538" y="318935"/>
                  </a:lnTo>
                  <a:lnTo>
                    <a:pt x="184880" y="317659"/>
                  </a:lnTo>
                  <a:lnTo>
                    <a:pt x="182594" y="316468"/>
                  </a:lnTo>
                  <a:lnTo>
                    <a:pt x="180146" y="316982"/>
                  </a:lnTo>
                  <a:lnTo>
                    <a:pt x="178346" y="317773"/>
                  </a:lnTo>
                  <a:lnTo>
                    <a:pt x="177174" y="317725"/>
                  </a:lnTo>
                  <a:lnTo>
                    <a:pt x="175917" y="316582"/>
                  </a:lnTo>
                  <a:lnTo>
                    <a:pt x="173974" y="315706"/>
                  </a:lnTo>
                  <a:lnTo>
                    <a:pt x="171440" y="315125"/>
                  </a:lnTo>
                  <a:lnTo>
                    <a:pt x="169859" y="314515"/>
                  </a:lnTo>
                  <a:lnTo>
                    <a:pt x="169526" y="314877"/>
                  </a:lnTo>
                  <a:lnTo>
                    <a:pt x="169707" y="317344"/>
                  </a:lnTo>
                  <a:lnTo>
                    <a:pt x="169221" y="318421"/>
                  </a:lnTo>
                  <a:lnTo>
                    <a:pt x="156686" y="319849"/>
                  </a:lnTo>
                  <a:lnTo>
                    <a:pt x="152867" y="321183"/>
                  </a:lnTo>
                  <a:lnTo>
                    <a:pt x="150085" y="322907"/>
                  </a:lnTo>
                  <a:lnTo>
                    <a:pt x="148028" y="323650"/>
                  </a:lnTo>
                  <a:lnTo>
                    <a:pt x="147523" y="324707"/>
                  </a:lnTo>
                  <a:lnTo>
                    <a:pt x="145485" y="326098"/>
                  </a:lnTo>
                  <a:lnTo>
                    <a:pt x="143189" y="326536"/>
                  </a:lnTo>
                  <a:lnTo>
                    <a:pt x="142627" y="326088"/>
                  </a:lnTo>
                  <a:lnTo>
                    <a:pt x="141151" y="326727"/>
                  </a:lnTo>
                  <a:lnTo>
                    <a:pt x="138636" y="327346"/>
                  </a:lnTo>
                  <a:lnTo>
                    <a:pt x="137008" y="327145"/>
                  </a:lnTo>
                  <a:lnTo>
                    <a:pt x="136236" y="326022"/>
                  </a:lnTo>
                  <a:lnTo>
                    <a:pt x="134683" y="324298"/>
                  </a:lnTo>
                  <a:lnTo>
                    <a:pt x="134055" y="323107"/>
                  </a:lnTo>
                  <a:lnTo>
                    <a:pt x="134121" y="322336"/>
                  </a:lnTo>
                  <a:lnTo>
                    <a:pt x="130607" y="322183"/>
                  </a:lnTo>
                  <a:lnTo>
                    <a:pt x="128397" y="321269"/>
                  </a:lnTo>
                  <a:lnTo>
                    <a:pt x="123692" y="321478"/>
                  </a:lnTo>
                  <a:lnTo>
                    <a:pt x="122529" y="321088"/>
                  </a:lnTo>
                  <a:lnTo>
                    <a:pt x="122291" y="321497"/>
                  </a:lnTo>
                  <a:lnTo>
                    <a:pt x="121586" y="326393"/>
                  </a:lnTo>
                  <a:lnTo>
                    <a:pt x="120653" y="328393"/>
                  </a:lnTo>
                  <a:lnTo>
                    <a:pt x="119148" y="330460"/>
                  </a:lnTo>
                  <a:lnTo>
                    <a:pt x="117215" y="331613"/>
                  </a:lnTo>
                  <a:lnTo>
                    <a:pt x="115681" y="331822"/>
                  </a:lnTo>
                  <a:lnTo>
                    <a:pt x="115748" y="330317"/>
                  </a:lnTo>
                  <a:lnTo>
                    <a:pt x="116138" y="328498"/>
                  </a:lnTo>
                  <a:lnTo>
                    <a:pt x="115024" y="328070"/>
                  </a:lnTo>
                  <a:lnTo>
                    <a:pt x="113357" y="327870"/>
                  </a:lnTo>
                  <a:lnTo>
                    <a:pt x="112557" y="327327"/>
                  </a:lnTo>
                  <a:lnTo>
                    <a:pt x="112766" y="325936"/>
                  </a:lnTo>
                  <a:lnTo>
                    <a:pt x="112376" y="325126"/>
                  </a:lnTo>
                  <a:lnTo>
                    <a:pt x="111690" y="324155"/>
                  </a:lnTo>
                  <a:lnTo>
                    <a:pt x="110014" y="322907"/>
                  </a:lnTo>
                  <a:lnTo>
                    <a:pt x="106470" y="321059"/>
                  </a:lnTo>
                  <a:lnTo>
                    <a:pt x="104061" y="320135"/>
                  </a:lnTo>
                  <a:lnTo>
                    <a:pt x="103156" y="321116"/>
                  </a:lnTo>
                  <a:lnTo>
                    <a:pt x="101432" y="322097"/>
                  </a:lnTo>
                  <a:lnTo>
                    <a:pt x="98717" y="321773"/>
                  </a:lnTo>
                  <a:lnTo>
                    <a:pt x="98050" y="322164"/>
                  </a:lnTo>
                  <a:lnTo>
                    <a:pt x="93393" y="319211"/>
                  </a:lnTo>
                  <a:lnTo>
                    <a:pt x="88925" y="316373"/>
                  </a:lnTo>
                  <a:lnTo>
                    <a:pt x="87449" y="316373"/>
                  </a:lnTo>
                  <a:lnTo>
                    <a:pt x="80867" y="316944"/>
                  </a:lnTo>
                  <a:lnTo>
                    <a:pt x="80677" y="316697"/>
                  </a:lnTo>
                  <a:lnTo>
                    <a:pt x="79524" y="315077"/>
                  </a:lnTo>
                  <a:lnTo>
                    <a:pt x="78514" y="314563"/>
                  </a:lnTo>
                  <a:lnTo>
                    <a:pt x="77905" y="314830"/>
                  </a:lnTo>
                  <a:lnTo>
                    <a:pt x="77495" y="315296"/>
                  </a:lnTo>
                  <a:lnTo>
                    <a:pt x="76790" y="315220"/>
                  </a:lnTo>
                  <a:lnTo>
                    <a:pt x="73838" y="312610"/>
                  </a:lnTo>
                  <a:lnTo>
                    <a:pt x="72628" y="312230"/>
                  </a:lnTo>
                  <a:lnTo>
                    <a:pt x="70952" y="312582"/>
                  </a:lnTo>
                  <a:lnTo>
                    <a:pt x="68971" y="313992"/>
                  </a:lnTo>
                  <a:lnTo>
                    <a:pt x="68104" y="315716"/>
                  </a:lnTo>
                  <a:lnTo>
                    <a:pt x="68370" y="316706"/>
                  </a:lnTo>
                  <a:lnTo>
                    <a:pt x="69390" y="317135"/>
                  </a:lnTo>
                  <a:lnTo>
                    <a:pt x="72085" y="316849"/>
                  </a:lnTo>
                  <a:lnTo>
                    <a:pt x="72476" y="317135"/>
                  </a:lnTo>
                  <a:lnTo>
                    <a:pt x="72571" y="317697"/>
                  </a:lnTo>
                  <a:lnTo>
                    <a:pt x="72276" y="318240"/>
                  </a:lnTo>
                  <a:lnTo>
                    <a:pt x="70094" y="318687"/>
                  </a:lnTo>
                  <a:lnTo>
                    <a:pt x="69466" y="319344"/>
                  </a:lnTo>
                  <a:lnTo>
                    <a:pt x="68827" y="319507"/>
                  </a:lnTo>
                  <a:lnTo>
                    <a:pt x="68418" y="319611"/>
                  </a:lnTo>
                  <a:lnTo>
                    <a:pt x="66094" y="318926"/>
                  </a:lnTo>
                  <a:lnTo>
                    <a:pt x="62636" y="318926"/>
                  </a:lnTo>
                  <a:lnTo>
                    <a:pt x="59845" y="320135"/>
                  </a:lnTo>
                  <a:lnTo>
                    <a:pt x="55388" y="320621"/>
                  </a:lnTo>
                  <a:lnTo>
                    <a:pt x="49263" y="320383"/>
                  </a:lnTo>
                  <a:lnTo>
                    <a:pt x="47063" y="319478"/>
                  </a:lnTo>
                  <a:lnTo>
                    <a:pt x="45720" y="318935"/>
                  </a:lnTo>
                  <a:lnTo>
                    <a:pt x="44748" y="316268"/>
                  </a:lnTo>
                  <a:lnTo>
                    <a:pt x="44996" y="312315"/>
                  </a:lnTo>
                  <a:lnTo>
                    <a:pt x="46453" y="307067"/>
                  </a:lnTo>
                  <a:lnTo>
                    <a:pt x="46863" y="303209"/>
                  </a:lnTo>
                  <a:lnTo>
                    <a:pt x="46215" y="300752"/>
                  </a:lnTo>
                  <a:lnTo>
                    <a:pt x="47082" y="297056"/>
                  </a:lnTo>
                  <a:lnTo>
                    <a:pt x="49463" y="292122"/>
                  </a:lnTo>
                  <a:lnTo>
                    <a:pt x="51054" y="286912"/>
                  </a:lnTo>
                  <a:lnTo>
                    <a:pt x="51845" y="281407"/>
                  </a:lnTo>
                  <a:lnTo>
                    <a:pt x="52997" y="277816"/>
                  </a:lnTo>
                  <a:lnTo>
                    <a:pt x="55264" y="275291"/>
                  </a:lnTo>
                  <a:lnTo>
                    <a:pt x="60646" y="268224"/>
                  </a:lnTo>
                  <a:lnTo>
                    <a:pt x="61084" y="267691"/>
                  </a:lnTo>
                  <a:lnTo>
                    <a:pt x="60931" y="264157"/>
                  </a:lnTo>
                  <a:lnTo>
                    <a:pt x="59484" y="263652"/>
                  </a:lnTo>
                  <a:lnTo>
                    <a:pt x="57360" y="262633"/>
                  </a:lnTo>
                  <a:lnTo>
                    <a:pt x="51959" y="261375"/>
                  </a:lnTo>
                  <a:lnTo>
                    <a:pt x="46930" y="260566"/>
                  </a:lnTo>
                  <a:lnTo>
                    <a:pt x="44643" y="259566"/>
                  </a:lnTo>
                  <a:lnTo>
                    <a:pt x="42643" y="256889"/>
                  </a:lnTo>
                  <a:lnTo>
                    <a:pt x="41405" y="256851"/>
                  </a:lnTo>
                  <a:lnTo>
                    <a:pt x="38976" y="257813"/>
                  </a:lnTo>
                  <a:lnTo>
                    <a:pt x="35947" y="258461"/>
                  </a:lnTo>
                  <a:lnTo>
                    <a:pt x="33737" y="257899"/>
                  </a:lnTo>
                  <a:lnTo>
                    <a:pt x="32356" y="258004"/>
                  </a:lnTo>
                  <a:lnTo>
                    <a:pt x="31585" y="258499"/>
                  </a:lnTo>
                  <a:lnTo>
                    <a:pt x="31194" y="258061"/>
                  </a:lnTo>
                  <a:lnTo>
                    <a:pt x="30642" y="255765"/>
                  </a:lnTo>
                  <a:lnTo>
                    <a:pt x="29489" y="255165"/>
                  </a:lnTo>
                  <a:lnTo>
                    <a:pt x="27699" y="254632"/>
                  </a:lnTo>
                  <a:lnTo>
                    <a:pt x="26584" y="254860"/>
                  </a:lnTo>
                  <a:lnTo>
                    <a:pt x="25813" y="256003"/>
                  </a:lnTo>
                  <a:lnTo>
                    <a:pt x="24622" y="256804"/>
                  </a:lnTo>
                  <a:lnTo>
                    <a:pt x="23536" y="256546"/>
                  </a:lnTo>
                  <a:lnTo>
                    <a:pt x="20117" y="251231"/>
                  </a:lnTo>
                  <a:lnTo>
                    <a:pt x="19240" y="250050"/>
                  </a:lnTo>
                  <a:lnTo>
                    <a:pt x="19021" y="248964"/>
                  </a:lnTo>
                  <a:lnTo>
                    <a:pt x="18164" y="246983"/>
                  </a:lnTo>
                  <a:lnTo>
                    <a:pt x="16126" y="245002"/>
                  </a:lnTo>
                  <a:lnTo>
                    <a:pt x="14097" y="244373"/>
                  </a:lnTo>
                  <a:lnTo>
                    <a:pt x="13087" y="244592"/>
                  </a:lnTo>
                  <a:lnTo>
                    <a:pt x="13202" y="242135"/>
                  </a:lnTo>
                  <a:lnTo>
                    <a:pt x="13992" y="238563"/>
                  </a:lnTo>
                  <a:lnTo>
                    <a:pt x="14754" y="236696"/>
                  </a:lnTo>
                  <a:lnTo>
                    <a:pt x="15764" y="235172"/>
                  </a:lnTo>
                  <a:lnTo>
                    <a:pt x="16840" y="234105"/>
                  </a:lnTo>
                  <a:lnTo>
                    <a:pt x="17078" y="232181"/>
                  </a:lnTo>
                  <a:lnTo>
                    <a:pt x="16907" y="230362"/>
                  </a:lnTo>
                  <a:lnTo>
                    <a:pt x="15669" y="230076"/>
                  </a:lnTo>
                  <a:lnTo>
                    <a:pt x="12563" y="228733"/>
                  </a:lnTo>
                  <a:lnTo>
                    <a:pt x="10725" y="227314"/>
                  </a:lnTo>
                  <a:lnTo>
                    <a:pt x="9363" y="225533"/>
                  </a:lnTo>
                  <a:lnTo>
                    <a:pt x="7572" y="223085"/>
                  </a:lnTo>
                  <a:lnTo>
                    <a:pt x="6810" y="220589"/>
                  </a:lnTo>
                  <a:lnTo>
                    <a:pt x="6772" y="218103"/>
                  </a:lnTo>
                  <a:lnTo>
                    <a:pt x="6982" y="216989"/>
                  </a:lnTo>
                  <a:lnTo>
                    <a:pt x="7115" y="216217"/>
                  </a:lnTo>
                  <a:lnTo>
                    <a:pt x="8553" y="212331"/>
                  </a:lnTo>
                  <a:lnTo>
                    <a:pt x="13621" y="208845"/>
                  </a:lnTo>
                  <a:lnTo>
                    <a:pt x="13059" y="205330"/>
                  </a:lnTo>
                  <a:lnTo>
                    <a:pt x="12983" y="203168"/>
                  </a:lnTo>
                  <a:lnTo>
                    <a:pt x="11754" y="201758"/>
                  </a:lnTo>
                  <a:lnTo>
                    <a:pt x="9296" y="201187"/>
                  </a:lnTo>
                  <a:lnTo>
                    <a:pt x="8649" y="200206"/>
                  </a:lnTo>
                  <a:lnTo>
                    <a:pt x="8372" y="199244"/>
                  </a:lnTo>
                  <a:lnTo>
                    <a:pt x="10173" y="197082"/>
                  </a:lnTo>
                  <a:lnTo>
                    <a:pt x="7991" y="195377"/>
                  </a:lnTo>
                  <a:lnTo>
                    <a:pt x="7001" y="193691"/>
                  </a:lnTo>
                  <a:lnTo>
                    <a:pt x="3972" y="191462"/>
                  </a:lnTo>
                  <a:lnTo>
                    <a:pt x="3648" y="190690"/>
                  </a:lnTo>
                  <a:lnTo>
                    <a:pt x="5105" y="184166"/>
                  </a:lnTo>
                  <a:lnTo>
                    <a:pt x="3991" y="182261"/>
                  </a:lnTo>
                  <a:lnTo>
                    <a:pt x="2610" y="181289"/>
                  </a:lnTo>
                  <a:lnTo>
                    <a:pt x="1000" y="180813"/>
                  </a:lnTo>
                  <a:lnTo>
                    <a:pt x="257" y="179908"/>
                  </a:lnTo>
                  <a:lnTo>
                    <a:pt x="0" y="178870"/>
                  </a:lnTo>
                  <a:lnTo>
                    <a:pt x="286" y="178232"/>
                  </a:lnTo>
                  <a:lnTo>
                    <a:pt x="2181" y="178422"/>
                  </a:lnTo>
                  <a:lnTo>
                    <a:pt x="2772" y="177746"/>
                  </a:lnTo>
                  <a:lnTo>
                    <a:pt x="7286" y="173898"/>
                  </a:lnTo>
                  <a:lnTo>
                    <a:pt x="7477" y="173155"/>
                  </a:lnTo>
                  <a:lnTo>
                    <a:pt x="6848" y="172736"/>
                  </a:lnTo>
                  <a:lnTo>
                    <a:pt x="6029" y="172517"/>
                  </a:lnTo>
                  <a:lnTo>
                    <a:pt x="5820" y="171707"/>
                  </a:lnTo>
                  <a:lnTo>
                    <a:pt x="5848" y="170640"/>
                  </a:lnTo>
                  <a:lnTo>
                    <a:pt x="8258" y="165068"/>
                  </a:lnTo>
                  <a:lnTo>
                    <a:pt x="8972" y="162687"/>
                  </a:lnTo>
                  <a:lnTo>
                    <a:pt x="9134" y="161001"/>
                  </a:lnTo>
                  <a:lnTo>
                    <a:pt x="8982" y="159334"/>
                  </a:lnTo>
                  <a:lnTo>
                    <a:pt x="7591" y="156715"/>
                  </a:lnTo>
                  <a:lnTo>
                    <a:pt x="6248" y="154619"/>
                  </a:lnTo>
                  <a:lnTo>
                    <a:pt x="6201" y="152952"/>
                  </a:lnTo>
                  <a:lnTo>
                    <a:pt x="5220" y="152076"/>
                  </a:lnTo>
                  <a:lnTo>
                    <a:pt x="2438" y="147590"/>
                  </a:lnTo>
                  <a:lnTo>
                    <a:pt x="2438" y="145856"/>
                  </a:lnTo>
                  <a:lnTo>
                    <a:pt x="4010" y="144504"/>
                  </a:lnTo>
                  <a:lnTo>
                    <a:pt x="6210" y="143646"/>
                  </a:lnTo>
                  <a:lnTo>
                    <a:pt x="6944" y="142932"/>
                  </a:lnTo>
                  <a:lnTo>
                    <a:pt x="8258" y="142484"/>
                  </a:lnTo>
                  <a:lnTo>
                    <a:pt x="11754" y="143780"/>
                  </a:lnTo>
                  <a:lnTo>
                    <a:pt x="13316" y="144904"/>
                  </a:lnTo>
                  <a:lnTo>
                    <a:pt x="13754" y="144675"/>
                  </a:lnTo>
                  <a:lnTo>
                    <a:pt x="15164" y="143456"/>
                  </a:lnTo>
                  <a:lnTo>
                    <a:pt x="17640" y="143646"/>
                  </a:lnTo>
                  <a:lnTo>
                    <a:pt x="23631" y="141189"/>
                  </a:lnTo>
                  <a:lnTo>
                    <a:pt x="24527" y="140008"/>
                  </a:lnTo>
                  <a:lnTo>
                    <a:pt x="25194" y="138751"/>
                  </a:lnTo>
                  <a:lnTo>
                    <a:pt x="25251" y="138198"/>
                  </a:lnTo>
                  <a:lnTo>
                    <a:pt x="22927" y="135769"/>
                  </a:lnTo>
                  <a:lnTo>
                    <a:pt x="22860" y="134874"/>
                  </a:lnTo>
                  <a:lnTo>
                    <a:pt x="23165" y="133864"/>
                  </a:lnTo>
                  <a:lnTo>
                    <a:pt x="23822" y="133064"/>
                  </a:lnTo>
                  <a:lnTo>
                    <a:pt x="25194" y="132521"/>
                  </a:lnTo>
                  <a:lnTo>
                    <a:pt x="26651" y="131454"/>
                  </a:lnTo>
                  <a:lnTo>
                    <a:pt x="29918" y="128426"/>
                  </a:lnTo>
                  <a:lnTo>
                    <a:pt x="31051" y="125797"/>
                  </a:lnTo>
                  <a:lnTo>
                    <a:pt x="31404" y="122939"/>
                  </a:lnTo>
                  <a:lnTo>
                    <a:pt x="31470" y="120805"/>
                  </a:lnTo>
                  <a:lnTo>
                    <a:pt x="30575" y="119110"/>
                  </a:lnTo>
                  <a:lnTo>
                    <a:pt x="29670" y="118015"/>
                  </a:lnTo>
                  <a:lnTo>
                    <a:pt x="28442" y="118186"/>
                  </a:lnTo>
                  <a:lnTo>
                    <a:pt x="26051" y="118100"/>
                  </a:lnTo>
                  <a:lnTo>
                    <a:pt x="23813" y="117148"/>
                  </a:lnTo>
                  <a:lnTo>
                    <a:pt x="22584" y="115605"/>
                  </a:lnTo>
                  <a:lnTo>
                    <a:pt x="22279" y="114252"/>
                  </a:lnTo>
                  <a:lnTo>
                    <a:pt x="22841" y="113395"/>
                  </a:lnTo>
                  <a:lnTo>
                    <a:pt x="23012" y="112347"/>
                  </a:lnTo>
                  <a:lnTo>
                    <a:pt x="22650" y="111290"/>
                  </a:lnTo>
                  <a:lnTo>
                    <a:pt x="22793" y="110404"/>
                  </a:lnTo>
                  <a:lnTo>
                    <a:pt x="23803" y="109690"/>
                  </a:lnTo>
                  <a:lnTo>
                    <a:pt x="30880" y="109709"/>
                  </a:lnTo>
                  <a:lnTo>
                    <a:pt x="31413" y="108928"/>
                  </a:lnTo>
                  <a:lnTo>
                    <a:pt x="31890" y="104813"/>
                  </a:lnTo>
                  <a:lnTo>
                    <a:pt x="33661" y="98536"/>
                  </a:lnTo>
                  <a:lnTo>
                    <a:pt x="35328" y="95031"/>
                  </a:lnTo>
                  <a:lnTo>
                    <a:pt x="35605" y="93554"/>
                  </a:lnTo>
                  <a:lnTo>
                    <a:pt x="35576" y="85220"/>
                  </a:lnTo>
                  <a:lnTo>
                    <a:pt x="35805" y="80981"/>
                  </a:lnTo>
                  <a:lnTo>
                    <a:pt x="34595" y="78991"/>
                  </a:lnTo>
                  <a:lnTo>
                    <a:pt x="31956" y="76810"/>
                  </a:lnTo>
                  <a:lnTo>
                    <a:pt x="32518" y="72257"/>
                  </a:lnTo>
                  <a:lnTo>
                    <a:pt x="33394" y="68694"/>
                  </a:lnTo>
                  <a:lnTo>
                    <a:pt x="36052" y="64313"/>
                  </a:lnTo>
                  <a:lnTo>
                    <a:pt x="38157" y="63112"/>
                  </a:lnTo>
                  <a:lnTo>
                    <a:pt x="47349" y="62398"/>
                  </a:lnTo>
                  <a:lnTo>
                    <a:pt x="57502" y="62694"/>
                  </a:lnTo>
                  <a:lnTo>
                    <a:pt x="61722" y="69313"/>
                  </a:lnTo>
                  <a:lnTo>
                    <a:pt x="60160" y="72704"/>
                  </a:lnTo>
                  <a:lnTo>
                    <a:pt x="62627" y="74285"/>
                  </a:lnTo>
                  <a:lnTo>
                    <a:pt x="63817" y="73705"/>
                  </a:lnTo>
                  <a:lnTo>
                    <a:pt x="64722" y="70751"/>
                  </a:lnTo>
                  <a:lnTo>
                    <a:pt x="65322" y="67475"/>
                  </a:lnTo>
                  <a:lnTo>
                    <a:pt x="66189" y="66484"/>
                  </a:lnTo>
                  <a:lnTo>
                    <a:pt x="69332" y="68932"/>
                  </a:lnTo>
                  <a:lnTo>
                    <a:pt x="70437" y="70609"/>
                  </a:lnTo>
                  <a:lnTo>
                    <a:pt x="70504" y="75981"/>
                  </a:lnTo>
                  <a:lnTo>
                    <a:pt x="71666" y="68694"/>
                  </a:lnTo>
                  <a:lnTo>
                    <a:pt x="70799" y="63579"/>
                  </a:lnTo>
                  <a:lnTo>
                    <a:pt x="71390" y="58607"/>
                  </a:lnTo>
                  <a:lnTo>
                    <a:pt x="72657" y="56016"/>
                  </a:lnTo>
                  <a:lnTo>
                    <a:pt x="73819" y="54368"/>
                  </a:lnTo>
                  <a:lnTo>
                    <a:pt x="81267" y="56150"/>
                  </a:lnTo>
                  <a:lnTo>
                    <a:pt x="89497" y="55235"/>
                  </a:lnTo>
                  <a:lnTo>
                    <a:pt x="92612" y="57159"/>
                  </a:lnTo>
                  <a:lnTo>
                    <a:pt x="99651" y="66751"/>
                  </a:lnTo>
                  <a:lnTo>
                    <a:pt x="102003" y="68323"/>
                  </a:lnTo>
                  <a:lnTo>
                    <a:pt x="104965" y="68818"/>
                  </a:lnTo>
                  <a:lnTo>
                    <a:pt x="100879" y="66770"/>
                  </a:lnTo>
                  <a:lnTo>
                    <a:pt x="92345" y="55093"/>
                  </a:lnTo>
                  <a:lnTo>
                    <a:pt x="89792" y="53645"/>
                  </a:lnTo>
                  <a:lnTo>
                    <a:pt x="85868" y="53207"/>
                  </a:lnTo>
                  <a:lnTo>
                    <a:pt x="83420" y="52064"/>
                  </a:lnTo>
                  <a:lnTo>
                    <a:pt x="81877" y="50292"/>
                  </a:lnTo>
                  <a:lnTo>
                    <a:pt x="81429" y="48701"/>
                  </a:lnTo>
                  <a:lnTo>
                    <a:pt x="81515" y="36843"/>
                  </a:lnTo>
                  <a:lnTo>
                    <a:pt x="80048" y="35071"/>
                  </a:lnTo>
                  <a:lnTo>
                    <a:pt x="78143" y="34461"/>
                  </a:lnTo>
                  <a:lnTo>
                    <a:pt x="76952" y="35271"/>
                  </a:lnTo>
                  <a:lnTo>
                    <a:pt x="74514" y="35280"/>
                  </a:lnTo>
                  <a:lnTo>
                    <a:pt x="74000" y="32585"/>
                  </a:lnTo>
                  <a:lnTo>
                    <a:pt x="74600" y="30585"/>
                  </a:lnTo>
                  <a:lnTo>
                    <a:pt x="79495" y="29213"/>
                  </a:lnTo>
                  <a:lnTo>
                    <a:pt x="82725" y="27375"/>
                  </a:lnTo>
                  <a:lnTo>
                    <a:pt x="82867" y="24127"/>
                  </a:lnTo>
                  <a:lnTo>
                    <a:pt x="80829" y="21564"/>
                  </a:lnTo>
                  <a:lnTo>
                    <a:pt x="78391" y="16859"/>
                  </a:lnTo>
                  <a:lnTo>
                    <a:pt x="75524" y="12430"/>
                  </a:lnTo>
                  <a:lnTo>
                    <a:pt x="75200" y="7268"/>
                  </a:lnTo>
                  <a:lnTo>
                    <a:pt x="75209" y="7268"/>
                  </a:lnTo>
                  <a:lnTo>
                    <a:pt x="80200" y="7363"/>
                  </a:lnTo>
                  <a:lnTo>
                    <a:pt x="81420" y="7563"/>
                  </a:lnTo>
                  <a:lnTo>
                    <a:pt x="88982" y="9982"/>
                  </a:lnTo>
                  <a:lnTo>
                    <a:pt x="90830" y="11677"/>
                  </a:lnTo>
                  <a:lnTo>
                    <a:pt x="93154" y="11754"/>
                  </a:lnTo>
                  <a:lnTo>
                    <a:pt x="97346" y="10173"/>
                  </a:lnTo>
                  <a:lnTo>
                    <a:pt x="100479" y="9477"/>
                  </a:lnTo>
                  <a:lnTo>
                    <a:pt x="101689" y="10458"/>
                  </a:lnTo>
                  <a:lnTo>
                    <a:pt x="103394" y="10868"/>
                  </a:lnTo>
                  <a:lnTo>
                    <a:pt x="103775" y="10868"/>
                  </a:lnTo>
                  <a:close/>
                  <a:moveTo>
                    <a:pt x="72980" y="16059"/>
                  </a:moveTo>
                  <a:lnTo>
                    <a:pt x="71942" y="17193"/>
                  </a:lnTo>
                  <a:lnTo>
                    <a:pt x="69390" y="17059"/>
                  </a:lnTo>
                  <a:lnTo>
                    <a:pt x="67961" y="15992"/>
                  </a:lnTo>
                  <a:lnTo>
                    <a:pt x="68428" y="14859"/>
                  </a:lnTo>
                  <a:lnTo>
                    <a:pt x="69780" y="13992"/>
                  </a:lnTo>
                  <a:lnTo>
                    <a:pt x="70904" y="13859"/>
                  </a:lnTo>
                  <a:lnTo>
                    <a:pt x="72599" y="14392"/>
                  </a:lnTo>
                  <a:lnTo>
                    <a:pt x="72980" y="16059"/>
                  </a:lnTo>
                  <a:close/>
                  <a:moveTo>
                    <a:pt x="209883" y="31223"/>
                  </a:moveTo>
                  <a:lnTo>
                    <a:pt x="210550" y="34299"/>
                  </a:lnTo>
                  <a:lnTo>
                    <a:pt x="209836" y="35871"/>
                  </a:lnTo>
                  <a:lnTo>
                    <a:pt x="206835" y="33261"/>
                  </a:lnTo>
                  <a:lnTo>
                    <a:pt x="203816" y="33299"/>
                  </a:lnTo>
                  <a:lnTo>
                    <a:pt x="202016" y="37309"/>
                  </a:lnTo>
                  <a:lnTo>
                    <a:pt x="200672" y="37481"/>
                  </a:lnTo>
                  <a:lnTo>
                    <a:pt x="196015" y="33833"/>
                  </a:lnTo>
                  <a:lnTo>
                    <a:pt x="195262" y="32052"/>
                  </a:lnTo>
                  <a:lnTo>
                    <a:pt x="195110" y="30566"/>
                  </a:lnTo>
                  <a:lnTo>
                    <a:pt x="195777" y="25422"/>
                  </a:lnTo>
                  <a:lnTo>
                    <a:pt x="195653" y="23803"/>
                  </a:lnTo>
                  <a:lnTo>
                    <a:pt x="197120" y="22031"/>
                  </a:lnTo>
                  <a:lnTo>
                    <a:pt x="197348" y="19460"/>
                  </a:lnTo>
                  <a:lnTo>
                    <a:pt x="199930" y="16755"/>
                  </a:lnTo>
                  <a:lnTo>
                    <a:pt x="202234" y="16650"/>
                  </a:lnTo>
                  <a:lnTo>
                    <a:pt x="202959" y="18945"/>
                  </a:lnTo>
                  <a:lnTo>
                    <a:pt x="204063" y="20526"/>
                  </a:lnTo>
                  <a:lnTo>
                    <a:pt x="207931" y="22298"/>
                  </a:lnTo>
                  <a:lnTo>
                    <a:pt x="208512" y="23098"/>
                  </a:lnTo>
                  <a:lnTo>
                    <a:pt x="208864" y="24212"/>
                  </a:lnTo>
                  <a:lnTo>
                    <a:pt x="207064" y="26384"/>
                  </a:lnTo>
                  <a:lnTo>
                    <a:pt x="206455" y="27499"/>
                  </a:lnTo>
                  <a:lnTo>
                    <a:pt x="207026" y="29280"/>
                  </a:lnTo>
                  <a:lnTo>
                    <a:pt x="209883" y="31223"/>
                  </a:lnTo>
                  <a:close/>
                  <a:moveTo>
                    <a:pt x="145027" y="29613"/>
                  </a:moveTo>
                  <a:lnTo>
                    <a:pt x="140922" y="29699"/>
                  </a:lnTo>
                  <a:lnTo>
                    <a:pt x="139351" y="27870"/>
                  </a:lnTo>
                  <a:lnTo>
                    <a:pt x="137779" y="27403"/>
                  </a:lnTo>
                  <a:lnTo>
                    <a:pt x="138627" y="25146"/>
                  </a:lnTo>
                  <a:lnTo>
                    <a:pt x="139732" y="24317"/>
                  </a:lnTo>
                  <a:lnTo>
                    <a:pt x="143704" y="25793"/>
                  </a:lnTo>
                  <a:lnTo>
                    <a:pt x="144951" y="28680"/>
                  </a:lnTo>
                  <a:lnTo>
                    <a:pt x="145027" y="29613"/>
                  </a:lnTo>
                  <a:close/>
                  <a:moveTo>
                    <a:pt x="223304" y="50920"/>
                  </a:moveTo>
                  <a:lnTo>
                    <a:pt x="222952" y="52340"/>
                  </a:lnTo>
                  <a:lnTo>
                    <a:pt x="223361" y="54521"/>
                  </a:lnTo>
                  <a:lnTo>
                    <a:pt x="222256" y="54359"/>
                  </a:lnTo>
                  <a:lnTo>
                    <a:pt x="218942" y="54873"/>
                  </a:lnTo>
                  <a:lnTo>
                    <a:pt x="215665" y="54150"/>
                  </a:lnTo>
                  <a:lnTo>
                    <a:pt x="215037" y="51435"/>
                  </a:lnTo>
                  <a:lnTo>
                    <a:pt x="215560" y="48825"/>
                  </a:lnTo>
                  <a:lnTo>
                    <a:pt x="214246" y="47025"/>
                  </a:lnTo>
                  <a:lnTo>
                    <a:pt x="213036" y="45968"/>
                  </a:lnTo>
                  <a:lnTo>
                    <a:pt x="212855" y="44463"/>
                  </a:lnTo>
                  <a:lnTo>
                    <a:pt x="213055" y="42891"/>
                  </a:lnTo>
                  <a:lnTo>
                    <a:pt x="218703" y="47101"/>
                  </a:lnTo>
                  <a:lnTo>
                    <a:pt x="223304" y="50920"/>
                  </a:lnTo>
                  <a:close/>
                </a:path>
              </a:pathLst>
            </a:custGeom>
            <a:solidFill>
              <a:srgbClr val="009D9C"/>
            </a:solidFill>
            <a:ln w="3175" cap="flat">
              <a:solidFill>
                <a:srgbClr val="FFFFFF"/>
              </a:solidFill>
              <a:prstDash val="solid"/>
              <a:miter/>
            </a:ln>
          </p:spPr>
          <p:txBody>
            <a:bodyPr rtlCol="0" anchor="ctr"/>
            <a:lstStyle/>
            <a:p>
              <a:endParaRPr lang="en-GB" dirty="0"/>
            </a:p>
          </p:txBody>
        </p:sp>
        <p:sp>
          <p:nvSpPr>
            <p:cNvPr id="112" name="Freeform: Shape 111">
              <a:extLst>
                <a:ext uri="{FF2B5EF4-FFF2-40B4-BE49-F238E27FC236}">
                  <a16:creationId xmlns:a16="http://schemas.microsoft.com/office/drawing/2014/main" id="{866DC8E6-D7D9-4D04-8DC8-0F738A8E0BB4}"/>
                </a:ext>
              </a:extLst>
            </p:cNvPr>
            <p:cNvSpPr/>
            <p:nvPr/>
          </p:nvSpPr>
          <p:spPr>
            <a:xfrm>
              <a:off x="6770348" y="2020424"/>
              <a:ext cx="387459" cy="305889"/>
            </a:xfrm>
            <a:custGeom>
              <a:avLst/>
              <a:gdLst>
                <a:gd name="connsiteX0" fmla="*/ 43272 w 180975"/>
                <a:gd name="connsiteY0" fmla="*/ 139951 h 142875"/>
                <a:gd name="connsiteX1" fmla="*/ 42872 w 180975"/>
                <a:gd name="connsiteY1" fmla="*/ 139951 h 142875"/>
                <a:gd name="connsiteX2" fmla="*/ 41167 w 180975"/>
                <a:gd name="connsiteY2" fmla="*/ 139541 h 142875"/>
                <a:gd name="connsiteX3" fmla="*/ 39957 w 180975"/>
                <a:gd name="connsiteY3" fmla="*/ 138560 h 142875"/>
                <a:gd name="connsiteX4" fmla="*/ 36824 w 180975"/>
                <a:gd name="connsiteY4" fmla="*/ 139256 h 142875"/>
                <a:gd name="connsiteX5" fmla="*/ 32633 w 180975"/>
                <a:gd name="connsiteY5" fmla="*/ 140837 h 142875"/>
                <a:gd name="connsiteX6" fmla="*/ 30309 w 180975"/>
                <a:gd name="connsiteY6" fmla="*/ 140761 h 142875"/>
                <a:gd name="connsiteX7" fmla="*/ 28461 w 180975"/>
                <a:gd name="connsiteY7" fmla="*/ 139065 h 142875"/>
                <a:gd name="connsiteX8" fmla="*/ 20898 w 180975"/>
                <a:gd name="connsiteY8" fmla="*/ 136646 h 142875"/>
                <a:gd name="connsiteX9" fmla="*/ 19679 w 180975"/>
                <a:gd name="connsiteY9" fmla="*/ 136446 h 142875"/>
                <a:gd name="connsiteX10" fmla="*/ 14687 w 180975"/>
                <a:gd name="connsiteY10" fmla="*/ 136350 h 142875"/>
                <a:gd name="connsiteX11" fmla="*/ 14678 w 180975"/>
                <a:gd name="connsiteY11" fmla="*/ 136350 h 142875"/>
                <a:gd name="connsiteX12" fmla="*/ 14440 w 180975"/>
                <a:gd name="connsiteY12" fmla="*/ 132522 h 142875"/>
                <a:gd name="connsiteX13" fmla="*/ 13821 w 180975"/>
                <a:gd name="connsiteY13" fmla="*/ 129750 h 142875"/>
                <a:gd name="connsiteX14" fmla="*/ 12068 w 180975"/>
                <a:gd name="connsiteY14" fmla="*/ 125616 h 142875"/>
                <a:gd name="connsiteX15" fmla="*/ 14659 w 180975"/>
                <a:gd name="connsiteY15" fmla="*/ 124616 h 142875"/>
                <a:gd name="connsiteX16" fmla="*/ 14154 w 180975"/>
                <a:gd name="connsiteY16" fmla="*/ 116519 h 142875"/>
                <a:gd name="connsiteX17" fmla="*/ 13211 w 180975"/>
                <a:gd name="connsiteY17" fmla="*/ 112319 h 142875"/>
                <a:gd name="connsiteX18" fmla="*/ 5982 w 180975"/>
                <a:gd name="connsiteY18" fmla="*/ 107985 h 142875"/>
                <a:gd name="connsiteX19" fmla="*/ 286 w 180975"/>
                <a:gd name="connsiteY19" fmla="*/ 103765 h 142875"/>
                <a:gd name="connsiteX20" fmla="*/ 1600 w 180975"/>
                <a:gd name="connsiteY20" fmla="*/ 89478 h 142875"/>
                <a:gd name="connsiteX21" fmla="*/ 2162 w 180975"/>
                <a:gd name="connsiteY21" fmla="*/ 85611 h 142875"/>
                <a:gd name="connsiteX22" fmla="*/ 0 w 180975"/>
                <a:gd name="connsiteY22" fmla="*/ 78086 h 142875"/>
                <a:gd name="connsiteX23" fmla="*/ 229 w 180975"/>
                <a:gd name="connsiteY23" fmla="*/ 69380 h 142875"/>
                <a:gd name="connsiteX24" fmla="*/ 1143 w 180975"/>
                <a:gd name="connsiteY24" fmla="*/ 55588 h 142875"/>
                <a:gd name="connsiteX25" fmla="*/ 2953 w 180975"/>
                <a:gd name="connsiteY25" fmla="*/ 55045 h 142875"/>
                <a:gd name="connsiteX26" fmla="*/ 4286 w 180975"/>
                <a:gd name="connsiteY26" fmla="*/ 55112 h 142875"/>
                <a:gd name="connsiteX27" fmla="*/ 9411 w 180975"/>
                <a:gd name="connsiteY27" fmla="*/ 57598 h 142875"/>
                <a:gd name="connsiteX28" fmla="*/ 11544 w 180975"/>
                <a:gd name="connsiteY28" fmla="*/ 57846 h 142875"/>
                <a:gd name="connsiteX29" fmla="*/ 13011 w 180975"/>
                <a:gd name="connsiteY29" fmla="*/ 60065 h 142875"/>
                <a:gd name="connsiteX30" fmla="*/ 14726 w 180975"/>
                <a:gd name="connsiteY30" fmla="*/ 60979 h 142875"/>
                <a:gd name="connsiteX31" fmla="*/ 15964 w 180975"/>
                <a:gd name="connsiteY31" fmla="*/ 58627 h 142875"/>
                <a:gd name="connsiteX32" fmla="*/ 16450 w 180975"/>
                <a:gd name="connsiteY32" fmla="*/ 54598 h 142875"/>
                <a:gd name="connsiteX33" fmla="*/ 20507 w 180975"/>
                <a:gd name="connsiteY33" fmla="*/ 49368 h 142875"/>
                <a:gd name="connsiteX34" fmla="*/ 23355 w 180975"/>
                <a:gd name="connsiteY34" fmla="*/ 47435 h 142875"/>
                <a:gd name="connsiteX35" fmla="*/ 25298 w 180975"/>
                <a:gd name="connsiteY35" fmla="*/ 46511 h 142875"/>
                <a:gd name="connsiteX36" fmla="*/ 27261 w 180975"/>
                <a:gd name="connsiteY36" fmla="*/ 48625 h 142875"/>
                <a:gd name="connsiteX37" fmla="*/ 28756 w 180975"/>
                <a:gd name="connsiteY37" fmla="*/ 50997 h 142875"/>
                <a:gd name="connsiteX38" fmla="*/ 29108 w 180975"/>
                <a:gd name="connsiteY38" fmla="*/ 45806 h 142875"/>
                <a:gd name="connsiteX39" fmla="*/ 30318 w 180975"/>
                <a:gd name="connsiteY39" fmla="*/ 35871 h 142875"/>
                <a:gd name="connsiteX40" fmla="*/ 26461 w 180975"/>
                <a:gd name="connsiteY40" fmla="*/ 34309 h 142875"/>
                <a:gd name="connsiteX41" fmla="*/ 23308 w 180975"/>
                <a:gd name="connsiteY41" fmla="*/ 35662 h 142875"/>
                <a:gd name="connsiteX42" fmla="*/ 20193 w 180975"/>
                <a:gd name="connsiteY42" fmla="*/ 41967 h 142875"/>
                <a:gd name="connsiteX43" fmla="*/ 17412 w 180975"/>
                <a:gd name="connsiteY43" fmla="*/ 49864 h 142875"/>
                <a:gd name="connsiteX44" fmla="*/ 12897 w 180975"/>
                <a:gd name="connsiteY44" fmla="*/ 50587 h 142875"/>
                <a:gd name="connsiteX45" fmla="*/ 9297 w 180975"/>
                <a:gd name="connsiteY45" fmla="*/ 52816 h 142875"/>
                <a:gd name="connsiteX46" fmla="*/ 6048 w 180975"/>
                <a:gd name="connsiteY46" fmla="*/ 50502 h 142875"/>
                <a:gd name="connsiteX47" fmla="*/ 3953 w 180975"/>
                <a:gd name="connsiteY47" fmla="*/ 48463 h 142875"/>
                <a:gd name="connsiteX48" fmla="*/ 3905 w 180975"/>
                <a:gd name="connsiteY48" fmla="*/ 45482 h 142875"/>
                <a:gd name="connsiteX49" fmla="*/ 4381 w 180975"/>
                <a:gd name="connsiteY49" fmla="*/ 43682 h 142875"/>
                <a:gd name="connsiteX50" fmla="*/ 8201 w 180975"/>
                <a:gd name="connsiteY50" fmla="*/ 37224 h 142875"/>
                <a:gd name="connsiteX51" fmla="*/ 13326 w 180975"/>
                <a:gd name="connsiteY51" fmla="*/ 31004 h 142875"/>
                <a:gd name="connsiteX52" fmla="*/ 18488 w 180975"/>
                <a:gd name="connsiteY52" fmla="*/ 31061 h 142875"/>
                <a:gd name="connsiteX53" fmla="*/ 22250 w 180975"/>
                <a:gd name="connsiteY53" fmla="*/ 29070 h 142875"/>
                <a:gd name="connsiteX54" fmla="*/ 24498 w 180975"/>
                <a:gd name="connsiteY54" fmla="*/ 28832 h 142875"/>
                <a:gd name="connsiteX55" fmla="*/ 31518 w 180975"/>
                <a:gd name="connsiteY55" fmla="*/ 29261 h 142875"/>
                <a:gd name="connsiteX56" fmla="*/ 35119 w 180975"/>
                <a:gd name="connsiteY56" fmla="*/ 27889 h 142875"/>
                <a:gd name="connsiteX57" fmla="*/ 38348 w 180975"/>
                <a:gd name="connsiteY57" fmla="*/ 25032 h 142875"/>
                <a:gd name="connsiteX58" fmla="*/ 45320 w 180975"/>
                <a:gd name="connsiteY58" fmla="*/ 12868 h 142875"/>
                <a:gd name="connsiteX59" fmla="*/ 49254 w 180975"/>
                <a:gd name="connsiteY59" fmla="*/ 7772 h 142875"/>
                <a:gd name="connsiteX60" fmla="*/ 57188 w 180975"/>
                <a:gd name="connsiteY60" fmla="*/ 5982 h 142875"/>
                <a:gd name="connsiteX61" fmla="*/ 64523 w 180975"/>
                <a:gd name="connsiteY61" fmla="*/ 76 h 142875"/>
                <a:gd name="connsiteX62" fmla="*/ 66570 w 180975"/>
                <a:gd name="connsiteY62" fmla="*/ 0 h 142875"/>
                <a:gd name="connsiteX63" fmla="*/ 63122 w 180975"/>
                <a:gd name="connsiteY63" fmla="*/ 4401 h 142875"/>
                <a:gd name="connsiteX64" fmla="*/ 62570 w 180975"/>
                <a:gd name="connsiteY64" fmla="*/ 6106 h 142875"/>
                <a:gd name="connsiteX65" fmla="*/ 62151 w 180975"/>
                <a:gd name="connsiteY65" fmla="*/ 8706 h 142875"/>
                <a:gd name="connsiteX66" fmla="*/ 64618 w 180975"/>
                <a:gd name="connsiteY66" fmla="*/ 14345 h 142875"/>
                <a:gd name="connsiteX67" fmla="*/ 64094 w 180975"/>
                <a:gd name="connsiteY67" fmla="*/ 17774 h 142875"/>
                <a:gd name="connsiteX68" fmla="*/ 64275 w 180975"/>
                <a:gd name="connsiteY68" fmla="*/ 24499 h 142875"/>
                <a:gd name="connsiteX69" fmla="*/ 61941 w 180975"/>
                <a:gd name="connsiteY69" fmla="*/ 27994 h 142875"/>
                <a:gd name="connsiteX70" fmla="*/ 59312 w 180975"/>
                <a:gd name="connsiteY70" fmla="*/ 35405 h 142875"/>
                <a:gd name="connsiteX71" fmla="*/ 58179 w 180975"/>
                <a:gd name="connsiteY71" fmla="*/ 36491 h 142875"/>
                <a:gd name="connsiteX72" fmla="*/ 57931 w 180975"/>
                <a:gd name="connsiteY72" fmla="*/ 45101 h 142875"/>
                <a:gd name="connsiteX73" fmla="*/ 58188 w 180975"/>
                <a:gd name="connsiteY73" fmla="*/ 47149 h 142875"/>
                <a:gd name="connsiteX74" fmla="*/ 57807 w 180975"/>
                <a:gd name="connsiteY74" fmla="*/ 54940 h 142875"/>
                <a:gd name="connsiteX75" fmla="*/ 60503 w 180975"/>
                <a:gd name="connsiteY75" fmla="*/ 58122 h 142875"/>
                <a:gd name="connsiteX76" fmla="*/ 63351 w 180975"/>
                <a:gd name="connsiteY76" fmla="*/ 59779 h 142875"/>
                <a:gd name="connsiteX77" fmla="*/ 72857 w 180975"/>
                <a:gd name="connsiteY77" fmla="*/ 59722 h 142875"/>
                <a:gd name="connsiteX78" fmla="*/ 73847 w 180975"/>
                <a:gd name="connsiteY78" fmla="*/ 61113 h 142875"/>
                <a:gd name="connsiteX79" fmla="*/ 75009 w 180975"/>
                <a:gd name="connsiteY79" fmla="*/ 63503 h 142875"/>
                <a:gd name="connsiteX80" fmla="*/ 74162 w 180975"/>
                <a:gd name="connsiteY80" fmla="*/ 67561 h 142875"/>
                <a:gd name="connsiteX81" fmla="*/ 73143 w 180975"/>
                <a:gd name="connsiteY81" fmla="*/ 70618 h 142875"/>
                <a:gd name="connsiteX82" fmla="*/ 70390 w 180975"/>
                <a:gd name="connsiteY82" fmla="*/ 73190 h 142875"/>
                <a:gd name="connsiteX83" fmla="*/ 66856 w 180975"/>
                <a:gd name="connsiteY83" fmla="*/ 75105 h 142875"/>
                <a:gd name="connsiteX84" fmla="*/ 64656 w 180975"/>
                <a:gd name="connsiteY84" fmla="*/ 75190 h 142875"/>
                <a:gd name="connsiteX85" fmla="*/ 61665 w 180975"/>
                <a:gd name="connsiteY85" fmla="*/ 71552 h 142875"/>
                <a:gd name="connsiteX86" fmla="*/ 60246 w 180975"/>
                <a:gd name="connsiteY86" fmla="*/ 72733 h 142875"/>
                <a:gd name="connsiteX87" fmla="*/ 58779 w 180975"/>
                <a:gd name="connsiteY87" fmla="*/ 74591 h 142875"/>
                <a:gd name="connsiteX88" fmla="*/ 56312 w 180975"/>
                <a:gd name="connsiteY88" fmla="*/ 84515 h 142875"/>
                <a:gd name="connsiteX89" fmla="*/ 55140 w 180975"/>
                <a:gd name="connsiteY89" fmla="*/ 91192 h 142875"/>
                <a:gd name="connsiteX90" fmla="*/ 54512 w 180975"/>
                <a:gd name="connsiteY90" fmla="*/ 91735 h 142875"/>
                <a:gd name="connsiteX91" fmla="*/ 53121 w 180975"/>
                <a:gd name="connsiteY91" fmla="*/ 90745 h 142875"/>
                <a:gd name="connsiteX92" fmla="*/ 50721 w 180975"/>
                <a:gd name="connsiteY92" fmla="*/ 90669 h 142875"/>
                <a:gd name="connsiteX93" fmla="*/ 47682 w 180975"/>
                <a:gd name="connsiteY93" fmla="*/ 92250 h 142875"/>
                <a:gd name="connsiteX94" fmla="*/ 49244 w 180975"/>
                <a:gd name="connsiteY94" fmla="*/ 93659 h 142875"/>
                <a:gd name="connsiteX95" fmla="*/ 50892 w 180975"/>
                <a:gd name="connsiteY95" fmla="*/ 96108 h 142875"/>
                <a:gd name="connsiteX96" fmla="*/ 50235 w 180975"/>
                <a:gd name="connsiteY96" fmla="*/ 97336 h 142875"/>
                <a:gd name="connsiteX97" fmla="*/ 47558 w 180975"/>
                <a:gd name="connsiteY97" fmla="*/ 98660 h 142875"/>
                <a:gd name="connsiteX98" fmla="*/ 45186 w 180975"/>
                <a:gd name="connsiteY98" fmla="*/ 101337 h 142875"/>
                <a:gd name="connsiteX99" fmla="*/ 44196 w 180975"/>
                <a:gd name="connsiteY99" fmla="*/ 103356 h 142875"/>
                <a:gd name="connsiteX100" fmla="*/ 41215 w 180975"/>
                <a:gd name="connsiteY100" fmla="*/ 105747 h 142875"/>
                <a:gd name="connsiteX101" fmla="*/ 39329 w 180975"/>
                <a:gd name="connsiteY101" fmla="*/ 108776 h 142875"/>
                <a:gd name="connsiteX102" fmla="*/ 40253 w 180975"/>
                <a:gd name="connsiteY102" fmla="*/ 112519 h 142875"/>
                <a:gd name="connsiteX103" fmla="*/ 40643 w 180975"/>
                <a:gd name="connsiteY103" fmla="*/ 115805 h 142875"/>
                <a:gd name="connsiteX104" fmla="*/ 41462 w 180975"/>
                <a:gd name="connsiteY104" fmla="*/ 119425 h 142875"/>
                <a:gd name="connsiteX105" fmla="*/ 40719 w 180975"/>
                <a:gd name="connsiteY105" fmla="*/ 122311 h 142875"/>
                <a:gd name="connsiteX106" fmla="*/ 37014 w 180975"/>
                <a:gd name="connsiteY106" fmla="*/ 126445 h 142875"/>
                <a:gd name="connsiteX107" fmla="*/ 35652 w 180975"/>
                <a:gd name="connsiteY107" fmla="*/ 130016 h 142875"/>
                <a:gd name="connsiteX108" fmla="*/ 38824 w 180975"/>
                <a:gd name="connsiteY108" fmla="*/ 129969 h 142875"/>
                <a:gd name="connsiteX109" fmla="*/ 40777 w 180975"/>
                <a:gd name="connsiteY109" fmla="*/ 130788 h 142875"/>
                <a:gd name="connsiteX110" fmla="*/ 41920 w 180975"/>
                <a:gd name="connsiteY110" fmla="*/ 131845 h 142875"/>
                <a:gd name="connsiteX111" fmla="*/ 43101 w 180975"/>
                <a:gd name="connsiteY111" fmla="*/ 133341 h 142875"/>
                <a:gd name="connsiteX112" fmla="*/ 42377 w 180975"/>
                <a:gd name="connsiteY112" fmla="*/ 135189 h 142875"/>
                <a:gd name="connsiteX113" fmla="*/ 43272 w 180975"/>
                <a:gd name="connsiteY113" fmla="*/ 139951 h 142875"/>
                <a:gd name="connsiteX114" fmla="*/ 78353 w 180975"/>
                <a:gd name="connsiteY114" fmla="*/ 24003 h 142875"/>
                <a:gd name="connsiteX115" fmla="*/ 77267 w 180975"/>
                <a:gd name="connsiteY115" fmla="*/ 25156 h 142875"/>
                <a:gd name="connsiteX116" fmla="*/ 73590 w 180975"/>
                <a:gd name="connsiteY116" fmla="*/ 23527 h 142875"/>
                <a:gd name="connsiteX117" fmla="*/ 75209 w 180975"/>
                <a:gd name="connsiteY117" fmla="*/ 21241 h 142875"/>
                <a:gd name="connsiteX118" fmla="*/ 79248 w 180975"/>
                <a:gd name="connsiteY118" fmla="*/ 20184 h 142875"/>
                <a:gd name="connsiteX119" fmla="*/ 81620 w 180975"/>
                <a:gd name="connsiteY119" fmla="*/ 20536 h 142875"/>
                <a:gd name="connsiteX120" fmla="*/ 79010 w 180975"/>
                <a:gd name="connsiteY120" fmla="*/ 22803 h 142875"/>
                <a:gd name="connsiteX121" fmla="*/ 78353 w 180975"/>
                <a:gd name="connsiteY121" fmla="*/ 24003 h 142875"/>
                <a:gd name="connsiteX122" fmla="*/ 118901 w 180975"/>
                <a:gd name="connsiteY122" fmla="*/ 94983 h 142875"/>
                <a:gd name="connsiteX123" fmla="*/ 118967 w 180975"/>
                <a:gd name="connsiteY123" fmla="*/ 99727 h 142875"/>
                <a:gd name="connsiteX124" fmla="*/ 118272 w 180975"/>
                <a:gd name="connsiteY124" fmla="*/ 101108 h 142875"/>
                <a:gd name="connsiteX125" fmla="*/ 117253 w 180975"/>
                <a:gd name="connsiteY125" fmla="*/ 102023 h 142875"/>
                <a:gd name="connsiteX126" fmla="*/ 114586 w 180975"/>
                <a:gd name="connsiteY126" fmla="*/ 102984 h 142875"/>
                <a:gd name="connsiteX127" fmla="*/ 112271 w 180975"/>
                <a:gd name="connsiteY127" fmla="*/ 104327 h 142875"/>
                <a:gd name="connsiteX128" fmla="*/ 110204 w 180975"/>
                <a:gd name="connsiteY128" fmla="*/ 106680 h 142875"/>
                <a:gd name="connsiteX129" fmla="*/ 109442 w 180975"/>
                <a:gd name="connsiteY129" fmla="*/ 110042 h 142875"/>
                <a:gd name="connsiteX130" fmla="*/ 111052 w 180975"/>
                <a:gd name="connsiteY130" fmla="*/ 112500 h 142875"/>
                <a:gd name="connsiteX131" fmla="*/ 113986 w 180975"/>
                <a:gd name="connsiteY131" fmla="*/ 113843 h 142875"/>
                <a:gd name="connsiteX132" fmla="*/ 114738 w 180975"/>
                <a:gd name="connsiteY132" fmla="*/ 118510 h 142875"/>
                <a:gd name="connsiteX133" fmla="*/ 112319 w 180975"/>
                <a:gd name="connsiteY133" fmla="*/ 120806 h 142875"/>
                <a:gd name="connsiteX134" fmla="*/ 106109 w 180975"/>
                <a:gd name="connsiteY134" fmla="*/ 123092 h 142875"/>
                <a:gd name="connsiteX135" fmla="*/ 105461 w 180975"/>
                <a:gd name="connsiteY135" fmla="*/ 128607 h 142875"/>
                <a:gd name="connsiteX136" fmla="*/ 105661 w 180975"/>
                <a:gd name="connsiteY136" fmla="*/ 132940 h 142875"/>
                <a:gd name="connsiteX137" fmla="*/ 105546 w 180975"/>
                <a:gd name="connsiteY137" fmla="*/ 136084 h 142875"/>
                <a:gd name="connsiteX138" fmla="*/ 105051 w 180975"/>
                <a:gd name="connsiteY138" fmla="*/ 140427 h 142875"/>
                <a:gd name="connsiteX139" fmla="*/ 100032 w 180975"/>
                <a:gd name="connsiteY139" fmla="*/ 142399 h 142875"/>
                <a:gd name="connsiteX140" fmla="*/ 96784 w 180975"/>
                <a:gd name="connsiteY140" fmla="*/ 135789 h 142875"/>
                <a:gd name="connsiteX141" fmla="*/ 96755 w 180975"/>
                <a:gd name="connsiteY141" fmla="*/ 133131 h 142875"/>
                <a:gd name="connsiteX142" fmla="*/ 95783 w 180975"/>
                <a:gd name="connsiteY142" fmla="*/ 130026 h 142875"/>
                <a:gd name="connsiteX143" fmla="*/ 95603 w 180975"/>
                <a:gd name="connsiteY143" fmla="*/ 127378 h 142875"/>
                <a:gd name="connsiteX144" fmla="*/ 94450 w 180975"/>
                <a:gd name="connsiteY144" fmla="*/ 123139 h 142875"/>
                <a:gd name="connsiteX145" fmla="*/ 89697 w 180975"/>
                <a:gd name="connsiteY145" fmla="*/ 121987 h 142875"/>
                <a:gd name="connsiteX146" fmla="*/ 87849 w 180975"/>
                <a:gd name="connsiteY146" fmla="*/ 121834 h 142875"/>
                <a:gd name="connsiteX147" fmla="*/ 85268 w 180975"/>
                <a:gd name="connsiteY147" fmla="*/ 122625 h 142875"/>
                <a:gd name="connsiteX148" fmla="*/ 84630 w 180975"/>
                <a:gd name="connsiteY148" fmla="*/ 122320 h 142875"/>
                <a:gd name="connsiteX149" fmla="*/ 81534 w 180975"/>
                <a:gd name="connsiteY149" fmla="*/ 116510 h 142875"/>
                <a:gd name="connsiteX150" fmla="*/ 82048 w 180975"/>
                <a:gd name="connsiteY150" fmla="*/ 110071 h 142875"/>
                <a:gd name="connsiteX151" fmla="*/ 80401 w 180975"/>
                <a:gd name="connsiteY151" fmla="*/ 106814 h 142875"/>
                <a:gd name="connsiteX152" fmla="*/ 80172 w 180975"/>
                <a:gd name="connsiteY152" fmla="*/ 105337 h 142875"/>
                <a:gd name="connsiteX153" fmla="*/ 80210 w 180975"/>
                <a:gd name="connsiteY153" fmla="*/ 103699 h 142875"/>
                <a:gd name="connsiteX154" fmla="*/ 78848 w 180975"/>
                <a:gd name="connsiteY154" fmla="*/ 102346 h 142875"/>
                <a:gd name="connsiteX155" fmla="*/ 77210 w 180975"/>
                <a:gd name="connsiteY155" fmla="*/ 101632 h 142875"/>
                <a:gd name="connsiteX156" fmla="*/ 76410 w 180975"/>
                <a:gd name="connsiteY156" fmla="*/ 97984 h 142875"/>
                <a:gd name="connsiteX157" fmla="*/ 78296 w 180975"/>
                <a:gd name="connsiteY157" fmla="*/ 97098 h 142875"/>
                <a:gd name="connsiteX158" fmla="*/ 82972 w 180975"/>
                <a:gd name="connsiteY158" fmla="*/ 97527 h 142875"/>
                <a:gd name="connsiteX159" fmla="*/ 84344 w 180975"/>
                <a:gd name="connsiteY159" fmla="*/ 97279 h 142875"/>
                <a:gd name="connsiteX160" fmla="*/ 85592 w 180975"/>
                <a:gd name="connsiteY160" fmla="*/ 96517 h 142875"/>
                <a:gd name="connsiteX161" fmla="*/ 89373 w 180975"/>
                <a:gd name="connsiteY161" fmla="*/ 90497 h 142875"/>
                <a:gd name="connsiteX162" fmla="*/ 89259 w 180975"/>
                <a:gd name="connsiteY162" fmla="*/ 89164 h 142875"/>
                <a:gd name="connsiteX163" fmla="*/ 89659 w 180975"/>
                <a:gd name="connsiteY163" fmla="*/ 87440 h 142875"/>
                <a:gd name="connsiteX164" fmla="*/ 93745 w 180975"/>
                <a:gd name="connsiteY164" fmla="*/ 86801 h 142875"/>
                <a:gd name="connsiteX165" fmla="*/ 95564 w 180975"/>
                <a:gd name="connsiteY165" fmla="*/ 89135 h 142875"/>
                <a:gd name="connsiteX166" fmla="*/ 95193 w 180975"/>
                <a:gd name="connsiteY166" fmla="*/ 92869 h 142875"/>
                <a:gd name="connsiteX167" fmla="*/ 95422 w 180975"/>
                <a:gd name="connsiteY167" fmla="*/ 97631 h 142875"/>
                <a:gd name="connsiteX168" fmla="*/ 97898 w 180975"/>
                <a:gd name="connsiteY168" fmla="*/ 98927 h 142875"/>
                <a:gd name="connsiteX169" fmla="*/ 98860 w 180975"/>
                <a:gd name="connsiteY169" fmla="*/ 99117 h 142875"/>
                <a:gd name="connsiteX170" fmla="*/ 99898 w 180975"/>
                <a:gd name="connsiteY170" fmla="*/ 95603 h 142875"/>
                <a:gd name="connsiteX171" fmla="*/ 100622 w 180975"/>
                <a:gd name="connsiteY171" fmla="*/ 93888 h 142875"/>
                <a:gd name="connsiteX172" fmla="*/ 101603 w 180975"/>
                <a:gd name="connsiteY172" fmla="*/ 92926 h 142875"/>
                <a:gd name="connsiteX173" fmla="*/ 101937 w 180975"/>
                <a:gd name="connsiteY173" fmla="*/ 89707 h 142875"/>
                <a:gd name="connsiteX174" fmla="*/ 101355 w 180975"/>
                <a:gd name="connsiteY174" fmla="*/ 87735 h 142875"/>
                <a:gd name="connsiteX175" fmla="*/ 100117 w 180975"/>
                <a:gd name="connsiteY175" fmla="*/ 86258 h 142875"/>
                <a:gd name="connsiteX176" fmla="*/ 104747 w 180975"/>
                <a:gd name="connsiteY176" fmla="*/ 82258 h 142875"/>
                <a:gd name="connsiteX177" fmla="*/ 109538 w 180975"/>
                <a:gd name="connsiteY177" fmla="*/ 79077 h 142875"/>
                <a:gd name="connsiteX178" fmla="*/ 112328 w 180975"/>
                <a:gd name="connsiteY178" fmla="*/ 78905 h 142875"/>
                <a:gd name="connsiteX179" fmla="*/ 115129 w 180975"/>
                <a:gd name="connsiteY179" fmla="*/ 79686 h 142875"/>
                <a:gd name="connsiteX180" fmla="*/ 117738 w 180975"/>
                <a:gd name="connsiteY180" fmla="*/ 80753 h 142875"/>
                <a:gd name="connsiteX181" fmla="*/ 119148 w 180975"/>
                <a:gd name="connsiteY181" fmla="*/ 81677 h 142875"/>
                <a:gd name="connsiteX182" fmla="*/ 119939 w 180975"/>
                <a:gd name="connsiteY182" fmla="*/ 83163 h 142875"/>
                <a:gd name="connsiteX183" fmla="*/ 118186 w 180975"/>
                <a:gd name="connsiteY183" fmla="*/ 86697 h 142875"/>
                <a:gd name="connsiteX184" fmla="*/ 117700 w 180975"/>
                <a:gd name="connsiteY184" fmla="*/ 88621 h 142875"/>
                <a:gd name="connsiteX185" fmla="*/ 118901 w 180975"/>
                <a:gd name="connsiteY185" fmla="*/ 94983 h 142875"/>
                <a:gd name="connsiteX186" fmla="*/ 66465 w 180975"/>
                <a:gd name="connsiteY186" fmla="*/ 95079 h 142875"/>
                <a:gd name="connsiteX187" fmla="*/ 66008 w 180975"/>
                <a:gd name="connsiteY187" fmla="*/ 95926 h 142875"/>
                <a:gd name="connsiteX188" fmla="*/ 64313 w 180975"/>
                <a:gd name="connsiteY188" fmla="*/ 95041 h 142875"/>
                <a:gd name="connsiteX189" fmla="*/ 64132 w 180975"/>
                <a:gd name="connsiteY189" fmla="*/ 91973 h 142875"/>
                <a:gd name="connsiteX190" fmla="*/ 64770 w 180975"/>
                <a:gd name="connsiteY190" fmla="*/ 89211 h 142875"/>
                <a:gd name="connsiteX191" fmla="*/ 64018 w 180975"/>
                <a:gd name="connsiteY191" fmla="*/ 86735 h 142875"/>
                <a:gd name="connsiteX192" fmla="*/ 64846 w 180975"/>
                <a:gd name="connsiteY192" fmla="*/ 85144 h 142875"/>
                <a:gd name="connsiteX193" fmla="*/ 67228 w 180975"/>
                <a:gd name="connsiteY193" fmla="*/ 88849 h 142875"/>
                <a:gd name="connsiteX194" fmla="*/ 67904 w 180975"/>
                <a:gd name="connsiteY194" fmla="*/ 90592 h 142875"/>
                <a:gd name="connsiteX195" fmla="*/ 66980 w 180975"/>
                <a:gd name="connsiteY195" fmla="*/ 92669 h 142875"/>
                <a:gd name="connsiteX196" fmla="*/ 66465 w 180975"/>
                <a:gd name="connsiteY196" fmla="*/ 95079 h 142875"/>
                <a:gd name="connsiteX197" fmla="*/ 121491 w 180975"/>
                <a:gd name="connsiteY197" fmla="*/ 103899 h 142875"/>
                <a:gd name="connsiteX198" fmla="*/ 118977 w 180975"/>
                <a:gd name="connsiteY198" fmla="*/ 105909 h 142875"/>
                <a:gd name="connsiteX199" fmla="*/ 118424 w 180975"/>
                <a:gd name="connsiteY199" fmla="*/ 105804 h 142875"/>
                <a:gd name="connsiteX200" fmla="*/ 117605 w 180975"/>
                <a:gd name="connsiteY200" fmla="*/ 103051 h 142875"/>
                <a:gd name="connsiteX201" fmla="*/ 118939 w 180975"/>
                <a:gd name="connsiteY201" fmla="*/ 101375 h 142875"/>
                <a:gd name="connsiteX202" fmla="*/ 119720 w 180975"/>
                <a:gd name="connsiteY202" fmla="*/ 99956 h 142875"/>
                <a:gd name="connsiteX203" fmla="*/ 120282 w 180975"/>
                <a:gd name="connsiteY203" fmla="*/ 99994 h 142875"/>
                <a:gd name="connsiteX204" fmla="*/ 121044 w 180975"/>
                <a:gd name="connsiteY204" fmla="*/ 101537 h 142875"/>
                <a:gd name="connsiteX205" fmla="*/ 121491 w 180975"/>
                <a:gd name="connsiteY205" fmla="*/ 103899 h 142875"/>
                <a:gd name="connsiteX206" fmla="*/ 67475 w 180975"/>
                <a:gd name="connsiteY206" fmla="*/ 103280 h 142875"/>
                <a:gd name="connsiteX207" fmla="*/ 68589 w 180975"/>
                <a:gd name="connsiteY207" fmla="*/ 105737 h 142875"/>
                <a:gd name="connsiteX208" fmla="*/ 69961 w 180975"/>
                <a:gd name="connsiteY208" fmla="*/ 110976 h 142875"/>
                <a:gd name="connsiteX209" fmla="*/ 72133 w 180975"/>
                <a:gd name="connsiteY209" fmla="*/ 116824 h 142875"/>
                <a:gd name="connsiteX210" fmla="*/ 71228 w 180975"/>
                <a:gd name="connsiteY210" fmla="*/ 119263 h 142875"/>
                <a:gd name="connsiteX211" fmla="*/ 71847 w 180975"/>
                <a:gd name="connsiteY211" fmla="*/ 122387 h 142875"/>
                <a:gd name="connsiteX212" fmla="*/ 71228 w 180975"/>
                <a:gd name="connsiteY212" fmla="*/ 125635 h 142875"/>
                <a:gd name="connsiteX213" fmla="*/ 66913 w 180975"/>
                <a:gd name="connsiteY213" fmla="*/ 129407 h 142875"/>
                <a:gd name="connsiteX214" fmla="*/ 62074 w 180975"/>
                <a:gd name="connsiteY214" fmla="*/ 129578 h 142875"/>
                <a:gd name="connsiteX215" fmla="*/ 57045 w 180975"/>
                <a:gd name="connsiteY215" fmla="*/ 127759 h 142875"/>
                <a:gd name="connsiteX216" fmla="*/ 49940 w 180975"/>
                <a:gd name="connsiteY216" fmla="*/ 124244 h 142875"/>
                <a:gd name="connsiteX217" fmla="*/ 49368 w 180975"/>
                <a:gd name="connsiteY217" fmla="*/ 122272 h 142875"/>
                <a:gd name="connsiteX218" fmla="*/ 48378 w 180975"/>
                <a:gd name="connsiteY218" fmla="*/ 121177 h 142875"/>
                <a:gd name="connsiteX219" fmla="*/ 46472 w 180975"/>
                <a:gd name="connsiteY219" fmla="*/ 115167 h 142875"/>
                <a:gd name="connsiteX220" fmla="*/ 46511 w 180975"/>
                <a:gd name="connsiteY220" fmla="*/ 107728 h 142875"/>
                <a:gd name="connsiteX221" fmla="*/ 50082 w 180975"/>
                <a:gd name="connsiteY221" fmla="*/ 106785 h 142875"/>
                <a:gd name="connsiteX222" fmla="*/ 57883 w 180975"/>
                <a:gd name="connsiteY222" fmla="*/ 103222 h 142875"/>
                <a:gd name="connsiteX223" fmla="*/ 59684 w 180975"/>
                <a:gd name="connsiteY223" fmla="*/ 103785 h 142875"/>
                <a:gd name="connsiteX224" fmla="*/ 61569 w 180975"/>
                <a:gd name="connsiteY224" fmla="*/ 105604 h 142875"/>
                <a:gd name="connsiteX225" fmla="*/ 63741 w 180975"/>
                <a:gd name="connsiteY225" fmla="*/ 105709 h 142875"/>
                <a:gd name="connsiteX226" fmla="*/ 66885 w 180975"/>
                <a:gd name="connsiteY226" fmla="*/ 103127 h 142875"/>
                <a:gd name="connsiteX227" fmla="*/ 67475 w 180975"/>
                <a:gd name="connsiteY227" fmla="*/ 103280 h 142875"/>
                <a:gd name="connsiteX228" fmla="*/ 186233 w 180975"/>
                <a:gd name="connsiteY228" fmla="*/ 130836 h 142875"/>
                <a:gd name="connsiteX229" fmla="*/ 185242 w 180975"/>
                <a:gd name="connsiteY229" fmla="*/ 131626 h 142875"/>
                <a:gd name="connsiteX230" fmla="*/ 180822 w 180975"/>
                <a:gd name="connsiteY230" fmla="*/ 130321 h 142875"/>
                <a:gd name="connsiteX231" fmla="*/ 175441 w 180975"/>
                <a:gd name="connsiteY231" fmla="*/ 127092 h 142875"/>
                <a:gd name="connsiteX232" fmla="*/ 176231 w 180975"/>
                <a:gd name="connsiteY232" fmla="*/ 120748 h 142875"/>
                <a:gd name="connsiteX233" fmla="*/ 177613 w 180975"/>
                <a:gd name="connsiteY233" fmla="*/ 117996 h 142875"/>
                <a:gd name="connsiteX234" fmla="*/ 187433 w 180975"/>
                <a:gd name="connsiteY234" fmla="*/ 125111 h 142875"/>
                <a:gd name="connsiteX235" fmla="*/ 187557 w 180975"/>
                <a:gd name="connsiteY235" fmla="*/ 127788 h 142875"/>
                <a:gd name="connsiteX236" fmla="*/ 186233 w 180975"/>
                <a:gd name="connsiteY236" fmla="*/ 130836 h 142875"/>
                <a:gd name="connsiteX237" fmla="*/ 69856 w 180975"/>
                <a:gd name="connsiteY237" fmla="*/ 143408 h 142875"/>
                <a:gd name="connsiteX238" fmla="*/ 68666 w 180975"/>
                <a:gd name="connsiteY238" fmla="*/ 143666 h 142875"/>
                <a:gd name="connsiteX239" fmla="*/ 67056 w 180975"/>
                <a:gd name="connsiteY239" fmla="*/ 139922 h 142875"/>
                <a:gd name="connsiteX240" fmla="*/ 66847 w 180975"/>
                <a:gd name="connsiteY240" fmla="*/ 138741 h 142875"/>
                <a:gd name="connsiteX241" fmla="*/ 68742 w 180975"/>
                <a:gd name="connsiteY241" fmla="*/ 136341 h 142875"/>
                <a:gd name="connsiteX242" fmla="*/ 69961 w 180975"/>
                <a:gd name="connsiteY242" fmla="*/ 133617 h 142875"/>
                <a:gd name="connsiteX243" fmla="*/ 73133 w 180975"/>
                <a:gd name="connsiteY243" fmla="*/ 129426 h 142875"/>
                <a:gd name="connsiteX244" fmla="*/ 74952 w 180975"/>
                <a:gd name="connsiteY244" fmla="*/ 124501 h 142875"/>
                <a:gd name="connsiteX245" fmla="*/ 75648 w 180975"/>
                <a:gd name="connsiteY245" fmla="*/ 124578 h 142875"/>
                <a:gd name="connsiteX246" fmla="*/ 74838 w 180975"/>
                <a:gd name="connsiteY246" fmla="*/ 128969 h 142875"/>
                <a:gd name="connsiteX247" fmla="*/ 70676 w 180975"/>
                <a:gd name="connsiteY247" fmla="*/ 141151 h 142875"/>
                <a:gd name="connsiteX248" fmla="*/ 69856 w 180975"/>
                <a:gd name="connsiteY248" fmla="*/ 143408 h 142875"/>
                <a:gd name="connsiteX249" fmla="*/ 51864 w 180975"/>
                <a:gd name="connsiteY249" fmla="*/ 137131 h 142875"/>
                <a:gd name="connsiteX250" fmla="*/ 49082 w 180975"/>
                <a:gd name="connsiteY250" fmla="*/ 137770 h 142875"/>
                <a:gd name="connsiteX251" fmla="*/ 47663 w 180975"/>
                <a:gd name="connsiteY251" fmla="*/ 136646 h 142875"/>
                <a:gd name="connsiteX252" fmla="*/ 45053 w 180975"/>
                <a:gd name="connsiteY252" fmla="*/ 136217 h 142875"/>
                <a:gd name="connsiteX253" fmla="*/ 44120 w 180975"/>
                <a:gd name="connsiteY253" fmla="*/ 129064 h 142875"/>
                <a:gd name="connsiteX254" fmla="*/ 44387 w 180975"/>
                <a:gd name="connsiteY254" fmla="*/ 128635 h 142875"/>
                <a:gd name="connsiteX255" fmla="*/ 45701 w 180975"/>
                <a:gd name="connsiteY255" fmla="*/ 129140 h 142875"/>
                <a:gd name="connsiteX256" fmla="*/ 50206 w 180975"/>
                <a:gd name="connsiteY256" fmla="*/ 132483 h 142875"/>
                <a:gd name="connsiteX257" fmla="*/ 51778 w 180975"/>
                <a:gd name="connsiteY257" fmla="*/ 136132 h 142875"/>
                <a:gd name="connsiteX258" fmla="*/ 51864 w 180975"/>
                <a:gd name="connsiteY258" fmla="*/ 137131 h 142875"/>
                <a:gd name="connsiteX259" fmla="*/ 118377 w 180975"/>
                <a:gd name="connsiteY259" fmla="*/ 133445 h 142875"/>
                <a:gd name="connsiteX260" fmla="*/ 117358 w 180975"/>
                <a:gd name="connsiteY260" fmla="*/ 134141 h 142875"/>
                <a:gd name="connsiteX261" fmla="*/ 113252 w 180975"/>
                <a:gd name="connsiteY261" fmla="*/ 133636 h 142875"/>
                <a:gd name="connsiteX262" fmla="*/ 108623 w 180975"/>
                <a:gd name="connsiteY262" fmla="*/ 136855 h 142875"/>
                <a:gd name="connsiteX263" fmla="*/ 106871 w 180975"/>
                <a:gd name="connsiteY263" fmla="*/ 135836 h 142875"/>
                <a:gd name="connsiteX264" fmla="*/ 107537 w 180975"/>
                <a:gd name="connsiteY264" fmla="*/ 133779 h 142875"/>
                <a:gd name="connsiteX265" fmla="*/ 108023 w 180975"/>
                <a:gd name="connsiteY265" fmla="*/ 133026 h 142875"/>
                <a:gd name="connsiteX266" fmla="*/ 109576 w 180975"/>
                <a:gd name="connsiteY266" fmla="*/ 132150 h 142875"/>
                <a:gd name="connsiteX267" fmla="*/ 110614 w 180975"/>
                <a:gd name="connsiteY267" fmla="*/ 130874 h 142875"/>
                <a:gd name="connsiteX268" fmla="*/ 111023 w 180975"/>
                <a:gd name="connsiteY268" fmla="*/ 128874 h 142875"/>
                <a:gd name="connsiteX269" fmla="*/ 111985 w 180975"/>
                <a:gd name="connsiteY269" fmla="*/ 129950 h 142875"/>
                <a:gd name="connsiteX270" fmla="*/ 114853 w 180975"/>
                <a:gd name="connsiteY270" fmla="*/ 130397 h 142875"/>
                <a:gd name="connsiteX271" fmla="*/ 116253 w 180975"/>
                <a:gd name="connsiteY271" fmla="*/ 131036 h 142875"/>
                <a:gd name="connsiteX272" fmla="*/ 117424 w 180975"/>
                <a:gd name="connsiteY272" fmla="*/ 131979 h 142875"/>
                <a:gd name="connsiteX273" fmla="*/ 118377 w 180975"/>
                <a:gd name="connsiteY273" fmla="*/ 133445 h 142875"/>
                <a:gd name="connsiteX274" fmla="*/ 63179 w 180975"/>
                <a:gd name="connsiteY274" fmla="*/ 138922 h 142875"/>
                <a:gd name="connsiteX275" fmla="*/ 61389 w 180975"/>
                <a:gd name="connsiteY275" fmla="*/ 139408 h 142875"/>
                <a:gd name="connsiteX276" fmla="*/ 59341 w 180975"/>
                <a:gd name="connsiteY276" fmla="*/ 138399 h 142875"/>
                <a:gd name="connsiteX277" fmla="*/ 55997 w 180975"/>
                <a:gd name="connsiteY277" fmla="*/ 134598 h 142875"/>
                <a:gd name="connsiteX278" fmla="*/ 55578 w 180975"/>
                <a:gd name="connsiteY278" fmla="*/ 133588 h 142875"/>
                <a:gd name="connsiteX279" fmla="*/ 57331 w 180975"/>
                <a:gd name="connsiteY279" fmla="*/ 134226 h 142875"/>
                <a:gd name="connsiteX280" fmla="*/ 59512 w 180975"/>
                <a:gd name="connsiteY280" fmla="*/ 136217 h 142875"/>
                <a:gd name="connsiteX281" fmla="*/ 61293 w 180975"/>
                <a:gd name="connsiteY281" fmla="*/ 136646 h 142875"/>
                <a:gd name="connsiteX282" fmla="*/ 63732 w 180975"/>
                <a:gd name="connsiteY282" fmla="*/ 138322 h 142875"/>
                <a:gd name="connsiteX283" fmla="*/ 63179 w 180975"/>
                <a:gd name="connsiteY283" fmla="*/ 138922 h 142875"/>
                <a:gd name="connsiteX284" fmla="*/ 86620 w 180975"/>
                <a:gd name="connsiteY284" fmla="*/ 136884 h 142875"/>
                <a:gd name="connsiteX285" fmla="*/ 91354 w 180975"/>
                <a:gd name="connsiteY285" fmla="*/ 139760 h 142875"/>
                <a:gd name="connsiteX286" fmla="*/ 94555 w 180975"/>
                <a:gd name="connsiteY286" fmla="*/ 139589 h 142875"/>
                <a:gd name="connsiteX287" fmla="*/ 96736 w 180975"/>
                <a:gd name="connsiteY287" fmla="*/ 140780 h 142875"/>
                <a:gd name="connsiteX288" fmla="*/ 97260 w 180975"/>
                <a:gd name="connsiteY288" fmla="*/ 142618 h 142875"/>
                <a:gd name="connsiteX289" fmla="*/ 97450 w 180975"/>
                <a:gd name="connsiteY289" fmla="*/ 146695 h 142875"/>
                <a:gd name="connsiteX290" fmla="*/ 95164 w 180975"/>
                <a:gd name="connsiteY290" fmla="*/ 147885 h 142875"/>
                <a:gd name="connsiteX291" fmla="*/ 92640 w 180975"/>
                <a:gd name="connsiteY291" fmla="*/ 147485 h 142875"/>
                <a:gd name="connsiteX292" fmla="*/ 89202 w 180975"/>
                <a:gd name="connsiteY292" fmla="*/ 149038 h 142875"/>
                <a:gd name="connsiteX293" fmla="*/ 77924 w 180975"/>
                <a:gd name="connsiteY293" fmla="*/ 142380 h 142875"/>
                <a:gd name="connsiteX294" fmla="*/ 78086 w 180975"/>
                <a:gd name="connsiteY294" fmla="*/ 136808 h 142875"/>
                <a:gd name="connsiteX295" fmla="*/ 78534 w 180975"/>
                <a:gd name="connsiteY295" fmla="*/ 134617 h 142875"/>
                <a:gd name="connsiteX296" fmla="*/ 83877 w 180975"/>
                <a:gd name="connsiteY296" fmla="*/ 134093 h 142875"/>
                <a:gd name="connsiteX297" fmla="*/ 86620 w 180975"/>
                <a:gd name="connsiteY297" fmla="*/ 13688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180975" h="142875">
                  <a:moveTo>
                    <a:pt x="43272" y="139951"/>
                  </a:moveTo>
                  <a:lnTo>
                    <a:pt x="42872" y="139951"/>
                  </a:lnTo>
                  <a:lnTo>
                    <a:pt x="41167" y="139541"/>
                  </a:lnTo>
                  <a:lnTo>
                    <a:pt x="39957" y="138560"/>
                  </a:lnTo>
                  <a:lnTo>
                    <a:pt x="36824" y="139256"/>
                  </a:lnTo>
                  <a:lnTo>
                    <a:pt x="32633" y="140837"/>
                  </a:lnTo>
                  <a:lnTo>
                    <a:pt x="30309" y="140761"/>
                  </a:lnTo>
                  <a:lnTo>
                    <a:pt x="28461" y="139065"/>
                  </a:lnTo>
                  <a:lnTo>
                    <a:pt x="20898" y="136646"/>
                  </a:lnTo>
                  <a:lnTo>
                    <a:pt x="19679" y="136446"/>
                  </a:lnTo>
                  <a:lnTo>
                    <a:pt x="14687" y="136350"/>
                  </a:lnTo>
                  <a:lnTo>
                    <a:pt x="14678" y="136350"/>
                  </a:lnTo>
                  <a:lnTo>
                    <a:pt x="14440" y="132522"/>
                  </a:lnTo>
                  <a:lnTo>
                    <a:pt x="13821" y="129750"/>
                  </a:lnTo>
                  <a:lnTo>
                    <a:pt x="12068" y="125616"/>
                  </a:lnTo>
                  <a:lnTo>
                    <a:pt x="14659" y="124616"/>
                  </a:lnTo>
                  <a:lnTo>
                    <a:pt x="14154" y="116519"/>
                  </a:lnTo>
                  <a:lnTo>
                    <a:pt x="13211" y="112319"/>
                  </a:lnTo>
                  <a:lnTo>
                    <a:pt x="5982" y="107985"/>
                  </a:lnTo>
                  <a:lnTo>
                    <a:pt x="286" y="103765"/>
                  </a:lnTo>
                  <a:lnTo>
                    <a:pt x="1600" y="89478"/>
                  </a:lnTo>
                  <a:lnTo>
                    <a:pt x="2162" y="85611"/>
                  </a:lnTo>
                  <a:lnTo>
                    <a:pt x="0" y="78086"/>
                  </a:lnTo>
                  <a:lnTo>
                    <a:pt x="229" y="69380"/>
                  </a:lnTo>
                  <a:lnTo>
                    <a:pt x="1143" y="55588"/>
                  </a:lnTo>
                  <a:lnTo>
                    <a:pt x="2953" y="55045"/>
                  </a:lnTo>
                  <a:lnTo>
                    <a:pt x="4286" y="55112"/>
                  </a:lnTo>
                  <a:lnTo>
                    <a:pt x="9411" y="57598"/>
                  </a:lnTo>
                  <a:lnTo>
                    <a:pt x="11544" y="57846"/>
                  </a:lnTo>
                  <a:lnTo>
                    <a:pt x="13011" y="60065"/>
                  </a:lnTo>
                  <a:lnTo>
                    <a:pt x="14726" y="60979"/>
                  </a:lnTo>
                  <a:lnTo>
                    <a:pt x="15964" y="58627"/>
                  </a:lnTo>
                  <a:lnTo>
                    <a:pt x="16450" y="54598"/>
                  </a:lnTo>
                  <a:lnTo>
                    <a:pt x="20507" y="49368"/>
                  </a:lnTo>
                  <a:lnTo>
                    <a:pt x="23355" y="47435"/>
                  </a:lnTo>
                  <a:lnTo>
                    <a:pt x="25298" y="46511"/>
                  </a:lnTo>
                  <a:lnTo>
                    <a:pt x="27261" y="48625"/>
                  </a:lnTo>
                  <a:lnTo>
                    <a:pt x="28756" y="50997"/>
                  </a:lnTo>
                  <a:lnTo>
                    <a:pt x="29108" y="45806"/>
                  </a:lnTo>
                  <a:lnTo>
                    <a:pt x="30318" y="35871"/>
                  </a:lnTo>
                  <a:lnTo>
                    <a:pt x="26461" y="34309"/>
                  </a:lnTo>
                  <a:lnTo>
                    <a:pt x="23308" y="35662"/>
                  </a:lnTo>
                  <a:lnTo>
                    <a:pt x="20193" y="41967"/>
                  </a:lnTo>
                  <a:lnTo>
                    <a:pt x="17412" y="49864"/>
                  </a:lnTo>
                  <a:lnTo>
                    <a:pt x="12897" y="50587"/>
                  </a:lnTo>
                  <a:lnTo>
                    <a:pt x="9297" y="52816"/>
                  </a:lnTo>
                  <a:lnTo>
                    <a:pt x="6048" y="50502"/>
                  </a:lnTo>
                  <a:lnTo>
                    <a:pt x="3953" y="48463"/>
                  </a:lnTo>
                  <a:lnTo>
                    <a:pt x="3905" y="45482"/>
                  </a:lnTo>
                  <a:lnTo>
                    <a:pt x="4381" y="43682"/>
                  </a:lnTo>
                  <a:lnTo>
                    <a:pt x="8201" y="37224"/>
                  </a:lnTo>
                  <a:lnTo>
                    <a:pt x="13326" y="31004"/>
                  </a:lnTo>
                  <a:lnTo>
                    <a:pt x="18488" y="31061"/>
                  </a:lnTo>
                  <a:lnTo>
                    <a:pt x="22250" y="29070"/>
                  </a:lnTo>
                  <a:lnTo>
                    <a:pt x="24498" y="28832"/>
                  </a:lnTo>
                  <a:lnTo>
                    <a:pt x="31518" y="29261"/>
                  </a:lnTo>
                  <a:lnTo>
                    <a:pt x="35119" y="27889"/>
                  </a:lnTo>
                  <a:lnTo>
                    <a:pt x="38348" y="25032"/>
                  </a:lnTo>
                  <a:lnTo>
                    <a:pt x="45320" y="12868"/>
                  </a:lnTo>
                  <a:lnTo>
                    <a:pt x="49254" y="7772"/>
                  </a:lnTo>
                  <a:lnTo>
                    <a:pt x="57188" y="5982"/>
                  </a:lnTo>
                  <a:lnTo>
                    <a:pt x="64523" y="76"/>
                  </a:lnTo>
                  <a:lnTo>
                    <a:pt x="66570" y="0"/>
                  </a:lnTo>
                  <a:lnTo>
                    <a:pt x="63122" y="4401"/>
                  </a:lnTo>
                  <a:lnTo>
                    <a:pt x="62570" y="6106"/>
                  </a:lnTo>
                  <a:lnTo>
                    <a:pt x="62151" y="8706"/>
                  </a:lnTo>
                  <a:lnTo>
                    <a:pt x="64618" y="14345"/>
                  </a:lnTo>
                  <a:lnTo>
                    <a:pt x="64094" y="17774"/>
                  </a:lnTo>
                  <a:lnTo>
                    <a:pt x="64275" y="24499"/>
                  </a:lnTo>
                  <a:lnTo>
                    <a:pt x="61941" y="27994"/>
                  </a:lnTo>
                  <a:lnTo>
                    <a:pt x="59312" y="35405"/>
                  </a:lnTo>
                  <a:lnTo>
                    <a:pt x="58179" y="36491"/>
                  </a:lnTo>
                  <a:lnTo>
                    <a:pt x="57931" y="45101"/>
                  </a:lnTo>
                  <a:lnTo>
                    <a:pt x="58188" y="47149"/>
                  </a:lnTo>
                  <a:lnTo>
                    <a:pt x="57807" y="54940"/>
                  </a:lnTo>
                  <a:lnTo>
                    <a:pt x="60503" y="58122"/>
                  </a:lnTo>
                  <a:lnTo>
                    <a:pt x="63351" y="59779"/>
                  </a:lnTo>
                  <a:lnTo>
                    <a:pt x="72857" y="59722"/>
                  </a:lnTo>
                  <a:lnTo>
                    <a:pt x="73847" y="61113"/>
                  </a:lnTo>
                  <a:lnTo>
                    <a:pt x="75009" y="63503"/>
                  </a:lnTo>
                  <a:lnTo>
                    <a:pt x="74162" y="67561"/>
                  </a:lnTo>
                  <a:lnTo>
                    <a:pt x="73143" y="70618"/>
                  </a:lnTo>
                  <a:lnTo>
                    <a:pt x="70390" y="73190"/>
                  </a:lnTo>
                  <a:lnTo>
                    <a:pt x="66856" y="75105"/>
                  </a:lnTo>
                  <a:lnTo>
                    <a:pt x="64656" y="75190"/>
                  </a:lnTo>
                  <a:lnTo>
                    <a:pt x="61665" y="71552"/>
                  </a:lnTo>
                  <a:lnTo>
                    <a:pt x="60246" y="72733"/>
                  </a:lnTo>
                  <a:lnTo>
                    <a:pt x="58779" y="74591"/>
                  </a:lnTo>
                  <a:lnTo>
                    <a:pt x="56312" y="84515"/>
                  </a:lnTo>
                  <a:lnTo>
                    <a:pt x="55140" y="91192"/>
                  </a:lnTo>
                  <a:lnTo>
                    <a:pt x="54512" y="91735"/>
                  </a:lnTo>
                  <a:lnTo>
                    <a:pt x="53121" y="90745"/>
                  </a:lnTo>
                  <a:lnTo>
                    <a:pt x="50721" y="90669"/>
                  </a:lnTo>
                  <a:lnTo>
                    <a:pt x="47682" y="92250"/>
                  </a:lnTo>
                  <a:lnTo>
                    <a:pt x="49244" y="93659"/>
                  </a:lnTo>
                  <a:lnTo>
                    <a:pt x="50892" y="96108"/>
                  </a:lnTo>
                  <a:lnTo>
                    <a:pt x="50235" y="97336"/>
                  </a:lnTo>
                  <a:lnTo>
                    <a:pt x="47558" y="98660"/>
                  </a:lnTo>
                  <a:lnTo>
                    <a:pt x="45186" y="101337"/>
                  </a:lnTo>
                  <a:lnTo>
                    <a:pt x="44196" y="103356"/>
                  </a:lnTo>
                  <a:lnTo>
                    <a:pt x="41215" y="105747"/>
                  </a:lnTo>
                  <a:lnTo>
                    <a:pt x="39329" y="108776"/>
                  </a:lnTo>
                  <a:lnTo>
                    <a:pt x="40253" y="112519"/>
                  </a:lnTo>
                  <a:lnTo>
                    <a:pt x="40643" y="115805"/>
                  </a:lnTo>
                  <a:lnTo>
                    <a:pt x="41462" y="119425"/>
                  </a:lnTo>
                  <a:lnTo>
                    <a:pt x="40719" y="122311"/>
                  </a:lnTo>
                  <a:lnTo>
                    <a:pt x="37014" y="126445"/>
                  </a:lnTo>
                  <a:lnTo>
                    <a:pt x="35652" y="130016"/>
                  </a:lnTo>
                  <a:lnTo>
                    <a:pt x="38824" y="129969"/>
                  </a:lnTo>
                  <a:lnTo>
                    <a:pt x="40777" y="130788"/>
                  </a:lnTo>
                  <a:lnTo>
                    <a:pt x="41920" y="131845"/>
                  </a:lnTo>
                  <a:lnTo>
                    <a:pt x="43101" y="133341"/>
                  </a:lnTo>
                  <a:lnTo>
                    <a:pt x="42377" y="135189"/>
                  </a:lnTo>
                  <a:lnTo>
                    <a:pt x="43272" y="139951"/>
                  </a:lnTo>
                  <a:close/>
                  <a:moveTo>
                    <a:pt x="78353" y="24003"/>
                  </a:moveTo>
                  <a:lnTo>
                    <a:pt x="77267" y="25156"/>
                  </a:lnTo>
                  <a:lnTo>
                    <a:pt x="73590" y="23527"/>
                  </a:lnTo>
                  <a:lnTo>
                    <a:pt x="75209" y="21241"/>
                  </a:lnTo>
                  <a:lnTo>
                    <a:pt x="79248" y="20184"/>
                  </a:lnTo>
                  <a:lnTo>
                    <a:pt x="81620" y="20536"/>
                  </a:lnTo>
                  <a:lnTo>
                    <a:pt x="79010" y="22803"/>
                  </a:lnTo>
                  <a:lnTo>
                    <a:pt x="78353" y="24003"/>
                  </a:lnTo>
                  <a:close/>
                  <a:moveTo>
                    <a:pt x="118901" y="94983"/>
                  </a:moveTo>
                  <a:lnTo>
                    <a:pt x="118967" y="99727"/>
                  </a:lnTo>
                  <a:lnTo>
                    <a:pt x="118272" y="101108"/>
                  </a:lnTo>
                  <a:lnTo>
                    <a:pt x="117253" y="102023"/>
                  </a:lnTo>
                  <a:lnTo>
                    <a:pt x="114586" y="102984"/>
                  </a:lnTo>
                  <a:lnTo>
                    <a:pt x="112271" y="104327"/>
                  </a:lnTo>
                  <a:lnTo>
                    <a:pt x="110204" y="106680"/>
                  </a:lnTo>
                  <a:lnTo>
                    <a:pt x="109442" y="110042"/>
                  </a:lnTo>
                  <a:lnTo>
                    <a:pt x="111052" y="112500"/>
                  </a:lnTo>
                  <a:lnTo>
                    <a:pt x="113986" y="113843"/>
                  </a:lnTo>
                  <a:lnTo>
                    <a:pt x="114738" y="118510"/>
                  </a:lnTo>
                  <a:lnTo>
                    <a:pt x="112319" y="120806"/>
                  </a:lnTo>
                  <a:lnTo>
                    <a:pt x="106109" y="123092"/>
                  </a:lnTo>
                  <a:lnTo>
                    <a:pt x="105461" y="128607"/>
                  </a:lnTo>
                  <a:lnTo>
                    <a:pt x="105661" y="132940"/>
                  </a:lnTo>
                  <a:lnTo>
                    <a:pt x="105546" y="136084"/>
                  </a:lnTo>
                  <a:lnTo>
                    <a:pt x="105051" y="140427"/>
                  </a:lnTo>
                  <a:lnTo>
                    <a:pt x="100032" y="142399"/>
                  </a:lnTo>
                  <a:lnTo>
                    <a:pt x="96784" y="135789"/>
                  </a:lnTo>
                  <a:lnTo>
                    <a:pt x="96755" y="133131"/>
                  </a:lnTo>
                  <a:lnTo>
                    <a:pt x="95783" y="130026"/>
                  </a:lnTo>
                  <a:lnTo>
                    <a:pt x="95603" y="127378"/>
                  </a:lnTo>
                  <a:lnTo>
                    <a:pt x="94450" y="123139"/>
                  </a:lnTo>
                  <a:lnTo>
                    <a:pt x="89697" y="121987"/>
                  </a:lnTo>
                  <a:lnTo>
                    <a:pt x="87849" y="121834"/>
                  </a:lnTo>
                  <a:lnTo>
                    <a:pt x="85268" y="122625"/>
                  </a:lnTo>
                  <a:lnTo>
                    <a:pt x="84630" y="122320"/>
                  </a:lnTo>
                  <a:lnTo>
                    <a:pt x="81534" y="116510"/>
                  </a:lnTo>
                  <a:lnTo>
                    <a:pt x="82048" y="110071"/>
                  </a:lnTo>
                  <a:lnTo>
                    <a:pt x="80401" y="106814"/>
                  </a:lnTo>
                  <a:lnTo>
                    <a:pt x="80172" y="105337"/>
                  </a:lnTo>
                  <a:lnTo>
                    <a:pt x="80210" y="103699"/>
                  </a:lnTo>
                  <a:lnTo>
                    <a:pt x="78848" y="102346"/>
                  </a:lnTo>
                  <a:lnTo>
                    <a:pt x="77210" y="101632"/>
                  </a:lnTo>
                  <a:lnTo>
                    <a:pt x="76410" y="97984"/>
                  </a:lnTo>
                  <a:lnTo>
                    <a:pt x="78296" y="97098"/>
                  </a:lnTo>
                  <a:lnTo>
                    <a:pt x="82972" y="97527"/>
                  </a:lnTo>
                  <a:lnTo>
                    <a:pt x="84344" y="97279"/>
                  </a:lnTo>
                  <a:lnTo>
                    <a:pt x="85592" y="96517"/>
                  </a:lnTo>
                  <a:lnTo>
                    <a:pt x="89373" y="90497"/>
                  </a:lnTo>
                  <a:lnTo>
                    <a:pt x="89259" y="89164"/>
                  </a:lnTo>
                  <a:lnTo>
                    <a:pt x="89659" y="87440"/>
                  </a:lnTo>
                  <a:lnTo>
                    <a:pt x="93745" y="86801"/>
                  </a:lnTo>
                  <a:lnTo>
                    <a:pt x="95564" y="89135"/>
                  </a:lnTo>
                  <a:lnTo>
                    <a:pt x="95193" y="92869"/>
                  </a:lnTo>
                  <a:lnTo>
                    <a:pt x="95422" y="97631"/>
                  </a:lnTo>
                  <a:lnTo>
                    <a:pt x="97898" y="98927"/>
                  </a:lnTo>
                  <a:lnTo>
                    <a:pt x="98860" y="99117"/>
                  </a:lnTo>
                  <a:lnTo>
                    <a:pt x="99898" y="95603"/>
                  </a:lnTo>
                  <a:lnTo>
                    <a:pt x="100622" y="93888"/>
                  </a:lnTo>
                  <a:lnTo>
                    <a:pt x="101603" y="92926"/>
                  </a:lnTo>
                  <a:lnTo>
                    <a:pt x="101937" y="89707"/>
                  </a:lnTo>
                  <a:lnTo>
                    <a:pt x="101355" y="87735"/>
                  </a:lnTo>
                  <a:lnTo>
                    <a:pt x="100117" y="86258"/>
                  </a:lnTo>
                  <a:lnTo>
                    <a:pt x="104747" y="82258"/>
                  </a:lnTo>
                  <a:lnTo>
                    <a:pt x="109538" y="79077"/>
                  </a:lnTo>
                  <a:lnTo>
                    <a:pt x="112328" y="78905"/>
                  </a:lnTo>
                  <a:lnTo>
                    <a:pt x="115129" y="79686"/>
                  </a:lnTo>
                  <a:lnTo>
                    <a:pt x="117738" y="80753"/>
                  </a:lnTo>
                  <a:lnTo>
                    <a:pt x="119148" y="81677"/>
                  </a:lnTo>
                  <a:lnTo>
                    <a:pt x="119939" y="83163"/>
                  </a:lnTo>
                  <a:lnTo>
                    <a:pt x="118186" y="86697"/>
                  </a:lnTo>
                  <a:lnTo>
                    <a:pt x="117700" y="88621"/>
                  </a:lnTo>
                  <a:lnTo>
                    <a:pt x="118901" y="94983"/>
                  </a:lnTo>
                  <a:close/>
                  <a:moveTo>
                    <a:pt x="66465" y="95079"/>
                  </a:moveTo>
                  <a:lnTo>
                    <a:pt x="66008" y="95926"/>
                  </a:lnTo>
                  <a:lnTo>
                    <a:pt x="64313" y="95041"/>
                  </a:lnTo>
                  <a:lnTo>
                    <a:pt x="64132" y="91973"/>
                  </a:lnTo>
                  <a:lnTo>
                    <a:pt x="64770" y="89211"/>
                  </a:lnTo>
                  <a:lnTo>
                    <a:pt x="64018" y="86735"/>
                  </a:lnTo>
                  <a:lnTo>
                    <a:pt x="64846" y="85144"/>
                  </a:lnTo>
                  <a:lnTo>
                    <a:pt x="67228" y="88849"/>
                  </a:lnTo>
                  <a:lnTo>
                    <a:pt x="67904" y="90592"/>
                  </a:lnTo>
                  <a:lnTo>
                    <a:pt x="66980" y="92669"/>
                  </a:lnTo>
                  <a:lnTo>
                    <a:pt x="66465" y="95079"/>
                  </a:lnTo>
                  <a:close/>
                  <a:moveTo>
                    <a:pt x="121491" y="103899"/>
                  </a:moveTo>
                  <a:lnTo>
                    <a:pt x="118977" y="105909"/>
                  </a:lnTo>
                  <a:lnTo>
                    <a:pt x="118424" y="105804"/>
                  </a:lnTo>
                  <a:lnTo>
                    <a:pt x="117605" y="103051"/>
                  </a:lnTo>
                  <a:lnTo>
                    <a:pt x="118939" y="101375"/>
                  </a:lnTo>
                  <a:lnTo>
                    <a:pt x="119720" y="99956"/>
                  </a:lnTo>
                  <a:lnTo>
                    <a:pt x="120282" y="99994"/>
                  </a:lnTo>
                  <a:lnTo>
                    <a:pt x="121044" y="101537"/>
                  </a:lnTo>
                  <a:lnTo>
                    <a:pt x="121491" y="103899"/>
                  </a:lnTo>
                  <a:close/>
                  <a:moveTo>
                    <a:pt x="67475" y="103280"/>
                  </a:moveTo>
                  <a:lnTo>
                    <a:pt x="68589" y="105737"/>
                  </a:lnTo>
                  <a:lnTo>
                    <a:pt x="69961" y="110976"/>
                  </a:lnTo>
                  <a:lnTo>
                    <a:pt x="72133" y="116824"/>
                  </a:lnTo>
                  <a:lnTo>
                    <a:pt x="71228" y="119263"/>
                  </a:lnTo>
                  <a:lnTo>
                    <a:pt x="71847" y="122387"/>
                  </a:lnTo>
                  <a:lnTo>
                    <a:pt x="71228" y="125635"/>
                  </a:lnTo>
                  <a:lnTo>
                    <a:pt x="66913" y="129407"/>
                  </a:lnTo>
                  <a:lnTo>
                    <a:pt x="62074" y="129578"/>
                  </a:lnTo>
                  <a:lnTo>
                    <a:pt x="57045" y="127759"/>
                  </a:lnTo>
                  <a:lnTo>
                    <a:pt x="49940" y="124244"/>
                  </a:lnTo>
                  <a:lnTo>
                    <a:pt x="49368" y="122272"/>
                  </a:lnTo>
                  <a:lnTo>
                    <a:pt x="48378" y="121177"/>
                  </a:lnTo>
                  <a:lnTo>
                    <a:pt x="46472" y="115167"/>
                  </a:lnTo>
                  <a:lnTo>
                    <a:pt x="46511" y="107728"/>
                  </a:lnTo>
                  <a:lnTo>
                    <a:pt x="50082" y="106785"/>
                  </a:lnTo>
                  <a:lnTo>
                    <a:pt x="57883" y="103222"/>
                  </a:lnTo>
                  <a:lnTo>
                    <a:pt x="59684" y="103785"/>
                  </a:lnTo>
                  <a:lnTo>
                    <a:pt x="61569" y="105604"/>
                  </a:lnTo>
                  <a:lnTo>
                    <a:pt x="63741" y="105709"/>
                  </a:lnTo>
                  <a:lnTo>
                    <a:pt x="66885" y="103127"/>
                  </a:lnTo>
                  <a:lnTo>
                    <a:pt x="67475" y="103280"/>
                  </a:lnTo>
                  <a:close/>
                  <a:moveTo>
                    <a:pt x="186233" y="130836"/>
                  </a:moveTo>
                  <a:lnTo>
                    <a:pt x="185242" y="131626"/>
                  </a:lnTo>
                  <a:lnTo>
                    <a:pt x="180822" y="130321"/>
                  </a:lnTo>
                  <a:lnTo>
                    <a:pt x="175441" y="127092"/>
                  </a:lnTo>
                  <a:lnTo>
                    <a:pt x="176231" y="120748"/>
                  </a:lnTo>
                  <a:lnTo>
                    <a:pt x="177613" y="117996"/>
                  </a:lnTo>
                  <a:lnTo>
                    <a:pt x="187433" y="125111"/>
                  </a:lnTo>
                  <a:lnTo>
                    <a:pt x="187557" y="127788"/>
                  </a:lnTo>
                  <a:lnTo>
                    <a:pt x="186233" y="130836"/>
                  </a:lnTo>
                  <a:close/>
                  <a:moveTo>
                    <a:pt x="69856" y="143408"/>
                  </a:moveTo>
                  <a:lnTo>
                    <a:pt x="68666" y="143666"/>
                  </a:lnTo>
                  <a:lnTo>
                    <a:pt x="67056" y="139922"/>
                  </a:lnTo>
                  <a:lnTo>
                    <a:pt x="66847" y="138741"/>
                  </a:lnTo>
                  <a:lnTo>
                    <a:pt x="68742" y="136341"/>
                  </a:lnTo>
                  <a:lnTo>
                    <a:pt x="69961" y="133617"/>
                  </a:lnTo>
                  <a:lnTo>
                    <a:pt x="73133" y="129426"/>
                  </a:lnTo>
                  <a:lnTo>
                    <a:pt x="74952" y="124501"/>
                  </a:lnTo>
                  <a:lnTo>
                    <a:pt x="75648" y="124578"/>
                  </a:lnTo>
                  <a:lnTo>
                    <a:pt x="74838" y="128969"/>
                  </a:lnTo>
                  <a:lnTo>
                    <a:pt x="70676" y="141151"/>
                  </a:lnTo>
                  <a:lnTo>
                    <a:pt x="69856" y="143408"/>
                  </a:lnTo>
                  <a:close/>
                  <a:moveTo>
                    <a:pt x="51864" y="137131"/>
                  </a:moveTo>
                  <a:lnTo>
                    <a:pt x="49082" y="137770"/>
                  </a:lnTo>
                  <a:lnTo>
                    <a:pt x="47663" y="136646"/>
                  </a:lnTo>
                  <a:lnTo>
                    <a:pt x="45053" y="136217"/>
                  </a:lnTo>
                  <a:lnTo>
                    <a:pt x="44120" y="129064"/>
                  </a:lnTo>
                  <a:lnTo>
                    <a:pt x="44387" y="128635"/>
                  </a:lnTo>
                  <a:lnTo>
                    <a:pt x="45701" y="129140"/>
                  </a:lnTo>
                  <a:lnTo>
                    <a:pt x="50206" y="132483"/>
                  </a:lnTo>
                  <a:lnTo>
                    <a:pt x="51778" y="136132"/>
                  </a:lnTo>
                  <a:lnTo>
                    <a:pt x="51864" y="137131"/>
                  </a:lnTo>
                  <a:close/>
                  <a:moveTo>
                    <a:pt x="118377" y="133445"/>
                  </a:moveTo>
                  <a:lnTo>
                    <a:pt x="117358" y="134141"/>
                  </a:lnTo>
                  <a:lnTo>
                    <a:pt x="113252" y="133636"/>
                  </a:lnTo>
                  <a:lnTo>
                    <a:pt x="108623" y="136855"/>
                  </a:lnTo>
                  <a:lnTo>
                    <a:pt x="106871" y="135836"/>
                  </a:lnTo>
                  <a:lnTo>
                    <a:pt x="107537" y="133779"/>
                  </a:lnTo>
                  <a:lnTo>
                    <a:pt x="108023" y="133026"/>
                  </a:lnTo>
                  <a:lnTo>
                    <a:pt x="109576" y="132150"/>
                  </a:lnTo>
                  <a:lnTo>
                    <a:pt x="110614" y="130874"/>
                  </a:lnTo>
                  <a:lnTo>
                    <a:pt x="111023" y="128874"/>
                  </a:lnTo>
                  <a:lnTo>
                    <a:pt x="111985" y="129950"/>
                  </a:lnTo>
                  <a:lnTo>
                    <a:pt x="114853" y="130397"/>
                  </a:lnTo>
                  <a:lnTo>
                    <a:pt x="116253" y="131036"/>
                  </a:lnTo>
                  <a:lnTo>
                    <a:pt x="117424" y="131979"/>
                  </a:lnTo>
                  <a:lnTo>
                    <a:pt x="118377" y="133445"/>
                  </a:lnTo>
                  <a:close/>
                  <a:moveTo>
                    <a:pt x="63179" y="138922"/>
                  </a:moveTo>
                  <a:lnTo>
                    <a:pt x="61389" y="139408"/>
                  </a:lnTo>
                  <a:lnTo>
                    <a:pt x="59341" y="138399"/>
                  </a:lnTo>
                  <a:lnTo>
                    <a:pt x="55997" y="134598"/>
                  </a:lnTo>
                  <a:lnTo>
                    <a:pt x="55578" y="133588"/>
                  </a:lnTo>
                  <a:lnTo>
                    <a:pt x="57331" y="134226"/>
                  </a:lnTo>
                  <a:lnTo>
                    <a:pt x="59512" y="136217"/>
                  </a:lnTo>
                  <a:lnTo>
                    <a:pt x="61293" y="136646"/>
                  </a:lnTo>
                  <a:lnTo>
                    <a:pt x="63732" y="138322"/>
                  </a:lnTo>
                  <a:lnTo>
                    <a:pt x="63179" y="138922"/>
                  </a:lnTo>
                  <a:close/>
                  <a:moveTo>
                    <a:pt x="86620" y="136884"/>
                  </a:moveTo>
                  <a:lnTo>
                    <a:pt x="91354" y="139760"/>
                  </a:lnTo>
                  <a:lnTo>
                    <a:pt x="94555" y="139589"/>
                  </a:lnTo>
                  <a:lnTo>
                    <a:pt x="96736" y="140780"/>
                  </a:lnTo>
                  <a:lnTo>
                    <a:pt x="97260" y="142618"/>
                  </a:lnTo>
                  <a:lnTo>
                    <a:pt x="97450" y="146695"/>
                  </a:lnTo>
                  <a:lnTo>
                    <a:pt x="95164" y="147885"/>
                  </a:lnTo>
                  <a:lnTo>
                    <a:pt x="92640" y="147485"/>
                  </a:lnTo>
                  <a:lnTo>
                    <a:pt x="89202" y="149038"/>
                  </a:lnTo>
                  <a:lnTo>
                    <a:pt x="77924" y="142380"/>
                  </a:lnTo>
                  <a:lnTo>
                    <a:pt x="78086" y="136808"/>
                  </a:lnTo>
                  <a:lnTo>
                    <a:pt x="78534" y="134617"/>
                  </a:lnTo>
                  <a:lnTo>
                    <a:pt x="83877" y="134093"/>
                  </a:lnTo>
                  <a:lnTo>
                    <a:pt x="86620" y="136884"/>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13" name="Freeform: Shape 112">
              <a:extLst>
                <a:ext uri="{FF2B5EF4-FFF2-40B4-BE49-F238E27FC236}">
                  <a16:creationId xmlns:a16="http://schemas.microsoft.com/office/drawing/2014/main" id="{9F4E503A-6971-4291-AD9D-B6B2074420A3}"/>
                </a:ext>
              </a:extLst>
            </p:cNvPr>
            <p:cNvSpPr/>
            <p:nvPr/>
          </p:nvSpPr>
          <p:spPr>
            <a:xfrm>
              <a:off x="7556339" y="1811178"/>
              <a:ext cx="346674" cy="224320"/>
            </a:xfrm>
            <a:custGeom>
              <a:avLst/>
              <a:gdLst>
                <a:gd name="connsiteX0" fmla="*/ 164611 w 161925"/>
                <a:gd name="connsiteY0" fmla="*/ 8153 h 104775"/>
                <a:gd name="connsiteX1" fmla="*/ 166031 w 161925"/>
                <a:gd name="connsiteY1" fmla="*/ 9782 h 104775"/>
                <a:gd name="connsiteX2" fmla="*/ 167821 w 161925"/>
                <a:gd name="connsiteY2" fmla="*/ 12411 h 104775"/>
                <a:gd name="connsiteX3" fmla="*/ 168307 w 161925"/>
                <a:gd name="connsiteY3" fmla="*/ 13916 h 104775"/>
                <a:gd name="connsiteX4" fmla="*/ 167697 w 161925"/>
                <a:gd name="connsiteY4" fmla="*/ 14802 h 104775"/>
                <a:gd name="connsiteX5" fmla="*/ 165907 w 161925"/>
                <a:gd name="connsiteY5" fmla="*/ 15554 h 104775"/>
                <a:gd name="connsiteX6" fmla="*/ 165497 w 161925"/>
                <a:gd name="connsiteY6" fmla="*/ 16364 h 104775"/>
                <a:gd name="connsiteX7" fmla="*/ 164706 w 161925"/>
                <a:gd name="connsiteY7" fmla="*/ 17726 h 104775"/>
                <a:gd name="connsiteX8" fmla="*/ 162611 w 161925"/>
                <a:gd name="connsiteY8" fmla="*/ 17974 h 104775"/>
                <a:gd name="connsiteX9" fmla="*/ 161534 w 161925"/>
                <a:gd name="connsiteY9" fmla="*/ 18983 h 104775"/>
                <a:gd name="connsiteX10" fmla="*/ 160248 w 161925"/>
                <a:gd name="connsiteY10" fmla="*/ 23413 h 104775"/>
                <a:gd name="connsiteX11" fmla="*/ 157791 w 161925"/>
                <a:gd name="connsiteY11" fmla="*/ 30728 h 104775"/>
                <a:gd name="connsiteX12" fmla="*/ 154162 w 161925"/>
                <a:gd name="connsiteY12" fmla="*/ 36271 h 104775"/>
                <a:gd name="connsiteX13" fmla="*/ 151257 w 161925"/>
                <a:gd name="connsiteY13" fmla="*/ 39300 h 104775"/>
                <a:gd name="connsiteX14" fmla="*/ 149962 w 161925"/>
                <a:gd name="connsiteY14" fmla="*/ 41624 h 104775"/>
                <a:gd name="connsiteX15" fmla="*/ 149152 w 161925"/>
                <a:gd name="connsiteY15" fmla="*/ 44405 h 104775"/>
                <a:gd name="connsiteX16" fmla="*/ 148961 w 161925"/>
                <a:gd name="connsiteY16" fmla="*/ 47196 h 104775"/>
                <a:gd name="connsiteX17" fmla="*/ 151743 w 161925"/>
                <a:gd name="connsiteY17" fmla="*/ 62436 h 104775"/>
                <a:gd name="connsiteX18" fmla="*/ 151714 w 161925"/>
                <a:gd name="connsiteY18" fmla="*/ 65179 h 104775"/>
                <a:gd name="connsiteX19" fmla="*/ 151057 w 161925"/>
                <a:gd name="connsiteY19" fmla="*/ 67989 h 104775"/>
                <a:gd name="connsiteX20" fmla="*/ 150581 w 161925"/>
                <a:gd name="connsiteY20" fmla="*/ 70838 h 104775"/>
                <a:gd name="connsiteX21" fmla="*/ 150971 w 161925"/>
                <a:gd name="connsiteY21" fmla="*/ 73305 h 104775"/>
                <a:gd name="connsiteX22" fmla="*/ 152810 w 161925"/>
                <a:gd name="connsiteY22" fmla="*/ 77514 h 104775"/>
                <a:gd name="connsiteX23" fmla="*/ 154762 w 161925"/>
                <a:gd name="connsiteY23" fmla="*/ 83782 h 104775"/>
                <a:gd name="connsiteX24" fmla="*/ 155553 w 161925"/>
                <a:gd name="connsiteY24" fmla="*/ 87773 h 104775"/>
                <a:gd name="connsiteX25" fmla="*/ 156848 w 161925"/>
                <a:gd name="connsiteY25" fmla="*/ 89230 h 104775"/>
                <a:gd name="connsiteX26" fmla="*/ 158096 w 161925"/>
                <a:gd name="connsiteY26" fmla="*/ 90306 h 104775"/>
                <a:gd name="connsiteX27" fmla="*/ 158353 w 161925"/>
                <a:gd name="connsiteY27" fmla="*/ 90983 h 104775"/>
                <a:gd name="connsiteX28" fmla="*/ 158315 w 161925"/>
                <a:gd name="connsiteY28" fmla="*/ 91678 h 104775"/>
                <a:gd name="connsiteX29" fmla="*/ 157667 w 161925"/>
                <a:gd name="connsiteY29" fmla="*/ 92469 h 104775"/>
                <a:gd name="connsiteX30" fmla="*/ 152038 w 161925"/>
                <a:gd name="connsiteY30" fmla="*/ 94555 h 104775"/>
                <a:gd name="connsiteX31" fmla="*/ 151305 w 161925"/>
                <a:gd name="connsiteY31" fmla="*/ 96317 h 104775"/>
                <a:gd name="connsiteX32" fmla="*/ 150695 w 161925"/>
                <a:gd name="connsiteY32" fmla="*/ 98288 h 104775"/>
                <a:gd name="connsiteX33" fmla="*/ 148237 w 161925"/>
                <a:gd name="connsiteY33" fmla="*/ 101194 h 104775"/>
                <a:gd name="connsiteX34" fmla="*/ 147485 w 161925"/>
                <a:gd name="connsiteY34" fmla="*/ 103899 h 104775"/>
                <a:gd name="connsiteX35" fmla="*/ 147018 w 161925"/>
                <a:gd name="connsiteY35" fmla="*/ 106994 h 104775"/>
                <a:gd name="connsiteX36" fmla="*/ 146961 w 161925"/>
                <a:gd name="connsiteY36" fmla="*/ 108099 h 104775"/>
                <a:gd name="connsiteX37" fmla="*/ 146285 w 161925"/>
                <a:gd name="connsiteY37" fmla="*/ 108233 h 104775"/>
                <a:gd name="connsiteX38" fmla="*/ 142551 w 161925"/>
                <a:gd name="connsiteY38" fmla="*/ 107594 h 104775"/>
                <a:gd name="connsiteX39" fmla="*/ 138436 w 161925"/>
                <a:gd name="connsiteY39" fmla="*/ 105585 h 104775"/>
                <a:gd name="connsiteX40" fmla="*/ 136636 w 161925"/>
                <a:gd name="connsiteY40" fmla="*/ 104070 h 104775"/>
                <a:gd name="connsiteX41" fmla="*/ 134864 w 161925"/>
                <a:gd name="connsiteY41" fmla="*/ 104089 h 104775"/>
                <a:gd name="connsiteX42" fmla="*/ 132722 w 161925"/>
                <a:gd name="connsiteY42" fmla="*/ 105080 h 104775"/>
                <a:gd name="connsiteX43" fmla="*/ 125044 w 161925"/>
                <a:gd name="connsiteY43" fmla="*/ 107947 h 104775"/>
                <a:gd name="connsiteX44" fmla="*/ 123158 w 161925"/>
                <a:gd name="connsiteY44" fmla="*/ 107280 h 104775"/>
                <a:gd name="connsiteX45" fmla="*/ 118777 w 161925"/>
                <a:gd name="connsiteY45" fmla="*/ 104461 h 104775"/>
                <a:gd name="connsiteX46" fmla="*/ 116557 w 161925"/>
                <a:gd name="connsiteY46" fmla="*/ 101384 h 104775"/>
                <a:gd name="connsiteX47" fmla="*/ 111614 w 161925"/>
                <a:gd name="connsiteY47" fmla="*/ 95250 h 104775"/>
                <a:gd name="connsiteX48" fmla="*/ 111214 w 161925"/>
                <a:gd name="connsiteY48" fmla="*/ 93783 h 104775"/>
                <a:gd name="connsiteX49" fmla="*/ 110567 w 161925"/>
                <a:gd name="connsiteY49" fmla="*/ 92612 h 104775"/>
                <a:gd name="connsiteX50" fmla="*/ 105290 w 161925"/>
                <a:gd name="connsiteY50" fmla="*/ 91087 h 104775"/>
                <a:gd name="connsiteX51" fmla="*/ 103337 w 161925"/>
                <a:gd name="connsiteY51" fmla="*/ 88811 h 104775"/>
                <a:gd name="connsiteX52" fmla="*/ 101718 w 161925"/>
                <a:gd name="connsiteY52" fmla="*/ 88497 h 104775"/>
                <a:gd name="connsiteX53" fmla="*/ 99336 w 161925"/>
                <a:gd name="connsiteY53" fmla="*/ 87354 h 104775"/>
                <a:gd name="connsiteX54" fmla="*/ 93155 w 161925"/>
                <a:gd name="connsiteY54" fmla="*/ 82487 h 104775"/>
                <a:gd name="connsiteX55" fmla="*/ 91621 w 161925"/>
                <a:gd name="connsiteY55" fmla="*/ 82029 h 104775"/>
                <a:gd name="connsiteX56" fmla="*/ 91250 w 161925"/>
                <a:gd name="connsiteY56" fmla="*/ 82848 h 104775"/>
                <a:gd name="connsiteX57" fmla="*/ 91354 w 161925"/>
                <a:gd name="connsiteY57" fmla="*/ 84001 h 104775"/>
                <a:gd name="connsiteX58" fmla="*/ 90964 w 161925"/>
                <a:gd name="connsiteY58" fmla="*/ 84668 h 104775"/>
                <a:gd name="connsiteX59" fmla="*/ 90173 w 161925"/>
                <a:gd name="connsiteY59" fmla="*/ 84649 h 104775"/>
                <a:gd name="connsiteX60" fmla="*/ 88745 w 161925"/>
                <a:gd name="connsiteY60" fmla="*/ 82858 h 104775"/>
                <a:gd name="connsiteX61" fmla="*/ 87030 w 161925"/>
                <a:gd name="connsiteY61" fmla="*/ 81277 h 104775"/>
                <a:gd name="connsiteX62" fmla="*/ 81686 w 161925"/>
                <a:gd name="connsiteY62" fmla="*/ 84249 h 104775"/>
                <a:gd name="connsiteX63" fmla="*/ 79753 w 161925"/>
                <a:gd name="connsiteY63" fmla="*/ 85039 h 104775"/>
                <a:gd name="connsiteX64" fmla="*/ 78057 w 161925"/>
                <a:gd name="connsiteY64" fmla="*/ 85220 h 104775"/>
                <a:gd name="connsiteX65" fmla="*/ 69590 w 161925"/>
                <a:gd name="connsiteY65" fmla="*/ 89106 h 104775"/>
                <a:gd name="connsiteX66" fmla="*/ 67008 w 161925"/>
                <a:gd name="connsiteY66" fmla="*/ 91202 h 104775"/>
                <a:gd name="connsiteX67" fmla="*/ 65941 w 161925"/>
                <a:gd name="connsiteY67" fmla="*/ 90983 h 104775"/>
                <a:gd name="connsiteX68" fmla="*/ 66189 w 161925"/>
                <a:gd name="connsiteY68" fmla="*/ 89011 h 104775"/>
                <a:gd name="connsiteX69" fmla="*/ 69714 w 161925"/>
                <a:gd name="connsiteY69" fmla="*/ 79134 h 104775"/>
                <a:gd name="connsiteX70" fmla="*/ 70342 w 161925"/>
                <a:gd name="connsiteY70" fmla="*/ 71256 h 104775"/>
                <a:gd name="connsiteX71" fmla="*/ 71628 w 161925"/>
                <a:gd name="connsiteY71" fmla="*/ 70171 h 104775"/>
                <a:gd name="connsiteX72" fmla="*/ 72009 w 161925"/>
                <a:gd name="connsiteY72" fmla="*/ 69075 h 104775"/>
                <a:gd name="connsiteX73" fmla="*/ 71457 w 161925"/>
                <a:gd name="connsiteY73" fmla="*/ 66551 h 104775"/>
                <a:gd name="connsiteX74" fmla="*/ 67799 w 161925"/>
                <a:gd name="connsiteY74" fmla="*/ 64932 h 104775"/>
                <a:gd name="connsiteX75" fmla="*/ 66323 w 161925"/>
                <a:gd name="connsiteY75" fmla="*/ 65170 h 104775"/>
                <a:gd name="connsiteX76" fmla="*/ 64989 w 161925"/>
                <a:gd name="connsiteY76" fmla="*/ 67885 h 104775"/>
                <a:gd name="connsiteX77" fmla="*/ 63608 w 161925"/>
                <a:gd name="connsiteY77" fmla="*/ 69837 h 104775"/>
                <a:gd name="connsiteX78" fmla="*/ 60379 w 161925"/>
                <a:gd name="connsiteY78" fmla="*/ 71028 h 104775"/>
                <a:gd name="connsiteX79" fmla="*/ 57598 w 161925"/>
                <a:gd name="connsiteY79" fmla="*/ 68971 h 104775"/>
                <a:gd name="connsiteX80" fmla="*/ 51092 w 161925"/>
                <a:gd name="connsiteY80" fmla="*/ 66218 h 104775"/>
                <a:gd name="connsiteX81" fmla="*/ 49454 w 161925"/>
                <a:gd name="connsiteY81" fmla="*/ 62541 h 104775"/>
                <a:gd name="connsiteX82" fmla="*/ 49063 w 161925"/>
                <a:gd name="connsiteY82" fmla="*/ 58836 h 104775"/>
                <a:gd name="connsiteX83" fmla="*/ 45625 w 161925"/>
                <a:gd name="connsiteY83" fmla="*/ 55254 h 104775"/>
                <a:gd name="connsiteX84" fmla="*/ 44196 w 161925"/>
                <a:gd name="connsiteY84" fmla="*/ 51016 h 104775"/>
                <a:gd name="connsiteX85" fmla="*/ 44768 w 161925"/>
                <a:gd name="connsiteY85" fmla="*/ 48054 h 104775"/>
                <a:gd name="connsiteX86" fmla="*/ 47892 w 161925"/>
                <a:gd name="connsiteY86" fmla="*/ 46101 h 104775"/>
                <a:gd name="connsiteX87" fmla="*/ 48778 w 161925"/>
                <a:gd name="connsiteY87" fmla="*/ 44405 h 104775"/>
                <a:gd name="connsiteX88" fmla="*/ 44844 w 161925"/>
                <a:gd name="connsiteY88" fmla="*/ 44672 h 104775"/>
                <a:gd name="connsiteX89" fmla="*/ 44044 w 161925"/>
                <a:gd name="connsiteY89" fmla="*/ 44263 h 104775"/>
                <a:gd name="connsiteX90" fmla="*/ 43872 w 161925"/>
                <a:gd name="connsiteY90" fmla="*/ 42739 h 104775"/>
                <a:gd name="connsiteX91" fmla="*/ 42129 w 161925"/>
                <a:gd name="connsiteY91" fmla="*/ 37519 h 104775"/>
                <a:gd name="connsiteX92" fmla="*/ 43672 w 161925"/>
                <a:gd name="connsiteY92" fmla="*/ 35462 h 104775"/>
                <a:gd name="connsiteX93" fmla="*/ 44348 w 161925"/>
                <a:gd name="connsiteY93" fmla="*/ 33461 h 104775"/>
                <a:gd name="connsiteX94" fmla="*/ 43082 w 161925"/>
                <a:gd name="connsiteY94" fmla="*/ 31756 h 104775"/>
                <a:gd name="connsiteX95" fmla="*/ 43415 w 161925"/>
                <a:gd name="connsiteY95" fmla="*/ 29804 h 104775"/>
                <a:gd name="connsiteX96" fmla="*/ 44405 w 161925"/>
                <a:gd name="connsiteY96" fmla="*/ 27832 h 104775"/>
                <a:gd name="connsiteX97" fmla="*/ 43805 w 161925"/>
                <a:gd name="connsiteY97" fmla="*/ 23251 h 104775"/>
                <a:gd name="connsiteX98" fmla="*/ 47711 w 161925"/>
                <a:gd name="connsiteY98" fmla="*/ 20822 h 104775"/>
                <a:gd name="connsiteX99" fmla="*/ 51502 w 161925"/>
                <a:gd name="connsiteY99" fmla="*/ 19107 h 104775"/>
                <a:gd name="connsiteX100" fmla="*/ 59550 w 161925"/>
                <a:gd name="connsiteY100" fmla="*/ 18231 h 104775"/>
                <a:gd name="connsiteX101" fmla="*/ 58760 w 161925"/>
                <a:gd name="connsiteY101" fmla="*/ 14021 h 104775"/>
                <a:gd name="connsiteX102" fmla="*/ 62008 w 161925"/>
                <a:gd name="connsiteY102" fmla="*/ 13830 h 104775"/>
                <a:gd name="connsiteX103" fmla="*/ 67485 w 161925"/>
                <a:gd name="connsiteY103" fmla="*/ 8754 h 104775"/>
                <a:gd name="connsiteX104" fmla="*/ 72914 w 161925"/>
                <a:gd name="connsiteY104" fmla="*/ 9649 h 104775"/>
                <a:gd name="connsiteX105" fmla="*/ 80772 w 161925"/>
                <a:gd name="connsiteY105" fmla="*/ 6163 h 104775"/>
                <a:gd name="connsiteX106" fmla="*/ 95908 w 161925"/>
                <a:gd name="connsiteY106" fmla="*/ 6210 h 104775"/>
                <a:gd name="connsiteX107" fmla="*/ 97974 w 161925"/>
                <a:gd name="connsiteY107" fmla="*/ 4191 h 104775"/>
                <a:gd name="connsiteX108" fmla="*/ 97612 w 161925"/>
                <a:gd name="connsiteY108" fmla="*/ 2162 h 104775"/>
                <a:gd name="connsiteX109" fmla="*/ 97660 w 161925"/>
                <a:gd name="connsiteY109" fmla="*/ 0 h 104775"/>
                <a:gd name="connsiteX110" fmla="*/ 100508 w 161925"/>
                <a:gd name="connsiteY110" fmla="*/ 600 h 104775"/>
                <a:gd name="connsiteX111" fmla="*/ 105270 w 161925"/>
                <a:gd name="connsiteY111" fmla="*/ 219 h 104775"/>
                <a:gd name="connsiteX112" fmla="*/ 123101 w 161925"/>
                <a:gd name="connsiteY112" fmla="*/ 4477 h 104775"/>
                <a:gd name="connsiteX113" fmla="*/ 127492 w 161925"/>
                <a:gd name="connsiteY113" fmla="*/ 4477 h 104775"/>
                <a:gd name="connsiteX114" fmla="*/ 133560 w 161925"/>
                <a:gd name="connsiteY114" fmla="*/ 8792 h 104775"/>
                <a:gd name="connsiteX115" fmla="*/ 136836 w 161925"/>
                <a:gd name="connsiteY115" fmla="*/ 9906 h 104775"/>
                <a:gd name="connsiteX116" fmla="*/ 146485 w 161925"/>
                <a:gd name="connsiteY116" fmla="*/ 9906 h 104775"/>
                <a:gd name="connsiteX117" fmla="*/ 161373 w 161925"/>
                <a:gd name="connsiteY117" fmla="*/ 11811 h 104775"/>
                <a:gd name="connsiteX118" fmla="*/ 164297 w 161925"/>
                <a:gd name="connsiteY118" fmla="*/ 8896 h 104775"/>
                <a:gd name="connsiteX119" fmla="*/ 164611 w 161925"/>
                <a:gd name="connsiteY119" fmla="*/ 8153 h 104775"/>
                <a:gd name="connsiteX120" fmla="*/ 28584 w 161925"/>
                <a:gd name="connsiteY120" fmla="*/ 42367 h 104775"/>
                <a:gd name="connsiteX121" fmla="*/ 26394 w 161925"/>
                <a:gd name="connsiteY121" fmla="*/ 44910 h 104775"/>
                <a:gd name="connsiteX122" fmla="*/ 25089 w 161925"/>
                <a:gd name="connsiteY122" fmla="*/ 43901 h 104775"/>
                <a:gd name="connsiteX123" fmla="*/ 24403 w 161925"/>
                <a:gd name="connsiteY123" fmla="*/ 42681 h 104775"/>
                <a:gd name="connsiteX124" fmla="*/ 21574 w 161925"/>
                <a:gd name="connsiteY124" fmla="*/ 48435 h 104775"/>
                <a:gd name="connsiteX125" fmla="*/ 18393 w 161925"/>
                <a:gd name="connsiteY125" fmla="*/ 49416 h 104775"/>
                <a:gd name="connsiteX126" fmla="*/ 16536 w 161925"/>
                <a:gd name="connsiteY126" fmla="*/ 48282 h 104775"/>
                <a:gd name="connsiteX127" fmla="*/ 16707 w 161925"/>
                <a:gd name="connsiteY127" fmla="*/ 46139 h 104775"/>
                <a:gd name="connsiteX128" fmla="*/ 14897 w 161925"/>
                <a:gd name="connsiteY128" fmla="*/ 40491 h 104775"/>
                <a:gd name="connsiteX129" fmla="*/ 12125 w 161925"/>
                <a:gd name="connsiteY129" fmla="*/ 38833 h 104775"/>
                <a:gd name="connsiteX130" fmla="*/ 8230 w 161925"/>
                <a:gd name="connsiteY130" fmla="*/ 38681 h 104775"/>
                <a:gd name="connsiteX131" fmla="*/ 5410 w 161925"/>
                <a:gd name="connsiteY131" fmla="*/ 36347 h 104775"/>
                <a:gd name="connsiteX132" fmla="*/ 16278 w 161925"/>
                <a:gd name="connsiteY132" fmla="*/ 34757 h 104775"/>
                <a:gd name="connsiteX133" fmla="*/ 17402 w 161925"/>
                <a:gd name="connsiteY133" fmla="*/ 32052 h 104775"/>
                <a:gd name="connsiteX134" fmla="*/ 19612 w 161925"/>
                <a:gd name="connsiteY134" fmla="*/ 29213 h 104775"/>
                <a:gd name="connsiteX135" fmla="*/ 21270 w 161925"/>
                <a:gd name="connsiteY135" fmla="*/ 28908 h 104775"/>
                <a:gd name="connsiteX136" fmla="*/ 22679 w 161925"/>
                <a:gd name="connsiteY136" fmla="*/ 29566 h 104775"/>
                <a:gd name="connsiteX137" fmla="*/ 22946 w 161925"/>
                <a:gd name="connsiteY137" fmla="*/ 31766 h 104775"/>
                <a:gd name="connsiteX138" fmla="*/ 23298 w 161925"/>
                <a:gd name="connsiteY138" fmla="*/ 32642 h 104775"/>
                <a:gd name="connsiteX139" fmla="*/ 28223 w 161925"/>
                <a:gd name="connsiteY139" fmla="*/ 33880 h 104775"/>
                <a:gd name="connsiteX140" fmla="*/ 30146 w 161925"/>
                <a:gd name="connsiteY140" fmla="*/ 37576 h 104775"/>
                <a:gd name="connsiteX141" fmla="*/ 30871 w 161925"/>
                <a:gd name="connsiteY141" fmla="*/ 42005 h 104775"/>
                <a:gd name="connsiteX142" fmla="*/ 28584 w 161925"/>
                <a:gd name="connsiteY142" fmla="*/ 42367 h 104775"/>
                <a:gd name="connsiteX143" fmla="*/ 39805 w 161925"/>
                <a:gd name="connsiteY143" fmla="*/ 56569 h 104775"/>
                <a:gd name="connsiteX144" fmla="*/ 37585 w 161925"/>
                <a:gd name="connsiteY144" fmla="*/ 57102 h 104775"/>
                <a:gd name="connsiteX145" fmla="*/ 32318 w 161925"/>
                <a:gd name="connsiteY145" fmla="*/ 53464 h 104775"/>
                <a:gd name="connsiteX146" fmla="*/ 33537 w 161925"/>
                <a:gd name="connsiteY146" fmla="*/ 50997 h 104775"/>
                <a:gd name="connsiteX147" fmla="*/ 35043 w 161925"/>
                <a:gd name="connsiteY147" fmla="*/ 50025 h 104775"/>
                <a:gd name="connsiteX148" fmla="*/ 39519 w 161925"/>
                <a:gd name="connsiteY148" fmla="*/ 51540 h 104775"/>
                <a:gd name="connsiteX149" fmla="*/ 40148 w 161925"/>
                <a:gd name="connsiteY149" fmla="*/ 55283 h 104775"/>
                <a:gd name="connsiteX150" fmla="*/ 39805 w 161925"/>
                <a:gd name="connsiteY150" fmla="*/ 56569 h 104775"/>
                <a:gd name="connsiteX151" fmla="*/ 20393 w 161925"/>
                <a:gd name="connsiteY151" fmla="*/ 52940 h 104775"/>
                <a:gd name="connsiteX152" fmla="*/ 22289 w 161925"/>
                <a:gd name="connsiteY152" fmla="*/ 54178 h 104775"/>
                <a:gd name="connsiteX153" fmla="*/ 24041 w 161925"/>
                <a:gd name="connsiteY153" fmla="*/ 53788 h 104775"/>
                <a:gd name="connsiteX154" fmla="*/ 25822 w 161925"/>
                <a:gd name="connsiteY154" fmla="*/ 52921 h 104775"/>
                <a:gd name="connsiteX155" fmla="*/ 29670 w 161925"/>
                <a:gd name="connsiteY155" fmla="*/ 53730 h 104775"/>
                <a:gd name="connsiteX156" fmla="*/ 38452 w 161925"/>
                <a:gd name="connsiteY156" fmla="*/ 59979 h 104775"/>
                <a:gd name="connsiteX157" fmla="*/ 39262 w 161925"/>
                <a:gd name="connsiteY157" fmla="*/ 61646 h 104775"/>
                <a:gd name="connsiteX158" fmla="*/ 34014 w 161925"/>
                <a:gd name="connsiteY158" fmla="*/ 62408 h 104775"/>
                <a:gd name="connsiteX159" fmla="*/ 32823 w 161925"/>
                <a:gd name="connsiteY159" fmla="*/ 64313 h 104775"/>
                <a:gd name="connsiteX160" fmla="*/ 31566 w 161925"/>
                <a:gd name="connsiteY160" fmla="*/ 65646 h 104775"/>
                <a:gd name="connsiteX161" fmla="*/ 30080 w 161925"/>
                <a:gd name="connsiteY161" fmla="*/ 66075 h 104775"/>
                <a:gd name="connsiteX162" fmla="*/ 27547 w 161925"/>
                <a:gd name="connsiteY162" fmla="*/ 68751 h 104775"/>
                <a:gd name="connsiteX163" fmla="*/ 24127 w 161925"/>
                <a:gd name="connsiteY163" fmla="*/ 71314 h 104775"/>
                <a:gd name="connsiteX164" fmla="*/ 23413 w 161925"/>
                <a:gd name="connsiteY164" fmla="*/ 72847 h 104775"/>
                <a:gd name="connsiteX165" fmla="*/ 17212 w 161925"/>
                <a:gd name="connsiteY165" fmla="*/ 72562 h 104775"/>
                <a:gd name="connsiteX166" fmla="*/ 13831 w 161925"/>
                <a:gd name="connsiteY166" fmla="*/ 73533 h 104775"/>
                <a:gd name="connsiteX167" fmla="*/ 11096 w 161925"/>
                <a:gd name="connsiteY167" fmla="*/ 76390 h 104775"/>
                <a:gd name="connsiteX168" fmla="*/ 9973 w 161925"/>
                <a:gd name="connsiteY168" fmla="*/ 81896 h 104775"/>
                <a:gd name="connsiteX169" fmla="*/ 7972 w 161925"/>
                <a:gd name="connsiteY169" fmla="*/ 86182 h 104775"/>
                <a:gd name="connsiteX170" fmla="*/ 5934 w 161925"/>
                <a:gd name="connsiteY170" fmla="*/ 87725 h 104775"/>
                <a:gd name="connsiteX171" fmla="*/ 3810 w 161925"/>
                <a:gd name="connsiteY171" fmla="*/ 87964 h 104775"/>
                <a:gd name="connsiteX172" fmla="*/ 3305 w 161925"/>
                <a:gd name="connsiteY172" fmla="*/ 86363 h 104775"/>
                <a:gd name="connsiteX173" fmla="*/ 3505 w 161925"/>
                <a:gd name="connsiteY173" fmla="*/ 84763 h 104775"/>
                <a:gd name="connsiteX174" fmla="*/ 7972 w 161925"/>
                <a:gd name="connsiteY174" fmla="*/ 78705 h 104775"/>
                <a:gd name="connsiteX175" fmla="*/ 8906 w 161925"/>
                <a:gd name="connsiteY175" fmla="*/ 76733 h 104775"/>
                <a:gd name="connsiteX176" fmla="*/ 6677 w 161925"/>
                <a:gd name="connsiteY176" fmla="*/ 75857 h 104775"/>
                <a:gd name="connsiteX177" fmla="*/ 4810 w 161925"/>
                <a:gd name="connsiteY177" fmla="*/ 73743 h 104775"/>
                <a:gd name="connsiteX178" fmla="*/ 734 w 161925"/>
                <a:gd name="connsiteY178" fmla="*/ 71266 h 104775"/>
                <a:gd name="connsiteX179" fmla="*/ 0 w 161925"/>
                <a:gd name="connsiteY179" fmla="*/ 69275 h 104775"/>
                <a:gd name="connsiteX180" fmla="*/ 971 w 161925"/>
                <a:gd name="connsiteY180" fmla="*/ 69123 h 104775"/>
                <a:gd name="connsiteX181" fmla="*/ 1867 w 161925"/>
                <a:gd name="connsiteY181" fmla="*/ 68551 h 104775"/>
                <a:gd name="connsiteX182" fmla="*/ 2953 w 161925"/>
                <a:gd name="connsiteY182" fmla="*/ 66875 h 104775"/>
                <a:gd name="connsiteX183" fmla="*/ 3457 w 161925"/>
                <a:gd name="connsiteY183" fmla="*/ 64951 h 104775"/>
                <a:gd name="connsiteX184" fmla="*/ 200 w 161925"/>
                <a:gd name="connsiteY184" fmla="*/ 59312 h 104775"/>
                <a:gd name="connsiteX185" fmla="*/ 1857 w 161925"/>
                <a:gd name="connsiteY185" fmla="*/ 58436 h 104775"/>
                <a:gd name="connsiteX186" fmla="*/ 3934 w 161925"/>
                <a:gd name="connsiteY186" fmla="*/ 58636 h 104775"/>
                <a:gd name="connsiteX187" fmla="*/ 6058 w 161925"/>
                <a:gd name="connsiteY187" fmla="*/ 60274 h 104775"/>
                <a:gd name="connsiteX188" fmla="*/ 8391 w 161925"/>
                <a:gd name="connsiteY188" fmla="*/ 58350 h 104775"/>
                <a:gd name="connsiteX189" fmla="*/ 9382 w 161925"/>
                <a:gd name="connsiteY189" fmla="*/ 58064 h 104775"/>
                <a:gd name="connsiteX190" fmla="*/ 11011 w 161925"/>
                <a:gd name="connsiteY190" fmla="*/ 58750 h 104775"/>
                <a:gd name="connsiteX191" fmla="*/ 12659 w 161925"/>
                <a:gd name="connsiteY191" fmla="*/ 55016 h 104775"/>
                <a:gd name="connsiteX192" fmla="*/ 16573 w 161925"/>
                <a:gd name="connsiteY192" fmla="*/ 53788 h 104775"/>
                <a:gd name="connsiteX193" fmla="*/ 18517 w 161925"/>
                <a:gd name="connsiteY193" fmla="*/ 52635 h 104775"/>
                <a:gd name="connsiteX194" fmla="*/ 20393 w 161925"/>
                <a:gd name="connsiteY194" fmla="*/ 5294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61925" h="104775">
                  <a:moveTo>
                    <a:pt x="164611" y="8153"/>
                  </a:moveTo>
                  <a:lnTo>
                    <a:pt x="166031" y="9782"/>
                  </a:lnTo>
                  <a:lnTo>
                    <a:pt x="167821" y="12411"/>
                  </a:lnTo>
                  <a:lnTo>
                    <a:pt x="168307" y="13916"/>
                  </a:lnTo>
                  <a:lnTo>
                    <a:pt x="167697" y="14802"/>
                  </a:lnTo>
                  <a:lnTo>
                    <a:pt x="165907" y="15554"/>
                  </a:lnTo>
                  <a:lnTo>
                    <a:pt x="165497" y="16364"/>
                  </a:lnTo>
                  <a:lnTo>
                    <a:pt x="164706" y="17726"/>
                  </a:lnTo>
                  <a:lnTo>
                    <a:pt x="162611" y="17974"/>
                  </a:lnTo>
                  <a:lnTo>
                    <a:pt x="161534" y="18983"/>
                  </a:lnTo>
                  <a:lnTo>
                    <a:pt x="160248" y="23413"/>
                  </a:lnTo>
                  <a:lnTo>
                    <a:pt x="157791" y="30728"/>
                  </a:lnTo>
                  <a:lnTo>
                    <a:pt x="154162" y="36271"/>
                  </a:lnTo>
                  <a:lnTo>
                    <a:pt x="151257" y="39300"/>
                  </a:lnTo>
                  <a:lnTo>
                    <a:pt x="149962" y="41624"/>
                  </a:lnTo>
                  <a:lnTo>
                    <a:pt x="149152" y="44405"/>
                  </a:lnTo>
                  <a:lnTo>
                    <a:pt x="148961" y="47196"/>
                  </a:lnTo>
                  <a:lnTo>
                    <a:pt x="151743" y="62436"/>
                  </a:lnTo>
                  <a:lnTo>
                    <a:pt x="151714" y="65179"/>
                  </a:lnTo>
                  <a:lnTo>
                    <a:pt x="151057" y="67989"/>
                  </a:lnTo>
                  <a:lnTo>
                    <a:pt x="150581" y="70838"/>
                  </a:lnTo>
                  <a:lnTo>
                    <a:pt x="150971" y="73305"/>
                  </a:lnTo>
                  <a:lnTo>
                    <a:pt x="152810" y="77514"/>
                  </a:lnTo>
                  <a:lnTo>
                    <a:pt x="154762" y="83782"/>
                  </a:lnTo>
                  <a:lnTo>
                    <a:pt x="155553" y="87773"/>
                  </a:lnTo>
                  <a:lnTo>
                    <a:pt x="156848" y="89230"/>
                  </a:lnTo>
                  <a:lnTo>
                    <a:pt x="158096" y="90306"/>
                  </a:lnTo>
                  <a:lnTo>
                    <a:pt x="158353" y="90983"/>
                  </a:lnTo>
                  <a:lnTo>
                    <a:pt x="158315" y="91678"/>
                  </a:lnTo>
                  <a:lnTo>
                    <a:pt x="157667" y="92469"/>
                  </a:lnTo>
                  <a:lnTo>
                    <a:pt x="152038" y="94555"/>
                  </a:lnTo>
                  <a:lnTo>
                    <a:pt x="151305" y="96317"/>
                  </a:lnTo>
                  <a:lnTo>
                    <a:pt x="150695" y="98288"/>
                  </a:lnTo>
                  <a:lnTo>
                    <a:pt x="148237" y="101194"/>
                  </a:lnTo>
                  <a:lnTo>
                    <a:pt x="147485" y="103899"/>
                  </a:lnTo>
                  <a:lnTo>
                    <a:pt x="147018" y="106994"/>
                  </a:lnTo>
                  <a:lnTo>
                    <a:pt x="146961" y="108099"/>
                  </a:lnTo>
                  <a:lnTo>
                    <a:pt x="146285" y="108233"/>
                  </a:lnTo>
                  <a:lnTo>
                    <a:pt x="142551" y="107594"/>
                  </a:lnTo>
                  <a:lnTo>
                    <a:pt x="138436" y="105585"/>
                  </a:lnTo>
                  <a:lnTo>
                    <a:pt x="136636" y="104070"/>
                  </a:lnTo>
                  <a:lnTo>
                    <a:pt x="134864" y="104089"/>
                  </a:lnTo>
                  <a:lnTo>
                    <a:pt x="132722" y="105080"/>
                  </a:lnTo>
                  <a:lnTo>
                    <a:pt x="125044" y="107947"/>
                  </a:lnTo>
                  <a:lnTo>
                    <a:pt x="123158" y="107280"/>
                  </a:lnTo>
                  <a:lnTo>
                    <a:pt x="118777" y="104461"/>
                  </a:lnTo>
                  <a:lnTo>
                    <a:pt x="116557" y="101384"/>
                  </a:lnTo>
                  <a:lnTo>
                    <a:pt x="111614" y="95250"/>
                  </a:lnTo>
                  <a:lnTo>
                    <a:pt x="111214" y="93783"/>
                  </a:lnTo>
                  <a:lnTo>
                    <a:pt x="110567" y="92612"/>
                  </a:lnTo>
                  <a:lnTo>
                    <a:pt x="105290" y="91087"/>
                  </a:lnTo>
                  <a:lnTo>
                    <a:pt x="103337" y="88811"/>
                  </a:lnTo>
                  <a:lnTo>
                    <a:pt x="101718" y="88497"/>
                  </a:lnTo>
                  <a:lnTo>
                    <a:pt x="99336" y="87354"/>
                  </a:lnTo>
                  <a:lnTo>
                    <a:pt x="93155" y="82487"/>
                  </a:lnTo>
                  <a:lnTo>
                    <a:pt x="91621" y="82029"/>
                  </a:lnTo>
                  <a:lnTo>
                    <a:pt x="91250" y="82848"/>
                  </a:lnTo>
                  <a:lnTo>
                    <a:pt x="91354" y="84001"/>
                  </a:lnTo>
                  <a:lnTo>
                    <a:pt x="90964" y="84668"/>
                  </a:lnTo>
                  <a:lnTo>
                    <a:pt x="90173" y="84649"/>
                  </a:lnTo>
                  <a:lnTo>
                    <a:pt x="88745" y="82858"/>
                  </a:lnTo>
                  <a:lnTo>
                    <a:pt x="87030" y="81277"/>
                  </a:lnTo>
                  <a:lnTo>
                    <a:pt x="81686" y="84249"/>
                  </a:lnTo>
                  <a:lnTo>
                    <a:pt x="79753" y="85039"/>
                  </a:lnTo>
                  <a:lnTo>
                    <a:pt x="78057" y="85220"/>
                  </a:lnTo>
                  <a:lnTo>
                    <a:pt x="69590" y="89106"/>
                  </a:lnTo>
                  <a:lnTo>
                    <a:pt x="67008" y="91202"/>
                  </a:lnTo>
                  <a:lnTo>
                    <a:pt x="65941" y="90983"/>
                  </a:lnTo>
                  <a:lnTo>
                    <a:pt x="66189" y="89011"/>
                  </a:lnTo>
                  <a:lnTo>
                    <a:pt x="69714" y="79134"/>
                  </a:lnTo>
                  <a:lnTo>
                    <a:pt x="70342" y="71256"/>
                  </a:lnTo>
                  <a:lnTo>
                    <a:pt x="71628" y="70171"/>
                  </a:lnTo>
                  <a:lnTo>
                    <a:pt x="72009" y="69075"/>
                  </a:lnTo>
                  <a:lnTo>
                    <a:pt x="71457" y="66551"/>
                  </a:lnTo>
                  <a:lnTo>
                    <a:pt x="67799" y="64932"/>
                  </a:lnTo>
                  <a:lnTo>
                    <a:pt x="66323" y="65170"/>
                  </a:lnTo>
                  <a:lnTo>
                    <a:pt x="64989" y="67885"/>
                  </a:lnTo>
                  <a:lnTo>
                    <a:pt x="63608" y="69837"/>
                  </a:lnTo>
                  <a:lnTo>
                    <a:pt x="60379" y="71028"/>
                  </a:lnTo>
                  <a:lnTo>
                    <a:pt x="57598" y="68971"/>
                  </a:lnTo>
                  <a:lnTo>
                    <a:pt x="51092" y="66218"/>
                  </a:lnTo>
                  <a:lnTo>
                    <a:pt x="49454" y="62541"/>
                  </a:lnTo>
                  <a:lnTo>
                    <a:pt x="49063" y="58836"/>
                  </a:lnTo>
                  <a:lnTo>
                    <a:pt x="45625" y="55254"/>
                  </a:lnTo>
                  <a:lnTo>
                    <a:pt x="44196" y="51016"/>
                  </a:lnTo>
                  <a:lnTo>
                    <a:pt x="44768" y="48054"/>
                  </a:lnTo>
                  <a:lnTo>
                    <a:pt x="47892" y="46101"/>
                  </a:lnTo>
                  <a:lnTo>
                    <a:pt x="48778" y="44405"/>
                  </a:lnTo>
                  <a:lnTo>
                    <a:pt x="44844" y="44672"/>
                  </a:lnTo>
                  <a:lnTo>
                    <a:pt x="44044" y="44263"/>
                  </a:lnTo>
                  <a:lnTo>
                    <a:pt x="43872" y="42739"/>
                  </a:lnTo>
                  <a:lnTo>
                    <a:pt x="42129" y="37519"/>
                  </a:lnTo>
                  <a:lnTo>
                    <a:pt x="43672" y="35462"/>
                  </a:lnTo>
                  <a:lnTo>
                    <a:pt x="44348" y="33461"/>
                  </a:lnTo>
                  <a:lnTo>
                    <a:pt x="43082" y="31756"/>
                  </a:lnTo>
                  <a:lnTo>
                    <a:pt x="43415" y="29804"/>
                  </a:lnTo>
                  <a:lnTo>
                    <a:pt x="44405" y="27832"/>
                  </a:lnTo>
                  <a:lnTo>
                    <a:pt x="43805" y="23251"/>
                  </a:lnTo>
                  <a:lnTo>
                    <a:pt x="47711" y="20822"/>
                  </a:lnTo>
                  <a:lnTo>
                    <a:pt x="51502" y="19107"/>
                  </a:lnTo>
                  <a:lnTo>
                    <a:pt x="59550" y="18231"/>
                  </a:lnTo>
                  <a:lnTo>
                    <a:pt x="58760" y="14021"/>
                  </a:lnTo>
                  <a:lnTo>
                    <a:pt x="62008" y="13830"/>
                  </a:lnTo>
                  <a:lnTo>
                    <a:pt x="67485" y="8754"/>
                  </a:lnTo>
                  <a:lnTo>
                    <a:pt x="72914" y="9649"/>
                  </a:lnTo>
                  <a:lnTo>
                    <a:pt x="80772" y="6163"/>
                  </a:lnTo>
                  <a:lnTo>
                    <a:pt x="95908" y="6210"/>
                  </a:lnTo>
                  <a:lnTo>
                    <a:pt x="97974" y="4191"/>
                  </a:lnTo>
                  <a:lnTo>
                    <a:pt x="97612" y="2162"/>
                  </a:lnTo>
                  <a:lnTo>
                    <a:pt x="97660" y="0"/>
                  </a:lnTo>
                  <a:lnTo>
                    <a:pt x="100508" y="600"/>
                  </a:lnTo>
                  <a:lnTo>
                    <a:pt x="105270" y="219"/>
                  </a:lnTo>
                  <a:lnTo>
                    <a:pt x="123101" y="4477"/>
                  </a:lnTo>
                  <a:lnTo>
                    <a:pt x="127492" y="4477"/>
                  </a:lnTo>
                  <a:lnTo>
                    <a:pt x="133560" y="8792"/>
                  </a:lnTo>
                  <a:lnTo>
                    <a:pt x="136836" y="9906"/>
                  </a:lnTo>
                  <a:lnTo>
                    <a:pt x="146485" y="9906"/>
                  </a:lnTo>
                  <a:lnTo>
                    <a:pt x="161373" y="11811"/>
                  </a:lnTo>
                  <a:lnTo>
                    <a:pt x="164297" y="8896"/>
                  </a:lnTo>
                  <a:lnTo>
                    <a:pt x="164611" y="8153"/>
                  </a:lnTo>
                  <a:close/>
                  <a:moveTo>
                    <a:pt x="28584" y="42367"/>
                  </a:moveTo>
                  <a:lnTo>
                    <a:pt x="26394" y="44910"/>
                  </a:lnTo>
                  <a:lnTo>
                    <a:pt x="25089" y="43901"/>
                  </a:lnTo>
                  <a:lnTo>
                    <a:pt x="24403" y="42681"/>
                  </a:lnTo>
                  <a:lnTo>
                    <a:pt x="21574" y="48435"/>
                  </a:lnTo>
                  <a:lnTo>
                    <a:pt x="18393" y="49416"/>
                  </a:lnTo>
                  <a:lnTo>
                    <a:pt x="16536" y="48282"/>
                  </a:lnTo>
                  <a:lnTo>
                    <a:pt x="16707" y="46139"/>
                  </a:lnTo>
                  <a:lnTo>
                    <a:pt x="14897" y="40491"/>
                  </a:lnTo>
                  <a:lnTo>
                    <a:pt x="12125" y="38833"/>
                  </a:lnTo>
                  <a:lnTo>
                    <a:pt x="8230" y="38681"/>
                  </a:lnTo>
                  <a:lnTo>
                    <a:pt x="5410" y="36347"/>
                  </a:lnTo>
                  <a:lnTo>
                    <a:pt x="16278" y="34757"/>
                  </a:lnTo>
                  <a:lnTo>
                    <a:pt x="17402" y="32052"/>
                  </a:lnTo>
                  <a:lnTo>
                    <a:pt x="19612" y="29213"/>
                  </a:lnTo>
                  <a:lnTo>
                    <a:pt x="21270" y="28908"/>
                  </a:lnTo>
                  <a:lnTo>
                    <a:pt x="22679" y="29566"/>
                  </a:lnTo>
                  <a:lnTo>
                    <a:pt x="22946" y="31766"/>
                  </a:lnTo>
                  <a:lnTo>
                    <a:pt x="23298" y="32642"/>
                  </a:lnTo>
                  <a:lnTo>
                    <a:pt x="28223" y="33880"/>
                  </a:lnTo>
                  <a:lnTo>
                    <a:pt x="30146" y="37576"/>
                  </a:lnTo>
                  <a:lnTo>
                    <a:pt x="30871" y="42005"/>
                  </a:lnTo>
                  <a:lnTo>
                    <a:pt x="28584" y="42367"/>
                  </a:lnTo>
                  <a:close/>
                  <a:moveTo>
                    <a:pt x="39805" y="56569"/>
                  </a:moveTo>
                  <a:lnTo>
                    <a:pt x="37585" y="57102"/>
                  </a:lnTo>
                  <a:lnTo>
                    <a:pt x="32318" y="53464"/>
                  </a:lnTo>
                  <a:lnTo>
                    <a:pt x="33537" y="50997"/>
                  </a:lnTo>
                  <a:lnTo>
                    <a:pt x="35043" y="50025"/>
                  </a:lnTo>
                  <a:lnTo>
                    <a:pt x="39519" y="51540"/>
                  </a:lnTo>
                  <a:lnTo>
                    <a:pt x="40148" y="55283"/>
                  </a:lnTo>
                  <a:lnTo>
                    <a:pt x="39805" y="56569"/>
                  </a:lnTo>
                  <a:close/>
                  <a:moveTo>
                    <a:pt x="20393" y="52940"/>
                  </a:moveTo>
                  <a:lnTo>
                    <a:pt x="22289" y="54178"/>
                  </a:lnTo>
                  <a:lnTo>
                    <a:pt x="24041" y="53788"/>
                  </a:lnTo>
                  <a:lnTo>
                    <a:pt x="25822" y="52921"/>
                  </a:lnTo>
                  <a:lnTo>
                    <a:pt x="29670" y="53730"/>
                  </a:lnTo>
                  <a:lnTo>
                    <a:pt x="38452" y="59979"/>
                  </a:lnTo>
                  <a:lnTo>
                    <a:pt x="39262" y="61646"/>
                  </a:lnTo>
                  <a:lnTo>
                    <a:pt x="34014" y="62408"/>
                  </a:lnTo>
                  <a:lnTo>
                    <a:pt x="32823" y="64313"/>
                  </a:lnTo>
                  <a:lnTo>
                    <a:pt x="31566" y="65646"/>
                  </a:lnTo>
                  <a:lnTo>
                    <a:pt x="30080" y="66075"/>
                  </a:lnTo>
                  <a:lnTo>
                    <a:pt x="27547" y="68751"/>
                  </a:lnTo>
                  <a:lnTo>
                    <a:pt x="24127" y="71314"/>
                  </a:lnTo>
                  <a:lnTo>
                    <a:pt x="23413" y="72847"/>
                  </a:lnTo>
                  <a:lnTo>
                    <a:pt x="17212" y="72562"/>
                  </a:lnTo>
                  <a:lnTo>
                    <a:pt x="13831" y="73533"/>
                  </a:lnTo>
                  <a:lnTo>
                    <a:pt x="11096" y="76390"/>
                  </a:lnTo>
                  <a:lnTo>
                    <a:pt x="9973" y="81896"/>
                  </a:lnTo>
                  <a:lnTo>
                    <a:pt x="7972" y="86182"/>
                  </a:lnTo>
                  <a:lnTo>
                    <a:pt x="5934" y="87725"/>
                  </a:lnTo>
                  <a:lnTo>
                    <a:pt x="3810" y="87964"/>
                  </a:lnTo>
                  <a:lnTo>
                    <a:pt x="3305" y="86363"/>
                  </a:lnTo>
                  <a:lnTo>
                    <a:pt x="3505" y="84763"/>
                  </a:lnTo>
                  <a:lnTo>
                    <a:pt x="7972" y="78705"/>
                  </a:lnTo>
                  <a:lnTo>
                    <a:pt x="8906" y="76733"/>
                  </a:lnTo>
                  <a:lnTo>
                    <a:pt x="6677" y="75857"/>
                  </a:lnTo>
                  <a:lnTo>
                    <a:pt x="4810" y="73743"/>
                  </a:lnTo>
                  <a:lnTo>
                    <a:pt x="734" y="71266"/>
                  </a:lnTo>
                  <a:lnTo>
                    <a:pt x="0" y="69275"/>
                  </a:lnTo>
                  <a:lnTo>
                    <a:pt x="971" y="69123"/>
                  </a:lnTo>
                  <a:lnTo>
                    <a:pt x="1867" y="68551"/>
                  </a:lnTo>
                  <a:lnTo>
                    <a:pt x="2953" y="66875"/>
                  </a:lnTo>
                  <a:lnTo>
                    <a:pt x="3457" y="64951"/>
                  </a:lnTo>
                  <a:lnTo>
                    <a:pt x="200" y="59312"/>
                  </a:lnTo>
                  <a:lnTo>
                    <a:pt x="1857" y="58436"/>
                  </a:lnTo>
                  <a:lnTo>
                    <a:pt x="3934" y="58636"/>
                  </a:lnTo>
                  <a:lnTo>
                    <a:pt x="6058" y="60274"/>
                  </a:lnTo>
                  <a:lnTo>
                    <a:pt x="8391" y="58350"/>
                  </a:lnTo>
                  <a:lnTo>
                    <a:pt x="9382" y="58064"/>
                  </a:lnTo>
                  <a:lnTo>
                    <a:pt x="11011" y="58750"/>
                  </a:lnTo>
                  <a:lnTo>
                    <a:pt x="12659" y="55016"/>
                  </a:lnTo>
                  <a:lnTo>
                    <a:pt x="16573" y="53788"/>
                  </a:lnTo>
                  <a:lnTo>
                    <a:pt x="18517" y="52635"/>
                  </a:lnTo>
                  <a:lnTo>
                    <a:pt x="20393" y="5294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15" name="Freeform: Shape 114">
              <a:extLst>
                <a:ext uri="{FF2B5EF4-FFF2-40B4-BE49-F238E27FC236}">
                  <a16:creationId xmlns:a16="http://schemas.microsoft.com/office/drawing/2014/main" id="{B5081CD7-1A6E-4BC2-B691-02FC6CCC1E36}"/>
                </a:ext>
              </a:extLst>
            </p:cNvPr>
            <p:cNvSpPr/>
            <p:nvPr/>
          </p:nvSpPr>
          <p:spPr>
            <a:xfrm>
              <a:off x="5266210" y="3293799"/>
              <a:ext cx="1284734" cy="1121591"/>
            </a:xfrm>
            <a:custGeom>
              <a:avLst/>
              <a:gdLst>
                <a:gd name="connsiteX0" fmla="*/ 437512 w 600075"/>
                <a:gd name="connsiteY0" fmla="*/ 13040 h 523875"/>
                <a:gd name="connsiteX1" fmla="*/ 437550 w 600075"/>
                <a:gd name="connsiteY1" fmla="*/ 14316 h 523875"/>
                <a:gd name="connsiteX2" fmla="*/ 438598 w 600075"/>
                <a:gd name="connsiteY2" fmla="*/ 16068 h 523875"/>
                <a:gd name="connsiteX3" fmla="*/ 439684 w 600075"/>
                <a:gd name="connsiteY3" fmla="*/ 16716 h 523875"/>
                <a:gd name="connsiteX4" fmla="*/ 441970 w 600075"/>
                <a:gd name="connsiteY4" fmla="*/ 17612 h 523875"/>
                <a:gd name="connsiteX5" fmla="*/ 443732 w 600075"/>
                <a:gd name="connsiteY5" fmla="*/ 17736 h 523875"/>
                <a:gd name="connsiteX6" fmla="*/ 446132 w 600075"/>
                <a:gd name="connsiteY6" fmla="*/ 18155 h 523875"/>
                <a:gd name="connsiteX7" fmla="*/ 447761 w 600075"/>
                <a:gd name="connsiteY7" fmla="*/ 19164 h 523875"/>
                <a:gd name="connsiteX8" fmla="*/ 447856 w 600075"/>
                <a:gd name="connsiteY8" fmla="*/ 20736 h 523875"/>
                <a:gd name="connsiteX9" fmla="*/ 447447 w 600075"/>
                <a:gd name="connsiteY9" fmla="*/ 22488 h 523875"/>
                <a:gd name="connsiteX10" fmla="*/ 446456 w 600075"/>
                <a:gd name="connsiteY10" fmla="*/ 24098 h 523875"/>
                <a:gd name="connsiteX11" fmla="*/ 445894 w 600075"/>
                <a:gd name="connsiteY11" fmla="*/ 25327 h 523875"/>
                <a:gd name="connsiteX12" fmla="*/ 446418 w 600075"/>
                <a:gd name="connsiteY12" fmla="*/ 26032 h 523875"/>
                <a:gd name="connsiteX13" fmla="*/ 447275 w 600075"/>
                <a:gd name="connsiteY13" fmla="*/ 26584 h 523875"/>
                <a:gd name="connsiteX14" fmla="*/ 448199 w 600075"/>
                <a:gd name="connsiteY14" fmla="*/ 26736 h 523875"/>
                <a:gd name="connsiteX15" fmla="*/ 448828 w 600075"/>
                <a:gd name="connsiteY15" fmla="*/ 26556 h 523875"/>
                <a:gd name="connsiteX16" fmla="*/ 449304 w 600075"/>
                <a:gd name="connsiteY16" fmla="*/ 25584 h 523875"/>
                <a:gd name="connsiteX17" fmla="*/ 450209 w 600075"/>
                <a:gd name="connsiteY17" fmla="*/ 24394 h 523875"/>
                <a:gd name="connsiteX18" fmla="*/ 450713 w 600075"/>
                <a:gd name="connsiteY18" fmla="*/ 24241 h 523875"/>
                <a:gd name="connsiteX19" fmla="*/ 450675 w 600075"/>
                <a:gd name="connsiteY19" fmla="*/ 24917 h 523875"/>
                <a:gd name="connsiteX20" fmla="*/ 451104 w 600075"/>
                <a:gd name="connsiteY20" fmla="*/ 25755 h 523875"/>
                <a:gd name="connsiteX21" fmla="*/ 454047 w 600075"/>
                <a:gd name="connsiteY21" fmla="*/ 27156 h 523875"/>
                <a:gd name="connsiteX22" fmla="*/ 460505 w 600075"/>
                <a:gd name="connsiteY22" fmla="*/ 29766 h 523875"/>
                <a:gd name="connsiteX23" fmla="*/ 463039 w 600075"/>
                <a:gd name="connsiteY23" fmla="*/ 29813 h 523875"/>
                <a:gd name="connsiteX24" fmla="*/ 465087 w 600075"/>
                <a:gd name="connsiteY24" fmla="*/ 30118 h 523875"/>
                <a:gd name="connsiteX25" fmla="*/ 465687 w 600075"/>
                <a:gd name="connsiteY25" fmla="*/ 31213 h 523875"/>
                <a:gd name="connsiteX26" fmla="*/ 469802 w 600075"/>
                <a:gd name="connsiteY26" fmla="*/ 35233 h 523875"/>
                <a:gd name="connsiteX27" fmla="*/ 470783 w 600075"/>
                <a:gd name="connsiteY27" fmla="*/ 35128 h 523875"/>
                <a:gd name="connsiteX28" fmla="*/ 472612 w 600075"/>
                <a:gd name="connsiteY28" fmla="*/ 35223 h 523875"/>
                <a:gd name="connsiteX29" fmla="*/ 474821 w 600075"/>
                <a:gd name="connsiteY29" fmla="*/ 34900 h 523875"/>
                <a:gd name="connsiteX30" fmla="*/ 476422 w 600075"/>
                <a:gd name="connsiteY30" fmla="*/ 34147 h 523875"/>
                <a:gd name="connsiteX31" fmla="*/ 477469 w 600075"/>
                <a:gd name="connsiteY31" fmla="*/ 34271 h 523875"/>
                <a:gd name="connsiteX32" fmla="*/ 478631 w 600075"/>
                <a:gd name="connsiteY32" fmla="*/ 35052 h 523875"/>
                <a:gd name="connsiteX33" fmla="*/ 479984 w 600075"/>
                <a:gd name="connsiteY33" fmla="*/ 35728 h 523875"/>
                <a:gd name="connsiteX34" fmla="*/ 481737 w 600075"/>
                <a:gd name="connsiteY34" fmla="*/ 37052 h 523875"/>
                <a:gd name="connsiteX35" fmla="*/ 483298 w 600075"/>
                <a:gd name="connsiteY35" fmla="*/ 38681 h 523875"/>
                <a:gd name="connsiteX36" fmla="*/ 484375 w 600075"/>
                <a:gd name="connsiteY36" fmla="*/ 39214 h 523875"/>
                <a:gd name="connsiteX37" fmla="*/ 490861 w 600075"/>
                <a:gd name="connsiteY37" fmla="*/ 38119 h 523875"/>
                <a:gd name="connsiteX38" fmla="*/ 492309 w 600075"/>
                <a:gd name="connsiteY38" fmla="*/ 39081 h 523875"/>
                <a:gd name="connsiteX39" fmla="*/ 493843 w 600075"/>
                <a:gd name="connsiteY39" fmla="*/ 39071 h 523875"/>
                <a:gd name="connsiteX40" fmla="*/ 495567 w 600075"/>
                <a:gd name="connsiteY40" fmla="*/ 38824 h 523875"/>
                <a:gd name="connsiteX41" fmla="*/ 499320 w 600075"/>
                <a:gd name="connsiteY41" fmla="*/ 39329 h 523875"/>
                <a:gd name="connsiteX42" fmla="*/ 502368 w 600075"/>
                <a:gd name="connsiteY42" fmla="*/ 39205 h 523875"/>
                <a:gd name="connsiteX43" fmla="*/ 502644 w 600075"/>
                <a:gd name="connsiteY43" fmla="*/ 38805 h 523875"/>
                <a:gd name="connsiteX44" fmla="*/ 502901 w 600075"/>
                <a:gd name="connsiteY44" fmla="*/ 35185 h 523875"/>
                <a:gd name="connsiteX45" fmla="*/ 503387 w 600075"/>
                <a:gd name="connsiteY45" fmla="*/ 33899 h 523875"/>
                <a:gd name="connsiteX46" fmla="*/ 504111 w 600075"/>
                <a:gd name="connsiteY46" fmla="*/ 33556 h 523875"/>
                <a:gd name="connsiteX47" fmla="*/ 505911 w 600075"/>
                <a:gd name="connsiteY47" fmla="*/ 33814 h 523875"/>
                <a:gd name="connsiteX48" fmla="*/ 512474 w 600075"/>
                <a:gd name="connsiteY48" fmla="*/ 35957 h 523875"/>
                <a:gd name="connsiteX49" fmla="*/ 515179 w 600075"/>
                <a:gd name="connsiteY49" fmla="*/ 37300 h 523875"/>
                <a:gd name="connsiteX50" fmla="*/ 517779 w 600075"/>
                <a:gd name="connsiteY50" fmla="*/ 38348 h 523875"/>
                <a:gd name="connsiteX51" fmla="*/ 520046 w 600075"/>
                <a:gd name="connsiteY51" fmla="*/ 38462 h 523875"/>
                <a:gd name="connsiteX52" fmla="*/ 521551 w 600075"/>
                <a:gd name="connsiteY52" fmla="*/ 39167 h 523875"/>
                <a:gd name="connsiteX53" fmla="*/ 523656 w 600075"/>
                <a:gd name="connsiteY53" fmla="*/ 42596 h 523875"/>
                <a:gd name="connsiteX54" fmla="*/ 523294 w 600075"/>
                <a:gd name="connsiteY54" fmla="*/ 44320 h 523875"/>
                <a:gd name="connsiteX55" fmla="*/ 523485 w 600075"/>
                <a:gd name="connsiteY55" fmla="*/ 44958 h 523875"/>
                <a:gd name="connsiteX56" fmla="*/ 523704 w 600075"/>
                <a:gd name="connsiteY56" fmla="*/ 46149 h 523875"/>
                <a:gd name="connsiteX57" fmla="*/ 523647 w 600075"/>
                <a:gd name="connsiteY57" fmla="*/ 47472 h 523875"/>
                <a:gd name="connsiteX58" fmla="*/ 524199 w 600075"/>
                <a:gd name="connsiteY58" fmla="*/ 48339 h 523875"/>
                <a:gd name="connsiteX59" fmla="*/ 525199 w 600075"/>
                <a:gd name="connsiteY59" fmla="*/ 48444 h 523875"/>
                <a:gd name="connsiteX60" fmla="*/ 526475 w 600075"/>
                <a:gd name="connsiteY60" fmla="*/ 48187 h 523875"/>
                <a:gd name="connsiteX61" fmla="*/ 527876 w 600075"/>
                <a:gd name="connsiteY61" fmla="*/ 47673 h 523875"/>
                <a:gd name="connsiteX62" fmla="*/ 530333 w 600075"/>
                <a:gd name="connsiteY62" fmla="*/ 46206 h 523875"/>
                <a:gd name="connsiteX63" fmla="*/ 531066 w 600075"/>
                <a:gd name="connsiteY63" fmla="*/ 45968 h 523875"/>
                <a:gd name="connsiteX64" fmla="*/ 535181 w 600075"/>
                <a:gd name="connsiteY64" fmla="*/ 47634 h 523875"/>
                <a:gd name="connsiteX65" fmla="*/ 537000 w 600075"/>
                <a:gd name="connsiteY65" fmla="*/ 48749 h 523875"/>
                <a:gd name="connsiteX66" fmla="*/ 537629 w 600075"/>
                <a:gd name="connsiteY66" fmla="*/ 49959 h 523875"/>
                <a:gd name="connsiteX67" fmla="*/ 538572 w 600075"/>
                <a:gd name="connsiteY67" fmla="*/ 51197 h 523875"/>
                <a:gd name="connsiteX68" fmla="*/ 539801 w 600075"/>
                <a:gd name="connsiteY68" fmla="*/ 51378 h 523875"/>
                <a:gd name="connsiteX69" fmla="*/ 541554 w 600075"/>
                <a:gd name="connsiteY69" fmla="*/ 50206 h 523875"/>
                <a:gd name="connsiteX70" fmla="*/ 544287 w 600075"/>
                <a:gd name="connsiteY70" fmla="*/ 48949 h 523875"/>
                <a:gd name="connsiteX71" fmla="*/ 548935 w 600075"/>
                <a:gd name="connsiteY71" fmla="*/ 50054 h 523875"/>
                <a:gd name="connsiteX72" fmla="*/ 554107 w 600075"/>
                <a:gd name="connsiteY72" fmla="*/ 51654 h 523875"/>
                <a:gd name="connsiteX73" fmla="*/ 556346 w 600075"/>
                <a:gd name="connsiteY73" fmla="*/ 51845 h 523875"/>
                <a:gd name="connsiteX74" fmla="*/ 556422 w 600075"/>
                <a:gd name="connsiteY74" fmla="*/ 51063 h 523875"/>
                <a:gd name="connsiteX75" fmla="*/ 556831 w 600075"/>
                <a:gd name="connsiteY75" fmla="*/ 49949 h 523875"/>
                <a:gd name="connsiteX76" fmla="*/ 557679 w 600075"/>
                <a:gd name="connsiteY76" fmla="*/ 49387 h 523875"/>
                <a:gd name="connsiteX77" fmla="*/ 558956 w 600075"/>
                <a:gd name="connsiteY77" fmla="*/ 49225 h 523875"/>
                <a:gd name="connsiteX78" fmla="*/ 560727 w 600075"/>
                <a:gd name="connsiteY78" fmla="*/ 48635 h 523875"/>
                <a:gd name="connsiteX79" fmla="*/ 562746 w 600075"/>
                <a:gd name="connsiteY79" fmla="*/ 47663 h 523875"/>
                <a:gd name="connsiteX80" fmla="*/ 564852 w 600075"/>
                <a:gd name="connsiteY80" fmla="*/ 47263 h 523875"/>
                <a:gd name="connsiteX81" fmla="*/ 567052 w 600075"/>
                <a:gd name="connsiteY81" fmla="*/ 47987 h 523875"/>
                <a:gd name="connsiteX82" fmla="*/ 569709 w 600075"/>
                <a:gd name="connsiteY82" fmla="*/ 48578 h 523875"/>
                <a:gd name="connsiteX83" fmla="*/ 571300 w 600075"/>
                <a:gd name="connsiteY83" fmla="*/ 48568 h 523875"/>
                <a:gd name="connsiteX84" fmla="*/ 572062 w 600075"/>
                <a:gd name="connsiteY84" fmla="*/ 50854 h 523875"/>
                <a:gd name="connsiteX85" fmla="*/ 573348 w 600075"/>
                <a:gd name="connsiteY85" fmla="*/ 51721 h 523875"/>
                <a:gd name="connsiteX86" fmla="*/ 573853 w 600075"/>
                <a:gd name="connsiteY86" fmla="*/ 53702 h 523875"/>
                <a:gd name="connsiteX87" fmla="*/ 571490 w 600075"/>
                <a:gd name="connsiteY87" fmla="*/ 54731 h 523875"/>
                <a:gd name="connsiteX88" fmla="*/ 570100 w 600075"/>
                <a:gd name="connsiteY88" fmla="*/ 54873 h 523875"/>
                <a:gd name="connsiteX89" fmla="*/ 569671 w 600075"/>
                <a:gd name="connsiteY89" fmla="*/ 58255 h 523875"/>
                <a:gd name="connsiteX90" fmla="*/ 570338 w 600075"/>
                <a:gd name="connsiteY90" fmla="*/ 59207 h 523875"/>
                <a:gd name="connsiteX91" fmla="*/ 571662 w 600075"/>
                <a:gd name="connsiteY91" fmla="*/ 60103 h 523875"/>
                <a:gd name="connsiteX92" fmla="*/ 572024 w 600075"/>
                <a:gd name="connsiteY92" fmla="*/ 61141 h 523875"/>
                <a:gd name="connsiteX93" fmla="*/ 572291 w 600075"/>
                <a:gd name="connsiteY93" fmla="*/ 66094 h 523875"/>
                <a:gd name="connsiteX94" fmla="*/ 569586 w 600075"/>
                <a:gd name="connsiteY94" fmla="*/ 69075 h 523875"/>
                <a:gd name="connsiteX95" fmla="*/ 565795 w 600075"/>
                <a:gd name="connsiteY95" fmla="*/ 72419 h 523875"/>
                <a:gd name="connsiteX96" fmla="*/ 547240 w 600075"/>
                <a:gd name="connsiteY96" fmla="*/ 83134 h 523875"/>
                <a:gd name="connsiteX97" fmla="*/ 542820 w 600075"/>
                <a:gd name="connsiteY97" fmla="*/ 88306 h 523875"/>
                <a:gd name="connsiteX98" fmla="*/ 541134 w 600075"/>
                <a:gd name="connsiteY98" fmla="*/ 89497 h 523875"/>
                <a:gd name="connsiteX99" fmla="*/ 527342 w 600075"/>
                <a:gd name="connsiteY99" fmla="*/ 92745 h 523875"/>
                <a:gd name="connsiteX100" fmla="*/ 517703 w 600075"/>
                <a:gd name="connsiteY100" fmla="*/ 96212 h 523875"/>
                <a:gd name="connsiteX101" fmla="*/ 513083 w 600075"/>
                <a:gd name="connsiteY101" fmla="*/ 97469 h 523875"/>
                <a:gd name="connsiteX102" fmla="*/ 507311 w 600075"/>
                <a:gd name="connsiteY102" fmla="*/ 103479 h 523875"/>
                <a:gd name="connsiteX103" fmla="*/ 504577 w 600075"/>
                <a:gd name="connsiteY103" fmla="*/ 105899 h 523875"/>
                <a:gd name="connsiteX104" fmla="*/ 506759 w 600075"/>
                <a:gd name="connsiteY104" fmla="*/ 106566 h 523875"/>
                <a:gd name="connsiteX105" fmla="*/ 509302 w 600075"/>
                <a:gd name="connsiteY105" fmla="*/ 109433 h 523875"/>
                <a:gd name="connsiteX106" fmla="*/ 508445 w 600075"/>
                <a:gd name="connsiteY106" fmla="*/ 110699 h 523875"/>
                <a:gd name="connsiteX107" fmla="*/ 504739 w 600075"/>
                <a:gd name="connsiteY107" fmla="*/ 112662 h 523875"/>
                <a:gd name="connsiteX108" fmla="*/ 503120 w 600075"/>
                <a:gd name="connsiteY108" fmla="*/ 113262 h 523875"/>
                <a:gd name="connsiteX109" fmla="*/ 502244 w 600075"/>
                <a:gd name="connsiteY109" fmla="*/ 112947 h 523875"/>
                <a:gd name="connsiteX110" fmla="*/ 501415 w 600075"/>
                <a:gd name="connsiteY110" fmla="*/ 113214 h 523875"/>
                <a:gd name="connsiteX111" fmla="*/ 495205 w 600075"/>
                <a:gd name="connsiteY111" fmla="*/ 123549 h 523875"/>
                <a:gd name="connsiteX112" fmla="*/ 489718 w 600075"/>
                <a:gd name="connsiteY112" fmla="*/ 130959 h 523875"/>
                <a:gd name="connsiteX113" fmla="*/ 486632 w 600075"/>
                <a:gd name="connsiteY113" fmla="*/ 134179 h 523875"/>
                <a:gd name="connsiteX114" fmla="*/ 483470 w 600075"/>
                <a:gd name="connsiteY114" fmla="*/ 138970 h 523875"/>
                <a:gd name="connsiteX115" fmla="*/ 476736 w 600075"/>
                <a:gd name="connsiteY115" fmla="*/ 151286 h 523875"/>
                <a:gd name="connsiteX116" fmla="*/ 476688 w 600075"/>
                <a:gd name="connsiteY116" fmla="*/ 154829 h 523875"/>
                <a:gd name="connsiteX117" fmla="*/ 480003 w 600075"/>
                <a:gd name="connsiteY117" fmla="*/ 167011 h 523875"/>
                <a:gd name="connsiteX118" fmla="*/ 481908 w 600075"/>
                <a:gd name="connsiteY118" fmla="*/ 170202 h 523875"/>
                <a:gd name="connsiteX119" fmla="*/ 484575 w 600075"/>
                <a:gd name="connsiteY119" fmla="*/ 172879 h 523875"/>
                <a:gd name="connsiteX120" fmla="*/ 489623 w 600075"/>
                <a:gd name="connsiteY120" fmla="*/ 175155 h 523875"/>
                <a:gd name="connsiteX121" fmla="*/ 490871 w 600075"/>
                <a:gd name="connsiteY121" fmla="*/ 177394 h 523875"/>
                <a:gd name="connsiteX122" fmla="*/ 489128 w 600075"/>
                <a:gd name="connsiteY122" fmla="*/ 179527 h 523875"/>
                <a:gd name="connsiteX123" fmla="*/ 484079 w 600075"/>
                <a:gd name="connsiteY123" fmla="*/ 183309 h 523875"/>
                <a:gd name="connsiteX124" fmla="*/ 475297 w 600075"/>
                <a:gd name="connsiteY124" fmla="*/ 188414 h 523875"/>
                <a:gd name="connsiteX125" fmla="*/ 471564 w 600075"/>
                <a:gd name="connsiteY125" fmla="*/ 192434 h 523875"/>
                <a:gd name="connsiteX126" fmla="*/ 470773 w 600075"/>
                <a:gd name="connsiteY126" fmla="*/ 196301 h 523875"/>
                <a:gd name="connsiteX127" fmla="*/ 468201 w 600075"/>
                <a:gd name="connsiteY127" fmla="*/ 198044 h 523875"/>
                <a:gd name="connsiteX128" fmla="*/ 467230 w 600075"/>
                <a:gd name="connsiteY128" fmla="*/ 203444 h 523875"/>
                <a:gd name="connsiteX129" fmla="*/ 465668 w 600075"/>
                <a:gd name="connsiteY129" fmla="*/ 207016 h 523875"/>
                <a:gd name="connsiteX130" fmla="*/ 465372 w 600075"/>
                <a:gd name="connsiteY130" fmla="*/ 208226 h 523875"/>
                <a:gd name="connsiteX131" fmla="*/ 463715 w 600075"/>
                <a:gd name="connsiteY131" fmla="*/ 210931 h 523875"/>
                <a:gd name="connsiteX132" fmla="*/ 463496 w 600075"/>
                <a:gd name="connsiteY132" fmla="*/ 212903 h 523875"/>
                <a:gd name="connsiteX133" fmla="*/ 466211 w 600075"/>
                <a:gd name="connsiteY133" fmla="*/ 215608 h 523875"/>
                <a:gd name="connsiteX134" fmla="*/ 464868 w 600075"/>
                <a:gd name="connsiteY134" fmla="*/ 216780 h 523875"/>
                <a:gd name="connsiteX135" fmla="*/ 463525 w 600075"/>
                <a:gd name="connsiteY135" fmla="*/ 217294 h 523875"/>
                <a:gd name="connsiteX136" fmla="*/ 460429 w 600075"/>
                <a:gd name="connsiteY136" fmla="*/ 217608 h 523875"/>
                <a:gd name="connsiteX137" fmla="*/ 450018 w 600075"/>
                <a:gd name="connsiteY137" fmla="*/ 217951 h 523875"/>
                <a:gd name="connsiteX138" fmla="*/ 441646 w 600075"/>
                <a:gd name="connsiteY138" fmla="*/ 223790 h 523875"/>
                <a:gd name="connsiteX139" fmla="*/ 437464 w 600075"/>
                <a:gd name="connsiteY139" fmla="*/ 228952 h 523875"/>
                <a:gd name="connsiteX140" fmla="*/ 433673 w 600075"/>
                <a:gd name="connsiteY140" fmla="*/ 238525 h 523875"/>
                <a:gd name="connsiteX141" fmla="*/ 429073 w 600075"/>
                <a:gd name="connsiteY141" fmla="*/ 244154 h 523875"/>
                <a:gd name="connsiteX142" fmla="*/ 427044 w 600075"/>
                <a:gd name="connsiteY142" fmla="*/ 245193 h 523875"/>
                <a:gd name="connsiteX143" fmla="*/ 423891 w 600075"/>
                <a:gd name="connsiteY143" fmla="*/ 242726 h 523875"/>
                <a:gd name="connsiteX144" fmla="*/ 419948 w 600075"/>
                <a:gd name="connsiteY144" fmla="*/ 242345 h 523875"/>
                <a:gd name="connsiteX145" fmla="*/ 416128 w 600075"/>
                <a:gd name="connsiteY145" fmla="*/ 243164 h 523875"/>
                <a:gd name="connsiteX146" fmla="*/ 414128 w 600075"/>
                <a:gd name="connsiteY146" fmla="*/ 245126 h 523875"/>
                <a:gd name="connsiteX147" fmla="*/ 411004 w 600075"/>
                <a:gd name="connsiteY147" fmla="*/ 246221 h 523875"/>
                <a:gd name="connsiteX148" fmla="*/ 407946 w 600075"/>
                <a:gd name="connsiteY148" fmla="*/ 245278 h 523875"/>
                <a:gd name="connsiteX149" fmla="*/ 401336 w 600075"/>
                <a:gd name="connsiteY149" fmla="*/ 244764 h 523875"/>
                <a:gd name="connsiteX150" fmla="*/ 398393 w 600075"/>
                <a:gd name="connsiteY150" fmla="*/ 244859 h 523875"/>
                <a:gd name="connsiteX151" fmla="*/ 393792 w 600075"/>
                <a:gd name="connsiteY151" fmla="*/ 246450 h 523875"/>
                <a:gd name="connsiteX152" fmla="*/ 389849 w 600075"/>
                <a:gd name="connsiteY152" fmla="*/ 245393 h 523875"/>
                <a:gd name="connsiteX153" fmla="*/ 383191 w 600075"/>
                <a:gd name="connsiteY153" fmla="*/ 244850 h 523875"/>
                <a:gd name="connsiteX154" fmla="*/ 368780 w 600075"/>
                <a:gd name="connsiteY154" fmla="*/ 246116 h 523875"/>
                <a:gd name="connsiteX155" fmla="*/ 366960 w 600075"/>
                <a:gd name="connsiteY155" fmla="*/ 246707 h 523875"/>
                <a:gd name="connsiteX156" fmla="*/ 365160 w 600075"/>
                <a:gd name="connsiteY156" fmla="*/ 249069 h 523875"/>
                <a:gd name="connsiteX157" fmla="*/ 360569 w 600075"/>
                <a:gd name="connsiteY157" fmla="*/ 253136 h 523875"/>
                <a:gd name="connsiteX158" fmla="*/ 353587 w 600075"/>
                <a:gd name="connsiteY158" fmla="*/ 253279 h 523875"/>
                <a:gd name="connsiteX159" fmla="*/ 347272 w 600075"/>
                <a:gd name="connsiteY159" fmla="*/ 255870 h 523875"/>
                <a:gd name="connsiteX160" fmla="*/ 345691 w 600075"/>
                <a:gd name="connsiteY160" fmla="*/ 257527 h 523875"/>
                <a:gd name="connsiteX161" fmla="*/ 343043 w 600075"/>
                <a:gd name="connsiteY161" fmla="*/ 262090 h 523875"/>
                <a:gd name="connsiteX162" fmla="*/ 342214 w 600075"/>
                <a:gd name="connsiteY162" fmla="*/ 265414 h 523875"/>
                <a:gd name="connsiteX163" fmla="*/ 341662 w 600075"/>
                <a:gd name="connsiteY163" fmla="*/ 265443 h 523875"/>
                <a:gd name="connsiteX164" fmla="*/ 340976 w 600075"/>
                <a:gd name="connsiteY164" fmla="*/ 264623 h 523875"/>
                <a:gd name="connsiteX165" fmla="*/ 340005 w 600075"/>
                <a:gd name="connsiteY165" fmla="*/ 264890 h 523875"/>
                <a:gd name="connsiteX166" fmla="*/ 339500 w 600075"/>
                <a:gd name="connsiteY166" fmla="*/ 267424 h 523875"/>
                <a:gd name="connsiteX167" fmla="*/ 337128 w 600075"/>
                <a:gd name="connsiteY167" fmla="*/ 268576 h 523875"/>
                <a:gd name="connsiteX168" fmla="*/ 335147 w 600075"/>
                <a:gd name="connsiteY168" fmla="*/ 268996 h 523875"/>
                <a:gd name="connsiteX169" fmla="*/ 330260 w 600075"/>
                <a:gd name="connsiteY169" fmla="*/ 266948 h 523875"/>
                <a:gd name="connsiteX170" fmla="*/ 326184 w 600075"/>
                <a:gd name="connsiteY170" fmla="*/ 263871 h 523875"/>
                <a:gd name="connsiteX171" fmla="*/ 324050 w 600075"/>
                <a:gd name="connsiteY171" fmla="*/ 263652 h 523875"/>
                <a:gd name="connsiteX172" fmla="*/ 320583 w 600075"/>
                <a:gd name="connsiteY172" fmla="*/ 258851 h 523875"/>
                <a:gd name="connsiteX173" fmla="*/ 319088 w 600075"/>
                <a:gd name="connsiteY173" fmla="*/ 255794 h 523875"/>
                <a:gd name="connsiteX174" fmla="*/ 318030 w 600075"/>
                <a:gd name="connsiteY174" fmla="*/ 252479 h 523875"/>
                <a:gd name="connsiteX175" fmla="*/ 318249 w 600075"/>
                <a:gd name="connsiteY175" fmla="*/ 251212 h 523875"/>
                <a:gd name="connsiteX176" fmla="*/ 317954 w 600075"/>
                <a:gd name="connsiteY176" fmla="*/ 250155 h 523875"/>
                <a:gd name="connsiteX177" fmla="*/ 314878 w 600075"/>
                <a:gd name="connsiteY177" fmla="*/ 248812 h 523875"/>
                <a:gd name="connsiteX178" fmla="*/ 314125 w 600075"/>
                <a:gd name="connsiteY178" fmla="*/ 245764 h 523875"/>
                <a:gd name="connsiteX179" fmla="*/ 316373 w 600075"/>
                <a:gd name="connsiteY179" fmla="*/ 241792 h 523875"/>
                <a:gd name="connsiteX180" fmla="*/ 318211 w 600075"/>
                <a:gd name="connsiteY180" fmla="*/ 240106 h 523875"/>
                <a:gd name="connsiteX181" fmla="*/ 319354 w 600075"/>
                <a:gd name="connsiteY181" fmla="*/ 239620 h 523875"/>
                <a:gd name="connsiteX182" fmla="*/ 316573 w 600075"/>
                <a:gd name="connsiteY182" fmla="*/ 239792 h 523875"/>
                <a:gd name="connsiteX183" fmla="*/ 314563 w 600075"/>
                <a:gd name="connsiteY183" fmla="*/ 242345 h 523875"/>
                <a:gd name="connsiteX184" fmla="*/ 311991 w 600075"/>
                <a:gd name="connsiteY184" fmla="*/ 238249 h 523875"/>
                <a:gd name="connsiteX185" fmla="*/ 301504 w 600075"/>
                <a:gd name="connsiteY185" fmla="*/ 230257 h 523875"/>
                <a:gd name="connsiteX186" fmla="*/ 302181 w 600075"/>
                <a:gd name="connsiteY186" fmla="*/ 228419 h 523875"/>
                <a:gd name="connsiteX187" fmla="*/ 302066 w 600075"/>
                <a:gd name="connsiteY187" fmla="*/ 227428 h 523875"/>
                <a:gd name="connsiteX188" fmla="*/ 300304 w 600075"/>
                <a:gd name="connsiteY188" fmla="*/ 229571 h 523875"/>
                <a:gd name="connsiteX189" fmla="*/ 299104 w 600075"/>
                <a:gd name="connsiteY189" fmla="*/ 230124 h 523875"/>
                <a:gd name="connsiteX190" fmla="*/ 293742 w 600075"/>
                <a:gd name="connsiteY190" fmla="*/ 229781 h 523875"/>
                <a:gd name="connsiteX191" fmla="*/ 287569 w 600075"/>
                <a:gd name="connsiteY191" fmla="*/ 230762 h 523875"/>
                <a:gd name="connsiteX192" fmla="*/ 285941 w 600075"/>
                <a:gd name="connsiteY192" fmla="*/ 222437 h 523875"/>
                <a:gd name="connsiteX193" fmla="*/ 285169 w 600075"/>
                <a:gd name="connsiteY193" fmla="*/ 219237 h 523875"/>
                <a:gd name="connsiteX194" fmla="*/ 284969 w 600075"/>
                <a:gd name="connsiteY194" fmla="*/ 217160 h 523875"/>
                <a:gd name="connsiteX195" fmla="*/ 286560 w 600075"/>
                <a:gd name="connsiteY195" fmla="*/ 212360 h 523875"/>
                <a:gd name="connsiteX196" fmla="*/ 288303 w 600075"/>
                <a:gd name="connsiteY196" fmla="*/ 210398 h 523875"/>
                <a:gd name="connsiteX197" fmla="*/ 290617 w 600075"/>
                <a:gd name="connsiteY197" fmla="*/ 206350 h 523875"/>
                <a:gd name="connsiteX198" fmla="*/ 293475 w 600075"/>
                <a:gd name="connsiteY198" fmla="*/ 202978 h 523875"/>
                <a:gd name="connsiteX199" fmla="*/ 296494 w 600075"/>
                <a:gd name="connsiteY199" fmla="*/ 202177 h 523875"/>
                <a:gd name="connsiteX200" fmla="*/ 297828 w 600075"/>
                <a:gd name="connsiteY200" fmla="*/ 201682 h 523875"/>
                <a:gd name="connsiteX201" fmla="*/ 298942 w 600075"/>
                <a:gd name="connsiteY201" fmla="*/ 199072 h 523875"/>
                <a:gd name="connsiteX202" fmla="*/ 299571 w 600075"/>
                <a:gd name="connsiteY202" fmla="*/ 196844 h 523875"/>
                <a:gd name="connsiteX203" fmla="*/ 299114 w 600075"/>
                <a:gd name="connsiteY203" fmla="*/ 196625 h 523875"/>
                <a:gd name="connsiteX204" fmla="*/ 295590 w 600075"/>
                <a:gd name="connsiteY204" fmla="*/ 197082 h 523875"/>
                <a:gd name="connsiteX205" fmla="*/ 289265 w 600075"/>
                <a:gd name="connsiteY205" fmla="*/ 187700 h 523875"/>
                <a:gd name="connsiteX206" fmla="*/ 289465 w 600075"/>
                <a:gd name="connsiteY206" fmla="*/ 186204 h 523875"/>
                <a:gd name="connsiteX207" fmla="*/ 290255 w 600075"/>
                <a:gd name="connsiteY207" fmla="*/ 183985 h 523875"/>
                <a:gd name="connsiteX208" fmla="*/ 290779 w 600075"/>
                <a:gd name="connsiteY208" fmla="*/ 181175 h 523875"/>
                <a:gd name="connsiteX209" fmla="*/ 290912 w 600075"/>
                <a:gd name="connsiteY209" fmla="*/ 178956 h 523875"/>
                <a:gd name="connsiteX210" fmla="*/ 292560 w 600075"/>
                <a:gd name="connsiteY210" fmla="*/ 177041 h 523875"/>
                <a:gd name="connsiteX211" fmla="*/ 295085 w 600075"/>
                <a:gd name="connsiteY211" fmla="*/ 175117 h 523875"/>
                <a:gd name="connsiteX212" fmla="*/ 297209 w 600075"/>
                <a:gd name="connsiteY212" fmla="*/ 172374 h 523875"/>
                <a:gd name="connsiteX213" fmla="*/ 298275 w 600075"/>
                <a:gd name="connsiteY213" fmla="*/ 169697 h 523875"/>
                <a:gd name="connsiteX214" fmla="*/ 298495 w 600075"/>
                <a:gd name="connsiteY214" fmla="*/ 167259 h 523875"/>
                <a:gd name="connsiteX215" fmla="*/ 297294 w 600075"/>
                <a:gd name="connsiteY215" fmla="*/ 165516 h 523875"/>
                <a:gd name="connsiteX216" fmla="*/ 293837 w 600075"/>
                <a:gd name="connsiteY216" fmla="*/ 164554 h 523875"/>
                <a:gd name="connsiteX217" fmla="*/ 290265 w 600075"/>
                <a:gd name="connsiteY217" fmla="*/ 157581 h 523875"/>
                <a:gd name="connsiteX218" fmla="*/ 289474 w 600075"/>
                <a:gd name="connsiteY218" fmla="*/ 153210 h 523875"/>
                <a:gd name="connsiteX219" fmla="*/ 288741 w 600075"/>
                <a:gd name="connsiteY219" fmla="*/ 152752 h 523875"/>
                <a:gd name="connsiteX220" fmla="*/ 286541 w 600075"/>
                <a:gd name="connsiteY220" fmla="*/ 150762 h 523875"/>
                <a:gd name="connsiteX221" fmla="*/ 284426 w 600075"/>
                <a:gd name="connsiteY221" fmla="*/ 147009 h 523875"/>
                <a:gd name="connsiteX222" fmla="*/ 284121 w 600075"/>
                <a:gd name="connsiteY222" fmla="*/ 146418 h 523875"/>
                <a:gd name="connsiteX223" fmla="*/ 286303 w 600075"/>
                <a:gd name="connsiteY223" fmla="*/ 145761 h 523875"/>
                <a:gd name="connsiteX224" fmla="*/ 295294 w 600075"/>
                <a:gd name="connsiteY224" fmla="*/ 145732 h 523875"/>
                <a:gd name="connsiteX225" fmla="*/ 297171 w 600075"/>
                <a:gd name="connsiteY225" fmla="*/ 144904 h 523875"/>
                <a:gd name="connsiteX226" fmla="*/ 297456 w 600075"/>
                <a:gd name="connsiteY226" fmla="*/ 144618 h 523875"/>
                <a:gd name="connsiteX227" fmla="*/ 299095 w 600075"/>
                <a:gd name="connsiteY227" fmla="*/ 141694 h 523875"/>
                <a:gd name="connsiteX228" fmla="*/ 300809 w 600075"/>
                <a:gd name="connsiteY228" fmla="*/ 136884 h 523875"/>
                <a:gd name="connsiteX229" fmla="*/ 301209 w 600075"/>
                <a:gd name="connsiteY229" fmla="*/ 133940 h 523875"/>
                <a:gd name="connsiteX230" fmla="*/ 300666 w 600075"/>
                <a:gd name="connsiteY230" fmla="*/ 132721 h 523875"/>
                <a:gd name="connsiteX231" fmla="*/ 297685 w 600075"/>
                <a:gd name="connsiteY231" fmla="*/ 129740 h 523875"/>
                <a:gd name="connsiteX232" fmla="*/ 297552 w 600075"/>
                <a:gd name="connsiteY232" fmla="*/ 128864 h 523875"/>
                <a:gd name="connsiteX233" fmla="*/ 298028 w 600075"/>
                <a:gd name="connsiteY233" fmla="*/ 127454 h 523875"/>
                <a:gd name="connsiteX234" fmla="*/ 299799 w 600075"/>
                <a:gd name="connsiteY234" fmla="*/ 125949 h 523875"/>
                <a:gd name="connsiteX235" fmla="*/ 302190 w 600075"/>
                <a:gd name="connsiteY235" fmla="*/ 124235 h 523875"/>
                <a:gd name="connsiteX236" fmla="*/ 303495 w 600075"/>
                <a:gd name="connsiteY236" fmla="*/ 122758 h 523875"/>
                <a:gd name="connsiteX237" fmla="*/ 303181 w 600075"/>
                <a:gd name="connsiteY237" fmla="*/ 121596 h 523875"/>
                <a:gd name="connsiteX238" fmla="*/ 302486 w 600075"/>
                <a:gd name="connsiteY238" fmla="*/ 120386 h 523875"/>
                <a:gd name="connsiteX239" fmla="*/ 302371 w 600075"/>
                <a:gd name="connsiteY239" fmla="*/ 119253 h 523875"/>
                <a:gd name="connsiteX240" fmla="*/ 302809 w 600075"/>
                <a:gd name="connsiteY240" fmla="*/ 117862 h 523875"/>
                <a:gd name="connsiteX241" fmla="*/ 302971 w 600075"/>
                <a:gd name="connsiteY241" fmla="*/ 113100 h 523875"/>
                <a:gd name="connsiteX242" fmla="*/ 303276 w 600075"/>
                <a:gd name="connsiteY242" fmla="*/ 111881 h 523875"/>
                <a:gd name="connsiteX243" fmla="*/ 302809 w 600075"/>
                <a:gd name="connsiteY243" fmla="*/ 107537 h 523875"/>
                <a:gd name="connsiteX244" fmla="*/ 302228 w 600075"/>
                <a:gd name="connsiteY244" fmla="*/ 103984 h 523875"/>
                <a:gd name="connsiteX245" fmla="*/ 300333 w 600075"/>
                <a:gd name="connsiteY245" fmla="*/ 99374 h 523875"/>
                <a:gd name="connsiteX246" fmla="*/ 300676 w 600075"/>
                <a:gd name="connsiteY246" fmla="*/ 98355 h 523875"/>
                <a:gd name="connsiteX247" fmla="*/ 301552 w 600075"/>
                <a:gd name="connsiteY247" fmla="*/ 97498 h 523875"/>
                <a:gd name="connsiteX248" fmla="*/ 304419 w 600075"/>
                <a:gd name="connsiteY248" fmla="*/ 95898 h 523875"/>
                <a:gd name="connsiteX249" fmla="*/ 306705 w 600075"/>
                <a:gd name="connsiteY249" fmla="*/ 92126 h 523875"/>
                <a:gd name="connsiteX250" fmla="*/ 310029 w 600075"/>
                <a:gd name="connsiteY250" fmla="*/ 88963 h 523875"/>
                <a:gd name="connsiteX251" fmla="*/ 314382 w 600075"/>
                <a:gd name="connsiteY251" fmla="*/ 86420 h 523875"/>
                <a:gd name="connsiteX252" fmla="*/ 317430 w 600075"/>
                <a:gd name="connsiteY252" fmla="*/ 83591 h 523875"/>
                <a:gd name="connsiteX253" fmla="*/ 318630 w 600075"/>
                <a:gd name="connsiteY253" fmla="*/ 81420 h 523875"/>
                <a:gd name="connsiteX254" fmla="*/ 319478 w 600075"/>
                <a:gd name="connsiteY254" fmla="*/ 80848 h 523875"/>
                <a:gd name="connsiteX255" fmla="*/ 319231 w 600075"/>
                <a:gd name="connsiteY255" fmla="*/ 79838 h 523875"/>
                <a:gd name="connsiteX256" fmla="*/ 318659 w 600075"/>
                <a:gd name="connsiteY256" fmla="*/ 78372 h 523875"/>
                <a:gd name="connsiteX257" fmla="*/ 316925 w 600075"/>
                <a:gd name="connsiteY257" fmla="*/ 76933 h 523875"/>
                <a:gd name="connsiteX258" fmla="*/ 314687 w 600075"/>
                <a:gd name="connsiteY258" fmla="*/ 76114 h 523875"/>
                <a:gd name="connsiteX259" fmla="*/ 312201 w 600075"/>
                <a:gd name="connsiteY259" fmla="*/ 76152 h 523875"/>
                <a:gd name="connsiteX260" fmla="*/ 310658 w 600075"/>
                <a:gd name="connsiteY260" fmla="*/ 75857 h 523875"/>
                <a:gd name="connsiteX261" fmla="*/ 310210 w 600075"/>
                <a:gd name="connsiteY261" fmla="*/ 74733 h 523875"/>
                <a:gd name="connsiteX262" fmla="*/ 310382 w 600075"/>
                <a:gd name="connsiteY262" fmla="*/ 71685 h 523875"/>
                <a:gd name="connsiteX263" fmla="*/ 310248 w 600075"/>
                <a:gd name="connsiteY263" fmla="*/ 68666 h 523875"/>
                <a:gd name="connsiteX264" fmla="*/ 309772 w 600075"/>
                <a:gd name="connsiteY264" fmla="*/ 67275 h 523875"/>
                <a:gd name="connsiteX265" fmla="*/ 308620 w 600075"/>
                <a:gd name="connsiteY265" fmla="*/ 66227 h 523875"/>
                <a:gd name="connsiteX266" fmla="*/ 306343 w 600075"/>
                <a:gd name="connsiteY266" fmla="*/ 66504 h 523875"/>
                <a:gd name="connsiteX267" fmla="*/ 304372 w 600075"/>
                <a:gd name="connsiteY267" fmla="*/ 65646 h 523875"/>
                <a:gd name="connsiteX268" fmla="*/ 302876 w 600075"/>
                <a:gd name="connsiteY268" fmla="*/ 65446 h 523875"/>
                <a:gd name="connsiteX269" fmla="*/ 302009 w 600075"/>
                <a:gd name="connsiteY269" fmla="*/ 66122 h 523875"/>
                <a:gd name="connsiteX270" fmla="*/ 297599 w 600075"/>
                <a:gd name="connsiteY270" fmla="*/ 65922 h 523875"/>
                <a:gd name="connsiteX271" fmla="*/ 295761 w 600075"/>
                <a:gd name="connsiteY271" fmla="*/ 65437 h 523875"/>
                <a:gd name="connsiteX272" fmla="*/ 294475 w 600075"/>
                <a:gd name="connsiteY272" fmla="*/ 64836 h 523875"/>
                <a:gd name="connsiteX273" fmla="*/ 293656 w 600075"/>
                <a:gd name="connsiteY273" fmla="*/ 65170 h 523875"/>
                <a:gd name="connsiteX274" fmla="*/ 293189 w 600075"/>
                <a:gd name="connsiteY274" fmla="*/ 65761 h 523875"/>
                <a:gd name="connsiteX275" fmla="*/ 293113 w 600075"/>
                <a:gd name="connsiteY275" fmla="*/ 66684 h 523875"/>
                <a:gd name="connsiteX276" fmla="*/ 292808 w 600075"/>
                <a:gd name="connsiteY276" fmla="*/ 67904 h 523875"/>
                <a:gd name="connsiteX277" fmla="*/ 291227 w 600075"/>
                <a:gd name="connsiteY277" fmla="*/ 69009 h 523875"/>
                <a:gd name="connsiteX278" fmla="*/ 287617 w 600075"/>
                <a:gd name="connsiteY278" fmla="*/ 70104 h 523875"/>
                <a:gd name="connsiteX279" fmla="*/ 284702 w 600075"/>
                <a:gd name="connsiteY279" fmla="*/ 70018 h 523875"/>
                <a:gd name="connsiteX280" fmla="*/ 282026 w 600075"/>
                <a:gd name="connsiteY280" fmla="*/ 69237 h 523875"/>
                <a:gd name="connsiteX281" fmla="*/ 281169 w 600075"/>
                <a:gd name="connsiteY281" fmla="*/ 68656 h 523875"/>
                <a:gd name="connsiteX282" fmla="*/ 279883 w 600075"/>
                <a:gd name="connsiteY282" fmla="*/ 68142 h 523875"/>
                <a:gd name="connsiteX283" fmla="*/ 274444 w 600075"/>
                <a:gd name="connsiteY283" fmla="*/ 68780 h 523875"/>
                <a:gd name="connsiteX284" fmla="*/ 273787 w 600075"/>
                <a:gd name="connsiteY284" fmla="*/ 68313 h 523875"/>
                <a:gd name="connsiteX285" fmla="*/ 271910 w 600075"/>
                <a:gd name="connsiteY285" fmla="*/ 69447 h 523875"/>
                <a:gd name="connsiteX286" fmla="*/ 269148 w 600075"/>
                <a:gd name="connsiteY286" fmla="*/ 70799 h 523875"/>
                <a:gd name="connsiteX287" fmla="*/ 267595 w 600075"/>
                <a:gd name="connsiteY287" fmla="*/ 70875 h 523875"/>
                <a:gd name="connsiteX288" fmla="*/ 267033 w 600075"/>
                <a:gd name="connsiteY288" fmla="*/ 70590 h 523875"/>
                <a:gd name="connsiteX289" fmla="*/ 266833 w 600075"/>
                <a:gd name="connsiteY289" fmla="*/ 69990 h 523875"/>
                <a:gd name="connsiteX290" fmla="*/ 265671 w 600075"/>
                <a:gd name="connsiteY290" fmla="*/ 67885 h 523875"/>
                <a:gd name="connsiteX291" fmla="*/ 265976 w 600075"/>
                <a:gd name="connsiteY291" fmla="*/ 66770 h 523875"/>
                <a:gd name="connsiteX292" fmla="*/ 268205 w 600075"/>
                <a:gd name="connsiteY292" fmla="*/ 63503 h 523875"/>
                <a:gd name="connsiteX293" fmla="*/ 267957 w 600075"/>
                <a:gd name="connsiteY293" fmla="*/ 62722 h 523875"/>
                <a:gd name="connsiteX294" fmla="*/ 267043 w 600075"/>
                <a:gd name="connsiteY294" fmla="*/ 61665 h 523875"/>
                <a:gd name="connsiteX295" fmla="*/ 266224 w 600075"/>
                <a:gd name="connsiteY295" fmla="*/ 60141 h 523875"/>
                <a:gd name="connsiteX296" fmla="*/ 265986 w 600075"/>
                <a:gd name="connsiteY296" fmla="*/ 59350 h 523875"/>
                <a:gd name="connsiteX297" fmla="*/ 264566 w 600075"/>
                <a:gd name="connsiteY297" fmla="*/ 59217 h 523875"/>
                <a:gd name="connsiteX298" fmla="*/ 263052 w 600075"/>
                <a:gd name="connsiteY298" fmla="*/ 60017 h 523875"/>
                <a:gd name="connsiteX299" fmla="*/ 257289 w 600075"/>
                <a:gd name="connsiteY299" fmla="*/ 61665 h 523875"/>
                <a:gd name="connsiteX300" fmla="*/ 255908 w 600075"/>
                <a:gd name="connsiteY300" fmla="*/ 62265 h 523875"/>
                <a:gd name="connsiteX301" fmla="*/ 253413 w 600075"/>
                <a:gd name="connsiteY301" fmla="*/ 63846 h 523875"/>
                <a:gd name="connsiteX302" fmla="*/ 250888 w 600075"/>
                <a:gd name="connsiteY302" fmla="*/ 66265 h 523875"/>
                <a:gd name="connsiteX303" fmla="*/ 248879 w 600075"/>
                <a:gd name="connsiteY303" fmla="*/ 66770 h 523875"/>
                <a:gd name="connsiteX304" fmla="*/ 248183 w 600075"/>
                <a:gd name="connsiteY304" fmla="*/ 66056 h 523875"/>
                <a:gd name="connsiteX305" fmla="*/ 247945 w 600075"/>
                <a:gd name="connsiteY305" fmla="*/ 60379 h 523875"/>
                <a:gd name="connsiteX306" fmla="*/ 251012 w 600075"/>
                <a:gd name="connsiteY306" fmla="*/ 56597 h 523875"/>
                <a:gd name="connsiteX307" fmla="*/ 253194 w 600075"/>
                <a:gd name="connsiteY307" fmla="*/ 54312 h 523875"/>
                <a:gd name="connsiteX308" fmla="*/ 252174 w 600075"/>
                <a:gd name="connsiteY308" fmla="*/ 53845 h 523875"/>
                <a:gd name="connsiteX309" fmla="*/ 249860 w 600075"/>
                <a:gd name="connsiteY309" fmla="*/ 53912 h 523875"/>
                <a:gd name="connsiteX310" fmla="*/ 250022 w 600075"/>
                <a:gd name="connsiteY310" fmla="*/ 52140 h 523875"/>
                <a:gd name="connsiteX311" fmla="*/ 251108 w 600075"/>
                <a:gd name="connsiteY311" fmla="*/ 51283 h 523875"/>
                <a:gd name="connsiteX312" fmla="*/ 252155 w 600075"/>
                <a:gd name="connsiteY312" fmla="*/ 49349 h 523875"/>
                <a:gd name="connsiteX313" fmla="*/ 250927 w 600075"/>
                <a:gd name="connsiteY313" fmla="*/ 48520 h 523875"/>
                <a:gd name="connsiteX314" fmla="*/ 249965 w 600075"/>
                <a:gd name="connsiteY314" fmla="*/ 47244 h 523875"/>
                <a:gd name="connsiteX315" fmla="*/ 250022 w 600075"/>
                <a:gd name="connsiteY315" fmla="*/ 43910 h 523875"/>
                <a:gd name="connsiteX316" fmla="*/ 250289 w 600075"/>
                <a:gd name="connsiteY316" fmla="*/ 42558 h 523875"/>
                <a:gd name="connsiteX317" fmla="*/ 249974 w 600075"/>
                <a:gd name="connsiteY317" fmla="*/ 41091 h 523875"/>
                <a:gd name="connsiteX318" fmla="*/ 245259 w 600075"/>
                <a:gd name="connsiteY318" fmla="*/ 43072 h 523875"/>
                <a:gd name="connsiteX319" fmla="*/ 244050 w 600075"/>
                <a:gd name="connsiteY319" fmla="*/ 42777 h 523875"/>
                <a:gd name="connsiteX320" fmla="*/ 244002 w 600075"/>
                <a:gd name="connsiteY320" fmla="*/ 40300 h 523875"/>
                <a:gd name="connsiteX321" fmla="*/ 246612 w 600075"/>
                <a:gd name="connsiteY321" fmla="*/ 36519 h 523875"/>
                <a:gd name="connsiteX322" fmla="*/ 246879 w 600075"/>
                <a:gd name="connsiteY322" fmla="*/ 35357 h 523875"/>
                <a:gd name="connsiteX323" fmla="*/ 243821 w 600075"/>
                <a:gd name="connsiteY323" fmla="*/ 34795 h 523875"/>
                <a:gd name="connsiteX324" fmla="*/ 241535 w 600075"/>
                <a:gd name="connsiteY324" fmla="*/ 32937 h 523875"/>
                <a:gd name="connsiteX325" fmla="*/ 240144 w 600075"/>
                <a:gd name="connsiteY325" fmla="*/ 31270 h 523875"/>
                <a:gd name="connsiteX326" fmla="*/ 238658 w 600075"/>
                <a:gd name="connsiteY326" fmla="*/ 28880 h 523875"/>
                <a:gd name="connsiteX327" fmla="*/ 238649 w 600075"/>
                <a:gd name="connsiteY327" fmla="*/ 26727 h 523875"/>
                <a:gd name="connsiteX328" fmla="*/ 240192 w 600075"/>
                <a:gd name="connsiteY328" fmla="*/ 21688 h 523875"/>
                <a:gd name="connsiteX329" fmla="*/ 242392 w 600075"/>
                <a:gd name="connsiteY329" fmla="*/ 20221 h 523875"/>
                <a:gd name="connsiteX330" fmla="*/ 244297 w 600075"/>
                <a:gd name="connsiteY330" fmla="*/ 19317 h 523875"/>
                <a:gd name="connsiteX331" fmla="*/ 248326 w 600075"/>
                <a:gd name="connsiteY331" fmla="*/ 15821 h 523875"/>
                <a:gd name="connsiteX332" fmla="*/ 253879 w 600075"/>
                <a:gd name="connsiteY332" fmla="*/ 16469 h 523875"/>
                <a:gd name="connsiteX333" fmla="*/ 257318 w 600075"/>
                <a:gd name="connsiteY333" fmla="*/ 15716 h 523875"/>
                <a:gd name="connsiteX334" fmla="*/ 260404 w 600075"/>
                <a:gd name="connsiteY334" fmla="*/ 13926 h 523875"/>
                <a:gd name="connsiteX335" fmla="*/ 262176 w 600075"/>
                <a:gd name="connsiteY335" fmla="*/ 13525 h 523875"/>
                <a:gd name="connsiteX336" fmla="*/ 265024 w 600075"/>
                <a:gd name="connsiteY336" fmla="*/ 11963 h 523875"/>
                <a:gd name="connsiteX337" fmla="*/ 264928 w 600075"/>
                <a:gd name="connsiteY337" fmla="*/ 9849 h 523875"/>
                <a:gd name="connsiteX338" fmla="*/ 263947 w 600075"/>
                <a:gd name="connsiteY338" fmla="*/ 8277 h 523875"/>
                <a:gd name="connsiteX339" fmla="*/ 264804 w 600075"/>
                <a:gd name="connsiteY339" fmla="*/ 6801 h 523875"/>
                <a:gd name="connsiteX340" fmla="*/ 267996 w 600075"/>
                <a:gd name="connsiteY340" fmla="*/ 4991 h 523875"/>
                <a:gd name="connsiteX341" fmla="*/ 271539 w 600075"/>
                <a:gd name="connsiteY341" fmla="*/ 2591 h 523875"/>
                <a:gd name="connsiteX342" fmla="*/ 275606 w 600075"/>
                <a:gd name="connsiteY342" fmla="*/ 2124 h 523875"/>
                <a:gd name="connsiteX343" fmla="*/ 279740 w 600075"/>
                <a:gd name="connsiteY343" fmla="*/ 0 h 523875"/>
                <a:gd name="connsiteX344" fmla="*/ 282512 w 600075"/>
                <a:gd name="connsiteY344" fmla="*/ 1371 h 523875"/>
                <a:gd name="connsiteX345" fmla="*/ 284940 w 600075"/>
                <a:gd name="connsiteY345" fmla="*/ 905 h 523875"/>
                <a:gd name="connsiteX346" fmla="*/ 287731 w 600075"/>
                <a:gd name="connsiteY346" fmla="*/ 2534 h 523875"/>
                <a:gd name="connsiteX347" fmla="*/ 291399 w 600075"/>
                <a:gd name="connsiteY347" fmla="*/ 6258 h 523875"/>
                <a:gd name="connsiteX348" fmla="*/ 296771 w 600075"/>
                <a:gd name="connsiteY348" fmla="*/ 7753 h 523875"/>
                <a:gd name="connsiteX349" fmla="*/ 301057 w 600075"/>
                <a:gd name="connsiteY349" fmla="*/ 6582 h 523875"/>
                <a:gd name="connsiteX350" fmla="*/ 308629 w 600075"/>
                <a:gd name="connsiteY350" fmla="*/ 6334 h 523875"/>
                <a:gd name="connsiteX351" fmla="*/ 312411 w 600075"/>
                <a:gd name="connsiteY351" fmla="*/ 6829 h 523875"/>
                <a:gd name="connsiteX352" fmla="*/ 319135 w 600075"/>
                <a:gd name="connsiteY352" fmla="*/ 5905 h 523875"/>
                <a:gd name="connsiteX353" fmla="*/ 322983 w 600075"/>
                <a:gd name="connsiteY353" fmla="*/ 6239 h 523875"/>
                <a:gd name="connsiteX354" fmla="*/ 329222 w 600075"/>
                <a:gd name="connsiteY354" fmla="*/ 4391 h 523875"/>
                <a:gd name="connsiteX355" fmla="*/ 334051 w 600075"/>
                <a:gd name="connsiteY355" fmla="*/ 6696 h 523875"/>
                <a:gd name="connsiteX356" fmla="*/ 343415 w 600075"/>
                <a:gd name="connsiteY356" fmla="*/ 7772 h 523875"/>
                <a:gd name="connsiteX357" fmla="*/ 349034 w 600075"/>
                <a:gd name="connsiteY357" fmla="*/ 9658 h 523875"/>
                <a:gd name="connsiteX358" fmla="*/ 364598 w 600075"/>
                <a:gd name="connsiteY358" fmla="*/ 12820 h 523875"/>
                <a:gd name="connsiteX359" fmla="*/ 370218 w 600075"/>
                <a:gd name="connsiteY359" fmla="*/ 12859 h 523875"/>
                <a:gd name="connsiteX360" fmla="*/ 378171 w 600075"/>
                <a:gd name="connsiteY360" fmla="*/ 11078 h 523875"/>
                <a:gd name="connsiteX361" fmla="*/ 381543 w 600075"/>
                <a:gd name="connsiteY361" fmla="*/ 9744 h 523875"/>
                <a:gd name="connsiteX362" fmla="*/ 384629 w 600075"/>
                <a:gd name="connsiteY362" fmla="*/ 10535 h 523875"/>
                <a:gd name="connsiteX363" fmla="*/ 389154 w 600075"/>
                <a:gd name="connsiteY363" fmla="*/ 9001 h 523875"/>
                <a:gd name="connsiteX364" fmla="*/ 391325 w 600075"/>
                <a:gd name="connsiteY364" fmla="*/ 9315 h 523875"/>
                <a:gd name="connsiteX365" fmla="*/ 394154 w 600075"/>
                <a:gd name="connsiteY365" fmla="*/ 11497 h 523875"/>
                <a:gd name="connsiteX366" fmla="*/ 404108 w 600075"/>
                <a:gd name="connsiteY366" fmla="*/ 14440 h 523875"/>
                <a:gd name="connsiteX367" fmla="*/ 406718 w 600075"/>
                <a:gd name="connsiteY367" fmla="*/ 11944 h 523875"/>
                <a:gd name="connsiteX368" fmla="*/ 408661 w 600075"/>
                <a:gd name="connsiteY368" fmla="*/ 11401 h 523875"/>
                <a:gd name="connsiteX369" fmla="*/ 415823 w 600075"/>
                <a:gd name="connsiteY369" fmla="*/ 12925 h 523875"/>
                <a:gd name="connsiteX370" fmla="*/ 423043 w 600075"/>
                <a:gd name="connsiteY370" fmla="*/ 16030 h 523875"/>
                <a:gd name="connsiteX371" fmla="*/ 426796 w 600075"/>
                <a:gd name="connsiteY371" fmla="*/ 16250 h 523875"/>
                <a:gd name="connsiteX372" fmla="*/ 432283 w 600075"/>
                <a:gd name="connsiteY372" fmla="*/ 15402 h 523875"/>
                <a:gd name="connsiteX373" fmla="*/ 436636 w 600075"/>
                <a:gd name="connsiteY373" fmla="*/ 13363 h 523875"/>
                <a:gd name="connsiteX374" fmla="*/ 437512 w 600075"/>
                <a:gd name="connsiteY374" fmla="*/ 13040 h 523875"/>
                <a:gd name="connsiteX375" fmla="*/ 600247 w 600075"/>
                <a:gd name="connsiteY375" fmla="*/ 140122 h 523875"/>
                <a:gd name="connsiteX376" fmla="*/ 599761 w 600075"/>
                <a:gd name="connsiteY376" fmla="*/ 140522 h 523875"/>
                <a:gd name="connsiteX377" fmla="*/ 591541 w 600075"/>
                <a:gd name="connsiteY377" fmla="*/ 136512 h 523875"/>
                <a:gd name="connsiteX378" fmla="*/ 588854 w 600075"/>
                <a:gd name="connsiteY378" fmla="*/ 136065 h 523875"/>
                <a:gd name="connsiteX379" fmla="*/ 588197 w 600075"/>
                <a:gd name="connsiteY379" fmla="*/ 135455 h 523875"/>
                <a:gd name="connsiteX380" fmla="*/ 588274 w 600075"/>
                <a:gd name="connsiteY380" fmla="*/ 133369 h 523875"/>
                <a:gd name="connsiteX381" fmla="*/ 588483 w 600075"/>
                <a:gd name="connsiteY381" fmla="*/ 132445 h 523875"/>
                <a:gd name="connsiteX382" fmla="*/ 593988 w 600075"/>
                <a:gd name="connsiteY382" fmla="*/ 132026 h 523875"/>
                <a:gd name="connsiteX383" fmla="*/ 598437 w 600075"/>
                <a:gd name="connsiteY383" fmla="*/ 133512 h 523875"/>
                <a:gd name="connsiteX384" fmla="*/ 600828 w 600075"/>
                <a:gd name="connsiteY384" fmla="*/ 137512 h 523875"/>
                <a:gd name="connsiteX385" fmla="*/ 601008 w 600075"/>
                <a:gd name="connsiteY385" fmla="*/ 138198 h 523875"/>
                <a:gd name="connsiteX386" fmla="*/ 600247 w 600075"/>
                <a:gd name="connsiteY386" fmla="*/ 140122 h 523875"/>
                <a:gd name="connsiteX387" fmla="*/ 569548 w 600075"/>
                <a:gd name="connsiteY387" fmla="*/ 141913 h 523875"/>
                <a:gd name="connsiteX388" fmla="*/ 572110 w 600075"/>
                <a:gd name="connsiteY388" fmla="*/ 143065 h 523875"/>
                <a:gd name="connsiteX389" fmla="*/ 574815 w 600075"/>
                <a:gd name="connsiteY389" fmla="*/ 142027 h 523875"/>
                <a:gd name="connsiteX390" fmla="*/ 576253 w 600075"/>
                <a:gd name="connsiteY390" fmla="*/ 142351 h 523875"/>
                <a:gd name="connsiteX391" fmla="*/ 577672 w 600075"/>
                <a:gd name="connsiteY391" fmla="*/ 142913 h 523875"/>
                <a:gd name="connsiteX392" fmla="*/ 578015 w 600075"/>
                <a:gd name="connsiteY392" fmla="*/ 145104 h 523875"/>
                <a:gd name="connsiteX393" fmla="*/ 576758 w 600075"/>
                <a:gd name="connsiteY393" fmla="*/ 147542 h 523875"/>
                <a:gd name="connsiteX394" fmla="*/ 574996 w 600075"/>
                <a:gd name="connsiteY394" fmla="*/ 150019 h 523875"/>
                <a:gd name="connsiteX395" fmla="*/ 573510 w 600075"/>
                <a:gd name="connsiteY395" fmla="*/ 152733 h 523875"/>
                <a:gd name="connsiteX396" fmla="*/ 572215 w 600075"/>
                <a:gd name="connsiteY396" fmla="*/ 155848 h 523875"/>
                <a:gd name="connsiteX397" fmla="*/ 569804 w 600075"/>
                <a:gd name="connsiteY397" fmla="*/ 157686 h 523875"/>
                <a:gd name="connsiteX398" fmla="*/ 567624 w 600075"/>
                <a:gd name="connsiteY398" fmla="*/ 158791 h 523875"/>
                <a:gd name="connsiteX399" fmla="*/ 563013 w 600075"/>
                <a:gd name="connsiteY399" fmla="*/ 156477 h 523875"/>
                <a:gd name="connsiteX400" fmla="*/ 560327 w 600075"/>
                <a:gd name="connsiteY400" fmla="*/ 155896 h 523875"/>
                <a:gd name="connsiteX401" fmla="*/ 559527 w 600075"/>
                <a:gd name="connsiteY401" fmla="*/ 155029 h 523875"/>
                <a:gd name="connsiteX402" fmla="*/ 558889 w 600075"/>
                <a:gd name="connsiteY402" fmla="*/ 151581 h 523875"/>
                <a:gd name="connsiteX403" fmla="*/ 557679 w 600075"/>
                <a:gd name="connsiteY403" fmla="*/ 150485 h 523875"/>
                <a:gd name="connsiteX404" fmla="*/ 555898 w 600075"/>
                <a:gd name="connsiteY404" fmla="*/ 150000 h 523875"/>
                <a:gd name="connsiteX405" fmla="*/ 554336 w 600075"/>
                <a:gd name="connsiteY405" fmla="*/ 150886 h 523875"/>
                <a:gd name="connsiteX406" fmla="*/ 552298 w 600075"/>
                <a:gd name="connsiteY406" fmla="*/ 152705 h 523875"/>
                <a:gd name="connsiteX407" fmla="*/ 551212 w 600075"/>
                <a:gd name="connsiteY407" fmla="*/ 150886 h 523875"/>
                <a:gd name="connsiteX408" fmla="*/ 549488 w 600075"/>
                <a:gd name="connsiteY408" fmla="*/ 150543 h 523875"/>
                <a:gd name="connsiteX409" fmla="*/ 548840 w 600075"/>
                <a:gd name="connsiteY409" fmla="*/ 149447 h 523875"/>
                <a:gd name="connsiteX410" fmla="*/ 548869 w 600075"/>
                <a:gd name="connsiteY410" fmla="*/ 148037 h 523875"/>
                <a:gd name="connsiteX411" fmla="*/ 559927 w 600075"/>
                <a:gd name="connsiteY411" fmla="*/ 139665 h 523875"/>
                <a:gd name="connsiteX412" fmla="*/ 563128 w 600075"/>
                <a:gd name="connsiteY412" fmla="*/ 137808 h 523875"/>
                <a:gd name="connsiteX413" fmla="*/ 569919 w 600075"/>
                <a:gd name="connsiteY413" fmla="*/ 135646 h 523875"/>
                <a:gd name="connsiteX414" fmla="*/ 570957 w 600075"/>
                <a:gd name="connsiteY414" fmla="*/ 135969 h 523875"/>
                <a:gd name="connsiteX415" fmla="*/ 570071 w 600075"/>
                <a:gd name="connsiteY415" fmla="*/ 137246 h 523875"/>
                <a:gd name="connsiteX416" fmla="*/ 570138 w 600075"/>
                <a:gd name="connsiteY416" fmla="*/ 137827 h 523875"/>
                <a:gd name="connsiteX417" fmla="*/ 570986 w 600075"/>
                <a:gd name="connsiteY417" fmla="*/ 138446 h 523875"/>
                <a:gd name="connsiteX418" fmla="*/ 570786 w 600075"/>
                <a:gd name="connsiteY418" fmla="*/ 139436 h 523875"/>
                <a:gd name="connsiteX419" fmla="*/ 569928 w 600075"/>
                <a:gd name="connsiteY419" fmla="*/ 140294 h 523875"/>
                <a:gd name="connsiteX420" fmla="*/ 569548 w 600075"/>
                <a:gd name="connsiteY420" fmla="*/ 141913 h 523875"/>
                <a:gd name="connsiteX421" fmla="*/ 524094 w 600075"/>
                <a:gd name="connsiteY421" fmla="*/ 171917 h 523875"/>
                <a:gd name="connsiteX422" fmla="*/ 523123 w 600075"/>
                <a:gd name="connsiteY422" fmla="*/ 174022 h 523875"/>
                <a:gd name="connsiteX423" fmla="*/ 519056 w 600075"/>
                <a:gd name="connsiteY423" fmla="*/ 173279 h 523875"/>
                <a:gd name="connsiteX424" fmla="*/ 518160 w 600075"/>
                <a:gd name="connsiteY424" fmla="*/ 172431 h 523875"/>
                <a:gd name="connsiteX425" fmla="*/ 519036 w 600075"/>
                <a:gd name="connsiteY425" fmla="*/ 170050 h 523875"/>
                <a:gd name="connsiteX426" fmla="*/ 520208 w 600075"/>
                <a:gd name="connsiteY426" fmla="*/ 169764 h 523875"/>
                <a:gd name="connsiteX427" fmla="*/ 520284 w 600075"/>
                <a:gd name="connsiteY427" fmla="*/ 168069 h 523875"/>
                <a:gd name="connsiteX428" fmla="*/ 521513 w 600075"/>
                <a:gd name="connsiteY428" fmla="*/ 166364 h 523875"/>
                <a:gd name="connsiteX429" fmla="*/ 527285 w 600075"/>
                <a:gd name="connsiteY429" fmla="*/ 164982 h 523875"/>
                <a:gd name="connsiteX430" fmla="*/ 528590 w 600075"/>
                <a:gd name="connsiteY430" fmla="*/ 166145 h 523875"/>
                <a:gd name="connsiteX431" fmla="*/ 528866 w 600075"/>
                <a:gd name="connsiteY431" fmla="*/ 167811 h 523875"/>
                <a:gd name="connsiteX432" fmla="*/ 525418 w 600075"/>
                <a:gd name="connsiteY432" fmla="*/ 171450 h 523875"/>
                <a:gd name="connsiteX433" fmla="*/ 524094 w 600075"/>
                <a:gd name="connsiteY433" fmla="*/ 171917 h 523875"/>
                <a:gd name="connsiteX434" fmla="*/ 528076 w 600075"/>
                <a:gd name="connsiteY434" fmla="*/ 180346 h 523875"/>
                <a:gd name="connsiteX435" fmla="*/ 527475 w 600075"/>
                <a:gd name="connsiteY435" fmla="*/ 180794 h 523875"/>
                <a:gd name="connsiteX436" fmla="*/ 525704 w 600075"/>
                <a:gd name="connsiteY436" fmla="*/ 180384 h 523875"/>
                <a:gd name="connsiteX437" fmla="*/ 523046 w 600075"/>
                <a:gd name="connsiteY437" fmla="*/ 180384 h 523875"/>
                <a:gd name="connsiteX438" fmla="*/ 522942 w 600075"/>
                <a:gd name="connsiteY438" fmla="*/ 179003 h 523875"/>
                <a:gd name="connsiteX439" fmla="*/ 523351 w 600075"/>
                <a:gd name="connsiteY439" fmla="*/ 178041 h 523875"/>
                <a:gd name="connsiteX440" fmla="*/ 523865 w 600075"/>
                <a:gd name="connsiteY440" fmla="*/ 177060 h 523875"/>
                <a:gd name="connsiteX441" fmla="*/ 525485 w 600075"/>
                <a:gd name="connsiteY441" fmla="*/ 178984 h 523875"/>
                <a:gd name="connsiteX442" fmla="*/ 528047 w 600075"/>
                <a:gd name="connsiteY442" fmla="*/ 179346 h 523875"/>
                <a:gd name="connsiteX443" fmla="*/ 528076 w 600075"/>
                <a:gd name="connsiteY443" fmla="*/ 180346 h 523875"/>
                <a:gd name="connsiteX444" fmla="*/ 118815 w 600075"/>
                <a:gd name="connsiteY444" fmla="*/ 493576 h 523875"/>
                <a:gd name="connsiteX445" fmla="*/ 116996 w 600075"/>
                <a:gd name="connsiteY445" fmla="*/ 495576 h 523875"/>
                <a:gd name="connsiteX446" fmla="*/ 114967 w 600075"/>
                <a:gd name="connsiteY446" fmla="*/ 494852 h 523875"/>
                <a:gd name="connsiteX447" fmla="*/ 115938 w 600075"/>
                <a:gd name="connsiteY447" fmla="*/ 490471 h 523875"/>
                <a:gd name="connsiteX448" fmla="*/ 116881 w 600075"/>
                <a:gd name="connsiteY448" fmla="*/ 489166 h 523875"/>
                <a:gd name="connsiteX449" fmla="*/ 120577 w 600075"/>
                <a:gd name="connsiteY449" fmla="*/ 487251 h 523875"/>
                <a:gd name="connsiteX450" fmla="*/ 123654 w 600075"/>
                <a:gd name="connsiteY450" fmla="*/ 486480 h 523875"/>
                <a:gd name="connsiteX451" fmla="*/ 124558 w 600075"/>
                <a:gd name="connsiteY451" fmla="*/ 484441 h 523875"/>
                <a:gd name="connsiteX452" fmla="*/ 125568 w 600075"/>
                <a:gd name="connsiteY452" fmla="*/ 483651 h 523875"/>
                <a:gd name="connsiteX453" fmla="*/ 126654 w 600075"/>
                <a:gd name="connsiteY453" fmla="*/ 484861 h 523875"/>
                <a:gd name="connsiteX454" fmla="*/ 125835 w 600075"/>
                <a:gd name="connsiteY454" fmla="*/ 486270 h 523875"/>
                <a:gd name="connsiteX455" fmla="*/ 125187 w 600075"/>
                <a:gd name="connsiteY455" fmla="*/ 490671 h 523875"/>
                <a:gd name="connsiteX456" fmla="*/ 123139 w 600075"/>
                <a:gd name="connsiteY456" fmla="*/ 492080 h 523875"/>
                <a:gd name="connsiteX457" fmla="*/ 118815 w 600075"/>
                <a:gd name="connsiteY457" fmla="*/ 493576 h 523875"/>
                <a:gd name="connsiteX458" fmla="*/ 8725 w 600075"/>
                <a:gd name="connsiteY458" fmla="*/ 506254 h 523875"/>
                <a:gd name="connsiteX459" fmla="*/ 8058 w 600075"/>
                <a:gd name="connsiteY459" fmla="*/ 506482 h 523875"/>
                <a:gd name="connsiteX460" fmla="*/ 7449 w 600075"/>
                <a:gd name="connsiteY460" fmla="*/ 504092 h 523875"/>
                <a:gd name="connsiteX461" fmla="*/ 4277 w 600075"/>
                <a:gd name="connsiteY461" fmla="*/ 498224 h 523875"/>
                <a:gd name="connsiteX462" fmla="*/ 6201 w 600075"/>
                <a:gd name="connsiteY462" fmla="*/ 495605 h 523875"/>
                <a:gd name="connsiteX463" fmla="*/ 9706 w 600075"/>
                <a:gd name="connsiteY463" fmla="*/ 495538 h 523875"/>
                <a:gd name="connsiteX464" fmla="*/ 11125 w 600075"/>
                <a:gd name="connsiteY464" fmla="*/ 497367 h 523875"/>
                <a:gd name="connsiteX465" fmla="*/ 11602 w 600075"/>
                <a:gd name="connsiteY465" fmla="*/ 499253 h 523875"/>
                <a:gd name="connsiteX466" fmla="*/ 10935 w 600075"/>
                <a:gd name="connsiteY466" fmla="*/ 500339 h 523875"/>
                <a:gd name="connsiteX467" fmla="*/ 11135 w 600075"/>
                <a:gd name="connsiteY467" fmla="*/ 502539 h 523875"/>
                <a:gd name="connsiteX468" fmla="*/ 10763 w 600075"/>
                <a:gd name="connsiteY468" fmla="*/ 503958 h 523875"/>
                <a:gd name="connsiteX469" fmla="*/ 8725 w 600075"/>
                <a:gd name="connsiteY469" fmla="*/ 506254 h 523875"/>
                <a:gd name="connsiteX470" fmla="*/ 105956 w 600075"/>
                <a:gd name="connsiteY470" fmla="*/ 516036 h 523875"/>
                <a:gd name="connsiteX471" fmla="*/ 102327 w 600075"/>
                <a:gd name="connsiteY471" fmla="*/ 519455 h 523875"/>
                <a:gd name="connsiteX472" fmla="*/ 98698 w 600075"/>
                <a:gd name="connsiteY472" fmla="*/ 518665 h 523875"/>
                <a:gd name="connsiteX473" fmla="*/ 98079 w 600075"/>
                <a:gd name="connsiteY473" fmla="*/ 518103 h 523875"/>
                <a:gd name="connsiteX474" fmla="*/ 101718 w 600075"/>
                <a:gd name="connsiteY474" fmla="*/ 517236 h 523875"/>
                <a:gd name="connsiteX475" fmla="*/ 105023 w 600075"/>
                <a:gd name="connsiteY475" fmla="*/ 514636 h 523875"/>
                <a:gd name="connsiteX476" fmla="*/ 107147 w 600075"/>
                <a:gd name="connsiteY476" fmla="*/ 508873 h 523875"/>
                <a:gd name="connsiteX477" fmla="*/ 110471 w 600075"/>
                <a:gd name="connsiteY477" fmla="*/ 502491 h 523875"/>
                <a:gd name="connsiteX478" fmla="*/ 111138 w 600075"/>
                <a:gd name="connsiteY478" fmla="*/ 499786 h 523875"/>
                <a:gd name="connsiteX479" fmla="*/ 112452 w 600075"/>
                <a:gd name="connsiteY479" fmla="*/ 498729 h 523875"/>
                <a:gd name="connsiteX480" fmla="*/ 114262 w 600075"/>
                <a:gd name="connsiteY480" fmla="*/ 498634 h 523875"/>
                <a:gd name="connsiteX481" fmla="*/ 115043 w 600075"/>
                <a:gd name="connsiteY481" fmla="*/ 498834 h 523875"/>
                <a:gd name="connsiteX482" fmla="*/ 115843 w 600075"/>
                <a:gd name="connsiteY482" fmla="*/ 500253 h 523875"/>
                <a:gd name="connsiteX483" fmla="*/ 115834 w 600075"/>
                <a:gd name="connsiteY483" fmla="*/ 503463 h 523875"/>
                <a:gd name="connsiteX484" fmla="*/ 114891 w 600075"/>
                <a:gd name="connsiteY484" fmla="*/ 508787 h 523875"/>
                <a:gd name="connsiteX485" fmla="*/ 113147 w 600075"/>
                <a:gd name="connsiteY485" fmla="*/ 513493 h 523875"/>
                <a:gd name="connsiteX486" fmla="*/ 105956 w 600075"/>
                <a:gd name="connsiteY486" fmla="*/ 516036 h 523875"/>
                <a:gd name="connsiteX487" fmla="*/ 48816 w 600075"/>
                <a:gd name="connsiteY487" fmla="*/ 509683 h 523875"/>
                <a:gd name="connsiteX488" fmla="*/ 46577 w 600075"/>
                <a:gd name="connsiteY488" fmla="*/ 516579 h 523875"/>
                <a:gd name="connsiteX489" fmla="*/ 44491 w 600075"/>
                <a:gd name="connsiteY489" fmla="*/ 519274 h 523875"/>
                <a:gd name="connsiteX490" fmla="*/ 43253 w 600075"/>
                <a:gd name="connsiteY490" fmla="*/ 520179 h 523875"/>
                <a:gd name="connsiteX491" fmla="*/ 40177 w 600075"/>
                <a:gd name="connsiteY491" fmla="*/ 520932 h 523875"/>
                <a:gd name="connsiteX492" fmla="*/ 36519 w 600075"/>
                <a:gd name="connsiteY492" fmla="*/ 516655 h 523875"/>
                <a:gd name="connsiteX493" fmla="*/ 34614 w 600075"/>
                <a:gd name="connsiteY493" fmla="*/ 512302 h 523875"/>
                <a:gd name="connsiteX494" fmla="*/ 33566 w 600075"/>
                <a:gd name="connsiteY494" fmla="*/ 510902 h 523875"/>
                <a:gd name="connsiteX495" fmla="*/ 35233 w 600075"/>
                <a:gd name="connsiteY495" fmla="*/ 509797 h 523875"/>
                <a:gd name="connsiteX496" fmla="*/ 37662 w 600075"/>
                <a:gd name="connsiteY496" fmla="*/ 509987 h 523875"/>
                <a:gd name="connsiteX497" fmla="*/ 42882 w 600075"/>
                <a:gd name="connsiteY497" fmla="*/ 509063 h 523875"/>
                <a:gd name="connsiteX498" fmla="*/ 43939 w 600075"/>
                <a:gd name="connsiteY498" fmla="*/ 508692 h 523875"/>
                <a:gd name="connsiteX499" fmla="*/ 49244 w 600075"/>
                <a:gd name="connsiteY499" fmla="*/ 504292 h 523875"/>
                <a:gd name="connsiteX500" fmla="*/ 54464 w 600075"/>
                <a:gd name="connsiteY500" fmla="*/ 503749 h 523875"/>
                <a:gd name="connsiteX501" fmla="*/ 54588 w 600075"/>
                <a:gd name="connsiteY501" fmla="*/ 505197 h 523875"/>
                <a:gd name="connsiteX502" fmla="*/ 48816 w 600075"/>
                <a:gd name="connsiteY502" fmla="*/ 509683 h 523875"/>
                <a:gd name="connsiteX503" fmla="*/ 26089 w 600075"/>
                <a:gd name="connsiteY503" fmla="*/ 520475 h 523875"/>
                <a:gd name="connsiteX504" fmla="*/ 24994 w 600075"/>
                <a:gd name="connsiteY504" fmla="*/ 520732 h 523875"/>
                <a:gd name="connsiteX505" fmla="*/ 23698 w 600075"/>
                <a:gd name="connsiteY505" fmla="*/ 519979 h 523875"/>
                <a:gd name="connsiteX506" fmla="*/ 22327 w 600075"/>
                <a:gd name="connsiteY506" fmla="*/ 517588 h 523875"/>
                <a:gd name="connsiteX507" fmla="*/ 23251 w 600075"/>
                <a:gd name="connsiteY507" fmla="*/ 515817 h 523875"/>
                <a:gd name="connsiteX508" fmla="*/ 24098 w 600075"/>
                <a:gd name="connsiteY508" fmla="*/ 515007 h 523875"/>
                <a:gd name="connsiteX509" fmla="*/ 25279 w 600075"/>
                <a:gd name="connsiteY509" fmla="*/ 515131 h 523875"/>
                <a:gd name="connsiteX510" fmla="*/ 27546 w 600075"/>
                <a:gd name="connsiteY510" fmla="*/ 516436 h 523875"/>
                <a:gd name="connsiteX511" fmla="*/ 28242 w 600075"/>
                <a:gd name="connsiteY511" fmla="*/ 517788 h 523875"/>
                <a:gd name="connsiteX512" fmla="*/ 28308 w 600075"/>
                <a:gd name="connsiteY512" fmla="*/ 518627 h 523875"/>
                <a:gd name="connsiteX513" fmla="*/ 26089 w 600075"/>
                <a:gd name="connsiteY513" fmla="*/ 520475 h 523875"/>
                <a:gd name="connsiteX514" fmla="*/ 73781 w 600075"/>
                <a:gd name="connsiteY514" fmla="*/ 516693 h 523875"/>
                <a:gd name="connsiteX515" fmla="*/ 73619 w 600075"/>
                <a:gd name="connsiteY515" fmla="*/ 519017 h 523875"/>
                <a:gd name="connsiteX516" fmla="*/ 74248 w 600075"/>
                <a:gd name="connsiteY516" fmla="*/ 521360 h 523875"/>
                <a:gd name="connsiteX517" fmla="*/ 74086 w 600075"/>
                <a:gd name="connsiteY517" fmla="*/ 524913 h 523875"/>
                <a:gd name="connsiteX518" fmla="*/ 72809 w 600075"/>
                <a:gd name="connsiteY518" fmla="*/ 526837 h 523875"/>
                <a:gd name="connsiteX519" fmla="*/ 69533 w 600075"/>
                <a:gd name="connsiteY519" fmla="*/ 528752 h 523875"/>
                <a:gd name="connsiteX520" fmla="*/ 66951 w 600075"/>
                <a:gd name="connsiteY520" fmla="*/ 528409 h 523875"/>
                <a:gd name="connsiteX521" fmla="*/ 65494 w 600075"/>
                <a:gd name="connsiteY521" fmla="*/ 527637 h 523875"/>
                <a:gd name="connsiteX522" fmla="*/ 62903 w 600075"/>
                <a:gd name="connsiteY522" fmla="*/ 524523 h 523875"/>
                <a:gd name="connsiteX523" fmla="*/ 62846 w 600075"/>
                <a:gd name="connsiteY523" fmla="*/ 521303 h 523875"/>
                <a:gd name="connsiteX524" fmla="*/ 65218 w 600075"/>
                <a:gd name="connsiteY524" fmla="*/ 519208 h 523875"/>
                <a:gd name="connsiteX525" fmla="*/ 66237 w 600075"/>
                <a:gd name="connsiteY525" fmla="*/ 516493 h 523875"/>
                <a:gd name="connsiteX526" fmla="*/ 72390 w 600075"/>
                <a:gd name="connsiteY526" fmla="*/ 517007 h 523875"/>
                <a:gd name="connsiteX527" fmla="*/ 72923 w 600075"/>
                <a:gd name="connsiteY527" fmla="*/ 516484 h 523875"/>
                <a:gd name="connsiteX528" fmla="*/ 73381 w 600075"/>
                <a:gd name="connsiteY528" fmla="*/ 516331 h 523875"/>
                <a:gd name="connsiteX529" fmla="*/ 73781 w 600075"/>
                <a:gd name="connsiteY529" fmla="*/ 516693 h 523875"/>
                <a:gd name="connsiteX530" fmla="*/ 7287 w 600075"/>
                <a:gd name="connsiteY530" fmla="*/ 526866 h 523875"/>
                <a:gd name="connsiteX531" fmla="*/ 4706 w 600075"/>
                <a:gd name="connsiteY531" fmla="*/ 531771 h 523875"/>
                <a:gd name="connsiteX532" fmla="*/ 1448 w 600075"/>
                <a:gd name="connsiteY532" fmla="*/ 529942 h 523875"/>
                <a:gd name="connsiteX533" fmla="*/ 657 w 600075"/>
                <a:gd name="connsiteY533" fmla="*/ 529333 h 523875"/>
                <a:gd name="connsiteX534" fmla="*/ 0 w 600075"/>
                <a:gd name="connsiteY534" fmla="*/ 528323 h 523875"/>
                <a:gd name="connsiteX535" fmla="*/ 3134 w 600075"/>
                <a:gd name="connsiteY535" fmla="*/ 528123 h 523875"/>
                <a:gd name="connsiteX536" fmla="*/ 6306 w 600075"/>
                <a:gd name="connsiteY536" fmla="*/ 525656 h 523875"/>
                <a:gd name="connsiteX537" fmla="*/ 7287 w 600075"/>
                <a:gd name="connsiteY537" fmla="*/ 526866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Lst>
              <a:rect l="l" t="t" r="r" b="b"/>
              <a:pathLst>
                <a:path w="600075" h="523875">
                  <a:moveTo>
                    <a:pt x="437512" y="13040"/>
                  </a:moveTo>
                  <a:lnTo>
                    <a:pt x="437550" y="14316"/>
                  </a:lnTo>
                  <a:lnTo>
                    <a:pt x="438598" y="16068"/>
                  </a:lnTo>
                  <a:lnTo>
                    <a:pt x="439684" y="16716"/>
                  </a:lnTo>
                  <a:lnTo>
                    <a:pt x="441970" y="17612"/>
                  </a:lnTo>
                  <a:lnTo>
                    <a:pt x="443732" y="17736"/>
                  </a:lnTo>
                  <a:lnTo>
                    <a:pt x="446132" y="18155"/>
                  </a:lnTo>
                  <a:lnTo>
                    <a:pt x="447761" y="19164"/>
                  </a:lnTo>
                  <a:lnTo>
                    <a:pt x="447856" y="20736"/>
                  </a:lnTo>
                  <a:lnTo>
                    <a:pt x="447447" y="22488"/>
                  </a:lnTo>
                  <a:lnTo>
                    <a:pt x="446456" y="24098"/>
                  </a:lnTo>
                  <a:lnTo>
                    <a:pt x="445894" y="25327"/>
                  </a:lnTo>
                  <a:lnTo>
                    <a:pt x="446418" y="26032"/>
                  </a:lnTo>
                  <a:lnTo>
                    <a:pt x="447275" y="26584"/>
                  </a:lnTo>
                  <a:lnTo>
                    <a:pt x="448199" y="26736"/>
                  </a:lnTo>
                  <a:lnTo>
                    <a:pt x="448828" y="26556"/>
                  </a:lnTo>
                  <a:lnTo>
                    <a:pt x="449304" y="25584"/>
                  </a:lnTo>
                  <a:lnTo>
                    <a:pt x="450209" y="24394"/>
                  </a:lnTo>
                  <a:lnTo>
                    <a:pt x="450713" y="24241"/>
                  </a:lnTo>
                  <a:lnTo>
                    <a:pt x="450675" y="24917"/>
                  </a:lnTo>
                  <a:lnTo>
                    <a:pt x="451104" y="25755"/>
                  </a:lnTo>
                  <a:lnTo>
                    <a:pt x="454047" y="27156"/>
                  </a:lnTo>
                  <a:lnTo>
                    <a:pt x="460505" y="29766"/>
                  </a:lnTo>
                  <a:lnTo>
                    <a:pt x="463039" y="29813"/>
                  </a:lnTo>
                  <a:lnTo>
                    <a:pt x="465087" y="30118"/>
                  </a:lnTo>
                  <a:lnTo>
                    <a:pt x="465687" y="31213"/>
                  </a:lnTo>
                  <a:lnTo>
                    <a:pt x="469802" y="35233"/>
                  </a:lnTo>
                  <a:lnTo>
                    <a:pt x="470783" y="35128"/>
                  </a:lnTo>
                  <a:lnTo>
                    <a:pt x="472612" y="35223"/>
                  </a:lnTo>
                  <a:lnTo>
                    <a:pt x="474821" y="34900"/>
                  </a:lnTo>
                  <a:lnTo>
                    <a:pt x="476422" y="34147"/>
                  </a:lnTo>
                  <a:lnTo>
                    <a:pt x="477469" y="34271"/>
                  </a:lnTo>
                  <a:lnTo>
                    <a:pt x="478631" y="35052"/>
                  </a:lnTo>
                  <a:lnTo>
                    <a:pt x="479984" y="35728"/>
                  </a:lnTo>
                  <a:lnTo>
                    <a:pt x="481737" y="37052"/>
                  </a:lnTo>
                  <a:lnTo>
                    <a:pt x="483298" y="38681"/>
                  </a:lnTo>
                  <a:lnTo>
                    <a:pt x="484375" y="39214"/>
                  </a:lnTo>
                  <a:lnTo>
                    <a:pt x="490861" y="38119"/>
                  </a:lnTo>
                  <a:lnTo>
                    <a:pt x="492309" y="39081"/>
                  </a:lnTo>
                  <a:lnTo>
                    <a:pt x="493843" y="39071"/>
                  </a:lnTo>
                  <a:lnTo>
                    <a:pt x="495567" y="38824"/>
                  </a:lnTo>
                  <a:lnTo>
                    <a:pt x="499320" y="39329"/>
                  </a:lnTo>
                  <a:lnTo>
                    <a:pt x="502368" y="39205"/>
                  </a:lnTo>
                  <a:lnTo>
                    <a:pt x="502644" y="38805"/>
                  </a:lnTo>
                  <a:lnTo>
                    <a:pt x="502901" y="35185"/>
                  </a:lnTo>
                  <a:lnTo>
                    <a:pt x="503387" y="33899"/>
                  </a:lnTo>
                  <a:lnTo>
                    <a:pt x="504111" y="33556"/>
                  </a:lnTo>
                  <a:lnTo>
                    <a:pt x="505911" y="33814"/>
                  </a:lnTo>
                  <a:lnTo>
                    <a:pt x="512474" y="35957"/>
                  </a:lnTo>
                  <a:lnTo>
                    <a:pt x="515179" y="37300"/>
                  </a:lnTo>
                  <a:lnTo>
                    <a:pt x="517779" y="38348"/>
                  </a:lnTo>
                  <a:lnTo>
                    <a:pt x="520046" y="38462"/>
                  </a:lnTo>
                  <a:lnTo>
                    <a:pt x="521551" y="39167"/>
                  </a:lnTo>
                  <a:lnTo>
                    <a:pt x="523656" y="42596"/>
                  </a:lnTo>
                  <a:lnTo>
                    <a:pt x="523294" y="44320"/>
                  </a:lnTo>
                  <a:lnTo>
                    <a:pt x="523485" y="44958"/>
                  </a:lnTo>
                  <a:lnTo>
                    <a:pt x="523704" y="46149"/>
                  </a:lnTo>
                  <a:lnTo>
                    <a:pt x="523647" y="47472"/>
                  </a:lnTo>
                  <a:lnTo>
                    <a:pt x="524199" y="48339"/>
                  </a:lnTo>
                  <a:lnTo>
                    <a:pt x="525199" y="48444"/>
                  </a:lnTo>
                  <a:lnTo>
                    <a:pt x="526475" y="48187"/>
                  </a:lnTo>
                  <a:lnTo>
                    <a:pt x="527876" y="47673"/>
                  </a:lnTo>
                  <a:lnTo>
                    <a:pt x="530333" y="46206"/>
                  </a:lnTo>
                  <a:lnTo>
                    <a:pt x="531066" y="45968"/>
                  </a:lnTo>
                  <a:lnTo>
                    <a:pt x="535181" y="47634"/>
                  </a:lnTo>
                  <a:lnTo>
                    <a:pt x="537000" y="48749"/>
                  </a:lnTo>
                  <a:lnTo>
                    <a:pt x="537629" y="49959"/>
                  </a:lnTo>
                  <a:lnTo>
                    <a:pt x="538572" y="51197"/>
                  </a:lnTo>
                  <a:lnTo>
                    <a:pt x="539801" y="51378"/>
                  </a:lnTo>
                  <a:lnTo>
                    <a:pt x="541554" y="50206"/>
                  </a:lnTo>
                  <a:lnTo>
                    <a:pt x="544287" y="48949"/>
                  </a:lnTo>
                  <a:lnTo>
                    <a:pt x="548935" y="50054"/>
                  </a:lnTo>
                  <a:lnTo>
                    <a:pt x="554107" y="51654"/>
                  </a:lnTo>
                  <a:lnTo>
                    <a:pt x="556346" y="51845"/>
                  </a:lnTo>
                  <a:lnTo>
                    <a:pt x="556422" y="51063"/>
                  </a:lnTo>
                  <a:lnTo>
                    <a:pt x="556831" y="49949"/>
                  </a:lnTo>
                  <a:lnTo>
                    <a:pt x="557679" y="49387"/>
                  </a:lnTo>
                  <a:lnTo>
                    <a:pt x="558956" y="49225"/>
                  </a:lnTo>
                  <a:lnTo>
                    <a:pt x="560727" y="48635"/>
                  </a:lnTo>
                  <a:lnTo>
                    <a:pt x="562746" y="47663"/>
                  </a:lnTo>
                  <a:lnTo>
                    <a:pt x="564852" y="47263"/>
                  </a:lnTo>
                  <a:lnTo>
                    <a:pt x="567052" y="47987"/>
                  </a:lnTo>
                  <a:lnTo>
                    <a:pt x="569709" y="48578"/>
                  </a:lnTo>
                  <a:lnTo>
                    <a:pt x="571300" y="48568"/>
                  </a:lnTo>
                  <a:lnTo>
                    <a:pt x="572062" y="50854"/>
                  </a:lnTo>
                  <a:lnTo>
                    <a:pt x="573348" y="51721"/>
                  </a:lnTo>
                  <a:lnTo>
                    <a:pt x="573853" y="53702"/>
                  </a:lnTo>
                  <a:lnTo>
                    <a:pt x="571490" y="54731"/>
                  </a:lnTo>
                  <a:lnTo>
                    <a:pt x="570100" y="54873"/>
                  </a:lnTo>
                  <a:lnTo>
                    <a:pt x="569671" y="58255"/>
                  </a:lnTo>
                  <a:lnTo>
                    <a:pt x="570338" y="59207"/>
                  </a:lnTo>
                  <a:lnTo>
                    <a:pt x="571662" y="60103"/>
                  </a:lnTo>
                  <a:lnTo>
                    <a:pt x="572024" y="61141"/>
                  </a:lnTo>
                  <a:lnTo>
                    <a:pt x="572291" y="66094"/>
                  </a:lnTo>
                  <a:lnTo>
                    <a:pt x="569586" y="69075"/>
                  </a:lnTo>
                  <a:lnTo>
                    <a:pt x="565795" y="72419"/>
                  </a:lnTo>
                  <a:lnTo>
                    <a:pt x="547240" y="83134"/>
                  </a:lnTo>
                  <a:lnTo>
                    <a:pt x="542820" y="88306"/>
                  </a:lnTo>
                  <a:lnTo>
                    <a:pt x="541134" y="89497"/>
                  </a:lnTo>
                  <a:lnTo>
                    <a:pt x="527342" y="92745"/>
                  </a:lnTo>
                  <a:lnTo>
                    <a:pt x="517703" y="96212"/>
                  </a:lnTo>
                  <a:lnTo>
                    <a:pt x="513083" y="97469"/>
                  </a:lnTo>
                  <a:lnTo>
                    <a:pt x="507311" y="103479"/>
                  </a:lnTo>
                  <a:lnTo>
                    <a:pt x="504577" y="105899"/>
                  </a:lnTo>
                  <a:lnTo>
                    <a:pt x="506759" y="106566"/>
                  </a:lnTo>
                  <a:lnTo>
                    <a:pt x="509302" y="109433"/>
                  </a:lnTo>
                  <a:lnTo>
                    <a:pt x="508445" y="110699"/>
                  </a:lnTo>
                  <a:lnTo>
                    <a:pt x="504739" y="112662"/>
                  </a:lnTo>
                  <a:lnTo>
                    <a:pt x="503120" y="113262"/>
                  </a:lnTo>
                  <a:lnTo>
                    <a:pt x="502244" y="112947"/>
                  </a:lnTo>
                  <a:lnTo>
                    <a:pt x="501415" y="113214"/>
                  </a:lnTo>
                  <a:lnTo>
                    <a:pt x="495205" y="123549"/>
                  </a:lnTo>
                  <a:lnTo>
                    <a:pt x="489718" y="130959"/>
                  </a:lnTo>
                  <a:lnTo>
                    <a:pt x="486632" y="134179"/>
                  </a:lnTo>
                  <a:lnTo>
                    <a:pt x="483470" y="138970"/>
                  </a:lnTo>
                  <a:lnTo>
                    <a:pt x="476736" y="151286"/>
                  </a:lnTo>
                  <a:lnTo>
                    <a:pt x="476688" y="154829"/>
                  </a:lnTo>
                  <a:lnTo>
                    <a:pt x="480003" y="167011"/>
                  </a:lnTo>
                  <a:lnTo>
                    <a:pt x="481908" y="170202"/>
                  </a:lnTo>
                  <a:lnTo>
                    <a:pt x="484575" y="172879"/>
                  </a:lnTo>
                  <a:lnTo>
                    <a:pt x="489623" y="175155"/>
                  </a:lnTo>
                  <a:lnTo>
                    <a:pt x="490871" y="177394"/>
                  </a:lnTo>
                  <a:lnTo>
                    <a:pt x="489128" y="179527"/>
                  </a:lnTo>
                  <a:lnTo>
                    <a:pt x="484079" y="183309"/>
                  </a:lnTo>
                  <a:lnTo>
                    <a:pt x="475297" y="188414"/>
                  </a:lnTo>
                  <a:lnTo>
                    <a:pt x="471564" y="192434"/>
                  </a:lnTo>
                  <a:lnTo>
                    <a:pt x="470773" y="196301"/>
                  </a:lnTo>
                  <a:lnTo>
                    <a:pt x="468201" y="198044"/>
                  </a:lnTo>
                  <a:lnTo>
                    <a:pt x="467230" y="203444"/>
                  </a:lnTo>
                  <a:lnTo>
                    <a:pt x="465668" y="207016"/>
                  </a:lnTo>
                  <a:lnTo>
                    <a:pt x="465372" y="208226"/>
                  </a:lnTo>
                  <a:lnTo>
                    <a:pt x="463715" y="210931"/>
                  </a:lnTo>
                  <a:lnTo>
                    <a:pt x="463496" y="212903"/>
                  </a:lnTo>
                  <a:lnTo>
                    <a:pt x="466211" y="215608"/>
                  </a:lnTo>
                  <a:lnTo>
                    <a:pt x="464868" y="216780"/>
                  </a:lnTo>
                  <a:lnTo>
                    <a:pt x="463525" y="217294"/>
                  </a:lnTo>
                  <a:lnTo>
                    <a:pt x="460429" y="217608"/>
                  </a:lnTo>
                  <a:lnTo>
                    <a:pt x="450018" y="217951"/>
                  </a:lnTo>
                  <a:lnTo>
                    <a:pt x="441646" y="223790"/>
                  </a:lnTo>
                  <a:lnTo>
                    <a:pt x="437464" y="228952"/>
                  </a:lnTo>
                  <a:lnTo>
                    <a:pt x="433673" y="238525"/>
                  </a:lnTo>
                  <a:lnTo>
                    <a:pt x="429073" y="244154"/>
                  </a:lnTo>
                  <a:lnTo>
                    <a:pt x="427044" y="245193"/>
                  </a:lnTo>
                  <a:lnTo>
                    <a:pt x="423891" y="242726"/>
                  </a:lnTo>
                  <a:lnTo>
                    <a:pt x="419948" y="242345"/>
                  </a:lnTo>
                  <a:lnTo>
                    <a:pt x="416128" y="243164"/>
                  </a:lnTo>
                  <a:lnTo>
                    <a:pt x="414128" y="245126"/>
                  </a:lnTo>
                  <a:lnTo>
                    <a:pt x="411004" y="246221"/>
                  </a:lnTo>
                  <a:lnTo>
                    <a:pt x="407946" y="245278"/>
                  </a:lnTo>
                  <a:lnTo>
                    <a:pt x="401336" y="244764"/>
                  </a:lnTo>
                  <a:lnTo>
                    <a:pt x="398393" y="244859"/>
                  </a:lnTo>
                  <a:lnTo>
                    <a:pt x="393792" y="246450"/>
                  </a:lnTo>
                  <a:lnTo>
                    <a:pt x="389849" y="245393"/>
                  </a:lnTo>
                  <a:lnTo>
                    <a:pt x="383191" y="244850"/>
                  </a:lnTo>
                  <a:lnTo>
                    <a:pt x="368780" y="246116"/>
                  </a:lnTo>
                  <a:lnTo>
                    <a:pt x="366960" y="246707"/>
                  </a:lnTo>
                  <a:lnTo>
                    <a:pt x="365160" y="249069"/>
                  </a:lnTo>
                  <a:lnTo>
                    <a:pt x="360569" y="253136"/>
                  </a:lnTo>
                  <a:lnTo>
                    <a:pt x="353587" y="253279"/>
                  </a:lnTo>
                  <a:lnTo>
                    <a:pt x="347272" y="255870"/>
                  </a:lnTo>
                  <a:lnTo>
                    <a:pt x="345691" y="257527"/>
                  </a:lnTo>
                  <a:lnTo>
                    <a:pt x="343043" y="262090"/>
                  </a:lnTo>
                  <a:lnTo>
                    <a:pt x="342214" y="265414"/>
                  </a:lnTo>
                  <a:lnTo>
                    <a:pt x="341662" y="265443"/>
                  </a:lnTo>
                  <a:lnTo>
                    <a:pt x="340976" y="264623"/>
                  </a:lnTo>
                  <a:lnTo>
                    <a:pt x="340005" y="264890"/>
                  </a:lnTo>
                  <a:lnTo>
                    <a:pt x="339500" y="267424"/>
                  </a:lnTo>
                  <a:lnTo>
                    <a:pt x="337128" y="268576"/>
                  </a:lnTo>
                  <a:lnTo>
                    <a:pt x="335147" y="268996"/>
                  </a:lnTo>
                  <a:lnTo>
                    <a:pt x="330260" y="266948"/>
                  </a:lnTo>
                  <a:lnTo>
                    <a:pt x="326184" y="263871"/>
                  </a:lnTo>
                  <a:lnTo>
                    <a:pt x="324050" y="263652"/>
                  </a:lnTo>
                  <a:lnTo>
                    <a:pt x="320583" y="258851"/>
                  </a:lnTo>
                  <a:lnTo>
                    <a:pt x="319088" y="255794"/>
                  </a:lnTo>
                  <a:lnTo>
                    <a:pt x="318030" y="252479"/>
                  </a:lnTo>
                  <a:lnTo>
                    <a:pt x="318249" y="251212"/>
                  </a:lnTo>
                  <a:lnTo>
                    <a:pt x="317954" y="250155"/>
                  </a:lnTo>
                  <a:lnTo>
                    <a:pt x="314878" y="248812"/>
                  </a:lnTo>
                  <a:lnTo>
                    <a:pt x="314125" y="245764"/>
                  </a:lnTo>
                  <a:lnTo>
                    <a:pt x="316373" y="241792"/>
                  </a:lnTo>
                  <a:lnTo>
                    <a:pt x="318211" y="240106"/>
                  </a:lnTo>
                  <a:lnTo>
                    <a:pt x="319354" y="239620"/>
                  </a:lnTo>
                  <a:lnTo>
                    <a:pt x="316573" y="239792"/>
                  </a:lnTo>
                  <a:lnTo>
                    <a:pt x="314563" y="242345"/>
                  </a:lnTo>
                  <a:lnTo>
                    <a:pt x="311991" y="238249"/>
                  </a:lnTo>
                  <a:lnTo>
                    <a:pt x="301504" y="230257"/>
                  </a:lnTo>
                  <a:lnTo>
                    <a:pt x="302181" y="228419"/>
                  </a:lnTo>
                  <a:lnTo>
                    <a:pt x="302066" y="227428"/>
                  </a:lnTo>
                  <a:lnTo>
                    <a:pt x="300304" y="229571"/>
                  </a:lnTo>
                  <a:lnTo>
                    <a:pt x="299104" y="230124"/>
                  </a:lnTo>
                  <a:lnTo>
                    <a:pt x="293742" y="229781"/>
                  </a:lnTo>
                  <a:lnTo>
                    <a:pt x="287569" y="230762"/>
                  </a:lnTo>
                  <a:lnTo>
                    <a:pt x="285941" y="222437"/>
                  </a:lnTo>
                  <a:lnTo>
                    <a:pt x="285169" y="219237"/>
                  </a:lnTo>
                  <a:lnTo>
                    <a:pt x="284969" y="217160"/>
                  </a:lnTo>
                  <a:lnTo>
                    <a:pt x="286560" y="212360"/>
                  </a:lnTo>
                  <a:lnTo>
                    <a:pt x="288303" y="210398"/>
                  </a:lnTo>
                  <a:lnTo>
                    <a:pt x="290617" y="206350"/>
                  </a:lnTo>
                  <a:lnTo>
                    <a:pt x="293475" y="202978"/>
                  </a:lnTo>
                  <a:lnTo>
                    <a:pt x="296494" y="202177"/>
                  </a:lnTo>
                  <a:lnTo>
                    <a:pt x="297828" y="201682"/>
                  </a:lnTo>
                  <a:lnTo>
                    <a:pt x="298942" y="199072"/>
                  </a:lnTo>
                  <a:lnTo>
                    <a:pt x="299571" y="196844"/>
                  </a:lnTo>
                  <a:lnTo>
                    <a:pt x="299114" y="196625"/>
                  </a:lnTo>
                  <a:lnTo>
                    <a:pt x="295590" y="197082"/>
                  </a:lnTo>
                  <a:lnTo>
                    <a:pt x="289265" y="187700"/>
                  </a:lnTo>
                  <a:lnTo>
                    <a:pt x="289465" y="186204"/>
                  </a:lnTo>
                  <a:lnTo>
                    <a:pt x="290255" y="183985"/>
                  </a:lnTo>
                  <a:lnTo>
                    <a:pt x="290779" y="181175"/>
                  </a:lnTo>
                  <a:lnTo>
                    <a:pt x="290912" y="178956"/>
                  </a:lnTo>
                  <a:lnTo>
                    <a:pt x="292560" y="177041"/>
                  </a:lnTo>
                  <a:lnTo>
                    <a:pt x="295085" y="175117"/>
                  </a:lnTo>
                  <a:lnTo>
                    <a:pt x="297209" y="172374"/>
                  </a:lnTo>
                  <a:lnTo>
                    <a:pt x="298275" y="169697"/>
                  </a:lnTo>
                  <a:lnTo>
                    <a:pt x="298495" y="167259"/>
                  </a:lnTo>
                  <a:lnTo>
                    <a:pt x="297294" y="165516"/>
                  </a:lnTo>
                  <a:lnTo>
                    <a:pt x="293837" y="164554"/>
                  </a:lnTo>
                  <a:lnTo>
                    <a:pt x="290265" y="157581"/>
                  </a:lnTo>
                  <a:lnTo>
                    <a:pt x="289474" y="153210"/>
                  </a:lnTo>
                  <a:lnTo>
                    <a:pt x="288741" y="152752"/>
                  </a:lnTo>
                  <a:lnTo>
                    <a:pt x="286541" y="150762"/>
                  </a:lnTo>
                  <a:lnTo>
                    <a:pt x="284426" y="147009"/>
                  </a:lnTo>
                  <a:lnTo>
                    <a:pt x="284121" y="146418"/>
                  </a:lnTo>
                  <a:lnTo>
                    <a:pt x="286303" y="145761"/>
                  </a:lnTo>
                  <a:lnTo>
                    <a:pt x="295294" y="145732"/>
                  </a:lnTo>
                  <a:lnTo>
                    <a:pt x="297171" y="144904"/>
                  </a:lnTo>
                  <a:lnTo>
                    <a:pt x="297456" y="144618"/>
                  </a:lnTo>
                  <a:lnTo>
                    <a:pt x="299095" y="141694"/>
                  </a:lnTo>
                  <a:lnTo>
                    <a:pt x="300809" y="136884"/>
                  </a:lnTo>
                  <a:lnTo>
                    <a:pt x="301209" y="133940"/>
                  </a:lnTo>
                  <a:lnTo>
                    <a:pt x="300666" y="132721"/>
                  </a:lnTo>
                  <a:lnTo>
                    <a:pt x="297685" y="129740"/>
                  </a:lnTo>
                  <a:lnTo>
                    <a:pt x="297552" y="128864"/>
                  </a:lnTo>
                  <a:lnTo>
                    <a:pt x="298028" y="127454"/>
                  </a:lnTo>
                  <a:lnTo>
                    <a:pt x="299799" y="125949"/>
                  </a:lnTo>
                  <a:lnTo>
                    <a:pt x="302190" y="124235"/>
                  </a:lnTo>
                  <a:lnTo>
                    <a:pt x="303495" y="122758"/>
                  </a:lnTo>
                  <a:lnTo>
                    <a:pt x="303181" y="121596"/>
                  </a:lnTo>
                  <a:lnTo>
                    <a:pt x="302486" y="120386"/>
                  </a:lnTo>
                  <a:lnTo>
                    <a:pt x="302371" y="119253"/>
                  </a:lnTo>
                  <a:lnTo>
                    <a:pt x="302809" y="117862"/>
                  </a:lnTo>
                  <a:lnTo>
                    <a:pt x="302971" y="113100"/>
                  </a:lnTo>
                  <a:lnTo>
                    <a:pt x="303276" y="111881"/>
                  </a:lnTo>
                  <a:lnTo>
                    <a:pt x="302809" y="107537"/>
                  </a:lnTo>
                  <a:lnTo>
                    <a:pt x="302228" y="103984"/>
                  </a:lnTo>
                  <a:lnTo>
                    <a:pt x="300333" y="99374"/>
                  </a:lnTo>
                  <a:lnTo>
                    <a:pt x="300676" y="98355"/>
                  </a:lnTo>
                  <a:lnTo>
                    <a:pt x="301552" y="97498"/>
                  </a:lnTo>
                  <a:lnTo>
                    <a:pt x="304419" y="95898"/>
                  </a:lnTo>
                  <a:lnTo>
                    <a:pt x="306705" y="92126"/>
                  </a:lnTo>
                  <a:lnTo>
                    <a:pt x="310029" y="88963"/>
                  </a:lnTo>
                  <a:lnTo>
                    <a:pt x="314382" y="86420"/>
                  </a:lnTo>
                  <a:lnTo>
                    <a:pt x="317430" y="83591"/>
                  </a:lnTo>
                  <a:lnTo>
                    <a:pt x="318630" y="81420"/>
                  </a:lnTo>
                  <a:lnTo>
                    <a:pt x="319478" y="80848"/>
                  </a:lnTo>
                  <a:lnTo>
                    <a:pt x="319231" y="79838"/>
                  </a:lnTo>
                  <a:lnTo>
                    <a:pt x="318659" y="78372"/>
                  </a:lnTo>
                  <a:lnTo>
                    <a:pt x="316925" y="76933"/>
                  </a:lnTo>
                  <a:lnTo>
                    <a:pt x="314687" y="76114"/>
                  </a:lnTo>
                  <a:lnTo>
                    <a:pt x="312201" y="76152"/>
                  </a:lnTo>
                  <a:lnTo>
                    <a:pt x="310658" y="75857"/>
                  </a:lnTo>
                  <a:lnTo>
                    <a:pt x="310210" y="74733"/>
                  </a:lnTo>
                  <a:lnTo>
                    <a:pt x="310382" y="71685"/>
                  </a:lnTo>
                  <a:lnTo>
                    <a:pt x="310248" y="68666"/>
                  </a:lnTo>
                  <a:lnTo>
                    <a:pt x="309772" y="67275"/>
                  </a:lnTo>
                  <a:lnTo>
                    <a:pt x="308620" y="66227"/>
                  </a:lnTo>
                  <a:lnTo>
                    <a:pt x="306343" y="66504"/>
                  </a:lnTo>
                  <a:lnTo>
                    <a:pt x="304372" y="65646"/>
                  </a:lnTo>
                  <a:lnTo>
                    <a:pt x="302876" y="65446"/>
                  </a:lnTo>
                  <a:lnTo>
                    <a:pt x="302009" y="66122"/>
                  </a:lnTo>
                  <a:lnTo>
                    <a:pt x="297599" y="65922"/>
                  </a:lnTo>
                  <a:lnTo>
                    <a:pt x="295761" y="65437"/>
                  </a:lnTo>
                  <a:lnTo>
                    <a:pt x="294475" y="64836"/>
                  </a:lnTo>
                  <a:lnTo>
                    <a:pt x="293656" y="65170"/>
                  </a:lnTo>
                  <a:lnTo>
                    <a:pt x="293189" y="65761"/>
                  </a:lnTo>
                  <a:lnTo>
                    <a:pt x="293113" y="66684"/>
                  </a:lnTo>
                  <a:lnTo>
                    <a:pt x="292808" y="67904"/>
                  </a:lnTo>
                  <a:lnTo>
                    <a:pt x="291227" y="69009"/>
                  </a:lnTo>
                  <a:lnTo>
                    <a:pt x="287617" y="70104"/>
                  </a:lnTo>
                  <a:lnTo>
                    <a:pt x="284702" y="70018"/>
                  </a:lnTo>
                  <a:lnTo>
                    <a:pt x="282026" y="69237"/>
                  </a:lnTo>
                  <a:lnTo>
                    <a:pt x="281169" y="68656"/>
                  </a:lnTo>
                  <a:lnTo>
                    <a:pt x="279883" y="68142"/>
                  </a:lnTo>
                  <a:lnTo>
                    <a:pt x="274444" y="68780"/>
                  </a:lnTo>
                  <a:lnTo>
                    <a:pt x="273787" y="68313"/>
                  </a:lnTo>
                  <a:lnTo>
                    <a:pt x="271910" y="69447"/>
                  </a:lnTo>
                  <a:lnTo>
                    <a:pt x="269148" y="70799"/>
                  </a:lnTo>
                  <a:lnTo>
                    <a:pt x="267595" y="70875"/>
                  </a:lnTo>
                  <a:lnTo>
                    <a:pt x="267033" y="70590"/>
                  </a:lnTo>
                  <a:lnTo>
                    <a:pt x="266833" y="69990"/>
                  </a:lnTo>
                  <a:lnTo>
                    <a:pt x="265671" y="67885"/>
                  </a:lnTo>
                  <a:lnTo>
                    <a:pt x="265976" y="66770"/>
                  </a:lnTo>
                  <a:lnTo>
                    <a:pt x="268205" y="63503"/>
                  </a:lnTo>
                  <a:lnTo>
                    <a:pt x="267957" y="62722"/>
                  </a:lnTo>
                  <a:lnTo>
                    <a:pt x="267043" y="61665"/>
                  </a:lnTo>
                  <a:lnTo>
                    <a:pt x="266224" y="60141"/>
                  </a:lnTo>
                  <a:lnTo>
                    <a:pt x="265986" y="59350"/>
                  </a:lnTo>
                  <a:lnTo>
                    <a:pt x="264566" y="59217"/>
                  </a:lnTo>
                  <a:lnTo>
                    <a:pt x="263052" y="60017"/>
                  </a:lnTo>
                  <a:lnTo>
                    <a:pt x="257289" y="61665"/>
                  </a:lnTo>
                  <a:lnTo>
                    <a:pt x="255908" y="62265"/>
                  </a:lnTo>
                  <a:lnTo>
                    <a:pt x="253413" y="63846"/>
                  </a:lnTo>
                  <a:lnTo>
                    <a:pt x="250888" y="66265"/>
                  </a:lnTo>
                  <a:lnTo>
                    <a:pt x="248879" y="66770"/>
                  </a:lnTo>
                  <a:lnTo>
                    <a:pt x="248183" y="66056"/>
                  </a:lnTo>
                  <a:lnTo>
                    <a:pt x="247945" y="60379"/>
                  </a:lnTo>
                  <a:lnTo>
                    <a:pt x="251012" y="56597"/>
                  </a:lnTo>
                  <a:lnTo>
                    <a:pt x="253194" y="54312"/>
                  </a:lnTo>
                  <a:lnTo>
                    <a:pt x="252174" y="53845"/>
                  </a:lnTo>
                  <a:lnTo>
                    <a:pt x="249860" y="53912"/>
                  </a:lnTo>
                  <a:lnTo>
                    <a:pt x="250022" y="52140"/>
                  </a:lnTo>
                  <a:lnTo>
                    <a:pt x="251108" y="51283"/>
                  </a:lnTo>
                  <a:lnTo>
                    <a:pt x="252155" y="49349"/>
                  </a:lnTo>
                  <a:lnTo>
                    <a:pt x="250927" y="48520"/>
                  </a:lnTo>
                  <a:lnTo>
                    <a:pt x="249965" y="47244"/>
                  </a:lnTo>
                  <a:lnTo>
                    <a:pt x="250022" y="43910"/>
                  </a:lnTo>
                  <a:lnTo>
                    <a:pt x="250289" y="42558"/>
                  </a:lnTo>
                  <a:lnTo>
                    <a:pt x="249974" y="41091"/>
                  </a:lnTo>
                  <a:lnTo>
                    <a:pt x="245259" y="43072"/>
                  </a:lnTo>
                  <a:lnTo>
                    <a:pt x="244050" y="42777"/>
                  </a:lnTo>
                  <a:lnTo>
                    <a:pt x="244002" y="40300"/>
                  </a:lnTo>
                  <a:lnTo>
                    <a:pt x="246612" y="36519"/>
                  </a:lnTo>
                  <a:lnTo>
                    <a:pt x="246879" y="35357"/>
                  </a:lnTo>
                  <a:lnTo>
                    <a:pt x="243821" y="34795"/>
                  </a:lnTo>
                  <a:lnTo>
                    <a:pt x="241535" y="32937"/>
                  </a:lnTo>
                  <a:lnTo>
                    <a:pt x="240144" y="31270"/>
                  </a:lnTo>
                  <a:lnTo>
                    <a:pt x="238658" y="28880"/>
                  </a:lnTo>
                  <a:lnTo>
                    <a:pt x="238649" y="26727"/>
                  </a:lnTo>
                  <a:lnTo>
                    <a:pt x="240192" y="21688"/>
                  </a:lnTo>
                  <a:lnTo>
                    <a:pt x="242392" y="20221"/>
                  </a:lnTo>
                  <a:lnTo>
                    <a:pt x="244297" y="19317"/>
                  </a:lnTo>
                  <a:lnTo>
                    <a:pt x="248326" y="15821"/>
                  </a:lnTo>
                  <a:lnTo>
                    <a:pt x="253879" y="16469"/>
                  </a:lnTo>
                  <a:lnTo>
                    <a:pt x="257318" y="15716"/>
                  </a:lnTo>
                  <a:lnTo>
                    <a:pt x="260404" y="13926"/>
                  </a:lnTo>
                  <a:lnTo>
                    <a:pt x="262176" y="13525"/>
                  </a:lnTo>
                  <a:lnTo>
                    <a:pt x="265024" y="11963"/>
                  </a:lnTo>
                  <a:lnTo>
                    <a:pt x="264928" y="9849"/>
                  </a:lnTo>
                  <a:lnTo>
                    <a:pt x="263947" y="8277"/>
                  </a:lnTo>
                  <a:lnTo>
                    <a:pt x="264804" y="6801"/>
                  </a:lnTo>
                  <a:lnTo>
                    <a:pt x="267996" y="4991"/>
                  </a:lnTo>
                  <a:lnTo>
                    <a:pt x="271539" y="2591"/>
                  </a:lnTo>
                  <a:lnTo>
                    <a:pt x="275606" y="2124"/>
                  </a:lnTo>
                  <a:lnTo>
                    <a:pt x="279740" y="0"/>
                  </a:lnTo>
                  <a:lnTo>
                    <a:pt x="282512" y="1371"/>
                  </a:lnTo>
                  <a:lnTo>
                    <a:pt x="284940" y="905"/>
                  </a:lnTo>
                  <a:lnTo>
                    <a:pt x="287731" y="2534"/>
                  </a:lnTo>
                  <a:lnTo>
                    <a:pt x="291399" y="6258"/>
                  </a:lnTo>
                  <a:lnTo>
                    <a:pt x="296771" y="7753"/>
                  </a:lnTo>
                  <a:lnTo>
                    <a:pt x="301057" y="6582"/>
                  </a:lnTo>
                  <a:lnTo>
                    <a:pt x="308629" y="6334"/>
                  </a:lnTo>
                  <a:lnTo>
                    <a:pt x="312411" y="6829"/>
                  </a:lnTo>
                  <a:lnTo>
                    <a:pt x="319135" y="5905"/>
                  </a:lnTo>
                  <a:lnTo>
                    <a:pt x="322983" y="6239"/>
                  </a:lnTo>
                  <a:lnTo>
                    <a:pt x="329222" y="4391"/>
                  </a:lnTo>
                  <a:lnTo>
                    <a:pt x="334051" y="6696"/>
                  </a:lnTo>
                  <a:lnTo>
                    <a:pt x="343415" y="7772"/>
                  </a:lnTo>
                  <a:lnTo>
                    <a:pt x="349034" y="9658"/>
                  </a:lnTo>
                  <a:lnTo>
                    <a:pt x="364598" y="12820"/>
                  </a:lnTo>
                  <a:lnTo>
                    <a:pt x="370218" y="12859"/>
                  </a:lnTo>
                  <a:lnTo>
                    <a:pt x="378171" y="11078"/>
                  </a:lnTo>
                  <a:lnTo>
                    <a:pt x="381543" y="9744"/>
                  </a:lnTo>
                  <a:lnTo>
                    <a:pt x="384629" y="10535"/>
                  </a:lnTo>
                  <a:lnTo>
                    <a:pt x="389154" y="9001"/>
                  </a:lnTo>
                  <a:lnTo>
                    <a:pt x="391325" y="9315"/>
                  </a:lnTo>
                  <a:lnTo>
                    <a:pt x="394154" y="11497"/>
                  </a:lnTo>
                  <a:lnTo>
                    <a:pt x="404108" y="14440"/>
                  </a:lnTo>
                  <a:lnTo>
                    <a:pt x="406718" y="11944"/>
                  </a:lnTo>
                  <a:lnTo>
                    <a:pt x="408661" y="11401"/>
                  </a:lnTo>
                  <a:lnTo>
                    <a:pt x="415823" y="12925"/>
                  </a:lnTo>
                  <a:lnTo>
                    <a:pt x="423043" y="16030"/>
                  </a:lnTo>
                  <a:lnTo>
                    <a:pt x="426796" y="16250"/>
                  </a:lnTo>
                  <a:lnTo>
                    <a:pt x="432283" y="15402"/>
                  </a:lnTo>
                  <a:lnTo>
                    <a:pt x="436636" y="13363"/>
                  </a:lnTo>
                  <a:lnTo>
                    <a:pt x="437512" y="13040"/>
                  </a:lnTo>
                  <a:close/>
                  <a:moveTo>
                    <a:pt x="600247" y="140122"/>
                  </a:moveTo>
                  <a:lnTo>
                    <a:pt x="599761" y="140522"/>
                  </a:lnTo>
                  <a:lnTo>
                    <a:pt x="591541" y="136512"/>
                  </a:lnTo>
                  <a:lnTo>
                    <a:pt x="588854" y="136065"/>
                  </a:lnTo>
                  <a:lnTo>
                    <a:pt x="588197" y="135455"/>
                  </a:lnTo>
                  <a:lnTo>
                    <a:pt x="588274" y="133369"/>
                  </a:lnTo>
                  <a:lnTo>
                    <a:pt x="588483" y="132445"/>
                  </a:lnTo>
                  <a:lnTo>
                    <a:pt x="593988" y="132026"/>
                  </a:lnTo>
                  <a:lnTo>
                    <a:pt x="598437" y="133512"/>
                  </a:lnTo>
                  <a:lnTo>
                    <a:pt x="600828" y="137512"/>
                  </a:lnTo>
                  <a:lnTo>
                    <a:pt x="601008" y="138198"/>
                  </a:lnTo>
                  <a:lnTo>
                    <a:pt x="600247" y="140122"/>
                  </a:lnTo>
                  <a:close/>
                  <a:moveTo>
                    <a:pt x="569548" y="141913"/>
                  </a:moveTo>
                  <a:lnTo>
                    <a:pt x="572110" y="143065"/>
                  </a:lnTo>
                  <a:lnTo>
                    <a:pt x="574815" y="142027"/>
                  </a:lnTo>
                  <a:lnTo>
                    <a:pt x="576253" y="142351"/>
                  </a:lnTo>
                  <a:lnTo>
                    <a:pt x="577672" y="142913"/>
                  </a:lnTo>
                  <a:lnTo>
                    <a:pt x="578015" y="145104"/>
                  </a:lnTo>
                  <a:lnTo>
                    <a:pt x="576758" y="147542"/>
                  </a:lnTo>
                  <a:lnTo>
                    <a:pt x="574996" y="150019"/>
                  </a:lnTo>
                  <a:lnTo>
                    <a:pt x="573510" y="152733"/>
                  </a:lnTo>
                  <a:lnTo>
                    <a:pt x="572215" y="155848"/>
                  </a:lnTo>
                  <a:lnTo>
                    <a:pt x="569804" y="157686"/>
                  </a:lnTo>
                  <a:lnTo>
                    <a:pt x="567624" y="158791"/>
                  </a:lnTo>
                  <a:lnTo>
                    <a:pt x="563013" y="156477"/>
                  </a:lnTo>
                  <a:lnTo>
                    <a:pt x="560327" y="155896"/>
                  </a:lnTo>
                  <a:lnTo>
                    <a:pt x="559527" y="155029"/>
                  </a:lnTo>
                  <a:lnTo>
                    <a:pt x="558889" y="151581"/>
                  </a:lnTo>
                  <a:lnTo>
                    <a:pt x="557679" y="150485"/>
                  </a:lnTo>
                  <a:lnTo>
                    <a:pt x="555898" y="150000"/>
                  </a:lnTo>
                  <a:lnTo>
                    <a:pt x="554336" y="150886"/>
                  </a:lnTo>
                  <a:lnTo>
                    <a:pt x="552298" y="152705"/>
                  </a:lnTo>
                  <a:lnTo>
                    <a:pt x="551212" y="150886"/>
                  </a:lnTo>
                  <a:lnTo>
                    <a:pt x="549488" y="150543"/>
                  </a:lnTo>
                  <a:lnTo>
                    <a:pt x="548840" y="149447"/>
                  </a:lnTo>
                  <a:lnTo>
                    <a:pt x="548869" y="148037"/>
                  </a:lnTo>
                  <a:lnTo>
                    <a:pt x="559927" y="139665"/>
                  </a:lnTo>
                  <a:lnTo>
                    <a:pt x="563128" y="137808"/>
                  </a:lnTo>
                  <a:lnTo>
                    <a:pt x="569919" y="135646"/>
                  </a:lnTo>
                  <a:lnTo>
                    <a:pt x="570957" y="135969"/>
                  </a:lnTo>
                  <a:lnTo>
                    <a:pt x="570071" y="137246"/>
                  </a:lnTo>
                  <a:lnTo>
                    <a:pt x="570138" y="137827"/>
                  </a:lnTo>
                  <a:lnTo>
                    <a:pt x="570986" y="138446"/>
                  </a:lnTo>
                  <a:lnTo>
                    <a:pt x="570786" y="139436"/>
                  </a:lnTo>
                  <a:lnTo>
                    <a:pt x="569928" y="140294"/>
                  </a:lnTo>
                  <a:lnTo>
                    <a:pt x="569548" y="141913"/>
                  </a:lnTo>
                  <a:close/>
                  <a:moveTo>
                    <a:pt x="524094" y="171917"/>
                  </a:moveTo>
                  <a:lnTo>
                    <a:pt x="523123" y="174022"/>
                  </a:lnTo>
                  <a:lnTo>
                    <a:pt x="519056" y="173279"/>
                  </a:lnTo>
                  <a:lnTo>
                    <a:pt x="518160" y="172431"/>
                  </a:lnTo>
                  <a:lnTo>
                    <a:pt x="519036" y="170050"/>
                  </a:lnTo>
                  <a:lnTo>
                    <a:pt x="520208" y="169764"/>
                  </a:lnTo>
                  <a:lnTo>
                    <a:pt x="520284" y="168069"/>
                  </a:lnTo>
                  <a:lnTo>
                    <a:pt x="521513" y="166364"/>
                  </a:lnTo>
                  <a:lnTo>
                    <a:pt x="527285" y="164982"/>
                  </a:lnTo>
                  <a:lnTo>
                    <a:pt x="528590" y="166145"/>
                  </a:lnTo>
                  <a:lnTo>
                    <a:pt x="528866" y="167811"/>
                  </a:lnTo>
                  <a:lnTo>
                    <a:pt x="525418" y="171450"/>
                  </a:lnTo>
                  <a:lnTo>
                    <a:pt x="524094" y="171917"/>
                  </a:lnTo>
                  <a:close/>
                  <a:moveTo>
                    <a:pt x="528076" y="180346"/>
                  </a:moveTo>
                  <a:lnTo>
                    <a:pt x="527475" y="180794"/>
                  </a:lnTo>
                  <a:lnTo>
                    <a:pt x="525704" y="180384"/>
                  </a:lnTo>
                  <a:lnTo>
                    <a:pt x="523046" y="180384"/>
                  </a:lnTo>
                  <a:lnTo>
                    <a:pt x="522942" y="179003"/>
                  </a:lnTo>
                  <a:lnTo>
                    <a:pt x="523351" y="178041"/>
                  </a:lnTo>
                  <a:lnTo>
                    <a:pt x="523865" y="177060"/>
                  </a:lnTo>
                  <a:lnTo>
                    <a:pt x="525485" y="178984"/>
                  </a:lnTo>
                  <a:lnTo>
                    <a:pt x="528047" y="179346"/>
                  </a:lnTo>
                  <a:lnTo>
                    <a:pt x="528076" y="180346"/>
                  </a:lnTo>
                  <a:close/>
                  <a:moveTo>
                    <a:pt x="118815" y="493576"/>
                  </a:moveTo>
                  <a:lnTo>
                    <a:pt x="116996" y="495576"/>
                  </a:lnTo>
                  <a:lnTo>
                    <a:pt x="114967" y="494852"/>
                  </a:lnTo>
                  <a:lnTo>
                    <a:pt x="115938" y="490471"/>
                  </a:lnTo>
                  <a:lnTo>
                    <a:pt x="116881" y="489166"/>
                  </a:lnTo>
                  <a:lnTo>
                    <a:pt x="120577" y="487251"/>
                  </a:lnTo>
                  <a:lnTo>
                    <a:pt x="123654" y="486480"/>
                  </a:lnTo>
                  <a:lnTo>
                    <a:pt x="124558" y="484441"/>
                  </a:lnTo>
                  <a:lnTo>
                    <a:pt x="125568" y="483651"/>
                  </a:lnTo>
                  <a:lnTo>
                    <a:pt x="126654" y="484861"/>
                  </a:lnTo>
                  <a:lnTo>
                    <a:pt x="125835" y="486270"/>
                  </a:lnTo>
                  <a:lnTo>
                    <a:pt x="125187" y="490671"/>
                  </a:lnTo>
                  <a:lnTo>
                    <a:pt x="123139" y="492080"/>
                  </a:lnTo>
                  <a:lnTo>
                    <a:pt x="118815" y="493576"/>
                  </a:lnTo>
                  <a:close/>
                  <a:moveTo>
                    <a:pt x="8725" y="506254"/>
                  </a:moveTo>
                  <a:lnTo>
                    <a:pt x="8058" y="506482"/>
                  </a:lnTo>
                  <a:lnTo>
                    <a:pt x="7449" y="504092"/>
                  </a:lnTo>
                  <a:lnTo>
                    <a:pt x="4277" y="498224"/>
                  </a:lnTo>
                  <a:lnTo>
                    <a:pt x="6201" y="495605"/>
                  </a:lnTo>
                  <a:lnTo>
                    <a:pt x="9706" y="495538"/>
                  </a:lnTo>
                  <a:lnTo>
                    <a:pt x="11125" y="497367"/>
                  </a:lnTo>
                  <a:lnTo>
                    <a:pt x="11602" y="499253"/>
                  </a:lnTo>
                  <a:lnTo>
                    <a:pt x="10935" y="500339"/>
                  </a:lnTo>
                  <a:lnTo>
                    <a:pt x="11135" y="502539"/>
                  </a:lnTo>
                  <a:lnTo>
                    <a:pt x="10763" y="503958"/>
                  </a:lnTo>
                  <a:lnTo>
                    <a:pt x="8725" y="506254"/>
                  </a:lnTo>
                  <a:close/>
                  <a:moveTo>
                    <a:pt x="105956" y="516036"/>
                  </a:moveTo>
                  <a:lnTo>
                    <a:pt x="102327" y="519455"/>
                  </a:lnTo>
                  <a:lnTo>
                    <a:pt x="98698" y="518665"/>
                  </a:lnTo>
                  <a:lnTo>
                    <a:pt x="98079" y="518103"/>
                  </a:lnTo>
                  <a:lnTo>
                    <a:pt x="101718" y="517236"/>
                  </a:lnTo>
                  <a:lnTo>
                    <a:pt x="105023" y="514636"/>
                  </a:lnTo>
                  <a:lnTo>
                    <a:pt x="107147" y="508873"/>
                  </a:lnTo>
                  <a:lnTo>
                    <a:pt x="110471" y="502491"/>
                  </a:lnTo>
                  <a:lnTo>
                    <a:pt x="111138" y="499786"/>
                  </a:lnTo>
                  <a:lnTo>
                    <a:pt x="112452" y="498729"/>
                  </a:lnTo>
                  <a:lnTo>
                    <a:pt x="114262" y="498634"/>
                  </a:lnTo>
                  <a:lnTo>
                    <a:pt x="115043" y="498834"/>
                  </a:lnTo>
                  <a:lnTo>
                    <a:pt x="115843" y="500253"/>
                  </a:lnTo>
                  <a:lnTo>
                    <a:pt x="115834" y="503463"/>
                  </a:lnTo>
                  <a:lnTo>
                    <a:pt x="114891" y="508787"/>
                  </a:lnTo>
                  <a:lnTo>
                    <a:pt x="113147" y="513493"/>
                  </a:lnTo>
                  <a:lnTo>
                    <a:pt x="105956" y="516036"/>
                  </a:lnTo>
                  <a:close/>
                  <a:moveTo>
                    <a:pt x="48816" y="509683"/>
                  </a:moveTo>
                  <a:lnTo>
                    <a:pt x="46577" y="516579"/>
                  </a:lnTo>
                  <a:lnTo>
                    <a:pt x="44491" y="519274"/>
                  </a:lnTo>
                  <a:lnTo>
                    <a:pt x="43253" y="520179"/>
                  </a:lnTo>
                  <a:lnTo>
                    <a:pt x="40177" y="520932"/>
                  </a:lnTo>
                  <a:lnTo>
                    <a:pt x="36519" y="516655"/>
                  </a:lnTo>
                  <a:lnTo>
                    <a:pt x="34614" y="512302"/>
                  </a:lnTo>
                  <a:lnTo>
                    <a:pt x="33566" y="510902"/>
                  </a:lnTo>
                  <a:lnTo>
                    <a:pt x="35233" y="509797"/>
                  </a:lnTo>
                  <a:lnTo>
                    <a:pt x="37662" y="509987"/>
                  </a:lnTo>
                  <a:lnTo>
                    <a:pt x="42882" y="509063"/>
                  </a:lnTo>
                  <a:lnTo>
                    <a:pt x="43939" y="508692"/>
                  </a:lnTo>
                  <a:lnTo>
                    <a:pt x="49244" y="504292"/>
                  </a:lnTo>
                  <a:lnTo>
                    <a:pt x="54464" y="503749"/>
                  </a:lnTo>
                  <a:lnTo>
                    <a:pt x="54588" y="505197"/>
                  </a:lnTo>
                  <a:lnTo>
                    <a:pt x="48816" y="509683"/>
                  </a:lnTo>
                  <a:close/>
                  <a:moveTo>
                    <a:pt x="26089" y="520475"/>
                  </a:moveTo>
                  <a:lnTo>
                    <a:pt x="24994" y="520732"/>
                  </a:lnTo>
                  <a:lnTo>
                    <a:pt x="23698" y="519979"/>
                  </a:lnTo>
                  <a:lnTo>
                    <a:pt x="22327" y="517588"/>
                  </a:lnTo>
                  <a:lnTo>
                    <a:pt x="23251" y="515817"/>
                  </a:lnTo>
                  <a:lnTo>
                    <a:pt x="24098" y="515007"/>
                  </a:lnTo>
                  <a:lnTo>
                    <a:pt x="25279" y="515131"/>
                  </a:lnTo>
                  <a:lnTo>
                    <a:pt x="27546" y="516436"/>
                  </a:lnTo>
                  <a:lnTo>
                    <a:pt x="28242" y="517788"/>
                  </a:lnTo>
                  <a:lnTo>
                    <a:pt x="28308" y="518627"/>
                  </a:lnTo>
                  <a:lnTo>
                    <a:pt x="26089" y="520475"/>
                  </a:lnTo>
                  <a:close/>
                  <a:moveTo>
                    <a:pt x="73781" y="516693"/>
                  </a:moveTo>
                  <a:lnTo>
                    <a:pt x="73619" y="519017"/>
                  </a:lnTo>
                  <a:lnTo>
                    <a:pt x="74248" y="521360"/>
                  </a:lnTo>
                  <a:lnTo>
                    <a:pt x="74086" y="524913"/>
                  </a:lnTo>
                  <a:lnTo>
                    <a:pt x="72809" y="526837"/>
                  </a:lnTo>
                  <a:lnTo>
                    <a:pt x="69533" y="528752"/>
                  </a:lnTo>
                  <a:lnTo>
                    <a:pt x="66951" y="528409"/>
                  </a:lnTo>
                  <a:lnTo>
                    <a:pt x="65494" y="527637"/>
                  </a:lnTo>
                  <a:lnTo>
                    <a:pt x="62903" y="524523"/>
                  </a:lnTo>
                  <a:lnTo>
                    <a:pt x="62846" y="521303"/>
                  </a:lnTo>
                  <a:lnTo>
                    <a:pt x="65218" y="519208"/>
                  </a:lnTo>
                  <a:lnTo>
                    <a:pt x="66237" y="516493"/>
                  </a:lnTo>
                  <a:lnTo>
                    <a:pt x="72390" y="517007"/>
                  </a:lnTo>
                  <a:lnTo>
                    <a:pt x="72923" y="516484"/>
                  </a:lnTo>
                  <a:lnTo>
                    <a:pt x="73381" y="516331"/>
                  </a:lnTo>
                  <a:lnTo>
                    <a:pt x="73781" y="516693"/>
                  </a:lnTo>
                  <a:close/>
                  <a:moveTo>
                    <a:pt x="7287" y="526866"/>
                  </a:moveTo>
                  <a:lnTo>
                    <a:pt x="4706" y="531771"/>
                  </a:lnTo>
                  <a:lnTo>
                    <a:pt x="1448" y="529942"/>
                  </a:lnTo>
                  <a:lnTo>
                    <a:pt x="657" y="529333"/>
                  </a:lnTo>
                  <a:lnTo>
                    <a:pt x="0" y="528323"/>
                  </a:lnTo>
                  <a:lnTo>
                    <a:pt x="3134" y="528123"/>
                  </a:lnTo>
                  <a:lnTo>
                    <a:pt x="6306" y="525656"/>
                  </a:lnTo>
                  <a:lnTo>
                    <a:pt x="7287" y="526866"/>
                  </a:lnTo>
                  <a:close/>
                </a:path>
              </a:pathLst>
            </a:custGeom>
            <a:solidFill>
              <a:srgbClr val="009D9C"/>
            </a:solidFill>
            <a:ln w="3175" cap="flat">
              <a:solidFill>
                <a:srgbClr val="FFFFFF"/>
              </a:solidFill>
              <a:prstDash val="solid"/>
              <a:miter/>
            </a:ln>
          </p:spPr>
          <p:txBody>
            <a:bodyPr rtlCol="0" anchor="ctr"/>
            <a:lstStyle/>
            <a:p>
              <a:endParaRPr lang="en-GB" dirty="0"/>
            </a:p>
          </p:txBody>
        </p:sp>
        <p:sp>
          <p:nvSpPr>
            <p:cNvPr id="116" name="Freeform: Shape 115">
              <a:extLst>
                <a:ext uri="{FF2B5EF4-FFF2-40B4-BE49-F238E27FC236}">
                  <a16:creationId xmlns:a16="http://schemas.microsoft.com/office/drawing/2014/main" id="{48496E51-DE9C-4EB0-820F-7BEFE65F20D8}"/>
                </a:ext>
              </a:extLst>
            </p:cNvPr>
            <p:cNvSpPr/>
            <p:nvPr/>
          </p:nvSpPr>
          <p:spPr>
            <a:xfrm>
              <a:off x="7485719" y="388895"/>
              <a:ext cx="611778" cy="1386696"/>
            </a:xfrm>
            <a:custGeom>
              <a:avLst/>
              <a:gdLst>
                <a:gd name="connsiteX0" fmla="*/ 223085 w 285750"/>
                <a:gd name="connsiteY0" fmla="*/ 79648 h 647700"/>
                <a:gd name="connsiteX1" fmla="*/ 221295 w 285750"/>
                <a:gd name="connsiteY1" fmla="*/ 80572 h 647700"/>
                <a:gd name="connsiteX2" fmla="*/ 215770 w 285750"/>
                <a:gd name="connsiteY2" fmla="*/ 84191 h 647700"/>
                <a:gd name="connsiteX3" fmla="*/ 212398 w 285750"/>
                <a:gd name="connsiteY3" fmla="*/ 86630 h 647700"/>
                <a:gd name="connsiteX4" fmla="*/ 208340 w 285750"/>
                <a:gd name="connsiteY4" fmla="*/ 88420 h 647700"/>
                <a:gd name="connsiteX5" fmla="*/ 209388 w 285750"/>
                <a:gd name="connsiteY5" fmla="*/ 90792 h 647700"/>
                <a:gd name="connsiteX6" fmla="*/ 216132 w 285750"/>
                <a:gd name="connsiteY6" fmla="*/ 91288 h 647700"/>
                <a:gd name="connsiteX7" fmla="*/ 217170 w 285750"/>
                <a:gd name="connsiteY7" fmla="*/ 91964 h 647700"/>
                <a:gd name="connsiteX8" fmla="*/ 217923 w 285750"/>
                <a:gd name="connsiteY8" fmla="*/ 93174 h 647700"/>
                <a:gd name="connsiteX9" fmla="*/ 218047 w 285750"/>
                <a:gd name="connsiteY9" fmla="*/ 95117 h 647700"/>
                <a:gd name="connsiteX10" fmla="*/ 217370 w 285750"/>
                <a:gd name="connsiteY10" fmla="*/ 98250 h 647700"/>
                <a:gd name="connsiteX11" fmla="*/ 210074 w 285750"/>
                <a:gd name="connsiteY11" fmla="*/ 115405 h 647700"/>
                <a:gd name="connsiteX12" fmla="*/ 209845 w 285750"/>
                <a:gd name="connsiteY12" fmla="*/ 118996 h 647700"/>
                <a:gd name="connsiteX13" fmla="*/ 212227 w 285750"/>
                <a:gd name="connsiteY13" fmla="*/ 128940 h 647700"/>
                <a:gd name="connsiteX14" fmla="*/ 215570 w 285750"/>
                <a:gd name="connsiteY14" fmla="*/ 140599 h 647700"/>
                <a:gd name="connsiteX15" fmla="*/ 225676 w 285750"/>
                <a:gd name="connsiteY15" fmla="*/ 145752 h 647700"/>
                <a:gd name="connsiteX16" fmla="*/ 233182 w 285750"/>
                <a:gd name="connsiteY16" fmla="*/ 149762 h 647700"/>
                <a:gd name="connsiteX17" fmla="*/ 238001 w 285750"/>
                <a:gd name="connsiteY17" fmla="*/ 159229 h 647700"/>
                <a:gd name="connsiteX18" fmla="*/ 245955 w 285750"/>
                <a:gd name="connsiteY18" fmla="*/ 171621 h 647700"/>
                <a:gd name="connsiteX19" fmla="*/ 250165 w 285750"/>
                <a:gd name="connsiteY19" fmla="*/ 176232 h 647700"/>
                <a:gd name="connsiteX20" fmla="*/ 250403 w 285750"/>
                <a:gd name="connsiteY20" fmla="*/ 177660 h 647700"/>
                <a:gd name="connsiteX21" fmla="*/ 249155 w 285750"/>
                <a:gd name="connsiteY21" fmla="*/ 186128 h 647700"/>
                <a:gd name="connsiteX22" fmla="*/ 244059 w 285750"/>
                <a:gd name="connsiteY22" fmla="*/ 194567 h 647700"/>
                <a:gd name="connsiteX23" fmla="*/ 239296 w 285750"/>
                <a:gd name="connsiteY23" fmla="*/ 201654 h 647700"/>
                <a:gd name="connsiteX24" fmla="*/ 234363 w 285750"/>
                <a:gd name="connsiteY24" fmla="*/ 210150 h 647700"/>
                <a:gd name="connsiteX25" fmla="*/ 230505 w 285750"/>
                <a:gd name="connsiteY25" fmla="*/ 217360 h 647700"/>
                <a:gd name="connsiteX26" fmla="*/ 226323 w 285750"/>
                <a:gd name="connsiteY26" fmla="*/ 225962 h 647700"/>
                <a:gd name="connsiteX27" fmla="*/ 225838 w 285750"/>
                <a:gd name="connsiteY27" fmla="*/ 228743 h 647700"/>
                <a:gd name="connsiteX28" fmla="*/ 225762 w 285750"/>
                <a:gd name="connsiteY28" fmla="*/ 231362 h 647700"/>
                <a:gd name="connsiteX29" fmla="*/ 226486 w 285750"/>
                <a:gd name="connsiteY29" fmla="*/ 234248 h 647700"/>
                <a:gd name="connsiteX30" fmla="*/ 231839 w 285750"/>
                <a:gd name="connsiteY30" fmla="*/ 244659 h 647700"/>
                <a:gd name="connsiteX31" fmla="*/ 233925 w 285750"/>
                <a:gd name="connsiteY31" fmla="*/ 249946 h 647700"/>
                <a:gd name="connsiteX32" fmla="*/ 236411 w 285750"/>
                <a:gd name="connsiteY32" fmla="*/ 255641 h 647700"/>
                <a:gd name="connsiteX33" fmla="*/ 238554 w 285750"/>
                <a:gd name="connsiteY33" fmla="*/ 261833 h 647700"/>
                <a:gd name="connsiteX34" fmla="*/ 239792 w 285750"/>
                <a:gd name="connsiteY34" fmla="*/ 267367 h 647700"/>
                <a:gd name="connsiteX35" fmla="*/ 241935 w 285750"/>
                <a:gd name="connsiteY35" fmla="*/ 272729 h 647700"/>
                <a:gd name="connsiteX36" fmla="*/ 243269 w 285750"/>
                <a:gd name="connsiteY36" fmla="*/ 275463 h 647700"/>
                <a:gd name="connsiteX37" fmla="*/ 245479 w 285750"/>
                <a:gd name="connsiteY37" fmla="*/ 279292 h 647700"/>
                <a:gd name="connsiteX38" fmla="*/ 248145 w 285750"/>
                <a:gd name="connsiteY38" fmla="*/ 284969 h 647700"/>
                <a:gd name="connsiteX39" fmla="*/ 249031 w 285750"/>
                <a:gd name="connsiteY39" fmla="*/ 289455 h 647700"/>
                <a:gd name="connsiteX40" fmla="*/ 253060 w 285750"/>
                <a:gd name="connsiteY40" fmla="*/ 304924 h 647700"/>
                <a:gd name="connsiteX41" fmla="*/ 253470 w 285750"/>
                <a:gd name="connsiteY41" fmla="*/ 308839 h 647700"/>
                <a:gd name="connsiteX42" fmla="*/ 253270 w 285750"/>
                <a:gd name="connsiteY42" fmla="*/ 311734 h 647700"/>
                <a:gd name="connsiteX43" fmla="*/ 251498 w 285750"/>
                <a:gd name="connsiteY43" fmla="*/ 312439 h 647700"/>
                <a:gd name="connsiteX44" fmla="*/ 247584 w 285750"/>
                <a:gd name="connsiteY44" fmla="*/ 312896 h 647700"/>
                <a:gd name="connsiteX45" fmla="*/ 243335 w 285750"/>
                <a:gd name="connsiteY45" fmla="*/ 314792 h 647700"/>
                <a:gd name="connsiteX46" fmla="*/ 243126 w 285750"/>
                <a:gd name="connsiteY46" fmla="*/ 315430 h 647700"/>
                <a:gd name="connsiteX47" fmla="*/ 245898 w 285750"/>
                <a:gd name="connsiteY47" fmla="*/ 319030 h 647700"/>
                <a:gd name="connsiteX48" fmla="*/ 243450 w 285750"/>
                <a:gd name="connsiteY48" fmla="*/ 325174 h 647700"/>
                <a:gd name="connsiteX49" fmla="*/ 243097 w 285750"/>
                <a:gd name="connsiteY49" fmla="*/ 333927 h 647700"/>
                <a:gd name="connsiteX50" fmla="*/ 240487 w 285750"/>
                <a:gd name="connsiteY50" fmla="*/ 338499 h 647700"/>
                <a:gd name="connsiteX51" fmla="*/ 240240 w 285750"/>
                <a:gd name="connsiteY51" fmla="*/ 339557 h 647700"/>
                <a:gd name="connsiteX52" fmla="*/ 240354 w 285750"/>
                <a:gd name="connsiteY52" fmla="*/ 340442 h 647700"/>
                <a:gd name="connsiteX53" fmla="*/ 240821 w 285750"/>
                <a:gd name="connsiteY53" fmla="*/ 341138 h 647700"/>
                <a:gd name="connsiteX54" fmla="*/ 245650 w 285750"/>
                <a:gd name="connsiteY54" fmla="*/ 342357 h 647700"/>
                <a:gd name="connsiteX55" fmla="*/ 246069 w 285750"/>
                <a:gd name="connsiteY55" fmla="*/ 343595 h 647700"/>
                <a:gd name="connsiteX56" fmla="*/ 246088 w 285750"/>
                <a:gd name="connsiteY56" fmla="*/ 346158 h 647700"/>
                <a:gd name="connsiteX57" fmla="*/ 245659 w 285750"/>
                <a:gd name="connsiteY57" fmla="*/ 348520 h 647700"/>
                <a:gd name="connsiteX58" fmla="*/ 243231 w 285750"/>
                <a:gd name="connsiteY58" fmla="*/ 350272 h 647700"/>
                <a:gd name="connsiteX59" fmla="*/ 240630 w 285750"/>
                <a:gd name="connsiteY59" fmla="*/ 352854 h 647700"/>
                <a:gd name="connsiteX60" fmla="*/ 240049 w 285750"/>
                <a:gd name="connsiteY60" fmla="*/ 355235 h 647700"/>
                <a:gd name="connsiteX61" fmla="*/ 240135 w 285750"/>
                <a:gd name="connsiteY61" fmla="*/ 357349 h 647700"/>
                <a:gd name="connsiteX62" fmla="*/ 241021 w 285750"/>
                <a:gd name="connsiteY62" fmla="*/ 360921 h 647700"/>
                <a:gd name="connsiteX63" fmla="*/ 242745 w 285750"/>
                <a:gd name="connsiteY63" fmla="*/ 365074 h 647700"/>
                <a:gd name="connsiteX64" fmla="*/ 244926 w 285750"/>
                <a:gd name="connsiteY64" fmla="*/ 367675 h 647700"/>
                <a:gd name="connsiteX65" fmla="*/ 252670 w 285750"/>
                <a:gd name="connsiteY65" fmla="*/ 370142 h 647700"/>
                <a:gd name="connsiteX66" fmla="*/ 253670 w 285750"/>
                <a:gd name="connsiteY66" fmla="*/ 372170 h 647700"/>
                <a:gd name="connsiteX67" fmla="*/ 254089 w 285750"/>
                <a:gd name="connsiteY67" fmla="*/ 374952 h 647700"/>
                <a:gd name="connsiteX68" fmla="*/ 253927 w 285750"/>
                <a:gd name="connsiteY68" fmla="*/ 377666 h 647700"/>
                <a:gd name="connsiteX69" fmla="*/ 250327 w 285750"/>
                <a:gd name="connsiteY69" fmla="*/ 383076 h 647700"/>
                <a:gd name="connsiteX70" fmla="*/ 250355 w 285750"/>
                <a:gd name="connsiteY70" fmla="*/ 385153 h 647700"/>
                <a:gd name="connsiteX71" fmla="*/ 251832 w 285750"/>
                <a:gd name="connsiteY71" fmla="*/ 390163 h 647700"/>
                <a:gd name="connsiteX72" fmla="*/ 253603 w 285750"/>
                <a:gd name="connsiteY72" fmla="*/ 394935 h 647700"/>
                <a:gd name="connsiteX73" fmla="*/ 261157 w 285750"/>
                <a:gd name="connsiteY73" fmla="*/ 400098 h 647700"/>
                <a:gd name="connsiteX74" fmla="*/ 263757 w 285750"/>
                <a:gd name="connsiteY74" fmla="*/ 402917 h 647700"/>
                <a:gd name="connsiteX75" fmla="*/ 264443 w 285750"/>
                <a:gd name="connsiteY75" fmla="*/ 405155 h 647700"/>
                <a:gd name="connsiteX76" fmla="*/ 264824 w 285750"/>
                <a:gd name="connsiteY76" fmla="*/ 408765 h 647700"/>
                <a:gd name="connsiteX77" fmla="*/ 264776 w 285750"/>
                <a:gd name="connsiteY77" fmla="*/ 412671 h 647700"/>
                <a:gd name="connsiteX78" fmla="*/ 264186 w 285750"/>
                <a:gd name="connsiteY78" fmla="*/ 416128 h 647700"/>
                <a:gd name="connsiteX79" fmla="*/ 261814 w 285750"/>
                <a:gd name="connsiteY79" fmla="*/ 420576 h 647700"/>
                <a:gd name="connsiteX80" fmla="*/ 256337 w 285750"/>
                <a:gd name="connsiteY80" fmla="*/ 429320 h 647700"/>
                <a:gd name="connsiteX81" fmla="*/ 250822 w 285750"/>
                <a:gd name="connsiteY81" fmla="*/ 432702 h 647700"/>
                <a:gd name="connsiteX82" fmla="*/ 250489 w 285750"/>
                <a:gd name="connsiteY82" fmla="*/ 433435 h 647700"/>
                <a:gd name="connsiteX83" fmla="*/ 252193 w 285750"/>
                <a:gd name="connsiteY83" fmla="*/ 436216 h 647700"/>
                <a:gd name="connsiteX84" fmla="*/ 261900 w 285750"/>
                <a:gd name="connsiteY84" fmla="*/ 447323 h 647700"/>
                <a:gd name="connsiteX85" fmla="*/ 268234 w 285750"/>
                <a:gd name="connsiteY85" fmla="*/ 452495 h 647700"/>
                <a:gd name="connsiteX86" fmla="*/ 276768 w 285750"/>
                <a:gd name="connsiteY86" fmla="*/ 459448 h 647700"/>
                <a:gd name="connsiteX87" fmla="*/ 282273 w 285750"/>
                <a:gd name="connsiteY87" fmla="*/ 464925 h 647700"/>
                <a:gd name="connsiteX88" fmla="*/ 284055 w 285750"/>
                <a:gd name="connsiteY88" fmla="*/ 468849 h 647700"/>
                <a:gd name="connsiteX89" fmla="*/ 286436 w 285750"/>
                <a:gd name="connsiteY89" fmla="*/ 473212 h 647700"/>
                <a:gd name="connsiteX90" fmla="*/ 289113 w 285750"/>
                <a:gd name="connsiteY90" fmla="*/ 476764 h 647700"/>
                <a:gd name="connsiteX91" fmla="*/ 291046 w 285750"/>
                <a:gd name="connsiteY91" fmla="*/ 479841 h 647700"/>
                <a:gd name="connsiteX92" fmla="*/ 291779 w 285750"/>
                <a:gd name="connsiteY92" fmla="*/ 481822 h 647700"/>
                <a:gd name="connsiteX93" fmla="*/ 291713 w 285750"/>
                <a:gd name="connsiteY93" fmla="*/ 483946 h 647700"/>
                <a:gd name="connsiteX94" fmla="*/ 289132 w 285750"/>
                <a:gd name="connsiteY94" fmla="*/ 490337 h 647700"/>
                <a:gd name="connsiteX95" fmla="*/ 287664 w 285750"/>
                <a:gd name="connsiteY95" fmla="*/ 495262 h 647700"/>
                <a:gd name="connsiteX96" fmla="*/ 285083 w 285750"/>
                <a:gd name="connsiteY96" fmla="*/ 502453 h 647700"/>
                <a:gd name="connsiteX97" fmla="*/ 282436 w 285750"/>
                <a:gd name="connsiteY97" fmla="*/ 507444 h 647700"/>
                <a:gd name="connsiteX98" fmla="*/ 275730 w 285750"/>
                <a:gd name="connsiteY98" fmla="*/ 516531 h 647700"/>
                <a:gd name="connsiteX99" fmla="*/ 265833 w 285750"/>
                <a:gd name="connsiteY99" fmla="*/ 527771 h 647700"/>
                <a:gd name="connsiteX100" fmla="*/ 263538 w 285750"/>
                <a:gd name="connsiteY100" fmla="*/ 531152 h 647700"/>
                <a:gd name="connsiteX101" fmla="*/ 258909 w 285750"/>
                <a:gd name="connsiteY101" fmla="*/ 537029 h 647700"/>
                <a:gd name="connsiteX102" fmla="*/ 250974 w 285750"/>
                <a:gd name="connsiteY102" fmla="*/ 548773 h 647700"/>
                <a:gd name="connsiteX103" fmla="*/ 248927 w 285750"/>
                <a:gd name="connsiteY103" fmla="*/ 551355 h 647700"/>
                <a:gd name="connsiteX104" fmla="*/ 242431 w 285750"/>
                <a:gd name="connsiteY104" fmla="*/ 560651 h 647700"/>
                <a:gd name="connsiteX105" fmla="*/ 239468 w 285750"/>
                <a:gd name="connsiteY105" fmla="*/ 563604 h 647700"/>
                <a:gd name="connsiteX106" fmla="*/ 237134 w 285750"/>
                <a:gd name="connsiteY106" fmla="*/ 566356 h 647700"/>
                <a:gd name="connsiteX107" fmla="*/ 230705 w 285750"/>
                <a:gd name="connsiteY107" fmla="*/ 575072 h 647700"/>
                <a:gd name="connsiteX108" fmla="*/ 223790 w 285750"/>
                <a:gd name="connsiteY108" fmla="*/ 581654 h 647700"/>
                <a:gd name="connsiteX109" fmla="*/ 217008 w 285750"/>
                <a:gd name="connsiteY109" fmla="*/ 587750 h 647700"/>
                <a:gd name="connsiteX110" fmla="*/ 214970 w 285750"/>
                <a:gd name="connsiteY110" fmla="*/ 590826 h 647700"/>
                <a:gd name="connsiteX111" fmla="*/ 212436 w 285750"/>
                <a:gd name="connsiteY111" fmla="*/ 593179 h 647700"/>
                <a:gd name="connsiteX112" fmla="*/ 209417 w 285750"/>
                <a:gd name="connsiteY112" fmla="*/ 595408 h 647700"/>
                <a:gd name="connsiteX113" fmla="*/ 208150 w 285750"/>
                <a:gd name="connsiteY113" fmla="*/ 596655 h 647700"/>
                <a:gd name="connsiteX114" fmla="*/ 201320 w 285750"/>
                <a:gd name="connsiteY114" fmla="*/ 604933 h 647700"/>
                <a:gd name="connsiteX115" fmla="*/ 191843 w 285750"/>
                <a:gd name="connsiteY115" fmla="*/ 616344 h 647700"/>
                <a:gd name="connsiteX116" fmla="*/ 190881 w 285750"/>
                <a:gd name="connsiteY116" fmla="*/ 616525 h 647700"/>
                <a:gd name="connsiteX117" fmla="*/ 188414 w 285750"/>
                <a:gd name="connsiteY117" fmla="*/ 618363 h 647700"/>
                <a:gd name="connsiteX118" fmla="*/ 184557 w 285750"/>
                <a:gd name="connsiteY118" fmla="*/ 618811 h 647700"/>
                <a:gd name="connsiteX119" fmla="*/ 182880 w 285750"/>
                <a:gd name="connsiteY119" fmla="*/ 620211 h 647700"/>
                <a:gd name="connsiteX120" fmla="*/ 176984 w 285750"/>
                <a:gd name="connsiteY120" fmla="*/ 616210 h 647700"/>
                <a:gd name="connsiteX121" fmla="*/ 176003 w 285750"/>
                <a:gd name="connsiteY121" fmla="*/ 615953 h 647700"/>
                <a:gd name="connsiteX122" fmla="*/ 172536 w 285750"/>
                <a:gd name="connsiteY122" fmla="*/ 616944 h 647700"/>
                <a:gd name="connsiteX123" fmla="*/ 169212 w 285750"/>
                <a:gd name="connsiteY123" fmla="*/ 619849 h 647700"/>
                <a:gd name="connsiteX124" fmla="*/ 163068 w 285750"/>
                <a:gd name="connsiteY124" fmla="*/ 620735 h 647700"/>
                <a:gd name="connsiteX125" fmla="*/ 160020 w 285750"/>
                <a:gd name="connsiteY125" fmla="*/ 621678 h 647700"/>
                <a:gd name="connsiteX126" fmla="*/ 158077 w 285750"/>
                <a:gd name="connsiteY126" fmla="*/ 623021 h 647700"/>
                <a:gd name="connsiteX127" fmla="*/ 157677 w 285750"/>
                <a:gd name="connsiteY127" fmla="*/ 619849 h 647700"/>
                <a:gd name="connsiteX128" fmla="*/ 158515 w 285750"/>
                <a:gd name="connsiteY128" fmla="*/ 615820 h 647700"/>
                <a:gd name="connsiteX129" fmla="*/ 159868 w 285750"/>
                <a:gd name="connsiteY129" fmla="*/ 613124 h 647700"/>
                <a:gd name="connsiteX130" fmla="*/ 159991 w 285750"/>
                <a:gd name="connsiteY130" fmla="*/ 611372 h 647700"/>
                <a:gd name="connsiteX131" fmla="*/ 159001 w 285750"/>
                <a:gd name="connsiteY131" fmla="*/ 611553 h 647700"/>
                <a:gd name="connsiteX132" fmla="*/ 157029 w 285750"/>
                <a:gd name="connsiteY132" fmla="*/ 615505 h 647700"/>
                <a:gd name="connsiteX133" fmla="*/ 155982 w 285750"/>
                <a:gd name="connsiteY133" fmla="*/ 620116 h 647700"/>
                <a:gd name="connsiteX134" fmla="*/ 153877 w 285750"/>
                <a:gd name="connsiteY134" fmla="*/ 622430 h 647700"/>
                <a:gd name="connsiteX135" fmla="*/ 149247 w 285750"/>
                <a:gd name="connsiteY135" fmla="*/ 623373 h 647700"/>
                <a:gd name="connsiteX136" fmla="*/ 144742 w 285750"/>
                <a:gd name="connsiteY136" fmla="*/ 619677 h 647700"/>
                <a:gd name="connsiteX137" fmla="*/ 142599 w 285750"/>
                <a:gd name="connsiteY137" fmla="*/ 619706 h 647700"/>
                <a:gd name="connsiteX138" fmla="*/ 143942 w 285750"/>
                <a:gd name="connsiteY138" fmla="*/ 622354 h 647700"/>
                <a:gd name="connsiteX139" fmla="*/ 144847 w 285750"/>
                <a:gd name="connsiteY139" fmla="*/ 625259 h 647700"/>
                <a:gd name="connsiteX140" fmla="*/ 144732 w 285750"/>
                <a:gd name="connsiteY140" fmla="*/ 626878 h 647700"/>
                <a:gd name="connsiteX141" fmla="*/ 142332 w 285750"/>
                <a:gd name="connsiteY141" fmla="*/ 626593 h 647700"/>
                <a:gd name="connsiteX142" fmla="*/ 139655 w 285750"/>
                <a:gd name="connsiteY142" fmla="*/ 628326 h 647700"/>
                <a:gd name="connsiteX143" fmla="*/ 137313 w 285750"/>
                <a:gd name="connsiteY143" fmla="*/ 630860 h 647700"/>
                <a:gd name="connsiteX144" fmla="*/ 136170 w 285750"/>
                <a:gd name="connsiteY144" fmla="*/ 630869 h 647700"/>
                <a:gd name="connsiteX145" fmla="*/ 134588 w 285750"/>
                <a:gd name="connsiteY145" fmla="*/ 627326 h 647700"/>
                <a:gd name="connsiteX146" fmla="*/ 131693 w 285750"/>
                <a:gd name="connsiteY146" fmla="*/ 628983 h 647700"/>
                <a:gd name="connsiteX147" fmla="*/ 129217 w 285750"/>
                <a:gd name="connsiteY147" fmla="*/ 631203 h 647700"/>
                <a:gd name="connsiteX148" fmla="*/ 124196 w 285750"/>
                <a:gd name="connsiteY148" fmla="*/ 631888 h 647700"/>
                <a:gd name="connsiteX149" fmla="*/ 121206 w 285750"/>
                <a:gd name="connsiteY149" fmla="*/ 634803 h 647700"/>
                <a:gd name="connsiteX150" fmla="*/ 115910 w 285750"/>
                <a:gd name="connsiteY150" fmla="*/ 636775 h 647700"/>
                <a:gd name="connsiteX151" fmla="*/ 113005 w 285750"/>
                <a:gd name="connsiteY151" fmla="*/ 636727 h 647700"/>
                <a:gd name="connsiteX152" fmla="*/ 106366 w 285750"/>
                <a:gd name="connsiteY152" fmla="*/ 639089 h 647700"/>
                <a:gd name="connsiteX153" fmla="*/ 104156 w 285750"/>
                <a:gd name="connsiteY153" fmla="*/ 642728 h 647700"/>
                <a:gd name="connsiteX154" fmla="*/ 102222 w 285750"/>
                <a:gd name="connsiteY154" fmla="*/ 644061 h 647700"/>
                <a:gd name="connsiteX155" fmla="*/ 99470 w 285750"/>
                <a:gd name="connsiteY155" fmla="*/ 642938 h 647700"/>
                <a:gd name="connsiteX156" fmla="*/ 90983 w 285750"/>
                <a:gd name="connsiteY156" fmla="*/ 644709 h 647700"/>
                <a:gd name="connsiteX157" fmla="*/ 82868 w 285750"/>
                <a:gd name="connsiteY157" fmla="*/ 647033 h 647700"/>
                <a:gd name="connsiteX158" fmla="*/ 79420 w 285750"/>
                <a:gd name="connsiteY158" fmla="*/ 646900 h 647700"/>
                <a:gd name="connsiteX159" fmla="*/ 75972 w 285750"/>
                <a:gd name="connsiteY159" fmla="*/ 645938 h 647700"/>
                <a:gd name="connsiteX160" fmla="*/ 72314 w 285750"/>
                <a:gd name="connsiteY160" fmla="*/ 649157 h 647700"/>
                <a:gd name="connsiteX161" fmla="*/ 68428 w 285750"/>
                <a:gd name="connsiteY161" fmla="*/ 653463 h 647700"/>
                <a:gd name="connsiteX162" fmla="*/ 64151 w 285750"/>
                <a:gd name="connsiteY162" fmla="*/ 654996 h 647700"/>
                <a:gd name="connsiteX163" fmla="*/ 62618 w 285750"/>
                <a:gd name="connsiteY163" fmla="*/ 654444 h 647700"/>
                <a:gd name="connsiteX164" fmla="*/ 63846 w 285750"/>
                <a:gd name="connsiteY164" fmla="*/ 652186 h 647700"/>
                <a:gd name="connsiteX165" fmla="*/ 66675 w 285750"/>
                <a:gd name="connsiteY165" fmla="*/ 649853 h 647700"/>
                <a:gd name="connsiteX166" fmla="*/ 68618 w 285750"/>
                <a:gd name="connsiteY166" fmla="*/ 646681 h 647700"/>
                <a:gd name="connsiteX167" fmla="*/ 68885 w 285750"/>
                <a:gd name="connsiteY167" fmla="*/ 644033 h 647700"/>
                <a:gd name="connsiteX168" fmla="*/ 67552 w 285750"/>
                <a:gd name="connsiteY168" fmla="*/ 642995 h 647700"/>
                <a:gd name="connsiteX169" fmla="*/ 65723 w 285750"/>
                <a:gd name="connsiteY169" fmla="*/ 642671 h 647700"/>
                <a:gd name="connsiteX170" fmla="*/ 63427 w 285750"/>
                <a:gd name="connsiteY170" fmla="*/ 639928 h 647700"/>
                <a:gd name="connsiteX171" fmla="*/ 61227 w 285750"/>
                <a:gd name="connsiteY171" fmla="*/ 633965 h 647700"/>
                <a:gd name="connsiteX172" fmla="*/ 60036 w 285750"/>
                <a:gd name="connsiteY172" fmla="*/ 633632 h 647700"/>
                <a:gd name="connsiteX173" fmla="*/ 59436 w 285750"/>
                <a:gd name="connsiteY173" fmla="*/ 635203 h 647700"/>
                <a:gd name="connsiteX174" fmla="*/ 58760 w 285750"/>
                <a:gd name="connsiteY174" fmla="*/ 639766 h 647700"/>
                <a:gd name="connsiteX175" fmla="*/ 58074 w 285750"/>
                <a:gd name="connsiteY175" fmla="*/ 641080 h 647700"/>
                <a:gd name="connsiteX176" fmla="*/ 56912 w 285750"/>
                <a:gd name="connsiteY176" fmla="*/ 642128 h 647700"/>
                <a:gd name="connsiteX177" fmla="*/ 55512 w 285750"/>
                <a:gd name="connsiteY177" fmla="*/ 643176 h 647700"/>
                <a:gd name="connsiteX178" fmla="*/ 54140 w 285750"/>
                <a:gd name="connsiteY178" fmla="*/ 643690 h 647700"/>
                <a:gd name="connsiteX179" fmla="*/ 49235 w 285750"/>
                <a:gd name="connsiteY179" fmla="*/ 643623 h 647700"/>
                <a:gd name="connsiteX180" fmla="*/ 48587 w 285750"/>
                <a:gd name="connsiteY180" fmla="*/ 641318 h 647700"/>
                <a:gd name="connsiteX181" fmla="*/ 48587 w 285750"/>
                <a:gd name="connsiteY181" fmla="*/ 640356 h 647700"/>
                <a:gd name="connsiteX182" fmla="*/ 49463 w 285750"/>
                <a:gd name="connsiteY182" fmla="*/ 637318 h 647700"/>
                <a:gd name="connsiteX183" fmla="*/ 48702 w 285750"/>
                <a:gd name="connsiteY183" fmla="*/ 636784 h 647700"/>
                <a:gd name="connsiteX184" fmla="*/ 49425 w 285750"/>
                <a:gd name="connsiteY184" fmla="*/ 634403 h 647700"/>
                <a:gd name="connsiteX185" fmla="*/ 50578 w 285750"/>
                <a:gd name="connsiteY185" fmla="*/ 634536 h 647700"/>
                <a:gd name="connsiteX186" fmla="*/ 51950 w 285750"/>
                <a:gd name="connsiteY186" fmla="*/ 634175 h 647700"/>
                <a:gd name="connsiteX187" fmla="*/ 52635 w 285750"/>
                <a:gd name="connsiteY187" fmla="*/ 632955 h 647700"/>
                <a:gd name="connsiteX188" fmla="*/ 52587 w 285750"/>
                <a:gd name="connsiteY188" fmla="*/ 631488 h 647700"/>
                <a:gd name="connsiteX189" fmla="*/ 50683 w 285750"/>
                <a:gd name="connsiteY189" fmla="*/ 631107 h 647700"/>
                <a:gd name="connsiteX190" fmla="*/ 50568 w 285750"/>
                <a:gd name="connsiteY190" fmla="*/ 630107 h 647700"/>
                <a:gd name="connsiteX191" fmla="*/ 52264 w 285750"/>
                <a:gd name="connsiteY191" fmla="*/ 625916 h 647700"/>
                <a:gd name="connsiteX192" fmla="*/ 52502 w 285750"/>
                <a:gd name="connsiteY192" fmla="*/ 624754 h 647700"/>
                <a:gd name="connsiteX193" fmla="*/ 51845 w 285750"/>
                <a:gd name="connsiteY193" fmla="*/ 624516 h 647700"/>
                <a:gd name="connsiteX194" fmla="*/ 50788 w 285750"/>
                <a:gd name="connsiteY194" fmla="*/ 624973 h 647700"/>
                <a:gd name="connsiteX195" fmla="*/ 43768 w 285750"/>
                <a:gd name="connsiteY195" fmla="*/ 623659 h 647700"/>
                <a:gd name="connsiteX196" fmla="*/ 35109 w 285750"/>
                <a:gd name="connsiteY196" fmla="*/ 618287 h 647700"/>
                <a:gd name="connsiteX197" fmla="*/ 32976 w 285750"/>
                <a:gd name="connsiteY197" fmla="*/ 618011 h 647700"/>
                <a:gd name="connsiteX198" fmla="*/ 31671 w 285750"/>
                <a:gd name="connsiteY198" fmla="*/ 613200 h 647700"/>
                <a:gd name="connsiteX199" fmla="*/ 29585 w 285750"/>
                <a:gd name="connsiteY199" fmla="*/ 613810 h 647700"/>
                <a:gd name="connsiteX200" fmla="*/ 26537 w 285750"/>
                <a:gd name="connsiteY200" fmla="*/ 616629 h 647700"/>
                <a:gd name="connsiteX201" fmla="*/ 24251 w 285750"/>
                <a:gd name="connsiteY201" fmla="*/ 614486 h 647700"/>
                <a:gd name="connsiteX202" fmla="*/ 21793 w 285750"/>
                <a:gd name="connsiteY202" fmla="*/ 613077 h 647700"/>
                <a:gd name="connsiteX203" fmla="*/ 21117 w 285750"/>
                <a:gd name="connsiteY203" fmla="*/ 610876 h 647700"/>
                <a:gd name="connsiteX204" fmla="*/ 21155 w 285750"/>
                <a:gd name="connsiteY204" fmla="*/ 607619 h 647700"/>
                <a:gd name="connsiteX205" fmla="*/ 20946 w 285750"/>
                <a:gd name="connsiteY205" fmla="*/ 603761 h 647700"/>
                <a:gd name="connsiteX206" fmla="*/ 20279 w 285750"/>
                <a:gd name="connsiteY206" fmla="*/ 599237 h 647700"/>
                <a:gd name="connsiteX207" fmla="*/ 19793 w 285750"/>
                <a:gd name="connsiteY207" fmla="*/ 592788 h 647700"/>
                <a:gd name="connsiteX208" fmla="*/ 20251 w 285750"/>
                <a:gd name="connsiteY208" fmla="*/ 587731 h 647700"/>
                <a:gd name="connsiteX209" fmla="*/ 22213 w 285750"/>
                <a:gd name="connsiteY209" fmla="*/ 583978 h 647700"/>
                <a:gd name="connsiteX210" fmla="*/ 22965 w 285750"/>
                <a:gd name="connsiteY210" fmla="*/ 581577 h 647700"/>
                <a:gd name="connsiteX211" fmla="*/ 23879 w 285750"/>
                <a:gd name="connsiteY211" fmla="*/ 575434 h 647700"/>
                <a:gd name="connsiteX212" fmla="*/ 24089 w 285750"/>
                <a:gd name="connsiteY212" fmla="*/ 568223 h 647700"/>
                <a:gd name="connsiteX213" fmla="*/ 23565 w 285750"/>
                <a:gd name="connsiteY213" fmla="*/ 565766 h 647700"/>
                <a:gd name="connsiteX214" fmla="*/ 23699 w 285750"/>
                <a:gd name="connsiteY214" fmla="*/ 564128 h 647700"/>
                <a:gd name="connsiteX215" fmla="*/ 25261 w 285750"/>
                <a:gd name="connsiteY215" fmla="*/ 564128 h 647700"/>
                <a:gd name="connsiteX216" fmla="*/ 24918 w 285750"/>
                <a:gd name="connsiteY216" fmla="*/ 562718 h 647700"/>
                <a:gd name="connsiteX217" fmla="*/ 24232 w 285750"/>
                <a:gd name="connsiteY217" fmla="*/ 561946 h 647700"/>
                <a:gd name="connsiteX218" fmla="*/ 23469 w 285750"/>
                <a:gd name="connsiteY218" fmla="*/ 560346 h 647700"/>
                <a:gd name="connsiteX219" fmla="*/ 24118 w 285750"/>
                <a:gd name="connsiteY219" fmla="*/ 559498 h 647700"/>
                <a:gd name="connsiteX220" fmla="*/ 25984 w 285750"/>
                <a:gd name="connsiteY220" fmla="*/ 559441 h 647700"/>
                <a:gd name="connsiteX221" fmla="*/ 26137 w 285750"/>
                <a:gd name="connsiteY221" fmla="*/ 558898 h 647700"/>
                <a:gd name="connsiteX222" fmla="*/ 26346 w 285750"/>
                <a:gd name="connsiteY222" fmla="*/ 558136 h 647700"/>
                <a:gd name="connsiteX223" fmla="*/ 24898 w 285750"/>
                <a:gd name="connsiteY223" fmla="*/ 553907 h 647700"/>
                <a:gd name="connsiteX224" fmla="*/ 24727 w 285750"/>
                <a:gd name="connsiteY224" fmla="*/ 551888 h 647700"/>
                <a:gd name="connsiteX225" fmla="*/ 22727 w 285750"/>
                <a:gd name="connsiteY225" fmla="*/ 545744 h 647700"/>
                <a:gd name="connsiteX226" fmla="*/ 20431 w 285750"/>
                <a:gd name="connsiteY226" fmla="*/ 539896 h 647700"/>
                <a:gd name="connsiteX227" fmla="*/ 16993 w 285750"/>
                <a:gd name="connsiteY227" fmla="*/ 535657 h 647700"/>
                <a:gd name="connsiteX228" fmla="*/ 18212 w 285750"/>
                <a:gd name="connsiteY228" fmla="*/ 528657 h 647700"/>
                <a:gd name="connsiteX229" fmla="*/ 19603 w 285750"/>
                <a:gd name="connsiteY229" fmla="*/ 522303 h 647700"/>
                <a:gd name="connsiteX230" fmla="*/ 19326 w 285750"/>
                <a:gd name="connsiteY230" fmla="*/ 519236 h 647700"/>
                <a:gd name="connsiteX231" fmla="*/ 18793 w 285750"/>
                <a:gd name="connsiteY231" fmla="*/ 515493 h 647700"/>
                <a:gd name="connsiteX232" fmla="*/ 14574 w 285750"/>
                <a:gd name="connsiteY232" fmla="*/ 511378 h 647700"/>
                <a:gd name="connsiteX233" fmla="*/ 13954 w 285750"/>
                <a:gd name="connsiteY233" fmla="*/ 505568 h 647700"/>
                <a:gd name="connsiteX234" fmla="*/ 12925 w 285750"/>
                <a:gd name="connsiteY234" fmla="*/ 499300 h 647700"/>
                <a:gd name="connsiteX235" fmla="*/ 13316 w 285750"/>
                <a:gd name="connsiteY235" fmla="*/ 495452 h 647700"/>
                <a:gd name="connsiteX236" fmla="*/ 14002 w 285750"/>
                <a:gd name="connsiteY236" fmla="*/ 492490 h 647700"/>
                <a:gd name="connsiteX237" fmla="*/ 15393 w 285750"/>
                <a:gd name="connsiteY237" fmla="*/ 489537 h 647700"/>
                <a:gd name="connsiteX238" fmla="*/ 22393 w 285750"/>
                <a:gd name="connsiteY238" fmla="*/ 480203 h 647700"/>
                <a:gd name="connsiteX239" fmla="*/ 22822 w 285750"/>
                <a:gd name="connsiteY239" fmla="*/ 475307 h 647700"/>
                <a:gd name="connsiteX240" fmla="*/ 27566 w 285750"/>
                <a:gd name="connsiteY240" fmla="*/ 474945 h 647700"/>
                <a:gd name="connsiteX241" fmla="*/ 25365 w 285750"/>
                <a:gd name="connsiteY241" fmla="*/ 470564 h 647700"/>
                <a:gd name="connsiteX242" fmla="*/ 24851 w 285750"/>
                <a:gd name="connsiteY242" fmla="*/ 468097 h 647700"/>
                <a:gd name="connsiteX243" fmla="*/ 24737 w 285750"/>
                <a:gd name="connsiteY243" fmla="*/ 465211 h 647700"/>
                <a:gd name="connsiteX244" fmla="*/ 31556 w 285750"/>
                <a:gd name="connsiteY244" fmla="*/ 463229 h 647700"/>
                <a:gd name="connsiteX245" fmla="*/ 34109 w 285750"/>
                <a:gd name="connsiteY245" fmla="*/ 464858 h 647700"/>
                <a:gd name="connsiteX246" fmla="*/ 40110 w 285750"/>
                <a:gd name="connsiteY246" fmla="*/ 462848 h 647700"/>
                <a:gd name="connsiteX247" fmla="*/ 45444 w 285750"/>
                <a:gd name="connsiteY247" fmla="*/ 458914 h 647700"/>
                <a:gd name="connsiteX248" fmla="*/ 45348 w 285750"/>
                <a:gd name="connsiteY248" fmla="*/ 456819 h 647700"/>
                <a:gd name="connsiteX249" fmla="*/ 44529 w 285750"/>
                <a:gd name="connsiteY249" fmla="*/ 454943 h 647700"/>
                <a:gd name="connsiteX250" fmla="*/ 43396 w 285750"/>
                <a:gd name="connsiteY250" fmla="*/ 451323 h 647700"/>
                <a:gd name="connsiteX251" fmla="*/ 44196 w 285750"/>
                <a:gd name="connsiteY251" fmla="*/ 450313 h 647700"/>
                <a:gd name="connsiteX252" fmla="*/ 46139 w 285750"/>
                <a:gd name="connsiteY252" fmla="*/ 451056 h 647700"/>
                <a:gd name="connsiteX253" fmla="*/ 45244 w 285750"/>
                <a:gd name="connsiteY253" fmla="*/ 449256 h 647700"/>
                <a:gd name="connsiteX254" fmla="*/ 45406 w 285750"/>
                <a:gd name="connsiteY254" fmla="*/ 447351 h 647700"/>
                <a:gd name="connsiteX255" fmla="*/ 47530 w 285750"/>
                <a:gd name="connsiteY255" fmla="*/ 448142 h 647700"/>
                <a:gd name="connsiteX256" fmla="*/ 50988 w 285750"/>
                <a:gd name="connsiteY256" fmla="*/ 442817 h 647700"/>
                <a:gd name="connsiteX257" fmla="*/ 51111 w 285750"/>
                <a:gd name="connsiteY257" fmla="*/ 438741 h 647700"/>
                <a:gd name="connsiteX258" fmla="*/ 57093 w 285750"/>
                <a:gd name="connsiteY258" fmla="*/ 436607 h 647700"/>
                <a:gd name="connsiteX259" fmla="*/ 63998 w 285750"/>
                <a:gd name="connsiteY259" fmla="*/ 428244 h 647700"/>
                <a:gd name="connsiteX260" fmla="*/ 67180 w 285750"/>
                <a:gd name="connsiteY260" fmla="*/ 425634 h 647700"/>
                <a:gd name="connsiteX261" fmla="*/ 70257 w 285750"/>
                <a:gd name="connsiteY261" fmla="*/ 423739 h 647700"/>
                <a:gd name="connsiteX262" fmla="*/ 76810 w 285750"/>
                <a:gd name="connsiteY262" fmla="*/ 415328 h 647700"/>
                <a:gd name="connsiteX263" fmla="*/ 79610 w 285750"/>
                <a:gd name="connsiteY263" fmla="*/ 414938 h 647700"/>
                <a:gd name="connsiteX264" fmla="*/ 81049 w 285750"/>
                <a:gd name="connsiteY264" fmla="*/ 409242 h 647700"/>
                <a:gd name="connsiteX265" fmla="*/ 86620 w 285750"/>
                <a:gd name="connsiteY265" fmla="*/ 401631 h 647700"/>
                <a:gd name="connsiteX266" fmla="*/ 88316 w 285750"/>
                <a:gd name="connsiteY266" fmla="*/ 400660 h 647700"/>
                <a:gd name="connsiteX267" fmla="*/ 90917 w 285750"/>
                <a:gd name="connsiteY267" fmla="*/ 393763 h 647700"/>
                <a:gd name="connsiteX268" fmla="*/ 97765 w 285750"/>
                <a:gd name="connsiteY268" fmla="*/ 385763 h 647700"/>
                <a:gd name="connsiteX269" fmla="*/ 102108 w 285750"/>
                <a:gd name="connsiteY269" fmla="*/ 375504 h 647700"/>
                <a:gd name="connsiteX270" fmla="*/ 104499 w 285750"/>
                <a:gd name="connsiteY270" fmla="*/ 371847 h 647700"/>
                <a:gd name="connsiteX271" fmla="*/ 105242 w 285750"/>
                <a:gd name="connsiteY271" fmla="*/ 367941 h 647700"/>
                <a:gd name="connsiteX272" fmla="*/ 107909 w 285750"/>
                <a:gd name="connsiteY272" fmla="*/ 367608 h 647700"/>
                <a:gd name="connsiteX273" fmla="*/ 110309 w 285750"/>
                <a:gd name="connsiteY273" fmla="*/ 364731 h 647700"/>
                <a:gd name="connsiteX274" fmla="*/ 115510 w 285750"/>
                <a:gd name="connsiteY274" fmla="*/ 362731 h 647700"/>
                <a:gd name="connsiteX275" fmla="*/ 120653 w 285750"/>
                <a:gd name="connsiteY275" fmla="*/ 363284 h 647700"/>
                <a:gd name="connsiteX276" fmla="*/ 122797 w 285750"/>
                <a:gd name="connsiteY276" fmla="*/ 364655 h 647700"/>
                <a:gd name="connsiteX277" fmla="*/ 124768 w 285750"/>
                <a:gd name="connsiteY277" fmla="*/ 364226 h 647700"/>
                <a:gd name="connsiteX278" fmla="*/ 124568 w 285750"/>
                <a:gd name="connsiteY278" fmla="*/ 360702 h 647700"/>
                <a:gd name="connsiteX279" fmla="*/ 123158 w 285750"/>
                <a:gd name="connsiteY279" fmla="*/ 358521 h 647700"/>
                <a:gd name="connsiteX280" fmla="*/ 124311 w 285750"/>
                <a:gd name="connsiteY280" fmla="*/ 356416 h 647700"/>
                <a:gd name="connsiteX281" fmla="*/ 127025 w 285750"/>
                <a:gd name="connsiteY281" fmla="*/ 354825 h 647700"/>
                <a:gd name="connsiteX282" fmla="*/ 126749 w 285750"/>
                <a:gd name="connsiteY282" fmla="*/ 351301 h 647700"/>
                <a:gd name="connsiteX283" fmla="*/ 126159 w 285750"/>
                <a:gd name="connsiteY283" fmla="*/ 349177 h 647700"/>
                <a:gd name="connsiteX284" fmla="*/ 123901 w 285750"/>
                <a:gd name="connsiteY284" fmla="*/ 346348 h 647700"/>
                <a:gd name="connsiteX285" fmla="*/ 125026 w 285750"/>
                <a:gd name="connsiteY285" fmla="*/ 339985 h 647700"/>
                <a:gd name="connsiteX286" fmla="*/ 125292 w 285750"/>
                <a:gd name="connsiteY286" fmla="*/ 332984 h 647700"/>
                <a:gd name="connsiteX287" fmla="*/ 126359 w 285750"/>
                <a:gd name="connsiteY287" fmla="*/ 324860 h 647700"/>
                <a:gd name="connsiteX288" fmla="*/ 123530 w 285750"/>
                <a:gd name="connsiteY288" fmla="*/ 320545 h 647700"/>
                <a:gd name="connsiteX289" fmla="*/ 112766 w 285750"/>
                <a:gd name="connsiteY289" fmla="*/ 313172 h 647700"/>
                <a:gd name="connsiteX290" fmla="*/ 110766 w 285750"/>
                <a:gd name="connsiteY290" fmla="*/ 313430 h 647700"/>
                <a:gd name="connsiteX291" fmla="*/ 108375 w 285750"/>
                <a:gd name="connsiteY291" fmla="*/ 312496 h 647700"/>
                <a:gd name="connsiteX292" fmla="*/ 105880 w 285750"/>
                <a:gd name="connsiteY292" fmla="*/ 306886 h 647700"/>
                <a:gd name="connsiteX293" fmla="*/ 106995 w 285750"/>
                <a:gd name="connsiteY293" fmla="*/ 302028 h 647700"/>
                <a:gd name="connsiteX294" fmla="*/ 107128 w 285750"/>
                <a:gd name="connsiteY294" fmla="*/ 300238 h 647700"/>
                <a:gd name="connsiteX295" fmla="*/ 106156 w 285750"/>
                <a:gd name="connsiteY295" fmla="*/ 300295 h 647700"/>
                <a:gd name="connsiteX296" fmla="*/ 104575 w 285750"/>
                <a:gd name="connsiteY296" fmla="*/ 302666 h 647700"/>
                <a:gd name="connsiteX297" fmla="*/ 101146 w 285750"/>
                <a:gd name="connsiteY297" fmla="*/ 305371 h 647700"/>
                <a:gd name="connsiteX298" fmla="*/ 96688 w 285750"/>
                <a:gd name="connsiteY298" fmla="*/ 303295 h 647700"/>
                <a:gd name="connsiteX299" fmla="*/ 94498 w 285750"/>
                <a:gd name="connsiteY299" fmla="*/ 303752 h 647700"/>
                <a:gd name="connsiteX300" fmla="*/ 91650 w 285750"/>
                <a:gd name="connsiteY300" fmla="*/ 291684 h 647700"/>
                <a:gd name="connsiteX301" fmla="*/ 90192 w 285750"/>
                <a:gd name="connsiteY301" fmla="*/ 287045 h 647700"/>
                <a:gd name="connsiteX302" fmla="*/ 87859 w 285750"/>
                <a:gd name="connsiteY302" fmla="*/ 281254 h 647700"/>
                <a:gd name="connsiteX303" fmla="*/ 83696 w 285750"/>
                <a:gd name="connsiteY303" fmla="*/ 278425 h 647700"/>
                <a:gd name="connsiteX304" fmla="*/ 82877 w 285750"/>
                <a:gd name="connsiteY304" fmla="*/ 276816 h 647700"/>
                <a:gd name="connsiteX305" fmla="*/ 82325 w 285750"/>
                <a:gd name="connsiteY305" fmla="*/ 274349 h 647700"/>
                <a:gd name="connsiteX306" fmla="*/ 82144 w 285750"/>
                <a:gd name="connsiteY306" fmla="*/ 270920 h 647700"/>
                <a:gd name="connsiteX307" fmla="*/ 81610 w 285750"/>
                <a:gd name="connsiteY307" fmla="*/ 265833 h 647700"/>
                <a:gd name="connsiteX308" fmla="*/ 81829 w 285750"/>
                <a:gd name="connsiteY308" fmla="*/ 261652 h 647700"/>
                <a:gd name="connsiteX309" fmla="*/ 82344 w 285750"/>
                <a:gd name="connsiteY309" fmla="*/ 259156 h 647700"/>
                <a:gd name="connsiteX310" fmla="*/ 84144 w 285750"/>
                <a:gd name="connsiteY310" fmla="*/ 257480 h 647700"/>
                <a:gd name="connsiteX311" fmla="*/ 86735 w 285750"/>
                <a:gd name="connsiteY311" fmla="*/ 252727 h 647700"/>
                <a:gd name="connsiteX312" fmla="*/ 87278 w 285750"/>
                <a:gd name="connsiteY312" fmla="*/ 249269 h 647700"/>
                <a:gd name="connsiteX313" fmla="*/ 87497 w 285750"/>
                <a:gd name="connsiteY313" fmla="*/ 243954 h 647700"/>
                <a:gd name="connsiteX314" fmla="*/ 88688 w 285750"/>
                <a:gd name="connsiteY314" fmla="*/ 239297 h 647700"/>
                <a:gd name="connsiteX315" fmla="*/ 90011 w 285750"/>
                <a:gd name="connsiteY315" fmla="*/ 236934 h 647700"/>
                <a:gd name="connsiteX316" fmla="*/ 89678 w 285750"/>
                <a:gd name="connsiteY316" fmla="*/ 235048 h 647700"/>
                <a:gd name="connsiteX317" fmla="*/ 88764 w 285750"/>
                <a:gd name="connsiteY317" fmla="*/ 232362 h 647700"/>
                <a:gd name="connsiteX318" fmla="*/ 86820 w 285750"/>
                <a:gd name="connsiteY318" fmla="*/ 228533 h 647700"/>
                <a:gd name="connsiteX319" fmla="*/ 83868 w 285750"/>
                <a:gd name="connsiteY319" fmla="*/ 223857 h 647700"/>
                <a:gd name="connsiteX320" fmla="*/ 81686 w 285750"/>
                <a:gd name="connsiteY320" fmla="*/ 219370 h 647700"/>
                <a:gd name="connsiteX321" fmla="*/ 80725 w 285750"/>
                <a:gd name="connsiteY321" fmla="*/ 215170 h 647700"/>
                <a:gd name="connsiteX322" fmla="*/ 80229 w 285750"/>
                <a:gd name="connsiteY322" fmla="*/ 211398 h 647700"/>
                <a:gd name="connsiteX323" fmla="*/ 80306 w 285750"/>
                <a:gd name="connsiteY323" fmla="*/ 207969 h 647700"/>
                <a:gd name="connsiteX324" fmla="*/ 81125 w 285750"/>
                <a:gd name="connsiteY324" fmla="*/ 205626 h 647700"/>
                <a:gd name="connsiteX325" fmla="*/ 83906 w 285750"/>
                <a:gd name="connsiteY325" fmla="*/ 202673 h 647700"/>
                <a:gd name="connsiteX326" fmla="*/ 84277 w 285750"/>
                <a:gd name="connsiteY326" fmla="*/ 201416 h 647700"/>
                <a:gd name="connsiteX327" fmla="*/ 83172 w 285750"/>
                <a:gd name="connsiteY327" fmla="*/ 194872 h 647700"/>
                <a:gd name="connsiteX328" fmla="*/ 81229 w 285750"/>
                <a:gd name="connsiteY328" fmla="*/ 193681 h 647700"/>
                <a:gd name="connsiteX329" fmla="*/ 77924 w 285750"/>
                <a:gd name="connsiteY329" fmla="*/ 193043 h 647700"/>
                <a:gd name="connsiteX330" fmla="*/ 76076 w 285750"/>
                <a:gd name="connsiteY330" fmla="*/ 192986 h 647700"/>
                <a:gd name="connsiteX331" fmla="*/ 75724 w 285750"/>
                <a:gd name="connsiteY331" fmla="*/ 192262 h 647700"/>
                <a:gd name="connsiteX332" fmla="*/ 75629 w 285750"/>
                <a:gd name="connsiteY332" fmla="*/ 190948 h 647700"/>
                <a:gd name="connsiteX333" fmla="*/ 76010 w 285750"/>
                <a:gd name="connsiteY333" fmla="*/ 188252 h 647700"/>
                <a:gd name="connsiteX334" fmla="*/ 77048 w 285750"/>
                <a:gd name="connsiteY334" fmla="*/ 185156 h 647700"/>
                <a:gd name="connsiteX335" fmla="*/ 77914 w 285750"/>
                <a:gd name="connsiteY335" fmla="*/ 183175 h 647700"/>
                <a:gd name="connsiteX336" fmla="*/ 78029 w 285750"/>
                <a:gd name="connsiteY336" fmla="*/ 181499 h 647700"/>
                <a:gd name="connsiteX337" fmla="*/ 76924 w 285750"/>
                <a:gd name="connsiteY337" fmla="*/ 175746 h 647700"/>
                <a:gd name="connsiteX338" fmla="*/ 76591 w 285750"/>
                <a:gd name="connsiteY338" fmla="*/ 168669 h 647700"/>
                <a:gd name="connsiteX339" fmla="*/ 76971 w 285750"/>
                <a:gd name="connsiteY339" fmla="*/ 163106 h 647700"/>
                <a:gd name="connsiteX340" fmla="*/ 80477 w 285750"/>
                <a:gd name="connsiteY340" fmla="*/ 158991 h 647700"/>
                <a:gd name="connsiteX341" fmla="*/ 80639 w 285750"/>
                <a:gd name="connsiteY341" fmla="*/ 157486 h 647700"/>
                <a:gd name="connsiteX342" fmla="*/ 76238 w 285750"/>
                <a:gd name="connsiteY342" fmla="*/ 153000 h 647700"/>
                <a:gd name="connsiteX343" fmla="*/ 73066 w 285750"/>
                <a:gd name="connsiteY343" fmla="*/ 147904 h 647700"/>
                <a:gd name="connsiteX344" fmla="*/ 72076 w 285750"/>
                <a:gd name="connsiteY344" fmla="*/ 144923 h 647700"/>
                <a:gd name="connsiteX345" fmla="*/ 68447 w 285750"/>
                <a:gd name="connsiteY345" fmla="*/ 144475 h 647700"/>
                <a:gd name="connsiteX346" fmla="*/ 66180 w 285750"/>
                <a:gd name="connsiteY346" fmla="*/ 135769 h 647700"/>
                <a:gd name="connsiteX347" fmla="*/ 62903 w 285750"/>
                <a:gd name="connsiteY347" fmla="*/ 131521 h 647700"/>
                <a:gd name="connsiteX348" fmla="*/ 59665 w 285750"/>
                <a:gd name="connsiteY348" fmla="*/ 127835 h 647700"/>
                <a:gd name="connsiteX349" fmla="*/ 57750 w 285750"/>
                <a:gd name="connsiteY349" fmla="*/ 126121 h 647700"/>
                <a:gd name="connsiteX350" fmla="*/ 46511 w 285750"/>
                <a:gd name="connsiteY350" fmla="*/ 120815 h 647700"/>
                <a:gd name="connsiteX351" fmla="*/ 42053 w 285750"/>
                <a:gd name="connsiteY351" fmla="*/ 119805 h 647700"/>
                <a:gd name="connsiteX352" fmla="*/ 36767 w 285750"/>
                <a:gd name="connsiteY352" fmla="*/ 116700 h 647700"/>
                <a:gd name="connsiteX353" fmla="*/ 32833 w 285750"/>
                <a:gd name="connsiteY353" fmla="*/ 112795 h 647700"/>
                <a:gd name="connsiteX354" fmla="*/ 29461 w 285750"/>
                <a:gd name="connsiteY354" fmla="*/ 110280 h 647700"/>
                <a:gd name="connsiteX355" fmla="*/ 26575 w 285750"/>
                <a:gd name="connsiteY355" fmla="*/ 107166 h 647700"/>
                <a:gd name="connsiteX356" fmla="*/ 22546 w 285750"/>
                <a:gd name="connsiteY356" fmla="*/ 104251 h 647700"/>
                <a:gd name="connsiteX357" fmla="*/ 21393 w 285750"/>
                <a:gd name="connsiteY357" fmla="*/ 101756 h 647700"/>
                <a:gd name="connsiteX358" fmla="*/ 17040 w 285750"/>
                <a:gd name="connsiteY358" fmla="*/ 97126 h 647700"/>
                <a:gd name="connsiteX359" fmla="*/ 15002 w 285750"/>
                <a:gd name="connsiteY359" fmla="*/ 94069 h 647700"/>
                <a:gd name="connsiteX360" fmla="*/ 7925 w 285750"/>
                <a:gd name="connsiteY360" fmla="*/ 88287 h 647700"/>
                <a:gd name="connsiteX361" fmla="*/ 7668 w 285750"/>
                <a:gd name="connsiteY361" fmla="*/ 86001 h 647700"/>
                <a:gd name="connsiteX362" fmla="*/ 7620 w 285750"/>
                <a:gd name="connsiteY362" fmla="*/ 83791 h 647700"/>
                <a:gd name="connsiteX363" fmla="*/ 7296 w 285750"/>
                <a:gd name="connsiteY363" fmla="*/ 82867 h 647700"/>
                <a:gd name="connsiteX364" fmla="*/ 0 w 285750"/>
                <a:gd name="connsiteY364" fmla="*/ 78619 h 647700"/>
                <a:gd name="connsiteX365" fmla="*/ 1438 w 285750"/>
                <a:gd name="connsiteY365" fmla="*/ 76181 h 647700"/>
                <a:gd name="connsiteX366" fmla="*/ 7144 w 285750"/>
                <a:gd name="connsiteY366" fmla="*/ 76029 h 647700"/>
                <a:gd name="connsiteX367" fmla="*/ 11859 w 285750"/>
                <a:gd name="connsiteY367" fmla="*/ 78248 h 647700"/>
                <a:gd name="connsiteX368" fmla="*/ 12897 w 285750"/>
                <a:gd name="connsiteY368" fmla="*/ 77295 h 647700"/>
                <a:gd name="connsiteX369" fmla="*/ 13516 w 285750"/>
                <a:gd name="connsiteY369" fmla="*/ 75324 h 647700"/>
                <a:gd name="connsiteX370" fmla="*/ 11506 w 285750"/>
                <a:gd name="connsiteY370" fmla="*/ 67399 h 647700"/>
                <a:gd name="connsiteX371" fmla="*/ 11868 w 285750"/>
                <a:gd name="connsiteY371" fmla="*/ 65322 h 647700"/>
                <a:gd name="connsiteX372" fmla="*/ 13944 w 285750"/>
                <a:gd name="connsiteY372" fmla="*/ 62827 h 647700"/>
                <a:gd name="connsiteX373" fmla="*/ 17240 w 285750"/>
                <a:gd name="connsiteY373" fmla="*/ 60836 h 647700"/>
                <a:gd name="connsiteX374" fmla="*/ 22432 w 285750"/>
                <a:gd name="connsiteY374" fmla="*/ 60550 h 647700"/>
                <a:gd name="connsiteX375" fmla="*/ 25975 w 285750"/>
                <a:gd name="connsiteY375" fmla="*/ 60846 h 647700"/>
                <a:gd name="connsiteX376" fmla="*/ 26727 w 285750"/>
                <a:gd name="connsiteY376" fmla="*/ 61065 h 647700"/>
                <a:gd name="connsiteX377" fmla="*/ 32014 w 285750"/>
                <a:gd name="connsiteY377" fmla="*/ 69809 h 647700"/>
                <a:gd name="connsiteX378" fmla="*/ 36557 w 285750"/>
                <a:gd name="connsiteY378" fmla="*/ 78296 h 647700"/>
                <a:gd name="connsiteX379" fmla="*/ 38967 w 285750"/>
                <a:gd name="connsiteY379" fmla="*/ 81896 h 647700"/>
                <a:gd name="connsiteX380" fmla="*/ 44863 w 285750"/>
                <a:gd name="connsiteY380" fmla="*/ 92069 h 647700"/>
                <a:gd name="connsiteX381" fmla="*/ 47073 w 285750"/>
                <a:gd name="connsiteY381" fmla="*/ 97926 h 647700"/>
                <a:gd name="connsiteX382" fmla="*/ 47825 w 285750"/>
                <a:gd name="connsiteY382" fmla="*/ 102108 h 647700"/>
                <a:gd name="connsiteX383" fmla="*/ 50225 w 285750"/>
                <a:gd name="connsiteY383" fmla="*/ 102089 h 647700"/>
                <a:gd name="connsiteX384" fmla="*/ 58522 w 285750"/>
                <a:gd name="connsiteY384" fmla="*/ 103918 h 647700"/>
                <a:gd name="connsiteX385" fmla="*/ 65494 w 285750"/>
                <a:gd name="connsiteY385" fmla="*/ 105461 h 647700"/>
                <a:gd name="connsiteX386" fmla="*/ 67437 w 285750"/>
                <a:gd name="connsiteY386" fmla="*/ 107794 h 647700"/>
                <a:gd name="connsiteX387" fmla="*/ 72238 w 285750"/>
                <a:gd name="connsiteY387" fmla="*/ 107328 h 647700"/>
                <a:gd name="connsiteX388" fmla="*/ 75943 w 285750"/>
                <a:gd name="connsiteY388" fmla="*/ 105223 h 647700"/>
                <a:gd name="connsiteX389" fmla="*/ 82477 w 285750"/>
                <a:gd name="connsiteY389" fmla="*/ 102565 h 647700"/>
                <a:gd name="connsiteX390" fmla="*/ 84230 w 285750"/>
                <a:gd name="connsiteY390" fmla="*/ 99289 h 647700"/>
                <a:gd name="connsiteX391" fmla="*/ 86411 w 285750"/>
                <a:gd name="connsiteY391" fmla="*/ 95774 h 647700"/>
                <a:gd name="connsiteX392" fmla="*/ 90240 w 285750"/>
                <a:gd name="connsiteY392" fmla="*/ 96326 h 647700"/>
                <a:gd name="connsiteX393" fmla="*/ 94431 w 285750"/>
                <a:gd name="connsiteY393" fmla="*/ 99098 h 647700"/>
                <a:gd name="connsiteX394" fmla="*/ 99184 w 285750"/>
                <a:gd name="connsiteY394" fmla="*/ 102737 h 647700"/>
                <a:gd name="connsiteX395" fmla="*/ 103423 w 285750"/>
                <a:gd name="connsiteY395" fmla="*/ 104413 h 647700"/>
                <a:gd name="connsiteX396" fmla="*/ 109109 w 285750"/>
                <a:gd name="connsiteY396" fmla="*/ 107042 h 647700"/>
                <a:gd name="connsiteX397" fmla="*/ 111757 w 285750"/>
                <a:gd name="connsiteY397" fmla="*/ 110433 h 647700"/>
                <a:gd name="connsiteX398" fmla="*/ 115471 w 285750"/>
                <a:gd name="connsiteY398" fmla="*/ 111404 h 647700"/>
                <a:gd name="connsiteX399" fmla="*/ 119358 w 285750"/>
                <a:gd name="connsiteY399" fmla="*/ 108013 h 647700"/>
                <a:gd name="connsiteX400" fmla="*/ 121654 w 285750"/>
                <a:gd name="connsiteY400" fmla="*/ 98765 h 647700"/>
                <a:gd name="connsiteX401" fmla="*/ 123692 w 285750"/>
                <a:gd name="connsiteY401" fmla="*/ 94621 h 647700"/>
                <a:gd name="connsiteX402" fmla="*/ 126578 w 285750"/>
                <a:gd name="connsiteY402" fmla="*/ 91583 h 647700"/>
                <a:gd name="connsiteX403" fmla="*/ 129883 w 285750"/>
                <a:gd name="connsiteY403" fmla="*/ 90240 h 647700"/>
                <a:gd name="connsiteX404" fmla="*/ 132407 w 285750"/>
                <a:gd name="connsiteY404" fmla="*/ 89754 h 647700"/>
                <a:gd name="connsiteX405" fmla="*/ 134321 w 285750"/>
                <a:gd name="connsiteY405" fmla="*/ 87382 h 647700"/>
                <a:gd name="connsiteX406" fmla="*/ 137036 w 285750"/>
                <a:gd name="connsiteY406" fmla="*/ 82105 h 647700"/>
                <a:gd name="connsiteX407" fmla="*/ 137570 w 285750"/>
                <a:gd name="connsiteY407" fmla="*/ 75686 h 647700"/>
                <a:gd name="connsiteX408" fmla="*/ 137046 w 285750"/>
                <a:gd name="connsiteY408" fmla="*/ 64027 h 647700"/>
                <a:gd name="connsiteX409" fmla="*/ 137541 w 285750"/>
                <a:gd name="connsiteY409" fmla="*/ 60160 h 647700"/>
                <a:gd name="connsiteX410" fmla="*/ 139761 w 285750"/>
                <a:gd name="connsiteY410" fmla="*/ 53816 h 647700"/>
                <a:gd name="connsiteX411" fmla="*/ 142742 w 285750"/>
                <a:gd name="connsiteY411" fmla="*/ 36900 h 647700"/>
                <a:gd name="connsiteX412" fmla="*/ 144076 w 285750"/>
                <a:gd name="connsiteY412" fmla="*/ 31985 h 647700"/>
                <a:gd name="connsiteX413" fmla="*/ 145704 w 285750"/>
                <a:gd name="connsiteY413" fmla="*/ 28994 h 647700"/>
                <a:gd name="connsiteX414" fmla="*/ 147943 w 285750"/>
                <a:gd name="connsiteY414" fmla="*/ 27213 h 647700"/>
                <a:gd name="connsiteX415" fmla="*/ 152010 w 285750"/>
                <a:gd name="connsiteY415" fmla="*/ 22031 h 647700"/>
                <a:gd name="connsiteX416" fmla="*/ 157820 w 285750"/>
                <a:gd name="connsiteY416" fmla="*/ 11706 h 647700"/>
                <a:gd name="connsiteX417" fmla="*/ 159391 w 285750"/>
                <a:gd name="connsiteY417" fmla="*/ 10830 h 647700"/>
                <a:gd name="connsiteX418" fmla="*/ 163563 w 285750"/>
                <a:gd name="connsiteY418" fmla="*/ 10306 h 647700"/>
                <a:gd name="connsiteX419" fmla="*/ 168745 w 285750"/>
                <a:gd name="connsiteY419" fmla="*/ 10687 h 647700"/>
                <a:gd name="connsiteX420" fmla="*/ 173412 w 285750"/>
                <a:gd name="connsiteY420" fmla="*/ 12506 h 647700"/>
                <a:gd name="connsiteX421" fmla="*/ 173917 w 285750"/>
                <a:gd name="connsiteY421" fmla="*/ 12363 h 647700"/>
                <a:gd name="connsiteX422" fmla="*/ 176013 w 285750"/>
                <a:gd name="connsiteY422" fmla="*/ 11411 h 647700"/>
                <a:gd name="connsiteX423" fmla="*/ 179813 w 285750"/>
                <a:gd name="connsiteY423" fmla="*/ 8192 h 647700"/>
                <a:gd name="connsiteX424" fmla="*/ 186328 w 285750"/>
                <a:gd name="connsiteY424" fmla="*/ 1772 h 647700"/>
                <a:gd name="connsiteX425" fmla="*/ 190500 w 285750"/>
                <a:gd name="connsiteY425" fmla="*/ 0 h 647700"/>
                <a:gd name="connsiteX426" fmla="*/ 194291 w 285750"/>
                <a:gd name="connsiteY426" fmla="*/ 248 h 647700"/>
                <a:gd name="connsiteX427" fmla="*/ 198491 w 285750"/>
                <a:gd name="connsiteY427" fmla="*/ 7277 h 647700"/>
                <a:gd name="connsiteX428" fmla="*/ 204426 w 285750"/>
                <a:gd name="connsiteY428" fmla="*/ 15078 h 647700"/>
                <a:gd name="connsiteX429" fmla="*/ 208236 w 285750"/>
                <a:gd name="connsiteY429" fmla="*/ 18850 h 647700"/>
                <a:gd name="connsiteX430" fmla="*/ 218627 w 285750"/>
                <a:gd name="connsiteY430" fmla="*/ 25908 h 647700"/>
                <a:gd name="connsiteX431" fmla="*/ 227752 w 285750"/>
                <a:gd name="connsiteY431" fmla="*/ 30528 h 647700"/>
                <a:gd name="connsiteX432" fmla="*/ 232877 w 285750"/>
                <a:gd name="connsiteY432" fmla="*/ 45710 h 647700"/>
                <a:gd name="connsiteX433" fmla="*/ 230344 w 285750"/>
                <a:gd name="connsiteY433" fmla="*/ 51721 h 647700"/>
                <a:gd name="connsiteX434" fmla="*/ 229086 w 285750"/>
                <a:gd name="connsiteY434" fmla="*/ 53788 h 647700"/>
                <a:gd name="connsiteX435" fmla="*/ 224619 w 285750"/>
                <a:gd name="connsiteY435" fmla="*/ 59741 h 647700"/>
                <a:gd name="connsiteX436" fmla="*/ 219846 w 285750"/>
                <a:gd name="connsiteY436" fmla="*/ 68104 h 647700"/>
                <a:gd name="connsiteX437" fmla="*/ 219485 w 285750"/>
                <a:gd name="connsiteY437" fmla="*/ 72447 h 647700"/>
                <a:gd name="connsiteX438" fmla="*/ 221066 w 285750"/>
                <a:gd name="connsiteY438" fmla="*/ 76819 h 647700"/>
                <a:gd name="connsiteX439" fmla="*/ 223085 w 285750"/>
                <a:gd name="connsiteY439" fmla="*/ 79648 h 647700"/>
                <a:gd name="connsiteX440" fmla="*/ 113014 w 285750"/>
                <a:gd name="connsiteY440" fmla="*/ 355911 h 647700"/>
                <a:gd name="connsiteX441" fmla="*/ 109024 w 285750"/>
                <a:gd name="connsiteY441" fmla="*/ 358007 h 647700"/>
                <a:gd name="connsiteX442" fmla="*/ 105813 w 285750"/>
                <a:gd name="connsiteY442" fmla="*/ 356702 h 647700"/>
                <a:gd name="connsiteX443" fmla="*/ 105756 w 285750"/>
                <a:gd name="connsiteY443" fmla="*/ 352635 h 647700"/>
                <a:gd name="connsiteX444" fmla="*/ 107747 w 285750"/>
                <a:gd name="connsiteY444" fmla="*/ 350663 h 647700"/>
                <a:gd name="connsiteX445" fmla="*/ 111347 w 285750"/>
                <a:gd name="connsiteY445" fmla="*/ 349872 h 647700"/>
                <a:gd name="connsiteX446" fmla="*/ 116281 w 285750"/>
                <a:gd name="connsiteY446" fmla="*/ 351844 h 647700"/>
                <a:gd name="connsiteX447" fmla="*/ 117005 w 285750"/>
                <a:gd name="connsiteY447" fmla="*/ 352892 h 647700"/>
                <a:gd name="connsiteX448" fmla="*/ 114176 w 285750"/>
                <a:gd name="connsiteY448" fmla="*/ 353682 h 647700"/>
                <a:gd name="connsiteX449" fmla="*/ 113014 w 285750"/>
                <a:gd name="connsiteY449" fmla="*/ 355911 h 647700"/>
                <a:gd name="connsiteX450" fmla="*/ 15964 w 285750"/>
                <a:gd name="connsiteY450" fmla="*/ 462953 h 647700"/>
                <a:gd name="connsiteX451" fmla="*/ 16250 w 285750"/>
                <a:gd name="connsiteY451" fmla="*/ 464058 h 647700"/>
                <a:gd name="connsiteX452" fmla="*/ 17812 w 285750"/>
                <a:gd name="connsiteY452" fmla="*/ 463753 h 647700"/>
                <a:gd name="connsiteX453" fmla="*/ 19927 w 285750"/>
                <a:gd name="connsiteY453" fmla="*/ 461734 h 647700"/>
                <a:gd name="connsiteX454" fmla="*/ 21422 w 285750"/>
                <a:gd name="connsiteY454" fmla="*/ 462677 h 647700"/>
                <a:gd name="connsiteX455" fmla="*/ 21250 w 285750"/>
                <a:gd name="connsiteY455" fmla="*/ 465553 h 647700"/>
                <a:gd name="connsiteX456" fmla="*/ 20241 w 285750"/>
                <a:gd name="connsiteY456" fmla="*/ 465439 h 647700"/>
                <a:gd name="connsiteX457" fmla="*/ 19964 w 285750"/>
                <a:gd name="connsiteY457" fmla="*/ 464963 h 647700"/>
                <a:gd name="connsiteX458" fmla="*/ 18660 w 285750"/>
                <a:gd name="connsiteY458" fmla="*/ 466601 h 647700"/>
                <a:gd name="connsiteX459" fmla="*/ 18431 w 285750"/>
                <a:gd name="connsiteY459" fmla="*/ 467592 h 647700"/>
                <a:gd name="connsiteX460" fmla="*/ 16926 w 285750"/>
                <a:gd name="connsiteY460" fmla="*/ 468220 h 647700"/>
                <a:gd name="connsiteX461" fmla="*/ 14145 w 285750"/>
                <a:gd name="connsiteY461" fmla="*/ 465411 h 647700"/>
                <a:gd name="connsiteX462" fmla="*/ 12392 w 285750"/>
                <a:gd name="connsiteY462" fmla="*/ 460781 h 647700"/>
                <a:gd name="connsiteX463" fmla="*/ 16469 w 285750"/>
                <a:gd name="connsiteY463" fmla="*/ 460772 h 647700"/>
                <a:gd name="connsiteX464" fmla="*/ 16078 w 285750"/>
                <a:gd name="connsiteY464" fmla="*/ 461877 h 647700"/>
                <a:gd name="connsiteX465" fmla="*/ 15964 w 285750"/>
                <a:gd name="connsiteY465" fmla="*/ 462953 h 647700"/>
                <a:gd name="connsiteX466" fmla="*/ 22193 w 285750"/>
                <a:gd name="connsiteY466" fmla="*/ 616667 h 647700"/>
                <a:gd name="connsiteX467" fmla="*/ 21822 w 285750"/>
                <a:gd name="connsiteY467" fmla="*/ 619192 h 647700"/>
                <a:gd name="connsiteX468" fmla="*/ 20003 w 285750"/>
                <a:gd name="connsiteY468" fmla="*/ 618915 h 647700"/>
                <a:gd name="connsiteX469" fmla="*/ 18155 w 285750"/>
                <a:gd name="connsiteY469" fmla="*/ 619373 h 647700"/>
                <a:gd name="connsiteX470" fmla="*/ 16669 w 285750"/>
                <a:gd name="connsiteY470" fmla="*/ 616868 h 647700"/>
                <a:gd name="connsiteX471" fmla="*/ 15878 w 285750"/>
                <a:gd name="connsiteY471" fmla="*/ 612639 h 647700"/>
                <a:gd name="connsiteX472" fmla="*/ 16155 w 285750"/>
                <a:gd name="connsiteY472" fmla="*/ 611724 h 647700"/>
                <a:gd name="connsiteX473" fmla="*/ 17316 w 285750"/>
                <a:gd name="connsiteY473" fmla="*/ 610762 h 647700"/>
                <a:gd name="connsiteX474" fmla="*/ 18202 w 285750"/>
                <a:gd name="connsiteY474" fmla="*/ 613086 h 647700"/>
                <a:gd name="connsiteX475" fmla="*/ 22193 w 285750"/>
                <a:gd name="connsiteY475" fmla="*/ 616667 h 647700"/>
                <a:gd name="connsiteX476" fmla="*/ 36719 w 285750"/>
                <a:gd name="connsiteY476" fmla="*/ 627097 h 647700"/>
                <a:gd name="connsiteX477" fmla="*/ 34766 w 285750"/>
                <a:gd name="connsiteY477" fmla="*/ 627336 h 647700"/>
                <a:gd name="connsiteX478" fmla="*/ 32014 w 285750"/>
                <a:gd name="connsiteY478" fmla="*/ 624659 h 647700"/>
                <a:gd name="connsiteX479" fmla="*/ 31671 w 285750"/>
                <a:gd name="connsiteY479" fmla="*/ 623611 h 647700"/>
                <a:gd name="connsiteX480" fmla="*/ 32747 w 285750"/>
                <a:gd name="connsiteY480" fmla="*/ 623002 h 647700"/>
                <a:gd name="connsiteX481" fmla="*/ 32033 w 285750"/>
                <a:gd name="connsiteY481" fmla="*/ 620849 h 647700"/>
                <a:gd name="connsiteX482" fmla="*/ 32242 w 285750"/>
                <a:gd name="connsiteY482" fmla="*/ 619896 h 647700"/>
                <a:gd name="connsiteX483" fmla="*/ 34367 w 285750"/>
                <a:gd name="connsiteY483" fmla="*/ 621601 h 647700"/>
                <a:gd name="connsiteX484" fmla="*/ 35529 w 285750"/>
                <a:gd name="connsiteY484" fmla="*/ 623583 h 647700"/>
                <a:gd name="connsiteX485" fmla="*/ 34395 w 285750"/>
                <a:gd name="connsiteY485" fmla="*/ 624040 h 647700"/>
                <a:gd name="connsiteX486" fmla="*/ 36319 w 285750"/>
                <a:gd name="connsiteY486" fmla="*/ 626088 h 647700"/>
                <a:gd name="connsiteX487" fmla="*/ 36719 w 285750"/>
                <a:gd name="connsiteY487" fmla="*/ 627097 h 647700"/>
                <a:gd name="connsiteX488" fmla="*/ 41558 w 285750"/>
                <a:gd name="connsiteY488" fmla="*/ 625269 h 647700"/>
                <a:gd name="connsiteX489" fmla="*/ 44939 w 285750"/>
                <a:gd name="connsiteY489" fmla="*/ 626516 h 647700"/>
                <a:gd name="connsiteX490" fmla="*/ 46358 w 285750"/>
                <a:gd name="connsiteY490" fmla="*/ 626069 h 647700"/>
                <a:gd name="connsiteX491" fmla="*/ 47977 w 285750"/>
                <a:gd name="connsiteY491" fmla="*/ 628898 h 647700"/>
                <a:gd name="connsiteX492" fmla="*/ 45234 w 285750"/>
                <a:gd name="connsiteY492" fmla="*/ 630688 h 647700"/>
                <a:gd name="connsiteX493" fmla="*/ 45044 w 285750"/>
                <a:gd name="connsiteY493" fmla="*/ 632917 h 647700"/>
                <a:gd name="connsiteX494" fmla="*/ 46130 w 285750"/>
                <a:gd name="connsiteY494" fmla="*/ 634298 h 647700"/>
                <a:gd name="connsiteX495" fmla="*/ 46511 w 285750"/>
                <a:gd name="connsiteY495" fmla="*/ 636299 h 647700"/>
                <a:gd name="connsiteX496" fmla="*/ 43777 w 285750"/>
                <a:gd name="connsiteY496" fmla="*/ 636299 h 647700"/>
                <a:gd name="connsiteX497" fmla="*/ 42472 w 285750"/>
                <a:gd name="connsiteY497" fmla="*/ 634613 h 647700"/>
                <a:gd name="connsiteX498" fmla="*/ 41900 w 285750"/>
                <a:gd name="connsiteY498" fmla="*/ 632470 h 647700"/>
                <a:gd name="connsiteX499" fmla="*/ 40624 w 285750"/>
                <a:gd name="connsiteY499" fmla="*/ 630955 h 647700"/>
                <a:gd name="connsiteX500" fmla="*/ 38929 w 285750"/>
                <a:gd name="connsiteY500" fmla="*/ 629803 h 647700"/>
                <a:gd name="connsiteX501" fmla="*/ 39757 w 285750"/>
                <a:gd name="connsiteY501" fmla="*/ 628260 h 647700"/>
                <a:gd name="connsiteX502" fmla="*/ 40234 w 285750"/>
                <a:gd name="connsiteY502" fmla="*/ 626050 h 647700"/>
                <a:gd name="connsiteX503" fmla="*/ 41558 w 285750"/>
                <a:gd name="connsiteY503" fmla="*/ 625269 h 647700"/>
                <a:gd name="connsiteX504" fmla="*/ 32414 w 285750"/>
                <a:gd name="connsiteY504" fmla="*/ 637642 h 647700"/>
                <a:gd name="connsiteX505" fmla="*/ 29737 w 285750"/>
                <a:gd name="connsiteY505" fmla="*/ 639480 h 647700"/>
                <a:gd name="connsiteX506" fmla="*/ 28718 w 285750"/>
                <a:gd name="connsiteY506" fmla="*/ 639042 h 647700"/>
                <a:gd name="connsiteX507" fmla="*/ 28975 w 285750"/>
                <a:gd name="connsiteY507" fmla="*/ 635937 h 647700"/>
                <a:gd name="connsiteX508" fmla="*/ 30566 w 285750"/>
                <a:gd name="connsiteY508" fmla="*/ 634517 h 647700"/>
                <a:gd name="connsiteX509" fmla="*/ 33242 w 285750"/>
                <a:gd name="connsiteY509" fmla="*/ 634355 h 647700"/>
                <a:gd name="connsiteX510" fmla="*/ 32414 w 285750"/>
                <a:gd name="connsiteY510" fmla="*/ 637642 h 647700"/>
                <a:gd name="connsiteX511" fmla="*/ 26937 w 285750"/>
                <a:gd name="connsiteY511" fmla="*/ 639394 h 647700"/>
                <a:gd name="connsiteX512" fmla="*/ 24594 w 285750"/>
                <a:gd name="connsiteY512" fmla="*/ 639928 h 647700"/>
                <a:gd name="connsiteX513" fmla="*/ 23136 w 285750"/>
                <a:gd name="connsiteY513" fmla="*/ 638375 h 647700"/>
                <a:gd name="connsiteX514" fmla="*/ 23689 w 285750"/>
                <a:gd name="connsiteY514" fmla="*/ 637222 h 647700"/>
                <a:gd name="connsiteX515" fmla="*/ 25318 w 285750"/>
                <a:gd name="connsiteY515" fmla="*/ 635937 h 647700"/>
                <a:gd name="connsiteX516" fmla="*/ 27089 w 285750"/>
                <a:gd name="connsiteY516" fmla="*/ 636118 h 647700"/>
                <a:gd name="connsiteX517" fmla="*/ 27470 w 285750"/>
                <a:gd name="connsiteY517" fmla="*/ 637623 h 647700"/>
                <a:gd name="connsiteX518" fmla="*/ 26937 w 285750"/>
                <a:gd name="connsiteY518" fmla="*/ 639394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Lst>
              <a:rect l="l" t="t" r="r" b="b"/>
              <a:pathLst>
                <a:path w="285750" h="647700">
                  <a:moveTo>
                    <a:pt x="223085" y="79648"/>
                  </a:moveTo>
                  <a:lnTo>
                    <a:pt x="221295" y="80572"/>
                  </a:lnTo>
                  <a:lnTo>
                    <a:pt x="215770" y="84191"/>
                  </a:lnTo>
                  <a:lnTo>
                    <a:pt x="212398" y="86630"/>
                  </a:lnTo>
                  <a:lnTo>
                    <a:pt x="208340" y="88420"/>
                  </a:lnTo>
                  <a:lnTo>
                    <a:pt x="209388" y="90792"/>
                  </a:lnTo>
                  <a:lnTo>
                    <a:pt x="216132" y="91288"/>
                  </a:lnTo>
                  <a:lnTo>
                    <a:pt x="217170" y="91964"/>
                  </a:lnTo>
                  <a:lnTo>
                    <a:pt x="217923" y="93174"/>
                  </a:lnTo>
                  <a:lnTo>
                    <a:pt x="218047" y="95117"/>
                  </a:lnTo>
                  <a:lnTo>
                    <a:pt x="217370" y="98250"/>
                  </a:lnTo>
                  <a:lnTo>
                    <a:pt x="210074" y="115405"/>
                  </a:lnTo>
                  <a:lnTo>
                    <a:pt x="209845" y="118996"/>
                  </a:lnTo>
                  <a:lnTo>
                    <a:pt x="212227" y="128940"/>
                  </a:lnTo>
                  <a:lnTo>
                    <a:pt x="215570" y="140599"/>
                  </a:lnTo>
                  <a:lnTo>
                    <a:pt x="225676" y="145752"/>
                  </a:lnTo>
                  <a:lnTo>
                    <a:pt x="233182" y="149762"/>
                  </a:lnTo>
                  <a:lnTo>
                    <a:pt x="238001" y="159229"/>
                  </a:lnTo>
                  <a:lnTo>
                    <a:pt x="245955" y="171621"/>
                  </a:lnTo>
                  <a:lnTo>
                    <a:pt x="250165" y="176232"/>
                  </a:lnTo>
                  <a:lnTo>
                    <a:pt x="250403" y="177660"/>
                  </a:lnTo>
                  <a:lnTo>
                    <a:pt x="249155" y="186128"/>
                  </a:lnTo>
                  <a:lnTo>
                    <a:pt x="244059" y="194567"/>
                  </a:lnTo>
                  <a:lnTo>
                    <a:pt x="239296" y="201654"/>
                  </a:lnTo>
                  <a:lnTo>
                    <a:pt x="234363" y="210150"/>
                  </a:lnTo>
                  <a:lnTo>
                    <a:pt x="230505" y="217360"/>
                  </a:lnTo>
                  <a:lnTo>
                    <a:pt x="226323" y="225962"/>
                  </a:lnTo>
                  <a:lnTo>
                    <a:pt x="225838" y="228743"/>
                  </a:lnTo>
                  <a:lnTo>
                    <a:pt x="225762" y="231362"/>
                  </a:lnTo>
                  <a:lnTo>
                    <a:pt x="226486" y="234248"/>
                  </a:lnTo>
                  <a:lnTo>
                    <a:pt x="231839" y="244659"/>
                  </a:lnTo>
                  <a:lnTo>
                    <a:pt x="233925" y="249946"/>
                  </a:lnTo>
                  <a:lnTo>
                    <a:pt x="236411" y="255641"/>
                  </a:lnTo>
                  <a:lnTo>
                    <a:pt x="238554" y="261833"/>
                  </a:lnTo>
                  <a:lnTo>
                    <a:pt x="239792" y="267367"/>
                  </a:lnTo>
                  <a:lnTo>
                    <a:pt x="241935" y="272729"/>
                  </a:lnTo>
                  <a:lnTo>
                    <a:pt x="243269" y="275463"/>
                  </a:lnTo>
                  <a:lnTo>
                    <a:pt x="245479" y="279292"/>
                  </a:lnTo>
                  <a:lnTo>
                    <a:pt x="248145" y="284969"/>
                  </a:lnTo>
                  <a:lnTo>
                    <a:pt x="249031" y="289455"/>
                  </a:lnTo>
                  <a:lnTo>
                    <a:pt x="253060" y="304924"/>
                  </a:lnTo>
                  <a:lnTo>
                    <a:pt x="253470" y="308839"/>
                  </a:lnTo>
                  <a:lnTo>
                    <a:pt x="253270" y="311734"/>
                  </a:lnTo>
                  <a:lnTo>
                    <a:pt x="251498" y="312439"/>
                  </a:lnTo>
                  <a:lnTo>
                    <a:pt x="247584" y="312896"/>
                  </a:lnTo>
                  <a:lnTo>
                    <a:pt x="243335" y="314792"/>
                  </a:lnTo>
                  <a:lnTo>
                    <a:pt x="243126" y="315430"/>
                  </a:lnTo>
                  <a:lnTo>
                    <a:pt x="245898" y="319030"/>
                  </a:lnTo>
                  <a:lnTo>
                    <a:pt x="243450" y="325174"/>
                  </a:lnTo>
                  <a:lnTo>
                    <a:pt x="243097" y="333927"/>
                  </a:lnTo>
                  <a:lnTo>
                    <a:pt x="240487" y="338499"/>
                  </a:lnTo>
                  <a:lnTo>
                    <a:pt x="240240" y="339557"/>
                  </a:lnTo>
                  <a:lnTo>
                    <a:pt x="240354" y="340442"/>
                  </a:lnTo>
                  <a:lnTo>
                    <a:pt x="240821" y="341138"/>
                  </a:lnTo>
                  <a:lnTo>
                    <a:pt x="245650" y="342357"/>
                  </a:lnTo>
                  <a:lnTo>
                    <a:pt x="246069" y="343595"/>
                  </a:lnTo>
                  <a:lnTo>
                    <a:pt x="246088" y="346158"/>
                  </a:lnTo>
                  <a:lnTo>
                    <a:pt x="245659" y="348520"/>
                  </a:lnTo>
                  <a:lnTo>
                    <a:pt x="243231" y="350272"/>
                  </a:lnTo>
                  <a:lnTo>
                    <a:pt x="240630" y="352854"/>
                  </a:lnTo>
                  <a:lnTo>
                    <a:pt x="240049" y="355235"/>
                  </a:lnTo>
                  <a:lnTo>
                    <a:pt x="240135" y="357349"/>
                  </a:lnTo>
                  <a:lnTo>
                    <a:pt x="241021" y="360921"/>
                  </a:lnTo>
                  <a:lnTo>
                    <a:pt x="242745" y="365074"/>
                  </a:lnTo>
                  <a:lnTo>
                    <a:pt x="244926" y="367675"/>
                  </a:lnTo>
                  <a:lnTo>
                    <a:pt x="252670" y="370142"/>
                  </a:lnTo>
                  <a:lnTo>
                    <a:pt x="253670" y="372170"/>
                  </a:lnTo>
                  <a:lnTo>
                    <a:pt x="254089" y="374952"/>
                  </a:lnTo>
                  <a:lnTo>
                    <a:pt x="253927" y="377666"/>
                  </a:lnTo>
                  <a:lnTo>
                    <a:pt x="250327" y="383076"/>
                  </a:lnTo>
                  <a:lnTo>
                    <a:pt x="250355" y="385153"/>
                  </a:lnTo>
                  <a:lnTo>
                    <a:pt x="251832" y="390163"/>
                  </a:lnTo>
                  <a:lnTo>
                    <a:pt x="253603" y="394935"/>
                  </a:lnTo>
                  <a:lnTo>
                    <a:pt x="261157" y="400098"/>
                  </a:lnTo>
                  <a:lnTo>
                    <a:pt x="263757" y="402917"/>
                  </a:lnTo>
                  <a:lnTo>
                    <a:pt x="264443" y="405155"/>
                  </a:lnTo>
                  <a:lnTo>
                    <a:pt x="264824" y="408765"/>
                  </a:lnTo>
                  <a:lnTo>
                    <a:pt x="264776" y="412671"/>
                  </a:lnTo>
                  <a:lnTo>
                    <a:pt x="264186" y="416128"/>
                  </a:lnTo>
                  <a:lnTo>
                    <a:pt x="261814" y="420576"/>
                  </a:lnTo>
                  <a:lnTo>
                    <a:pt x="256337" y="429320"/>
                  </a:lnTo>
                  <a:lnTo>
                    <a:pt x="250822" y="432702"/>
                  </a:lnTo>
                  <a:lnTo>
                    <a:pt x="250489" y="433435"/>
                  </a:lnTo>
                  <a:lnTo>
                    <a:pt x="252193" y="436216"/>
                  </a:lnTo>
                  <a:lnTo>
                    <a:pt x="261900" y="447323"/>
                  </a:lnTo>
                  <a:lnTo>
                    <a:pt x="268234" y="452495"/>
                  </a:lnTo>
                  <a:lnTo>
                    <a:pt x="276768" y="459448"/>
                  </a:lnTo>
                  <a:lnTo>
                    <a:pt x="282273" y="464925"/>
                  </a:lnTo>
                  <a:lnTo>
                    <a:pt x="284055" y="468849"/>
                  </a:lnTo>
                  <a:lnTo>
                    <a:pt x="286436" y="473212"/>
                  </a:lnTo>
                  <a:lnTo>
                    <a:pt x="289113" y="476764"/>
                  </a:lnTo>
                  <a:lnTo>
                    <a:pt x="291046" y="479841"/>
                  </a:lnTo>
                  <a:lnTo>
                    <a:pt x="291779" y="481822"/>
                  </a:lnTo>
                  <a:lnTo>
                    <a:pt x="291713" y="483946"/>
                  </a:lnTo>
                  <a:lnTo>
                    <a:pt x="289132" y="490337"/>
                  </a:lnTo>
                  <a:lnTo>
                    <a:pt x="287664" y="495262"/>
                  </a:lnTo>
                  <a:lnTo>
                    <a:pt x="285083" y="502453"/>
                  </a:lnTo>
                  <a:lnTo>
                    <a:pt x="282436" y="507444"/>
                  </a:lnTo>
                  <a:lnTo>
                    <a:pt x="275730" y="516531"/>
                  </a:lnTo>
                  <a:lnTo>
                    <a:pt x="265833" y="527771"/>
                  </a:lnTo>
                  <a:lnTo>
                    <a:pt x="263538" y="531152"/>
                  </a:lnTo>
                  <a:lnTo>
                    <a:pt x="258909" y="537029"/>
                  </a:lnTo>
                  <a:lnTo>
                    <a:pt x="250974" y="548773"/>
                  </a:lnTo>
                  <a:lnTo>
                    <a:pt x="248927" y="551355"/>
                  </a:lnTo>
                  <a:lnTo>
                    <a:pt x="242431" y="560651"/>
                  </a:lnTo>
                  <a:lnTo>
                    <a:pt x="239468" y="563604"/>
                  </a:lnTo>
                  <a:lnTo>
                    <a:pt x="237134" y="566356"/>
                  </a:lnTo>
                  <a:lnTo>
                    <a:pt x="230705" y="575072"/>
                  </a:lnTo>
                  <a:lnTo>
                    <a:pt x="223790" y="581654"/>
                  </a:lnTo>
                  <a:lnTo>
                    <a:pt x="217008" y="587750"/>
                  </a:lnTo>
                  <a:lnTo>
                    <a:pt x="214970" y="590826"/>
                  </a:lnTo>
                  <a:lnTo>
                    <a:pt x="212436" y="593179"/>
                  </a:lnTo>
                  <a:lnTo>
                    <a:pt x="209417" y="595408"/>
                  </a:lnTo>
                  <a:lnTo>
                    <a:pt x="208150" y="596655"/>
                  </a:lnTo>
                  <a:lnTo>
                    <a:pt x="201320" y="604933"/>
                  </a:lnTo>
                  <a:lnTo>
                    <a:pt x="191843" y="616344"/>
                  </a:lnTo>
                  <a:lnTo>
                    <a:pt x="190881" y="616525"/>
                  </a:lnTo>
                  <a:lnTo>
                    <a:pt x="188414" y="618363"/>
                  </a:lnTo>
                  <a:lnTo>
                    <a:pt x="184557" y="618811"/>
                  </a:lnTo>
                  <a:lnTo>
                    <a:pt x="182880" y="620211"/>
                  </a:lnTo>
                  <a:lnTo>
                    <a:pt x="176984" y="616210"/>
                  </a:lnTo>
                  <a:lnTo>
                    <a:pt x="176003" y="615953"/>
                  </a:lnTo>
                  <a:lnTo>
                    <a:pt x="172536" y="616944"/>
                  </a:lnTo>
                  <a:lnTo>
                    <a:pt x="169212" y="619849"/>
                  </a:lnTo>
                  <a:lnTo>
                    <a:pt x="163068" y="620735"/>
                  </a:lnTo>
                  <a:lnTo>
                    <a:pt x="160020" y="621678"/>
                  </a:lnTo>
                  <a:lnTo>
                    <a:pt x="158077" y="623021"/>
                  </a:lnTo>
                  <a:lnTo>
                    <a:pt x="157677" y="619849"/>
                  </a:lnTo>
                  <a:lnTo>
                    <a:pt x="158515" y="615820"/>
                  </a:lnTo>
                  <a:lnTo>
                    <a:pt x="159868" y="613124"/>
                  </a:lnTo>
                  <a:lnTo>
                    <a:pt x="159991" y="611372"/>
                  </a:lnTo>
                  <a:lnTo>
                    <a:pt x="159001" y="611553"/>
                  </a:lnTo>
                  <a:lnTo>
                    <a:pt x="157029" y="615505"/>
                  </a:lnTo>
                  <a:lnTo>
                    <a:pt x="155982" y="620116"/>
                  </a:lnTo>
                  <a:lnTo>
                    <a:pt x="153877" y="622430"/>
                  </a:lnTo>
                  <a:lnTo>
                    <a:pt x="149247" y="623373"/>
                  </a:lnTo>
                  <a:lnTo>
                    <a:pt x="144742" y="619677"/>
                  </a:lnTo>
                  <a:lnTo>
                    <a:pt x="142599" y="619706"/>
                  </a:lnTo>
                  <a:lnTo>
                    <a:pt x="143942" y="622354"/>
                  </a:lnTo>
                  <a:lnTo>
                    <a:pt x="144847" y="625259"/>
                  </a:lnTo>
                  <a:lnTo>
                    <a:pt x="144732" y="626878"/>
                  </a:lnTo>
                  <a:lnTo>
                    <a:pt x="142332" y="626593"/>
                  </a:lnTo>
                  <a:lnTo>
                    <a:pt x="139655" y="628326"/>
                  </a:lnTo>
                  <a:lnTo>
                    <a:pt x="137313" y="630860"/>
                  </a:lnTo>
                  <a:lnTo>
                    <a:pt x="136170" y="630869"/>
                  </a:lnTo>
                  <a:lnTo>
                    <a:pt x="134588" y="627326"/>
                  </a:lnTo>
                  <a:lnTo>
                    <a:pt x="131693" y="628983"/>
                  </a:lnTo>
                  <a:lnTo>
                    <a:pt x="129217" y="631203"/>
                  </a:lnTo>
                  <a:lnTo>
                    <a:pt x="124196" y="631888"/>
                  </a:lnTo>
                  <a:lnTo>
                    <a:pt x="121206" y="634803"/>
                  </a:lnTo>
                  <a:lnTo>
                    <a:pt x="115910" y="636775"/>
                  </a:lnTo>
                  <a:lnTo>
                    <a:pt x="113005" y="636727"/>
                  </a:lnTo>
                  <a:lnTo>
                    <a:pt x="106366" y="639089"/>
                  </a:lnTo>
                  <a:lnTo>
                    <a:pt x="104156" y="642728"/>
                  </a:lnTo>
                  <a:lnTo>
                    <a:pt x="102222" y="644061"/>
                  </a:lnTo>
                  <a:lnTo>
                    <a:pt x="99470" y="642938"/>
                  </a:lnTo>
                  <a:lnTo>
                    <a:pt x="90983" y="644709"/>
                  </a:lnTo>
                  <a:lnTo>
                    <a:pt x="82868" y="647033"/>
                  </a:lnTo>
                  <a:lnTo>
                    <a:pt x="79420" y="646900"/>
                  </a:lnTo>
                  <a:lnTo>
                    <a:pt x="75972" y="645938"/>
                  </a:lnTo>
                  <a:lnTo>
                    <a:pt x="72314" y="649157"/>
                  </a:lnTo>
                  <a:lnTo>
                    <a:pt x="68428" y="653463"/>
                  </a:lnTo>
                  <a:lnTo>
                    <a:pt x="64151" y="654996"/>
                  </a:lnTo>
                  <a:lnTo>
                    <a:pt x="62618" y="654444"/>
                  </a:lnTo>
                  <a:lnTo>
                    <a:pt x="63846" y="652186"/>
                  </a:lnTo>
                  <a:lnTo>
                    <a:pt x="66675" y="649853"/>
                  </a:lnTo>
                  <a:lnTo>
                    <a:pt x="68618" y="646681"/>
                  </a:lnTo>
                  <a:lnTo>
                    <a:pt x="68885" y="644033"/>
                  </a:lnTo>
                  <a:lnTo>
                    <a:pt x="67552" y="642995"/>
                  </a:lnTo>
                  <a:lnTo>
                    <a:pt x="65723" y="642671"/>
                  </a:lnTo>
                  <a:lnTo>
                    <a:pt x="63427" y="639928"/>
                  </a:lnTo>
                  <a:lnTo>
                    <a:pt x="61227" y="633965"/>
                  </a:lnTo>
                  <a:lnTo>
                    <a:pt x="60036" y="633632"/>
                  </a:lnTo>
                  <a:lnTo>
                    <a:pt x="59436" y="635203"/>
                  </a:lnTo>
                  <a:lnTo>
                    <a:pt x="58760" y="639766"/>
                  </a:lnTo>
                  <a:lnTo>
                    <a:pt x="58074" y="641080"/>
                  </a:lnTo>
                  <a:lnTo>
                    <a:pt x="56912" y="642128"/>
                  </a:lnTo>
                  <a:lnTo>
                    <a:pt x="55512" y="643176"/>
                  </a:lnTo>
                  <a:lnTo>
                    <a:pt x="54140" y="643690"/>
                  </a:lnTo>
                  <a:lnTo>
                    <a:pt x="49235" y="643623"/>
                  </a:lnTo>
                  <a:lnTo>
                    <a:pt x="48587" y="641318"/>
                  </a:lnTo>
                  <a:lnTo>
                    <a:pt x="48587" y="640356"/>
                  </a:lnTo>
                  <a:lnTo>
                    <a:pt x="49463" y="637318"/>
                  </a:lnTo>
                  <a:lnTo>
                    <a:pt x="48702" y="636784"/>
                  </a:lnTo>
                  <a:lnTo>
                    <a:pt x="49425" y="634403"/>
                  </a:lnTo>
                  <a:lnTo>
                    <a:pt x="50578" y="634536"/>
                  </a:lnTo>
                  <a:lnTo>
                    <a:pt x="51950" y="634175"/>
                  </a:lnTo>
                  <a:lnTo>
                    <a:pt x="52635" y="632955"/>
                  </a:lnTo>
                  <a:lnTo>
                    <a:pt x="52587" y="631488"/>
                  </a:lnTo>
                  <a:lnTo>
                    <a:pt x="50683" y="631107"/>
                  </a:lnTo>
                  <a:lnTo>
                    <a:pt x="50568" y="630107"/>
                  </a:lnTo>
                  <a:lnTo>
                    <a:pt x="52264" y="625916"/>
                  </a:lnTo>
                  <a:lnTo>
                    <a:pt x="52502" y="624754"/>
                  </a:lnTo>
                  <a:lnTo>
                    <a:pt x="51845" y="624516"/>
                  </a:lnTo>
                  <a:lnTo>
                    <a:pt x="50788" y="624973"/>
                  </a:lnTo>
                  <a:lnTo>
                    <a:pt x="43768" y="623659"/>
                  </a:lnTo>
                  <a:lnTo>
                    <a:pt x="35109" y="618287"/>
                  </a:lnTo>
                  <a:lnTo>
                    <a:pt x="32976" y="618011"/>
                  </a:lnTo>
                  <a:lnTo>
                    <a:pt x="31671" y="613200"/>
                  </a:lnTo>
                  <a:lnTo>
                    <a:pt x="29585" y="613810"/>
                  </a:lnTo>
                  <a:lnTo>
                    <a:pt x="26537" y="616629"/>
                  </a:lnTo>
                  <a:lnTo>
                    <a:pt x="24251" y="614486"/>
                  </a:lnTo>
                  <a:lnTo>
                    <a:pt x="21793" y="613077"/>
                  </a:lnTo>
                  <a:lnTo>
                    <a:pt x="21117" y="610876"/>
                  </a:lnTo>
                  <a:lnTo>
                    <a:pt x="21155" y="607619"/>
                  </a:lnTo>
                  <a:lnTo>
                    <a:pt x="20946" y="603761"/>
                  </a:lnTo>
                  <a:lnTo>
                    <a:pt x="20279" y="599237"/>
                  </a:lnTo>
                  <a:lnTo>
                    <a:pt x="19793" y="592788"/>
                  </a:lnTo>
                  <a:lnTo>
                    <a:pt x="20251" y="587731"/>
                  </a:lnTo>
                  <a:lnTo>
                    <a:pt x="22213" y="583978"/>
                  </a:lnTo>
                  <a:lnTo>
                    <a:pt x="22965" y="581577"/>
                  </a:lnTo>
                  <a:lnTo>
                    <a:pt x="23879" y="575434"/>
                  </a:lnTo>
                  <a:lnTo>
                    <a:pt x="24089" y="568223"/>
                  </a:lnTo>
                  <a:lnTo>
                    <a:pt x="23565" y="565766"/>
                  </a:lnTo>
                  <a:lnTo>
                    <a:pt x="23699" y="564128"/>
                  </a:lnTo>
                  <a:lnTo>
                    <a:pt x="25261" y="564128"/>
                  </a:lnTo>
                  <a:lnTo>
                    <a:pt x="24918" y="562718"/>
                  </a:lnTo>
                  <a:lnTo>
                    <a:pt x="24232" y="561946"/>
                  </a:lnTo>
                  <a:lnTo>
                    <a:pt x="23469" y="560346"/>
                  </a:lnTo>
                  <a:lnTo>
                    <a:pt x="24118" y="559498"/>
                  </a:lnTo>
                  <a:lnTo>
                    <a:pt x="25984" y="559441"/>
                  </a:lnTo>
                  <a:lnTo>
                    <a:pt x="26137" y="558898"/>
                  </a:lnTo>
                  <a:lnTo>
                    <a:pt x="26346" y="558136"/>
                  </a:lnTo>
                  <a:lnTo>
                    <a:pt x="24898" y="553907"/>
                  </a:lnTo>
                  <a:lnTo>
                    <a:pt x="24727" y="551888"/>
                  </a:lnTo>
                  <a:lnTo>
                    <a:pt x="22727" y="545744"/>
                  </a:lnTo>
                  <a:lnTo>
                    <a:pt x="20431" y="539896"/>
                  </a:lnTo>
                  <a:lnTo>
                    <a:pt x="16993" y="535657"/>
                  </a:lnTo>
                  <a:lnTo>
                    <a:pt x="18212" y="528657"/>
                  </a:lnTo>
                  <a:lnTo>
                    <a:pt x="19603" y="522303"/>
                  </a:lnTo>
                  <a:lnTo>
                    <a:pt x="19326" y="519236"/>
                  </a:lnTo>
                  <a:lnTo>
                    <a:pt x="18793" y="515493"/>
                  </a:lnTo>
                  <a:lnTo>
                    <a:pt x="14574" y="511378"/>
                  </a:lnTo>
                  <a:lnTo>
                    <a:pt x="13954" y="505568"/>
                  </a:lnTo>
                  <a:lnTo>
                    <a:pt x="12925" y="499300"/>
                  </a:lnTo>
                  <a:lnTo>
                    <a:pt x="13316" y="495452"/>
                  </a:lnTo>
                  <a:lnTo>
                    <a:pt x="14002" y="492490"/>
                  </a:lnTo>
                  <a:lnTo>
                    <a:pt x="15393" y="489537"/>
                  </a:lnTo>
                  <a:lnTo>
                    <a:pt x="22393" y="480203"/>
                  </a:lnTo>
                  <a:lnTo>
                    <a:pt x="22822" y="475307"/>
                  </a:lnTo>
                  <a:lnTo>
                    <a:pt x="27566" y="474945"/>
                  </a:lnTo>
                  <a:lnTo>
                    <a:pt x="25365" y="470564"/>
                  </a:lnTo>
                  <a:lnTo>
                    <a:pt x="24851" y="468097"/>
                  </a:lnTo>
                  <a:lnTo>
                    <a:pt x="24737" y="465211"/>
                  </a:lnTo>
                  <a:lnTo>
                    <a:pt x="31556" y="463229"/>
                  </a:lnTo>
                  <a:lnTo>
                    <a:pt x="34109" y="464858"/>
                  </a:lnTo>
                  <a:lnTo>
                    <a:pt x="40110" y="462848"/>
                  </a:lnTo>
                  <a:lnTo>
                    <a:pt x="45444" y="458914"/>
                  </a:lnTo>
                  <a:lnTo>
                    <a:pt x="45348" y="456819"/>
                  </a:lnTo>
                  <a:lnTo>
                    <a:pt x="44529" y="454943"/>
                  </a:lnTo>
                  <a:lnTo>
                    <a:pt x="43396" y="451323"/>
                  </a:lnTo>
                  <a:lnTo>
                    <a:pt x="44196" y="450313"/>
                  </a:lnTo>
                  <a:lnTo>
                    <a:pt x="46139" y="451056"/>
                  </a:lnTo>
                  <a:lnTo>
                    <a:pt x="45244" y="449256"/>
                  </a:lnTo>
                  <a:lnTo>
                    <a:pt x="45406" y="447351"/>
                  </a:lnTo>
                  <a:lnTo>
                    <a:pt x="47530" y="448142"/>
                  </a:lnTo>
                  <a:lnTo>
                    <a:pt x="50988" y="442817"/>
                  </a:lnTo>
                  <a:lnTo>
                    <a:pt x="51111" y="438741"/>
                  </a:lnTo>
                  <a:lnTo>
                    <a:pt x="57093" y="436607"/>
                  </a:lnTo>
                  <a:lnTo>
                    <a:pt x="63998" y="428244"/>
                  </a:lnTo>
                  <a:lnTo>
                    <a:pt x="67180" y="425634"/>
                  </a:lnTo>
                  <a:lnTo>
                    <a:pt x="70257" y="423739"/>
                  </a:lnTo>
                  <a:lnTo>
                    <a:pt x="76810" y="415328"/>
                  </a:lnTo>
                  <a:lnTo>
                    <a:pt x="79610" y="414938"/>
                  </a:lnTo>
                  <a:lnTo>
                    <a:pt x="81049" y="409242"/>
                  </a:lnTo>
                  <a:lnTo>
                    <a:pt x="86620" y="401631"/>
                  </a:lnTo>
                  <a:lnTo>
                    <a:pt x="88316" y="400660"/>
                  </a:lnTo>
                  <a:lnTo>
                    <a:pt x="90917" y="393763"/>
                  </a:lnTo>
                  <a:lnTo>
                    <a:pt x="97765" y="385763"/>
                  </a:lnTo>
                  <a:lnTo>
                    <a:pt x="102108" y="375504"/>
                  </a:lnTo>
                  <a:lnTo>
                    <a:pt x="104499" y="371847"/>
                  </a:lnTo>
                  <a:lnTo>
                    <a:pt x="105242" y="367941"/>
                  </a:lnTo>
                  <a:lnTo>
                    <a:pt x="107909" y="367608"/>
                  </a:lnTo>
                  <a:lnTo>
                    <a:pt x="110309" y="364731"/>
                  </a:lnTo>
                  <a:lnTo>
                    <a:pt x="115510" y="362731"/>
                  </a:lnTo>
                  <a:lnTo>
                    <a:pt x="120653" y="363284"/>
                  </a:lnTo>
                  <a:lnTo>
                    <a:pt x="122797" y="364655"/>
                  </a:lnTo>
                  <a:lnTo>
                    <a:pt x="124768" y="364226"/>
                  </a:lnTo>
                  <a:lnTo>
                    <a:pt x="124568" y="360702"/>
                  </a:lnTo>
                  <a:lnTo>
                    <a:pt x="123158" y="358521"/>
                  </a:lnTo>
                  <a:lnTo>
                    <a:pt x="124311" y="356416"/>
                  </a:lnTo>
                  <a:lnTo>
                    <a:pt x="127025" y="354825"/>
                  </a:lnTo>
                  <a:lnTo>
                    <a:pt x="126749" y="351301"/>
                  </a:lnTo>
                  <a:lnTo>
                    <a:pt x="126159" y="349177"/>
                  </a:lnTo>
                  <a:lnTo>
                    <a:pt x="123901" y="346348"/>
                  </a:lnTo>
                  <a:lnTo>
                    <a:pt x="125026" y="339985"/>
                  </a:lnTo>
                  <a:lnTo>
                    <a:pt x="125292" y="332984"/>
                  </a:lnTo>
                  <a:lnTo>
                    <a:pt x="126359" y="324860"/>
                  </a:lnTo>
                  <a:lnTo>
                    <a:pt x="123530" y="320545"/>
                  </a:lnTo>
                  <a:lnTo>
                    <a:pt x="112766" y="313172"/>
                  </a:lnTo>
                  <a:lnTo>
                    <a:pt x="110766" y="313430"/>
                  </a:lnTo>
                  <a:lnTo>
                    <a:pt x="108375" y="312496"/>
                  </a:lnTo>
                  <a:lnTo>
                    <a:pt x="105880" y="306886"/>
                  </a:lnTo>
                  <a:lnTo>
                    <a:pt x="106995" y="302028"/>
                  </a:lnTo>
                  <a:lnTo>
                    <a:pt x="107128" y="300238"/>
                  </a:lnTo>
                  <a:lnTo>
                    <a:pt x="106156" y="300295"/>
                  </a:lnTo>
                  <a:lnTo>
                    <a:pt x="104575" y="302666"/>
                  </a:lnTo>
                  <a:lnTo>
                    <a:pt x="101146" y="305371"/>
                  </a:lnTo>
                  <a:lnTo>
                    <a:pt x="96688" y="303295"/>
                  </a:lnTo>
                  <a:lnTo>
                    <a:pt x="94498" y="303752"/>
                  </a:lnTo>
                  <a:lnTo>
                    <a:pt x="91650" y="291684"/>
                  </a:lnTo>
                  <a:lnTo>
                    <a:pt x="90192" y="287045"/>
                  </a:lnTo>
                  <a:lnTo>
                    <a:pt x="87859" y="281254"/>
                  </a:lnTo>
                  <a:lnTo>
                    <a:pt x="83696" y="278425"/>
                  </a:lnTo>
                  <a:lnTo>
                    <a:pt x="82877" y="276816"/>
                  </a:lnTo>
                  <a:lnTo>
                    <a:pt x="82325" y="274349"/>
                  </a:lnTo>
                  <a:lnTo>
                    <a:pt x="82144" y="270920"/>
                  </a:lnTo>
                  <a:lnTo>
                    <a:pt x="81610" y="265833"/>
                  </a:lnTo>
                  <a:lnTo>
                    <a:pt x="81829" y="261652"/>
                  </a:lnTo>
                  <a:lnTo>
                    <a:pt x="82344" y="259156"/>
                  </a:lnTo>
                  <a:lnTo>
                    <a:pt x="84144" y="257480"/>
                  </a:lnTo>
                  <a:lnTo>
                    <a:pt x="86735" y="252727"/>
                  </a:lnTo>
                  <a:lnTo>
                    <a:pt x="87278" y="249269"/>
                  </a:lnTo>
                  <a:lnTo>
                    <a:pt x="87497" y="243954"/>
                  </a:lnTo>
                  <a:lnTo>
                    <a:pt x="88688" y="239297"/>
                  </a:lnTo>
                  <a:lnTo>
                    <a:pt x="90011" y="236934"/>
                  </a:lnTo>
                  <a:lnTo>
                    <a:pt x="89678" y="235048"/>
                  </a:lnTo>
                  <a:lnTo>
                    <a:pt x="88764" y="232362"/>
                  </a:lnTo>
                  <a:lnTo>
                    <a:pt x="86820" y="228533"/>
                  </a:lnTo>
                  <a:lnTo>
                    <a:pt x="83868" y="223857"/>
                  </a:lnTo>
                  <a:lnTo>
                    <a:pt x="81686" y="219370"/>
                  </a:lnTo>
                  <a:lnTo>
                    <a:pt x="80725" y="215170"/>
                  </a:lnTo>
                  <a:lnTo>
                    <a:pt x="80229" y="211398"/>
                  </a:lnTo>
                  <a:lnTo>
                    <a:pt x="80306" y="207969"/>
                  </a:lnTo>
                  <a:lnTo>
                    <a:pt x="81125" y="205626"/>
                  </a:lnTo>
                  <a:lnTo>
                    <a:pt x="83906" y="202673"/>
                  </a:lnTo>
                  <a:lnTo>
                    <a:pt x="84277" y="201416"/>
                  </a:lnTo>
                  <a:lnTo>
                    <a:pt x="83172" y="194872"/>
                  </a:lnTo>
                  <a:lnTo>
                    <a:pt x="81229" y="193681"/>
                  </a:lnTo>
                  <a:lnTo>
                    <a:pt x="77924" y="193043"/>
                  </a:lnTo>
                  <a:lnTo>
                    <a:pt x="76076" y="192986"/>
                  </a:lnTo>
                  <a:lnTo>
                    <a:pt x="75724" y="192262"/>
                  </a:lnTo>
                  <a:lnTo>
                    <a:pt x="75629" y="190948"/>
                  </a:lnTo>
                  <a:lnTo>
                    <a:pt x="76010" y="188252"/>
                  </a:lnTo>
                  <a:lnTo>
                    <a:pt x="77048" y="185156"/>
                  </a:lnTo>
                  <a:lnTo>
                    <a:pt x="77914" y="183175"/>
                  </a:lnTo>
                  <a:lnTo>
                    <a:pt x="78029" y="181499"/>
                  </a:lnTo>
                  <a:lnTo>
                    <a:pt x="76924" y="175746"/>
                  </a:lnTo>
                  <a:lnTo>
                    <a:pt x="76591" y="168669"/>
                  </a:lnTo>
                  <a:lnTo>
                    <a:pt x="76971" y="163106"/>
                  </a:lnTo>
                  <a:lnTo>
                    <a:pt x="80477" y="158991"/>
                  </a:lnTo>
                  <a:lnTo>
                    <a:pt x="80639" y="157486"/>
                  </a:lnTo>
                  <a:lnTo>
                    <a:pt x="76238" y="153000"/>
                  </a:lnTo>
                  <a:lnTo>
                    <a:pt x="73066" y="147904"/>
                  </a:lnTo>
                  <a:lnTo>
                    <a:pt x="72076" y="144923"/>
                  </a:lnTo>
                  <a:lnTo>
                    <a:pt x="68447" y="144475"/>
                  </a:lnTo>
                  <a:lnTo>
                    <a:pt x="66180" y="135769"/>
                  </a:lnTo>
                  <a:lnTo>
                    <a:pt x="62903" y="131521"/>
                  </a:lnTo>
                  <a:lnTo>
                    <a:pt x="59665" y="127835"/>
                  </a:lnTo>
                  <a:lnTo>
                    <a:pt x="57750" y="126121"/>
                  </a:lnTo>
                  <a:lnTo>
                    <a:pt x="46511" y="120815"/>
                  </a:lnTo>
                  <a:lnTo>
                    <a:pt x="42053" y="119805"/>
                  </a:lnTo>
                  <a:lnTo>
                    <a:pt x="36767" y="116700"/>
                  </a:lnTo>
                  <a:lnTo>
                    <a:pt x="32833" y="112795"/>
                  </a:lnTo>
                  <a:lnTo>
                    <a:pt x="29461" y="110280"/>
                  </a:lnTo>
                  <a:lnTo>
                    <a:pt x="26575" y="107166"/>
                  </a:lnTo>
                  <a:lnTo>
                    <a:pt x="22546" y="104251"/>
                  </a:lnTo>
                  <a:lnTo>
                    <a:pt x="21393" y="101756"/>
                  </a:lnTo>
                  <a:lnTo>
                    <a:pt x="17040" y="97126"/>
                  </a:lnTo>
                  <a:lnTo>
                    <a:pt x="15002" y="94069"/>
                  </a:lnTo>
                  <a:lnTo>
                    <a:pt x="7925" y="88287"/>
                  </a:lnTo>
                  <a:lnTo>
                    <a:pt x="7668" y="86001"/>
                  </a:lnTo>
                  <a:lnTo>
                    <a:pt x="7620" y="83791"/>
                  </a:lnTo>
                  <a:lnTo>
                    <a:pt x="7296" y="82867"/>
                  </a:lnTo>
                  <a:lnTo>
                    <a:pt x="0" y="78619"/>
                  </a:lnTo>
                  <a:lnTo>
                    <a:pt x="1438" y="76181"/>
                  </a:lnTo>
                  <a:lnTo>
                    <a:pt x="7144" y="76029"/>
                  </a:lnTo>
                  <a:lnTo>
                    <a:pt x="11859" y="78248"/>
                  </a:lnTo>
                  <a:lnTo>
                    <a:pt x="12897" y="77295"/>
                  </a:lnTo>
                  <a:lnTo>
                    <a:pt x="13516" y="75324"/>
                  </a:lnTo>
                  <a:lnTo>
                    <a:pt x="11506" y="67399"/>
                  </a:lnTo>
                  <a:lnTo>
                    <a:pt x="11868" y="65322"/>
                  </a:lnTo>
                  <a:lnTo>
                    <a:pt x="13944" y="62827"/>
                  </a:lnTo>
                  <a:lnTo>
                    <a:pt x="17240" y="60836"/>
                  </a:lnTo>
                  <a:lnTo>
                    <a:pt x="22432" y="60550"/>
                  </a:lnTo>
                  <a:lnTo>
                    <a:pt x="25975" y="60846"/>
                  </a:lnTo>
                  <a:lnTo>
                    <a:pt x="26727" y="61065"/>
                  </a:lnTo>
                  <a:lnTo>
                    <a:pt x="32014" y="69809"/>
                  </a:lnTo>
                  <a:lnTo>
                    <a:pt x="36557" y="78296"/>
                  </a:lnTo>
                  <a:lnTo>
                    <a:pt x="38967" y="81896"/>
                  </a:lnTo>
                  <a:lnTo>
                    <a:pt x="44863" y="92069"/>
                  </a:lnTo>
                  <a:lnTo>
                    <a:pt x="47073" y="97926"/>
                  </a:lnTo>
                  <a:lnTo>
                    <a:pt x="47825" y="102108"/>
                  </a:lnTo>
                  <a:lnTo>
                    <a:pt x="50225" y="102089"/>
                  </a:lnTo>
                  <a:lnTo>
                    <a:pt x="58522" y="103918"/>
                  </a:lnTo>
                  <a:lnTo>
                    <a:pt x="65494" y="105461"/>
                  </a:lnTo>
                  <a:lnTo>
                    <a:pt x="67437" y="107794"/>
                  </a:lnTo>
                  <a:lnTo>
                    <a:pt x="72238" y="107328"/>
                  </a:lnTo>
                  <a:lnTo>
                    <a:pt x="75943" y="105223"/>
                  </a:lnTo>
                  <a:lnTo>
                    <a:pt x="82477" y="102565"/>
                  </a:lnTo>
                  <a:lnTo>
                    <a:pt x="84230" y="99289"/>
                  </a:lnTo>
                  <a:lnTo>
                    <a:pt x="86411" y="95774"/>
                  </a:lnTo>
                  <a:lnTo>
                    <a:pt x="90240" y="96326"/>
                  </a:lnTo>
                  <a:lnTo>
                    <a:pt x="94431" y="99098"/>
                  </a:lnTo>
                  <a:lnTo>
                    <a:pt x="99184" y="102737"/>
                  </a:lnTo>
                  <a:lnTo>
                    <a:pt x="103423" y="104413"/>
                  </a:lnTo>
                  <a:lnTo>
                    <a:pt x="109109" y="107042"/>
                  </a:lnTo>
                  <a:lnTo>
                    <a:pt x="111757" y="110433"/>
                  </a:lnTo>
                  <a:lnTo>
                    <a:pt x="115471" y="111404"/>
                  </a:lnTo>
                  <a:lnTo>
                    <a:pt x="119358" y="108013"/>
                  </a:lnTo>
                  <a:lnTo>
                    <a:pt x="121654" y="98765"/>
                  </a:lnTo>
                  <a:lnTo>
                    <a:pt x="123692" y="94621"/>
                  </a:lnTo>
                  <a:lnTo>
                    <a:pt x="126578" y="91583"/>
                  </a:lnTo>
                  <a:lnTo>
                    <a:pt x="129883" y="90240"/>
                  </a:lnTo>
                  <a:lnTo>
                    <a:pt x="132407" y="89754"/>
                  </a:lnTo>
                  <a:lnTo>
                    <a:pt x="134321" y="87382"/>
                  </a:lnTo>
                  <a:lnTo>
                    <a:pt x="137036" y="82105"/>
                  </a:lnTo>
                  <a:lnTo>
                    <a:pt x="137570" y="75686"/>
                  </a:lnTo>
                  <a:lnTo>
                    <a:pt x="137046" y="64027"/>
                  </a:lnTo>
                  <a:lnTo>
                    <a:pt x="137541" y="60160"/>
                  </a:lnTo>
                  <a:lnTo>
                    <a:pt x="139761" y="53816"/>
                  </a:lnTo>
                  <a:lnTo>
                    <a:pt x="142742" y="36900"/>
                  </a:lnTo>
                  <a:lnTo>
                    <a:pt x="144076" y="31985"/>
                  </a:lnTo>
                  <a:lnTo>
                    <a:pt x="145704" y="28994"/>
                  </a:lnTo>
                  <a:lnTo>
                    <a:pt x="147943" y="27213"/>
                  </a:lnTo>
                  <a:lnTo>
                    <a:pt x="152010" y="22031"/>
                  </a:lnTo>
                  <a:lnTo>
                    <a:pt x="157820" y="11706"/>
                  </a:lnTo>
                  <a:lnTo>
                    <a:pt x="159391" y="10830"/>
                  </a:lnTo>
                  <a:lnTo>
                    <a:pt x="163563" y="10306"/>
                  </a:lnTo>
                  <a:lnTo>
                    <a:pt x="168745" y="10687"/>
                  </a:lnTo>
                  <a:lnTo>
                    <a:pt x="173412" y="12506"/>
                  </a:lnTo>
                  <a:lnTo>
                    <a:pt x="173917" y="12363"/>
                  </a:lnTo>
                  <a:lnTo>
                    <a:pt x="176013" y="11411"/>
                  </a:lnTo>
                  <a:lnTo>
                    <a:pt x="179813" y="8192"/>
                  </a:lnTo>
                  <a:lnTo>
                    <a:pt x="186328" y="1772"/>
                  </a:lnTo>
                  <a:lnTo>
                    <a:pt x="190500" y="0"/>
                  </a:lnTo>
                  <a:lnTo>
                    <a:pt x="194291" y="248"/>
                  </a:lnTo>
                  <a:lnTo>
                    <a:pt x="198491" y="7277"/>
                  </a:lnTo>
                  <a:lnTo>
                    <a:pt x="204426" y="15078"/>
                  </a:lnTo>
                  <a:lnTo>
                    <a:pt x="208236" y="18850"/>
                  </a:lnTo>
                  <a:lnTo>
                    <a:pt x="218627" y="25908"/>
                  </a:lnTo>
                  <a:lnTo>
                    <a:pt x="227752" y="30528"/>
                  </a:lnTo>
                  <a:lnTo>
                    <a:pt x="232877" y="45710"/>
                  </a:lnTo>
                  <a:lnTo>
                    <a:pt x="230344" y="51721"/>
                  </a:lnTo>
                  <a:lnTo>
                    <a:pt x="229086" y="53788"/>
                  </a:lnTo>
                  <a:lnTo>
                    <a:pt x="224619" y="59741"/>
                  </a:lnTo>
                  <a:lnTo>
                    <a:pt x="219846" y="68104"/>
                  </a:lnTo>
                  <a:lnTo>
                    <a:pt x="219485" y="72447"/>
                  </a:lnTo>
                  <a:lnTo>
                    <a:pt x="221066" y="76819"/>
                  </a:lnTo>
                  <a:lnTo>
                    <a:pt x="223085" y="79648"/>
                  </a:lnTo>
                  <a:close/>
                  <a:moveTo>
                    <a:pt x="113014" y="355911"/>
                  </a:moveTo>
                  <a:lnTo>
                    <a:pt x="109024" y="358007"/>
                  </a:lnTo>
                  <a:lnTo>
                    <a:pt x="105813" y="356702"/>
                  </a:lnTo>
                  <a:lnTo>
                    <a:pt x="105756" y="352635"/>
                  </a:lnTo>
                  <a:lnTo>
                    <a:pt x="107747" y="350663"/>
                  </a:lnTo>
                  <a:lnTo>
                    <a:pt x="111347" y="349872"/>
                  </a:lnTo>
                  <a:lnTo>
                    <a:pt x="116281" y="351844"/>
                  </a:lnTo>
                  <a:lnTo>
                    <a:pt x="117005" y="352892"/>
                  </a:lnTo>
                  <a:lnTo>
                    <a:pt x="114176" y="353682"/>
                  </a:lnTo>
                  <a:lnTo>
                    <a:pt x="113014" y="355911"/>
                  </a:lnTo>
                  <a:close/>
                  <a:moveTo>
                    <a:pt x="15964" y="462953"/>
                  </a:moveTo>
                  <a:lnTo>
                    <a:pt x="16250" y="464058"/>
                  </a:lnTo>
                  <a:lnTo>
                    <a:pt x="17812" y="463753"/>
                  </a:lnTo>
                  <a:lnTo>
                    <a:pt x="19927" y="461734"/>
                  </a:lnTo>
                  <a:lnTo>
                    <a:pt x="21422" y="462677"/>
                  </a:lnTo>
                  <a:lnTo>
                    <a:pt x="21250" y="465553"/>
                  </a:lnTo>
                  <a:lnTo>
                    <a:pt x="20241" y="465439"/>
                  </a:lnTo>
                  <a:lnTo>
                    <a:pt x="19964" y="464963"/>
                  </a:lnTo>
                  <a:lnTo>
                    <a:pt x="18660" y="466601"/>
                  </a:lnTo>
                  <a:lnTo>
                    <a:pt x="18431" y="467592"/>
                  </a:lnTo>
                  <a:lnTo>
                    <a:pt x="16926" y="468220"/>
                  </a:lnTo>
                  <a:lnTo>
                    <a:pt x="14145" y="465411"/>
                  </a:lnTo>
                  <a:lnTo>
                    <a:pt x="12392" y="460781"/>
                  </a:lnTo>
                  <a:lnTo>
                    <a:pt x="16469" y="460772"/>
                  </a:lnTo>
                  <a:lnTo>
                    <a:pt x="16078" y="461877"/>
                  </a:lnTo>
                  <a:lnTo>
                    <a:pt x="15964" y="462953"/>
                  </a:lnTo>
                  <a:close/>
                  <a:moveTo>
                    <a:pt x="22193" y="616667"/>
                  </a:moveTo>
                  <a:lnTo>
                    <a:pt x="21822" y="619192"/>
                  </a:lnTo>
                  <a:lnTo>
                    <a:pt x="20003" y="618915"/>
                  </a:lnTo>
                  <a:lnTo>
                    <a:pt x="18155" y="619373"/>
                  </a:lnTo>
                  <a:lnTo>
                    <a:pt x="16669" y="616868"/>
                  </a:lnTo>
                  <a:lnTo>
                    <a:pt x="15878" y="612639"/>
                  </a:lnTo>
                  <a:lnTo>
                    <a:pt x="16155" y="611724"/>
                  </a:lnTo>
                  <a:lnTo>
                    <a:pt x="17316" y="610762"/>
                  </a:lnTo>
                  <a:lnTo>
                    <a:pt x="18202" y="613086"/>
                  </a:lnTo>
                  <a:lnTo>
                    <a:pt x="22193" y="616667"/>
                  </a:lnTo>
                  <a:close/>
                  <a:moveTo>
                    <a:pt x="36719" y="627097"/>
                  </a:moveTo>
                  <a:lnTo>
                    <a:pt x="34766" y="627336"/>
                  </a:lnTo>
                  <a:lnTo>
                    <a:pt x="32014" y="624659"/>
                  </a:lnTo>
                  <a:lnTo>
                    <a:pt x="31671" y="623611"/>
                  </a:lnTo>
                  <a:lnTo>
                    <a:pt x="32747" y="623002"/>
                  </a:lnTo>
                  <a:lnTo>
                    <a:pt x="32033" y="620849"/>
                  </a:lnTo>
                  <a:lnTo>
                    <a:pt x="32242" y="619896"/>
                  </a:lnTo>
                  <a:lnTo>
                    <a:pt x="34367" y="621601"/>
                  </a:lnTo>
                  <a:lnTo>
                    <a:pt x="35529" y="623583"/>
                  </a:lnTo>
                  <a:lnTo>
                    <a:pt x="34395" y="624040"/>
                  </a:lnTo>
                  <a:lnTo>
                    <a:pt x="36319" y="626088"/>
                  </a:lnTo>
                  <a:lnTo>
                    <a:pt x="36719" y="627097"/>
                  </a:lnTo>
                  <a:close/>
                  <a:moveTo>
                    <a:pt x="41558" y="625269"/>
                  </a:moveTo>
                  <a:lnTo>
                    <a:pt x="44939" y="626516"/>
                  </a:lnTo>
                  <a:lnTo>
                    <a:pt x="46358" y="626069"/>
                  </a:lnTo>
                  <a:lnTo>
                    <a:pt x="47977" y="628898"/>
                  </a:lnTo>
                  <a:lnTo>
                    <a:pt x="45234" y="630688"/>
                  </a:lnTo>
                  <a:lnTo>
                    <a:pt x="45044" y="632917"/>
                  </a:lnTo>
                  <a:lnTo>
                    <a:pt x="46130" y="634298"/>
                  </a:lnTo>
                  <a:lnTo>
                    <a:pt x="46511" y="636299"/>
                  </a:lnTo>
                  <a:lnTo>
                    <a:pt x="43777" y="636299"/>
                  </a:lnTo>
                  <a:lnTo>
                    <a:pt x="42472" y="634613"/>
                  </a:lnTo>
                  <a:lnTo>
                    <a:pt x="41900" y="632470"/>
                  </a:lnTo>
                  <a:lnTo>
                    <a:pt x="40624" y="630955"/>
                  </a:lnTo>
                  <a:lnTo>
                    <a:pt x="38929" y="629803"/>
                  </a:lnTo>
                  <a:lnTo>
                    <a:pt x="39757" y="628260"/>
                  </a:lnTo>
                  <a:lnTo>
                    <a:pt x="40234" y="626050"/>
                  </a:lnTo>
                  <a:lnTo>
                    <a:pt x="41558" y="625269"/>
                  </a:lnTo>
                  <a:close/>
                  <a:moveTo>
                    <a:pt x="32414" y="637642"/>
                  </a:moveTo>
                  <a:lnTo>
                    <a:pt x="29737" y="639480"/>
                  </a:lnTo>
                  <a:lnTo>
                    <a:pt x="28718" y="639042"/>
                  </a:lnTo>
                  <a:lnTo>
                    <a:pt x="28975" y="635937"/>
                  </a:lnTo>
                  <a:lnTo>
                    <a:pt x="30566" y="634517"/>
                  </a:lnTo>
                  <a:lnTo>
                    <a:pt x="33242" y="634355"/>
                  </a:lnTo>
                  <a:lnTo>
                    <a:pt x="32414" y="637642"/>
                  </a:lnTo>
                  <a:close/>
                  <a:moveTo>
                    <a:pt x="26937" y="639394"/>
                  </a:moveTo>
                  <a:lnTo>
                    <a:pt x="24594" y="639928"/>
                  </a:lnTo>
                  <a:lnTo>
                    <a:pt x="23136" y="638375"/>
                  </a:lnTo>
                  <a:lnTo>
                    <a:pt x="23689" y="637222"/>
                  </a:lnTo>
                  <a:lnTo>
                    <a:pt x="25318" y="635937"/>
                  </a:lnTo>
                  <a:lnTo>
                    <a:pt x="27089" y="636118"/>
                  </a:lnTo>
                  <a:lnTo>
                    <a:pt x="27470" y="637623"/>
                  </a:lnTo>
                  <a:lnTo>
                    <a:pt x="26937" y="639394"/>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17" name="Freeform: Shape 116">
              <a:extLst>
                <a:ext uri="{FF2B5EF4-FFF2-40B4-BE49-F238E27FC236}">
                  <a16:creationId xmlns:a16="http://schemas.microsoft.com/office/drawing/2014/main" id="{891F36D9-3F35-4F0B-91E7-FB2534FBACC8}"/>
                </a:ext>
              </a:extLst>
            </p:cNvPr>
            <p:cNvSpPr/>
            <p:nvPr/>
          </p:nvSpPr>
          <p:spPr>
            <a:xfrm>
              <a:off x="5880762" y="1490786"/>
              <a:ext cx="40785" cy="101962"/>
            </a:xfrm>
            <a:custGeom>
              <a:avLst/>
              <a:gdLst>
                <a:gd name="connsiteX0" fmla="*/ 27175 w 19050"/>
                <a:gd name="connsiteY0" fmla="*/ 5572 h 47625"/>
                <a:gd name="connsiteX1" fmla="*/ 25898 w 19050"/>
                <a:gd name="connsiteY1" fmla="*/ 9706 h 47625"/>
                <a:gd name="connsiteX2" fmla="*/ 24003 w 19050"/>
                <a:gd name="connsiteY2" fmla="*/ 9058 h 47625"/>
                <a:gd name="connsiteX3" fmla="*/ 23479 w 19050"/>
                <a:gd name="connsiteY3" fmla="*/ 8611 h 47625"/>
                <a:gd name="connsiteX4" fmla="*/ 23070 w 19050"/>
                <a:gd name="connsiteY4" fmla="*/ 7534 h 47625"/>
                <a:gd name="connsiteX5" fmla="*/ 23270 w 19050"/>
                <a:gd name="connsiteY5" fmla="*/ 4458 h 47625"/>
                <a:gd name="connsiteX6" fmla="*/ 23203 w 19050"/>
                <a:gd name="connsiteY6" fmla="*/ 0 h 47625"/>
                <a:gd name="connsiteX7" fmla="*/ 25384 w 19050"/>
                <a:gd name="connsiteY7" fmla="*/ 3667 h 47625"/>
                <a:gd name="connsiteX8" fmla="*/ 27175 w 19050"/>
                <a:gd name="connsiteY8" fmla="*/ 5572 h 47625"/>
                <a:gd name="connsiteX9" fmla="*/ 21164 w 19050"/>
                <a:gd name="connsiteY9" fmla="*/ 7334 h 47625"/>
                <a:gd name="connsiteX10" fmla="*/ 20498 w 19050"/>
                <a:gd name="connsiteY10" fmla="*/ 15011 h 47625"/>
                <a:gd name="connsiteX11" fmla="*/ 19412 w 19050"/>
                <a:gd name="connsiteY11" fmla="*/ 14973 h 47625"/>
                <a:gd name="connsiteX12" fmla="*/ 17469 w 19050"/>
                <a:gd name="connsiteY12" fmla="*/ 12849 h 47625"/>
                <a:gd name="connsiteX13" fmla="*/ 16012 w 19050"/>
                <a:gd name="connsiteY13" fmla="*/ 12411 h 47625"/>
                <a:gd name="connsiteX14" fmla="*/ 15554 w 19050"/>
                <a:gd name="connsiteY14" fmla="*/ 13545 h 47625"/>
                <a:gd name="connsiteX15" fmla="*/ 15630 w 19050"/>
                <a:gd name="connsiteY15" fmla="*/ 14907 h 47625"/>
                <a:gd name="connsiteX16" fmla="*/ 16383 w 19050"/>
                <a:gd name="connsiteY16" fmla="*/ 15764 h 47625"/>
                <a:gd name="connsiteX17" fmla="*/ 18707 w 19050"/>
                <a:gd name="connsiteY17" fmla="*/ 20888 h 47625"/>
                <a:gd name="connsiteX18" fmla="*/ 18917 w 19050"/>
                <a:gd name="connsiteY18" fmla="*/ 22384 h 47625"/>
                <a:gd name="connsiteX19" fmla="*/ 18631 w 19050"/>
                <a:gd name="connsiteY19" fmla="*/ 23108 h 47625"/>
                <a:gd name="connsiteX20" fmla="*/ 16373 w 19050"/>
                <a:gd name="connsiteY20" fmla="*/ 21631 h 47625"/>
                <a:gd name="connsiteX21" fmla="*/ 10925 w 19050"/>
                <a:gd name="connsiteY21" fmla="*/ 15002 h 47625"/>
                <a:gd name="connsiteX22" fmla="*/ 6687 w 19050"/>
                <a:gd name="connsiteY22" fmla="*/ 4039 h 47625"/>
                <a:gd name="connsiteX23" fmla="*/ 12402 w 19050"/>
                <a:gd name="connsiteY23" fmla="*/ 2276 h 47625"/>
                <a:gd name="connsiteX24" fmla="*/ 16545 w 19050"/>
                <a:gd name="connsiteY24" fmla="*/ 5162 h 47625"/>
                <a:gd name="connsiteX25" fmla="*/ 21164 w 19050"/>
                <a:gd name="connsiteY25" fmla="*/ 7334 h 47625"/>
                <a:gd name="connsiteX26" fmla="*/ 6305 w 19050"/>
                <a:gd name="connsiteY26" fmla="*/ 12402 h 47625"/>
                <a:gd name="connsiteX27" fmla="*/ 8706 w 19050"/>
                <a:gd name="connsiteY27" fmla="*/ 14611 h 47625"/>
                <a:gd name="connsiteX28" fmla="*/ 9553 w 19050"/>
                <a:gd name="connsiteY28" fmla="*/ 16173 h 47625"/>
                <a:gd name="connsiteX29" fmla="*/ 8172 w 19050"/>
                <a:gd name="connsiteY29" fmla="*/ 17678 h 47625"/>
                <a:gd name="connsiteX30" fmla="*/ 6505 w 19050"/>
                <a:gd name="connsiteY30" fmla="*/ 18069 h 47625"/>
                <a:gd name="connsiteX31" fmla="*/ 4486 w 19050"/>
                <a:gd name="connsiteY31" fmla="*/ 17717 h 47625"/>
                <a:gd name="connsiteX32" fmla="*/ 1162 w 19050"/>
                <a:gd name="connsiteY32" fmla="*/ 16088 h 47625"/>
                <a:gd name="connsiteX33" fmla="*/ 0 w 19050"/>
                <a:gd name="connsiteY33" fmla="*/ 12354 h 47625"/>
                <a:gd name="connsiteX34" fmla="*/ 2295 w 19050"/>
                <a:gd name="connsiteY34" fmla="*/ 12440 h 47625"/>
                <a:gd name="connsiteX35" fmla="*/ 5010 w 19050"/>
                <a:gd name="connsiteY35" fmla="*/ 11725 h 47625"/>
                <a:gd name="connsiteX36" fmla="*/ 6305 w 19050"/>
                <a:gd name="connsiteY36" fmla="*/ 12402 h 47625"/>
                <a:gd name="connsiteX37" fmla="*/ 21374 w 19050"/>
                <a:gd name="connsiteY37" fmla="*/ 31337 h 47625"/>
                <a:gd name="connsiteX38" fmla="*/ 20850 w 19050"/>
                <a:gd name="connsiteY38" fmla="*/ 33461 h 47625"/>
                <a:gd name="connsiteX39" fmla="*/ 20117 w 19050"/>
                <a:gd name="connsiteY39" fmla="*/ 33442 h 47625"/>
                <a:gd name="connsiteX40" fmla="*/ 17602 w 19050"/>
                <a:gd name="connsiteY40" fmla="*/ 30813 h 47625"/>
                <a:gd name="connsiteX41" fmla="*/ 15602 w 19050"/>
                <a:gd name="connsiteY41" fmla="*/ 29375 h 47625"/>
                <a:gd name="connsiteX42" fmla="*/ 14935 w 19050"/>
                <a:gd name="connsiteY42" fmla="*/ 28156 h 47625"/>
                <a:gd name="connsiteX43" fmla="*/ 14373 w 19050"/>
                <a:gd name="connsiteY43" fmla="*/ 26070 h 47625"/>
                <a:gd name="connsiteX44" fmla="*/ 15526 w 19050"/>
                <a:gd name="connsiteY44" fmla="*/ 25813 h 47625"/>
                <a:gd name="connsiteX45" fmla="*/ 16897 w 19050"/>
                <a:gd name="connsiteY45" fmla="*/ 26289 h 47625"/>
                <a:gd name="connsiteX46" fmla="*/ 20336 w 19050"/>
                <a:gd name="connsiteY46" fmla="*/ 28194 h 47625"/>
                <a:gd name="connsiteX47" fmla="*/ 21307 w 19050"/>
                <a:gd name="connsiteY47" fmla="*/ 30175 h 47625"/>
                <a:gd name="connsiteX48" fmla="*/ 21374 w 19050"/>
                <a:gd name="connsiteY48" fmla="*/ 31337 h 47625"/>
                <a:gd name="connsiteX49" fmla="*/ 19326 w 19050"/>
                <a:gd name="connsiteY49" fmla="*/ 51635 h 47625"/>
                <a:gd name="connsiteX50" fmla="*/ 19860 w 19050"/>
                <a:gd name="connsiteY50" fmla="*/ 53330 h 47625"/>
                <a:gd name="connsiteX51" fmla="*/ 19240 w 19050"/>
                <a:gd name="connsiteY51" fmla="*/ 53140 h 47625"/>
                <a:gd name="connsiteX52" fmla="*/ 17440 w 19050"/>
                <a:gd name="connsiteY52" fmla="*/ 51206 h 47625"/>
                <a:gd name="connsiteX53" fmla="*/ 14297 w 19050"/>
                <a:gd name="connsiteY53" fmla="*/ 46596 h 47625"/>
                <a:gd name="connsiteX54" fmla="*/ 13202 w 19050"/>
                <a:gd name="connsiteY54" fmla="*/ 42777 h 47625"/>
                <a:gd name="connsiteX55" fmla="*/ 13049 w 19050"/>
                <a:gd name="connsiteY55" fmla="*/ 41005 h 47625"/>
                <a:gd name="connsiteX56" fmla="*/ 13830 w 19050"/>
                <a:gd name="connsiteY56" fmla="*/ 41205 h 47625"/>
                <a:gd name="connsiteX57" fmla="*/ 14478 w 19050"/>
                <a:gd name="connsiteY57" fmla="*/ 42777 h 47625"/>
                <a:gd name="connsiteX58" fmla="*/ 17459 w 19050"/>
                <a:gd name="connsiteY58" fmla="*/ 43805 h 47625"/>
                <a:gd name="connsiteX59" fmla="*/ 18250 w 19050"/>
                <a:gd name="connsiteY59" fmla="*/ 44587 h 47625"/>
                <a:gd name="connsiteX60" fmla="*/ 18240 w 19050"/>
                <a:gd name="connsiteY60" fmla="*/ 46501 h 47625"/>
                <a:gd name="connsiteX61" fmla="*/ 19240 w 19050"/>
                <a:gd name="connsiteY61" fmla="*/ 48768 h 47625"/>
                <a:gd name="connsiteX62" fmla="*/ 19326 w 19050"/>
                <a:gd name="connsiteY62" fmla="*/ 5163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9050" h="47625">
                  <a:moveTo>
                    <a:pt x="27175" y="5572"/>
                  </a:moveTo>
                  <a:lnTo>
                    <a:pt x="25898" y="9706"/>
                  </a:lnTo>
                  <a:lnTo>
                    <a:pt x="24003" y="9058"/>
                  </a:lnTo>
                  <a:lnTo>
                    <a:pt x="23479" y="8611"/>
                  </a:lnTo>
                  <a:lnTo>
                    <a:pt x="23070" y="7534"/>
                  </a:lnTo>
                  <a:lnTo>
                    <a:pt x="23270" y="4458"/>
                  </a:lnTo>
                  <a:lnTo>
                    <a:pt x="23203" y="0"/>
                  </a:lnTo>
                  <a:lnTo>
                    <a:pt x="25384" y="3667"/>
                  </a:lnTo>
                  <a:lnTo>
                    <a:pt x="27175" y="5572"/>
                  </a:lnTo>
                  <a:close/>
                  <a:moveTo>
                    <a:pt x="21164" y="7334"/>
                  </a:moveTo>
                  <a:lnTo>
                    <a:pt x="20498" y="15011"/>
                  </a:lnTo>
                  <a:lnTo>
                    <a:pt x="19412" y="14973"/>
                  </a:lnTo>
                  <a:lnTo>
                    <a:pt x="17469" y="12849"/>
                  </a:lnTo>
                  <a:lnTo>
                    <a:pt x="16012" y="12411"/>
                  </a:lnTo>
                  <a:lnTo>
                    <a:pt x="15554" y="13545"/>
                  </a:lnTo>
                  <a:lnTo>
                    <a:pt x="15630" y="14907"/>
                  </a:lnTo>
                  <a:lnTo>
                    <a:pt x="16383" y="15764"/>
                  </a:lnTo>
                  <a:lnTo>
                    <a:pt x="18707" y="20888"/>
                  </a:lnTo>
                  <a:lnTo>
                    <a:pt x="18917" y="22384"/>
                  </a:lnTo>
                  <a:lnTo>
                    <a:pt x="18631" y="23108"/>
                  </a:lnTo>
                  <a:lnTo>
                    <a:pt x="16373" y="21631"/>
                  </a:lnTo>
                  <a:lnTo>
                    <a:pt x="10925" y="15002"/>
                  </a:lnTo>
                  <a:lnTo>
                    <a:pt x="6687" y="4039"/>
                  </a:lnTo>
                  <a:lnTo>
                    <a:pt x="12402" y="2276"/>
                  </a:lnTo>
                  <a:lnTo>
                    <a:pt x="16545" y="5162"/>
                  </a:lnTo>
                  <a:lnTo>
                    <a:pt x="21164" y="7334"/>
                  </a:lnTo>
                  <a:close/>
                  <a:moveTo>
                    <a:pt x="6305" y="12402"/>
                  </a:moveTo>
                  <a:lnTo>
                    <a:pt x="8706" y="14611"/>
                  </a:lnTo>
                  <a:lnTo>
                    <a:pt x="9553" y="16173"/>
                  </a:lnTo>
                  <a:lnTo>
                    <a:pt x="8172" y="17678"/>
                  </a:lnTo>
                  <a:lnTo>
                    <a:pt x="6505" y="18069"/>
                  </a:lnTo>
                  <a:lnTo>
                    <a:pt x="4486" y="17717"/>
                  </a:lnTo>
                  <a:lnTo>
                    <a:pt x="1162" y="16088"/>
                  </a:lnTo>
                  <a:lnTo>
                    <a:pt x="0" y="12354"/>
                  </a:lnTo>
                  <a:lnTo>
                    <a:pt x="2295" y="12440"/>
                  </a:lnTo>
                  <a:lnTo>
                    <a:pt x="5010" y="11725"/>
                  </a:lnTo>
                  <a:lnTo>
                    <a:pt x="6305" y="12402"/>
                  </a:lnTo>
                  <a:close/>
                  <a:moveTo>
                    <a:pt x="21374" y="31337"/>
                  </a:moveTo>
                  <a:lnTo>
                    <a:pt x="20850" y="33461"/>
                  </a:lnTo>
                  <a:lnTo>
                    <a:pt x="20117" y="33442"/>
                  </a:lnTo>
                  <a:lnTo>
                    <a:pt x="17602" y="30813"/>
                  </a:lnTo>
                  <a:lnTo>
                    <a:pt x="15602" y="29375"/>
                  </a:lnTo>
                  <a:lnTo>
                    <a:pt x="14935" y="28156"/>
                  </a:lnTo>
                  <a:lnTo>
                    <a:pt x="14373" y="26070"/>
                  </a:lnTo>
                  <a:lnTo>
                    <a:pt x="15526" y="25813"/>
                  </a:lnTo>
                  <a:lnTo>
                    <a:pt x="16897" y="26289"/>
                  </a:lnTo>
                  <a:lnTo>
                    <a:pt x="20336" y="28194"/>
                  </a:lnTo>
                  <a:lnTo>
                    <a:pt x="21307" y="30175"/>
                  </a:lnTo>
                  <a:lnTo>
                    <a:pt x="21374" y="31337"/>
                  </a:lnTo>
                  <a:close/>
                  <a:moveTo>
                    <a:pt x="19326" y="51635"/>
                  </a:moveTo>
                  <a:lnTo>
                    <a:pt x="19860" y="53330"/>
                  </a:lnTo>
                  <a:lnTo>
                    <a:pt x="19240" y="53140"/>
                  </a:lnTo>
                  <a:lnTo>
                    <a:pt x="17440" y="51206"/>
                  </a:lnTo>
                  <a:lnTo>
                    <a:pt x="14297" y="46596"/>
                  </a:lnTo>
                  <a:lnTo>
                    <a:pt x="13202" y="42777"/>
                  </a:lnTo>
                  <a:lnTo>
                    <a:pt x="13049" y="41005"/>
                  </a:lnTo>
                  <a:lnTo>
                    <a:pt x="13830" y="41205"/>
                  </a:lnTo>
                  <a:lnTo>
                    <a:pt x="14478" y="42777"/>
                  </a:lnTo>
                  <a:lnTo>
                    <a:pt x="17459" y="43805"/>
                  </a:lnTo>
                  <a:lnTo>
                    <a:pt x="18250" y="44587"/>
                  </a:lnTo>
                  <a:lnTo>
                    <a:pt x="18240" y="46501"/>
                  </a:lnTo>
                  <a:lnTo>
                    <a:pt x="19240" y="48768"/>
                  </a:lnTo>
                  <a:lnTo>
                    <a:pt x="19326" y="51635"/>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18" name="Freeform: Shape 117">
              <a:extLst>
                <a:ext uri="{FF2B5EF4-FFF2-40B4-BE49-F238E27FC236}">
                  <a16:creationId xmlns:a16="http://schemas.microsoft.com/office/drawing/2014/main" id="{82EA4467-13D0-4C16-A2D3-BB10014B7F23}"/>
                </a:ext>
              </a:extLst>
            </p:cNvPr>
            <p:cNvSpPr/>
            <p:nvPr/>
          </p:nvSpPr>
          <p:spPr>
            <a:xfrm>
              <a:off x="6032951" y="2673864"/>
              <a:ext cx="815702" cy="795310"/>
            </a:xfrm>
            <a:custGeom>
              <a:avLst/>
              <a:gdLst>
                <a:gd name="connsiteX0" fmla="*/ 203854 w 381000"/>
                <a:gd name="connsiteY0" fmla="*/ 16040 h 371475"/>
                <a:gd name="connsiteX1" fmla="*/ 205445 w 381000"/>
                <a:gd name="connsiteY1" fmla="*/ 15573 h 371475"/>
                <a:gd name="connsiteX2" fmla="*/ 208141 w 381000"/>
                <a:gd name="connsiteY2" fmla="*/ 13897 h 371475"/>
                <a:gd name="connsiteX3" fmla="*/ 210388 w 381000"/>
                <a:gd name="connsiteY3" fmla="*/ 13363 h 371475"/>
                <a:gd name="connsiteX4" fmla="*/ 211674 w 381000"/>
                <a:gd name="connsiteY4" fmla="*/ 14649 h 371475"/>
                <a:gd name="connsiteX5" fmla="*/ 212398 w 381000"/>
                <a:gd name="connsiteY5" fmla="*/ 15383 h 371475"/>
                <a:gd name="connsiteX6" fmla="*/ 213808 w 381000"/>
                <a:gd name="connsiteY6" fmla="*/ 18278 h 371475"/>
                <a:gd name="connsiteX7" fmla="*/ 214208 w 381000"/>
                <a:gd name="connsiteY7" fmla="*/ 21288 h 371475"/>
                <a:gd name="connsiteX8" fmla="*/ 214836 w 381000"/>
                <a:gd name="connsiteY8" fmla="*/ 23793 h 371475"/>
                <a:gd name="connsiteX9" fmla="*/ 215980 w 381000"/>
                <a:gd name="connsiteY9" fmla="*/ 24803 h 371475"/>
                <a:gd name="connsiteX10" fmla="*/ 220275 w 381000"/>
                <a:gd name="connsiteY10" fmla="*/ 25136 h 371475"/>
                <a:gd name="connsiteX11" fmla="*/ 223447 w 381000"/>
                <a:gd name="connsiteY11" fmla="*/ 26060 h 371475"/>
                <a:gd name="connsiteX12" fmla="*/ 224285 w 381000"/>
                <a:gd name="connsiteY12" fmla="*/ 26898 h 371475"/>
                <a:gd name="connsiteX13" fmla="*/ 225371 w 381000"/>
                <a:gd name="connsiteY13" fmla="*/ 32442 h 371475"/>
                <a:gd name="connsiteX14" fmla="*/ 225962 w 381000"/>
                <a:gd name="connsiteY14" fmla="*/ 33223 h 371475"/>
                <a:gd name="connsiteX15" fmla="*/ 226752 w 381000"/>
                <a:gd name="connsiteY15" fmla="*/ 32575 h 371475"/>
                <a:gd name="connsiteX16" fmla="*/ 227533 w 381000"/>
                <a:gd name="connsiteY16" fmla="*/ 31661 h 371475"/>
                <a:gd name="connsiteX17" fmla="*/ 228619 w 381000"/>
                <a:gd name="connsiteY17" fmla="*/ 31518 h 371475"/>
                <a:gd name="connsiteX18" fmla="*/ 230477 w 381000"/>
                <a:gd name="connsiteY18" fmla="*/ 31870 h 371475"/>
                <a:gd name="connsiteX19" fmla="*/ 232924 w 381000"/>
                <a:gd name="connsiteY19" fmla="*/ 31985 h 371475"/>
                <a:gd name="connsiteX20" fmla="*/ 235448 w 381000"/>
                <a:gd name="connsiteY20" fmla="*/ 32595 h 371475"/>
                <a:gd name="connsiteX21" fmla="*/ 238935 w 381000"/>
                <a:gd name="connsiteY21" fmla="*/ 35719 h 371475"/>
                <a:gd name="connsiteX22" fmla="*/ 238801 w 381000"/>
                <a:gd name="connsiteY22" fmla="*/ 36747 h 371475"/>
                <a:gd name="connsiteX23" fmla="*/ 238125 w 381000"/>
                <a:gd name="connsiteY23" fmla="*/ 38548 h 371475"/>
                <a:gd name="connsiteX24" fmla="*/ 237887 w 381000"/>
                <a:gd name="connsiteY24" fmla="*/ 39986 h 371475"/>
                <a:gd name="connsiteX25" fmla="*/ 238487 w 381000"/>
                <a:gd name="connsiteY25" fmla="*/ 40567 h 371475"/>
                <a:gd name="connsiteX26" fmla="*/ 239411 w 381000"/>
                <a:gd name="connsiteY26" fmla="*/ 42053 h 371475"/>
                <a:gd name="connsiteX27" fmla="*/ 239192 w 381000"/>
                <a:gd name="connsiteY27" fmla="*/ 43767 h 371475"/>
                <a:gd name="connsiteX28" fmla="*/ 238297 w 381000"/>
                <a:gd name="connsiteY28" fmla="*/ 44967 h 371475"/>
                <a:gd name="connsiteX29" fmla="*/ 237935 w 381000"/>
                <a:gd name="connsiteY29" fmla="*/ 45958 h 371475"/>
                <a:gd name="connsiteX30" fmla="*/ 237935 w 381000"/>
                <a:gd name="connsiteY30" fmla="*/ 46596 h 371475"/>
                <a:gd name="connsiteX31" fmla="*/ 238268 w 381000"/>
                <a:gd name="connsiteY31" fmla="*/ 47130 h 371475"/>
                <a:gd name="connsiteX32" fmla="*/ 238982 w 381000"/>
                <a:gd name="connsiteY32" fmla="*/ 47596 h 371475"/>
                <a:gd name="connsiteX33" fmla="*/ 244135 w 381000"/>
                <a:gd name="connsiteY33" fmla="*/ 48225 h 371475"/>
                <a:gd name="connsiteX34" fmla="*/ 248850 w 381000"/>
                <a:gd name="connsiteY34" fmla="*/ 47596 h 371475"/>
                <a:gd name="connsiteX35" fmla="*/ 251822 w 381000"/>
                <a:gd name="connsiteY35" fmla="*/ 45844 h 371475"/>
                <a:gd name="connsiteX36" fmla="*/ 252327 w 381000"/>
                <a:gd name="connsiteY36" fmla="*/ 43996 h 371475"/>
                <a:gd name="connsiteX37" fmla="*/ 253165 w 381000"/>
                <a:gd name="connsiteY37" fmla="*/ 41919 h 371475"/>
                <a:gd name="connsiteX38" fmla="*/ 254937 w 381000"/>
                <a:gd name="connsiteY38" fmla="*/ 40167 h 371475"/>
                <a:gd name="connsiteX39" fmla="*/ 256156 w 381000"/>
                <a:gd name="connsiteY39" fmla="*/ 39576 h 371475"/>
                <a:gd name="connsiteX40" fmla="*/ 257280 w 381000"/>
                <a:gd name="connsiteY40" fmla="*/ 40291 h 371475"/>
                <a:gd name="connsiteX41" fmla="*/ 255394 w 381000"/>
                <a:gd name="connsiteY41" fmla="*/ 47615 h 371475"/>
                <a:gd name="connsiteX42" fmla="*/ 256775 w 381000"/>
                <a:gd name="connsiteY42" fmla="*/ 49482 h 371475"/>
                <a:gd name="connsiteX43" fmla="*/ 256975 w 381000"/>
                <a:gd name="connsiteY43" fmla="*/ 52264 h 371475"/>
                <a:gd name="connsiteX44" fmla="*/ 257470 w 381000"/>
                <a:gd name="connsiteY44" fmla="*/ 54702 h 371475"/>
                <a:gd name="connsiteX45" fmla="*/ 259156 w 381000"/>
                <a:gd name="connsiteY45" fmla="*/ 54654 h 371475"/>
                <a:gd name="connsiteX46" fmla="*/ 261195 w 381000"/>
                <a:gd name="connsiteY46" fmla="*/ 55102 h 371475"/>
                <a:gd name="connsiteX47" fmla="*/ 262642 w 381000"/>
                <a:gd name="connsiteY47" fmla="*/ 55997 h 371475"/>
                <a:gd name="connsiteX48" fmla="*/ 264328 w 381000"/>
                <a:gd name="connsiteY48" fmla="*/ 57445 h 371475"/>
                <a:gd name="connsiteX49" fmla="*/ 266757 w 381000"/>
                <a:gd name="connsiteY49" fmla="*/ 58779 h 371475"/>
                <a:gd name="connsiteX50" fmla="*/ 268462 w 381000"/>
                <a:gd name="connsiteY50" fmla="*/ 59245 h 371475"/>
                <a:gd name="connsiteX51" fmla="*/ 269081 w 381000"/>
                <a:gd name="connsiteY51" fmla="*/ 60350 h 371475"/>
                <a:gd name="connsiteX52" fmla="*/ 270463 w 381000"/>
                <a:gd name="connsiteY52" fmla="*/ 61636 h 371475"/>
                <a:gd name="connsiteX53" fmla="*/ 272634 w 381000"/>
                <a:gd name="connsiteY53" fmla="*/ 64322 h 371475"/>
                <a:gd name="connsiteX54" fmla="*/ 274577 w 381000"/>
                <a:gd name="connsiteY54" fmla="*/ 66113 h 371475"/>
                <a:gd name="connsiteX55" fmla="*/ 275520 w 381000"/>
                <a:gd name="connsiteY55" fmla="*/ 66113 h 371475"/>
                <a:gd name="connsiteX56" fmla="*/ 277330 w 381000"/>
                <a:gd name="connsiteY56" fmla="*/ 65408 h 371475"/>
                <a:gd name="connsiteX57" fmla="*/ 280016 w 381000"/>
                <a:gd name="connsiteY57" fmla="*/ 64960 h 371475"/>
                <a:gd name="connsiteX58" fmla="*/ 282130 w 381000"/>
                <a:gd name="connsiteY58" fmla="*/ 64998 h 371475"/>
                <a:gd name="connsiteX59" fmla="*/ 283035 w 381000"/>
                <a:gd name="connsiteY59" fmla="*/ 66360 h 371475"/>
                <a:gd name="connsiteX60" fmla="*/ 285122 w 381000"/>
                <a:gd name="connsiteY60" fmla="*/ 66989 h 371475"/>
                <a:gd name="connsiteX61" fmla="*/ 285855 w 381000"/>
                <a:gd name="connsiteY61" fmla="*/ 67494 h 371475"/>
                <a:gd name="connsiteX62" fmla="*/ 286674 w 381000"/>
                <a:gd name="connsiteY62" fmla="*/ 68437 h 371475"/>
                <a:gd name="connsiteX63" fmla="*/ 288065 w 381000"/>
                <a:gd name="connsiteY63" fmla="*/ 68818 h 371475"/>
                <a:gd name="connsiteX64" fmla="*/ 289741 w 381000"/>
                <a:gd name="connsiteY64" fmla="*/ 68437 h 371475"/>
                <a:gd name="connsiteX65" fmla="*/ 290960 w 381000"/>
                <a:gd name="connsiteY65" fmla="*/ 67189 h 371475"/>
                <a:gd name="connsiteX66" fmla="*/ 292589 w 381000"/>
                <a:gd name="connsiteY66" fmla="*/ 66618 h 371475"/>
                <a:gd name="connsiteX67" fmla="*/ 294227 w 381000"/>
                <a:gd name="connsiteY67" fmla="*/ 66808 h 371475"/>
                <a:gd name="connsiteX68" fmla="*/ 295170 w 381000"/>
                <a:gd name="connsiteY68" fmla="*/ 67494 h 371475"/>
                <a:gd name="connsiteX69" fmla="*/ 296961 w 381000"/>
                <a:gd name="connsiteY69" fmla="*/ 68513 h 371475"/>
                <a:gd name="connsiteX70" fmla="*/ 297971 w 381000"/>
                <a:gd name="connsiteY70" fmla="*/ 68294 h 371475"/>
                <a:gd name="connsiteX71" fmla="*/ 299999 w 381000"/>
                <a:gd name="connsiteY71" fmla="*/ 68923 h 371475"/>
                <a:gd name="connsiteX72" fmla="*/ 302038 w 381000"/>
                <a:gd name="connsiteY72" fmla="*/ 70904 h 371475"/>
                <a:gd name="connsiteX73" fmla="*/ 302895 w 381000"/>
                <a:gd name="connsiteY73" fmla="*/ 72885 h 371475"/>
                <a:gd name="connsiteX74" fmla="*/ 303114 w 381000"/>
                <a:gd name="connsiteY74" fmla="*/ 73971 h 371475"/>
                <a:gd name="connsiteX75" fmla="*/ 303990 w 381000"/>
                <a:gd name="connsiteY75" fmla="*/ 75152 h 371475"/>
                <a:gd name="connsiteX76" fmla="*/ 307410 w 381000"/>
                <a:gd name="connsiteY76" fmla="*/ 80467 h 371475"/>
                <a:gd name="connsiteX77" fmla="*/ 308496 w 381000"/>
                <a:gd name="connsiteY77" fmla="*/ 80724 h 371475"/>
                <a:gd name="connsiteX78" fmla="*/ 309686 w 381000"/>
                <a:gd name="connsiteY78" fmla="*/ 79924 h 371475"/>
                <a:gd name="connsiteX79" fmla="*/ 310458 w 381000"/>
                <a:gd name="connsiteY79" fmla="*/ 78781 h 371475"/>
                <a:gd name="connsiteX80" fmla="*/ 311572 w 381000"/>
                <a:gd name="connsiteY80" fmla="*/ 78552 h 371475"/>
                <a:gd name="connsiteX81" fmla="*/ 313363 w 381000"/>
                <a:gd name="connsiteY81" fmla="*/ 79086 h 371475"/>
                <a:gd name="connsiteX82" fmla="*/ 314516 w 381000"/>
                <a:gd name="connsiteY82" fmla="*/ 79686 h 371475"/>
                <a:gd name="connsiteX83" fmla="*/ 315068 w 381000"/>
                <a:gd name="connsiteY83" fmla="*/ 81982 h 371475"/>
                <a:gd name="connsiteX84" fmla="*/ 315459 w 381000"/>
                <a:gd name="connsiteY84" fmla="*/ 82420 h 371475"/>
                <a:gd name="connsiteX85" fmla="*/ 316230 w 381000"/>
                <a:gd name="connsiteY85" fmla="*/ 81924 h 371475"/>
                <a:gd name="connsiteX86" fmla="*/ 317611 w 381000"/>
                <a:gd name="connsiteY86" fmla="*/ 81820 h 371475"/>
                <a:gd name="connsiteX87" fmla="*/ 319821 w 381000"/>
                <a:gd name="connsiteY87" fmla="*/ 82382 h 371475"/>
                <a:gd name="connsiteX88" fmla="*/ 322850 w 381000"/>
                <a:gd name="connsiteY88" fmla="*/ 81734 h 371475"/>
                <a:gd name="connsiteX89" fmla="*/ 325279 w 381000"/>
                <a:gd name="connsiteY89" fmla="*/ 80772 h 371475"/>
                <a:gd name="connsiteX90" fmla="*/ 326517 w 381000"/>
                <a:gd name="connsiteY90" fmla="*/ 80810 h 371475"/>
                <a:gd name="connsiteX91" fmla="*/ 328517 w 381000"/>
                <a:gd name="connsiteY91" fmla="*/ 83486 h 371475"/>
                <a:gd name="connsiteX92" fmla="*/ 330803 w 381000"/>
                <a:gd name="connsiteY92" fmla="*/ 84487 h 371475"/>
                <a:gd name="connsiteX93" fmla="*/ 335832 w 381000"/>
                <a:gd name="connsiteY93" fmla="*/ 85296 h 371475"/>
                <a:gd name="connsiteX94" fmla="*/ 341233 w 381000"/>
                <a:gd name="connsiteY94" fmla="*/ 86553 h 371475"/>
                <a:gd name="connsiteX95" fmla="*/ 343357 w 381000"/>
                <a:gd name="connsiteY95" fmla="*/ 87573 h 371475"/>
                <a:gd name="connsiteX96" fmla="*/ 344805 w 381000"/>
                <a:gd name="connsiteY96" fmla="*/ 88077 h 371475"/>
                <a:gd name="connsiteX97" fmla="*/ 344957 w 381000"/>
                <a:gd name="connsiteY97" fmla="*/ 91611 h 371475"/>
                <a:gd name="connsiteX98" fmla="*/ 344519 w 381000"/>
                <a:gd name="connsiteY98" fmla="*/ 92145 h 371475"/>
                <a:gd name="connsiteX99" fmla="*/ 339138 w 381000"/>
                <a:gd name="connsiteY99" fmla="*/ 99212 h 371475"/>
                <a:gd name="connsiteX100" fmla="*/ 336871 w 381000"/>
                <a:gd name="connsiteY100" fmla="*/ 101737 h 371475"/>
                <a:gd name="connsiteX101" fmla="*/ 335718 w 381000"/>
                <a:gd name="connsiteY101" fmla="*/ 105327 h 371475"/>
                <a:gd name="connsiteX102" fmla="*/ 334928 w 381000"/>
                <a:gd name="connsiteY102" fmla="*/ 110833 h 371475"/>
                <a:gd name="connsiteX103" fmla="*/ 333337 w 381000"/>
                <a:gd name="connsiteY103" fmla="*/ 116043 h 371475"/>
                <a:gd name="connsiteX104" fmla="*/ 330956 w 381000"/>
                <a:gd name="connsiteY104" fmla="*/ 120977 h 371475"/>
                <a:gd name="connsiteX105" fmla="*/ 330089 w 381000"/>
                <a:gd name="connsiteY105" fmla="*/ 124673 h 371475"/>
                <a:gd name="connsiteX106" fmla="*/ 330737 w 381000"/>
                <a:gd name="connsiteY106" fmla="*/ 127130 h 371475"/>
                <a:gd name="connsiteX107" fmla="*/ 330327 w 381000"/>
                <a:gd name="connsiteY107" fmla="*/ 130988 h 371475"/>
                <a:gd name="connsiteX108" fmla="*/ 328870 w 381000"/>
                <a:gd name="connsiteY108" fmla="*/ 136236 h 371475"/>
                <a:gd name="connsiteX109" fmla="*/ 328622 w 381000"/>
                <a:gd name="connsiteY109" fmla="*/ 140189 h 371475"/>
                <a:gd name="connsiteX110" fmla="*/ 329594 w 381000"/>
                <a:gd name="connsiteY110" fmla="*/ 142856 h 371475"/>
                <a:gd name="connsiteX111" fmla="*/ 330937 w 381000"/>
                <a:gd name="connsiteY111" fmla="*/ 143399 h 371475"/>
                <a:gd name="connsiteX112" fmla="*/ 327708 w 381000"/>
                <a:gd name="connsiteY112" fmla="*/ 145189 h 371475"/>
                <a:gd name="connsiteX113" fmla="*/ 326974 w 381000"/>
                <a:gd name="connsiteY113" fmla="*/ 146761 h 371475"/>
                <a:gd name="connsiteX114" fmla="*/ 325707 w 381000"/>
                <a:gd name="connsiteY114" fmla="*/ 148828 h 371475"/>
                <a:gd name="connsiteX115" fmla="*/ 323650 w 381000"/>
                <a:gd name="connsiteY115" fmla="*/ 149695 h 371475"/>
                <a:gd name="connsiteX116" fmla="*/ 321583 w 381000"/>
                <a:gd name="connsiteY116" fmla="*/ 149980 h 371475"/>
                <a:gd name="connsiteX117" fmla="*/ 319907 w 381000"/>
                <a:gd name="connsiteY117" fmla="*/ 149714 h 371475"/>
                <a:gd name="connsiteX118" fmla="*/ 318954 w 381000"/>
                <a:gd name="connsiteY118" fmla="*/ 148885 h 371475"/>
                <a:gd name="connsiteX119" fmla="*/ 319002 w 381000"/>
                <a:gd name="connsiteY119" fmla="*/ 148114 h 371475"/>
                <a:gd name="connsiteX120" fmla="*/ 318116 w 381000"/>
                <a:gd name="connsiteY120" fmla="*/ 147456 h 371475"/>
                <a:gd name="connsiteX121" fmla="*/ 315916 w 381000"/>
                <a:gd name="connsiteY121" fmla="*/ 147475 h 371475"/>
                <a:gd name="connsiteX122" fmla="*/ 313639 w 381000"/>
                <a:gd name="connsiteY122" fmla="*/ 148895 h 371475"/>
                <a:gd name="connsiteX123" fmla="*/ 311820 w 381000"/>
                <a:gd name="connsiteY123" fmla="*/ 151219 h 371475"/>
                <a:gd name="connsiteX124" fmla="*/ 312382 w 381000"/>
                <a:gd name="connsiteY124" fmla="*/ 152514 h 371475"/>
                <a:gd name="connsiteX125" fmla="*/ 314058 w 381000"/>
                <a:gd name="connsiteY125" fmla="*/ 152857 h 371475"/>
                <a:gd name="connsiteX126" fmla="*/ 314497 w 381000"/>
                <a:gd name="connsiteY126" fmla="*/ 153371 h 371475"/>
                <a:gd name="connsiteX127" fmla="*/ 314497 w 381000"/>
                <a:gd name="connsiteY127" fmla="*/ 154038 h 371475"/>
                <a:gd name="connsiteX128" fmla="*/ 313906 w 381000"/>
                <a:gd name="connsiteY128" fmla="*/ 154838 h 371475"/>
                <a:gd name="connsiteX129" fmla="*/ 313201 w 381000"/>
                <a:gd name="connsiteY129" fmla="*/ 156210 h 371475"/>
                <a:gd name="connsiteX130" fmla="*/ 309686 w 381000"/>
                <a:gd name="connsiteY130" fmla="*/ 160286 h 371475"/>
                <a:gd name="connsiteX131" fmla="*/ 306143 w 381000"/>
                <a:gd name="connsiteY131" fmla="*/ 164392 h 371475"/>
                <a:gd name="connsiteX132" fmla="*/ 305571 w 381000"/>
                <a:gd name="connsiteY132" fmla="*/ 165630 h 371475"/>
                <a:gd name="connsiteX133" fmla="*/ 304448 w 381000"/>
                <a:gd name="connsiteY133" fmla="*/ 166497 h 371475"/>
                <a:gd name="connsiteX134" fmla="*/ 299942 w 381000"/>
                <a:gd name="connsiteY134" fmla="*/ 168688 h 371475"/>
                <a:gd name="connsiteX135" fmla="*/ 299476 w 381000"/>
                <a:gd name="connsiteY135" fmla="*/ 169564 h 371475"/>
                <a:gd name="connsiteX136" fmla="*/ 299218 w 381000"/>
                <a:gd name="connsiteY136" fmla="*/ 173212 h 371475"/>
                <a:gd name="connsiteX137" fmla="*/ 298713 w 381000"/>
                <a:gd name="connsiteY137" fmla="*/ 176203 h 371475"/>
                <a:gd name="connsiteX138" fmla="*/ 295370 w 381000"/>
                <a:gd name="connsiteY138" fmla="*/ 179013 h 371475"/>
                <a:gd name="connsiteX139" fmla="*/ 292046 w 381000"/>
                <a:gd name="connsiteY139" fmla="*/ 181803 h 371475"/>
                <a:gd name="connsiteX140" fmla="*/ 291217 w 381000"/>
                <a:gd name="connsiteY140" fmla="*/ 183509 h 371475"/>
                <a:gd name="connsiteX141" fmla="*/ 290617 w 381000"/>
                <a:gd name="connsiteY141" fmla="*/ 185480 h 371475"/>
                <a:gd name="connsiteX142" fmla="*/ 289579 w 381000"/>
                <a:gd name="connsiteY142" fmla="*/ 187709 h 371475"/>
                <a:gd name="connsiteX143" fmla="*/ 289370 w 381000"/>
                <a:gd name="connsiteY143" fmla="*/ 188890 h 371475"/>
                <a:gd name="connsiteX144" fmla="*/ 291056 w 381000"/>
                <a:gd name="connsiteY144" fmla="*/ 190805 h 371475"/>
                <a:gd name="connsiteX145" fmla="*/ 290856 w 381000"/>
                <a:gd name="connsiteY145" fmla="*/ 192386 h 371475"/>
                <a:gd name="connsiteX146" fmla="*/ 290322 w 381000"/>
                <a:gd name="connsiteY146" fmla="*/ 194634 h 371475"/>
                <a:gd name="connsiteX147" fmla="*/ 288732 w 381000"/>
                <a:gd name="connsiteY147" fmla="*/ 196224 h 371475"/>
                <a:gd name="connsiteX148" fmla="*/ 286960 w 381000"/>
                <a:gd name="connsiteY148" fmla="*/ 197129 h 371475"/>
                <a:gd name="connsiteX149" fmla="*/ 286998 w 381000"/>
                <a:gd name="connsiteY149" fmla="*/ 199568 h 371475"/>
                <a:gd name="connsiteX150" fmla="*/ 287941 w 381000"/>
                <a:gd name="connsiteY150" fmla="*/ 199910 h 371475"/>
                <a:gd name="connsiteX151" fmla="*/ 290074 w 381000"/>
                <a:gd name="connsiteY151" fmla="*/ 199730 h 371475"/>
                <a:gd name="connsiteX152" fmla="*/ 293094 w 381000"/>
                <a:gd name="connsiteY152" fmla="*/ 197958 h 371475"/>
                <a:gd name="connsiteX153" fmla="*/ 295065 w 381000"/>
                <a:gd name="connsiteY153" fmla="*/ 195672 h 371475"/>
                <a:gd name="connsiteX154" fmla="*/ 293904 w 381000"/>
                <a:gd name="connsiteY154" fmla="*/ 193510 h 371475"/>
                <a:gd name="connsiteX155" fmla="*/ 293761 w 381000"/>
                <a:gd name="connsiteY155" fmla="*/ 193091 h 371475"/>
                <a:gd name="connsiteX156" fmla="*/ 294046 w 381000"/>
                <a:gd name="connsiteY156" fmla="*/ 192576 h 371475"/>
                <a:gd name="connsiteX157" fmla="*/ 296380 w 381000"/>
                <a:gd name="connsiteY157" fmla="*/ 190214 h 371475"/>
                <a:gd name="connsiteX158" fmla="*/ 299238 w 381000"/>
                <a:gd name="connsiteY158" fmla="*/ 188795 h 371475"/>
                <a:gd name="connsiteX159" fmla="*/ 303228 w 381000"/>
                <a:gd name="connsiteY159" fmla="*/ 188528 h 371475"/>
                <a:gd name="connsiteX160" fmla="*/ 308038 w 381000"/>
                <a:gd name="connsiteY160" fmla="*/ 189366 h 371475"/>
                <a:gd name="connsiteX161" fmla="*/ 308515 w 381000"/>
                <a:gd name="connsiteY161" fmla="*/ 189719 h 371475"/>
                <a:gd name="connsiteX162" fmla="*/ 308286 w 381000"/>
                <a:gd name="connsiteY162" fmla="*/ 191167 h 371475"/>
                <a:gd name="connsiteX163" fmla="*/ 308734 w 381000"/>
                <a:gd name="connsiteY163" fmla="*/ 193300 h 371475"/>
                <a:gd name="connsiteX164" fmla="*/ 309601 w 381000"/>
                <a:gd name="connsiteY164" fmla="*/ 194796 h 371475"/>
                <a:gd name="connsiteX165" fmla="*/ 308410 w 381000"/>
                <a:gd name="connsiteY165" fmla="*/ 199034 h 371475"/>
                <a:gd name="connsiteX166" fmla="*/ 309315 w 381000"/>
                <a:gd name="connsiteY166" fmla="*/ 200358 h 371475"/>
                <a:gd name="connsiteX167" fmla="*/ 310715 w 381000"/>
                <a:gd name="connsiteY167" fmla="*/ 201949 h 371475"/>
                <a:gd name="connsiteX168" fmla="*/ 311763 w 381000"/>
                <a:gd name="connsiteY168" fmla="*/ 203397 h 371475"/>
                <a:gd name="connsiteX169" fmla="*/ 313268 w 381000"/>
                <a:gd name="connsiteY169" fmla="*/ 204721 h 371475"/>
                <a:gd name="connsiteX170" fmla="*/ 314611 w 381000"/>
                <a:gd name="connsiteY170" fmla="*/ 206959 h 371475"/>
                <a:gd name="connsiteX171" fmla="*/ 315068 w 381000"/>
                <a:gd name="connsiteY171" fmla="*/ 208226 h 371475"/>
                <a:gd name="connsiteX172" fmla="*/ 312916 w 381000"/>
                <a:gd name="connsiteY172" fmla="*/ 210417 h 371475"/>
                <a:gd name="connsiteX173" fmla="*/ 309277 w 381000"/>
                <a:gd name="connsiteY173" fmla="*/ 212474 h 371475"/>
                <a:gd name="connsiteX174" fmla="*/ 308867 w 381000"/>
                <a:gd name="connsiteY174" fmla="*/ 213798 h 371475"/>
                <a:gd name="connsiteX175" fmla="*/ 308915 w 381000"/>
                <a:gd name="connsiteY175" fmla="*/ 215294 h 371475"/>
                <a:gd name="connsiteX176" fmla="*/ 309324 w 381000"/>
                <a:gd name="connsiteY176" fmla="*/ 216475 h 371475"/>
                <a:gd name="connsiteX177" fmla="*/ 311334 w 381000"/>
                <a:gd name="connsiteY177" fmla="*/ 217989 h 371475"/>
                <a:gd name="connsiteX178" fmla="*/ 313496 w 381000"/>
                <a:gd name="connsiteY178" fmla="*/ 221409 h 371475"/>
                <a:gd name="connsiteX179" fmla="*/ 314868 w 381000"/>
                <a:gd name="connsiteY179" fmla="*/ 224456 h 371475"/>
                <a:gd name="connsiteX180" fmla="*/ 317868 w 381000"/>
                <a:gd name="connsiteY180" fmla="*/ 227371 h 371475"/>
                <a:gd name="connsiteX181" fmla="*/ 318602 w 381000"/>
                <a:gd name="connsiteY181" fmla="*/ 228238 h 371475"/>
                <a:gd name="connsiteX182" fmla="*/ 318411 w 381000"/>
                <a:gd name="connsiteY182" fmla="*/ 228962 h 371475"/>
                <a:gd name="connsiteX183" fmla="*/ 317621 w 381000"/>
                <a:gd name="connsiteY183" fmla="*/ 230200 h 371475"/>
                <a:gd name="connsiteX184" fmla="*/ 316592 w 381000"/>
                <a:gd name="connsiteY184" fmla="*/ 234334 h 371475"/>
                <a:gd name="connsiteX185" fmla="*/ 315363 w 381000"/>
                <a:gd name="connsiteY185" fmla="*/ 234982 h 371475"/>
                <a:gd name="connsiteX186" fmla="*/ 313992 w 381000"/>
                <a:gd name="connsiteY186" fmla="*/ 235248 h 371475"/>
                <a:gd name="connsiteX187" fmla="*/ 310277 w 381000"/>
                <a:gd name="connsiteY187" fmla="*/ 238268 h 371475"/>
                <a:gd name="connsiteX188" fmla="*/ 308620 w 381000"/>
                <a:gd name="connsiteY188" fmla="*/ 237896 h 371475"/>
                <a:gd name="connsiteX189" fmla="*/ 306267 w 381000"/>
                <a:gd name="connsiteY189" fmla="*/ 237934 h 371475"/>
                <a:gd name="connsiteX190" fmla="*/ 304543 w 381000"/>
                <a:gd name="connsiteY190" fmla="*/ 238925 h 371475"/>
                <a:gd name="connsiteX191" fmla="*/ 304733 w 381000"/>
                <a:gd name="connsiteY191" fmla="*/ 240801 h 371475"/>
                <a:gd name="connsiteX192" fmla="*/ 306248 w 381000"/>
                <a:gd name="connsiteY192" fmla="*/ 242516 h 371475"/>
                <a:gd name="connsiteX193" fmla="*/ 307134 w 381000"/>
                <a:gd name="connsiteY193" fmla="*/ 244383 h 371475"/>
                <a:gd name="connsiteX194" fmla="*/ 307496 w 381000"/>
                <a:gd name="connsiteY194" fmla="*/ 246326 h 371475"/>
                <a:gd name="connsiteX195" fmla="*/ 309172 w 381000"/>
                <a:gd name="connsiteY195" fmla="*/ 247764 h 371475"/>
                <a:gd name="connsiteX196" fmla="*/ 311534 w 381000"/>
                <a:gd name="connsiteY196" fmla="*/ 248621 h 371475"/>
                <a:gd name="connsiteX197" fmla="*/ 312887 w 381000"/>
                <a:gd name="connsiteY197" fmla="*/ 248678 h 371475"/>
                <a:gd name="connsiteX198" fmla="*/ 313763 w 381000"/>
                <a:gd name="connsiteY198" fmla="*/ 249193 h 371475"/>
                <a:gd name="connsiteX199" fmla="*/ 314297 w 381000"/>
                <a:gd name="connsiteY199" fmla="*/ 249860 h 371475"/>
                <a:gd name="connsiteX200" fmla="*/ 315316 w 381000"/>
                <a:gd name="connsiteY200" fmla="*/ 254013 h 371475"/>
                <a:gd name="connsiteX201" fmla="*/ 314706 w 381000"/>
                <a:gd name="connsiteY201" fmla="*/ 255051 h 371475"/>
                <a:gd name="connsiteX202" fmla="*/ 313430 w 381000"/>
                <a:gd name="connsiteY202" fmla="*/ 255489 h 371475"/>
                <a:gd name="connsiteX203" fmla="*/ 312668 w 381000"/>
                <a:gd name="connsiteY203" fmla="*/ 257194 h 371475"/>
                <a:gd name="connsiteX204" fmla="*/ 311153 w 381000"/>
                <a:gd name="connsiteY204" fmla="*/ 259699 h 371475"/>
                <a:gd name="connsiteX205" fmla="*/ 310296 w 381000"/>
                <a:gd name="connsiteY205" fmla="*/ 261709 h 371475"/>
                <a:gd name="connsiteX206" fmla="*/ 311248 w 381000"/>
                <a:gd name="connsiteY206" fmla="*/ 263480 h 371475"/>
                <a:gd name="connsiteX207" fmla="*/ 311648 w 381000"/>
                <a:gd name="connsiteY207" fmla="*/ 264795 h 371475"/>
                <a:gd name="connsiteX208" fmla="*/ 311144 w 381000"/>
                <a:gd name="connsiteY208" fmla="*/ 266147 h 371475"/>
                <a:gd name="connsiteX209" fmla="*/ 311820 w 381000"/>
                <a:gd name="connsiteY209" fmla="*/ 268243 h 371475"/>
                <a:gd name="connsiteX210" fmla="*/ 313611 w 381000"/>
                <a:gd name="connsiteY210" fmla="*/ 270319 h 371475"/>
                <a:gd name="connsiteX211" fmla="*/ 318478 w 381000"/>
                <a:gd name="connsiteY211" fmla="*/ 273234 h 371475"/>
                <a:gd name="connsiteX212" fmla="*/ 323002 w 381000"/>
                <a:gd name="connsiteY212" fmla="*/ 275606 h 371475"/>
                <a:gd name="connsiteX213" fmla="*/ 324403 w 381000"/>
                <a:gd name="connsiteY213" fmla="*/ 275996 h 371475"/>
                <a:gd name="connsiteX214" fmla="*/ 330518 w 381000"/>
                <a:gd name="connsiteY214" fmla="*/ 274472 h 371475"/>
                <a:gd name="connsiteX215" fmla="*/ 331527 w 381000"/>
                <a:gd name="connsiteY215" fmla="*/ 274606 h 371475"/>
                <a:gd name="connsiteX216" fmla="*/ 332270 w 381000"/>
                <a:gd name="connsiteY216" fmla="*/ 276415 h 371475"/>
                <a:gd name="connsiteX217" fmla="*/ 332594 w 381000"/>
                <a:gd name="connsiteY217" fmla="*/ 277635 h 371475"/>
                <a:gd name="connsiteX218" fmla="*/ 331908 w 381000"/>
                <a:gd name="connsiteY218" fmla="*/ 279463 h 371475"/>
                <a:gd name="connsiteX219" fmla="*/ 330222 w 381000"/>
                <a:gd name="connsiteY219" fmla="*/ 282045 h 371475"/>
                <a:gd name="connsiteX220" fmla="*/ 328432 w 381000"/>
                <a:gd name="connsiteY220" fmla="*/ 284054 h 371475"/>
                <a:gd name="connsiteX221" fmla="*/ 327346 w 381000"/>
                <a:gd name="connsiteY221" fmla="*/ 285759 h 371475"/>
                <a:gd name="connsiteX222" fmla="*/ 327574 w 381000"/>
                <a:gd name="connsiteY222" fmla="*/ 287312 h 371475"/>
                <a:gd name="connsiteX223" fmla="*/ 327641 w 381000"/>
                <a:gd name="connsiteY223" fmla="*/ 289369 h 371475"/>
                <a:gd name="connsiteX224" fmla="*/ 326184 w 381000"/>
                <a:gd name="connsiteY224" fmla="*/ 289979 h 371475"/>
                <a:gd name="connsiteX225" fmla="*/ 326136 w 381000"/>
                <a:gd name="connsiteY225" fmla="*/ 289579 h 371475"/>
                <a:gd name="connsiteX226" fmla="*/ 325536 w 381000"/>
                <a:gd name="connsiteY226" fmla="*/ 289227 h 371475"/>
                <a:gd name="connsiteX227" fmla="*/ 325022 w 381000"/>
                <a:gd name="connsiteY227" fmla="*/ 289427 h 371475"/>
                <a:gd name="connsiteX228" fmla="*/ 324621 w 381000"/>
                <a:gd name="connsiteY228" fmla="*/ 289874 h 371475"/>
                <a:gd name="connsiteX229" fmla="*/ 324565 w 381000"/>
                <a:gd name="connsiteY229" fmla="*/ 290665 h 371475"/>
                <a:gd name="connsiteX230" fmla="*/ 321459 w 381000"/>
                <a:gd name="connsiteY230" fmla="*/ 291979 h 371475"/>
                <a:gd name="connsiteX231" fmla="*/ 319316 w 381000"/>
                <a:gd name="connsiteY231" fmla="*/ 293341 h 371475"/>
                <a:gd name="connsiteX232" fmla="*/ 310848 w 381000"/>
                <a:gd name="connsiteY232" fmla="*/ 301457 h 371475"/>
                <a:gd name="connsiteX233" fmla="*/ 306886 w 381000"/>
                <a:gd name="connsiteY233" fmla="*/ 303828 h 371475"/>
                <a:gd name="connsiteX234" fmla="*/ 306105 w 381000"/>
                <a:gd name="connsiteY234" fmla="*/ 305257 h 371475"/>
                <a:gd name="connsiteX235" fmla="*/ 305295 w 381000"/>
                <a:gd name="connsiteY235" fmla="*/ 307924 h 371475"/>
                <a:gd name="connsiteX236" fmla="*/ 302971 w 381000"/>
                <a:gd name="connsiteY236" fmla="*/ 310210 h 371475"/>
                <a:gd name="connsiteX237" fmla="*/ 300933 w 381000"/>
                <a:gd name="connsiteY237" fmla="*/ 311296 h 371475"/>
                <a:gd name="connsiteX238" fmla="*/ 295894 w 381000"/>
                <a:gd name="connsiteY238" fmla="*/ 312410 h 371475"/>
                <a:gd name="connsiteX239" fmla="*/ 290827 w 381000"/>
                <a:gd name="connsiteY239" fmla="*/ 314830 h 371475"/>
                <a:gd name="connsiteX240" fmla="*/ 288541 w 381000"/>
                <a:gd name="connsiteY240" fmla="*/ 313782 h 371475"/>
                <a:gd name="connsiteX241" fmla="*/ 282635 w 381000"/>
                <a:gd name="connsiteY241" fmla="*/ 313896 h 371475"/>
                <a:gd name="connsiteX242" fmla="*/ 278949 w 381000"/>
                <a:gd name="connsiteY242" fmla="*/ 310982 h 371475"/>
                <a:gd name="connsiteX243" fmla="*/ 271862 w 381000"/>
                <a:gd name="connsiteY243" fmla="*/ 309134 h 371475"/>
                <a:gd name="connsiteX244" fmla="*/ 269558 w 381000"/>
                <a:gd name="connsiteY244" fmla="*/ 304876 h 371475"/>
                <a:gd name="connsiteX245" fmla="*/ 266329 w 381000"/>
                <a:gd name="connsiteY245" fmla="*/ 304600 h 371475"/>
                <a:gd name="connsiteX246" fmla="*/ 264214 w 381000"/>
                <a:gd name="connsiteY246" fmla="*/ 304733 h 371475"/>
                <a:gd name="connsiteX247" fmla="*/ 262947 w 381000"/>
                <a:gd name="connsiteY247" fmla="*/ 304086 h 371475"/>
                <a:gd name="connsiteX248" fmla="*/ 262624 w 381000"/>
                <a:gd name="connsiteY248" fmla="*/ 302628 h 371475"/>
                <a:gd name="connsiteX249" fmla="*/ 262595 w 381000"/>
                <a:gd name="connsiteY249" fmla="*/ 301228 h 371475"/>
                <a:gd name="connsiteX250" fmla="*/ 260356 w 381000"/>
                <a:gd name="connsiteY250" fmla="*/ 301876 h 371475"/>
                <a:gd name="connsiteX251" fmla="*/ 258642 w 381000"/>
                <a:gd name="connsiteY251" fmla="*/ 301876 h 371475"/>
                <a:gd name="connsiteX252" fmla="*/ 257623 w 381000"/>
                <a:gd name="connsiteY252" fmla="*/ 302438 h 371475"/>
                <a:gd name="connsiteX253" fmla="*/ 256823 w 381000"/>
                <a:gd name="connsiteY253" fmla="*/ 303085 h 371475"/>
                <a:gd name="connsiteX254" fmla="*/ 255870 w 381000"/>
                <a:gd name="connsiteY254" fmla="*/ 302676 h 371475"/>
                <a:gd name="connsiteX255" fmla="*/ 255318 w 381000"/>
                <a:gd name="connsiteY255" fmla="*/ 302819 h 371475"/>
                <a:gd name="connsiteX256" fmla="*/ 255365 w 381000"/>
                <a:gd name="connsiteY256" fmla="*/ 303638 h 371475"/>
                <a:gd name="connsiteX257" fmla="*/ 253308 w 381000"/>
                <a:gd name="connsiteY257" fmla="*/ 303847 h 371475"/>
                <a:gd name="connsiteX258" fmla="*/ 251070 w 381000"/>
                <a:gd name="connsiteY258" fmla="*/ 303343 h 371475"/>
                <a:gd name="connsiteX259" fmla="*/ 245212 w 381000"/>
                <a:gd name="connsiteY259" fmla="*/ 301142 h 371475"/>
                <a:gd name="connsiteX260" fmla="*/ 244316 w 381000"/>
                <a:gd name="connsiteY260" fmla="*/ 300799 h 371475"/>
                <a:gd name="connsiteX261" fmla="*/ 240249 w 381000"/>
                <a:gd name="connsiteY261" fmla="*/ 299952 h 371475"/>
                <a:gd name="connsiteX262" fmla="*/ 238611 w 381000"/>
                <a:gd name="connsiteY262" fmla="*/ 299066 h 371475"/>
                <a:gd name="connsiteX263" fmla="*/ 237277 w 381000"/>
                <a:gd name="connsiteY263" fmla="*/ 296885 h 371475"/>
                <a:gd name="connsiteX264" fmla="*/ 236268 w 381000"/>
                <a:gd name="connsiteY264" fmla="*/ 296199 h 371475"/>
                <a:gd name="connsiteX265" fmla="*/ 235668 w 381000"/>
                <a:gd name="connsiteY265" fmla="*/ 295789 h 371475"/>
                <a:gd name="connsiteX266" fmla="*/ 231877 w 381000"/>
                <a:gd name="connsiteY266" fmla="*/ 296894 h 371475"/>
                <a:gd name="connsiteX267" fmla="*/ 230562 w 381000"/>
                <a:gd name="connsiteY267" fmla="*/ 298609 h 371475"/>
                <a:gd name="connsiteX268" fmla="*/ 228514 w 381000"/>
                <a:gd name="connsiteY268" fmla="*/ 300618 h 371475"/>
                <a:gd name="connsiteX269" fmla="*/ 214456 w 381000"/>
                <a:gd name="connsiteY269" fmla="*/ 310448 h 371475"/>
                <a:gd name="connsiteX270" fmla="*/ 211884 w 381000"/>
                <a:gd name="connsiteY270" fmla="*/ 314553 h 371475"/>
                <a:gd name="connsiteX271" fmla="*/ 208912 w 381000"/>
                <a:gd name="connsiteY271" fmla="*/ 320583 h 371475"/>
                <a:gd name="connsiteX272" fmla="*/ 208683 w 381000"/>
                <a:gd name="connsiteY272" fmla="*/ 323393 h 371475"/>
                <a:gd name="connsiteX273" fmla="*/ 209960 w 381000"/>
                <a:gd name="connsiteY273" fmla="*/ 332346 h 371475"/>
                <a:gd name="connsiteX274" fmla="*/ 212817 w 381000"/>
                <a:gd name="connsiteY274" fmla="*/ 337032 h 371475"/>
                <a:gd name="connsiteX275" fmla="*/ 213179 w 381000"/>
                <a:gd name="connsiteY275" fmla="*/ 338118 h 371475"/>
                <a:gd name="connsiteX276" fmla="*/ 211589 w 381000"/>
                <a:gd name="connsiteY276" fmla="*/ 338128 h 371475"/>
                <a:gd name="connsiteX277" fmla="*/ 208931 w 381000"/>
                <a:gd name="connsiteY277" fmla="*/ 337537 h 371475"/>
                <a:gd name="connsiteX278" fmla="*/ 206731 w 381000"/>
                <a:gd name="connsiteY278" fmla="*/ 336813 h 371475"/>
                <a:gd name="connsiteX279" fmla="*/ 204626 w 381000"/>
                <a:gd name="connsiteY279" fmla="*/ 337213 h 371475"/>
                <a:gd name="connsiteX280" fmla="*/ 202606 w 381000"/>
                <a:gd name="connsiteY280" fmla="*/ 338185 h 371475"/>
                <a:gd name="connsiteX281" fmla="*/ 200835 w 381000"/>
                <a:gd name="connsiteY281" fmla="*/ 338776 h 371475"/>
                <a:gd name="connsiteX282" fmla="*/ 199558 w 381000"/>
                <a:gd name="connsiteY282" fmla="*/ 338937 h 371475"/>
                <a:gd name="connsiteX283" fmla="*/ 198711 w 381000"/>
                <a:gd name="connsiteY283" fmla="*/ 339499 h 371475"/>
                <a:gd name="connsiteX284" fmla="*/ 198301 w 381000"/>
                <a:gd name="connsiteY284" fmla="*/ 340614 h 371475"/>
                <a:gd name="connsiteX285" fmla="*/ 198225 w 381000"/>
                <a:gd name="connsiteY285" fmla="*/ 341395 h 371475"/>
                <a:gd name="connsiteX286" fmla="*/ 195987 w 381000"/>
                <a:gd name="connsiteY286" fmla="*/ 341204 h 371475"/>
                <a:gd name="connsiteX287" fmla="*/ 190815 w 381000"/>
                <a:gd name="connsiteY287" fmla="*/ 339604 h 371475"/>
                <a:gd name="connsiteX288" fmla="*/ 186166 w 381000"/>
                <a:gd name="connsiteY288" fmla="*/ 338499 h 371475"/>
                <a:gd name="connsiteX289" fmla="*/ 183432 w 381000"/>
                <a:gd name="connsiteY289" fmla="*/ 339757 h 371475"/>
                <a:gd name="connsiteX290" fmla="*/ 181680 w 381000"/>
                <a:gd name="connsiteY290" fmla="*/ 340928 h 371475"/>
                <a:gd name="connsiteX291" fmla="*/ 180451 w 381000"/>
                <a:gd name="connsiteY291" fmla="*/ 340747 h 371475"/>
                <a:gd name="connsiteX292" fmla="*/ 179508 w 381000"/>
                <a:gd name="connsiteY292" fmla="*/ 339509 h 371475"/>
                <a:gd name="connsiteX293" fmla="*/ 178879 w 381000"/>
                <a:gd name="connsiteY293" fmla="*/ 338299 h 371475"/>
                <a:gd name="connsiteX294" fmla="*/ 177060 w 381000"/>
                <a:gd name="connsiteY294" fmla="*/ 337185 h 371475"/>
                <a:gd name="connsiteX295" fmla="*/ 172946 w 381000"/>
                <a:gd name="connsiteY295" fmla="*/ 335518 h 371475"/>
                <a:gd name="connsiteX296" fmla="*/ 173155 w 381000"/>
                <a:gd name="connsiteY296" fmla="*/ 334718 h 371475"/>
                <a:gd name="connsiteX297" fmla="*/ 173860 w 381000"/>
                <a:gd name="connsiteY297" fmla="*/ 333594 h 371475"/>
                <a:gd name="connsiteX298" fmla="*/ 173841 w 381000"/>
                <a:gd name="connsiteY298" fmla="*/ 332899 h 371475"/>
                <a:gd name="connsiteX299" fmla="*/ 173050 w 381000"/>
                <a:gd name="connsiteY299" fmla="*/ 331870 h 371475"/>
                <a:gd name="connsiteX300" fmla="*/ 169259 w 381000"/>
                <a:gd name="connsiteY300" fmla="*/ 330765 h 371475"/>
                <a:gd name="connsiteX301" fmla="*/ 167469 w 381000"/>
                <a:gd name="connsiteY301" fmla="*/ 330489 h 371475"/>
                <a:gd name="connsiteX302" fmla="*/ 166335 w 381000"/>
                <a:gd name="connsiteY302" fmla="*/ 331251 h 371475"/>
                <a:gd name="connsiteX303" fmla="*/ 165516 w 381000"/>
                <a:gd name="connsiteY303" fmla="*/ 332184 h 371475"/>
                <a:gd name="connsiteX304" fmla="*/ 163411 w 381000"/>
                <a:gd name="connsiteY304" fmla="*/ 328755 h 371475"/>
                <a:gd name="connsiteX305" fmla="*/ 161906 w 381000"/>
                <a:gd name="connsiteY305" fmla="*/ 328050 h 371475"/>
                <a:gd name="connsiteX306" fmla="*/ 159639 w 381000"/>
                <a:gd name="connsiteY306" fmla="*/ 327936 h 371475"/>
                <a:gd name="connsiteX307" fmla="*/ 157039 w 381000"/>
                <a:gd name="connsiteY307" fmla="*/ 326888 h 371475"/>
                <a:gd name="connsiteX308" fmla="*/ 154334 w 381000"/>
                <a:gd name="connsiteY308" fmla="*/ 325545 h 371475"/>
                <a:gd name="connsiteX309" fmla="*/ 147771 w 381000"/>
                <a:gd name="connsiteY309" fmla="*/ 323402 h 371475"/>
                <a:gd name="connsiteX310" fmla="*/ 145971 w 381000"/>
                <a:gd name="connsiteY310" fmla="*/ 323145 h 371475"/>
                <a:gd name="connsiteX311" fmla="*/ 145247 w 381000"/>
                <a:gd name="connsiteY311" fmla="*/ 323488 h 371475"/>
                <a:gd name="connsiteX312" fmla="*/ 144761 w 381000"/>
                <a:gd name="connsiteY312" fmla="*/ 324774 h 371475"/>
                <a:gd name="connsiteX313" fmla="*/ 144504 w 381000"/>
                <a:gd name="connsiteY313" fmla="*/ 328393 h 371475"/>
                <a:gd name="connsiteX314" fmla="*/ 144228 w 381000"/>
                <a:gd name="connsiteY314" fmla="*/ 328793 h 371475"/>
                <a:gd name="connsiteX315" fmla="*/ 141180 w 381000"/>
                <a:gd name="connsiteY315" fmla="*/ 328917 h 371475"/>
                <a:gd name="connsiteX316" fmla="*/ 137427 w 381000"/>
                <a:gd name="connsiteY316" fmla="*/ 328412 h 371475"/>
                <a:gd name="connsiteX317" fmla="*/ 135703 w 381000"/>
                <a:gd name="connsiteY317" fmla="*/ 328660 h 371475"/>
                <a:gd name="connsiteX318" fmla="*/ 134169 w 381000"/>
                <a:gd name="connsiteY318" fmla="*/ 328669 h 371475"/>
                <a:gd name="connsiteX319" fmla="*/ 132722 w 381000"/>
                <a:gd name="connsiteY319" fmla="*/ 327708 h 371475"/>
                <a:gd name="connsiteX320" fmla="*/ 126235 w 381000"/>
                <a:gd name="connsiteY320" fmla="*/ 328803 h 371475"/>
                <a:gd name="connsiteX321" fmla="*/ 125159 w 381000"/>
                <a:gd name="connsiteY321" fmla="*/ 328270 h 371475"/>
                <a:gd name="connsiteX322" fmla="*/ 123597 w 381000"/>
                <a:gd name="connsiteY322" fmla="*/ 326641 h 371475"/>
                <a:gd name="connsiteX323" fmla="*/ 121844 w 381000"/>
                <a:gd name="connsiteY323" fmla="*/ 325317 h 371475"/>
                <a:gd name="connsiteX324" fmla="*/ 120491 w 381000"/>
                <a:gd name="connsiteY324" fmla="*/ 324640 h 371475"/>
                <a:gd name="connsiteX325" fmla="*/ 119329 w 381000"/>
                <a:gd name="connsiteY325" fmla="*/ 323859 h 371475"/>
                <a:gd name="connsiteX326" fmla="*/ 118281 w 381000"/>
                <a:gd name="connsiteY326" fmla="*/ 323735 h 371475"/>
                <a:gd name="connsiteX327" fmla="*/ 116681 w 381000"/>
                <a:gd name="connsiteY327" fmla="*/ 324488 h 371475"/>
                <a:gd name="connsiteX328" fmla="*/ 114472 w 381000"/>
                <a:gd name="connsiteY328" fmla="*/ 324812 h 371475"/>
                <a:gd name="connsiteX329" fmla="*/ 112643 w 381000"/>
                <a:gd name="connsiteY329" fmla="*/ 324717 h 371475"/>
                <a:gd name="connsiteX330" fmla="*/ 111662 w 381000"/>
                <a:gd name="connsiteY330" fmla="*/ 324821 h 371475"/>
                <a:gd name="connsiteX331" fmla="*/ 107547 w 381000"/>
                <a:gd name="connsiteY331" fmla="*/ 320802 h 371475"/>
                <a:gd name="connsiteX332" fmla="*/ 106947 w 381000"/>
                <a:gd name="connsiteY332" fmla="*/ 319706 h 371475"/>
                <a:gd name="connsiteX333" fmla="*/ 104899 w 381000"/>
                <a:gd name="connsiteY333" fmla="*/ 319402 h 371475"/>
                <a:gd name="connsiteX334" fmla="*/ 102365 w 381000"/>
                <a:gd name="connsiteY334" fmla="*/ 319354 h 371475"/>
                <a:gd name="connsiteX335" fmla="*/ 95907 w 381000"/>
                <a:gd name="connsiteY335" fmla="*/ 316744 h 371475"/>
                <a:gd name="connsiteX336" fmla="*/ 92964 w 381000"/>
                <a:gd name="connsiteY336" fmla="*/ 315344 h 371475"/>
                <a:gd name="connsiteX337" fmla="*/ 92535 w 381000"/>
                <a:gd name="connsiteY337" fmla="*/ 314506 h 371475"/>
                <a:gd name="connsiteX338" fmla="*/ 92573 w 381000"/>
                <a:gd name="connsiteY338" fmla="*/ 313830 h 371475"/>
                <a:gd name="connsiteX339" fmla="*/ 92069 w 381000"/>
                <a:gd name="connsiteY339" fmla="*/ 313982 h 371475"/>
                <a:gd name="connsiteX340" fmla="*/ 91164 w 381000"/>
                <a:gd name="connsiteY340" fmla="*/ 315173 h 371475"/>
                <a:gd name="connsiteX341" fmla="*/ 90687 w 381000"/>
                <a:gd name="connsiteY341" fmla="*/ 316144 h 371475"/>
                <a:gd name="connsiteX342" fmla="*/ 90059 w 381000"/>
                <a:gd name="connsiteY342" fmla="*/ 316325 h 371475"/>
                <a:gd name="connsiteX343" fmla="*/ 89135 w 381000"/>
                <a:gd name="connsiteY343" fmla="*/ 316173 h 371475"/>
                <a:gd name="connsiteX344" fmla="*/ 88278 w 381000"/>
                <a:gd name="connsiteY344" fmla="*/ 315620 h 371475"/>
                <a:gd name="connsiteX345" fmla="*/ 87754 w 381000"/>
                <a:gd name="connsiteY345" fmla="*/ 314915 h 371475"/>
                <a:gd name="connsiteX346" fmla="*/ 88316 w 381000"/>
                <a:gd name="connsiteY346" fmla="*/ 313687 h 371475"/>
                <a:gd name="connsiteX347" fmla="*/ 89306 w 381000"/>
                <a:gd name="connsiteY347" fmla="*/ 312077 h 371475"/>
                <a:gd name="connsiteX348" fmla="*/ 89716 w 381000"/>
                <a:gd name="connsiteY348" fmla="*/ 310324 h 371475"/>
                <a:gd name="connsiteX349" fmla="*/ 89621 w 381000"/>
                <a:gd name="connsiteY349" fmla="*/ 308753 h 371475"/>
                <a:gd name="connsiteX350" fmla="*/ 87992 w 381000"/>
                <a:gd name="connsiteY350" fmla="*/ 307743 h 371475"/>
                <a:gd name="connsiteX351" fmla="*/ 85592 w 381000"/>
                <a:gd name="connsiteY351" fmla="*/ 307324 h 371475"/>
                <a:gd name="connsiteX352" fmla="*/ 83829 w 381000"/>
                <a:gd name="connsiteY352" fmla="*/ 307200 h 371475"/>
                <a:gd name="connsiteX353" fmla="*/ 81544 w 381000"/>
                <a:gd name="connsiteY353" fmla="*/ 306305 h 371475"/>
                <a:gd name="connsiteX354" fmla="*/ 80458 w 381000"/>
                <a:gd name="connsiteY354" fmla="*/ 305657 h 371475"/>
                <a:gd name="connsiteX355" fmla="*/ 79410 w 381000"/>
                <a:gd name="connsiteY355" fmla="*/ 303904 h 371475"/>
                <a:gd name="connsiteX356" fmla="*/ 79372 w 381000"/>
                <a:gd name="connsiteY356" fmla="*/ 302628 h 371475"/>
                <a:gd name="connsiteX357" fmla="*/ 83725 w 381000"/>
                <a:gd name="connsiteY357" fmla="*/ 301504 h 371475"/>
                <a:gd name="connsiteX358" fmla="*/ 87640 w 381000"/>
                <a:gd name="connsiteY358" fmla="*/ 296885 h 371475"/>
                <a:gd name="connsiteX359" fmla="*/ 91354 w 381000"/>
                <a:gd name="connsiteY359" fmla="*/ 280044 h 371475"/>
                <a:gd name="connsiteX360" fmla="*/ 94040 w 381000"/>
                <a:gd name="connsiteY360" fmla="*/ 259956 h 371475"/>
                <a:gd name="connsiteX361" fmla="*/ 96031 w 381000"/>
                <a:gd name="connsiteY361" fmla="*/ 256146 h 371475"/>
                <a:gd name="connsiteX362" fmla="*/ 98546 w 381000"/>
                <a:gd name="connsiteY362" fmla="*/ 255098 h 371475"/>
                <a:gd name="connsiteX363" fmla="*/ 96517 w 381000"/>
                <a:gd name="connsiteY363" fmla="*/ 252317 h 371475"/>
                <a:gd name="connsiteX364" fmla="*/ 95250 w 381000"/>
                <a:gd name="connsiteY364" fmla="*/ 253727 h 371475"/>
                <a:gd name="connsiteX365" fmla="*/ 94717 w 381000"/>
                <a:gd name="connsiteY365" fmla="*/ 255222 h 371475"/>
                <a:gd name="connsiteX366" fmla="*/ 94050 w 381000"/>
                <a:gd name="connsiteY366" fmla="*/ 255975 h 371475"/>
                <a:gd name="connsiteX367" fmla="*/ 95545 w 381000"/>
                <a:gd name="connsiteY367" fmla="*/ 237353 h 371475"/>
                <a:gd name="connsiteX368" fmla="*/ 96612 w 381000"/>
                <a:gd name="connsiteY368" fmla="*/ 230495 h 371475"/>
                <a:gd name="connsiteX369" fmla="*/ 98431 w 381000"/>
                <a:gd name="connsiteY369" fmla="*/ 223295 h 371475"/>
                <a:gd name="connsiteX370" fmla="*/ 102156 w 381000"/>
                <a:gd name="connsiteY370" fmla="*/ 226152 h 371475"/>
                <a:gd name="connsiteX371" fmla="*/ 105242 w 381000"/>
                <a:gd name="connsiteY371" fmla="*/ 229057 h 371475"/>
                <a:gd name="connsiteX372" fmla="*/ 106832 w 381000"/>
                <a:gd name="connsiteY372" fmla="*/ 231572 h 371475"/>
                <a:gd name="connsiteX373" fmla="*/ 108852 w 381000"/>
                <a:gd name="connsiteY373" fmla="*/ 239916 h 371475"/>
                <a:gd name="connsiteX374" fmla="*/ 110385 w 381000"/>
                <a:gd name="connsiteY374" fmla="*/ 241668 h 371475"/>
                <a:gd name="connsiteX375" fmla="*/ 112671 w 381000"/>
                <a:gd name="connsiteY375" fmla="*/ 243421 h 371475"/>
                <a:gd name="connsiteX376" fmla="*/ 111766 w 381000"/>
                <a:gd name="connsiteY376" fmla="*/ 241506 h 371475"/>
                <a:gd name="connsiteX377" fmla="*/ 110195 w 381000"/>
                <a:gd name="connsiteY377" fmla="*/ 240039 h 371475"/>
                <a:gd name="connsiteX378" fmla="*/ 107737 w 381000"/>
                <a:gd name="connsiteY378" fmla="*/ 228905 h 371475"/>
                <a:gd name="connsiteX379" fmla="*/ 106194 w 381000"/>
                <a:gd name="connsiteY379" fmla="*/ 225733 h 371475"/>
                <a:gd name="connsiteX380" fmla="*/ 103794 w 381000"/>
                <a:gd name="connsiteY380" fmla="*/ 223066 h 371475"/>
                <a:gd name="connsiteX381" fmla="*/ 96060 w 381000"/>
                <a:gd name="connsiteY381" fmla="*/ 217436 h 371475"/>
                <a:gd name="connsiteX382" fmla="*/ 95364 w 381000"/>
                <a:gd name="connsiteY382" fmla="*/ 216341 h 371475"/>
                <a:gd name="connsiteX383" fmla="*/ 94983 w 381000"/>
                <a:gd name="connsiteY383" fmla="*/ 214189 h 371475"/>
                <a:gd name="connsiteX384" fmla="*/ 97546 w 381000"/>
                <a:gd name="connsiteY384" fmla="*/ 214284 h 371475"/>
                <a:gd name="connsiteX385" fmla="*/ 99755 w 381000"/>
                <a:gd name="connsiteY385" fmla="*/ 215332 h 371475"/>
                <a:gd name="connsiteX386" fmla="*/ 99498 w 381000"/>
                <a:gd name="connsiteY386" fmla="*/ 214131 h 371475"/>
                <a:gd name="connsiteX387" fmla="*/ 98841 w 381000"/>
                <a:gd name="connsiteY387" fmla="*/ 212874 h 371475"/>
                <a:gd name="connsiteX388" fmla="*/ 97812 w 381000"/>
                <a:gd name="connsiteY388" fmla="*/ 208293 h 371475"/>
                <a:gd name="connsiteX389" fmla="*/ 96955 w 381000"/>
                <a:gd name="connsiteY389" fmla="*/ 197558 h 371475"/>
                <a:gd name="connsiteX390" fmla="*/ 97069 w 381000"/>
                <a:gd name="connsiteY390" fmla="*/ 195719 h 371475"/>
                <a:gd name="connsiteX391" fmla="*/ 96688 w 381000"/>
                <a:gd name="connsiteY391" fmla="*/ 193453 h 371475"/>
                <a:gd name="connsiteX392" fmla="*/ 94212 w 381000"/>
                <a:gd name="connsiteY392" fmla="*/ 192948 h 371475"/>
                <a:gd name="connsiteX393" fmla="*/ 92231 w 381000"/>
                <a:gd name="connsiteY393" fmla="*/ 192862 h 371475"/>
                <a:gd name="connsiteX394" fmla="*/ 90097 w 381000"/>
                <a:gd name="connsiteY394" fmla="*/ 191967 h 371475"/>
                <a:gd name="connsiteX395" fmla="*/ 79562 w 381000"/>
                <a:gd name="connsiteY395" fmla="*/ 185604 h 371475"/>
                <a:gd name="connsiteX396" fmla="*/ 75962 w 381000"/>
                <a:gd name="connsiteY396" fmla="*/ 179013 h 371475"/>
                <a:gd name="connsiteX397" fmla="*/ 72276 w 381000"/>
                <a:gd name="connsiteY397" fmla="*/ 174136 h 371475"/>
                <a:gd name="connsiteX398" fmla="*/ 71390 w 381000"/>
                <a:gd name="connsiteY398" fmla="*/ 172002 h 371475"/>
                <a:gd name="connsiteX399" fmla="*/ 71447 w 381000"/>
                <a:gd name="connsiteY399" fmla="*/ 169840 h 371475"/>
                <a:gd name="connsiteX400" fmla="*/ 73362 w 381000"/>
                <a:gd name="connsiteY400" fmla="*/ 165268 h 371475"/>
                <a:gd name="connsiteX401" fmla="*/ 71676 w 381000"/>
                <a:gd name="connsiteY401" fmla="*/ 162373 h 371475"/>
                <a:gd name="connsiteX402" fmla="*/ 70028 w 381000"/>
                <a:gd name="connsiteY402" fmla="*/ 161801 h 371475"/>
                <a:gd name="connsiteX403" fmla="*/ 68599 w 381000"/>
                <a:gd name="connsiteY403" fmla="*/ 160363 h 371475"/>
                <a:gd name="connsiteX404" fmla="*/ 69895 w 381000"/>
                <a:gd name="connsiteY404" fmla="*/ 157972 h 371475"/>
                <a:gd name="connsiteX405" fmla="*/ 70971 w 381000"/>
                <a:gd name="connsiteY405" fmla="*/ 156438 h 371475"/>
                <a:gd name="connsiteX406" fmla="*/ 73133 w 381000"/>
                <a:gd name="connsiteY406" fmla="*/ 156029 h 371475"/>
                <a:gd name="connsiteX407" fmla="*/ 75962 w 381000"/>
                <a:gd name="connsiteY407" fmla="*/ 156534 h 371475"/>
                <a:gd name="connsiteX408" fmla="*/ 78648 w 381000"/>
                <a:gd name="connsiteY408" fmla="*/ 157924 h 371475"/>
                <a:gd name="connsiteX409" fmla="*/ 80753 w 381000"/>
                <a:gd name="connsiteY409" fmla="*/ 158296 h 371475"/>
                <a:gd name="connsiteX410" fmla="*/ 74533 w 381000"/>
                <a:gd name="connsiteY410" fmla="*/ 154572 h 371475"/>
                <a:gd name="connsiteX411" fmla="*/ 64437 w 381000"/>
                <a:gd name="connsiteY411" fmla="*/ 155829 h 371475"/>
                <a:gd name="connsiteX412" fmla="*/ 62256 w 381000"/>
                <a:gd name="connsiteY412" fmla="*/ 155353 h 371475"/>
                <a:gd name="connsiteX413" fmla="*/ 60427 w 381000"/>
                <a:gd name="connsiteY413" fmla="*/ 154524 h 371475"/>
                <a:gd name="connsiteX414" fmla="*/ 59703 w 381000"/>
                <a:gd name="connsiteY414" fmla="*/ 151781 h 371475"/>
                <a:gd name="connsiteX415" fmla="*/ 61141 w 381000"/>
                <a:gd name="connsiteY415" fmla="*/ 150552 h 371475"/>
                <a:gd name="connsiteX416" fmla="*/ 62436 w 381000"/>
                <a:gd name="connsiteY416" fmla="*/ 148266 h 371475"/>
                <a:gd name="connsiteX417" fmla="*/ 60970 w 381000"/>
                <a:gd name="connsiteY417" fmla="*/ 146666 h 371475"/>
                <a:gd name="connsiteX418" fmla="*/ 59065 w 381000"/>
                <a:gd name="connsiteY418" fmla="*/ 146056 h 371475"/>
                <a:gd name="connsiteX419" fmla="*/ 56074 w 381000"/>
                <a:gd name="connsiteY419" fmla="*/ 146085 h 371475"/>
                <a:gd name="connsiteX420" fmla="*/ 53283 w 381000"/>
                <a:gd name="connsiteY420" fmla="*/ 146570 h 371475"/>
                <a:gd name="connsiteX421" fmla="*/ 52578 w 381000"/>
                <a:gd name="connsiteY421" fmla="*/ 145647 h 371475"/>
                <a:gd name="connsiteX422" fmla="*/ 54283 w 381000"/>
                <a:gd name="connsiteY422" fmla="*/ 143094 h 371475"/>
                <a:gd name="connsiteX423" fmla="*/ 52835 w 381000"/>
                <a:gd name="connsiteY423" fmla="*/ 142161 h 371475"/>
                <a:gd name="connsiteX424" fmla="*/ 50902 w 381000"/>
                <a:gd name="connsiteY424" fmla="*/ 142599 h 371475"/>
                <a:gd name="connsiteX425" fmla="*/ 48101 w 381000"/>
                <a:gd name="connsiteY425" fmla="*/ 143122 h 371475"/>
                <a:gd name="connsiteX426" fmla="*/ 45425 w 381000"/>
                <a:gd name="connsiteY426" fmla="*/ 142322 h 371475"/>
                <a:gd name="connsiteX427" fmla="*/ 42891 w 381000"/>
                <a:gd name="connsiteY427" fmla="*/ 139417 h 371475"/>
                <a:gd name="connsiteX428" fmla="*/ 41215 w 381000"/>
                <a:gd name="connsiteY428" fmla="*/ 139436 h 371475"/>
                <a:gd name="connsiteX429" fmla="*/ 40062 w 381000"/>
                <a:gd name="connsiteY429" fmla="*/ 139798 h 371475"/>
                <a:gd name="connsiteX430" fmla="*/ 38357 w 381000"/>
                <a:gd name="connsiteY430" fmla="*/ 138674 h 371475"/>
                <a:gd name="connsiteX431" fmla="*/ 36557 w 381000"/>
                <a:gd name="connsiteY431" fmla="*/ 138398 h 371475"/>
                <a:gd name="connsiteX432" fmla="*/ 35271 w 381000"/>
                <a:gd name="connsiteY432" fmla="*/ 138769 h 371475"/>
                <a:gd name="connsiteX433" fmla="*/ 33566 w 381000"/>
                <a:gd name="connsiteY433" fmla="*/ 137103 h 371475"/>
                <a:gd name="connsiteX434" fmla="*/ 23051 w 381000"/>
                <a:gd name="connsiteY434" fmla="*/ 133750 h 371475"/>
                <a:gd name="connsiteX435" fmla="*/ 18517 w 381000"/>
                <a:gd name="connsiteY435" fmla="*/ 133340 h 371475"/>
                <a:gd name="connsiteX436" fmla="*/ 14354 w 381000"/>
                <a:gd name="connsiteY436" fmla="*/ 134855 h 371475"/>
                <a:gd name="connsiteX437" fmla="*/ 12059 w 381000"/>
                <a:gd name="connsiteY437" fmla="*/ 134331 h 371475"/>
                <a:gd name="connsiteX438" fmla="*/ 10373 w 381000"/>
                <a:gd name="connsiteY438" fmla="*/ 132159 h 371475"/>
                <a:gd name="connsiteX439" fmla="*/ 8963 w 381000"/>
                <a:gd name="connsiteY439" fmla="*/ 128521 h 371475"/>
                <a:gd name="connsiteX440" fmla="*/ 2257 w 381000"/>
                <a:gd name="connsiteY440" fmla="*/ 125711 h 371475"/>
                <a:gd name="connsiteX441" fmla="*/ 3581 w 381000"/>
                <a:gd name="connsiteY441" fmla="*/ 123863 h 371475"/>
                <a:gd name="connsiteX442" fmla="*/ 6706 w 381000"/>
                <a:gd name="connsiteY442" fmla="*/ 123425 h 371475"/>
                <a:gd name="connsiteX443" fmla="*/ 10296 w 381000"/>
                <a:gd name="connsiteY443" fmla="*/ 122148 h 371475"/>
                <a:gd name="connsiteX444" fmla="*/ 11592 w 381000"/>
                <a:gd name="connsiteY444" fmla="*/ 120500 h 371475"/>
                <a:gd name="connsiteX445" fmla="*/ 8782 w 381000"/>
                <a:gd name="connsiteY445" fmla="*/ 118586 h 371475"/>
                <a:gd name="connsiteX446" fmla="*/ 6706 w 381000"/>
                <a:gd name="connsiteY446" fmla="*/ 118110 h 371475"/>
                <a:gd name="connsiteX447" fmla="*/ 5848 w 381000"/>
                <a:gd name="connsiteY447" fmla="*/ 117424 h 371475"/>
                <a:gd name="connsiteX448" fmla="*/ 4972 w 381000"/>
                <a:gd name="connsiteY448" fmla="*/ 115700 h 371475"/>
                <a:gd name="connsiteX449" fmla="*/ 6210 w 381000"/>
                <a:gd name="connsiteY449" fmla="*/ 114910 h 371475"/>
                <a:gd name="connsiteX450" fmla="*/ 7087 w 381000"/>
                <a:gd name="connsiteY450" fmla="*/ 115328 h 371475"/>
                <a:gd name="connsiteX451" fmla="*/ 9620 w 381000"/>
                <a:gd name="connsiteY451" fmla="*/ 115576 h 371475"/>
                <a:gd name="connsiteX452" fmla="*/ 13945 w 381000"/>
                <a:gd name="connsiteY452" fmla="*/ 115157 h 371475"/>
                <a:gd name="connsiteX453" fmla="*/ 12335 w 381000"/>
                <a:gd name="connsiteY453" fmla="*/ 113414 h 371475"/>
                <a:gd name="connsiteX454" fmla="*/ 10659 w 381000"/>
                <a:gd name="connsiteY454" fmla="*/ 113024 h 371475"/>
                <a:gd name="connsiteX455" fmla="*/ 9887 w 381000"/>
                <a:gd name="connsiteY455" fmla="*/ 112585 h 371475"/>
                <a:gd name="connsiteX456" fmla="*/ 6363 w 381000"/>
                <a:gd name="connsiteY456" fmla="*/ 112395 h 371475"/>
                <a:gd name="connsiteX457" fmla="*/ 4763 w 381000"/>
                <a:gd name="connsiteY457" fmla="*/ 112995 h 371475"/>
                <a:gd name="connsiteX458" fmla="*/ 1162 w 381000"/>
                <a:gd name="connsiteY458" fmla="*/ 112766 h 371475"/>
                <a:gd name="connsiteX459" fmla="*/ 381 w 381000"/>
                <a:gd name="connsiteY459" fmla="*/ 110890 h 371475"/>
                <a:gd name="connsiteX460" fmla="*/ 0 w 381000"/>
                <a:gd name="connsiteY460" fmla="*/ 109271 h 371475"/>
                <a:gd name="connsiteX461" fmla="*/ 1114 w 381000"/>
                <a:gd name="connsiteY461" fmla="*/ 105670 h 371475"/>
                <a:gd name="connsiteX462" fmla="*/ 6182 w 381000"/>
                <a:gd name="connsiteY462" fmla="*/ 102441 h 371475"/>
                <a:gd name="connsiteX463" fmla="*/ 18812 w 381000"/>
                <a:gd name="connsiteY463" fmla="*/ 98907 h 371475"/>
                <a:gd name="connsiteX464" fmla="*/ 24241 w 381000"/>
                <a:gd name="connsiteY464" fmla="*/ 99422 h 371475"/>
                <a:gd name="connsiteX465" fmla="*/ 28004 w 381000"/>
                <a:gd name="connsiteY465" fmla="*/ 98784 h 371475"/>
                <a:gd name="connsiteX466" fmla="*/ 32518 w 381000"/>
                <a:gd name="connsiteY466" fmla="*/ 96555 h 371475"/>
                <a:gd name="connsiteX467" fmla="*/ 34509 w 381000"/>
                <a:gd name="connsiteY467" fmla="*/ 94640 h 371475"/>
                <a:gd name="connsiteX468" fmla="*/ 40929 w 381000"/>
                <a:gd name="connsiteY468" fmla="*/ 93516 h 371475"/>
                <a:gd name="connsiteX469" fmla="*/ 47025 w 381000"/>
                <a:gd name="connsiteY469" fmla="*/ 95545 h 371475"/>
                <a:gd name="connsiteX470" fmla="*/ 52645 w 381000"/>
                <a:gd name="connsiteY470" fmla="*/ 103203 h 371475"/>
                <a:gd name="connsiteX471" fmla="*/ 55331 w 381000"/>
                <a:gd name="connsiteY471" fmla="*/ 105794 h 371475"/>
                <a:gd name="connsiteX472" fmla="*/ 61913 w 381000"/>
                <a:gd name="connsiteY472" fmla="*/ 101298 h 371475"/>
                <a:gd name="connsiteX473" fmla="*/ 71714 w 381000"/>
                <a:gd name="connsiteY473" fmla="*/ 101432 h 371475"/>
                <a:gd name="connsiteX474" fmla="*/ 73733 w 381000"/>
                <a:gd name="connsiteY474" fmla="*/ 103965 h 371475"/>
                <a:gd name="connsiteX475" fmla="*/ 74552 w 381000"/>
                <a:gd name="connsiteY475" fmla="*/ 101832 h 371475"/>
                <a:gd name="connsiteX476" fmla="*/ 76352 w 381000"/>
                <a:gd name="connsiteY476" fmla="*/ 99326 h 371475"/>
                <a:gd name="connsiteX477" fmla="*/ 77791 w 381000"/>
                <a:gd name="connsiteY477" fmla="*/ 100469 h 371475"/>
                <a:gd name="connsiteX478" fmla="*/ 78524 w 381000"/>
                <a:gd name="connsiteY478" fmla="*/ 102022 h 371475"/>
                <a:gd name="connsiteX479" fmla="*/ 88868 w 381000"/>
                <a:gd name="connsiteY479" fmla="*/ 101584 h 371475"/>
                <a:gd name="connsiteX480" fmla="*/ 90497 w 381000"/>
                <a:gd name="connsiteY480" fmla="*/ 101136 h 371475"/>
                <a:gd name="connsiteX481" fmla="*/ 87716 w 381000"/>
                <a:gd name="connsiteY481" fmla="*/ 99317 h 371475"/>
                <a:gd name="connsiteX482" fmla="*/ 85449 w 381000"/>
                <a:gd name="connsiteY482" fmla="*/ 94955 h 371475"/>
                <a:gd name="connsiteX483" fmla="*/ 84973 w 381000"/>
                <a:gd name="connsiteY483" fmla="*/ 78829 h 371475"/>
                <a:gd name="connsiteX484" fmla="*/ 82105 w 381000"/>
                <a:gd name="connsiteY484" fmla="*/ 74304 h 371475"/>
                <a:gd name="connsiteX485" fmla="*/ 78819 w 381000"/>
                <a:gd name="connsiteY485" fmla="*/ 67056 h 371475"/>
                <a:gd name="connsiteX486" fmla="*/ 77305 w 381000"/>
                <a:gd name="connsiteY486" fmla="*/ 62741 h 371475"/>
                <a:gd name="connsiteX487" fmla="*/ 77162 w 381000"/>
                <a:gd name="connsiteY487" fmla="*/ 61246 h 371475"/>
                <a:gd name="connsiteX488" fmla="*/ 77667 w 381000"/>
                <a:gd name="connsiteY488" fmla="*/ 59083 h 371475"/>
                <a:gd name="connsiteX489" fmla="*/ 81705 w 381000"/>
                <a:gd name="connsiteY489" fmla="*/ 59198 h 371475"/>
                <a:gd name="connsiteX490" fmla="*/ 84830 w 381000"/>
                <a:gd name="connsiteY490" fmla="*/ 59750 h 371475"/>
                <a:gd name="connsiteX491" fmla="*/ 90783 w 381000"/>
                <a:gd name="connsiteY491" fmla="*/ 58121 h 371475"/>
                <a:gd name="connsiteX492" fmla="*/ 93640 w 381000"/>
                <a:gd name="connsiteY492" fmla="*/ 59236 h 371475"/>
                <a:gd name="connsiteX493" fmla="*/ 93469 w 381000"/>
                <a:gd name="connsiteY493" fmla="*/ 62608 h 371475"/>
                <a:gd name="connsiteX494" fmla="*/ 94345 w 381000"/>
                <a:gd name="connsiteY494" fmla="*/ 66856 h 371475"/>
                <a:gd name="connsiteX495" fmla="*/ 95336 w 381000"/>
                <a:gd name="connsiteY495" fmla="*/ 68913 h 371475"/>
                <a:gd name="connsiteX496" fmla="*/ 96850 w 381000"/>
                <a:gd name="connsiteY496" fmla="*/ 71247 h 371475"/>
                <a:gd name="connsiteX497" fmla="*/ 101641 w 381000"/>
                <a:gd name="connsiteY497" fmla="*/ 71037 h 371475"/>
                <a:gd name="connsiteX498" fmla="*/ 106814 w 381000"/>
                <a:gd name="connsiteY498" fmla="*/ 72409 h 371475"/>
                <a:gd name="connsiteX499" fmla="*/ 113357 w 381000"/>
                <a:gd name="connsiteY499" fmla="*/ 72619 h 371475"/>
                <a:gd name="connsiteX500" fmla="*/ 122911 w 381000"/>
                <a:gd name="connsiteY500" fmla="*/ 74981 h 371475"/>
                <a:gd name="connsiteX501" fmla="*/ 126978 w 381000"/>
                <a:gd name="connsiteY501" fmla="*/ 73609 h 371475"/>
                <a:gd name="connsiteX502" fmla="*/ 130921 w 381000"/>
                <a:gd name="connsiteY502" fmla="*/ 70685 h 371475"/>
                <a:gd name="connsiteX503" fmla="*/ 138427 w 381000"/>
                <a:gd name="connsiteY503" fmla="*/ 68761 h 371475"/>
                <a:gd name="connsiteX504" fmla="*/ 139027 w 381000"/>
                <a:gd name="connsiteY504" fmla="*/ 67751 h 371475"/>
                <a:gd name="connsiteX505" fmla="*/ 134703 w 381000"/>
                <a:gd name="connsiteY505" fmla="*/ 68151 h 371475"/>
                <a:gd name="connsiteX506" fmla="*/ 130740 w 381000"/>
                <a:gd name="connsiteY506" fmla="*/ 66294 h 371475"/>
                <a:gd name="connsiteX507" fmla="*/ 130207 w 381000"/>
                <a:gd name="connsiteY507" fmla="*/ 64284 h 371475"/>
                <a:gd name="connsiteX508" fmla="*/ 130664 w 381000"/>
                <a:gd name="connsiteY508" fmla="*/ 62474 h 371475"/>
                <a:gd name="connsiteX509" fmla="*/ 132274 w 381000"/>
                <a:gd name="connsiteY509" fmla="*/ 58302 h 371475"/>
                <a:gd name="connsiteX510" fmla="*/ 143761 w 381000"/>
                <a:gd name="connsiteY510" fmla="*/ 51701 h 371475"/>
                <a:gd name="connsiteX511" fmla="*/ 151990 w 381000"/>
                <a:gd name="connsiteY511" fmla="*/ 49749 h 371475"/>
                <a:gd name="connsiteX512" fmla="*/ 160582 w 381000"/>
                <a:gd name="connsiteY512" fmla="*/ 46101 h 371475"/>
                <a:gd name="connsiteX513" fmla="*/ 164907 w 381000"/>
                <a:gd name="connsiteY513" fmla="*/ 42358 h 371475"/>
                <a:gd name="connsiteX514" fmla="*/ 167764 w 381000"/>
                <a:gd name="connsiteY514" fmla="*/ 37509 h 371475"/>
                <a:gd name="connsiteX515" fmla="*/ 168688 w 381000"/>
                <a:gd name="connsiteY515" fmla="*/ 36443 h 371475"/>
                <a:gd name="connsiteX516" fmla="*/ 169878 w 381000"/>
                <a:gd name="connsiteY516" fmla="*/ 35547 h 371475"/>
                <a:gd name="connsiteX517" fmla="*/ 168773 w 381000"/>
                <a:gd name="connsiteY517" fmla="*/ 33804 h 371475"/>
                <a:gd name="connsiteX518" fmla="*/ 169516 w 381000"/>
                <a:gd name="connsiteY518" fmla="*/ 15135 h 371475"/>
                <a:gd name="connsiteX519" fmla="*/ 170317 w 381000"/>
                <a:gd name="connsiteY519" fmla="*/ 11754 h 371475"/>
                <a:gd name="connsiteX520" fmla="*/ 171993 w 381000"/>
                <a:gd name="connsiteY520" fmla="*/ 8982 h 371475"/>
                <a:gd name="connsiteX521" fmla="*/ 174546 w 381000"/>
                <a:gd name="connsiteY521" fmla="*/ 6839 h 371475"/>
                <a:gd name="connsiteX522" fmla="*/ 178413 w 381000"/>
                <a:gd name="connsiteY522" fmla="*/ 4515 h 371475"/>
                <a:gd name="connsiteX523" fmla="*/ 192672 w 381000"/>
                <a:gd name="connsiteY523" fmla="*/ 1305 h 371475"/>
                <a:gd name="connsiteX524" fmla="*/ 194786 w 381000"/>
                <a:gd name="connsiteY524" fmla="*/ 0 h 371475"/>
                <a:gd name="connsiteX525" fmla="*/ 195082 w 381000"/>
                <a:gd name="connsiteY525" fmla="*/ 2019 h 371475"/>
                <a:gd name="connsiteX526" fmla="*/ 196120 w 381000"/>
                <a:gd name="connsiteY526" fmla="*/ 4600 h 371475"/>
                <a:gd name="connsiteX527" fmla="*/ 196834 w 381000"/>
                <a:gd name="connsiteY527" fmla="*/ 6010 h 371475"/>
                <a:gd name="connsiteX528" fmla="*/ 196234 w 381000"/>
                <a:gd name="connsiteY528" fmla="*/ 7848 h 371475"/>
                <a:gd name="connsiteX529" fmla="*/ 196701 w 381000"/>
                <a:gd name="connsiteY529" fmla="*/ 9363 h 371475"/>
                <a:gd name="connsiteX530" fmla="*/ 198634 w 381000"/>
                <a:gd name="connsiteY530" fmla="*/ 12087 h 371475"/>
                <a:gd name="connsiteX531" fmla="*/ 201044 w 381000"/>
                <a:gd name="connsiteY531" fmla="*/ 14649 h 371475"/>
                <a:gd name="connsiteX532" fmla="*/ 203197 w 381000"/>
                <a:gd name="connsiteY532" fmla="*/ 16288 h 371475"/>
                <a:gd name="connsiteX533" fmla="*/ 203854 w 381000"/>
                <a:gd name="connsiteY533" fmla="*/ 16040 h 371475"/>
                <a:gd name="connsiteX534" fmla="*/ 95841 w 381000"/>
                <a:gd name="connsiteY534" fmla="*/ 209074 h 371475"/>
                <a:gd name="connsiteX535" fmla="*/ 94898 w 381000"/>
                <a:gd name="connsiteY535" fmla="*/ 212426 h 371475"/>
                <a:gd name="connsiteX536" fmla="*/ 93107 w 381000"/>
                <a:gd name="connsiteY536" fmla="*/ 209340 h 371475"/>
                <a:gd name="connsiteX537" fmla="*/ 90745 w 381000"/>
                <a:gd name="connsiteY537" fmla="*/ 206635 h 371475"/>
                <a:gd name="connsiteX538" fmla="*/ 90202 w 381000"/>
                <a:gd name="connsiteY538" fmla="*/ 204130 h 371475"/>
                <a:gd name="connsiteX539" fmla="*/ 90202 w 381000"/>
                <a:gd name="connsiteY539" fmla="*/ 203463 h 371475"/>
                <a:gd name="connsiteX540" fmla="*/ 92974 w 381000"/>
                <a:gd name="connsiteY540" fmla="*/ 205292 h 371475"/>
                <a:gd name="connsiteX541" fmla="*/ 95841 w 381000"/>
                <a:gd name="connsiteY541" fmla="*/ 209074 h 371475"/>
                <a:gd name="connsiteX542" fmla="*/ 380762 w 381000"/>
                <a:gd name="connsiteY542" fmla="*/ 324564 h 371475"/>
                <a:gd name="connsiteX543" fmla="*/ 380067 w 381000"/>
                <a:gd name="connsiteY543" fmla="*/ 329889 h 371475"/>
                <a:gd name="connsiteX544" fmla="*/ 380572 w 381000"/>
                <a:gd name="connsiteY544" fmla="*/ 331441 h 371475"/>
                <a:gd name="connsiteX545" fmla="*/ 381543 w 381000"/>
                <a:gd name="connsiteY545" fmla="*/ 332527 h 371475"/>
                <a:gd name="connsiteX546" fmla="*/ 381991 w 381000"/>
                <a:gd name="connsiteY546" fmla="*/ 333718 h 371475"/>
                <a:gd name="connsiteX547" fmla="*/ 382800 w 381000"/>
                <a:gd name="connsiteY547" fmla="*/ 347834 h 371475"/>
                <a:gd name="connsiteX548" fmla="*/ 382648 w 381000"/>
                <a:gd name="connsiteY548" fmla="*/ 348958 h 371475"/>
                <a:gd name="connsiteX549" fmla="*/ 379381 w 381000"/>
                <a:gd name="connsiteY549" fmla="*/ 354606 h 371475"/>
                <a:gd name="connsiteX550" fmla="*/ 378648 w 381000"/>
                <a:gd name="connsiteY550" fmla="*/ 356254 h 371475"/>
                <a:gd name="connsiteX551" fmla="*/ 378485 w 381000"/>
                <a:gd name="connsiteY551" fmla="*/ 363226 h 371475"/>
                <a:gd name="connsiteX552" fmla="*/ 377933 w 381000"/>
                <a:gd name="connsiteY552" fmla="*/ 365093 h 371475"/>
                <a:gd name="connsiteX553" fmla="*/ 376771 w 381000"/>
                <a:gd name="connsiteY553" fmla="*/ 366931 h 371475"/>
                <a:gd name="connsiteX554" fmla="*/ 374704 w 381000"/>
                <a:gd name="connsiteY554" fmla="*/ 372875 h 371475"/>
                <a:gd name="connsiteX555" fmla="*/ 372913 w 381000"/>
                <a:gd name="connsiteY555" fmla="*/ 375542 h 371475"/>
                <a:gd name="connsiteX556" fmla="*/ 368017 w 381000"/>
                <a:gd name="connsiteY556" fmla="*/ 372285 h 371475"/>
                <a:gd name="connsiteX557" fmla="*/ 365132 w 381000"/>
                <a:gd name="connsiteY557" fmla="*/ 370875 h 371475"/>
                <a:gd name="connsiteX558" fmla="*/ 363722 w 381000"/>
                <a:gd name="connsiteY558" fmla="*/ 369360 h 371475"/>
                <a:gd name="connsiteX559" fmla="*/ 362798 w 381000"/>
                <a:gd name="connsiteY559" fmla="*/ 368313 h 371475"/>
                <a:gd name="connsiteX560" fmla="*/ 363398 w 381000"/>
                <a:gd name="connsiteY560" fmla="*/ 366913 h 371475"/>
                <a:gd name="connsiteX561" fmla="*/ 364712 w 381000"/>
                <a:gd name="connsiteY561" fmla="*/ 365455 h 371475"/>
                <a:gd name="connsiteX562" fmla="*/ 364922 w 381000"/>
                <a:gd name="connsiteY562" fmla="*/ 364302 h 371475"/>
                <a:gd name="connsiteX563" fmla="*/ 361826 w 381000"/>
                <a:gd name="connsiteY563" fmla="*/ 363007 h 371475"/>
                <a:gd name="connsiteX564" fmla="*/ 360407 w 381000"/>
                <a:gd name="connsiteY564" fmla="*/ 362140 h 371475"/>
                <a:gd name="connsiteX565" fmla="*/ 360426 w 381000"/>
                <a:gd name="connsiteY565" fmla="*/ 360616 h 371475"/>
                <a:gd name="connsiteX566" fmla="*/ 361493 w 381000"/>
                <a:gd name="connsiteY566" fmla="*/ 358245 h 371475"/>
                <a:gd name="connsiteX567" fmla="*/ 361007 w 381000"/>
                <a:gd name="connsiteY567" fmla="*/ 356283 h 371475"/>
                <a:gd name="connsiteX568" fmla="*/ 359216 w 381000"/>
                <a:gd name="connsiteY568" fmla="*/ 356378 h 371475"/>
                <a:gd name="connsiteX569" fmla="*/ 357826 w 381000"/>
                <a:gd name="connsiteY569" fmla="*/ 356082 h 371475"/>
                <a:gd name="connsiteX570" fmla="*/ 357645 w 381000"/>
                <a:gd name="connsiteY570" fmla="*/ 355063 h 371475"/>
                <a:gd name="connsiteX571" fmla="*/ 358664 w 381000"/>
                <a:gd name="connsiteY571" fmla="*/ 353758 h 371475"/>
                <a:gd name="connsiteX572" fmla="*/ 359978 w 381000"/>
                <a:gd name="connsiteY572" fmla="*/ 352054 h 371475"/>
                <a:gd name="connsiteX573" fmla="*/ 359940 w 381000"/>
                <a:gd name="connsiteY573" fmla="*/ 350167 h 371475"/>
                <a:gd name="connsiteX574" fmla="*/ 358350 w 381000"/>
                <a:gd name="connsiteY574" fmla="*/ 349358 h 371475"/>
                <a:gd name="connsiteX575" fmla="*/ 356911 w 381000"/>
                <a:gd name="connsiteY575" fmla="*/ 347824 h 371475"/>
                <a:gd name="connsiteX576" fmla="*/ 356330 w 381000"/>
                <a:gd name="connsiteY576" fmla="*/ 345738 h 371475"/>
                <a:gd name="connsiteX577" fmla="*/ 357445 w 381000"/>
                <a:gd name="connsiteY577" fmla="*/ 344310 h 371475"/>
                <a:gd name="connsiteX578" fmla="*/ 359255 w 381000"/>
                <a:gd name="connsiteY578" fmla="*/ 343395 h 371475"/>
                <a:gd name="connsiteX579" fmla="*/ 357921 w 381000"/>
                <a:gd name="connsiteY579" fmla="*/ 341252 h 371475"/>
                <a:gd name="connsiteX580" fmla="*/ 357026 w 381000"/>
                <a:gd name="connsiteY580" fmla="*/ 341204 h 371475"/>
                <a:gd name="connsiteX581" fmla="*/ 356311 w 381000"/>
                <a:gd name="connsiteY581" fmla="*/ 340738 h 371475"/>
                <a:gd name="connsiteX582" fmla="*/ 356902 w 381000"/>
                <a:gd name="connsiteY582" fmla="*/ 339747 h 371475"/>
                <a:gd name="connsiteX583" fmla="*/ 358302 w 381000"/>
                <a:gd name="connsiteY583" fmla="*/ 338261 h 371475"/>
                <a:gd name="connsiteX584" fmla="*/ 360255 w 381000"/>
                <a:gd name="connsiteY584" fmla="*/ 333813 h 371475"/>
                <a:gd name="connsiteX585" fmla="*/ 362969 w 381000"/>
                <a:gd name="connsiteY585" fmla="*/ 331708 h 371475"/>
                <a:gd name="connsiteX586" fmla="*/ 367789 w 381000"/>
                <a:gd name="connsiteY586" fmla="*/ 330355 h 371475"/>
                <a:gd name="connsiteX587" fmla="*/ 369094 w 381000"/>
                <a:gd name="connsiteY587" fmla="*/ 329755 h 371475"/>
                <a:gd name="connsiteX588" fmla="*/ 370284 w 381000"/>
                <a:gd name="connsiteY588" fmla="*/ 328184 h 371475"/>
                <a:gd name="connsiteX589" fmla="*/ 371608 w 381000"/>
                <a:gd name="connsiteY589" fmla="*/ 327174 h 371475"/>
                <a:gd name="connsiteX590" fmla="*/ 373218 w 381000"/>
                <a:gd name="connsiteY590" fmla="*/ 327307 h 371475"/>
                <a:gd name="connsiteX591" fmla="*/ 374704 w 381000"/>
                <a:gd name="connsiteY591" fmla="*/ 327908 h 371475"/>
                <a:gd name="connsiteX592" fmla="*/ 375618 w 381000"/>
                <a:gd name="connsiteY592" fmla="*/ 328555 h 371475"/>
                <a:gd name="connsiteX593" fmla="*/ 376304 w 381000"/>
                <a:gd name="connsiteY593" fmla="*/ 327879 h 371475"/>
                <a:gd name="connsiteX594" fmla="*/ 376971 w 381000"/>
                <a:gd name="connsiteY594" fmla="*/ 325926 h 371475"/>
                <a:gd name="connsiteX595" fmla="*/ 376561 w 381000"/>
                <a:gd name="connsiteY595" fmla="*/ 324212 h 371475"/>
                <a:gd name="connsiteX596" fmla="*/ 376771 w 381000"/>
                <a:gd name="connsiteY596" fmla="*/ 319497 h 371475"/>
                <a:gd name="connsiteX597" fmla="*/ 377628 w 381000"/>
                <a:gd name="connsiteY597" fmla="*/ 316821 h 371475"/>
                <a:gd name="connsiteX598" fmla="*/ 379019 w 381000"/>
                <a:gd name="connsiteY598" fmla="*/ 316668 h 371475"/>
                <a:gd name="connsiteX599" fmla="*/ 380295 w 381000"/>
                <a:gd name="connsiteY599" fmla="*/ 318144 h 371475"/>
                <a:gd name="connsiteX600" fmla="*/ 380238 w 381000"/>
                <a:gd name="connsiteY600" fmla="*/ 319449 h 371475"/>
                <a:gd name="connsiteX601" fmla="*/ 380714 w 381000"/>
                <a:gd name="connsiteY601" fmla="*/ 322536 h 371475"/>
                <a:gd name="connsiteX602" fmla="*/ 380762 w 381000"/>
                <a:gd name="connsiteY602" fmla="*/ 32456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Lst>
              <a:rect l="l" t="t" r="r" b="b"/>
              <a:pathLst>
                <a:path w="381000" h="371475">
                  <a:moveTo>
                    <a:pt x="203854" y="16040"/>
                  </a:moveTo>
                  <a:lnTo>
                    <a:pt x="205445" y="15573"/>
                  </a:lnTo>
                  <a:lnTo>
                    <a:pt x="208141" y="13897"/>
                  </a:lnTo>
                  <a:lnTo>
                    <a:pt x="210388" y="13363"/>
                  </a:lnTo>
                  <a:lnTo>
                    <a:pt x="211674" y="14649"/>
                  </a:lnTo>
                  <a:lnTo>
                    <a:pt x="212398" y="15383"/>
                  </a:lnTo>
                  <a:lnTo>
                    <a:pt x="213808" y="18278"/>
                  </a:lnTo>
                  <a:lnTo>
                    <a:pt x="214208" y="21288"/>
                  </a:lnTo>
                  <a:lnTo>
                    <a:pt x="214836" y="23793"/>
                  </a:lnTo>
                  <a:lnTo>
                    <a:pt x="215980" y="24803"/>
                  </a:lnTo>
                  <a:lnTo>
                    <a:pt x="220275" y="25136"/>
                  </a:lnTo>
                  <a:lnTo>
                    <a:pt x="223447" y="26060"/>
                  </a:lnTo>
                  <a:lnTo>
                    <a:pt x="224285" y="26898"/>
                  </a:lnTo>
                  <a:lnTo>
                    <a:pt x="225371" y="32442"/>
                  </a:lnTo>
                  <a:lnTo>
                    <a:pt x="225962" y="33223"/>
                  </a:lnTo>
                  <a:lnTo>
                    <a:pt x="226752" y="32575"/>
                  </a:lnTo>
                  <a:lnTo>
                    <a:pt x="227533" y="31661"/>
                  </a:lnTo>
                  <a:lnTo>
                    <a:pt x="228619" y="31518"/>
                  </a:lnTo>
                  <a:lnTo>
                    <a:pt x="230477" y="31870"/>
                  </a:lnTo>
                  <a:lnTo>
                    <a:pt x="232924" y="31985"/>
                  </a:lnTo>
                  <a:lnTo>
                    <a:pt x="235448" y="32595"/>
                  </a:lnTo>
                  <a:lnTo>
                    <a:pt x="238935" y="35719"/>
                  </a:lnTo>
                  <a:lnTo>
                    <a:pt x="238801" y="36747"/>
                  </a:lnTo>
                  <a:lnTo>
                    <a:pt x="238125" y="38548"/>
                  </a:lnTo>
                  <a:lnTo>
                    <a:pt x="237887" y="39986"/>
                  </a:lnTo>
                  <a:lnTo>
                    <a:pt x="238487" y="40567"/>
                  </a:lnTo>
                  <a:lnTo>
                    <a:pt x="239411" y="42053"/>
                  </a:lnTo>
                  <a:lnTo>
                    <a:pt x="239192" y="43767"/>
                  </a:lnTo>
                  <a:lnTo>
                    <a:pt x="238297" y="44967"/>
                  </a:lnTo>
                  <a:lnTo>
                    <a:pt x="237935" y="45958"/>
                  </a:lnTo>
                  <a:lnTo>
                    <a:pt x="237935" y="46596"/>
                  </a:lnTo>
                  <a:lnTo>
                    <a:pt x="238268" y="47130"/>
                  </a:lnTo>
                  <a:lnTo>
                    <a:pt x="238982" y="47596"/>
                  </a:lnTo>
                  <a:lnTo>
                    <a:pt x="244135" y="48225"/>
                  </a:lnTo>
                  <a:lnTo>
                    <a:pt x="248850" y="47596"/>
                  </a:lnTo>
                  <a:lnTo>
                    <a:pt x="251822" y="45844"/>
                  </a:lnTo>
                  <a:lnTo>
                    <a:pt x="252327" y="43996"/>
                  </a:lnTo>
                  <a:lnTo>
                    <a:pt x="253165" y="41919"/>
                  </a:lnTo>
                  <a:lnTo>
                    <a:pt x="254937" y="40167"/>
                  </a:lnTo>
                  <a:lnTo>
                    <a:pt x="256156" y="39576"/>
                  </a:lnTo>
                  <a:lnTo>
                    <a:pt x="257280" y="40291"/>
                  </a:lnTo>
                  <a:lnTo>
                    <a:pt x="255394" y="47615"/>
                  </a:lnTo>
                  <a:lnTo>
                    <a:pt x="256775" y="49482"/>
                  </a:lnTo>
                  <a:lnTo>
                    <a:pt x="256975" y="52264"/>
                  </a:lnTo>
                  <a:lnTo>
                    <a:pt x="257470" y="54702"/>
                  </a:lnTo>
                  <a:lnTo>
                    <a:pt x="259156" y="54654"/>
                  </a:lnTo>
                  <a:lnTo>
                    <a:pt x="261195" y="55102"/>
                  </a:lnTo>
                  <a:lnTo>
                    <a:pt x="262642" y="55997"/>
                  </a:lnTo>
                  <a:lnTo>
                    <a:pt x="264328" y="57445"/>
                  </a:lnTo>
                  <a:lnTo>
                    <a:pt x="266757" y="58779"/>
                  </a:lnTo>
                  <a:lnTo>
                    <a:pt x="268462" y="59245"/>
                  </a:lnTo>
                  <a:lnTo>
                    <a:pt x="269081" y="60350"/>
                  </a:lnTo>
                  <a:lnTo>
                    <a:pt x="270463" y="61636"/>
                  </a:lnTo>
                  <a:lnTo>
                    <a:pt x="272634" y="64322"/>
                  </a:lnTo>
                  <a:lnTo>
                    <a:pt x="274577" y="66113"/>
                  </a:lnTo>
                  <a:lnTo>
                    <a:pt x="275520" y="66113"/>
                  </a:lnTo>
                  <a:lnTo>
                    <a:pt x="277330" y="65408"/>
                  </a:lnTo>
                  <a:lnTo>
                    <a:pt x="280016" y="64960"/>
                  </a:lnTo>
                  <a:lnTo>
                    <a:pt x="282130" y="64998"/>
                  </a:lnTo>
                  <a:lnTo>
                    <a:pt x="283035" y="66360"/>
                  </a:lnTo>
                  <a:lnTo>
                    <a:pt x="285122" y="66989"/>
                  </a:lnTo>
                  <a:lnTo>
                    <a:pt x="285855" y="67494"/>
                  </a:lnTo>
                  <a:lnTo>
                    <a:pt x="286674" y="68437"/>
                  </a:lnTo>
                  <a:lnTo>
                    <a:pt x="288065" y="68818"/>
                  </a:lnTo>
                  <a:lnTo>
                    <a:pt x="289741" y="68437"/>
                  </a:lnTo>
                  <a:lnTo>
                    <a:pt x="290960" y="67189"/>
                  </a:lnTo>
                  <a:lnTo>
                    <a:pt x="292589" y="66618"/>
                  </a:lnTo>
                  <a:lnTo>
                    <a:pt x="294227" y="66808"/>
                  </a:lnTo>
                  <a:lnTo>
                    <a:pt x="295170" y="67494"/>
                  </a:lnTo>
                  <a:lnTo>
                    <a:pt x="296961" y="68513"/>
                  </a:lnTo>
                  <a:lnTo>
                    <a:pt x="297971" y="68294"/>
                  </a:lnTo>
                  <a:lnTo>
                    <a:pt x="299999" y="68923"/>
                  </a:lnTo>
                  <a:lnTo>
                    <a:pt x="302038" y="70904"/>
                  </a:lnTo>
                  <a:lnTo>
                    <a:pt x="302895" y="72885"/>
                  </a:lnTo>
                  <a:lnTo>
                    <a:pt x="303114" y="73971"/>
                  </a:lnTo>
                  <a:lnTo>
                    <a:pt x="303990" y="75152"/>
                  </a:lnTo>
                  <a:lnTo>
                    <a:pt x="307410" y="80467"/>
                  </a:lnTo>
                  <a:lnTo>
                    <a:pt x="308496" y="80724"/>
                  </a:lnTo>
                  <a:lnTo>
                    <a:pt x="309686" y="79924"/>
                  </a:lnTo>
                  <a:lnTo>
                    <a:pt x="310458" y="78781"/>
                  </a:lnTo>
                  <a:lnTo>
                    <a:pt x="311572" y="78552"/>
                  </a:lnTo>
                  <a:lnTo>
                    <a:pt x="313363" y="79086"/>
                  </a:lnTo>
                  <a:lnTo>
                    <a:pt x="314516" y="79686"/>
                  </a:lnTo>
                  <a:lnTo>
                    <a:pt x="315068" y="81982"/>
                  </a:lnTo>
                  <a:lnTo>
                    <a:pt x="315459" y="82420"/>
                  </a:lnTo>
                  <a:lnTo>
                    <a:pt x="316230" y="81924"/>
                  </a:lnTo>
                  <a:lnTo>
                    <a:pt x="317611" y="81820"/>
                  </a:lnTo>
                  <a:lnTo>
                    <a:pt x="319821" y="82382"/>
                  </a:lnTo>
                  <a:lnTo>
                    <a:pt x="322850" y="81734"/>
                  </a:lnTo>
                  <a:lnTo>
                    <a:pt x="325279" y="80772"/>
                  </a:lnTo>
                  <a:lnTo>
                    <a:pt x="326517" y="80810"/>
                  </a:lnTo>
                  <a:lnTo>
                    <a:pt x="328517" y="83486"/>
                  </a:lnTo>
                  <a:lnTo>
                    <a:pt x="330803" y="84487"/>
                  </a:lnTo>
                  <a:lnTo>
                    <a:pt x="335832" y="85296"/>
                  </a:lnTo>
                  <a:lnTo>
                    <a:pt x="341233" y="86553"/>
                  </a:lnTo>
                  <a:lnTo>
                    <a:pt x="343357" y="87573"/>
                  </a:lnTo>
                  <a:lnTo>
                    <a:pt x="344805" y="88077"/>
                  </a:lnTo>
                  <a:lnTo>
                    <a:pt x="344957" y="91611"/>
                  </a:lnTo>
                  <a:lnTo>
                    <a:pt x="344519" y="92145"/>
                  </a:lnTo>
                  <a:lnTo>
                    <a:pt x="339138" y="99212"/>
                  </a:lnTo>
                  <a:lnTo>
                    <a:pt x="336871" y="101737"/>
                  </a:lnTo>
                  <a:lnTo>
                    <a:pt x="335718" y="105327"/>
                  </a:lnTo>
                  <a:lnTo>
                    <a:pt x="334928" y="110833"/>
                  </a:lnTo>
                  <a:lnTo>
                    <a:pt x="333337" y="116043"/>
                  </a:lnTo>
                  <a:lnTo>
                    <a:pt x="330956" y="120977"/>
                  </a:lnTo>
                  <a:lnTo>
                    <a:pt x="330089" y="124673"/>
                  </a:lnTo>
                  <a:lnTo>
                    <a:pt x="330737" y="127130"/>
                  </a:lnTo>
                  <a:lnTo>
                    <a:pt x="330327" y="130988"/>
                  </a:lnTo>
                  <a:lnTo>
                    <a:pt x="328870" y="136236"/>
                  </a:lnTo>
                  <a:lnTo>
                    <a:pt x="328622" y="140189"/>
                  </a:lnTo>
                  <a:lnTo>
                    <a:pt x="329594" y="142856"/>
                  </a:lnTo>
                  <a:lnTo>
                    <a:pt x="330937" y="143399"/>
                  </a:lnTo>
                  <a:lnTo>
                    <a:pt x="327708" y="145189"/>
                  </a:lnTo>
                  <a:lnTo>
                    <a:pt x="326974" y="146761"/>
                  </a:lnTo>
                  <a:lnTo>
                    <a:pt x="325707" y="148828"/>
                  </a:lnTo>
                  <a:lnTo>
                    <a:pt x="323650" y="149695"/>
                  </a:lnTo>
                  <a:lnTo>
                    <a:pt x="321583" y="149980"/>
                  </a:lnTo>
                  <a:lnTo>
                    <a:pt x="319907" y="149714"/>
                  </a:lnTo>
                  <a:lnTo>
                    <a:pt x="318954" y="148885"/>
                  </a:lnTo>
                  <a:lnTo>
                    <a:pt x="319002" y="148114"/>
                  </a:lnTo>
                  <a:lnTo>
                    <a:pt x="318116" y="147456"/>
                  </a:lnTo>
                  <a:lnTo>
                    <a:pt x="315916" y="147475"/>
                  </a:lnTo>
                  <a:lnTo>
                    <a:pt x="313639" y="148895"/>
                  </a:lnTo>
                  <a:lnTo>
                    <a:pt x="311820" y="151219"/>
                  </a:lnTo>
                  <a:lnTo>
                    <a:pt x="312382" y="152514"/>
                  </a:lnTo>
                  <a:lnTo>
                    <a:pt x="314058" y="152857"/>
                  </a:lnTo>
                  <a:lnTo>
                    <a:pt x="314497" y="153371"/>
                  </a:lnTo>
                  <a:lnTo>
                    <a:pt x="314497" y="154038"/>
                  </a:lnTo>
                  <a:lnTo>
                    <a:pt x="313906" y="154838"/>
                  </a:lnTo>
                  <a:lnTo>
                    <a:pt x="313201" y="156210"/>
                  </a:lnTo>
                  <a:lnTo>
                    <a:pt x="309686" y="160286"/>
                  </a:lnTo>
                  <a:lnTo>
                    <a:pt x="306143" y="164392"/>
                  </a:lnTo>
                  <a:lnTo>
                    <a:pt x="305571" y="165630"/>
                  </a:lnTo>
                  <a:lnTo>
                    <a:pt x="304448" y="166497"/>
                  </a:lnTo>
                  <a:lnTo>
                    <a:pt x="299942" y="168688"/>
                  </a:lnTo>
                  <a:lnTo>
                    <a:pt x="299476" y="169564"/>
                  </a:lnTo>
                  <a:lnTo>
                    <a:pt x="299218" y="173212"/>
                  </a:lnTo>
                  <a:lnTo>
                    <a:pt x="298713" y="176203"/>
                  </a:lnTo>
                  <a:lnTo>
                    <a:pt x="295370" y="179013"/>
                  </a:lnTo>
                  <a:lnTo>
                    <a:pt x="292046" y="181803"/>
                  </a:lnTo>
                  <a:lnTo>
                    <a:pt x="291217" y="183509"/>
                  </a:lnTo>
                  <a:lnTo>
                    <a:pt x="290617" y="185480"/>
                  </a:lnTo>
                  <a:lnTo>
                    <a:pt x="289579" y="187709"/>
                  </a:lnTo>
                  <a:lnTo>
                    <a:pt x="289370" y="188890"/>
                  </a:lnTo>
                  <a:lnTo>
                    <a:pt x="291056" y="190805"/>
                  </a:lnTo>
                  <a:lnTo>
                    <a:pt x="290856" y="192386"/>
                  </a:lnTo>
                  <a:lnTo>
                    <a:pt x="290322" y="194634"/>
                  </a:lnTo>
                  <a:lnTo>
                    <a:pt x="288732" y="196224"/>
                  </a:lnTo>
                  <a:lnTo>
                    <a:pt x="286960" y="197129"/>
                  </a:lnTo>
                  <a:lnTo>
                    <a:pt x="286998" y="199568"/>
                  </a:lnTo>
                  <a:lnTo>
                    <a:pt x="287941" y="199910"/>
                  </a:lnTo>
                  <a:lnTo>
                    <a:pt x="290074" y="199730"/>
                  </a:lnTo>
                  <a:lnTo>
                    <a:pt x="293094" y="197958"/>
                  </a:lnTo>
                  <a:lnTo>
                    <a:pt x="295065" y="195672"/>
                  </a:lnTo>
                  <a:lnTo>
                    <a:pt x="293904" y="193510"/>
                  </a:lnTo>
                  <a:lnTo>
                    <a:pt x="293761" y="193091"/>
                  </a:lnTo>
                  <a:lnTo>
                    <a:pt x="294046" y="192576"/>
                  </a:lnTo>
                  <a:lnTo>
                    <a:pt x="296380" y="190214"/>
                  </a:lnTo>
                  <a:lnTo>
                    <a:pt x="299238" y="188795"/>
                  </a:lnTo>
                  <a:lnTo>
                    <a:pt x="303228" y="188528"/>
                  </a:lnTo>
                  <a:lnTo>
                    <a:pt x="308038" y="189366"/>
                  </a:lnTo>
                  <a:lnTo>
                    <a:pt x="308515" y="189719"/>
                  </a:lnTo>
                  <a:lnTo>
                    <a:pt x="308286" y="191167"/>
                  </a:lnTo>
                  <a:lnTo>
                    <a:pt x="308734" y="193300"/>
                  </a:lnTo>
                  <a:lnTo>
                    <a:pt x="309601" y="194796"/>
                  </a:lnTo>
                  <a:lnTo>
                    <a:pt x="308410" y="199034"/>
                  </a:lnTo>
                  <a:lnTo>
                    <a:pt x="309315" y="200358"/>
                  </a:lnTo>
                  <a:lnTo>
                    <a:pt x="310715" y="201949"/>
                  </a:lnTo>
                  <a:lnTo>
                    <a:pt x="311763" y="203397"/>
                  </a:lnTo>
                  <a:lnTo>
                    <a:pt x="313268" y="204721"/>
                  </a:lnTo>
                  <a:lnTo>
                    <a:pt x="314611" y="206959"/>
                  </a:lnTo>
                  <a:lnTo>
                    <a:pt x="315068" y="208226"/>
                  </a:lnTo>
                  <a:lnTo>
                    <a:pt x="312916" y="210417"/>
                  </a:lnTo>
                  <a:lnTo>
                    <a:pt x="309277" y="212474"/>
                  </a:lnTo>
                  <a:lnTo>
                    <a:pt x="308867" y="213798"/>
                  </a:lnTo>
                  <a:lnTo>
                    <a:pt x="308915" y="215294"/>
                  </a:lnTo>
                  <a:lnTo>
                    <a:pt x="309324" y="216475"/>
                  </a:lnTo>
                  <a:lnTo>
                    <a:pt x="311334" y="217989"/>
                  </a:lnTo>
                  <a:lnTo>
                    <a:pt x="313496" y="221409"/>
                  </a:lnTo>
                  <a:lnTo>
                    <a:pt x="314868" y="224456"/>
                  </a:lnTo>
                  <a:lnTo>
                    <a:pt x="317868" y="227371"/>
                  </a:lnTo>
                  <a:lnTo>
                    <a:pt x="318602" y="228238"/>
                  </a:lnTo>
                  <a:lnTo>
                    <a:pt x="318411" y="228962"/>
                  </a:lnTo>
                  <a:lnTo>
                    <a:pt x="317621" y="230200"/>
                  </a:lnTo>
                  <a:lnTo>
                    <a:pt x="316592" y="234334"/>
                  </a:lnTo>
                  <a:lnTo>
                    <a:pt x="315363" y="234982"/>
                  </a:lnTo>
                  <a:lnTo>
                    <a:pt x="313992" y="235248"/>
                  </a:lnTo>
                  <a:lnTo>
                    <a:pt x="310277" y="238268"/>
                  </a:lnTo>
                  <a:lnTo>
                    <a:pt x="308620" y="237896"/>
                  </a:lnTo>
                  <a:lnTo>
                    <a:pt x="306267" y="237934"/>
                  </a:lnTo>
                  <a:lnTo>
                    <a:pt x="304543" y="238925"/>
                  </a:lnTo>
                  <a:lnTo>
                    <a:pt x="304733" y="240801"/>
                  </a:lnTo>
                  <a:lnTo>
                    <a:pt x="306248" y="242516"/>
                  </a:lnTo>
                  <a:lnTo>
                    <a:pt x="307134" y="244383"/>
                  </a:lnTo>
                  <a:lnTo>
                    <a:pt x="307496" y="246326"/>
                  </a:lnTo>
                  <a:lnTo>
                    <a:pt x="309172" y="247764"/>
                  </a:lnTo>
                  <a:lnTo>
                    <a:pt x="311534" y="248621"/>
                  </a:lnTo>
                  <a:lnTo>
                    <a:pt x="312887" y="248678"/>
                  </a:lnTo>
                  <a:lnTo>
                    <a:pt x="313763" y="249193"/>
                  </a:lnTo>
                  <a:lnTo>
                    <a:pt x="314297" y="249860"/>
                  </a:lnTo>
                  <a:lnTo>
                    <a:pt x="315316" y="254013"/>
                  </a:lnTo>
                  <a:lnTo>
                    <a:pt x="314706" y="255051"/>
                  </a:lnTo>
                  <a:lnTo>
                    <a:pt x="313430" y="255489"/>
                  </a:lnTo>
                  <a:lnTo>
                    <a:pt x="312668" y="257194"/>
                  </a:lnTo>
                  <a:lnTo>
                    <a:pt x="311153" y="259699"/>
                  </a:lnTo>
                  <a:lnTo>
                    <a:pt x="310296" y="261709"/>
                  </a:lnTo>
                  <a:lnTo>
                    <a:pt x="311248" y="263480"/>
                  </a:lnTo>
                  <a:lnTo>
                    <a:pt x="311648" y="264795"/>
                  </a:lnTo>
                  <a:lnTo>
                    <a:pt x="311144" y="266147"/>
                  </a:lnTo>
                  <a:lnTo>
                    <a:pt x="311820" y="268243"/>
                  </a:lnTo>
                  <a:lnTo>
                    <a:pt x="313611" y="270319"/>
                  </a:lnTo>
                  <a:lnTo>
                    <a:pt x="318478" y="273234"/>
                  </a:lnTo>
                  <a:lnTo>
                    <a:pt x="323002" y="275606"/>
                  </a:lnTo>
                  <a:lnTo>
                    <a:pt x="324403" y="275996"/>
                  </a:lnTo>
                  <a:lnTo>
                    <a:pt x="330518" y="274472"/>
                  </a:lnTo>
                  <a:lnTo>
                    <a:pt x="331527" y="274606"/>
                  </a:lnTo>
                  <a:lnTo>
                    <a:pt x="332270" y="276415"/>
                  </a:lnTo>
                  <a:lnTo>
                    <a:pt x="332594" y="277635"/>
                  </a:lnTo>
                  <a:lnTo>
                    <a:pt x="331908" y="279463"/>
                  </a:lnTo>
                  <a:lnTo>
                    <a:pt x="330222" y="282045"/>
                  </a:lnTo>
                  <a:lnTo>
                    <a:pt x="328432" y="284054"/>
                  </a:lnTo>
                  <a:lnTo>
                    <a:pt x="327346" y="285759"/>
                  </a:lnTo>
                  <a:lnTo>
                    <a:pt x="327574" y="287312"/>
                  </a:lnTo>
                  <a:lnTo>
                    <a:pt x="327641" y="289369"/>
                  </a:lnTo>
                  <a:lnTo>
                    <a:pt x="326184" y="289979"/>
                  </a:lnTo>
                  <a:lnTo>
                    <a:pt x="326136" y="289579"/>
                  </a:lnTo>
                  <a:lnTo>
                    <a:pt x="325536" y="289227"/>
                  </a:lnTo>
                  <a:lnTo>
                    <a:pt x="325022" y="289427"/>
                  </a:lnTo>
                  <a:lnTo>
                    <a:pt x="324621" y="289874"/>
                  </a:lnTo>
                  <a:lnTo>
                    <a:pt x="324565" y="290665"/>
                  </a:lnTo>
                  <a:lnTo>
                    <a:pt x="321459" y="291979"/>
                  </a:lnTo>
                  <a:lnTo>
                    <a:pt x="319316" y="293341"/>
                  </a:lnTo>
                  <a:lnTo>
                    <a:pt x="310848" y="301457"/>
                  </a:lnTo>
                  <a:lnTo>
                    <a:pt x="306886" y="303828"/>
                  </a:lnTo>
                  <a:lnTo>
                    <a:pt x="306105" y="305257"/>
                  </a:lnTo>
                  <a:lnTo>
                    <a:pt x="305295" y="307924"/>
                  </a:lnTo>
                  <a:lnTo>
                    <a:pt x="302971" y="310210"/>
                  </a:lnTo>
                  <a:lnTo>
                    <a:pt x="300933" y="311296"/>
                  </a:lnTo>
                  <a:lnTo>
                    <a:pt x="295894" y="312410"/>
                  </a:lnTo>
                  <a:lnTo>
                    <a:pt x="290827" y="314830"/>
                  </a:lnTo>
                  <a:lnTo>
                    <a:pt x="288541" y="313782"/>
                  </a:lnTo>
                  <a:lnTo>
                    <a:pt x="282635" y="313896"/>
                  </a:lnTo>
                  <a:lnTo>
                    <a:pt x="278949" y="310982"/>
                  </a:lnTo>
                  <a:lnTo>
                    <a:pt x="271862" y="309134"/>
                  </a:lnTo>
                  <a:lnTo>
                    <a:pt x="269558" y="304876"/>
                  </a:lnTo>
                  <a:lnTo>
                    <a:pt x="266329" y="304600"/>
                  </a:lnTo>
                  <a:lnTo>
                    <a:pt x="264214" y="304733"/>
                  </a:lnTo>
                  <a:lnTo>
                    <a:pt x="262947" y="304086"/>
                  </a:lnTo>
                  <a:lnTo>
                    <a:pt x="262624" y="302628"/>
                  </a:lnTo>
                  <a:lnTo>
                    <a:pt x="262595" y="301228"/>
                  </a:lnTo>
                  <a:lnTo>
                    <a:pt x="260356" y="301876"/>
                  </a:lnTo>
                  <a:lnTo>
                    <a:pt x="258642" y="301876"/>
                  </a:lnTo>
                  <a:lnTo>
                    <a:pt x="257623" y="302438"/>
                  </a:lnTo>
                  <a:lnTo>
                    <a:pt x="256823" y="303085"/>
                  </a:lnTo>
                  <a:lnTo>
                    <a:pt x="255870" y="302676"/>
                  </a:lnTo>
                  <a:lnTo>
                    <a:pt x="255318" y="302819"/>
                  </a:lnTo>
                  <a:lnTo>
                    <a:pt x="255365" y="303638"/>
                  </a:lnTo>
                  <a:lnTo>
                    <a:pt x="253308" y="303847"/>
                  </a:lnTo>
                  <a:lnTo>
                    <a:pt x="251070" y="303343"/>
                  </a:lnTo>
                  <a:lnTo>
                    <a:pt x="245212" y="301142"/>
                  </a:lnTo>
                  <a:lnTo>
                    <a:pt x="244316" y="300799"/>
                  </a:lnTo>
                  <a:lnTo>
                    <a:pt x="240249" y="299952"/>
                  </a:lnTo>
                  <a:lnTo>
                    <a:pt x="238611" y="299066"/>
                  </a:lnTo>
                  <a:lnTo>
                    <a:pt x="237277" y="296885"/>
                  </a:lnTo>
                  <a:lnTo>
                    <a:pt x="236268" y="296199"/>
                  </a:lnTo>
                  <a:lnTo>
                    <a:pt x="235668" y="295789"/>
                  </a:lnTo>
                  <a:lnTo>
                    <a:pt x="231877" y="296894"/>
                  </a:lnTo>
                  <a:lnTo>
                    <a:pt x="230562" y="298609"/>
                  </a:lnTo>
                  <a:lnTo>
                    <a:pt x="228514" y="300618"/>
                  </a:lnTo>
                  <a:lnTo>
                    <a:pt x="214456" y="310448"/>
                  </a:lnTo>
                  <a:lnTo>
                    <a:pt x="211884" y="314553"/>
                  </a:lnTo>
                  <a:lnTo>
                    <a:pt x="208912" y="320583"/>
                  </a:lnTo>
                  <a:lnTo>
                    <a:pt x="208683" y="323393"/>
                  </a:lnTo>
                  <a:lnTo>
                    <a:pt x="209960" y="332346"/>
                  </a:lnTo>
                  <a:lnTo>
                    <a:pt x="212817" y="337032"/>
                  </a:lnTo>
                  <a:lnTo>
                    <a:pt x="213179" y="338118"/>
                  </a:lnTo>
                  <a:lnTo>
                    <a:pt x="211589" y="338128"/>
                  </a:lnTo>
                  <a:lnTo>
                    <a:pt x="208931" y="337537"/>
                  </a:lnTo>
                  <a:lnTo>
                    <a:pt x="206731" y="336813"/>
                  </a:lnTo>
                  <a:lnTo>
                    <a:pt x="204626" y="337213"/>
                  </a:lnTo>
                  <a:lnTo>
                    <a:pt x="202606" y="338185"/>
                  </a:lnTo>
                  <a:lnTo>
                    <a:pt x="200835" y="338776"/>
                  </a:lnTo>
                  <a:lnTo>
                    <a:pt x="199558" y="338937"/>
                  </a:lnTo>
                  <a:lnTo>
                    <a:pt x="198711" y="339499"/>
                  </a:lnTo>
                  <a:lnTo>
                    <a:pt x="198301" y="340614"/>
                  </a:lnTo>
                  <a:lnTo>
                    <a:pt x="198225" y="341395"/>
                  </a:lnTo>
                  <a:lnTo>
                    <a:pt x="195987" y="341204"/>
                  </a:lnTo>
                  <a:lnTo>
                    <a:pt x="190815" y="339604"/>
                  </a:lnTo>
                  <a:lnTo>
                    <a:pt x="186166" y="338499"/>
                  </a:lnTo>
                  <a:lnTo>
                    <a:pt x="183432" y="339757"/>
                  </a:lnTo>
                  <a:lnTo>
                    <a:pt x="181680" y="340928"/>
                  </a:lnTo>
                  <a:lnTo>
                    <a:pt x="180451" y="340747"/>
                  </a:lnTo>
                  <a:lnTo>
                    <a:pt x="179508" y="339509"/>
                  </a:lnTo>
                  <a:lnTo>
                    <a:pt x="178879" y="338299"/>
                  </a:lnTo>
                  <a:lnTo>
                    <a:pt x="177060" y="337185"/>
                  </a:lnTo>
                  <a:lnTo>
                    <a:pt x="172946" y="335518"/>
                  </a:lnTo>
                  <a:lnTo>
                    <a:pt x="173155" y="334718"/>
                  </a:lnTo>
                  <a:lnTo>
                    <a:pt x="173860" y="333594"/>
                  </a:lnTo>
                  <a:lnTo>
                    <a:pt x="173841" y="332899"/>
                  </a:lnTo>
                  <a:lnTo>
                    <a:pt x="173050" y="331870"/>
                  </a:lnTo>
                  <a:lnTo>
                    <a:pt x="169259" y="330765"/>
                  </a:lnTo>
                  <a:lnTo>
                    <a:pt x="167469" y="330489"/>
                  </a:lnTo>
                  <a:lnTo>
                    <a:pt x="166335" y="331251"/>
                  </a:lnTo>
                  <a:lnTo>
                    <a:pt x="165516" y="332184"/>
                  </a:lnTo>
                  <a:lnTo>
                    <a:pt x="163411" y="328755"/>
                  </a:lnTo>
                  <a:lnTo>
                    <a:pt x="161906" y="328050"/>
                  </a:lnTo>
                  <a:lnTo>
                    <a:pt x="159639" y="327936"/>
                  </a:lnTo>
                  <a:lnTo>
                    <a:pt x="157039" y="326888"/>
                  </a:lnTo>
                  <a:lnTo>
                    <a:pt x="154334" y="325545"/>
                  </a:lnTo>
                  <a:lnTo>
                    <a:pt x="147771" y="323402"/>
                  </a:lnTo>
                  <a:lnTo>
                    <a:pt x="145971" y="323145"/>
                  </a:lnTo>
                  <a:lnTo>
                    <a:pt x="145247" y="323488"/>
                  </a:lnTo>
                  <a:lnTo>
                    <a:pt x="144761" y="324774"/>
                  </a:lnTo>
                  <a:lnTo>
                    <a:pt x="144504" y="328393"/>
                  </a:lnTo>
                  <a:lnTo>
                    <a:pt x="144228" y="328793"/>
                  </a:lnTo>
                  <a:lnTo>
                    <a:pt x="141180" y="328917"/>
                  </a:lnTo>
                  <a:lnTo>
                    <a:pt x="137427" y="328412"/>
                  </a:lnTo>
                  <a:lnTo>
                    <a:pt x="135703" y="328660"/>
                  </a:lnTo>
                  <a:lnTo>
                    <a:pt x="134169" y="328669"/>
                  </a:lnTo>
                  <a:lnTo>
                    <a:pt x="132722" y="327708"/>
                  </a:lnTo>
                  <a:lnTo>
                    <a:pt x="126235" y="328803"/>
                  </a:lnTo>
                  <a:lnTo>
                    <a:pt x="125159" y="328270"/>
                  </a:lnTo>
                  <a:lnTo>
                    <a:pt x="123597" y="326641"/>
                  </a:lnTo>
                  <a:lnTo>
                    <a:pt x="121844" y="325317"/>
                  </a:lnTo>
                  <a:lnTo>
                    <a:pt x="120491" y="324640"/>
                  </a:lnTo>
                  <a:lnTo>
                    <a:pt x="119329" y="323859"/>
                  </a:lnTo>
                  <a:lnTo>
                    <a:pt x="118281" y="323735"/>
                  </a:lnTo>
                  <a:lnTo>
                    <a:pt x="116681" y="324488"/>
                  </a:lnTo>
                  <a:lnTo>
                    <a:pt x="114472" y="324812"/>
                  </a:lnTo>
                  <a:lnTo>
                    <a:pt x="112643" y="324717"/>
                  </a:lnTo>
                  <a:lnTo>
                    <a:pt x="111662" y="324821"/>
                  </a:lnTo>
                  <a:lnTo>
                    <a:pt x="107547" y="320802"/>
                  </a:lnTo>
                  <a:lnTo>
                    <a:pt x="106947" y="319706"/>
                  </a:lnTo>
                  <a:lnTo>
                    <a:pt x="104899" y="319402"/>
                  </a:lnTo>
                  <a:lnTo>
                    <a:pt x="102365" y="319354"/>
                  </a:lnTo>
                  <a:lnTo>
                    <a:pt x="95907" y="316744"/>
                  </a:lnTo>
                  <a:lnTo>
                    <a:pt x="92964" y="315344"/>
                  </a:lnTo>
                  <a:lnTo>
                    <a:pt x="92535" y="314506"/>
                  </a:lnTo>
                  <a:lnTo>
                    <a:pt x="92573" y="313830"/>
                  </a:lnTo>
                  <a:lnTo>
                    <a:pt x="92069" y="313982"/>
                  </a:lnTo>
                  <a:lnTo>
                    <a:pt x="91164" y="315173"/>
                  </a:lnTo>
                  <a:lnTo>
                    <a:pt x="90687" y="316144"/>
                  </a:lnTo>
                  <a:lnTo>
                    <a:pt x="90059" y="316325"/>
                  </a:lnTo>
                  <a:lnTo>
                    <a:pt x="89135" y="316173"/>
                  </a:lnTo>
                  <a:lnTo>
                    <a:pt x="88278" y="315620"/>
                  </a:lnTo>
                  <a:lnTo>
                    <a:pt x="87754" y="314915"/>
                  </a:lnTo>
                  <a:lnTo>
                    <a:pt x="88316" y="313687"/>
                  </a:lnTo>
                  <a:lnTo>
                    <a:pt x="89306" y="312077"/>
                  </a:lnTo>
                  <a:lnTo>
                    <a:pt x="89716" y="310324"/>
                  </a:lnTo>
                  <a:lnTo>
                    <a:pt x="89621" y="308753"/>
                  </a:lnTo>
                  <a:lnTo>
                    <a:pt x="87992" y="307743"/>
                  </a:lnTo>
                  <a:lnTo>
                    <a:pt x="85592" y="307324"/>
                  </a:lnTo>
                  <a:lnTo>
                    <a:pt x="83829" y="307200"/>
                  </a:lnTo>
                  <a:lnTo>
                    <a:pt x="81544" y="306305"/>
                  </a:lnTo>
                  <a:lnTo>
                    <a:pt x="80458" y="305657"/>
                  </a:lnTo>
                  <a:lnTo>
                    <a:pt x="79410" y="303904"/>
                  </a:lnTo>
                  <a:lnTo>
                    <a:pt x="79372" y="302628"/>
                  </a:lnTo>
                  <a:lnTo>
                    <a:pt x="83725" y="301504"/>
                  </a:lnTo>
                  <a:lnTo>
                    <a:pt x="87640" y="296885"/>
                  </a:lnTo>
                  <a:lnTo>
                    <a:pt x="91354" y="280044"/>
                  </a:lnTo>
                  <a:lnTo>
                    <a:pt x="94040" y="259956"/>
                  </a:lnTo>
                  <a:lnTo>
                    <a:pt x="96031" y="256146"/>
                  </a:lnTo>
                  <a:lnTo>
                    <a:pt x="98546" y="255098"/>
                  </a:lnTo>
                  <a:lnTo>
                    <a:pt x="96517" y="252317"/>
                  </a:lnTo>
                  <a:lnTo>
                    <a:pt x="95250" y="253727"/>
                  </a:lnTo>
                  <a:lnTo>
                    <a:pt x="94717" y="255222"/>
                  </a:lnTo>
                  <a:lnTo>
                    <a:pt x="94050" y="255975"/>
                  </a:lnTo>
                  <a:lnTo>
                    <a:pt x="95545" y="237353"/>
                  </a:lnTo>
                  <a:lnTo>
                    <a:pt x="96612" y="230495"/>
                  </a:lnTo>
                  <a:lnTo>
                    <a:pt x="98431" y="223295"/>
                  </a:lnTo>
                  <a:lnTo>
                    <a:pt x="102156" y="226152"/>
                  </a:lnTo>
                  <a:lnTo>
                    <a:pt x="105242" y="229057"/>
                  </a:lnTo>
                  <a:lnTo>
                    <a:pt x="106832" y="231572"/>
                  </a:lnTo>
                  <a:lnTo>
                    <a:pt x="108852" y="239916"/>
                  </a:lnTo>
                  <a:lnTo>
                    <a:pt x="110385" y="241668"/>
                  </a:lnTo>
                  <a:lnTo>
                    <a:pt x="112671" y="243421"/>
                  </a:lnTo>
                  <a:lnTo>
                    <a:pt x="111766" y="241506"/>
                  </a:lnTo>
                  <a:lnTo>
                    <a:pt x="110195" y="240039"/>
                  </a:lnTo>
                  <a:lnTo>
                    <a:pt x="107737" y="228905"/>
                  </a:lnTo>
                  <a:lnTo>
                    <a:pt x="106194" y="225733"/>
                  </a:lnTo>
                  <a:lnTo>
                    <a:pt x="103794" y="223066"/>
                  </a:lnTo>
                  <a:lnTo>
                    <a:pt x="96060" y="217436"/>
                  </a:lnTo>
                  <a:lnTo>
                    <a:pt x="95364" y="216341"/>
                  </a:lnTo>
                  <a:lnTo>
                    <a:pt x="94983" y="214189"/>
                  </a:lnTo>
                  <a:lnTo>
                    <a:pt x="97546" y="214284"/>
                  </a:lnTo>
                  <a:lnTo>
                    <a:pt x="99755" y="215332"/>
                  </a:lnTo>
                  <a:lnTo>
                    <a:pt x="99498" y="214131"/>
                  </a:lnTo>
                  <a:lnTo>
                    <a:pt x="98841" y="212874"/>
                  </a:lnTo>
                  <a:lnTo>
                    <a:pt x="97812" y="208293"/>
                  </a:lnTo>
                  <a:lnTo>
                    <a:pt x="96955" y="197558"/>
                  </a:lnTo>
                  <a:lnTo>
                    <a:pt x="97069" y="195719"/>
                  </a:lnTo>
                  <a:lnTo>
                    <a:pt x="96688" y="193453"/>
                  </a:lnTo>
                  <a:lnTo>
                    <a:pt x="94212" y="192948"/>
                  </a:lnTo>
                  <a:lnTo>
                    <a:pt x="92231" y="192862"/>
                  </a:lnTo>
                  <a:lnTo>
                    <a:pt x="90097" y="191967"/>
                  </a:lnTo>
                  <a:lnTo>
                    <a:pt x="79562" y="185604"/>
                  </a:lnTo>
                  <a:lnTo>
                    <a:pt x="75962" y="179013"/>
                  </a:lnTo>
                  <a:lnTo>
                    <a:pt x="72276" y="174136"/>
                  </a:lnTo>
                  <a:lnTo>
                    <a:pt x="71390" y="172002"/>
                  </a:lnTo>
                  <a:lnTo>
                    <a:pt x="71447" y="169840"/>
                  </a:lnTo>
                  <a:lnTo>
                    <a:pt x="73362" y="165268"/>
                  </a:lnTo>
                  <a:lnTo>
                    <a:pt x="71676" y="162373"/>
                  </a:lnTo>
                  <a:lnTo>
                    <a:pt x="70028" y="161801"/>
                  </a:lnTo>
                  <a:lnTo>
                    <a:pt x="68599" y="160363"/>
                  </a:lnTo>
                  <a:lnTo>
                    <a:pt x="69895" y="157972"/>
                  </a:lnTo>
                  <a:lnTo>
                    <a:pt x="70971" y="156438"/>
                  </a:lnTo>
                  <a:lnTo>
                    <a:pt x="73133" y="156029"/>
                  </a:lnTo>
                  <a:lnTo>
                    <a:pt x="75962" y="156534"/>
                  </a:lnTo>
                  <a:lnTo>
                    <a:pt x="78648" y="157924"/>
                  </a:lnTo>
                  <a:lnTo>
                    <a:pt x="80753" y="158296"/>
                  </a:lnTo>
                  <a:lnTo>
                    <a:pt x="74533" y="154572"/>
                  </a:lnTo>
                  <a:lnTo>
                    <a:pt x="64437" y="155829"/>
                  </a:lnTo>
                  <a:lnTo>
                    <a:pt x="62256" y="155353"/>
                  </a:lnTo>
                  <a:lnTo>
                    <a:pt x="60427" y="154524"/>
                  </a:lnTo>
                  <a:lnTo>
                    <a:pt x="59703" y="151781"/>
                  </a:lnTo>
                  <a:lnTo>
                    <a:pt x="61141" y="150552"/>
                  </a:lnTo>
                  <a:lnTo>
                    <a:pt x="62436" y="148266"/>
                  </a:lnTo>
                  <a:lnTo>
                    <a:pt x="60970" y="146666"/>
                  </a:lnTo>
                  <a:lnTo>
                    <a:pt x="59065" y="146056"/>
                  </a:lnTo>
                  <a:lnTo>
                    <a:pt x="56074" y="146085"/>
                  </a:lnTo>
                  <a:lnTo>
                    <a:pt x="53283" y="146570"/>
                  </a:lnTo>
                  <a:lnTo>
                    <a:pt x="52578" y="145647"/>
                  </a:lnTo>
                  <a:lnTo>
                    <a:pt x="54283" y="143094"/>
                  </a:lnTo>
                  <a:lnTo>
                    <a:pt x="52835" y="142161"/>
                  </a:lnTo>
                  <a:lnTo>
                    <a:pt x="50902" y="142599"/>
                  </a:lnTo>
                  <a:lnTo>
                    <a:pt x="48101" y="143122"/>
                  </a:lnTo>
                  <a:lnTo>
                    <a:pt x="45425" y="142322"/>
                  </a:lnTo>
                  <a:lnTo>
                    <a:pt x="42891" y="139417"/>
                  </a:lnTo>
                  <a:lnTo>
                    <a:pt x="41215" y="139436"/>
                  </a:lnTo>
                  <a:lnTo>
                    <a:pt x="40062" y="139798"/>
                  </a:lnTo>
                  <a:lnTo>
                    <a:pt x="38357" y="138674"/>
                  </a:lnTo>
                  <a:lnTo>
                    <a:pt x="36557" y="138398"/>
                  </a:lnTo>
                  <a:lnTo>
                    <a:pt x="35271" y="138769"/>
                  </a:lnTo>
                  <a:lnTo>
                    <a:pt x="33566" y="137103"/>
                  </a:lnTo>
                  <a:lnTo>
                    <a:pt x="23051" y="133750"/>
                  </a:lnTo>
                  <a:lnTo>
                    <a:pt x="18517" y="133340"/>
                  </a:lnTo>
                  <a:lnTo>
                    <a:pt x="14354" y="134855"/>
                  </a:lnTo>
                  <a:lnTo>
                    <a:pt x="12059" y="134331"/>
                  </a:lnTo>
                  <a:lnTo>
                    <a:pt x="10373" y="132159"/>
                  </a:lnTo>
                  <a:lnTo>
                    <a:pt x="8963" y="128521"/>
                  </a:lnTo>
                  <a:lnTo>
                    <a:pt x="2257" y="125711"/>
                  </a:lnTo>
                  <a:lnTo>
                    <a:pt x="3581" y="123863"/>
                  </a:lnTo>
                  <a:lnTo>
                    <a:pt x="6706" y="123425"/>
                  </a:lnTo>
                  <a:lnTo>
                    <a:pt x="10296" y="122148"/>
                  </a:lnTo>
                  <a:lnTo>
                    <a:pt x="11592" y="120500"/>
                  </a:lnTo>
                  <a:lnTo>
                    <a:pt x="8782" y="118586"/>
                  </a:lnTo>
                  <a:lnTo>
                    <a:pt x="6706" y="118110"/>
                  </a:lnTo>
                  <a:lnTo>
                    <a:pt x="5848" y="117424"/>
                  </a:lnTo>
                  <a:lnTo>
                    <a:pt x="4972" y="115700"/>
                  </a:lnTo>
                  <a:lnTo>
                    <a:pt x="6210" y="114910"/>
                  </a:lnTo>
                  <a:lnTo>
                    <a:pt x="7087" y="115328"/>
                  </a:lnTo>
                  <a:lnTo>
                    <a:pt x="9620" y="115576"/>
                  </a:lnTo>
                  <a:lnTo>
                    <a:pt x="13945" y="115157"/>
                  </a:lnTo>
                  <a:lnTo>
                    <a:pt x="12335" y="113414"/>
                  </a:lnTo>
                  <a:lnTo>
                    <a:pt x="10659" y="113024"/>
                  </a:lnTo>
                  <a:lnTo>
                    <a:pt x="9887" y="112585"/>
                  </a:lnTo>
                  <a:lnTo>
                    <a:pt x="6363" y="112395"/>
                  </a:lnTo>
                  <a:lnTo>
                    <a:pt x="4763" y="112995"/>
                  </a:lnTo>
                  <a:lnTo>
                    <a:pt x="1162" y="112766"/>
                  </a:lnTo>
                  <a:lnTo>
                    <a:pt x="381" y="110890"/>
                  </a:lnTo>
                  <a:lnTo>
                    <a:pt x="0" y="109271"/>
                  </a:lnTo>
                  <a:lnTo>
                    <a:pt x="1114" y="105670"/>
                  </a:lnTo>
                  <a:lnTo>
                    <a:pt x="6182" y="102441"/>
                  </a:lnTo>
                  <a:lnTo>
                    <a:pt x="18812" y="98907"/>
                  </a:lnTo>
                  <a:lnTo>
                    <a:pt x="24241" y="99422"/>
                  </a:lnTo>
                  <a:lnTo>
                    <a:pt x="28004" y="98784"/>
                  </a:lnTo>
                  <a:lnTo>
                    <a:pt x="32518" y="96555"/>
                  </a:lnTo>
                  <a:lnTo>
                    <a:pt x="34509" y="94640"/>
                  </a:lnTo>
                  <a:lnTo>
                    <a:pt x="40929" y="93516"/>
                  </a:lnTo>
                  <a:lnTo>
                    <a:pt x="47025" y="95545"/>
                  </a:lnTo>
                  <a:lnTo>
                    <a:pt x="52645" y="103203"/>
                  </a:lnTo>
                  <a:lnTo>
                    <a:pt x="55331" y="105794"/>
                  </a:lnTo>
                  <a:lnTo>
                    <a:pt x="61913" y="101298"/>
                  </a:lnTo>
                  <a:lnTo>
                    <a:pt x="71714" y="101432"/>
                  </a:lnTo>
                  <a:lnTo>
                    <a:pt x="73733" y="103965"/>
                  </a:lnTo>
                  <a:lnTo>
                    <a:pt x="74552" y="101832"/>
                  </a:lnTo>
                  <a:lnTo>
                    <a:pt x="76352" y="99326"/>
                  </a:lnTo>
                  <a:lnTo>
                    <a:pt x="77791" y="100469"/>
                  </a:lnTo>
                  <a:lnTo>
                    <a:pt x="78524" y="102022"/>
                  </a:lnTo>
                  <a:lnTo>
                    <a:pt x="88868" y="101584"/>
                  </a:lnTo>
                  <a:lnTo>
                    <a:pt x="90497" y="101136"/>
                  </a:lnTo>
                  <a:lnTo>
                    <a:pt x="87716" y="99317"/>
                  </a:lnTo>
                  <a:lnTo>
                    <a:pt x="85449" y="94955"/>
                  </a:lnTo>
                  <a:lnTo>
                    <a:pt x="84973" y="78829"/>
                  </a:lnTo>
                  <a:lnTo>
                    <a:pt x="82105" y="74304"/>
                  </a:lnTo>
                  <a:lnTo>
                    <a:pt x="78819" y="67056"/>
                  </a:lnTo>
                  <a:lnTo>
                    <a:pt x="77305" y="62741"/>
                  </a:lnTo>
                  <a:lnTo>
                    <a:pt x="77162" y="61246"/>
                  </a:lnTo>
                  <a:lnTo>
                    <a:pt x="77667" y="59083"/>
                  </a:lnTo>
                  <a:lnTo>
                    <a:pt x="81705" y="59198"/>
                  </a:lnTo>
                  <a:lnTo>
                    <a:pt x="84830" y="59750"/>
                  </a:lnTo>
                  <a:lnTo>
                    <a:pt x="90783" y="58121"/>
                  </a:lnTo>
                  <a:lnTo>
                    <a:pt x="93640" y="59236"/>
                  </a:lnTo>
                  <a:lnTo>
                    <a:pt x="93469" y="62608"/>
                  </a:lnTo>
                  <a:lnTo>
                    <a:pt x="94345" y="66856"/>
                  </a:lnTo>
                  <a:lnTo>
                    <a:pt x="95336" y="68913"/>
                  </a:lnTo>
                  <a:lnTo>
                    <a:pt x="96850" y="71247"/>
                  </a:lnTo>
                  <a:lnTo>
                    <a:pt x="101641" y="71037"/>
                  </a:lnTo>
                  <a:lnTo>
                    <a:pt x="106814" y="72409"/>
                  </a:lnTo>
                  <a:lnTo>
                    <a:pt x="113357" y="72619"/>
                  </a:lnTo>
                  <a:lnTo>
                    <a:pt x="122911" y="74981"/>
                  </a:lnTo>
                  <a:lnTo>
                    <a:pt x="126978" y="73609"/>
                  </a:lnTo>
                  <a:lnTo>
                    <a:pt x="130921" y="70685"/>
                  </a:lnTo>
                  <a:lnTo>
                    <a:pt x="138427" y="68761"/>
                  </a:lnTo>
                  <a:lnTo>
                    <a:pt x="139027" y="67751"/>
                  </a:lnTo>
                  <a:lnTo>
                    <a:pt x="134703" y="68151"/>
                  </a:lnTo>
                  <a:lnTo>
                    <a:pt x="130740" y="66294"/>
                  </a:lnTo>
                  <a:lnTo>
                    <a:pt x="130207" y="64284"/>
                  </a:lnTo>
                  <a:lnTo>
                    <a:pt x="130664" y="62474"/>
                  </a:lnTo>
                  <a:lnTo>
                    <a:pt x="132274" y="58302"/>
                  </a:lnTo>
                  <a:lnTo>
                    <a:pt x="143761" y="51701"/>
                  </a:lnTo>
                  <a:lnTo>
                    <a:pt x="151990" y="49749"/>
                  </a:lnTo>
                  <a:lnTo>
                    <a:pt x="160582" y="46101"/>
                  </a:lnTo>
                  <a:lnTo>
                    <a:pt x="164907" y="42358"/>
                  </a:lnTo>
                  <a:lnTo>
                    <a:pt x="167764" y="37509"/>
                  </a:lnTo>
                  <a:lnTo>
                    <a:pt x="168688" y="36443"/>
                  </a:lnTo>
                  <a:lnTo>
                    <a:pt x="169878" y="35547"/>
                  </a:lnTo>
                  <a:lnTo>
                    <a:pt x="168773" y="33804"/>
                  </a:lnTo>
                  <a:lnTo>
                    <a:pt x="169516" y="15135"/>
                  </a:lnTo>
                  <a:lnTo>
                    <a:pt x="170317" y="11754"/>
                  </a:lnTo>
                  <a:lnTo>
                    <a:pt x="171993" y="8982"/>
                  </a:lnTo>
                  <a:lnTo>
                    <a:pt x="174546" y="6839"/>
                  </a:lnTo>
                  <a:lnTo>
                    <a:pt x="178413" y="4515"/>
                  </a:lnTo>
                  <a:lnTo>
                    <a:pt x="192672" y="1305"/>
                  </a:lnTo>
                  <a:lnTo>
                    <a:pt x="194786" y="0"/>
                  </a:lnTo>
                  <a:lnTo>
                    <a:pt x="195082" y="2019"/>
                  </a:lnTo>
                  <a:lnTo>
                    <a:pt x="196120" y="4600"/>
                  </a:lnTo>
                  <a:lnTo>
                    <a:pt x="196834" y="6010"/>
                  </a:lnTo>
                  <a:lnTo>
                    <a:pt x="196234" y="7848"/>
                  </a:lnTo>
                  <a:lnTo>
                    <a:pt x="196701" y="9363"/>
                  </a:lnTo>
                  <a:lnTo>
                    <a:pt x="198634" y="12087"/>
                  </a:lnTo>
                  <a:lnTo>
                    <a:pt x="201044" y="14649"/>
                  </a:lnTo>
                  <a:lnTo>
                    <a:pt x="203197" y="16288"/>
                  </a:lnTo>
                  <a:lnTo>
                    <a:pt x="203854" y="16040"/>
                  </a:lnTo>
                  <a:close/>
                  <a:moveTo>
                    <a:pt x="95841" y="209074"/>
                  </a:moveTo>
                  <a:lnTo>
                    <a:pt x="94898" y="212426"/>
                  </a:lnTo>
                  <a:lnTo>
                    <a:pt x="93107" y="209340"/>
                  </a:lnTo>
                  <a:lnTo>
                    <a:pt x="90745" y="206635"/>
                  </a:lnTo>
                  <a:lnTo>
                    <a:pt x="90202" y="204130"/>
                  </a:lnTo>
                  <a:lnTo>
                    <a:pt x="90202" y="203463"/>
                  </a:lnTo>
                  <a:lnTo>
                    <a:pt x="92974" y="205292"/>
                  </a:lnTo>
                  <a:lnTo>
                    <a:pt x="95841" y="209074"/>
                  </a:lnTo>
                  <a:close/>
                  <a:moveTo>
                    <a:pt x="380762" y="324564"/>
                  </a:moveTo>
                  <a:lnTo>
                    <a:pt x="380067" y="329889"/>
                  </a:lnTo>
                  <a:lnTo>
                    <a:pt x="380572" y="331441"/>
                  </a:lnTo>
                  <a:lnTo>
                    <a:pt x="381543" y="332527"/>
                  </a:lnTo>
                  <a:lnTo>
                    <a:pt x="381991" y="333718"/>
                  </a:lnTo>
                  <a:lnTo>
                    <a:pt x="382800" y="347834"/>
                  </a:lnTo>
                  <a:lnTo>
                    <a:pt x="382648" y="348958"/>
                  </a:lnTo>
                  <a:lnTo>
                    <a:pt x="379381" y="354606"/>
                  </a:lnTo>
                  <a:lnTo>
                    <a:pt x="378648" y="356254"/>
                  </a:lnTo>
                  <a:lnTo>
                    <a:pt x="378485" y="363226"/>
                  </a:lnTo>
                  <a:lnTo>
                    <a:pt x="377933" y="365093"/>
                  </a:lnTo>
                  <a:lnTo>
                    <a:pt x="376771" y="366931"/>
                  </a:lnTo>
                  <a:lnTo>
                    <a:pt x="374704" y="372875"/>
                  </a:lnTo>
                  <a:lnTo>
                    <a:pt x="372913" y="375542"/>
                  </a:lnTo>
                  <a:lnTo>
                    <a:pt x="368017" y="372285"/>
                  </a:lnTo>
                  <a:lnTo>
                    <a:pt x="365132" y="370875"/>
                  </a:lnTo>
                  <a:lnTo>
                    <a:pt x="363722" y="369360"/>
                  </a:lnTo>
                  <a:lnTo>
                    <a:pt x="362798" y="368313"/>
                  </a:lnTo>
                  <a:lnTo>
                    <a:pt x="363398" y="366913"/>
                  </a:lnTo>
                  <a:lnTo>
                    <a:pt x="364712" y="365455"/>
                  </a:lnTo>
                  <a:lnTo>
                    <a:pt x="364922" y="364302"/>
                  </a:lnTo>
                  <a:lnTo>
                    <a:pt x="361826" y="363007"/>
                  </a:lnTo>
                  <a:lnTo>
                    <a:pt x="360407" y="362140"/>
                  </a:lnTo>
                  <a:lnTo>
                    <a:pt x="360426" y="360616"/>
                  </a:lnTo>
                  <a:lnTo>
                    <a:pt x="361493" y="358245"/>
                  </a:lnTo>
                  <a:lnTo>
                    <a:pt x="361007" y="356283"/>
                  </a:lnTo>
                  <a:lnTo>
                    <a:pt x="359216" y="356378"/>
                  </a:lnTo>
                  <a:lnTo>
                    <a:pt x="357826" y="356082"/>
                  </a:lnTo>
                  <a:lnTo>
                    <a:pt x="357645" y="355063"/>
                  </a:lnTo>
                  <a:lnTo>
                    <a:pt x="358664" y="353758"/>
                  </a:lnTo>
                  <a:lnTo>
                    <a:pt x="359978" y="352054"/>
                  </a:lnTo>
                  <a:lnTo>
                    <a:pt x="359940" y="350167"/>
                  </a:lnTo>
                  <a:lnTo>
                    <a:pt x="358350" y="349358"/>
                  </a:lnTo>
                  <a:lnTo>
                    <a:pt x="356911" y="347824"/>
                  </a:lnTo>
                  <a:lnTo>
                    <a:pt x="356330" y="345738"/>
                  </a:lnTo>
                  <a:lnTo>
                    <a:pt x="357445" y="344310"/>
                  </a:lnTo>
                  <a:lnTo>
                    <a:pt x="359255" y="343395"/>
                  </a:lnTo>
                  <a:lnTo>
                    <a:pt x="357921" y="341252"/>
                  </a:lnTo>
                  <a:lnTo>
                    <a:pt x="357026" y="341204"/>
                  </a:lnTo>
                  <a:lnTo>
                    <a:pt x="356311" y="340738"/>
                  </a:lnTo>
                  <a:lnTo>
                    <a:pt x="356902" y="339747"/>
                  </a:lnTo>
                  <a:lnTo>
                    <a:pt x="358302" y="338261"/>
                  </a:lnTo>
                  <a:lnTo>
                    <a:pt x="360255" y="333813"/>
                  </a:lnTo>
                  <a:lnTo>
                    <a:pt x="362969" y="331708"/>
                  </a:lnTo>
                  <a:lnTo>
                    <a:pt x="367789" y="330355"/>
                  </a:lnTo>
                  <a:lnTo>
                    <a:pt x="369094" y="329755"/>
                  </a:lnTo>
                  <a:lnTo>
                    <a:pt x="370284" y="328184"/>
                  </a:lnTo>
                  <a:lnTo>
                    <a:pt x="371608" y="327174"/>
                  </a:lnTo>
                  <a:lnTo>
                    <a:pt x="373218" y="327307"/>
                  </a:lnTo>
                  <a:lnTo>
                    <a:pt x="374704" y="327908"/>
                  </a:lnTo>
                  <a:lnTo>
                    <a:pt x="375618" y="328555"/>
                  </a:lnTo>
                  <a:lnTo>
                    <a:pt x="376304" y="327879"/>
                  </a:lnTo>
                  <a:lnTo>
                    <a:pt x="376971" y="325926"/>
                  </a:lnTo>
                  <a:lnTo>
                    <a:pt x="376561" y="324212"/>
                  </a:lnTo>
                  <a:lnTo>
                    <a:pt x="376771" y="319497"/>
                  </a:lnTo>
                  <a:lnTo>
                    <a:pt x="377628" y="316821"/>
                  </a:lnTo>
                  <a:lnTo>
                    <a:pt x="379019" y="316668"/>
                  </a:lnTo>
                  <a:lnTo>
                    <a:pt x="380295" y="318144"/>
                  </a:lnTo>
                  <a:lnTo>
                    <a:pt x="380238" y="319449"/>
                  </a:lnTo>
                  <a:lnTo>
                    <a:pt x="380714" y="322536"/>
                  </a:lnTo>
                  <a:lnTo>
                    <a:pt x="380762" y="324564"/>
                  </a:lnTo>
                  <a:close/>
                </a:path>
              </a:pathLst>
            </a:custGeom>
            <a:solidFill>
              <a:srgbClr val="009D9C"/>
            </a:solidFill>
            <a:ln w="3175" cap="flat">
              <a:solidFill>
                <a:srgbClr val="FFFFFF"/>
              </a:solidFill>
              <a:prstDash val="solid"/>
              <a:miter/>
            </a:ln>
          </p:spPr>
          <p:txBody>
            <a:bodyPr rtlCol="0" anchor="ctr"/>
            <a:lstStyle/>
            <a:p>
              <a:endParaRPr lang="en-GB" dirty="0"/>
            </a:p>
          </p:txBody>
        </p:sp>
        <p:sp>
          <p:nvSpPr>
            <p:cNvPr id="119" name="Freeform: Shape 118">
              <a:extLst>
                <a:ext uri="{FF2B5EF4-FFF2-40B4-BE49-F238E27FC236}">
                  <a16:creationId xmlns:a16="http://schemas.microsoft.com/office/drawing/2014/main" id="{49143DFC-B785-4340-ACEE-A56FF6FC0019}"/>
                </a:ext>
              </a:extLst>
            </p:cNvPr>
            <p:cNvSpPr/>
            <p:nvPr/>
          </p:nvSpPr>
          <p:spPr>
            <a:xfrm>
              <a:off x="5839364" y="1673873"/>
              <a:ext cx="550601" cy="1080807"/>
            </a:xfrm>
            <a:custGeom>
              <a:avLst/>
              <a:gdLst>
                <a:gd name="connsiteX0" fmla="*/ 189271 w 257175"/>
                <a:gd name="connsiteY0" fmla="*/ 484203 h 504825"/>
                <a:gd name="connsiteX1" fmla="*/ 187033 w 257175"/>
                <a:gd name="connsiteY1" fmla="*/ 485651 h 504825"/>
                <a:gd name="connsiteX2" fmla="*/ 186328 w 257175"/>
                <a:gd name="connsiteY2" fmla="*/ 487356 h 504825"/>
                <a:gd name="connsiteX3" fmla="*/ 185785 w 257175"/>
                <a:gd name="connsiteY3" fmla="*/ 488023 h 504825"/>
                <a:gd name="connsiteX4" fmla="*/ 184309 w 257175"/>
                <a:gd name="connsiteY4" fmla="*/ 488461 h 504825"/>
                <a:gd name="connsiteX5" fmla="*/ 182842 w 257175"/>
                <a:gd name="connsiteY5" fmla="*/ 488470 h 504825"/>
                <a:gd name="connsiteX6" fmla="*/ 177260 w 257175"/>
                <a:gd name="connsiteY6" fmla="*/ 485061 h 504825"/>
                <a:gd name="connsiteX7" fmla="*/ 175974 w 257175"/>
                <a:gd name="connsiteY7" fmla="*/ 485213 h 504825"/>
                <a:gd name="connsiteX8" fmla="*/ 177251 w 257175"/>
                <a:gd name="connsiteY8" fmla="*/ 483651 h 504825"/>
                <a:gd name="connsiteX9" fmla="*/ 180718 w 257175"/>
                <a:gd name="connsiteY9" fmla="*/ 482375 h 504825"/>
                <a:gd name="connsiteX10" fmla="*/ 182670 w 257175"/>
                <a:gd name="connsiteY10" fmla="*/ 480689 h 504825"/>
                <a:gd name="connsiteX11" fmla="*/ 187176 w 257175"/>
                <a:gd name="connsiteY11" fmla="*/ 482317 h 504825"/>
                <a:gd name="connsiteX12" fmla="*/ 189271 w 257175"/>
                <a:gd name="connsiteY12" fmla="*/ 484203 h 504825"/>
                <a:gd name="connsiteX13" fmla="*/ 105565 w 257175"/>
                <a:gd name="connsiteY13" fmla="*/ 370189 h 504825"/>
                <a:gd name="connsiteX14" fmla="*/ 106689 w 257175"/>
                <a:gd name="connsiteY14" fmla="*/ 371018 h 504825"/>
                <a:gd name="connsiteX15" fmla="*/ 109509 w 257175"/>
                <a:gd name="connsiteY15" fmla="*/ 370884 h 504825"/>
                <a:gd name="connsiteX16" fmla="*/ 108575 w 257175"/>
                <a:gd name="connsiteY16" fmla="*/ 372732 h 504825"/>
                <a:gd name="connsiteX17" fmla="*/ 105470 w 257175"/>
                <a:gd name="connsiteY17" fmla="*/ 374790 h 504825"/>
                <a:gd name="connsiteX18" fmla="*/ 103384 w 257175"/>
                <a:gd name="connsiteY18" fmla="*/ 376819 h 504825"/>
                <a:gd name="connsiteX19" fmla="*/ 100860 w 257175"/>
                <a:gd name="connsiteY19" fmla="*/ 378514 h 504825"/>
                <a:gd name="connsiteX20" fmla="*/ 99641 w 257175"/>
                <a:gd name="connsiteY20" fmla="*/ 376561 h 504825"/>
                <a:gd name="connsiteX21" fmla="*/ 98222 w 257175"/>
                <a:gd name="connsiteY21" fmla="*/ 376637 h 504825"/>
                <a:gd name="connsiteX22" fmla="*/ 96050 w 257175"/>
                <a:gd name="connsiteY22" fmla="*/ 372885 h 504825"/>
                <a:gd name="connsiteX23" fmla="*/ 95660 w 257175"/>
                <a:gd name="connsiteY23" fmla="*/ 367265 h 504825"/>
                <a:gd name="connsiteX24" fmla="*/ 98498 w 257175"/>
                <a:gd name="connsiteY24" fmla="*/ 365798 h 504825"/>
                <a:gd name="connsiteX25" fmla="*/ 102422 w 257175"/>
                <a:gd name="connsiteY25" fmla="*/ 365884 h 504825"/>
                <a:gd name="connsiteX26" fmla="*/ 105565 w 257175"/>
                <a:gd name="connsiteY26" fmla="*/ 370189 h 504825"/>
                <a:gd name="connsiteX27" fmla="*/ 47339 w 257175"/>
                <a:gd name="connsiteY27" fmla="*/ 282445 h 504825"/>
                <a:gd name="connsiteX28" fmla="*/ 51111 w 257175"/>
                <a:gd name="connsiteY28" fmla="*/ 283616 h 504825"/>
                <a:gd name="connsiteX29" fmla="*/ 53921 w 257175"/>
                <a:gd name="connsiteY29" fmla="*/ 283598 h 504825"/>
                <a:gd name="connsiteX30" fmla="*/ 56416 w 257175"/>
                <a:gd name="connsiteY30" fmla="*/ 286998 h 504825"/>
                <a:gd name="connsiteX31" fmla="*/ 57750 w 257175"/>
                <a:gd name="connsiteY31" fmla="*/ 292351 h 504825"/>
                <a:gd name="connsiteX32" fmla="*/ 60865 w 257175"/>
                <a:gd name="connsiteY32" fmla="*/ 297628 h 504825"/>
                <a:gd name="connsiteX33" fmla="*/ 64941 w 257175"/>
                <a:gd name="connsiteY33" fmla="*/ 302200 h 504825"/>
                <a:gd name="connsiteX34" fmla="*/ 65103 w 257175"/>
                <a:gd name="connsiteY34" fmla="*/ 304990 h 504825"/>
                <a:gd name="connsiteX35" fmla="*/ 63646 w 257175"/>
                <a:gd name="connsiteY35" fmla="*/ 306486 h 504825"/>
                <a:gd name="connsiteX36" fmla="*/ 60607 w 257175"/>
                <a:gd name="connsiteY36" fmla="*/ 308343 h 504825"/>
                <a:gd name="connsiteX37" fmla="*/ 60617 w 257175"/>
                <a:gd name="connsiteY37" fmla="*/ 310334 h 504825"/>
                <a:gd name="connsiteX38" fmla="*/ 62627 w 257175"/>
                <a:gd name="connsiteY38" fmla="*/ 309334 h 504825"/>
                <a:gd name="connsiteX39" fmla="*/ 64360 w 257175"/>
                <a:gd name="connsiteY39" fmla="*/ 308877 h 504825"/>
                <a:gd name="connsiteX40" fmla="*/ 68532 w 257175"/>
                <a:gd name="connsiteY40" fmla="*/ 309315 h 504825"/>
                <a:gd name="connsiteX41" fmla="*/ 69990 w 257175"/>
                <a:gd name="connsiteY41" fmla="*/ 311334 h 504825"/>
                <a:gd name="connsiteX42" fmla="*/ 70999 w 257175"/>
                <a:gd name="connsiteY42" fmla="*/ 314354 h 504825"/>
                <a:gd name="connsiteX43" fmla="*/ 71533 w 257175"/>
                <a:gd name="connsiteY43" fmla="*/ 316830 h 504825"/>
                <a:gd name="connsiteX44" fmla="*/ 71171 w 257175"/>
                <a:gd name="connsiteY44" fmla="*/ 319516 h 504825"/>
                <a:gd name="connsiteX45" fmla="*/ 70047 w 257175"/>
                <a:gd name="connsiteY45" fmla="*/ 318659 h 504825"/>
                <a:gd name="connsiteX46" fmla="*/ 68904 w 257175"/>
                <a:gd name="connsiteY46" fmla="*/ 316259 h 504825"/>
                <a:gd name="connsiteX47" fmla="*/ 67637 w 257175"/>
                <a:gd name="connsiteY47" fmla="*/ 315154 h 504825"/>
                <a:gd name="connsiteX48" fmla="*/ 66161 w 257175"/>
                <a:gd name="connsiteY48" fmla="*/ 314554 h 504825"/>
                <a:gd name="connsiteX49" fmla="*/ 66827 w 257175"/>
                <a:gd name="connsiteY49" fmla="*/ 317859 h 504825"/>
                <a:gd name="connsiteX50" fmla="*/ 66560 w 257175"/>
                <a:gd name="connsiteY50" fmla="*/ 322269 h 504825"/>
                <a:gd name="connsiteX51" fmla="*/ 67199 w 257175"/>
                <a:gd name="connsiteY51" fmla="*/ 322679 h 504825"/>
                <a:gd name="connsiteX52" fmla="*/ 69180 w 257175"/>
                <a:gd name="connsiteY52" fmla="*/ 322755 h 504825"/>
                <a:gd name="connsiteX53" fmla="*/ 67875 w 257175"/>
                <a:gd name="connsiteY53" fmla="*/ 327250 h 504825"/>
                <a:gd name="connsiteX54" fmla="*/ 65160 w 257175"/>
                <a:gd name="connsiteY54" fmla="*/ 328470 h 504825"/>
                <a:gd name="connsiteX55" fmla="*/ 62008 w 257175"/>
                <a:gd name="connsiteY55" fmla="*/ 328927 h 504825"/>
                <a:gd name="connsiteX56" fmla="*/ 61246 w 257175"/>
                <a:gd name="connsiteY56" fmla="*/ 330518 h 504825"/>
                <a:gd name="connsiteX57" fmla="*/ 60674 w 257175"/>
                <a:gd name="connsiteY57" fmla="*/ 332565 h 504825"/>
                <a:gd name="connsiteX58" fmla="*/ 59026 w 257175"/>
                <a:gd name="connsiteY58" fmla="*/ 335614 h 504825"/>
                <a:gd name="connsiteX59" fmla="*/ 56855 w 257175"/>
                <a:gd name="connsiteY59" fmla="*/ 337338 h 504825"/>
                <a:gd name="connsiteX60" fmla="*/ 54168 w 257175"/>
                <a:gd name="connsiteY60" fmla="*/ 336985 h 504825"/>
                <a:gd name="connsiteX61" fmla="*/ 51540 w 257175"/>
                <a:gd name="connsiteY61" fmla="*/ 335623 h 504825"/>
                <a:gd name="connsiteX62" fmla="*/ 49244 w 257175"/>
                <a:gd name="connsiteY62" fmla="*/ 335347 h 504825"/>
                <a:gd name="connsiteX63" fmla="*/ 47644 w 257175"/>
                <a:gd name="connsiteY63" fmla="*/ 336156 h 504825"/>
                <a:gd name="connsiteX64" fmla="*/ 46606 w 257175"/>
                <a:gd name="connsiteY64" fmla="*/ 336909 h 504825"/>
                <a:gd name="connsiteX65" fmla="*/ 45596 w 257175"/>
                <a:gd name="connsiteY65" fmla="*/ 336775 h 504825"/>
                <a:gd name="connsiteX66" fmla="*/ 42710 w 257175"/>
                <a:gd name="connsiteY66" fmla="*/ 337061 h 504825"/>
                <a:gd name="connsiteX67" fmla="*/ 39995 w 257175"/>
                <a:gd name="connsiteY67" fmla="*/ 337004 h 504825"/>
                <a:gd name="connsiteX68" fmla="*/ 39605 w 257175"/>
                <a:gd name="connsiteY68" fmla="*/ 335814 h 504825"/>
                <a:gd name="connsiteX69" fmla="*/ 40072 w 257175"/>
                <a:gd name="connsiteY69" fmla="*/ 332232 h 504825"/>
                <a:gd name="connsiteX70" fmla="*/ 39462 w 257175"/>
                <a:gd name="connsiteY70" fmla="*/ 331261 h 504825"/>
                <a:gd name="connsiteX71" fmla="*/ 36871 w 257175"/>
                <a:gd name="connsiteY71" fmla="*/ 330765 h 504825"/>
                <a:gd name="connsiteX72" fmla="*/ 35909 w 257175"/>
                <a:gd name="connsiteY72" fmla="*/ 329908 h 504825"/>
                <a:gd name="connsiteX73" fmla="*/ 34414 w 257175"/>
                <a:gd name="connsiteY73" fmla="*/ 327431 h 504825"/>
                <a:gd name="connsiteX74" fmla="*/ 34119 w 257175"/>
                <a:gd name="connsiteY74" fmla="*/ 326269 h 504825"/>
                <a:gd name="connsiteX75" fmla="*/ 33909 w 257175"/>
                <a:gd name="connsiteY75" fmla="*/ 324669 h 504825"/>
                <a:gd name="connsiteX76" fmla="*/ 32328 w 257175"/>
                <a:gd name="connsiteY76" fmla="*/ 322602 h 504825"/>
                <a:gd name="connsiteX77" fmla="*/ 30413 w 257175"/>
                <a:gd name="connsiteY77" fmla="*/ 321116 h 504825"/>
                <a:gd name="connsiteX78" fmla="*/ 29289 w 257175"/>
                <a:gd name="connsiteY78" fmla="*/ 321040 h 504825"/>
                <a:gd name="connsiteX79" fmla="*/ 27051 w 257175"/>
                <a:gd name="connsiteY79" fmla="*/ 323460 h 504825"/>
                <a:gd name="connsiteX80" fmla="*/ 25203 w 257175"/>
                <a:gd name="connsiteY80" fmla="*/ 325907 h 504825"/>
                <a:gd name="connsiteX81" fmla="*/ 25851 w 257175"/>
                <a:gd name="connsiteY81" fmla="*/ 327136 h 504825"/>
                <a:gd name="connsiteX82" fmla="*/ 26451 w 257175"/>
                <a:gd name="connsiteY82" fmla="*/ 328746 h 504825"/>
                <a:gd name="connsiteX83" fmla="*/ 25451 w 257175"/>
                <a:gd name="connsiteY83" fmla="*/ 329908 h 504825"/>
                <a:gd name="connsiteX84" fmla="*/ 22412 w 257175"/>
                <a:gd name="connsiteY84" fmla="*/ 332556 h 504825"/>
                <a:gd name="connsiteX85" fmla="*/ 21936 w 257175"/>
                <a:gd name="connsiteY85" fmla="*/ 333585 h 504825"/>
                <a:gd name="connsiteX86" fmla="*/ 21117 w 257175"/>
                <a:gd name="connsiteY86" fmla="*/ 334146 h 504825"/>
                <a:gd name="connsiteX87" fmla="*/ 19669 w 257175"/>
                <a:gd name="connsiteY87" fmla="*/ 333413 h 504825"/>
                <a:gd name="connsiteX88" fmla="*/ 16059 w 257175"/>
                <a:gd name="connsiteY88" fmla="*/ 333585 h 504825"/>
                <a:gd name="connsiteX89" fmla="*/ 14402 w 257175"/>
                <a:gd name="connsiteY89" fmla="*/ 333118 h 504825"/>
                <a:gd name="connsiteX90" fmla="*/ 12468 w 257175"/>
                <a:gd name="connsiteY90" fmla="*/ 331165 h 504825"/>
                <a:gd name="connsiteX91" fmla="*/ 7753 w 257175"/>
                <a:gd name="connsiteY91" fmla="*/ 329860 h 504825"/>
                <a:gd name="connsiteX92" fmla="*/ 6963 w 257175"/>
                <a:gd name="connsiteY92" fmla="*/ 326727 h 504825"/>
                <a:gd name="connsiteX93" fmla="*/ 6058 w 257175"/>
                <a:gd name="connsiteY93" fmla="*/ 326136 h 504825"/>
                <a:gd name="connsiteX94" fmla="*/ 714 w 257175"/>
                <a:gd name="connsiteY94" fmla="*/ 320754 h 504825"/>
                <a:gd name="connsiteX95" fmla="*/ 0 w 257175"/>
                <a:gd name="connsiteY95" fmla="*/ 318954 h 504825"/>
                <a:gd name="connsiteX96" fmla="*/ 695 w 257175"/>
                <a:gd name="connsiteY96" fmla="*/ 317878 h 504825"/>
                <a:gd name="connsiteX97" fmla="*/ 2686 w 257175"/>
                <a:gd name="connsiteY97" fmla="*/ 316249 h 504825"/>
                <a:gd name="connsiteX98" fmla="*/ 9382 w 257175"/>
                <a:gd name="connsiteY98" fmla="*/ 313544 h 504825"/>
                <a:gd name="connsiteX99" fmla="*/ 10439 w 257175"/>
                <a:gd name="connsiteY99" fmla="*/ 312458 h 504825"/>
                <a:gd name="connsiteX100" fmla="*/ 10658 w 257175"/>
                <a:gd name="connsiteY100" fmla="*/ 311496 h 504825"/>
                <a:gd name="connsiteX101" fmla="*/ 8687 w 257175"/>
                <a:gd name="connsiteY101" fmla="*/ 310401 h 504825"/>
                <a:gd name="connsiteX102" fmla="*/ 6915 w 257175"/>
                <a:gd name="connsiteY102" fmla="*/ 309181 h 504825"/>
                <a:gd name="connsiteX103" fmla="*/ 6315 w 257175"/>
                <a:gd name="connsiteY103" fmla="*/ 308391 h 504825"/>
                <a:gd name="connsiteX104" fmla="*/ 6267 w 257175"/>
                <a:gd name="connsiteY104" fmla="*/ 307696 h 504825"/>
                <a:gd name="connsiteX105" fmla="*/ 7277 w 257175"/>
                <a:gd name="connsiteY105" fmla="*/ 306791 h 504825"/>
                <a:gd name="connsiteX106" fmla="*/ 9296 w 257175"/>
                <a:gd name="connsiteY106" fmla="*/ 306724 h 504825"/>
                <a:gd name="connsiteX107" fmla="*/ 10896 w 257175"/>
                <a:gd name="connsiteY107" fmla="*/ 307134 h 504825"/>
                <a:gd name="connsiteX108" fmla="*/ 12163 w 257175"/>
                <a:gd name="connsiteY108" fmla="*/ 306324 h 504825"/>
                <a:gd name="connsiteX109" fmla="*/ 14392 w 257175"/>
                <a:gd name="connsiteY109" fmla="*/ 305505 h 504825"/>
                <a:gd name="connsiteX110" fmla="*/ 15888 w 257175"/>
                <a:gd name="connsiteY110" fmla="*/ 304476 h 504825"/>
                <a:gd name="connsiteX111" fmla="*/ 17173 w 257175"/>
                <a:gd name="connsiteY111" fmla="*/ 301819 h 504825"/>
                <a:gd name="connsiteX112" fmla="*/ 18535 w 257175"/>
                <a:gd name="connsiteY112" fmla="*/ 299428 h 504825"/>
                <a:gd name="connsiteX113" fmla="*/ 18679 w 257175"/>
                <a:gd name="connsiteY113" fmla="*/ 298132 h 504825"/>
                <a:gd name="connsiteX114" fmla="*/ 19869 w 257175"/>
                <a:gd name="connsiteY114" fmla="*/ 293570 h 504825"/>
                <a:gd name="connsiteX115" fmla="*/ 20526 w 257175"/>
                <a:gd name="connsiteY115" fmla="*/ 292437 h 504825"/>
                <a:gd name="connsiteX116" fmla="*/ 24755 w 257175"/>
                <a:gd name="connsiteY116" fmla="*/ 289446 h 504825"/>
                <a:gd name="connsiteX117" fmla="*/ 25822 w 257175"/>
                <a:gd name="connsiteY117" fmla="*/ 291084 h 504825"/>
                <a:gd name="connsiteX118" fmla="*/ 27908 w 257175"/>
                <a:gd name="connsiteY118" fmla="*/ 291484 h 504825"/>
                <a:gd name="connsiteX119" fmla="*/ 29775 w 257175"/>
                <a:gd name="connsiteY119" fmla="*/ 289979 h 504825"/>
                <a:gd name="connsiteX120" fmla="*/ 32013 w 257175"/>
                <a:gd name="connsiteY120" fmla="*/ 285226 h 504825"/>
                <a:gd name="connsiteX121" fmla="*/ 33566 w 257175"/>
                <a:gd name="connsiteY121" fmla="*/ 284931 h 504825"/>
                <a:gd name="connsiteX122" fmla="*/ 35280 w 257175"/>
                <a:gd name="connsiteY122" fmla="*/ 285322 h 504825"/>
                <a:gd name="connsiteX123" fmla="*/ 38652 w 257175"/>
                <a:gd name="connsiteY123" fmla="*/ 284721 h 504825"/>
                <a:gd name="connsiteX124" fmla="*/ 44634 w 257175"/>
                <a:gd name="connsiteY124" fmla="*/ 282502 h 504825"/>
                <a:gd name="connsiteX125" fmla="*/ 47339 w 257175"/>
                <a:gd name="connsiteY125" fmla="*/ 282445 h 504825"/>
                <a:gd name="connsiteX126" fmla="*/ 81277 w 257175"/>
                <a:gd name="connsiteY126" fmla="*/ 272729 h 504825"/>
                <a:gd name="connsiteX127" fmla="*/ 77905 w 257175"/>
                <a:gd name="connsiteY127" fmla="*/ 272767 h 504825"/>
                <a:gd name="connsiteX128" fmla="*/ 76686 w 257175"/>
                <a:gd name="connsiteY128" fmla="*/ 272358 h 504825"/>
                <a:gd name="connsiteX129" fmla="*/ 75228 w 257175"/>
                <a:gd name="connsiteY129" fmla="*/ 271215 h 504825"/>
                <a:gd name="connsiteX130" fmla="*/ 73590 w 257175"/>
                <a:gd name="connsiteY130" fmla="*/ 264738 h 504825"/>
                <a:gd name="connsiteX131" fmla="*/ 74181 w 257175"/>
                <a:gd name="connsiteY131" fmla="*/ 262442 h 504825"/>
                <a:gd name="connsiteX132" fmla="*/ 74847 w 257175"/>
                <a:gd name="connsiteY132" fmla="*/ 261318 h 504825"/>
                <a:gd name="connsiteX133" fmla="*/ 75590 w 257175"/>
                <a:gd name="connsiteY133" fmla="*/ 260442 h 504825"/>
                <a:gd name="connsiteX134" fmla="*/ 77371 w 257175"/>
                <a:gd name="connsiteY134" fmla="*/ 260080 h 504825"/>
                <a:gd name="connsiteX135" fmla="*/ 79143 w 257175"/>
                <a:gd name="connsiteY135" fmla="*/ 261309 h 504825"/>
                <a:gd name="connsiteX136" fmla="*/ 79810 w 257175"/>
                <a:gd name="connsiteY136" fmla="*/ 262452 h 504825"/>
                <a:gd name="connsiteX137" fmla="*/ 81296 w 257175"/>
                <a:gd name="connsiteY137" fmla="*/ 266833 h 504825"/>
                <a:gd name="connsiteX138" fmla="*/ 81572 w 257175"/>
                <a:gd name="connsiteY138" fmla="*/ 270586 h 504825"/>
                <a:gd name="connsiteX139" fmla="*/ 81277 w 257175"/>
                <a:gd name="connsiteY139" fmla="*/ 272729 h 504825"/>
                <a:gd name="connsiteX140" fmla="*/ 53921 w 257175"/>
                <a:gd name="connsiteY140" fmla="*/ 249927 h 504825"/>
                <a:gd name="connsiteX141" fmla="*/ 54883 w 257175"/>
                <a:gd name="connsiteY141" fmla="*/ 256032 h 504825"/>
                <a:gd name="connsiteX142" fmla="*/ 55826 w 257175"/>
                <a:gd name="connsiteY142" fmla="*/ 259804 h 504825"/>
                <a:gd name="connsiteX143" fmla="*/ 55893 w 257175"/>
                <a:gd name="connsiteY143" fmla="*/ 261090 h 504825"/>
                <a:gd name="connsiteX144" fmla="*/ 55007 w 257175"/>
                <a:gd name="connsiteY144" fmla="*/ 262880 h 504825"/>
                <a:gd name="connsiteX145" fmla="*/ 50597 w 257175"/>
                <a:gd name="connsiteY145" fmla="*/ 265262 h 504825"/>
                <a:gd name="connsiteX146" fmla="*/ 49206 w 257175"/>
                <a:gd name="connsiteY146" fmla="*/ 265271 h 504825"/>
                <a:gd name="connsiteX147" fmla="*/ 49149 w 257175"/>
                <a:gd name="connsiteY147" fmla="*/ 264690 h 504825"/>
                <a:gd name="connsiteX148" fmla="*/ 50139 w 257175"/>
                <a:gd name="connsiteY148" fmla="*/ 262271 h 504825"/>
                <a:gd name="connsiteX149" fmla="*/ 49282 w 257175"/>
                <a:gd name="connsiteY149" fmla="*/ 259518 h 504825"/>
                <a:gd name="connsiteX150" fmla="*/ 49701 w 257175"/>
                <a:gd name="connsiteY150" fmla="*/ 257423 h 504825"/>
                <a:gd name="connsiteX151" fmla="*/ 49292 w 257175"/>
                <a:gd name="connsiteY151" fmla="*/ 257042 h 504825"/>
                <a:gd name="connsiteX152" fmla="*/ 48435 w 257175"/>
                <a:gd name="connsiteY152" fmla="*/ 257337 h 504825"/>
                <a:gd name="connsiteX153" fmla="*/ 45272 w 257175"/>
                <a:gd name="connsiteY153" fmla="*/ 260661 h 504825"/>
                <a:gd name="connsiteX154" fmla="*/ 44215 w 257175"/>
                <a:gd name="connsiteY154" fmla="*/ 260985 h 504825"/>
                <a:gd name="connsiteX155" fmla="*/ 44101 w 257175"/>
                <a:gd name="connsiteY155" fmla="*/ 260309 h 504825"/>
                <a:gd name="connsiteX156" fmla="*/ 44882 w 257175"/>
                <a:gd name="connsiteY156" fmla="*/ 257585 h 504825"/>
                <a:gd name="connsiteX157" fmla="*/ 44977 w 257175"/>
                <a:gd name="connsiteY157" fmla="*/ 255718 h 504825"/>
                <a:gd name="connsiteX158" fmla="*/ 45444 w 257175"/>
                <a:gd name="connsiteY158" fmla="*/ 254575 h 504825"/>
                <a:gd name="connsiteX159" fmla="*/ 46301 w 257175"/>
                <a:gd name="connsiteY159" fmla="*/ 253517 h 504825"/>
                <a:gd name="connsiteX160" fmla="*/ 47320 w 257175"/>
                <a:gd name="connsiteY160" fmla="*/ 252727 h 504825"/>
                <a:gd name="connsiteX161" fmla="*/ 48149 w 257175"/>
                <a:gd name="connsiteY161" fmla="*/ 252612 h 504825"/>
                <a:gd name="connsiteX162" fmla="*/ 49025 w 257175"/>
                <a:gd name="connsiteY162" fmla="*/ 253432 h 504825"/>
                <a:gd name="connsiteX163" fmla="*/ 51578 w 257175"/>
                <a:gd name="connsiteY163" fmla="*/ 251146 h 504825"/>
                <a:gd name="connsiteX164" fmla="*/ 53921 w 257175"/>
                <a:gd name="connsiteY164" fmla="*/ 249927 h 504825"/>
                <a:gd name="connsiteX165" fmla="*/ 58169 w 257175"/>
                <a:gd name="connsiteY165" fmla="*/ 255451 h 504825"/>
                <a:gd name="connsiteX166" fmla="*/ 57607 w 257175"/>
                <a:gd name="connsiteY166" fmla="*/ 255956 h 504825"/>
                <a:gd name="connsiteX167" fmla="*/ 56254 w 257175"/>
                <a:gd name="connsiteY167" fmla="*/ 255813 h 504825"/>
                <a:gd name="connsiteX168" fmla="*/ 55750 w 257175"/>
                <a:gd name="connsiteY168" fmla="*/ 255041 h 504825"/>
                <a:gd name="connsiteX169" fmla="*/ 55473 w 257175"/>
                <a:gd name="connsiteY169" fmla="*/ 253860 h 504825"/>
                <a:gd name="connsiteX170" fmla="*/ 55445 w 257175"/>
                <a:gd name="connsiteY170" fmla="*/ 251698 h 504825"/>
                <a:gd name="connsiteX171" fmla="*/ 56264 w 257175"/>
                <a:gd name="connsiteY171" fmla="*/ 250145 h 504825"/>
                <a:gd name="connsiteX172" fmla="*/ 59731 w 257175"/>
                <a:gd name="connsiteY172" fmla="*/ 247802 h 504825"/>
                <a:gd name="connsiteX173" fmla="*/ 58160 w 257175"/>
                <a:gd name="connsiteY173" fmla="*/ 246974 h 504825"/>
                <a:gd name="connsiteX174" fmla="*/ 58102 w 257175"/>
                <a:gd name="connsiteY174" fmla="*/ 246383 h 504825"/>
                <a:gd name="connsiteX175" fmla="*/ 58998 w 257175"/>
                <a:gd name="connsiteY175" fmla="*/ 244431 h 504825"/>
                <a:gd name="connsiteX176" fmla="*/ 62722 w 257175"/>
                <a:gd name="connsiteY176" fmla="*/ 241392 h 504825"/>
                <a:gd name="connsiteX177" fmla="*/ 63722 w 257175"/>
                <a:gd name="connsiteY177" fmla="*/ 240840 h 504825"/>
                <a:gd name="connsiteX178" fmla="*/ 64713 w 257175"/>
                <a:gd name="connsiteY178" fmla="*/ 240925 h 504825"/>
                <a:gd name="connsiteX179" fmla="*/ 62789 w 257175"/>
                <a:gd name="connsiteY179" fmla="*/ 246317 h 504825"/>
                <a:gd name="connsiteX180" fmla="*/ 58169 w 257175"/>
                <a:gd name="connsiteY180" fmla="*/ 255451 h 504825"/>
                <a:gd name="connsiteX181" fmla="*/ 63303 w 257175"/>
                <a:gd name="connsiteY181" fmla="*/ 230124 h 504825"/>
                <a:gd name="connsiteX182" fmla="*/ 52654 w 257175"/>
                <a:gd name="connsiteY182" fmla="*/ 232801 h 504825"/>
                <a:gd name="connsiteX183" fmla="*/ 48987 w 257175"/>
                <a:gd name="connsiteY183" fmla="*/ 232563 h 504825"/>
                <a:gd name="connsiteX184" fmla="*/ 48654 w 257175"/>
                <a:gd name="connsiteY184" fmla="*/ 231248 h 504825"/>
                <a:gd name="connsiteX185" fmla="*/ 49387 w 257175"/>
                <a:gd name="connsiteY185" fmla="*/ 230372 h 504825"/>
                <a:gd name="connsiteX186" fmla="*/ 52426 w 257175"/>
                <a:gd name="connsiteY186" fmla="*/ 229524 h 504825"/>
                <a:gd name="connsiteX187" fmla="*/ 53654 w 257175"/>
                <a:gd name="connsiteY187" fmla="*/ 223076 h 504825"/>
                <a:gd name="connsiteX188" fmla="*/ 49063 w 257175"/>
                <a:gd name="connsiteY188" fmla="*/ 220094 h 504825"/>
                <a:gd name="connsiteX189" fmla="*/ 48825 w 257175"/>
                <a:gd name="connsiteY189" fmla="*/ 219265 h 504825"/>
                <a:gd name="connsiteX190" fmla="*/ 49187 w 257175"/>
                <a:gd name="connsiteY190" fmla="*/ 217846 h 504825"/>
                <a:gd name="connsiteX191" fmla="*/ 49721 w 257175"/>
                <a:gd name="connsiteY191" fmla="*/ 217208 h 504825"/>
                <a:gd name="connsiteX192" fmla="*/ 52502 w 257175"/>
                <a:gd name="connsiteY192" fmla="*/ 215703 h 504825"/>
                <a:gd name="connsiteX193" fmla="*/ 53673 w 257175"/>
                <a:gd name="connsiteY193" fmla="*/ 215370 h 504825"/>
                <a:gd name="connsiteX194" fmla="*/ 54626 w 257175"/>
                <a:gd name="connsiteY194" fmla="*/ 215570 h 504825"/>
                <a:gd name="connsiteX195" fmla="*/ 56588 w 257175"/>
                <a:gd name="connsiteY195" fmla="*/ 217313 h 504825"/>
                <a:gd name="connsiteX196" fmla="*/ 58798 w 257175"/>
                <a:gd name="connsiteY196" fmla="*/ 220961 h 504825"/>
                <a:gd name="connsiteX197" fmla="*/ 61760 w 257175"/>
                <a:gd name="connsiteY197" fmla="*/ 221542 h 504825"/>
                <a:gd name="connsiteX198" fmla="*/ 63770 w 257175"/>
                <a:gd name="connsiteY198" fmla="*/ 223085 h 504825"/>
                <a:gd name="connsiteX199" fmla="*/ 63303 w 257175"/>
                <a:gd name="connsiteY199" fmla="*/ 230124 h 504825"/>
                <a:gd name="connsiteX200" fmla="*/ 41119 w 257175"/>
                <a:gd name="connsiteY200" fmla="*/ 218504 h 504825"/>
                <a:gd name="connsiteX201" fmla="*/ 39605 w 257175"/>
                <a:gd name="connsiteY201" fmla="*/ 218770 h 504825"/>
                <a:gd name="connsiteX202" fmla="*/ 39491 w 257175"/>
                <a:gd name="connsiteY202" fmla="*/ 218084 h 504825"/>
                <a:gd name="connsiteX203" fmla="*/ 42129 w 257175"/>
                <a:gd name="connsiteY203" fmla="*/ 214808 h 504825"/>
                <a:gd name="connsiteX204" fmla="*/ 43834 w 257175"/>
                <a:gd name="connsiteY204" fmla="*/ 214265 h 504825"/>
                <a:gd name="connsiteX205" fmla="*/ 44434 w 257175"/>
                <a:gd name="connsiteY205" fmla="*/ 214589 h 504825"/>
                <a:gd name="connsiteX206" fmla="*/ 43196 w 257175"/>
                <a:gd name="connsiteY206" fmla="*/ 216494 h 504825"/>
                <a:gd name="connsiteX207" fmla="*/ 41119 w 257175"/>
                <a:gd name="connsiteY207" fmla="*/ 218504 h 504825"/>
                <a:gd name="connsiteX208" fmla="*/ 19488 w 257175"/>
                <a:gd name="connsiteY208" fmla="*/ 199977 h 504825"/>
                <a:gd name="connsiteX209" fmla="*/ 17135 w 257175"/>
                <a:gd name="connsiteY209" fmla="*/ 200644 h 504825"/>
                <a:gd name="connsiteX210" fmla="*/ 16268 w 257175"/>
                <a:gd name="connsiteY210" fmla="*/ 200254 h 504825"/>
                <a:gd name="connsiteX211" fmla="*/ 16116 w 257175"/>
                <a:gd name="connsiteY211" fmla="*/ 199635 h 504825"/>
                <a:gd name="connsiteX212" fmla="*/ 16650 w 257175"/>
                <a:gd name="connsiteY212" fmla="*/ 197949 h 504825"/>
                <a:gd name="connsiteX213" fmla="*/ 18450 w 257175"/>
                <a:gd name="connsiteY213" fmla="*/ 197348 h 504825"/>
                <a:gd name="connsiteX214" fmla="*/ 19755 w 257175"/>
                <a:gd name="connsiteY214" fmla="*/ 198263 h 504825"/>
                <a:gd name="connsiteX215" fmla="*/ 19964 w 257175"/>
                <a:gd name="connsiteY215" fmla="*/ 199092 h 504825"/>
                <a:gd name="connsiteX216" fmla="*/ 19488 w 257175"/>
                <a:gd name="connsiteY216" fmla="*/ 199977 h 504825"/>
                <a:gd name="connsiteX217" fmla="*/ 49911 w 257175"/>
                <a:gd name="connsiteY217" fmla="*/ 200015 h 504825"/>
                <a:gd name="connsiteX218" fmla="*/ 49120 w 257175"/>
                <a:gd name="connsiteY218" fmla="*/ 200644 h 504825"/>
                <a:gd name="connsiteX219" fmla="*/ 48120 w 257175"/>
                <a:gd name="connsiteY219" fmla="*/ 200520 h 504825"/>
                <a:gd name="connsiteX220" fmla="*/ 47130 w 257175"/>
                <a:gd name="connsiteY220" fmla="*/ 199711 h 504825"/>
                <a:gd name="connsiteX221" fmla="*/ 45815 w 257175"/>
                <a:gd name="connsiteY221" fmla="*/ 197406 h 504825"/>
                <a:gd name="connsiteX222" fmla="*/ 48768 w 257175"/>
                <a:gd name="connsiteY222" fmla="*/ 195805 h 504825"/>
                <a:gd name="connsiteX223" fmla="*/ 49949 w 257175"/>
                <a:gd name="connsiteY223" fmla="*/ 196748 h 504825"/>
                <a:gd name="connsiteX224" fmla="*/ 50397 w 257175"/>
                <a:gd name="connsiteY224" fmla="*/ 197825 h 504825"/>
                <a:gd name="connsiteX225" fmla="*/ 50416 w 257175"/>
                <a:gd name="connsiteY225" fmla="*/ 199015 h 504825"/>
                <a:gd name="connsiteX226" fmla="*/ 49911 w 257175"/>
                <a:gd name="connsiteY226" fmla="*/ 200015 h 504825"/>
                <a:gd name="connsiteX227" fmla="*/ 23955 w 257175"/>
                <a:gd name="connsiteY227" fmla="*/ 192624 h 504825"/>
                <a:gd name="connsiteX228" fmla="*/ 22822 w 257175"/>
                <a:gd name="connsiteY228" fmla="*/ 192900 h 504825"/>
                <a:gd name="connsiteX229" fmla="*/ 21346 w 257175"/>
                <a:gd name="connsiteY229" fmla="*/ 192634 h 504825"/>
                <a:gd name="connsiteX230" fmla="*/ 20431 w 257175"/>
                <a:gd name="connsiteY230" fmla="*/ 191872 h 504825"/>
                <a:gd name="connsiteX231" fmla="*/ 19507 w 257175"/>
                <a:gd name="connsiteY231" fmla="*/ 188852 h 504825"/>
                <a:gd name="connsiteX232" fmla="*/ 19336 w 257175"/>
                <a:gd name="connsiteY232" fmla="*/ 187023 h 504825"/>
                <a:gd name="connsiteX233" fmla="*/ 19745 w 257175"/>
                <a:gd name="connsiteY233" fmla="*/ 183614 h 504825"/>
                <a:gd name="connsiteX234" fmla="*/ 19650 w 257175"/>
                <a:gd name="connsiteY234" fmla="*/ 179527 h 504825"/>
                <a:gd name="connsiteX235" fmla="*/ 22698 w 257175"/>
                <a:gd name="connsiteY235" fmla="*/ 179403 h 504825"/>
                <a:gd name="connsiteX236" fmla="*/ 23488 w 257175"/>
                <a:gd name="connsiteY236" fmla="*/ 179994 h 504825"/>
                <a:gd name="connsiteX237" fmla="*/ 24012 w 257175"/>
                <a:gd name="connsiteY237" fmla="*/ 192100 h 504825"/>
                <a:gd name="connsiteX238" fmla="*/ 23955 w 257175"/>
                <a:gd name="connsiteY238" fmla="*/ 192624 h 504825"/>
                <a:gd name="connsiteX239" fmla="*/ 53502 w 257175"/>
                <a:gd name="connsiteY239" fmla="*/ 173384 h 504825"/>
                <a:gd name="connsiteX240" fmla="*/ 53464 w 257175"/>
                <a:gd name="connsiteY240" fmla="*/ 175574 h 504825"/>
                <a:gd name="connsiteX241" fmla="*/ 52987 w 257175"/>
                <a:gd name="connsiteY241" fmla="*/ 178156 h 504825"/>
                <a:gd name="connsiteX242" fmla="*/ 53597 w 257175"/>
                <a:gd name="connsiteY242" fmla="*/ 180889 h 504825"/>
                <a:gd name="connsiteX243" fmla="*/ 53740 w 257175"/>
                <a:gd name="connsiteY243" fmla="*/ 182842 h 504825"/>
                <a:gd name="connsiteX244" fmla="*/ 54864 w 257175"/>
                <a:gd name="connsiteY244" fmla="*/ 183461 h 504825"/>
                <a:gd name="connsiteX245" fmla="*/ 55550 w 257175"/>
                <a:gd name="connsiteY245" fmla="*/ 184356 h 504825"/>
                <a:gd name="connsiteX246" fmla="*/ 60560 w 257175"/>
                <a:gd name="connsiteY246" fmla="*/ 185356 h 504825"/>
                <a:gd name="connsiteX247" fmla="*/ 65218 w 257175"/>
                <a:gd name="connsiteY247" fmla="*/ 185071 h 504825"/>
                <a:gd name="connsiteX248" fmla="*/ 66113 w 257175"/>
                <a:gd name="connsiteY248" fmla="*/ 185871 h 504825"/>
                <a:gd name="connsiteX249" fmla="*/ 66218 w 257175"/>
                <a:gd name="connsiteY249" fmla="*/ 187147 h 504825"/>
                <a:gd name="connsiteX250" fmla="*/ 65484 w 257175"/>
                <a:gd name="connsiteY250" fmla="*/ 188548 h 504825"/>
                <a:gd name="connsiteX251" fmla="*/ 62827 w 257175"/>
                <a:gd name="connsiteY251" fmla="*/ 191100 h 504825"/>
                <a:gd name="connsiteX252" fmla="*/ 59664 w 257175"/>
                <a:gd name="connsiteY252" fmla="*/ 195224 h 504825"/>
                <a:gd name="connsiteX253" fmla="*/ 58721 w 257175"/>
                <a:gd name="connsiteY253" fmla="*/ 196082 h 504825"/>
                <a:gd name="connsiteX254" fmla="*/ 57702 w 257175"/>
                <a:gd name="connsiteY254" fmla="*/ 196120 h 504825"/>
                <a:gd name="connsiteX255" fmla="*/ 56969 w 257175"/>
                <a:gd name="connsiteY255" fmla="*/ 195748 h 504825"/>
                <a:gd name="connsiteX256" fmla="*/ 56445 w 257175"/>
                <a:gd name="connsiteY256" fmla="*/ 188414 h 504825"/>
                <a:gd name="connsiteX257" fmla="*/ 53016 w 257175"/>
                <a:gd name="connsiteY257" fmla="*/ 189357 h 504825"/>
                <a:gd name="connsiteX258" fmla="*/ 50254 w 257175"/>
                <a:gd name="connsiteY258" fmla="*/ 189252 h 504825"/>
                <a:gd name="connsiteX259" fmla="*/ 48739 w 257175"/>
                <a:gd name="connsiteY259" fmla="*/ 188357 h 504825"/>
                <a:gd name="connsiteX260" fmla="*/ 47682 w 257175"/>
                <a:gd name="connsiteY260" fmla="*/ 186633 h 504825"/>
                <a:gd name="connsiteX261" fmla="*/ 45539 w 257175"/>
                <a:gd name="connsiteY261" fmla="*/ 182194 h 504825"/>
                <a:gd name="connsiteX262" fmla="*/ 39310 w 257175"/>
                <a:gd name="connsiteY262" fmla="*/ 180442 h 504825"/>
                <a:gd name="connsiteX263" fmla="*/ 37547 w 257175"/>
                <a:gd name="connsiteY263" fmla="*/ 177984 h 504825"/>
                <a:gd name="connsiteX264" fmla="*/ 37014 w 257175"/>
                <a:gd name="connsiteY264" fmla="*/ 176498 h 504825"/>
                <a:gd name="connsiteX265" fmla="*/ 37233 w 257175"/>
                <a:gd name="connsiteY265" fmla="*/ 175679 h 504825"/>
                <a:gd name="connsiteX266" fmla="*/ 38528 w 257175"/>
                <a:gd name="connsiteY266" fmla="*/ 173850 h 504825"/>
                <a:gd name="connsiteX267" fmla="*/ 40148 w 257175"/>
                <a:gd name="connsiteY267" fmla="*/ 174498 h 504825"/>
                <a:gd name="connsiteX268" fmla="*/ 41148 w 257175"/>
                <a:gd name="connsiteY268" fmla="*/ 174098 h 504825"/>
                <a:gd name="connsiteX269" fmla="*/ 41757 w 257175"/>
                <a:gd name="connsiteY269" fmla="*/ 173279 h 504825"/>
                <a:gd name="connsiteX270" fmla="*/ 41748 w 257175"/>
                <a:gd name="connsiteY270" fmla="*/ 172603 h 504825"/>
                <a:gd name="connsiteX271" fmla="*/ 40900 w 257175"/>
                <a:gd name="connsiteY271" fmla="*/ 171012 h 504825"/>
                <a:gd name="connsiteX272" fmla="*/ 40862 w 257175"/>
                <a:gd name="connsiteY272" fmla="*/ 170517 h 504825"/>
                <a:gd name="connsiteX273" fmla="*/ 47234 w 257175"/>
                <a:gd name="connsiteY273" fmla="*/ 168497 h 504825"/>
                <a:gd name="connsiteX274" fmla="*/ 47796 w 257175"/>
                <a:gd name="connsiteY274" fmla="*/ 165335 h 504825"/>
                <a:gd name="connsiteX275" fmla="*/ 49178 w 257175"/>
                <a:gd name="connsiteY275" fmla="*/ 165078 h 504825"/>
                <a:gd name="connsiteX276" fmla="*/ 50759 w 257175"/>
                <a:gd name="connsiteY276" fmla="*/ 166116 h 504825"/>
                <a:gd name="connsiteX277" fmla="*/ 52921 w 257175"/>
                <a:gd name="connsiteY277" fmla="*/ 169402 h 504825"/>
                <a:gd name="connsiteX278" fmla="*/ 53502 w 257175"/>
                <a:gd name="connsiteY278" fmla="*/ 173384 h 504825"/>
                <a:gd name="connsiteX279" fmla="*/ 25136 w 257175"/>
                <a:gd name="connsiteY279" fmla="*/ 164525 h 504825"/>
                <a:gd name="connsiteX280" fmla="*/ 28156 w 257175"/>
                <a:gd name="connsiteY280" fmla="*/ 167326 h 504825"/>
                <a:gd name="connsiteX281" fmla="*/ 25755 w 257175"/>
                <a:gd name="connsiteY281" fmla="*/ 171974 h 504825"/>
                <a:gd name="connsiteX282" fmla="*/ 22069 w 257175"/>
                <a:gd name="connsiteY282" fmla="*/ 171955 h 504825"/>
                <a:gd name="connsiteX283" fmla="*/ 16878 w 257175"/>
                <a:gd name="connsiteY283" fmla="*/ 168564 h 504825"/>
                <a:gd name="connsiteX284" fmla="*/ 16859 w 257175"/>
                <a:gd name="connsiteY284" fmla="*/ 167869 h 504825"/>
                <a:gd name="connsiteX285" fmla="*/ 17288 w 257175"/>
                <a:gd name="connsiteY285" fmla="*/ 166849 h 504825"/>
                <a:gd name="connsiteX286" fmla="*/ 18069 w 257175"/>
                <a:gd name="connsiteY286" fmla="*/ 166040 h 504825"/>
                <a:gd name="connsiteX287" fmla="*/ 18878 w 257175"/>
                <a:gd name="connsiteY287" fmla="*/ 165849 h 504825"/>
                <a:gd name="connsiteX288" fmla="*/ 20164 w 257175"/>
                <a:gd name="connsiteY288" fmla="*/ 166402 h 504825"/>
                <a:gd name="connsiteX289" fmla="*/ 21955 w 257175"/>
                <a:gd name="connsiteY289" fmla="*/ 165506 h 504825"/>
                <a:gd name="connsiteX290" fmla="*/ 23384 w 257175"/>
                <a:gd name="connsiteY290" fmla="*/ 165792 h 504825"/>
                <a:gd name="connsiteX291" fmla="*/ 25136 w 257175"/>
                <a:gd name="connsiteY291" fmla="*/ 164525 h 504825"/>
                <a:gd name="connsiteX292" fmla="*/ 52054 w 257175"/>
                <a:gd name="connsiteY292" fmla="*/ 130245 h 504825"/>
                <a:gd name="connsiteX293" fmla="*/ 48654 w 257175"/>
                <a:gd name="connsiteY293" fmla="*/ 139094 h 504825"/>
                <a:gd name="connsiteX294" fmla="*/ 47320 w 257175"/>
                <a:gd name="connsiteY294" fmla="*/ 139313 h 504825"/>
                <a:gd name="connsiteX295" fmla="*/ 46149 w 257175"/>
                <a:gd name="connsiteY295" fmla="*/ 141522 h 504825"/>
                <a:gd name="connsiteX296" fmla="*/ 42529 w 257175"/>
                <a:gd name="connsiteY296" fmla="*/ 143951 h 504825"/>
                <a:gd name="connsiteX297" fmla="*/ 45691 w 257175"/>
                <a:gd name="connsiteY297" fmla="*/ 143999 h 504825"/>
                <a:gd name="connsiteX298" fmla="*/ 46577 w 257175"/>
                <a:gd name="connsiteY298" fmla="*/ 144809 h 504825"/>
                <a:gd name="connsiteX299" fmla="*/ 46596 w 257175"/>
                <a:gd name="connsiteY299" fmla="*/ 146552 h 504825"/>
                <a:gd name="connsiteX300" fmla="*/ 45996 w 257175"/>
                <a:gd name="connsiteY300" fmla="*/ 147561 h 504825"/>
                <a:gd name="connsiteX301" fmla="*/ 41910 w 257175"/>
                <a:gd name="connsiteY301" fmla="*/ 151581 h 504825"/>
                <a:gd name="connsiteX302" fmla="*/ 39100 w 257175"/>
                <a:gd name="connsiteY302" fmla="*/ 153105 h 504825"/>
                <a:gd name="connsiteX303" fmla="*/ 36071 w 257175"/>
                <a:gd name="connsiteY303" fmla="*/ 157296 h 504825"/>
                <a:gd name="connsiteX304" fmla="*/ 34537 w 257175"/>
                <a:gd name="connsiteY304" fmla="*/ 157344 h 504825"/>
                <a:gd name="connsiteX305" fmla="*/ 33023 w 257175"/>
                <a:gd name="connsiteY305" fmla="*/ 160001 h 504825"/>
                <a:gd name="connsiteX306" fmla="*/ 31785 w 257175"/>
                <a:gd name="connsiteY306" fmla="*/ 161172 h 504825"/>
                <a:gd name="connsiteX307" fmla="*/ 31080 w 257175"/>
                <a:gd name="connsiteY307" fmla="*/ 161172 h 504825"/>
                <a:gd name="connsiteX308" fmla="*/ 30280 w 257175"/>
                <a:gd name="connsiteY308" fmla="*/ 160582 h 504825"/>
                <a:gd name="connsiteX309" fmla="*/ 28403 w 257175"/>
                <a:gd name="connsiteY309" fmla="*/ 157982 h 504825"/>
                <a:gd name="connsiteX310" fmla="*/ 31813 w 257175"/>
                <a:gd name="connsiteY310" fmla="*/ 155420 h 504825"/>
                <a:gd name="connsiteX311" fmla="*/ 32128 w 257175"/>
                <a:gd name="connsiteY311" fmla="*/ 153981 h 504825"/>
                <a:gd name="connsiteX312" fmla="*/ 34461 w 257175"/>
                <a:gd name="connsiteY312" fmla="*/ 152476 h 504825"/>
                <a:gd name="connsiteX313" fmla="*/ 34261 w 257175"/>
                <a:gd name="connsiteY313" fmla="*/ 152010 h 504825"/>
                <a:gd name="connsiteX314" fmla="*/ 30556 w 257175"/>
                <a:gd name="connsiteY314" fmla="*/ 149895 h 504825"/>
                <a:gd name="connsiteX315" fmla="*/ 29099 w 257175"/>
                <a:gd name="connsiteY315" fmla="*/ 148476 h 504825"/>
                <a:gd name="connsiteX316" fmla="*/ 29232 w 257175"/>
                <a:gd name="connsiteY316" fmla="*/ 147733 h 504825"/>
                <a:gd name="connsiteX317" fmla="*/ 31013 w 257175"/>
                <a:gd name="connsiteY317" fmla="*/ 146095 h 504825"/>
                <a:gd name="connsiteX318" fmla="*/ 30175 w 257175"/>
                <a:gd name="connsiteY318" fmla="*/ 145885 h 504825"/>
                <a:gd name="connsiteX319" fmla="*/ 29604 w 257175"/>
                <a:gd name="connsiteY319" fmla="*/ 144999 h 504825"/>
                <a:gd name="connsiteX320" fmla="*/ 28575 w 257175"/>
                <a:gd name="connsiteY320" fmla="*/ 144656 h 504825"/>
                <a:gd name="connsiteX321" fmla="*/ 28260 w 257175"/>
                <a:gd name="connsiteY321" fmla="*/ 143837 h 504825"/>
                <a:gd name="connsiteX322" fmla="*/ 28070 w 257175"/>
                <a:gd name="connsiteY322" fmla="*/ 141665 h 504825"/>
                <a:gd name="connsiteX323" fmla="*/ 28346 w 257175"/>
                <a:gd name="connsiteY323" fmla="*/ 139446 h 504825"/>
                <a:gd name="connsiteX324" fmla="*/ 29423 w 257175"/>
                <a:gd name="connsiteY324" fmla="*/ 138465 h 504825"/>
                <a:gd name="connsiteX325" fmla="*/ 29861 w 257175"/>
                <a:gd name="connsiteY325" fmla="*/ 137417 h 504825"/>
                <a:gd name="connsiteX326" fmla="*/ 30299 w 257175"/>
                <a:gd name="connsiteY326" fmla="*/ 137093 h 504825"/>
                <a:gd name="connsiteX327" fmla="*/ 31966 w 257175"/>
                <a:gd name="connsiteY327" fmla="*/ 137655 h 504825"/>
                <a:gd name="connsiteX328" fmla="*/ 33661 w 257175"/>
                <a:gd name="connsiteY328" fmla="*/ 139437 h 504825"/>
                <a:gd name="connsiteX329" fmla="*/ 35642 w 257175"/>
                <a:gd name="connsiteY329" fmla="*/ 138751 h 504825"/>
                <a:gd name="connsiteX330" fmla="*/ 37938 w 257175"/>
                <a:gd name="connsiteY330" fmla="*/ 139084 h 504825"/>
                <a:gd name="connsiteX331" fmla="*/ 37985 w 257175"/>
                <a:gd name="connsiteY331" fmla="*/ 138674 h 504825"/>
                <a:gd name="connsiteX332" fmla="*/ 36300 w 257175"/>
                <a:gd name="connsiteY332" fmla="*/ 134303 h 504825"/>
                <a:gd name="connsiteX333" fmla="*/ 36604 w 257175"/>
                <a:gd name="connsiteY333" fmla="*/ 133407 h 504825"/>
                <a:gd name="connsiteX334" fmla="*/ 37519 w 257175"/>
                <a:gd name="connsiteY334" fmla="*/ 132388 h 504825"/>
                <a:gd name="connsiteX335" fmla="*/ 42815 w 257175"/>
                <a:gd name="connsiteY335" fmla="*/ 129254 h 504825"/>
                <a:gd name="connsiteX336" fmla="*/ 49416 w 257175"/>
                <a:gd name="connsiteY336" fmla="*/ 123977 h 504825"/>
                <a:gd name="connsiteX337" fmla="*/ 51016 w 257175"/>
                <a:gd name="connsiteY337" fmla="*/ 123149 h 504825"/>
                <a:gd name="connsiteX338" fmla="*/ 51502 w 257175"/>
                <a:gd name="connsiteY338" fmla="*/ 123873 h 504825"/>
                <a:gd name="connsiteX339" fmla="*/ 52168 w 257175"/>
                <a:gd name="connsiteY339" fmla="*/ 126606 h 504825"/>
                <a:gd name="connsiteX340" fmla="*/ 52054 w 257175"/>
                <a:gd name="connsiteY340" fmla="*/ 130245 h 504825"/>
                <a:gd name="connsiteX341" fmla="*/ 134626 w 257175"/>
                <a:gd name="connsiteY341" fmla="*/ 122482 h 504825"/>
                <a:gd name="connsiteX342" fmla="*/ 134855 w 257175"/>
                <a:gd name="connsiteY342" fmla="*/ 126654 h 504825"/>
                <a:gd name="connsiteX343" fmla="*/ 134541 w 257175"/>
                <a:gd name="connsiteY343" fmla="*/ 127921 h 504825"/>
                <a:gd name="connsiteX344" fmla="*/ 133902 w 257175"/>
                <a:gd name="connsiteY344" fmla="*/ 129483 h 504825"/>
                <a:gd name="connsiteX345" fmla="*/ 131883 w 257175"/>
                <a:gd name="connsiteY345" fmla="*/ 132388 h 504825"/>
                <a:gd name="connsiteX346" fmla="*/ 126568 w 257175"/>
                <a:gd name="connsiteY346" fmla="*/ 136531 h 504825"/>
                <a:gd name="connsiteX347" fmla="*/ 116843 w 257175"/>
                <a:gd name="connsiteY347" fmla="*/ 146018 h 504825"/>
                <a:gd name="connsiteX348" fmla="*/ 111090 w 257175"/>
                <a:gd name="connsiteY348" fmla="*/ 150704 h 504825"/>
                <a:gd name="connsiteX349" fmla="*/ 110299 w 257175"/>
                <a:gd name="connsiteY349" fmla="*/ 152953 h 504825"/>
                <a:gd name="connsiteX350" fmla="*/ 109871 w 257175"/>
                <a:gd name="connsiteY350" fmla="*/ 156077 h 504825"/>
                <a:gd name="connsiteX351" fmla="*/ 113309 w 257175"/>
                <a:gd name="connsiteY351" fmla="*/ 156696 h 504825"/>
                <a:gd name="connsiteX352" fmla="*/ 114643 w 257175"/>
                <a:gd name="connsiteY352" fmla="*/ 157753 h 504825"/>
                <a:gd name="connsiteX353" fmla="*/ 113824 w 257175"/>
                <a:gd name="connsiteY353" fmla="*/ 159334 h 504825"/>
                <a:gd name="connsiteX354" fmla="*/ 108728 w 257175"/>
                <a:gd name="connsiteY354" fmla="*/ 164830 h 504825"/>
                <a:gd name="connsiteX355" fmla="*/ 107232 w 257175"/>
                <a:gd name="connsiteY355" fmla="*/ 169783 h 504825"/>
                <a:gd name="connsiteX356" fmla="*/ 111138 w 257175"/>
                <a:gd name="connsiteY356" fmla="*/ 169602 h 504825"/>
                <a:gd name="connsiteX357" fmla="*/ 114357 w 257175"/>
                <a:gd name="connsiteY357" fmla="*/ 168650 h 504825"/>
                <a:gd name="connsiteX358" fmla="*/ 120767 w 257175"/>
                <a:gd name="connsiteY358" fmla="*/ 165563 h 504825"/>
                <a:gd name="connsiteX359" fmla="*/ 126797 w 257175"/>
                <a:gd name="connsiteY359" fmla="*/ 163268 h 504825"/>
                <a:gd name="connsiteX360" fmla="*/ 129692 w 257175"/>
                <a:gd name="connsiteY360" fmla="*/ 163173 h 504825"/>
                <a:gd name="connsiteX361" fmla="*/ 135322 w 257175"/>
                <a:gd name="connsiteY361" fmla="*/ 165002 h 504825"/>
                <a:gd name="connsiteX362" fmla="*/ 136598 w 257175"/>
                <a:gd name="connsiteY362" fmla="*/ 165059 h 504825"/>
                <a:gd name="connsiteX363" fmla="*/ 138989 w 257175"/>
                <a:gd name="connsiteY363" fmla="*/ 164211 h 504825"/>
                <a:gd name="connsiteX364" fmla="*/ 141408 w 257175"/>
                <a:gd name="connsiteY364" fmla="*/ 164059 h 504825"/>
                <a:gd name="connsiteX365" fmla="*/ 157772 w 257175"/>
                <a:gd name="connsiteY365" fmla="*/ 164630 h 504825"/>
                <a:gd name="connsiteX366" fmla="*/ 162325 w 257175"/>
                <a:gd name="connsiteY366" fmla="*/ 163554 h 504825"/>
                <a:gd name="connsiteX367" fmla="*/ 165335 w 257175"/>
                <a:gd name="connsiteY367" fmla="*/ 164840 h 504825"/>
                <a:gd name="connsiteX368" fmla="*/ 167849 w 257175"/>
                <a:gd name="connsiteY368" fmla="*/ 168040 h 504825"/>
                <a:gd name="connsiteX369" fmla="*/ 170240 w 257175"/>
                <a:gd name="connsiteY369" fmla="*/ 173936 h 504825"/>
                <a:gd name="connsiteX370" fmla="*/ 170164 w 257175"/>
                <a:gd name="connsiteY370" fmla="*/ 174917 h 504825"/>
                <a:gd name="connsiteX371" fmla="*/ 168716 w 257175"/>
                <a:gd name="connsiteY371" fmla="*/ 177594 h 504825"/>
                <a:gd name="connsiteX372" fmla="*/ 166049 w 257175"/>
                <a:gd name="connsiteY372" fmla="*/ 180947 h 504825"/>
                <a:gd name="connsiteX373" fmla="*/ 163754 w 257175"/>
                <a:gd name="connsiteY373" fmla="*/ 185556 h 504825"/>
                <a:gd name="connsiteX374" fmla="*/ 163087 w 257175"/>
                <a:gd name="connsiteY374" fmla="*/ 188033 h 504825"/>
                <a:gd name="connsiteX375" fmla="*/ 162639 w 257175"/>
                <a:gd name="connsiteY375" fmla="*/ 190748 h 504825"/>
                <a:gd name="connsiteX376" fmla="*/ 161915 w 257175"/>
                <a:gd name="connsiteY376" fmla="*/ 193253 h 504825"/>
                <a:gd name="connsiteX377" fmla="*/ 157353 w 257175"/>
                <a:gd name="connsiteY377" fmla="*/ 204969 h 504825"/>
                <a:gd name="connsiteX378" fmla="*/ 152905 w 257175"/>
                <a:gd name="connsiteY378" fmla="*/ 211426 h 504825"/>
                <a:gd name="connsiteX379" fmla="*/ 150924 w 257175"/>
                <a:gd name="connsiteY379" fmla="*/ 215998 h 504825"/>
                <a:gd name="connsiteX380" fmla="*/ 148476 w 257175"/>
                <a:gd name="connsiteY380" fmla="*/ 219628 h 504825"/>
                <a:gd name="connsiteX381" fmla="*/ 146113 w 257175"/>
                <a:gd name="connsiteY381" fmla="*/ 221913 h 504825"/>
                <a:gd name="connsiteX382" fmla="*/ 143599 w 257175"/>
                <a:gd name="connsiteY382" fmla="*/ 223438 h 504825"/>
                <a:gd name="connsiteX383" fmla="*/ 136322 w 257175"/>
                <a:gd name="connsiteY383" fmla="*/ 225057 h 504825"/>
                <a:gd name="connsiteX384" fmla="*/ 134283 w 257175"/>
                <a:gd name="connsiteY384" fmla="*/ 226219 h 504825"/>
                <a:gd name="connsiteX385" fmla="*/ 131854 w 257175"/>
                <a:gd name="connsiteY385" fmla="*/ 228210 h 504825"/>
                <a:gd name="connsiteX386" fmla="*/ 129302 w 257175"/>
                <a:gd name="connsiteY386" fmla="*/ 229200 h 504825"/>
                <a:gd name="connsiteX387" fmla="*/ 132293 w 257175"/>
                <a:gd name="connsiteY387" fmla="*/ 229076 h 504825"/>
                <a:gd name="connsiteX388" fmla="*/ 135255 w 257175"/>
                <a:gd name="connsiteY388" fmla="*/ 227971 h 504825"/>
                <a:gd name="connsiteX389" fmla="*/ 140656 w 257175"/>
                <a:gd name="connsiteY389" fmla="*/ 227571 h 504825"/>
                <a:gd name="connsiteX390" fmla="*/ 146866 w 257175"/>
                <a:gd name="connsiteY390" fmla="*/ 231381 h 504825"/>
                <a:gd name="connsiteX391" fmla="*/ 146285 w 257175"/>
                <a:gd name="connsiteY391" fmla="*/ 234496 h 504825"/>
                <a:gd name="connsiteX392" fmla="*/ 143789 w 257175"/>
                <a:gd name="connsiteY392" fmla="*/ 236954 h 504825"/>
                <a:gd name="connsiteX393" fmla="*/ 138113 w 257175"/>
                <a:gd name="connsiteY393" fmla="*/ 237344 h 504825"/>
                <a:gd name="connsiteX394" fmla="*/ 132807 w 257175"/>
                <a:gd name="connsiteY394" fmla="*/ 242802 h 504825"/>
                <a:gd name="connsiteX395" fmla="*/ 130416 w 257175"/>
                <a:gd name="connsiteY395" fmla="*/ 244478 h 504825"/>
                <a:gd name="connsiteX396" fmla="*/ 127883 w 257175"/>
                <a:gd name="connsiteY396" fmla="*/ 245307 h 504825"/>
                <a:gd name="connsiteX397" fmla="*/ 124720 w 257175"/>
                <a:gd name="connsiteY397" fmla="*/ 245059 h 504825"/>
                <a:gd name="connsiteX398" fmla="*/ 118977 w 257175"/>
                <a:gd name="connsiteY398" fmla="*/ 243602 h 504825"/>
                <a:gd name="connsiteX399" fmla="*/ 116462 w 257175"/>
                <a:gd name="connsiteY399" fmla="*/ 242078 h 504825"/>
                <a:gd name="connsiteX400" fmla="*/ 118729 w 257175"/>
                <a:gd name="connsiteY400" fmla="*/ 244564 h 504825"/>
                <a:gd name="connsiteX401" fmla="*/ 121310 w 257175"/>
                <a:gd name="connsiteY401" fmla="*/ 245859 h 504825"/>
                <a:gd name="connsiteX402" fmla="*/ 136255 w 257175"/>
                <a:gd name="connsiteY402" fmla="*/ 248917 h 504825"/>
                <a:gd name="connsiteX403" fmla="*/ 137160 w 257175"/>
                <a:gd name="connsiteY403" fmla="*/ 248593 h 504825"/>
                <a:gd name="connsiteX404" fmla="*/ 141922 w 257175"/>
                <a:gd name="connsiteY404" fmla="*/ 245374 h 504825"/>
                <a:gd name="connsiteX405" fmla="*/ 148276 w 257175"/>
                <a:gd name="connsiteY405" fmla="*/ 245326 h 504825"/>
                <a:gd name="connsiteX406" fmla="*/ 160363 w 257175"/>
                <a:gd name="connsiteY406" fmla="*/ 251250 h 504825"/>
                <a:gd name="connsiteX407" fmla="*/ 163839 w 257175"/>
                <a:gd name="connsiteY407" fmla="*/ 255775 h 504825"/>
                <a:gd name="connsiteX408" fmla="*/ 168830 w 257175"/>
                <a:gd name="connsiteY408" fmla="*/ 262223 h 504825"/>
                <a:gd name="connsiteX409" fmla="*/ 171545 w 257175"/>
                <a:gd name="connsiteY409" fmla="*/ 264738 h 504825"/>
                <a:gd name="connsiteX410" fmla="*/ 173507 w 257175"/>
                <a:gd name="connsiteY410" fmla="*/ 267014 h 504825"/>
                <a:gd name="connsiteX411" fmla="*/ 174717 w 257175"/>
                <a:gd name="connsiteY411" fmla="*/ 270415 h 504825"/>
                <a:gd name="connsiteX412" fmla="*/ 177060 w 257175"/>
                <a:gd name="connsiteY412" fmla="*/ 281616 h 504825"/>
                <a:gd name="connsiteX413" fmla="*/ 179737 w 257175"/>
                <a:gd name="connsiteY413" fmla="*/ 292494 h 504825"/>
                <a:gd name="connsiteX414" fmla="*/ 183232 w 257175"/>
                <a:gd name="connsiteY414" fmla="*/ 304209 h 504825"/>
                <a:gd name="connsiteX415" fmla="*/ 184823 w 257175"/>
                <a:gd name="connsiteY415" fmla="*/ 307448 h 504825"/>
                <a:gd name="connsiteX416" fmla="*/ 186909 w 257175"/>
                <a:gd name="connsiteY416" fmla="*/ 309715 h 504825"/>
                <a:gd name="connsiteX417" fmla="*/ 197463 w 257175"/>
                <a:gd name="connsiteY417" fmla="*/ 314916 h 504825"/>
                <a:gd name="connsiteX418" fmla="*/ 199815 w 257175"/>
                <a:gd name="connsiteY418" fmla="*/ 316640 h 504825"/>
                <a:gd name="connsiteX419" fmla="*/ 203911 w 257175"/>
                <a:gd name="connsiteY419" fmla="*/ 321631 h 504825"/>
                <a:gd name="connsiteX420" fmla="*/ 207864 w 257175"/>
                <a:gd name="connsiteY420" fmla="*/ 326936 h 504825"/>
                <a:gd name="connsiteX421" fmla="*/ 211541 w 257175"/>
                <a:gd name="connsiteY421" fmla="*/ 331003 h 504825"/>
                <a:gd name="connsiteX422" fmla="*/ 215512 w 257175"/>
                <a:gd name="connsiteY422" fmla="*/ 334289 h 504825"/>
                <a:gd name="connsiteX423" fmla="*/ 213588 w 257175"/>
                <a:gd name="connsiteY423" fmla="*/ 335994 h 504825"/>
                <a:gd name="connsiteX424" fmla="*/ 212274 w 257175"/>
                <a:gd name="connsiteY424" fmla="*/ 338671 h 504825"/>
                <a:gd name="connsiteX425" fmla="*/ 213265 w 257175"/>
                <a:gd name="connsiteY425" fmla="*/ 342300 h 504825"/>
                <a:gd name="connsiteX426" fmla="*/ 214874 w 257175"/>
                <a:gd name="connsiteY426" fmla="*/ 345757 h 504825"/>
                <a:gd name="connsiteX427" fmla="*/ 218046 w 257175"/>
                <a:gd name="connsiteY427" fmla="*/ 351282 h 504825"/>
                <a:gd name="connsiteX428" fmla="*/ 220846 w 257175"/>
                <a:gd name="connsiteY428" fmla="*/ 357292 h 504825"/>
                <a:gd name="connsiteX429" fmla="*/ 219818 w 257175"/>
                <a:gd name="connsiteY429" fmla="*/ 356388 h 504825"/>
                <a:gd name="connsiteX430" fmla="*/ 218732 w 257175"/>
                <a:gd name="connsiteY430" fmla="*/ 355892 h 504825"/>
                <a:gd name="connsiteX431" fmla="*/ 217246 w 257175"/>
                <a:gd name="connsiteY431" fmla="*/ 356045 h 504825"/>
                <a:gd name="connsiteX432" fmla="*/ 215798 w 257175"/>
                <a:gd name="connsiteY432" fmla="*/ 355759 h 504825"/>
                <a:gd name="connsiteX433" fmla="*/ 213122 w 257175"/>
                <a:gd name="connsiteY433" fmla="*/ 353873 h 504825"/>
                <a:gd name="connsiteX434" fmla="*/ 210550 w 257175"/>
                <a:gd name="connsiteY434" fmla="*/ 351558 h 504825"/>
                <a:gd name="connsiteX435" fmla="*/ 205435 w 257175"/>
                <a:gd name="connsiteY435" fmla="*/ 352492 h 504825"/>
                <a:gd name="connsiteX436" fmla="*/ 202597 w 257175"/>
                <a:gd name="connsiteY436" fmla="*/ 352073 h 504825"/>
                <a:gd name="connsiteX437" fmla="*/ 200130 w 257175"/>
                <a:gd name="connsiteY437" fmla="*/ 352139 h 504825"/>
                <a:gd name="connsiteX438" fmla="*/ 204806 w 257175"/>
                <a:gd name="connsiteY438" fmla="*/ 353473 h 504825"/>
                <a:gd name="connsiteX439" fmla="*/ 209921 w 257175"/>
                <a:gd name="connsiteY439" fmla="*/ 353568 h 504825"/>
                <a:gd name="connsiteX440" fmla="*/ 221199 w 257175"/>
                <a:gd name="connsiteY440" fmla="*/ 363636 h 504825"/>
                <a:gd name="connsiteX441" fmla="*/ 225009 w 257175"/>
                <a:gd name="connsiteY441" fmla="*/ 369579 h 504825"/>
                <a:gd name="connsiteX442" fmla="*/ 227276 w 257175"/>
                <a:gd name="connsiteY442" fmla="*/ 377400 h 504825"/>
                <a:gd name="connsiteX443" fmla="*/ 225733 w 257175"/>
                <a:gd name="connsiteY443" fmla="*/ 380905 h 504825"/>
                <a:gd name="connsiteX444" fmla="*/ 223333 w 257175"/>
                <a:gd name="connsiteY444" fmla="*/ 383172 h 504825"/>
                <a:gd name="connsiteX445" fmla="*/ 221094 w 257175"/>
                <a:gd name="connsiteY445" fmla="*/ 385753 h 504825"/>
                <a:gd name="connsiteX446" fmla="*/ 218989 w 257175"/>
                <a:gd name="connsiteY446" fmla="*/ 388677 h 504825"/>
                <a:gd name="connsiteX447" fmla="*/ 225247 w 257175"/>
                <a:gd name="connsiteY447" fmla="*/ 392954 h 504825"/>
                <a:gd name="connsiteX448" fmla="*/ 226600 w 257175"/>
                <a:gd name="connsiteY448" fmla="*/ 392830 h 504825"/>
                <a:gd name="connsiteX449" fmla="*/ 227981 w 257175"/>
                <a:gd name="connsiteY449" fmla="*/ 392230 h 504825"/>
                <a:gd name="connsiteX450" fmla="*/ 229314 w 257175"/>
                <a:gd name="connsiteY450" fmla="*/ 390773 h 504825"/>
                <a:gd name="connsiteX451" fmla="*/ 231553 w 257175"/>
                <a:gd name="connsiteY451" fmla="*/ 387220 h 504825"/>
                <a:gd name="connsiteX452" fmla="*/ 232705 w 257175"/>
                <a:gd name="connsiteY452" fmla="*/ 385963 h 504825"/>
                <a:gd name="connsiteX453" fmla="*/ 236601 w 257175"/>
                <a:gd name="connsiteY453" fmla="*/ 385505 h 504825"/>
                <a:gd name="connsiteX454" fmla="*/ 239868 w 257175"/>
                <a:gd name="connsiteY454" fmla="*/ 385782 h 504825"/>
                <a:gd name="connsiteX455" fmla="*/ 243116 w 257175"/>
                <a:gd name="connsiteY455" fmla="*/ 386572 h 504825"/>
                <a:gd name="connsiteX456" fmla="*/ 245983 w 257175"/>
                <a:gd name="connsiteY456" fmla="*/ 386324 h 504825"/>
                <a:gd name="connsiteX457" fmla="*/ 251746 w 257175"/>
                <a:gd name="connsiteY457" fmla="*/ 387848 h 504825"/>
                <a:gd name="connsiteX458" fmla="*/ 254708 w 257175"/>
                <a:gd name="connsiteY458" fmla="*/ 389220 h 504825"/>
                <a:gd name="connsiteX459" fmla="*/ 262052 w 257175"/>
                <a:gd name="connsiteY459" fmla="*/ 395383 h 504825"/>
                <a:gd name="connsiteX460" fmla="*/ 263642 w 257175"/>
                <a:gd name="connsiteY460" fmla="*/ 398755 h 504825"/>
                <a:gd name="connsiteX461" fmla="*/ 264376 w 257175"/>
                <a:gd name="connsiteY461" fmla="*/ 403098 h 504825"/>
                <a:gd name="connsiteX462" fmla="*/ 264461 w 257175"/>
                <a:gd name="connsiteY462" fmla="*/ 407899 h 504825"/>
                <a:gd name="connsiteX463" fmla="*/ 263223 w 257175"/>
                <a:gd name="connsiteY463" fmla="*/ 412270 h 504825"/>
                <a:gd name="connsiteX464" fmla="*/ 261804 w 257175"/>
                <a:gd name="connsiteY464" fmla="*/ 416214 h 504825"/>
                <a:gd name="connsiteX465" fmla="*/ 260928 w 257175"/>
                <a:gd name="connsiteY465" fmla="*/ 421291 h 504825"/>
                <a:gd name="connsiteX466" fmla="*/ 260309 w 257175"/>
                <a:gd name="connsiteY466" fmla="*/ 423120 h 504825"/>
                <a:gd name="connsiteX467" fmla="*/ 259442 w 257175"/>
                <a:gd name="connsiteY467" fmla="*/ 424548 h 504825"/>
                <a:gd name="connsiteX468" fmla="*/ 255556 w 257175"/>
                <a:gd name="connsiteY468" fmla="*/ 428539 h 504825"/>
                <a:gd name="connsiteX469" fmla="*/ 252974 w 257175"/>
                <a:gd name="connsiteY469" fmla="*/ 430178 h 504825"/>
                <a:gd name="connsiteX470" fmla="*/ 251888 w 257175"/>
                <a:gd name="connsiteY470" fmla="*/ 429463 h 504825"/>
                <a:gd name="connsiteX471" fmla="*/ 250717 w 257175"/>
                <a:gd name="connsiteY471" fmla="*/ 429558 h 504825"/>
                <a:gd name="connsiteX472" fmla="*/ 250593 w 257175"/>
                <a:gd name="connsiteY472" fmla="*/ 430521 h 504825"/>
                <a:gd name="connsiteX473" fmla="*/ 251822 w 257175"/>
                <a:gd name="connsiteY473" fmla="*/ 432549 h 504825"/>
                <a:gd name="connsiteX474" fmla="*/ 251831 w 257175"/>
                <a:gd name="connsiteY474" fmla="*/ 434997 h 504825"/>
                <a:gd name="connsiteX475" fmla="*/ 249536 w 257175"/>
                <a:gd name="connsiteY475" fmla="*/ 436807 h 504825"/>
                <a:gd name="connsiteX476" fmla="*/ 247202 w 257175"/>
                <a:gd name="connsiteY476" fmla="*/ 437579 h 504825"/>
                <a:gd name="connsiteX477" fmla="*/ 243297 w 257175"/>
                <a:gd name="connsiteY477" fmla="*/ 436616 h 504825"/>
                <a:gd name="connsiteX478" fmla="*/ 237877 w 257175"/>
                <a:gd name="connsiteY478" fmla="*/ 439988 h 504825"/>
                <a:gd name="connsiteX479" fmla="*/ 241773 w 257175"/>
                <a:gd name="connsiteY479" fmla="*/ 441722 h 504825"/>
                <a:gd name="connsiteX480" fmla="*/ 242563 w 257175"/>
                <a:gd name="connsiteY480" fmla="*/ 443560 h 504825"/>
                <a:gd name="connsiteX481" fmla="*/ 241592 w 257175"/>
                <a:gd name="connsiteY481" fmla="*/ 446789 h 504825"/>
                <a:gd name="connsiteX482" fmla="*/ 239144 w 257175"/>
                <a:gd name="connsiteY482" fmla="*/ 448228 h 504825"/>
                <a:gd name="connsiteX483" fmla="*/ 236420 w 257175"/>
                <a:gd name="connsiteY483" fmla="*/ 448866 h 504825"/>
                <a:gd name="connsiteX484" fmla="*/ 233639 w 257175"/>
                <a:gd name="connsiteY484" fmla="*/ 449018 h 504825"/>
                <a:gd name="connsiteX485" fmla="*/ 231334 w 257175"/>
                <a:gd name="connsiteY485" fmla="*/ 449809 h 504825"/>
                <a:gd name="connsiteX486" fmla="*/ 229124 w 257175"/>
                <a:gd name="connsiteY486" fmla="*/ 451333 h 504825"/>
                <a:gd name="connsiteX487" fmla="*/ 231895 w 257175"/>
                <a:gd name="connsiteY487" fmla="*/ 450532 h 504825"/>
                <a:gd name="connsiteX488" fmla="*/ 233819 w 257175"/>
                <a:gd name="connsiteY488" fmla="*/ 451237 h 504825"/>
                <a:gd name="connsiteX489" fmla="*/ 235029 w 257175"/>
                <a:gd name="connsiteY489" fmla="*/ 453942 h 504825"/>
                <a:gd name="connsiteX490" fmla="*/ 236125 w 257175"/>
                <a:gd name="connsiteY490" fmla="*/ 454723 h 504825"/>
                <a:gd name="connsiteX491" fmla="*/ 241554 w 257175"/>
                <a:gd name="connsiteY491" fmla="*/ 455876 h 504825"/>
                <a:gd name="connsiteX492" fmla="*/ 244907 w 257175"/>
                <a:gd name="connsiteY492" fmla="*/ 455867 h 504825"/>
                <a:gd name="connsiteX493" fmla="*/ 251384 w 257175"/>
                <a:gd name="connsiteY493" fmla="*/ 455209 h 504825"/>
                <a:gd name="connsiteX494" fmla="*/ 254498 w 257175"/>
                <a:gd name="connsiteY494" fmla="*/ 455219 h 504825"/>
                <a:gd name="connsiteX495" fmla="*/ 255603 w 257175"/>
                <a:gd name="connsiteY495" fmla="*/ 455714 h 504825"/>
                <a:gd name="connsiteX496" fmla="*/ 255622 w 257175"/>
                <a:gd name="connsiteY496" fmla="*/ 457953 h 504825"/>
                <a:gd name="connsiteX497" fmla="*/ 255146 w 257175"/>
                <a:gd name="connsiteY497" fmla="*/ 463439 h 504825"/>
                <a:gd name="connsiteX498" fmla="*/ 254289 w 257175"/>
                <a:gd name="connsiteY498" fmla="*/ 464573 h 504825"/>
                <a:gd name="connsiteX499" fmla="*/ 245707 w 257175"/>
                <a:gd name="connsiteY499" fmla="*/ 469164 h 504825"/>
                <a:gd name="connsiteX500" fmla="*/ 243945 w 257175"/>
                <a:gd name="connsiteY500" fmla="*/ 472364 h 504825"/>
                <a:gd name="connsiteX501" fmla="*/ 243459 w 257175"/>
                <a:gd name="connsiteY501" fmla="*/ 474298 h 504825"/>
                <a:gd name="connsiteX502" fmla="*/ 238439 w 257175"/>
                <a:gd name="connsiteY502" fmla="*/ 473955 h 504825"/>
                <a:gd name="connsiteX503" fmla="*/ 236086 w 257175"/>
                <a:gd name="connsiteY503" fmla="*/ 476002 h 504825"/>
                <a:gd name="connsiteX504" fmla="*/ 232019 w 257175"/>
                <a:gd name="connsiteY504" fmla="*/ 477364 h 504825"/>
                <a:gd name="connsiteX505" fmla="*/ 228876 w 257175"/>
                <a:gd name="connsiteY505" fmla="*/ 478803 h 504825"/>
                <a:gd name="connsiteX506" fmla="*/ 225800 w 257175"/>
                <a:gd name="connsiteY506" fmla="*/ 480622 h 504825"/>
                <a:gd name="connsiteX507" fmla="*/ 223266 w 257175"/>
                <a:gd name="connsiteY507" fmla="*/ 481165 h 504825"/>
                <a:gd name="connsiteX508" fmla="*/ 212341 w 257175"/>
                <a:gd name="connsiteY508" fmla="*/ 479003 h 504825"/>
                <a:gd name="connsiteX509" fmla="*/ 205740 w 257175"/>
                <a:gd name="connsiteY509" fmla="*/ 479184 h 504825"/>
                <a:gd name="connsiteX510" fmla="*/ 196796 w 257175"/>
                <a:gd name="connsiteY510" fmla="*/ 481070 h 504825"/>
                <a:gd name="connsiteX511" fmla="*/ 194491 w 257175"/>
                <a:gd name="connsiteY511" fmla="*/ 480755 h 504825"/>
                <a:gd name="connsiteX512" fmla="*/ 191043 w 257175"/>
                <a:gd name="connsiteY512" fmla="*/ 478955 h 504825"/>
                <a:gd name="connsiteX513" fmla="*/ 187500 w 257175"/>
                <a:gd name="connsiteY513" fmla="*/ 477736 h 504825"/>
                <a:gd name="connsiteX514" fmla="*/ 183432 w 257175"/>
                <a:gd name="connsiteY514" fmla="*/ 477203 h 504825"/>
                <a:gd name="connsiteX515" fmla="*/ 179918 w 257175"/>
                <a:gd name="connsiteY515" fmla="*/ 475526 h 504825"/>
                <a:gd name="connsiteX516" fmla="*/ 182108 w 257175"/>
                <a:gd name="connsiteY516" fmla="*/ 478736 h 504825"/>
                <a:gd name="connsiteX517" fmla="*/ 177241 w 257175"/>
                <a:gd name="connsiteY517" fmla="*/ 481832 h 504825"/>
                <a:gd name="connsiteX518" fmla="*/ 174993 w 257175"/>
                <a:gd name="connsiteY518" fmla="*/ 482441 h 504825"/>
                <a:gd name="connsiteX519" fmla="*/ 172660 w 257175"/>
                <a:gd name="connsiteY519" fmla="*/ 482346 h 504825"/>
                <a:gd name="connsiteX520" fmla="*/ 167897 w 257175"/>
                <a:gd name="connsiteY520" fmla="*/ 483184 h 504825"/>
                <a:gd name="connsiteX521" fmla="*/ 163468 w 257175"/>
                <a:gd name="connsiteY521" fmla="*/ 482727 h 504825"/>
                <a:gd name="connsiteX522" fmla="*/ 164135 w 257175"/>
                <a:gd name="connsiteY522" fmla="*/ 484918 h 504825"/>
                <a:gd name="connsiteX523" fmla="*/ 165316 w 257175"/>
                <a:gd name="connsiteY523" fmla="*/ 486832 h 504825"/>
                <a:gd name="connsiteX524" fmla="*/ 164354 w 257175"/>
                <a:gd name="connsiteY524" fmla="*/ 487661 h 504825"/>
                <a:gd name="connsiteX525" fmla="*/ 163344 w 257175"/>
                <a:gd name="connsiteY525" fmla="*/ 487871 h 504825"/>
                <a:gd name="connsiteX526" fmla="*/ 154943 w 257175"/>
                <a:gd name="connsiteY526" fmla="*/ 486432 h 504825"/>
                <a:gd name="connsiteX527" fmla="*/ 153753 w 257175"/>
                <a:gd name="connsiteY527" fmla="*/ 486699 h 504825"/>
                <a:gd name="connsiteX528" fmla="*/ 152714 w 257175"/>
                <a:gd name="connsiteY528" fmla="*/ 488032 h 504825"/>
                <a:gd name="connsiteX529" fmla="*/ 149657 w 257175"/>
                <a:gd name="connsiteY529" fmla="*/ 487318 h 504825"/>
                <a:gd name="connsiteX530" fmla="*/ 146685 w 257175"/>
                <a:gd name="connsiteY530" fmla="*/ 485080 h 504825"/>
                <a:gd name="connsiteX531" fmla="*/ 143532 w 257175"/>
                <a:gd name="connsiteY531" fmla="*/ 483565 h 504825"/>
                <a:gd name="connsiteX532" fmla="*/ 140217 w 257175"/>
                <a:gd name="connsiteY532" fmla="*/ 482851 h 504825"/>
                <a:gd name="connsiteX533" fmla="*/ 137588 w 257175"/>
                <a:gd name="connsiteY533" fmla="*/ 483098 h 504825"/>
                <a:gd name="connsiteX534" fmla="*/ 126759 w 257175"/>
                <a:gd name="connsiteY534" fmla="*/ 486642 h 504825"/>
                <a:gd name="connsiteX535" fmla="*/ 124596 w 257175"/>
                <a:gd name="connsiteY535" fmla="*/ 490185 h 504825"/>
                <a:gd name="connsiteX536" fmla="*/ 123510 w 257175"/>
                <a:gd name="connsiteY536" fmla="*/ 495205 h 504825"/>
                <a:gd name="connsiteX537" fmla="*/ 121948 w 257175"/>
                <a:gd name="connsiteY537" fmla="*/ 499653 h 504825"/>
                <a:gd name="connsiteX538" fmla="*/ 119396 w 257175"/>
                <a:gd name="connsiteY538" fmla="*/ 503073 h 504825"/>
                <a:gd name="connsiteX539" fmla="*/ 116357 w 257175"/>
                <a:gd name="connsiteY539" fmla="*/ 503520 h 504825"/>
                <a:gd name="connsiteX540" fmla="*/ 113500 w 257175"/>
                <a:gd name="connsiteY540" fmla="*/ 501148 h 504825"/>
                <a:gd name="connsiteX541" fmla="*/ 108070 w 257175"/>
                <a:gd name="connsiteY541" fmla="*/ 498538 h 504825"/>
                <a:gd name="connsiteX542" fmla="*/ 106223 w 257175"/>
                <a:gd name="connsiteY542" fmla="*/ 496767 h 504825"/>
                <a:gd name="connsiteX543" fmla="*/ 105632 w 257175"/>
                <a:gd name="connsiteY543" fmla="*/ 496662 h 504825"/>
                <a:gd name="connsiteX544" fmla="*/ 105023 w 257175"/>
                <a:gd name="connsiteY544" fmla="*/ 497291 h 504825"/>
                <a:gd name="connsiteX545" fmla="*/ 102889 w 257175"/>
                <a:gd name="connsiteY545" fmla="*/ 498091 h 504825"/>
                <a:gd name="connsiteX546" fmla="*/ 100689 w 257175"/>
                <a:gd name="connsiteY546" fmla="*/ 498129 h 504825"/>
                <a:gd name="connsiteX547" fmla="*/ 97288 w 257175"/>
                <a:gd name="connsiteY547" fmla="*/ 498834 h 504825"/>
                <a:gd name="connsiteX548" fmla="*/ 91373 w 257175"/>
                <a:gd name="connsiteY548" fmla="*/ 500958 h 504825"/>
                <a:gd name="connsiteX549" fmla="*/ 88982 w 257175"/>
                <a:gd name="connsiteY549" fmla="*/ 502396 h 504825"/>
                <a:gd name="connsiteX550" fmla="*/ 83848 w 257175"/>
                <a:gd name="connsiteY550" fmla="*/ 506368 h 504825"/>
                <a:gd name="connsiteX551" fmla="*/ 82801 w 257175"/>
                <a:gd name="connsiteY551" fmla="*/ 507464 h 504825"/>
                <a:gd name="connsiteX552" fmla="*/ 80934 w 257175"/>
                <a:gd name="connsiteY552" fmla="*/ 511455 h 504825"/>
                <a:gd name="connsiteX553" fmla="*/ 78086 w 257175"/>
                <a:gd name="connsiteY553" fmla="*/ 512159 h 504825"/>
                <a:gd name="connsiteX554" fmla="*/ 75476 w 257175"/>
                <a:gd name="connsiteY554" fmla="*/ 509607 h 504825"/>
                <a:gd name="connsiteX555" fmla="*/ 72504 w 257175"/>
                <a:gd name="connsiteY555" fmla="*/ 508711 h 504825"/>
                <a:gd name="connsiteX556" fmla="*/ 69370 w 257175"/>
                <a:gd name="connsiteY556" fmla="*/ 509578 h 504825"/>
                <a:gd name="connsiteX557" fmla="*/ 67475 w 257175"/>
                <a:gd name="connsiteY557" fmla="*/ 510940 h 504825"/>
                <a:gd name="connsiteX558" fmla="*/ 66589 w 257175"/>
                <a:gd name="connsiteY558" fmla="*/ 509835 h 504825"/>
                <a:gd name="connsiteX559" fmla="*/ 66560 w 257175"/>
                <a:gd name="connsiteY559" fmla="*/ 507568 h 504825"/>
                <a:gd name="connsiteX560" fmla="*/ 68847 w 257175"/>
                <a:gd name="connsiteY560" fmla="*/ 504863 h 504825"/>
                <a:gd name="connsiteX561" fmla="*/ 74952 w 257175"/>
                <a:gd name="connsiteY561" fmla="*/ 502815 h 504825"/>
                <a:gd name="connsiteX562" fmla="*/ 80315 w 257175"/>
                <a:gd name="connsiteY562" fmla="*/ 497491 h 504825"/>
                <a:gd name="connsiteX563" fmla="*/ 82943 w 257175"/>
                <a:gd name="connsiteY563" fmla="*/ 494243 h 504825"/>
                <a:gd name="connsiteX564" fmla="*/ 83991 w 257175"/>
                <a:gd name="connsiteY564" fmla="*/ 492405 h 504825"/>
                <a:gd name="connsiteX565" fmla="*/ 85277 w 257175"/>
                <a:gd name="connsiteY565" fmla="*/ 491233 h 504825"/>
                <a:gd name="connsiteX566" fmla="*/ 86954 w 257175"/>
                <a:gd name="connsiteY566" fmla="*/ 490795 h 504825"/>
                <a:gd name="connsiteX567" fmla="*/ 87821 w 257175"/>
                <a:gd name="connsiteY567" fmla="*/ 488766 h 504825"/>
                <a:gd name="connsiteX568" fmla="*/ 95259 w 257175"/>
                <a:gd name="connsiteY568" fmla="*/ 480593 h 504825"/>
                <a:gd name="connsiteX569" fmla="*/ 95869 w 257175"/>
                <a:gd name="connsiteY569" fmla="*/ 478717 h 504825"/>
                <a:gd name="connsiteX570" fmla="*/ 96240 w 257175"/>
                <a:gd name="connsiteY570" fmla="*/ 475345 h 504825"/>
                <a:gd name="connsiteX571" fmla="*/ 96850 w 257175"/>
                <a:gd name="connsiteY571" fmla="*/ 472097 h 504825"/>
                <a:gd name="connsiteX572" fmla="*/ 102908 w 257175"/>
                <a:gd name="connsiteY572" fmla="*/ 469992 h 504825"/>
                <a:gd name="connsiteX573" fmla="*/ 105804 w 257175"/>
                <a:gd name="connsiteY573" fmla="*/ 463144 h 504825"/>
                <a:gd name="connsiteX574" fmla="*/ 106604 w 257175"/>
                <a:gd name="connsiteY574" fmla="*/ 462601 h 504825"/>
                <a:gd name="connsiteX575" fmla="*/ 115052 w 257175"/>
                <a:gd name="connsiteY575" fmla="*/ 461343 h 504825"/>
                <a:gd name="connsiteX576" fmla="*/ 121320 w 257175"/>
                <a:gd name="connsiteY576" fmla="*/ 461448 h 504825"/>
                <a:gd name="connsiteX577" fmla="*/ 127549 w 257175"/>
                <a:gd name="connsiteY577" fmla="*/ 462791 h 504825"/>
                <a:gd name="connsiteX578" fmla="*/ 130740 w 257175"/>
                <a:gd name="connsiteY578" fmla="*/ 462915 h 504825"/>
                <a:gd name="connsiteX579" fmla="*/ 133940 w 257175"/>
                <a:gd name="connsiteY579" fmla="*/ 462448 h 504825"/>
                <a:gd name="connsiteX580" fmla="*/ 136455 w 257175"/>
                <a:gd name="connsiteY580" fmla="*/ 460591 h 504825"/>
                <a:gd name="connsiteX581" fmla="*/ 140751 w 257175"/>
                <a:gd name="connsiteY581" fmla="*/ 453885 h 504825"/>
                <a:gd name="connsiteX582" fmla="*/ 143170 w 257175"/>
                <a:gd name="connsiteY582" fmla="*/ 450923 h 504825"/>
                <a:gd name="connsiteX583" fmla="*/ 145942 w 257175"/>
                <a:gd name="connsiteY583" fmla="*/ 448246 h 504825"/>
                <a:gd name="connsiteX584" fmla="*/ 148533 w 257175"/>
                <a:gd name="connsiteY584" fmla="*/ 445189 h 504825"/>
                <a:gd name="connsiteX585" fmla="*/ 152733 w 257175"/>
                <a:gd name="connsiteY585" fmla="*/ 439512 h 504825"/>
                <a:gd name="connsiteX586" fmla="*/ 149895 w 257175"/>
                <a:gd name="connsiteY586" fmla="*/ 441474 h 504825"/>
                <a:gd name="connsiteX587" fmla="*/ 146466 w 257175"/>
                <a:gd name="connsiteY587" fmla="*/ 444579 h 504825"/>
                <a:gd name="connsiteX588" fmla="*/ 144475 w 257175"/>
                <a:gd name="connsiteY588" fmla="*/ 446380 h 504825"/>
                <a:gd name="connsiteX589" fmla="*/ 138151 w 257175"/>
                <a:gd name="connsiteY589" fmla="*/ 448190 h 504825"/>
                <a:gd name="connsiteX590" fmla="*/ 135426 w 257175"/>
                <a:gd name="connsiteY590" fmla="*/ 450037 h 504825"/>
                <a:gd name="connsiteX591" fmla="*/ 130654 w 257175"/>
                <a:gd name="connsiteY591" fmla="*/ 454200 h 504825"/>
                <a:gd name="connsiteX592" fmla="*/ 129740 w 257175"/>
                <a:gd name="connsiteY592" fmla="*/ 454543 h 504825"/>
                <a:gd name="connsiteX593" fmla="*/ 122539 w 257175"/>
                <a:gd name="connsiteY593" fmla="*/ 453542 h 504825"/>
                <a:gd name="connsiteX594" fmla="*/ 117186 w 257175"/>
                <a:gd name="connsiteY594" fmla="*/ 448142 h 504825"/>
                <a:gd name="connsiteX595" fmla="*/ 113767 w 257175"/>
                <a:gd name="connsiteY595" fmla="*/ 445932 h 504825"/>
                <a:gd name="connsiteX596" fmla="*/ 112357 w 257175"/>
                <a:gd name="connsiteY596" fmla="*/ 445675 h 504825"/>
                <a:gd name="connsiteX597" fmla="*/ 110890 w 257175"/>
                <a:gd name="connsiteY597" fmla="*/ 446332 h 504825"/>
                <a:gd name="connsiteX598" fmla="*/ 107766 w 257175"/>
                <a:gd name="connsiteY598" fmla="*/ 447008 h 504825"/>
                <a:gd name="connsiteX599" fmla="*/ 104584 w 257175"/>
                <a:gd name="connsiteY599" fmla="*/ 446894 h 504825"/>
                <a:gd name="connsiteX600" fmla="*/ 106213 w 257175"/>
                <a:gd name="connsiteY600" fmla="*/ 444389 h 504825"/>
                <a:gd name="connsiteX601" fmla="*/ 108423 w 257175"/>
                <a:gd name="connsiteY601" fmla="*/ 442989 h 504825"/>
                <a:gd name="connsiteX602" fmla="*/ 103470 w 257175"/>
                <a:gd name="connsiteY602" fmla="*/ 442017 h 504825"/>
                <a:gd name="connsiteX603" fmla="*/ 102089 w 257175"/>
                <a:gd name="connsiteY603" fmla="*/ 441255 h 504825"/>
                <a:gd name="connsiteX604" fmla="*/ 100517 w 257175"/>
                <a:gd name="connsiteY604" fmla="*/ 439493 h 504825"/>
                <a:gd name="connsiteX605" fmla="*/ 96631 w 257175"/>
                <a:gd name="connsiteY605" fmla="*/ 439198 h 504825"/>
                <a:gd name="connsiteX606" fmla="*/ 94783 w 257175"/>
                <a:gd name="connsiteY606" fmla="*/ 439646 h 504825"/>
                <a:gd name="connsiteX607" fmla="*/ 91659 w 257175"/>
                <a:gd name="connsiteY607" fmla="*/ 441970 h 504825"/>
                <a:gd name="connsiteX608" fmla="*/ 86725 w 257175"/>
                <a:gd name="connsiteY608" fmla="*/ 444437 h 504825"/>
                <a:gd name="connsiteX609" fmla="*/ 80772 w 257175"/>
                <a:gd name="connsiteY609" fmla="*/ 441017 h 504825"/>
                <a:gd name="connsiteX610" fmla="*/ 79610 w 257175"/>
                <a:gd name="connsiteY610" fmla="*/ 439522 h 504825"/>
                <a:gd name="connsiteX611" fmla="*/ 79638 w 257175"/>
                <a:gd name="connsiteY611" fmla="*/ 436616 h 504825"/>
                <a:gd name="connsiteX612" fmla="*/ 78743 w 257175"/>
                <a:gd name="connsiteY612" fmla="*/ 434312 h 504825"/>
                <a:gd name="connsiteX613" fmla="*/ 77095 w 257175"/>
                <a:gd name="connsiteY613" fmla="*/ 433502 h 504825"/>
                <a:gd name="connsiteX614" fmla="*/ 79200 w 257175"/>
                <a:gd name="connsiteY614" fmla="*/ 430501 h 504825"/>
                <a:gd name="connsiteX615" fmla="*/ 81753 w 257175"/>
                <a:gd name="connsiteY615" fmla="*/ 428501 h 504825"/>
                <a:gd name="connsiteX616" fmla="*/ 87354 w 257175"/>
                <a:gd name="connsiteY616" fmla="*/ 426511 h 504825"/>
                <a:gd name="connsiteX617" fmla="*/ 95840 w 257175"/>
                <a:gd name="connsiteY617" fmla="*/ 421777 h 504825"/>
                <a:gd name="connsiteX618" fmla="*/ 100603 w 257175"/>
                <a:gd name="connsiteY618" fmla="*/ 419757 h 504825"/>
                <a:gd name="connsiteX619" fmla="*/ 105023 w 257175"/>
                <a:gd name="connsiteY619" fmla="*/ 416271 h 504825"/>
                <a:gd name="connsiteX620" fmla="*/ 106851 w 257175"/>
                <a:gd name="connsiteY620" fmla="*/ 414138 h 504825"/>
                <a:gd name="connsiteX621" fmla="*/ 108175 w 257175"/>
                <a:gd name="connsiteY621" fmla="*/ 411213 h 504825"/>
                <a:gd name="connsiteX622" fmla="*/ 109490 w 257175"/>
                <a:gd name="connsiteY622" fmla="*/ 407632 h 504825"/>
                <a:gd name="connsiteX623" fmla="*/ 111366 w 257175"/>
                <a:gd name="connsiteY623" fmla="*/ 404708 h 504825"/>
                <a:gd name="connsiteX624" fmla="*/ 109547 w 257175"/>
                <a:gd name="connsiteY624" fmla="*/ 404013 h 504825"/>
                <a:gd name="connsiteX625" fmla="*/ 108728 w 257175"/>
                <a:gd name="connsiteY625" fmla="*/ 401812 h 504825"/>
                <a:gd name="connsiteX626" fmla="*/ 108947 w 257175"/>
                <a:gd name="connsiteY626" fmla="*/ 399574 h 504825"/>
                <a:gd name="connsiteX627" fmla="*/ 109785 w 257175"/>
                <a:gd name="connsiteY627" fmla="*/ 397583 h 504825"/>
                <a:gd name="connsiteX628" fmla="*/ 109033 w 257175"/>
                <a:gd name="connsiteY628" fmla="*/ 395088 h 504825"/>
                <a:gd name="connsiteX629" fmla="*/ 107690 w 257175"/>
                <a:gd name="connsiteY629" fmla="*/ 392478 h 504825"/>
                <a:gd name="connsiteX630" fmla="*/ 107766 w 257175"/>
                <a:gd name="connsiteY630" fmla="*/ 390439 h 504825"/>
                <a:gd name="connsiteX631" fmla="*/ 108128 w 257175"/>
                <a:gd name="connsiteY631" fmla="*/ 388258 h 504825"/>
                <a:gd name="connsiteX632" fmla="*/ 104718 w 257175"/>
                <a:gd name="connsiteY632" fmla="*/ 388373 h 504825"/>
                <a:gd name="connsiteX633" fmla="*/ 101317 w 257175"/>
                <a:gd name="connsiteY633" fmla="*/ 389058 h 504825"/>
                <a:gd name="connsiteX634" fmla="*/ 98231 w 257175"/>
                <a:gd name="connsiteY634" fmla="*/ 390601 h 504825"/>
                <a:gd name="connsiteX635" fmla="*/ 95240 w 257175"/>
                <a:gd name="connsiteY635" fmla="*/ 392697 h 504825"/>
                <a:gd name="connsiteX636" fmla="*/ 92583 w 257175"/>
                <a:gd name="connsiteY636" fmla="*/ 393087 h 504825"/>
                <a:gd name="connsiteX637" fmla="*/ 92621 w 257175"/>
                <a:gd name="connsiteY637" fmla="*/ 391411 h 504825"/>
                <a:gd name="connsiteX638" fmla="*/ 93774 w 257175"/>
                <a:gd name="connsiteY638" fmla="*/ 389334 h 504825"/>
                <a:gd name="connsiteX639" fmla="*/ 96783 w 257175"/>
                <a:gd name="connsiteY639" fmla="*/ 386362 h 504825"/>
                <a:gd name="connsiteX640" fmla="*/ 100003 w 257175"/>
                <a:gd name="connsiteY640" fmla="*/ 383896 h 504825"/>
                <a:gd name="connsiteX641" fmla="*/ 101146 w 257175"/>
                <a:gd name="connsiteY641" fmla="*/ 382019 h 504825"/>
                <a:gd name="connsiteX642" fmla="*/ 102051 w 257175"/>
                <a:gd name="connsiteY642" fmla="*/ 379838 h 504825"/>
                <a:gd name="connsiteX643" fmla="*/ 103651 w 257175"/>
                <a:gd name="connsiteY643" fmla="*/ 378085 h 504825"/>
                <a:gd name="connsiteX644" fmla="*/ 107861 w 257175"/>
                <a:gd name="connsiteY644" fmla="*/ 374771 h 504825"/>
                <a:gd name="connsiteX645" fmla="*/ 115929 w 257175"/>
                <a:gd name="connsiteY645" fmla="*/ 371037 h 504825"/>
                <a:gd name="connsiteX646" fmla="*/ 117129 w 257175"/>
                <a:gd name="connsiteY646" fmla="*/ 370818 h 504825"/>
                <a:gd name="connsiteX647" fmla="*/ 120291 w 257175"/>
                <a:gd name="connsiteY647" fmla="*/ 371256 h 504825"/>
                <a:gd name="connsiteX648" fmla="*/ 123406 w 257175"/>
                <a:gd name="connsiteY648" fmla="*/ 370684 h 504825"/>
                <a:gd name="connsiteX649" fmla="*/ 126130 w 257175"/>
                <a:gd name="connsiteY649" fmla="*/ 369341 h 504825"/>
                <a:gd name="connsiteX650" fmla="*/ 128844 w 257175"/>
                <a:gd name="connsiteY650" fmla="*/ 369056 h 504825"/>
                <a:gd name="connsiteX651" fmla="*/ 134960 w 257175"/>
                <a:gd name="connsiteY651" fmla="*/ 372932 h 504825"/>
                <a:gd name="connsiteX652" fmla="*/ 133140 w 257175"/>
                <a:gd name="connsiteY652" fmla="*/ 366932 h 504825"/>
                <a:gd name="connsiteX653" fmla="*/ 135836 w 257175"/>
                <a:gd name="connsiteY653" fmla="*/ 365493 h 504825"/>
                <a:gd name="connsiteX654" fmla="*/ 139741 w 257175"/>
                <a:gd name="connsiteY654" fmla="*/ 370923 h 504825"/>
                <a:gd name="connsiteX655" fmla="*/ 141189 w 257175"/>
                <a:gd name="connsiteY655" fmla="*/ 371494 h 504825"/>
                <a:gd name="connsiteX656" fmla="*/ 144256 w 257175"/>
                <a:gd name="connsiteY656" fmla="*/ 370704 h 504825"/>
                <a:gd name="connsiteX657" fmla="*/ 143075 w 257175"/>
                <a:gd name="connsiteY657" fmla="*/ 369789 h 504825"/>
                <a:gd name="connsiteX658" fmla="*/ 141694 w 257175"/>
                <a:gd name="connsiteY658" fmla="*/ 369732 h 504825"/>
                <a:gd name="connsiteX659" fmla="*/ 139884 w 257175"/>
                <a:gd name="connsiteY659" fmla="*/ 368913 h 504825"/>
                <a:gd name="connsiteX660" fmla="*/ 138360 w 257175"/>
                <a:gd name="connsiteY660" fmla="*/ 367170 h 504825"/>
                <a:gd name="connsiteX661" fmla="*/ 135826 w 257175"/>
                <a:gd name="connsiteY661" fmla="*/ 361626 h 504825"/>
                <a:gd name="connsiteX662" fmla="*/ 135969 w 257175"/>
                <a:gd name="connsiteY662" fmla="*/ 358330 h 504825"/>
                <a:gd name="connsiteX663" fmla="*/ 137674 w 257175"/>
                <a:gd name="connsiteY663" fmla="*/ 354902 h 504825"/>
                <a:gd name="connsiteX664" fmla="*/ 139560 w 257175"/>
                <a:gd name="connsiteY664" fmla="*/ 351739 h 504825"/>
                <a:gd name="connsiteX665" fmla="*/ 137979 w 257175"/>
                <a:gd name="connsiteY665" fmla="*/ 351111 h 504825"/>
                <a:gd name="connsiteX666" fmla="*/ 136712 w 257175"/>
                <a:gd name="connsiteY666" fmla="*/ 349901 h 504825"/>
                <a:gd name="connsiteX667" fmla="*/ 136350 w 257175"/>
                <a:gd name="connsiteY667" fmla="*/ 346729 h 504825"/>
                <a:gd name="connsiteX668" fmla="*/ 136845 w 257175"/>
                <a:gd name="connsiteY668" fmla="*/ 343919 h 504825"/>
                <a:gd name="connsiteX669" fmla="*/ 140237 w 257175"/>
                <a:gd name="connsiteY669" fmla="*/ 341443 h 504825"/>
                <a:gd name="connsiteX670" fmla="*/ 141236 w 257175"/>
                <a:gd name="connsiteY670" fmla="*/ 337671 h 504825"/>
                <a:gd name="connsiteX671" fmla="*/ 141656 w 257175"/>
                <a:gd name="connsiteY671" fmla="*/ 333508 h 504825"/>
                <a:gd name="connsiteX672" fmla="*/ 141094 w 257175"/>
                <a:gd name="connsiteY672" fmla="*/ 331594 h 504825"/>
                <a:gd name="connsiteX673" fmla="*/ 137722 w 257175"/>
                <a:gd name="connsiteY673" fmla="*/ 331899 h 504825"/>
                <a:gd name="connsiteX674" fmla="*/ 136084 w 257175"/>
                <a:gd name="connsiteY674" fmla="*/ 332680 h 504825"/>
                <a:gd name="connsiteX675" fmla="*/ 134617 w 257175"/>
                <a:gd name="connsiteY675" fmla="*/ 333908 h 504825"/>
                <a:gd name="connsiteX676" fmla="*/ 133112 w 257175"/>
                <a:gd name="connsiteY676" fmla="*/ 333832 h 504825"/>
                <a:gd name="connsiteX677" fmla="*/ 128949 w 257175"/>
                <a:gd name="connsiteY677" fmla="*/ 329222 h 504825"/>
                <a:gd name="connsiteX678" fmla="*/ 126578 w 257175"/>
                <a:gd name="connsiteY678" fmla="*/ 325726 h 504825"/>
                <a:gd name="connsiteX679" fmla="*/ 122320 w 257175"/>
                <a:gd name="connsiteY679" fmla="*/ 318316 h 504825"/>
                <a:gd name="connsiteX680" fmla="*/ 121720 w 257175"/>
                <a:gd name="connsiteY680" fmla="*/ 313868 h 504825"/>
                <a:gd name="connsiteX681" fmla="*/ 125120 w 257175"/>
                <a:gd name="connsiteY681" fmla="*/ 304248 h 504825"/>
                <a:gd name="connsiteX682" fmla="*/ 130378 w 257175"/>
                <a:gd name="connsiteY682" fmla="*/ 298066 h 504825"/>
                <a:gd name="connsiteX683" fmla="*/ 136569 w 257175"/>
                <a:gd name="connsiteY683" fmla="*/ 295904 h 504825"/>
                <a:gd name="connsiteX684" fmla="*/ 135369 w 257175"/>
                <a:gd name="connsiteY684" fmla="*/ 295494 h 504825"/>
                <a:gd name="connsiteX685" fmla="*/ 125930 w 257175"/>
                <a:gd name="connsiteY685" fmla="*/ 295408 h 504825"/>
                <a:gd name="connsiteX686" fmla="*/ 122815 w 257175"/>
                <a:gd name="connsiteY686" fmla="*/ 296170 h 504825"/>
                <a:gd name="connsiteX687" fmla="*/ 119929 w 257175"/>
                <a:gd name="connsiteY687" fmla="*/ 298704 h 504825"/>
                <a:gd name="connsiteX688" fmla="*/ 118300 w 257175"/>
                <a:gd name="connsiteY688" fmla="*/ 299485 h 504825"/>
                <a:gd name="connsiteX689" fmla="*/ 116586 w 257175"/>
                <a:gd name="connsiteY689" fmla="*/ 299771 h 504825"/>
                <a:gd name="connsiteX690" fmla="*/ 115024 w 257175"/>
                <a:gd name="connsiteY690" fmla="*/ 301028 h 504825"/>
                <a:gd name="connsiteX691" fmla="*/ 113500 w 257175"/>
                <a:gd name="connsiteY691" fmla="*/ 302771 h 504825"/>
                <a:gd name="connsiteX692" fmla="*/ 111909 w 257175"/>
                <a:gd name="connsiteY692" fmla="*/ 303895 h 504825"/>
                <a:gd name="connsiteX693" fmla="*/ 108756 w 257175"/>
                <a:gd name="connsiteY693" fmla="*/ 303600 h 504825"/>
                <a:gd name="connsiteX694" fmla="*/ 107232 w 257175"/>
                <a:gd name="connsiteY694" fmla="*/ 303971 h 504825"/>
                <a:gd name="connsiteX695" fmla="*/ 106137 w 257175"/>
                <a:gd name="connsiteY695" fmla="*/ 302962 h 504825"/>
                <a:gd name="connsiteX696" fmla="*/ 105213 w 257175"/>
                <a:gd name="connsiteY696" fmla="*/ 301295 h 504825"/>
                <a:gd name="connsiteX697" fmla="*/ 104013 w 257175"/>
                <a:gd name="connsiteY697" fmla="*/ 300847 h 504825"/>
                <a:gd name="connsiteX698" fmla="*/ 102670 w 257175"/>
                <a:gd name="connsiteY698" fmla="*/ 301362 h 504825"/>
                <a:gd name="connsiteX699" fmla="*/ 99831 w 257175"/>
                <a:gd name="connsiteY699" fmla="*/ 303609 h 504825"/>
                <a:gd name="connsiteX700" fmla="*/ 96955 w 257175"/>
                <a:gd name="connsiteY700" fmla="*/ 304933 h 504825"/>
                <a:gd name="connsiteX701" fmla="*/ 93478 w 257175"/>
                <a:gd name="connsiteY701" fmla="*/ 303514 h 504825"/>
                <a:gd name="connsiteX702" fmla="*/ 88916 w 257175"/>
                <a:gd name="connsiteY702" fmla="*/ 300866 h 504825"/>
                <a:gd name="connsiteX703" fmla="*/ 88021 w 257175"/>
                <a:gd name="connsiteY703" fmla="*/ 301838 h 504825"/>
                <a:gd name="connsiteX704" fmla="*/ 87011 w 257175"/>
                <a:gd name="connsiteY704" fmla="*/ 304295 h 504825"/>
                <a:gd name="connsiteX705" fmla="*/ 86430 w 257175"/>
                <a:gd name="connsiteY705" fmla="*/ 308115 h 504825"/>
                <a:gd name="connsiteX706" fmla="*/ 83191 w 257175"/>
                <a:gd name="connsiteY706" fmla="*/ 304790 h 504825"/>
                <a:gd name="connsiteX707" fmla="*/ 80438 w 257175"/>
                <a:gd name="connsiteY707" fmla="*/ 300342 h 504825"/>
                <a:gd name="connsiteX708" fmla="*/ 79505 w 257175"/>
                <a:gd name="connsiteY708" fmla="*/ 297542 h 504825"/>
                <a:gd name="connsiteX709" fmla="*/ 79438 w 257175"/>
                <a:gd name="connsiteY709" fmla="*/ 294380 h 504825"/>
                <a:gd name="connsiteX710" fmla="*/ 80934 w 257175"/>
                <a:gd name="connsiteY710" fmla="*/ 293151 h 504825"/>
                <a:gd name="connsiteX711" fmla="*/ 82563 w 257175"/>
                <a:gd name="connsiteY711" fmla="*/ 294275 h 504825"/>
                <a:gd name="connsiteX712" fmla="*/ 84982 w 257175"/>
                <a:gd name="connsiteY712" fmla="*/ 286760 h 504825"/>
                <a:gd name="connsiteX713" fmla="*/ 89801 w 257175"/>
                <a:gd name="connsiteY713" fmla="*/ 276930 h 504825"/>
                <a:gd name="connsiteX714" fmla="*/ 91507 w 257175"/>
                <a:gd name="connsiteY714" fmla="*/ 274044 h 504825"/>
                <a:gd name="connsiteX715" fmla="*/ 92697 w 257175"/>
                <a:gd name="connsiteY715" fmla="*/ 270262 h 504825"/>
                <a:gd name="connsiteX716" fmla="*/ 92497 w 257175"/>
                <a:gd name="connsiteY716" fmla="*/ 267786 h 504825"/>
                <a:gd name="connsiteX717" fmla="*/ 91440 w 257175"/>
                <a:gd name="connsiteY717" fmla="*/ 265690 h 504825"/>
                <a:gd name="connsiteX718" fmla="*/ 86954 w 257175"/>
                <a:gd name="connsiteY718" fmla="*/ 260928 h 504825"/>
                <a:gd name="connsiteX719" fmla="*/ 87011 w 257175"/>
                <a:gd name="connsiteY719" fmla="*/ 257032 h 504825"/>
                <a:gd name="connsiteX720" fmla="*/ 87487 w 257175"/>
                <a:gd name="connsiteY720" fmla="*/ 252632 h 504825"/>
                <a:gd name="connsiteX721" fmla="*/ 88706 w 257175"/>
                <a:gd name="connsiteY721" fmla="*/ 249984 h 504825"/>
                <a:gd name="connsiteX722" fmla="*/ 89220 w 257175"/>
                <a:gd name="connsiteY722" fmla="*/ 249479 h 504825"/>
                <a:gd name="connsiteX723" fmla="*/ 95174 w 257175"/>
                <a:gd name="connsiteY723" fmla="*/ 249546 h 504825"/>
                <a:gd name="connsiteX724" fmla="*/ 92850 w 257175"/>
                <a:gd name="connsiteY724" fmla="*/ 248174 h 504825"/>
                <a:gd name="connsiteX725" fmla="*/ 88220 w 257175"/>
                <a:gd name="connsiteY725" fmla="*/ 244183 h 504825"/>
                <a:gd name="connsiteX726" fmla="*/ 88306 w 257175"/>
                <a:gd name="connsiteY726" fmla="*/ 242764 h 504825"/>
                <a:gd name="connsiteX727" fmla="*/ 89392 w 257175"/>
                <a:gd name="connsiteY727" fmla="*/ 239058 h 504825"/>
                <a:gd name="connsiteX728" fmla="*/ 88887 w 257175"/>
                <a:gd name="connsiteY728" fmla="*/ 239430 h 504825"/>
                <a:gd name="connsiteX729" fmla="*/ 87897 w 257175"/>
                <a:gd name="connsiteY729" fmla="*/ 241145 h 504825"/>
                <a:gd name="connsiteX730" fmla="*/ 86001 w 257175"/>
                <a:gd name="connsiteY730" fmla="*/ 245288 h 504825"/>
                <a:gd name="connsiteX731" fmla="*/ 84849 w 257175"/>
                <a:gd name="connsiteY731" fmla="*/ 246250 h 504825"/>
                <a:gd name="connsiteX732" fmla="*/ 81572 w 257175"/>
                <a:gd name="connsiteY732" fmla="*/ 247231 h 504825"/>
                <a:gd name="connsiteX733" fmla="*/ 80972 w 257175"/>
                <a:gd name="connsiteY733" fmla="*/ 249260 h 504825"/>
                <a:gd name="connsiteX734" fmla="*/ 80448 w 257175"/>
                <a:gd name="connsiteY734" fmla="*/ 249793 h 504825"/>
                <a:gd name="connsiteX735" fmla="*/ 78819 w 257175"/>
                <a:gd name="connsiteY735" fmla="*/ 250022 h 504825"/>
                <a:gd name="connsiteX736" fmla="*/ 78314 w 257175"/>
                <a:gd name="connsiteY736" fmla="*/ 251917 h 504825"/>
                <a:gd name="connsiteX737" fmla="*/ 77953 w 257175"/>
                <a:gd name="connsiteY737" fmla="*/ 252041 h 504825"/>
                <a:gd name="connsiteX738" fmla="*/ 77486 w 257175"/>
                <a:gd name="connsiteY738" fmla="*/ 250003 h 504825"/>
                <a:gd name="connsiteX739" fmla="*/ 77438 w 257175"/>
                <a:gd name="connsiteY739" fmla="*/ 246612 h 504825"/>
                <a:gd name="connsiteX740" fmla="*/ 78086 w 257175"/>
                <a:gd name="connsiteY740" fmla="*/ 243487 h 504825"/>
                <a:gd name="connsiteX741" fmla="*/ 79324 w 257175"/>
                <a:gd name="connsiteY741" fmla="*/ 241040 h 504825"/>
                <a:gd name="connsiteX742" fmla="*/ 84125 w 257175"/>
                <a:gd name="connsiteY742" fmla="*/ 235468 h 504825"/>
                <a:gd name="connsiteX743" fmla="*/ 81791 w 257175"/>
                <a:gd name="connsiteY743" fmla="*/ 237192 h 504825"/>
                <a:gd name="connsiteX744" fmla="*/ 76495 w 257175"/>
                <a:gd name="connsiteY744" fmla="*/ 242345 h 504825"/>
                <a:gd name="connsiteX745" fmla="*/ 73790 w 257175"/>
                <a:gd name="connsiteY745" fmla="*/ 245726 h 504825"/>
                <a:gd name="connsiteX746" fmla="*/ 73066 w 257175"/>
                <a:gd name="connsiteY746" fmla="*/ 246869 h 504825"/>
                <a:gd name="connsiteX747" fmla="*/ 72847 w 257175"/>
                <a:gd name="connsiteY747" fmla="*/ 247831 h 504825"/>
                <a:gd name="connsiteX748" fmla="*/ 72857 w 257175"/>
                <a:gd name="connsiteY748" fmla="*/ 248936 h 504825"/>
                <a:gd name="connsiteX749" fmla="*/ 74066 w 257175"/>
                <a:gd name="connsiteY749" fmla="*/ 254851 h 504825"/>
                <a:gd name="connsiteX750" fmla="*/ 73714 w 257175"/>
                <a:gd name="connsiteY750" fmla="*/ 257585 h 504825"/>
                <a:gd name="connsiteX751" fmla="*/ 69151 w 257175"/>
                <a:gd name="connsiteY751" fmla="*/ 275539 h 504825"/>
                <a:gd name="connsiteX752" fmla="*/ 68284 w 257175"/>
                <a:gd name="connsiteY752" fmla="*/ 277330 h 504825"/>
                <a:gd name="connsiteX753" fmla="*/ 67494 w 257175"/>
                <a:gd name="connsiteY753" fmla="*/ 278263 h 504825"/>
                <a:gd name="connsiteX754" fmla="*/ 66742 w 257175"/>
                <a:gd name="connsiteY754" fmla="*/ 278482 h 504825"/>
                <a:gd name="connsiteX755" fmla="*/ 64494 w 257175"/>
                <a:gd name="connsiteY755" fmla="*/ 278139 h 504825"/>
                <a:gd name="connsiteX756" fmla="*/ 63494 w 257175"/>
                <a:gd name="connsiteY756" fmla="*/ 276796 h 504825"/>
                <a:gd name="connsiteX757" fmla="*/ 63503 w 257175"/>
                <a:gd name="connsiteY757" fmla="*/ 275282 h 504825"/>
                <a:gd name="connsiteX758" fmla="*/ 63922 w 257175"/>
                <a:gd name="connsiteY758" fmla="*/ 273006 h 504825"/>
                <a:gd name="connsiteX759" fmla="*/ 65817 w 257175"/>
                <a:gd name="connsiteY759" fmla="*/ 264500 h 504825"/>
                <a:gd name="connsiteX760" fmla="*/ 66637 w 257175"/>
                <a:gd name="connsiteY760" fmla="*/ 262128 h 504825"/>
                <a:gd name="connsiteX761" fmla="*/ 67856 w 257175"/>
                <a:gd name="connsiteY761" fmla="*/ 259918 h 504825"/>
                <a:gd name="connsiteX762" fmla="*/ 70542 w 257175"/>
                <a:gd name="connsiteY762" fmla="*/ 256051 h 504825"/>
                <a:gd name="connsiteX763" fmla="*/ 70475 w 257175"/>
                <a:gd name="connsiteY763" fmla="*/ 255794 h 504825"/>
                <a:gd name="connsiteX764" fmla="*/ 68685 w 257175"/>
                <a:gd name="connsiteY764" fmla="*/ 256556 h 504825"/>
                <a:gd name="connsiteX765" fmla="*/ 67923 w 257175"/>
                <a:gd name="connsiteY765" fmla="*/ 256308 h 504825"/>
                <a:gd name="connsiteX766" fmla="*/ 67370 w 257175"/>
                <a:gd name="connsiteY766" fmla="*/ 255537 h 504825"/>
                <a:gd name="connsiteX767" fmla="*/ 67723 w 257175"/>
                <a:gd name="connsiteY767" fmla="*/ 244002 h 504825"/>
                <a:gd name="connsiteX768" fmla="*/ 69180 w 257175"/>
                <a:gd name="connsiteY768" fmla="*/ 240192 h 504825"/>
                <a:gd name="connsiteX769" fmla="*/ 69723 w 257175"/>
                <a:gd name="connsiteY769" fmla="*/ 234639 h 504825"/>
                <a:gd name="connsiteX770" fmla="*/ 70980 w 257175"/>
                <a:gd name="connsiteY770" fmla="*/ 229867 h 504825"/>
                <a:gd name="connsiteX771" fmla="*/ 72437 w 257175"/>
                <a:gd name="connsiteY771" fmla="*/ 226381 h 504825"/>
                <a:gd name="connsiteX772" fmla="*/ 73552 w 257175"/>
                <a:gd name="connsiteY772" fmla="*/ 221913 h 504825"/>
                <a:gd name="connsiteX773" fmla="*/ 75219 w 257175"/>
                <a:gd name="connsiteY773" fmla="*/ 219923 h 504825"/>
                <a:gd name="connsiteX774" fmla="*/ 75667 w 257175"/>
                <a:gd name="connsiteY774" fmla="*/ 216875 h 504825"/>
                <a:gd name="connsiteX775" fmla="*/ 77543 w 257175"/>
                <a:gd name="connsiteY775" fmla="*/ 213570 h 504825"/>
                <a:gd name="connsiteX776" fmla="*/ 78991 w 257175"/>
                <a:gd name="connsiteY776" fmla="*/ 210112 h 504825"/>
                <a:gd name="connsiteX777" fmla="*/ 78210 w 257175"/>
                <a:gd name="connsiteY777" fmla="*/ 210455 h 504825"/>
                <a:gd name="connsiteX778" fmla="*/ 68942 w 257175"/>
                <a:gd name="connsiteY778" fmla="*/ 219446 h 504825"/>
                <a:gd name="connsiteX779" fmla="*/ 66580 w 257175"/>
                <a:gd name="connsiteY779" fmla="*/ 221075 h 504825"/>
                <a:gd name="connsiteX780" fmla="*/ 63360 w 257175"/>
                <a:gd name="connsiteY780" fmla="*/ 220637 h 504825"/>
                <a:gd name="connsiteX781" fmla="*/ 60903 w 257175"/>
                <a:gd name="connsiteY781" fmla="*/ 219628 h 504825"/>
                <a:gd name="connsiteX782" fmla="*/ 58979 w 257175"/>
                <a:gd name="connsiteY782" fmla="*/ 217503 h 504825"/>
                <a:gd name="connsiteX783" fmla="*/ 58121 w 257175"/>
                <a:gd name="connsiteY783" fmla="*/ 213417 h 504825"/>
                <a:gd name="connsiteX784" fmla="*/ 55750 w 257175"/>
                <a:gd name="connsiteY784" fmla="*/ 213312 h 504825"/>
                <a:gd name="connsiteX785" fmla="*/ 53721 w 257175"/>
                <a:gd name="connsiteY785" fmla="*/ 212608 h 504825"/>
                <a:gd name="connsiteX786" fmla="*/ 53740 w 257175"/>
                <a:gd name="connsiteY786" fmla="*/ 212055 h 504825"/>
                <a:gd name="connsiteX787" fmla="*/ 56359 w 257175"/>
                <a:gd name="connsiteY787" fmla="*/ 209826 h 504825"/>
                <a:gd name="connsiteX788" fmla="*/ 60560 w 257175"/>
                <a:gd name="connsiteY788" fmla="*/ 209064 h 504825"/>
                <a:gd name="connsiteX789" fmla="*/ 64494 w 257175"/>
                <a:gd name="connsiteY789" fmla="*/ 205483 h 504825"/>
                <a:gd name="connsiteX790" fmla="*/ 60998 w 257175"/>
                <a:gd name="connsiteY790" fmla="*/ 203063 h 504825"/>
                <a:gd name="connsiteX791" fmla="*/ 61293 w 257175"/>
                <a:gd name="connsiteY791" fmla="*/ 202292 h 504825"/>
                <a:gd name="connsiteX792" fmla="*/ 64341 w 257175"/>
                <a:gd name="connsiteY792" fmla="*/ 200225 h 504825"/>
                <a:gd name="connsiteX793" fmla="*/ 68218 w 257175"/>
                <a:gd name="connsiteY793" fmla="*/ 193281 h 504825"/>
                <a:gd name="connsiteX794" fmla="*/ 68999 w 257175"/>
                <a:gd name="connsiteY794" fmla="*/ 186871 h 504825"/>
                <a:gd name="connsiteX795" fmla="*/ 67151 w 257175"/>
                <a:gd name="connsiteY795" fmla="*/ 183852 h 504825"/>
                <a:gd name="connsiteX796" fmla="*/ 66484 w 257175"/>
                <a:gd name="connsiteY796" fmla="*/ 181870 h 504825"/>
                <a:gd name="connsiteX797" fmla="*/ 62779 w 257175"/>
                <a:gd name="connsiteY797" fmla="*/ 179661 h 504825"/>
                <a:gd name="connsiteX798" fmla="*/ 62160 w 257175"/>
                <a:gd name="connsiteY798" fmla="*/ 176832 h 504825"/>
                <a:gd name="connsiteX799" fmla="*/ 62589 w 257175"/>
                <a:gd name="connsiteY799" fmla="*/ 175241 h 504825"/>
                <a:gd name="connsiteX800" fmla="*/ 63798 w 257175"/>
                <a:gd name="connsiteY800" fmla="*/ 173689 h 504825"/>
                <a:gd name="connsiteX801" fmla="*/ 65618 w 257175"/>
                <a:gd name="connsiteY801" fmla="*/ 172488 h 504825"/>
                <a:gd name="connsiteX802" fmla="*/ 68475 w 257175"/>
                <a:gd name="connsiteY802" fmla="*/ 171326 h 504825"/>
                <a:gd name="connsiteX803" fmla="*/ 65884 w 257175"/>
                <a:gd name="connsiteY803" fmla="*/ 170088 h 504825"/>
                <a:gd name="connsiteX804" fmla="*/ 64913 w 257175"/>
                <a:gd name="connsiteY804" fmla="*/ 168621 h 504825"/>
                <a:gd name="connsiteX805" fmla="*/ 64179 w 257175"/>
                <a:gd name="connsiteY805" fmla="*/ 166497 h 504825"/>
                <a:gd name="connsiteX806" fmla="*/ 64113 w 257175"/>
                <a:gd name="connsiteY806" fmla="*/ 165268 h 504825"/>
                <a:gd name="connsiteX807" fmla="*/ 65456 w 257175"/>
                <a:gd name="connsiteY807" fmla="*/ 159782 h 504825"/>
                <a:gd name="connsiteX808" fmla="*/ 66237 w 257175"/>
                <a:gd name="connsiteY808" fmla="*/ 157515 h 504825"/>
                <a:gd name="connsiteX809" fmla="*/ 67770 w 257175"/>
                <a:gd name="connsiteY809" fmla="*/ 154619 h 504825"/>
                <a:gd name="connsiteX810" fmla="*/ 74704 w 257175"/>
                <a:gd name="connsiteY810" fmla="*/ 154781 h 504825"/>
                <a:gd name="connsiteX811" fmla="*/ 75505 w 257175"/>
                <a:gd name="connsiteY811" fmla="*/ 153505 h 504825"/>
                <a:gd name="connsiteX812" fmla="*/ 76295 w 257175"/>
                <a:gd name="connsiteY812" fmla="*/ 153457 h 504825"/>
                <a:gd name="connsiteX813" fmla="*/ 79838 w 257175"/>
                <a:gd name="connsiteY813" fmla="*/ 154629 h 504825"/>
                <a:gd name="connsiteX814" fmla="*/ 79315 w 257175"/>
                <a:gd name="connsiteY814" fmla="*/ 153371 h 504825"/>
                <a:gd name="connsiteX815" fmla="*/ 73514 w 257175"/>
                <a:gd name="connsiteY815" fmla="*/ 146466 h 504825"/>
                <a:gd name="connsiteX816" fmla="*/ 72990 w 257175"/>
                <a:gd name="connsiteY816" fmla="*/ 145152 h 504825"/>
                <a:gd name="connsiteX817" fmla="*/ 74647 w 257175"/>
                <a:gd name="connsiteY817" fmla="*/ 141418 h 504825"/>
                <a:gd name="connsiteX818" fmla="*/ 74762 w 257175"/>
                <a:gd name="connsiteY818" fmla="*/ 139751 h 504825"/>
                <a:gd name="connsiteX819" fmla="*/ 74523 w 257175"/>
                <a:gd name="connsiteY819" fmla="*/ 137970 h 504825"/>
                <a:gd name="connsiteX820" fmla="*/ 75000 w 257175"/>
                <a:gd name="connsiteY820" fmla="*/ 136608 h 504825"/>
                <a:gd name="connsiteX821" fmla="*/ 76838 w 257175"/>
                <a:gd name="connsiteY821" fmla="*/ 135969 h 504825"/>
                <a:gd name="connsiteX822" fmla="*/ 82439 w 257175"/>
                <a:gd name="connsiteY822" fmla="*/ 136027 h 504825"/>
                <a:gd name="connsiteX823" fmla="*/ 83820 w 257175"/>
                <a:gd name="connsiteY823" fmla="*/ 135398 h 504825"/>
                <a:gd name="connsiteX824" fmla="*/ 83191 w 257175"/>
                <a:gd name="connsiteY824" fmla="*/ 133588 h 504825"/>
                <a:gd name="connsiteX825" fmla="*/ 81886 w 257175"/>
                <a:gd name="connsiteY825" fmla="*/ 131207 h 504825"/>
                <a:gd name="connsiteX826" fmla="*/ 81629 w 257175"/>
                <a:gd name="connsiteY826" fmla="*/ 129207 h 504825"/>
                <a:gd name="connsiteX827" fmla="*/ 81934 w 257175"/>
                <a:gd name="connsiteY827" fmla="*/ 127435 h 504825"/>
                <a:gd name="connsiteX828" fmla="*/ 82001 w 257175"/>
                <a:gd name="connsiteY828" fmla="*/ 123863 h 504825"/>
                <a:gd name="connsiteX829" fmla="*/ 82258 w 257175"/>
                <a:gd name="connsiteY829" fmla="*/ 122282 h 504825"/>
                <a:gd name="connsiteX830" fmla="*/ 83591 w 257175"/>
                <a:gd name="connsiteY830" fmla="*/ 119910 h 504825"/>
                <a:gd name="connsiteX831" fmla="*/ 84687 w 257175"/>
                <a:gd name="connsiteY831" fmla="*/ 119206 h 504825"/>
                <a:gd name="connsiteX832" fmla="*/ 86049 w 257175"/>
                <a:gd name="connsiteY832" fmla="*/ 118796 h 504825"/>
                <a:gd name="connsiteX833" fmla="*/ 89125 w 257175"/>
                <a:gd name="connsiteY833" fmla="*/ 119586 h 504825"/>
                <a:gd name="connsiteX834" fmla="*/ 90297 w 257175"/>
                <a:gd name="connsiteY834" fmla="*/ 120539 h 504825"/>
                <a:gd name="connsiteX835" fmla="*/ 91649 w 257175"/>
                <a:gd name="connsiteY835" fmla="*/ 122796 h 504825"/>
                <a:gd name="connsiteX836" fmla="*/ 92640 w 257175"/>
                <a:gd name="connsiteY836" fmla="*/ 122615 h 504825"/>
                <a:gd name="connsiteX837" fmla="*/ 96469 w 257175"/>
                <a:gd name="connsiteY837" fmla="*/ 120158 h 504825"/>
                <a:gd name="connsiteX838" fmla="*/ 97622 w 257175"/>
                <a:gd name="connsiteY838" fmla="*/ 119805 h 504825"/>
                <a:gd name="connsiteX839" fmla="*/ 99193 w 257175"/>
                <a:gd name="connsiteY839" fmla="*/ 122654 h 504825"/>
                <a:gd name="connsiteX840" fmla="*/ 105737 w 257175"/>
                <a:gd name="connsiteY840" fmla="*/ 120387 h 504825"/>
                <a:gd name="connsiteX841" fmla="*/ 114528 w 257175"/>
                <a:gd name="connsiteY841" fmla="*/ 119377 h 504825"/>
                <a:gd name="connsiteX842" fmla="*/ 119815 w 257175"/>
                <a:gd name="connsiteY842" fmla="*/ 117881 h 504825"/>
                <a:gd name="connsiteX843" fmla="*/ 125378 w 257175"/>
                <a:gd name="connsiteY843" fmla="*/ 117338 h 504825"/>
                <a:gd name="connsiteX844" fmla="*/ 130568 w 257175"/>
                <a:gd name="connsiteY844" fmla="*/ 115634 h 504825"/>
                <a:gd name="connsiteX845" fmla="*/ 136074 w 257175"/>
                <a:gd name="connsiteY845" fmla="*/ 116415 h 504825"/>
                <a:gd name="connsiteX846" fmla="*/ 136265 w 257175"/>
                <a:gd name="connsiteY846" fmla="*/ 117405 h 504825"/>
                <a:gd name="connsiteX847" fmla="*/ 135979 w 257175"/>
                <a:gd name="connsiteY847" fmla="*/ 118777 h 504825"/>
                <a:gd name="connsiteX848" fmla="*/ 134626 w 257175"/>
                <a:gd name="connsiteY848" fmla="*/ 122482 h 504825"/>
                <a:gd name="connsiteX849" fmla="*/ 139455 w 257175"/>
                <a:gd name="connsiteY849" fmla="*/ 110890 h 504825"/>
                <a:gd name="connsiteX850" fmla="*/ 139198 w 257175"/>
                <a:gd name="connsiteY850" fmla="*/ 111042 h 504825"/>
                <a:gd name="connsiteX851" fmla="*/ 138217 w 257175"/>
                <a:gd name="connsiteY851" fmla="*/ 110099 h 504825"/>
                <a:gd name="connsiteX852" fmla="*/ 136617 w 257175"/>
                <a:gd name="connsiteY852" fmla="*/ 106718 h 504825"/>
                <a:gd name="connsiteX853" fmla="*/ 139141 w 257175"/>
                <a:gd name="connsiteY853" fmla="*/ 106042 h 504825"/>
                <a:gd name="connsiteX854" fmla="*/ 140332 w 257175"/>
                <a:gd name="connsiteY854" fmla="*/ 106461 h 504825"/>
                <a:gd name="connsiteX855" fmla="*/ 139884 w 257175"/>
                <a:gd name="connsiteY855" fmla="*/ 107899 h 504825"/>
                <a:gd name="connsiteX856" fmla="*/ 139455 w 257175"/>
                <a:gd name="connsiteY856" fmla="*/ 110890 h 504825"/>
                <a:gd name="connsiteX857" fmla="*/ 133150 w 257175"/>
                <a:gd name="connsiteY857" fmla="*/ 108185 h 504825"/>
                <a:gd name="connsiteX858" fmla="*/ 131616 w 257175"/>
                <a:gd name="connsiteY858" fmla="*/ 108871 h 504825"/>
                <a:gd name="connsiteX859" fmla="*/ 130102 w 257175"/>
                <a:gd name="connsiteY859" fmla="*/ 108823 h 504825"/>
                <a:gd name="connsiteX860" fmla="*/ 127740 w 257175"/>
                <a:gd name="connsiteY860" fmla="*/ 105842 h 504825"/>
                <a:gd name="connsiteX861" fmla="*/ 126844 w 257175"/>
                <a:gd name="connsiteY861" fmla="*/ 103670 h 504825"/>
                <a:gd name="connsiteX862" fmla="*/ 127006 w 257175"/>
                <a:gd name="connsiteY862" fmla="*/ 102232 h 504825"/>
                <a:gd name="connsiteX863" fmla="*/ 127997 w 257175"/>
                <a:gd name="connsiteY863" fmla="*/ 101746 h 504825"/>
                <a:gd name="connsiteX864" fmla="*/ 130283 w 257175"/>
                <a:gd name="connsiteY864" fmla="*/ 102451 h 504825"/>
                <a:gd name="connsiteX865" fmla="*/ 131464 w 257175"/>
                <a:gd name="connsiteY865" fmla="*/ 104937 h 504825"/>
                <a:gd name="connsiteX866" fmla="*/ 131616 w 257175"/>
                <a:gd name="connsiteY866" fmla="*/ 106547 h 504825"/>
                <a:gd name="connsiteX867" fmla="*/ 131893 w 257175"/>
                <a:gd name="connsiteY867" fmla="*/ 107175 h 504825"/>
                <a:gd name="connsiteX868" fmla="*/ 133312 w 257175"/>
                <a:gd name="connsiteY868" fmla="*/ 107813 h 504825"/>
                <a:gd name="connsiteX869" fmla="*/ 133150 w 257175"/>
                <a:gd name="connsiteY869" fmla="*/ 108185 h 504825"/>
                <a:gd name="connsiteX870" fmla="*/ 136026 w 257175"/>
                <a:gd name="connsiteY870" fmla="*/ 96021 h 504825"/>
                <a:gd name="connsiteX871" fmla="*/ 135664 w 257175"/>
                <a:gd name="connsiteY871" fmla="*/ 97298 h 504825"/>
                <a:gd name="connsiteX872" fmla="*/ 137693 w 257175"/>
                <a:gd name="connsiteY872" fmla="*/ 97269 h 504825"/>
                <a:gd name="connsiteX873" fmla="*/ 140636 w 257175"/>
                <a:gd name="connsiteY873" fmla="*/ 98355 h 504825"/>
                <a:gd name="connsiteX874" fmla="*/ 142418 w 257175"/>
                <a:gd name="connsiteY874" fmla="*/ 98488 h 504825"/>
                <a:gd name="connsiteX875" fmla="*/ 143904 w 257175"/>
                <a:gd name="connsiteY875" fmla="*/ 99841 h 504825"/>
                <a:gd name="connsiteX876" fmla="*/ 143084 w 257175"/>
                <a:gd name="connsiteY876" fmla="*/ 102365 h 504825"/>
                <a:gd name="connsiteX877" fmla="*/ 142199 w 257175"/>
                <a:gd name="connsiteY877" fmla="*/ 103079 h 504825"/>
                <a:gd name="connsiteX878" fmla="*/ 141198 w 257175"/>
                <a:gd name="connsiteY878" fmla="*/ 103222 h 504825"/>
                <a:gd name="connsiteX879" fmla="*/ 137693 w 257175"/>
                <a:gd name="connsiteY879" fmla="*/ 100698 h 504825"/>
                <a:gd name="connsiteX880" fmla="*/ 133102 w 257175"/>
                <a:gd name="connsiteY880" fmla="*/ 101746 h 504825"/>
                <a:gd name="connsiteX881" fmla="*/ 132188 w 257175"/>
                <a:gd name="connsiteY881" fmla="*/ 101422 h 504825"/>
                <a:gd name="connsiteX882" fmla="*/ 131588 w 257175"/>
                <a:gd name="connsiteY882" fmla="*/ 100727 h 504825"/>
                <a:gd name="connsiteX883" fmla="*/ 131340 w 257175"/>
                <a:gd name="connsiteY883" fmla="*/ 99860 h 504825"/>
                <a:gd name="connsiteX884" fmla="*/ 131340 w 257175"/>
                <a:gd name="connsiteY884" fmla="*/ 98088 h 504825"/>
                <a:gd name="connsiteX885" fmla="*/ 131093 w 257175"/>
                <a:gd name="connsiteY885" fmla="*/ 97565 h 504825"/>
                <a:gd name="connsiteX886" fmla="*/ 129426 w 257175"/>
                <a:gd name="connsiteY886" fmla="*/ 99241 h 504825"/>
                <a:gd name="connsiteX887" fmla="*/ 128702 w 257175"/>
                <a:gd name="connsiteY887" fmla="*/ 99041 h 504825"/>
                <a:gd name="connsiteX888" fmla="*/ 128292 w 257175"/>
                <a:gd name="connsiteY888" fmla="*/ 98241 h 504825"/>
                <a:gd name="connsiteX889" fmla="*/ 128111 w 257175"/>
                <a:gd name="connsiteY889" fmla="*/ 96584 h 504825"/>
                <a:gd name="connsiteX890" fmla="*/ 128292 w 257175"/>
                <a:gd name="connsiteY890" fmla="*/ 94193 h 504825"/>
                <a:gd name="connsiteX891" fmla="*/ 129273 w 257175"/>
                <a:gd name="connsiteY891" fmla="*/ 90773 h 504825"/>
                <a:gd name="connsiteX892" fmla="*/ 130921 w 257175"/>
                <a:gd name="connsiteY892" fmla="*/ 90088 h 504825"/>
                <a:gd name="connsiteX893" fmla="*/ 133378 w 257175"/>
                <a:gd name="connsiteY893" fmla="*/ 90488 h 504825"/>
                <a:gd name="connsiteX894" fmla="*/ 136198 w 257175"/>
                <a:gd name="connsiteY894" fmla="*/ 92421 h 504825"/>
                <a:gd name="connsiteX895" fmla="*/ 137046 w 257175"/>
                <a:gd name="connsiteY895" fmla="*/ 93612 h 504825"/>
                <a:gd name="connsiteX896" fmla="*/ 137027 w 257175"/>
                <a:gd name="connsiteY896" fmla="*/ 94564 h 504825"/>
                <a:gd name="connsiteX897" fmla="*/ 136026 w 257175"/>
                <a:gd name="connsiteY897" fmla="*/ 96021 h 504825"/>
                <a:gd name="connsiteX898" fmla="*/ 149618 w 257175"/>
                <a:gd name="connsiteY898" fmla="*/ 85525 h 504825"/>
                <a:gd name="connsiteX899" fmla="*/ 146599 w 257175"/>
                <a:gd name="connsiteY899" fmla="*/ 85582 h 504825"/>
                <a:gd name="connsiteX900" fmla="*/ 148161 w 257175"/>
                <a:gd name="connsiteY900" fmla="*/ 82496 h 504825"/>
                <a:gd name="connsiteX901" fmla="*/ 149981 w 257175"/>
                <a:gd name="connsiteY901" fmla="*/ 81715 h 504825"/>
                <a:gd name="connsiteX902" fmla="*/ 153419 w 257175"/>
                <a:gd name="connsiteY902" fmla="*/ 82058 h 504825"/>
                <a:gd name="connsiteX903" fmla="*/ 152810 w 257175"/>
                <a:gd name="connsiteY903" fmla="*/ 83449 h 504825"/>
                <a:gd name="connsiteX904" fmla="*/ 149618 w 257175"/>
                <a:gd name="connsiteY904" fmla="*/ 85525 h 504825"/>
                <a:gd name="connsiteX905" fmla="*/ 144799 w 257175"/>
                <a:gd name="connsiteY905" fmla="*/ 87849 h 504825"/>
                <a:gd name="connsiteX906" fmla="*/ 142504 w 257175"/>
                <a:gd name="connsiteY906" fmla="*/ 89145 h 504825"/>
                <a:gd name="connsiteX907" fmla="*/ 141522 w 257175"/>
                <a:gd name="connsiteY907" fmla="*/ 88078 h 504825"/>
                <a:gd name="connsiteX908" fmla="*/ 141265 w 257175"/>
                <a:gd name="connsiteY908" fmla="*/ 84725 h 504825"/>
                <a:gd name="connsiteX909" fmla="*/ 138531 w 257175"/>
                <a:gd name="connsiteY909" fmla="*/ 83287 h 504825"/>
                <a:gd name="connsiteX910" fmla="*/ 137198 w 257175"/>
                <a:gd name="connsiteY910" fmla="*/ 82391 h 504825"/>
                <a:gd name="connsiteX911" fmla="*/ 136169 w 257175"/>
                <a:gd name="connsiteY911" fmla="*/ 80696 h 504825"/>
                <a:gd name="connsiteX912" fmla="*/ 136427 w 257175"/>
                <a:gd name="connsiteY912" fmla="*/ 80172 h 504825"/>
                <a:gd name="connsiteX913" fmla="*/ 138208 w 257175"/>
                <a:gd name="connsiteY913" fmla="*/ 79477 h 504825"/>
                <a:gd name="connsiteX914" fmla="*/ 141256 w 257175"/>
                <a:gd name="connsiteY914" fmla="*/ 82553 h 504825"/>
                <a:gd name="connsiteX915" fmla="*/ 142504 w 257175"/>
                <a:gd name="connsiteY915" fmla="*/ 85030 h 504825"/>
                <a:gd name="connsiteX916" fmla="*/ 144761 w 257175"/>
                <a:gd name="connsiteY916" fmla="*/ 85763 h 504825"/>
                <a:gd name="connsiteX917" fmla="*/ 145047 w 257175"/>
                <a:gd name="connsiteY917" fmla="*/ 86144 h 504825"/>
                <a:gd name="connsiteX918" fmla="*/ 144799 w 257175"/>
                <a:gd name="connsiteY918" fmla="*/ 87849 h 504825"/>
                <a:gd name="connsiteX919" fmla="*/ 182785 w 257175"/>
                <a:gd name="connsiteY919" fmla="*/ 16050 h 504825"/>
                <a:gd name="connsiteX920" fmla="*/ 183337 w 257175"/>
                <a:gd name="connsiteY920" fmla="*/ 19869 h 504825"/>
                <a:gd name="connsiteX921" fmla="*/ 184718 w 257175"/>
                <a:gd name="connsiteY921" fmla="*/ 18879 h 504825"/>
                <a:gd name="connsiteX922" fmla="*/ 186804 w 257175"/>
                <a:gd name="connsiteY922" fmla="*/ 22536 h 504825"/>
                <a:gd name="connsiteX923" fmla="*/ 187871 w 257175"/>
                <a:gd name="connsiteY923" fmla="*/ 22536 h 504825"/>
                <a:gd name="connsiteX924" fmla="*/ 189624 w 257175"/>
                <a:gd name="connsiteY924" fmla="*/ 21088 h 504825"/>
                <a:gd name="connsiteX925" fmla="*/ 189271 w 257175"/>
                <a:gd name="connsiteY925" fmla="*/ 24489 h 504825"/>
                <a:gd name="connsiteX926" fmla="*/ 187452 w 257175"/>
                <a:gd name="connsiteY926" fmla="*/ 33890 h 504825"/>
                <a:gd name="connsiteX927" fmla="*/ 186937 w 257175"/>
                <a:gd name="connsiteY927" fmla="*/ 35481 h 504825"/>
                <a:gd name="connsiteX928" fmla="*/ 186595 w 257175"/>
                <a:gd name="connsiteY928" fmla="*/ 38329 h 504825"/>
                <a:gd name="connsiteX929" fmla="*/ 186233 w 257175"/>
                <a:gd name="connsiteY929" fmla="*/ 38891 h 504825"/>
                <a:gd name="connsiteX930" fmla="*/ 185699 w 257175"/>
                <a:gd name="connsiteY930" fmla="*/ 44634 h 504825"/>
                <a:gd name="connsiteX931" fmla="*/ 184470 w 257175"/>
                <a:gd name="connsiteY931" fmla="*/ 46520 h 504825"/>
                <a:gd name="connsiteX932" fmla="*/ 183442 w 257175"/>
                <a:gd name="connsiteY932" fmla="*/ 51016 h 504825"/>
                <a:gd name="connsiteX933" fmla="*/ 183023 w 257175"/>
                <a:gd name="connsiteY933" fmla="*/ 51454 h 504825"/>
                <a:gd name="connsiteX934" fmla="*/ 181518 w 257175"/>
                <a:gd name="connsiteY934" fmla="*/ 49730 h 504825"/>
                <a:gd name="connsiteX935" fmla="*/ 183023 w 257175"/>
                <a:gd name="connsiteY935" fmla="*/ 42863 h 504825"/>
                <a:gd name="connsiteX936" fmla="*/ 183642 w 257175"/>
                <a:gd name="connsiteY936" fmla="*/ 38862 h 504825"/>
                <a:gd name="connsiteX937" fmla="*/ 183242 w 257175"/>
                <a:gd name="connsiteY937" fmla="*/ 36786 h 504825"/>
                <a:gd name="connsiteX938" fmla="*/ 182394 w 257175"/>
                <a:gd name="connsiteY938" fmla="*/ 34909 h 504825"/>
                <a:gd name="connsiteX939" fmla="*/ 180089 w 257175"/>
                <a:gd name="connsiteY939" fmla="*/ 34852 h 504825"/>
                <a:gd name="connsiteX940" fmla="*/ 178146 w 257175"/>
                <a:gd name="connsiteY940" fmla="*/ 35719 h 504825"/>
                <a:gd name="connsiteX941" fmla="*/ 177736 w 257175"/>
                <a:gd name="connsiteY941" fmla="*/ 34614 h 504825"/>
                <a:gd name="connsiteX942" fmla="*/ 177679 w 257175"/>
                <a:gd name="connsiteY942" fmla="*/ 33128 h 504825"/>
                <a:gd name="connsiteX943" fmla="*/ 177212 w 257175"/>
                <a:gd name="connsiteY943" fmla="*/ 32633 h 504825"/>
                <a:gd name="connsiteX944" fmla="*/ 174631 w 257175"/>
                <a:gd name="connsiteY944" fmla="*/ 32737 h 504825"/>
                <a:gd name="connsiteX945" fmla="*/ 173869 w 257175"/>
                <a:gd name="connsiteY945" fmla="*/ 32328 h 504825"/>
                <a:gd name="connsiteX946" fmla="*/ 173364 w 257175"/>
                <a:gd name="connsiteY946" fmla="*/ 30956 h 504825"/>
                <a:gd name="connsiteX947" fmla="*/ 173269 w 257175"/>
                <a:gd name="connsiteY947" fmla="*/ 29861 h 504825"/>
                <a:gd name="connsiteX948" fmla="*/ 175603 w 257175"/>
                <a:gd name="connsiteY948" fmla="*/ 29004 h 504825"/>
                <a:gd name="connsiteX949" fmla="*/ 177794 w 257175"/>
                <a:gd name="connsiteY949" fmla="*/ 29328 h 504825"/>
                <a:gd name="connsiteX950" fmla="*/ 180994 w 257175"/>
                <a:gd name="connsiteY950" fmla="*/ 27146 h 504825"/>
                <a:gd name="connsiteX951" fmla="*/ 178994 w 257175"/>
                <a:gd name="connsiteY951" fmla="*/ 19822 h 504825"/>
                <a:gd name="connsiteX952" fmla="*/ 176336 w 257175"/>
                <a:gd name="connsiteY952" fmla="*/ 19126 h 504825"/>
                <a:gd name="connsiteX953" fmla="*/ 175726 w 257175"/>
                <a:gd name="connsiteY953" fmla="*/ 18412 h 504825"/>
                <a:gd name="connsiteX954" fmla="*/ 176241 w 257175"/>
                <a:gd name="connsiteY954" fmla="*/ 17164 h 504825"/>
                <a:gd name="connsiteX955" fmla="*/ 177698 w 257175"/>
                <a:gd name="connsiteY955" fmla="*/ 16488 h 504825"/>
                <a:gd name="connsiteX956" fmla="*/ 179937 w 257175"/>
                <a:gd name="connsiteY956" fmla="*/ 12744 h 504825"/>
                <a:gd name="connsiteX957" fmla="*/ 181280 w 257175"/>
                <a:gd name="connsiteY957" fmla="*/ 12154 h 504825"/>
                <a:gd name="connsiteX958" fmla="*/ 182947 w 257175"/>
                <a:gd name="connsiteY958" fmla="*/ 12259 h 504825"/>
                <a:gd name="connsiteX959" fmla="*/ 182785 w 257175"/>
                <a:gd name="connsiteY959" fmla="*/ 16050 h 504825"/>
                <a:gd name="connsiteX960" fmla="*/ 189890 w 257175"/>
                <a:gd name="connsiteY960" fmla="*/ 17336 h 504825"/>
                <a:gd name="connsiteX961" fmla="*/ 189214 w 257175"/>
                <a:gd name="connsiteY961" fmla="*/ 17955 h 504825"/>
                <a:gd name="connsiteX962" fmla="*/ 186604 w 257175"/>
                <a:gd name="connsiteY962" fmla="*/ 12440 h 504825"/>
                <a:gd name="connsiteX963" fmla="*/ 188538 w 257175"/>
                <a:gd name="connsiteY963" fmla="*/ 6106 h 504825"/>
                <a:gd name="connsiteX964" fmla="*/ 190881 w 257175"/>
                <a:gd name="connsiteY964" fmla="*/ 6306 h 504825"/>
                <a:gd name="connsiteX965" fmla="*/ 191252 w 257175"/>
                <a:gd name="connsiteY965" fmla="*/ 7963 h 504825"/>
                <a:gd name="connsiteX966" fmla="*/ 191024 w 257175"/>
                <a:gd name="connsiteY966" fmla="*/ 9497 h 504825"/>
                <a:gd name="connsiteX967" fmla="*/ 189833 w 257175"/>
                <a:gd name="connsiteY967" fmla="*/ 9630 h 504825"/>
                <a:gd name="connsiteX968" fmla="*/ 189728 w 257175"/>
                <a:gd name="connsiteY968" fmla="*/ 10096 h 504825"/>
                <a:gd name="connsiteX969" fmla="*/ 190100 w 257175"/>
                <a:gd name="connsiteY969" fmla="*/ 13040 h 504825"/>
                <a:gd name="connsiteX970" fmla="*/ 190119 w 257175"/>
                <a:gd name="connsiteY970" fmla="*/ 16450 h 504825"/>
                <a:gd name="connsiteX971" fmla="*/ 189890 w 257175"/>
                <a:gd name="connsiteY971" fmla="*/ 17336 h 504825"/>
                <a:gd name="connsiteX972" fmla="*/ 197053 w 257175"/>
                <a:gd name="connsiteY972" fmla="*/ 1086 h 504825"/>
                <a:gd name="connsiteX973" fmla="*/ 197053 w 257175"/>
                <a:gd name="connsiteY973" fmla="*/ 1715 h 504825"/>
                <a:gd name="connsiteX974" fmla="*/ 195662 w 257175"/>
                <a:gd name="connsiteY974" fmla="*/ 6325 h 504825"/>
                <a:gd name="connsiteX975" fmla="*/ 195681 w 257175"/>
                <a:gd name="connsiteY975" fmla="*/ 8087 h 504825"/>
                <a:gd name="connsiteX976" fmla="*/ 193443 w 257175"/>
                <a:gd name="connsiteY976" fmla="*/ 7915 h 504825"/>
                <a:gd name="connsiteX977" fmla="*/ 193091 w 257175"/>
                <a:gd name="connsiteY977" fmla="*/ 7353 h 504825"/>
                <a:gd name="connsiteX978" fmla="*/ 192672 w 257175"/>
                <a:gd name="connsiteY978" fmla="*/ 4715 h 504825"/>
                <a:gd name="connsiteX979" fmla="*/ 192957 w 257175"/>
                <a:gd name="connsiteY979" fmla="*/ 1905 h 504825"/>
                <a:gd name="connsiteX980" fmla="*/ 193272 w 257175"/>
                <a:gd name="connsiteY980" fmla="*/ 1172 h 504825"/>
                <a:gd name="connsiteX981" fmla="*/ 193919 w 257175"/>
                <a:gd name="connsiteY981" fmla="*/ 876 h 504825"/>
                <a:gd name="connsiteX982" fmla="*/ 194624 w 257175"/>
                <a:gd name="connsiteY982" fmla="*/ 1429 h 504825"/>
                <a:gd name="connsiteX983" fmla="*/ 195739 w 257175"/>
                <a:gd name="connsiteY983" fmla="*/ 0 h 504825"/>
                <a:gd name="connsiteX984" fmla="*/ 196320 w 257175"/>
                <a:gd name="connsiteY984" fmla="*/ 29 h 504825"/>
                <a:gd name="connsiteX985" fmla="*/ 197053 w 257175"/>
                <a:gd name="connsiteY985" fmla="*/ 1086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Lst>
              <a:rect l="l" t="t" r="r" b="b"/>
              <a:pathLst>
                <a:path w="257175" h="504825">
                  <a:moveTo>
                    <a:pt x="189271" y="484203"/>
                  </a:moveTo>
                  <a:lnTo>
                    <a:pt x="187033" y="485651"/>
                  </a:lnTo>
                  <a:lnTo>
                    <a:pt x="186328" y="487356"/>
                  </a:lnTo>
                  <a:lnTo>
                    <a:pt x="185785" y="488023"/>
                  </a:lnTo>
                  <a:lnTo>
                    <a:pt x="184309" y="488461"/>
                  </a:lnTo>
                  <a:lnTo>
                    <a:pt x="182842" y="488470"/>
                  </a:lnTo>
                  <a:lnTo>
                    <a:pt x="177260" y="485061"/>
                  </a:lnTo>
                  <a:lnTo>
                    <a:pt x="175974" y="485213"/>
                  </a:lnTo>
                  <a:lnTo>
                    <a:pt x="177251" y="483651"/>
                  </a:lnTo>
                  <a:lnTo>
                    <a:pt x="180718" y="482375"/>
                  </a:lnTo>
                  <a:lnTo>
                    <a:pt x="182670" y="480689"/>
                  </a:lnTo>
                  <a:lnTo>
                    <a:pt x="187176" y="482317"/>
                  </a:lnTo>
                  <a:lnTo>
                    <a:pt x="189271" y="484203"/>
                  </a:lnTo>
                  <a:close/>
                  <a:moveTo>
                    <a:pt x="105565" y="370189"/>
                  </a:moveTo>
                  <a:lnTo>
                    <a:pt x="106689" y="371018"/>
                  </a:lnTo>
                  <a:lnTo>
                    <a:pt x="109509" y="370884"/>
                  </a:lnTo>
                  <a:lnTo>
                    <a:pt x="108575" y="372732"/>
                  </a:lnTo>
                  <a:lnTo>
                    <a:pt x="105470" y="374790"/>
                  </a:lnTo>
                  <a:lnTo>
                    <a:pt x="103384" y="376819"/>
                  </a:lnTo>
                  <a:lnTo>
                    <a:pt x="100860" y="378514"/>
                  </a:lnTo>
                  <a:lnTo>
                    <a:pt x="99641" y="376561"/>
                  </a:lnTo>
                  <a:lnTo>
                    <a:pt x="98222" y="376637"/>
                  </a:lnTo>
                  <a:lnTo>
                    <a:pt x="96050" y="372885"/>
                  </a:lnTo>
                  <a:lnTo>
                    <a:pt x="95660" y="367265"/>
                  </a:lnTo>
                  <a:lnTo>
                    <a:pt x="98498" y="365798"/>
                  </a:lnTo>
                  <a:lnTo>
                    <a:pt x="102422" y="365884"/>
                  </a:lnTo>
                  <a:lnTo>
                    <a:pt x="105565" y="370189"/>
                  </a:lnTo>
                  <a:close/>
                  <a:moveTo>
                    <a:pt x="47339" y="282445"/>
                  </a:moveTo>
                  <a:lnTo>
                    <a:pt x="51111" y="283616"/>
                  </a:lnTo>
                  <a:lnTo>
                    <a:pt x="53921" y="283598"/>
                  </a:lnTo>
                  <a:lnTo>
                    <a:pt x="56416" y="286998"/>
                  </a:lnTo>
                  <a:lnTo>
                    <a:pt x="57750" y="292351"/>
                  </a:lnTo>
                  <a:lnTo>
                    <a:pt x="60865" y="297628"/>
                  </a:lnTo>
                  <a:lnTo>
                    <a:pt x="64941" y="302200"/>
                  </a:lnTo>
                  <a:lnTo>
                    <a:pt x="65103" y="304990"/>
                  </a:lnTo>
                  <a:lnTo>
                    <a:pt x="63646" y="306486"/>
                  </a:lnTo>
                  <a:lnTo>
                    <a:pt x="60607" y="308343"/>
                  </a:lnTo>
                  <a:lnTo>
                    <a:pt x="60617" y="310334"/>
                  </a:lnTo>
                  <a:lnTo>
                    <a:pt x="62627" y="309334"/>
                  </a:lnTo>
                  <a:lnTo>
                    <a:pt x="64360" y="308877"/>
                  </a:lnTo>
                  <a:lnTo>
                    <a:pt x="68532" y="309315"/>
                  </a:lnTo>
                  <a:lnTo>
                    <a:pt x="69990" y="311334"/>
                  </a:lnTo>
                  <a:lnTo>
                    <a:pt x="70999" y="314354"/>
                  </a:lnTo>
                  <a:lnTo>
                    <a:pt x="71533" y="316830"/>
                  </a:lnTo>
                  <a:lnTo>
                    <a:pt x="71171" y="319516"/>
                  </a:lnTo>
                  <a:lnTo>
                    <a:pt x="70047" y="318659"/>
                  </a:lnTo>
                  <a:lnTo>
                    <a:pt x="68904" y="316259"/>
                  </a:lnTo>
                  <a:lnTo>
                    <a:pt x="67637" y="315154"/>
                  </a:lnTo>
                  <a:lnTo>
                    <a:pt x="66161" y="314554"/>
                  </a:lnTo>
                  <a:lnTo>
                    <a:pt x="66827" y="317859"/>
                  </a:lnTo>
                  <a:lnTo>
                    <a:pt x="66560" y="322269"/>
                  </a:lnTo>
                  <a:lnTo>
                    <a:pt x="67199" y="322679"/>
                  </a:lnTo>
                  <a:lnTo>
                    <a:pt x="69180" y="322755"/>
                  </a:lnTo>
                  <a:lnTo>
                    <a:pt x="67875" y="327250"/>
                  </a:lnTo>
                  <a:lnTo>
                    <a:pt x="65160" y="328470"/>
                  </a:lnTo>
                  <a:lnTo>
                    <a:pt x="62008" y="328927"/>
                  </a:lnTo>
                  <a:lnTo>
                    <a:pt x="61246" y="330518"/>
                  </a:lnTo>
                  <a:lnTo>
                    <a:pt x="60674" y="332565"/>
                  </a:lnTo>
                  <a:lnTo>
                    <a:pt x="59026" y="335614"/>
                  </a:lnTo>
                  <a:lnTo>
                    <a:pt x="56855" y="337338"/>
                  </a:lnTo>
                  <a:lnTo>
                    <a:pt x="54168" y="336985"/>
                  </a:lnTo>
                  <a:lnTo>
                    <a:pt x="51540" y="335623"/>
                  </a:lnTo>
                  <a:lnTo>
                    <a:pt x="49244" y="335347"/>
                  </a:lnTo>
                  <a:lnTo>
                    <a:pt x="47644" y="336156"/>
                  </a:lnTo>
                  <a:lnTo>
                    <a:pt x="46606" y="336909"/>
                  </a:lnTo>
                  <a:lnTo>
                    <a:pt x="45596" y="336775"/>
                  </a:lnTo>
                  <a:lnTo>
                    <a:pt x="42710" y="337061"/>
                  </a:lnTo>
                  <a:lnTo>
                    <a:pt x="39995" y="337004"/>
                  </a:lnTo>
                  <a:lnTo>
                    <a:pt x="39605" y="335814"/>
                  </a:lnTo>
                  <a:lnTo>
                    <a:pt x="40072" y="332232"/>
                  </a:lnTo>
                  <a:lnTo>
                    <a:pt x="39462" y="331261"/>
                  </a:lnTo>
                  <a:lnTo>
                    <a:pt x="36871" y="330765"/>
                  </a:lnTo>
                  <a:lnTo>
                    <a:pt x="35909" y="329908"/>
                  </a:lnTo>
                  <a:lnTo>
                    <a:pt x="34414" y="327431"/>
                  </a:lnTo>
                  <a:lnTo>
                    <a:pt x="34119" y="326269"/>
                  </a:lnTo>
                  <a:lnTo>
                    <a:pt x="33909" y="324669"/>
                  </a:lnTo>
                  <a:lnTo>
                    <a:pt x="32328" y="322602"/>
                  </a:lnTo>
                  <a:lnTo>
                    <a:pt x="30413" y="321116"/>
                  </a:lnTo>
                  <a:lnTo>
                    <a:pt x="29289" y="321040"/>
                  </a:lnTo>
                  <a:lnTo>
                    <a:pt x="27051" y="323460"/>
                  </a:lnTo>
                  <a:lnTo>
                    <a:pt x="25203" y="325907"/>
                  </a:lnTo>
                  <a:lnTo>
                    <a:pt x="25851" y="327136"/>
                  </a:lnTo>
                  <a:lnTo>
                    <a:pt x="26451" y="328746"/>
                  </a:lnTo>
                  <a:lnTo>
                    <a:pt x="25451" y="329908"/>
                  </a:lnTo>
                  <a:lnTo>
                    <a:pt x="22412" y="332556"/>
                  </a:lnTo>
                  <a:lnTo>
                    <a:pt x="21936" y="333585"/>
                  </a:lnTo>
                  <a:lnTo>
                    <a:pt x="21117" y="334146"/>
                  </a:lnTo>
                  <a:lnTo>
                    <a:pt x="19669" y="333413"/>
                  </a:lnTo>
                  <a:lnTo>
                    <a:pt x="16059" y="333585"/>
                  </a:lnTo>
                  <a:lnTo>
                    <a:pt x="14402" y="333118"/>
                  </a:lnTo>
                  <a:lnTo>
                    <a:pt x="12468" y="331165"/>
                  </a:lnTo>
                  <a:lnTo>
                    <a:pt x="7753" y="329860"/>
                  </a:lnTo>
                  <a:lnTo>
                    <a:pt x="6963" y="326727"/>
                  </a:lnTo>
                  <a:lnTo>
                    <a:pt x="6058" y="326136"/>
                  </a:lnTo>
                  <a:lnTo>
                    <a:pt x="714" y="320754"/>
                  </a:lnTo>
                  <a:lnTo>
                    <a:pt x="0" y="318954"/>
                  </a:lnTo>
                  <a:lnTo>
                    <a:pt x="695" y="317878"/>
                  </a:lnTo>
                  <a:lnTo>
                    <a:pt x="2686" y="316249"/>
                  </a:lnTo>
                  <a:lnTo>
                    <a:pt x="9382" y="313544"/>
                  </a:lnTo>
                  <a:lnTo>
                    <a:pt x="10439" y="312458"/>
                  </a:lnTo>
                  <a:lnTo>
                    <a:pt x="10658" y="311496"/>
                  </a:lnTo>
                  <a:lnTo>
                    <a:pt x="8687" y="310401"/>
                  </a:lnTo>
                  <a:lnTo>
                    <a:pt x="6915" y="309181"/>
                  </a:lnTo>
                  <a:lnTo>
                    <a:pt x="6315" y="308391"/>
                  </a:lnTo>
                  <a:lnTo>
                    <a:pt x="6267" y="307696"/>
                  </a:lnTo>
                  <a:lnTo>
                    <a:pt x="7277" y="306791"/>
                  </a:lnTo>
                  <a:lnTo>
                    <a:pt x="9296" y="306724"/>
                  </a:lnTo>
                  <a:lnTo>
                    <a:pt x="10896" y="307134"/>
                  </a:lnTo>
                  <a:lnTo>
                    <a:pt x="12163" y="306324"/>
                  </a:lnTo>
                  <a:lnTo>
                    <a:pt x="14392" y="305505"/>
                  </a:lnTo>
                  <a:lnTo>
                    <a:pt x="15888" y="304476"/>
                  </a:lnTo>
                  <a:lnTo>
                    <a:pt x="17173" y="301819"/>
                  </a:lnTo>
                  <a:lnTo>
                    <a:pt x="18535" y="299428"/>
                  </a:lnTo>
                  <a:lnTo>
                    <a:pt x="18679" y="298132"/>
                  </a:lnTo>
                  <a:lnTo>
                    <a:pt x="19869" y="293570"/>
                  </a:lnTo>
                  <a:lnTo>
                    <a:pt x="20526" y="292437"/>
                  </a:lnTo>
                  <a:lnTo>
                    <a:pt x="24755" y="289446"/>
                  </a:lnTo>
                  <a:lnTo>
                    <a:pt x="25822" y="291084"/>
                  </a:lnTo>
                  <a:lnTo>
                    <a:pt x="27908" y="291484"/>
                  </a:lnTo>
                  <a:lnTo>
                    <a:pt x="29775" y="289979"/>
                  </a:lnTo>
                  <a:lnTo>
                    <a:pt x="32013" y="285226"/>
                  </a:lnTo>
                  <a:lnTo>
                    <a:pt x="33566" y="284931"/>
                  </a:lnTo>
                  <a:lnTo>
                    <a:pt x="35280" y="285322"/>
                  </a:lnTo>
                  <a:lnTo>
                    <a:pt x="38652" y="284721"/>
                  </a:lnTo>
                  <a:lnTo>
                    <a:pt x="44634" y="282502"/>
                  </a:lnTo>
                  <a:lnTo>
                    <a:pt x="47339" y="282445"/>
                  </a:lnTo>
                  <a:close/>
                  <a:moveTo>
                    <a:pt x="81277" y="272729"/>
                  </a:moveTo>
                  <a:lnTo>
                    <a:pt x="77905" y="272767"/>
                  </a:lnTo>
                  <a:lnTo>
                    <a:pt x="76686" y="272358"/>
                  </a:lnTo>
                  <a:lnTo>
                    <a:pt x="75228" y="271215"/>
                  </a:lnTo>
                  <a:lnTo>
                    <a:pt x="73590" y="264738"/>
                  </a:lnTo>
                  <a:lnTo>
                    <a:pt x="74181" y="262442"/>
                  </a:lnTo>
                  <a:lnTo>
                    <a:pt x="74847" y="261318"/>
                  </a:lnTo>
                  <a:lnTo>
                    <a:pt x="75590" y="260442"/>
                  </a:lnTo>
                  <a:lnTo>
                    <a:pt x="77371" y="260080"/>
                  </a:lnTo>
                  <a:lnTo>
                    <a:pt x="79143" y="261309"/>
                  </a:lnTo>
                  <a:lnTo>
                    <a:pt x="79810" y="262452"/>
                  </a:lnTo>
                  <a:lnTo>
                    <a:pt x="81296" y="266833"/>
                  </a:lnTo>
                  <a:lnTo>
                    <a:pt x="81572" y="270586"/>
                  </a:lnTo>
                  <a:lnTo>
                    <a:pt x="81277" y="272729"/>
                  </a:lnTo>
                  <a:close/>
                  <a:moveTo>
                    <a:pt x="53921" y="249927"/>
                  </a:moveTo>
                  <a:lnTo>
                    <a:pt x="54883" y="256032"/>
                  </a:lnTo>
                  <a:lnTo>
                    <a:pt x="55826" y="259804"/>
                  </a:lnTo>
                  <a:lnTo>
                    <a:pt x="55893" y="261090"/>
                  </a:lnTo>
                  <a:lnTo>
                    <a:pt x="55007" y="262880"/>
                  </a:lnTo>
                  <a:lnTo>
                    <a:pt x="50597" y="265262"/>
                  </a:lnTo>
                  <a:lnTo>
                    <a:pt x="49206" y="265271"/>
                  </a:lnTo>
                  <a:lnTo>
                    <a:pt x="49149" y="264690"/>
                  </a:lnTo>
                  <a:lnTo>
                    <a:pt x="50139" y="262271"/>
                  </a:lnTo>
                  <a:lnTo>
                    <a:pt x="49282" y="259518"/>
                  </a:lnTo>
                  <a:lnTo>
                    <a:pt x="49701" y="257423"/>
                  </a:lnTo>
                  <a:lnTo>
                    <a:pt x="49292" y="257042"/>
                  </a:lnTo>
                  <a:lnTo>
                    <a:pt x="48435" y="257337"/>
                  </a:lnTo>
                  <a:lnTo>
                    <a:pt x="45272" y="260661"/>
                  </a:lnTo>
                  <a:lnTo>
                    <a:pt x="44215" y="260985"/>
                  </a:lnTo>
                  <a:lnTo>
                    <a:pt x="44101" y="260309"/>
                  </a:lnTo>
                  <a:lnTo>
                    <a:pt x="44882" y="257585"/>
                  </a:lnTo>
                  <a:lnTo>
                    <a:pt x="44977" y="255718"/>
                  </a:lnTo>
                  <a:lnTo>
                    <a:pt x="45444" y="254575"/>
                  </a:lnTo>
                  <a:lnTo>
                    <a:pt x="46301" y="253517"/>
                  </a:lnTo>
                  <a:lnTo>
                    <a:pt x="47320" y="252727"/>
                  </a:lnTo>
                  <a:lnTo>
                    <a:pt x="48149" y="252612"/>
                  </a:lnTo>
                  <a:lnTo>
                    <a:pt x="49025" y="253432"/>
                  </a:lnTo>
                  <a:lnTo>
                    <a:pt x="51578" y="251146"/>
                  </a:lnTo>
                  <a:lnTo>
                    <a:pt x="53921" y="249927"/>
                  </a:lnTo>
                  <a:close/>
                  <a:moveTo>
                    <a:pt x="58169" y="255451"/>
                  </a:moveTo>
                  <a:lnTo>
                    <a:pt x="57607" y="255956"/>
                  </a:lnTo>
                  <a:lnTo>
                    <a:pt x="56254" y="255813"/>
                  </a:lnTo>
                  <a:lnTo>
                    <a:pt x="55750" y="255041"/>
                  </a:lnTo>
                  <a:lnTo>
                    <a:pt x="55473" y="253860"/>
                  </a:lnTo>
                  <a:lnTo>
                    <a:pt x="55445" y="251698"/>
                  </a:lnTo>
                  <a:lnTo>
                    <a:pt x="56264" y="250145"/>
                  </a:lnTo>
                  <a:lnTo>
                    <a:pt x="59731" y="247802"/>
                  </a:lnTo>
                  <a:lnTo>
                    <a:pt x="58160" y="246974"/>
                  </a:lnTo>
                  <a:lnTo>
                    <a:pt x="58102" y="246383"/>
                  </a:lnTo>
                  <a:lnTo>
                    <a:pt x="58998" y="244431"/>
                  </a:lnTo>
                  <a:lnTo>
                    <a:pt x="62722" y="241392"/>
                  </a:lnTo>
                  <a:lnTo>
                    <a:pt x="63722" y="240840"/>
                  </a:lnTo>
                  <a:lnTo>
                    <a:pt x="64713" y="240925"/>
                  </a:lnTo>
                  <a:lnTo>
                    <a:pt x="62789" y="246317"/>
                  </a:lnTo>
                  <a:lnTo>
                    <a:pt x="58169" y="255451"/>
                  </a:lnTo>
                  <a:close/>
                  <a:moveTo>
                    <a:pt x="63303" y="230124"/>
                  </a:moveTo>
                  <a:lnTo>
                    <a:pt x="52654" y="232801"/>
                  </a:lnTo>
                  <a:lnTo>
                    <a:pt x="48987" y="232563"/>
                  </a:lnTo>
                  <a:lnTo>
                    <a:pt x="48654" y="231248"/>
                  </a:lnTo>
                  <a:lnTo>
                    <a:pt x="49387" y="230372"/>
                  </a:lnTo>
                  <a:lnTo>
                    <a:pt x="52426" y="229524"/>
                  </a:lnTo>
                  <a:lnTo>
                    <a:pt x="53654" y="223076"/>
                  </a:lnTo>
                  <a:lnTo>
                    <a:pt x="49063" y="220094"/>
                  </a:lnTo>
                  <a:lnTo>
                    <a:pt x="48825" y="219265"/>
                  </a:lnTo>
                  <a:lnTo>
                    <a:pt x="49187" y="217846"/>
                  </a:lnTo>
                  <a:lnTo>
                    <a:pt x="49721" y="217208"/>
                  </a:lnTo>
                  <a:lnTo>
                    <a:pt x="52502" y="215703"/>
                  </a:lnTo>
                  <a:lnTo>
                    <a:pt x="53673" y="215370"/>
                  </a:lnTo>
                  <a:lnTo>
                    <a:pt x="54626" y="215570"/>
                  </a:lnTo>
                  <a:lnTo>
                    <a:pt x="56588" y="217313"/>
                  </a:lnTo>
                  <a:lnTo>
                    <a:pt x="58798" y="220961"/>
                  </a:lnTo>
                  <a:lnTo>
                    <a:pt x="61760" y="221542"/>
                  </a:lnTo>
                  <a:lnTo>
                    <a:pt x="63770" y="223085"/>
                  </a:lnTo>
                  <a:lnTo>
                    <a:pt x="63303" y="230124"/>
                  </a:lnTo>
                  <a:close/>
                  <a:moveTo>
                    <a:pt x="41119" y="218504"/>
                  </a:moveTo>
                  <a:lnTo>
                    <a:pt x="39605" y="218770"/>
                  </a:lnTo>
                  <a:lnTo>
                    <a:pt x="39491" y="218084"/>
                  </a:lnTo>
                  <a:lnTo>
                    <a:pt x="42129" y="214808"/>
                  </a:lnTo>
                  <a:lnTo>
                    <a:pt x="43834" y="214265"/>
                  </a:lnTo>
                  <a:lnTo>
                    <a:pt x="44434" y="214589"/>
                  </a:lnTo>
                  <a:lnTo>
                    <a:pt x="43196" y="216494"/>
                  </a:lnTo>
                  <a:lnTo>
                    <a:pt x="41119" y="218504"/>
                  </a:lnTo>
                  <a:close/>
                  <a:moveTo>
                    <a:pt x="19488" y="199977"/>
                  </a:moveTo>
                  <a:lnTo>
                    <a:pt x="17135" y="200644"/>
                  </a:lnTo>
                  <a:lnTo>
                    <a:pt x="16268" y="200254"/>
                  </a:lnTo>
                  <a:lnTo>
                    <a:pt x="16116" y="199635"/>
                  </a:lnTo>
                  <a:lnTo>
                    <a:pt x="16650" y="197949"/>
                  </a:lnTo>
                  <a:lnTo>
                    <a:pt x="18450" y="197348"/>
                  </a:lnTo>
                  <a:lnTo>
                    <a:pt x="19755" y="198263"/>
                  </a:lnTo>
                  <a:lnTo>
                    <a:pt x="19964" y="199092"/>
                  </a:lnTo>
                  <a:lnTo>
                    <a:pt x="19488" y="199977"/>
                  </a:lnTo>
                  <a:close/>
                  <a:moveTo>
                    <a:pt x="49911" y="200015"/>
                  </a:moveTo>
                  <a:lnTo>
                    <a:pt x="49120" y="200644"/>
                  </a:lnTo>
                  <a:lnTo>
                    <a:pt x="48120" y="200520"/>
                  </a:lnTo>
                  <a:lnTo>
                    <a:pt x="47130" y="199711"/>
                  </a:lnTo>
                  <a:lnTo>
                    <a:pt x="45815" y="197406"/>
                  </a:lnTo>
                  <a:lnTo>
                    <a:pt x="48768" y="195805"/>
                  </a:lnTo>
                  <a:lnTo>
                    <a:pt x="49949" y="196748"/>
                  </a:lnTo>
                  <a:lnTo>
                    <a:pt x="50397" y="197825"/>
                  </a:lnTo>
                  <a:lnTo>
                    <a:pt x="50416" y="199015"/>
                  </a:lnTo>
                  <a:lnTo>
                    <a:pt x="49911" y="200015"/>
                  </a:lnTo>
                  <a:close/>
                  <a:moveTo>
                    <a:pt x="23955" y="192624"/>
                  </a:moveTo>
                  <a:lnTo>
                    <a:pt x="22822" y="192900"/>
                  </a:lnTo>
                  <a:lnTo>
                    <a:pt x="21346" y="192634"/>
                  </a:lnTo>
                  <a:lnTo>
                    <a:pt x="20431" y="191872"/>
                  </a:lnTo>
                  <a:lnTo>
                    <a:pt x="19507" y="188852"/>
                  </a:lnTo>
                  <a:lnTo>
                    <a:pt x="19336" y="187023"/>
                  </a:lnTo>
                  <a:lnTo>
                    <a:pt x="19745" y="183614"/>
                  </a:lnTo>
                  <a:lnTo>
                    <a:pt x="19650" y="179527"/>
                  </a:lnTo>
                  <a:lnTo>
                    <a:pt x="22698" y="179403"/>
                  </a:lnTo>
                  <a:lnTo>
                    <a:pt x="23488" y="179994"/>
                  </a:lnTo>
                  <a:lnTo>
                    <a:pt x="24012" y="192100"/>
                  </a:lnTo>
                  <a:lnTo>
                    <a:pt x="23955" y="192624"/>
                  </a:lnTo>
                  <a:close/>
                  <a:moveTo>
                    <a:pt x="53502" y="173384"/>
                  </a:moveTo>
                  <a:lnTo>
                    <a:pt x="53464" y="175574"/>
                  </a:lnTo>
                  <a:lnTo>
                    <a:pt x="52987" y="178156"/>
                  </a:lnTo>
                  <a:lnTo>
                    <a:pt x="53597" y="180889"/>
                  </a:lnTo>
                  <a:lnTo>
                    <a:pt x="53740" y="182842"/>
                  </a:lnTo>
                  <a:lnTo>
                    <a:pt x="54864" y="183461"/>
                  </a:lnTo>
                  <a:lnTo>
                    <a:pt x="55550" y="184356"/>
                  </a:lnTo>
                  <a:lnTo>
                    <a:pt x="60560" y="185356"/>
                  </a:lnTo>
                  <a:lnTo>
                    <a:pt x="65218" y="185071"/>
                  </a:lnTo>
                  <a:lnTo>
                    <a:pt x="66113" y="185871"/>
                  </a:lnTo>
                  <a:lnTo>
                    <a:pt x="66218" y="187147"/>
                  </a:lnTo>
                  <a:lnTo>
                    <a:pt x="65484" y="188548"/>
                  </a:lnTo>
                  <a:lnTo>
                    <a:pt x="62827" y="191100"/>
                  </a:lnTo>
                  <a:lnTo>
                    <a:pt x="59664" y="195224"/>
                  </a:lnTo>
                  <a:lnTo>
                    <a:pt x="58721" y="196082"/>
                  </a:lnTo>
                  <a:lnTo>
                    <a:pt x="57702" y="196120"/>
                  </a:lnTo>
                  <a:lnTo>
                    <a:pt x="56969" y="195748"/>
                  </a:lnTo>
                  <a:lnTo>
                    <a:pt x="56445" y="188414"/>
                  </a:lnTo>
                  <a:lnTo>
                    <a:pt x="53016" y="189357"/>
                  </a:lnTo>
                  <a:lnTo>
                    <a:pt x="50254" y="189252"/>
                  </a:lnTo>
                  <a:lnTo>
                    <a:pt x="48739" y="188357"/>
                  </a:lnTo>
                  <a:lnTo>
                    <a:pt x="47682" y="186633"/>
                  </a:lnTo>
                  <a:lnTo>
                    <a:pt x="45539" y="182194"/>
                  </a:lnTo>
                  <a:lnTo>
                    <a:pt x="39310" y="180442"/>
                  </a:lnTo>
                  <a:lnTo>
                    <a:pt x="37547" y="177984"/>
                  </a:lnTo>
                  <a:lnTo>
                    <a:pt x="37014" y="176498"/>
                  </a:lnTo>
                  <a:lnTo>
                    <a:pt x="37233" y="175679"/>
                  </a:lnTo>
                  <a:lnTo>
                    <a:pt x="38528" y="173850"/>
                  </a:lnTo>
                  <a:lnTo>
                    <a:pt x="40148" y="174498"/>
                  </a:lnTo>
                  <a:lnTo>
                    <a:pt x="41148" y="174098"/>
                  </a:lnTo>
                  <a:lnTo>
                    <a:pt x="41757" y="173279"/>
                  </a:lnTo>
                  <a:lnTo>
                    <a:pt x="41748" y="172603"/>
                  </a:lnTo>
                  <a:lnTo>
                    <a:pt x="40900" y="171012"/>
                  </a:lnTo>
                  <a:lnTo>
                    <a:pt x="40862" y="170517"/>
                  </a:lnTo>
                  <a:lnTo>
                    <a:pt x="47234" y="168497"/>
                  </a:lnTo>
                  <a:lnTo>
                    <a:pt x="47796" y="165335"/>
                  </a:lnTo>
                  <a:lnTo>
                    <a:pt x="49178" y="165078"/>
                  </a:lnTo>
                  <a:lnTo>
                    <a:pt x="50759" y="166116"/>
                  </a:lnTo>
                  <a:lnTo>
                    <a:pt x="52921" y="169402"/>
                  </a:lnTo>
                  <a:lnTo>
                    <a:pt x="53502" y="173384"/>
                  </a:lnTo>
                  <a:close/>
                  <a:moveTo>
                    <a:pt x="25136" y="164525"/>
                  </a:moveTo>
                  <a:lnTo>
                    <a:pt x="28156" y="167326"/>
                  </a:lnTo>
                  <a:lnTo>
                    <a:pt x="25755" y="171974"/>
                  </a:lnTo>
                  <a:lnTo>
                    <a:pt x="22069" y="171955"/>
                  </a:lnTo>
                  <a:lnTo>
                    <a:pt x="16878" y="168564"/>
                  </a:lnTo>
                  <a:lnTo>
                    <a:pt x="16859" y="167869"/>
                  </a:lnTo>
                  <a:lnTo>
                    <a:pt x="17288" y="166849"/>
                  </a:lnTo>
                  <a:lnTo>
                    <a:pt x="18069" y="166040"/>
                  </a:lnTo>
                  <a:lnTo>
                    <a:pt x="18878" y="165849"/>
                  </a:lnTo>
                  <a:lnTo>
                    <a:pt x="20164" y="166402"/>
                  </a:lnTo>
                  <a:lnTo>
                    <a:pt x="21955" y="165506"/>
                  </a:lnTo>
                  <a:lnTo>
                    <a:pt x="23384" y="165792"/>
                  </a:lnTo>
                  <a:lnTo>
                    <a:pt x="25136" y="164525"/>
                  </a:lnTo>
                  <a:close/>
                  <a:moveTo>
                    <a:pt x="52054" y="130245"/>
                  </a:moveTo>
                  <a:lnTo>
                    <a:pt x="48654" y="139094"/>
                  </a:lnTo>
                  <a:lnTo>
                    <a:pt x="47320" y="139313"/>
                  </a:lnTo>
                  <a:lnTo>
                    <a:pt x="46149" y="141522"/>
                  </a:lnTo>
                  <a:lnTo>
                    <a:pt x="42529" y="143951"/>
                  </a:lnTo>
                  <a:lnTo>
                    <a:pt x="45691" y="143999"/>
                  </a:lnTo>
                  <a:lnTo>
                    <a:pt x="46577" y="144809"/>
                  </a:lnTo>
                  <a:lnTo>
                    <a:pt x="46596" y="146552"/>
                  </a:lnTo>
                  <a:lnTo>
                    <a:pt x="45996" y="147561"/>
                  </a:lnTo>
                  <a:lnTo>
                    <a:pt x="41910" y="151581"/>
                  </a:lnTo>
                  <a:lnTo>
                    <a:pt x="39100" y="153105"/>
                  </a:lnTo>
                  <a:lnTo>
                    <a:pt x="36071" y="157296"/>
                  </a:lnTo>
                  <a:lnTo>
                    <a:pt x="34537" y="157344"/>
                  </a:lnTo>
                  <a:lnTo>
                    <a:pt x="33023" y="160001"/>
                  </a:lnTo>
                  <a:lnTo>
                    <a:pt x="31785" y="161172"/>
                  </a:lnTo>
                  <a:lnTo>
                    <a:pt x="31080" y="161172"/>
                  </a:lnTo>
                  <a:lnTo>
                    <a:pt x="30280" y="160582"/>
                  </a:lnTo>
                  <a:lnTo>
                    <a:pt x="28403" y="157982"/>
                  </a:lnTo>
                  <a:lnTo>
                    <a:pt x="31813" y="155420"/>
                  </a:lnTo>
                  <a:lnTo>
                    <a:pt x="32128" y="153981"/>
                  </a:lnTo>
                  <a:lnTo>
                    <a:pt x="34461" y="152476"/>
                  </a:lnTo>
                  <a:lnTo>
                    <a:pt x="34261" y="152010"/>
                  </a:lnTo>
                  <a:lnTo>
                    <a:pt x="30556" y="149895"/>
                  </a:lnTo>
                  <a:lnTo>
                    <a:pt x="29099" y="148476"/>
                  </a:lnTo>
                  <a:lnTo>
                    <a:pt x="29232" y="147733"/>
                  </a:lnTo>
                  <a:lnTo>
                    <a:pt x="31013" y="146095"/>
                  </a:lnTo>
                  <a:lnTo>
                    <a:pt x="30175" y="145885"/>
                  </a:lnTo>
                  <a:lnTo>
                    <a:pt x="29604" y="144999"/>
                  </a:lnTo>
                  <a:lnTo>
                    <a:pt x="28575" y="144656"/>
                  </a:lnTo>
                  <a:lnTo>
                    <a:pt x="28260" y="143837"/>
                  </a:lnTo>
                  <a:lnTo>
                    <a:pt x="28070" y="141665"/>
                  </a:lnTo>
                  <a:lnTo>
                    <a:pt x="28346" y="139446"/>
                  </a:lnTo>
                  <a:lnTo>
                    <a:pt x="29423" y="138465"/>
                  </a:lnTo>
                  <a:lnTo>
                    <a:pt x="29861" y="137417"/>
                  </a:lnTo>
                  <a:lnTo>
                    <a:pt x="30299" y="137093"/>
                  </a:lnTo>
                  <a:lnTo>
                    <a:pt x="31966" y="137655"/>
                  </a:lnTo>
                  <a:lnTo>
                    <a:pt x="33661" y="139437"/>
                  </a:lnTo>
                  <a:lnTo>
                    <a:pt x="35642" y="138751"/>
                  </a:lnTo>
                  <a:lnTo>
                    <a:pt x="37938" y="139084"/>
                  </a:lnTo>
                  <a:lnTo>
                    <a:pt x="37985" y="138674"/>
                  </a:lnTo>
                  <a:lnTo>
                    <a:pt x="36300" y="134303"/>
                  </a:lnTo>
                  <a:lnTo>
                    <a:pt x="36604" y="133407"/>
                  </a:lnTo>
                  <a:lnTo>
                    <a:pt x="37519" y="132388"/>
                  </a:lnTo>
                  <a:lnTo>
                    <a:pt x="42815" y="129254"/>
                  </a:lnTo>
                  <a:lnTo>
                    <a:pt x="49416" y="123977"/>
                  </a:lnTo>
                  <a:lnTo>
                    <a:pt x="51016" y="123149"/>
                  </a:lnTo>
                  <a:lnTo>
                    <a:pt x="51502" y="123873"/>
                  </a:lnTo>
                  <a:lnTo>
                    <a:pt x="52168" y="126606"/>
                  </a:lnTo>
                  <a:lnTo>
                    <a:pt x="52054" y="130245"/>
                  </a:lnTo>
                  <a:close/>
                  <a:moveTo>
                    <a:pt x="134626" y="122482"/>
                  </a:moveTo>
                  <a:lnTo>
                    <a:pt x="134855" y="126654"/>
                  </a:lnTo>
                  <a:lnTo>
                    <a:pt x="134541" y="127921"/>
                  </a:lnTo>
                  <a:lnTo>
                    <a:pt x="133902" y="129483"/>
                  </a:lnTo>
                  <a:lnTo>
                    <a:pt x="131883" y="132388"/>
                  </a:lnTo>
                  <a:lnTo>
                    <a:pt x="126568" y="136531"/>
                  </a:lnTo>
                  <a:lnTo>
                    <a:pt x="116843" y="146018"/>
                  </a:lnTo>
                  <a:lnTo>
                    <a:pt x="111090" y="150704"/>
                  </a:lnTo>
                  <a:lnTo>
                    <a:pt x="110299" y="152953"/>
                  </a:lnTo>
                  <a:lnTo>
                    <a:pt x="109871" y="156077"/>
                  </a:lnTo>
                  <a:lnTo>
                    <a:pt x="113309" y="156696"/>
                  </a:lnTo>
                  <a:lnTo>
                    <a:pt x="114643" y="157753"/>
                  </a:lnTo>
                  <a:lnTo>
                    <a:pt x="113824" y="159334"/>
                  </a:lnTo>
                  <a:lnTo>
                    <a:pt x="108728" y="164830"/>
                  </a:lnTo>
                  <a:lnTo>
                    <a:pt x="107232" y="169783"/>
                  </a:lnTo>
                  <a:lnTo>
                    <a:pt x="111138" y="169602"/>
                  </a:lnTo>
                  <a:lnTo>
                    <a:pt x="114357" y="168650"/>
                  </a:lnTo>
                  <a:lnTo>
                    <a:pt x="120767" y="165563"/>
                  </a:lnTo>
                  <a:lnTo>
                    <a:pt x="126797" y="163268"/>
                  </a:lnTo>
                  <a:lnTo>
                    <a:pt x="129692" y="163173"/>
                  </a:lnTo>
                  <a:lnTo>
                    <a:pt x="135322" y="165002"/>
                  </a:lnTo>
                  <a:lnTo>
                    <a:pt x="136598" y="165059"/>
                  </a:lnTo>
                  <a:lnTo>
                    <a:pt x="138989" y="164211"/>
                  </a:lnTo>
                  <a:lnTo>
                    <a:pt x="141408" y="164059"/>
                  </a:lnTo>
                  <a:lnTo>
                    <a:pt x="157772" y="164630"/>
                  </a:lnTo>
                  <a:lnTo>
                    <a:pt x="162325" y="163554"/>
                  </a:lnTo>
                  <a:lnTo>
                    <a:pt x="165335" y="164840"/>
                  </a:lnTo>
                  <a:lnTo>
                    <a:pt x="167849" y="168040"/>
                  </a:lnTo>
                  <a:lnTo>
                    <a:pt x="170240" y="173936"/>
                  </a:lnTo>
                  <a:lnTo>
                    <a:pt x="170164" y="174917"/>
                  </a:lnTo>
                  <a:lnTo>
                    <a:pt x="168716" y="177594"/>
                  </a:lnTo>
                  <a:lnTo>
                    <a:pt x="166049" y="180947"/>
                  </a:lnTo>
                  <a:lnTo>
                    <a:pt x="163754" y="185556"/>
                  </a:lnTo>
                  <a:lnTo>
                    <a:pt x="163087" y="188033"/>
                  </a:lnTo>
                  <a:lnTo>
                    <a:pt x="162639" y="190748"/>
                  </a:lnTo>
                  <a:lnTo>
                    <a:pt x="161915" y="193253"/>
                  </a:lnTo>
                  <a:lnTo>
                    <a:pt x="157353" y="204969"/>
                  </a:lnTo>
                  <a:lnTo>
                    <a:pt x="152905" y="211426"/>
                  </a:lnTo>
                  <a:lnTo>
                    <a:pt x="150924" y="215998"/>
                  </a:lnTo>
                  <a:lnTo>
                    <a:pt x="148476" y="219628"/>
                  </a:lnTo>
                  <a:lnTo>
                    <a:pt x="146113" y="221913"/>
                  </a:lnTo>
                  <a:lnTo>
                    <a:pt x="143599" y="223438"/>
                  </a:lnTo>
                  <a:lnTo>
                    <a:pt x="136322" y="225057"/>
                  </a:lnTo>
                  <a:lnTo>
                    <a:pt x="134283" y="226219"/>
                  </a:lnTo>
                  <a:lnTo>
                    <a:pt x="131854" y="228210"/>
                  </a:lnTo>
                  <a:lnTo>
                    <a:pt x="129302" y="229200"/>
                  </a:lnTo>
                  <a:lnTo>
                    <a:pt x="132293" y="229076"/>
                  </a:lnTo>
                  <a:lnTo>
                    <a:pt x="135255" y="227971"/>
                  </a:lnTo>
                  <a:lnTo>
                    <a:pt x="140656" y="227571"/>
                  </a:lnTo>
                  <a:lnTo>
                    <a:pt x="146866" y="231381"/>
                  </a:lnTo>
                  <a:lnTo>
                    <a:pt x="146285" y="234496"/>
                  </a:lnTo>
                  <a:lnTo>
                    <a:pt x="143789" y="236954"/>
                  </a:lnTo>
                  <a:lnTo>
                    <a:pt x="138113" y="237344"/>
                  </a:lnTo>
                  <a:lnTo>
                    <a:pt x="132807" y="242802"/>
                  </a:lnTo>
                  <a:lnTo>
                    <a:pt x="130416" y="244478"/>
                  </a:lnTo>
                  <a:lnTo>
                    <a:pt x="127883" y="245307"/>
                  </a:lnTo>
                  <a:lnTo>
                    <a:pt x="124720" y="245059"/>
                  </a:lnTo>
                  <a:lnTo>
                    <a:pt x="118977" y="243602"/>
                  </a:lnTo>
                  <a:lnTo>
                    <a:pt x="116462" y="242078"/>
                  </a:lnTo>
                  <a:lnTo>
                    <a:pt x="118729" y="244564"/>
                  </a:lnTo>
                  <a:lnTo>
                    <a:pt x="121310" y="245859"/>
                  </a:lnTo>
                  <a:lnTo>
                    <a:pt x="136255" y="248917"/>
                  </a:lnTo>
                  <a:lnTo>
                    <a:pt x="137160" y="248593"/>
                  </a:lnTo>
                  <a:lnTo>
                    <a:pt x="141922" y="245374"/>
                  </a:lnTo>
                  <a:lnTo>
                    <a:pt x="148276" y="245326"/>
                  </a:lnTo>
                  <a:lnTo>
                    <a:pt x="160363" y="251250"/>
                  </a:lnTo>
                  <a:lnTo>
                    <a:pt x="163839" y="255775"/>
                  </a:lnTo>
                  <a:lnTo>
                    <a:pt x="168830" y="262223"/>
                  </a:lnTo>
                  <a:lnTo>
                    <a:pt x="171545" y="264738"/>
                  </a:lnTo>
                  <a:lnTo>
                    <a:pt x="173507" y="267014"/>
                  </a:lnTo>
                  <a:lnTo>
                    <a:pt x="174717" y="270415"/>
                  </a:lnTo>
                  <a:lnTo>
                    <a:pt x="177060" y="281616"/>
                  </a:lnTo>
                  <a:lnTo>
                    <a:pt x="179737" y="292494"/>
                  </a:lnTo>
                  <a:lnTo>
                    <a:pt x="183232" y="304209"/>
                  </a:lnTo>
                  <a:lnTo>
                    <a:pt x="184823" y="307448"/>
                  </a:lnTo>
                  <a:lnTo>
                    <a:pt x="186909" y="309715"/>
                  </a:lnTo>
                  <a:lnTo>
                    <a:pt x="197463" y="314916"/>
                  </a:lnTo>
                  <a:lnTo>
                    <a:pt x="199815" y="316640"/>
                  </a:lnTo>
                  <a:lnTo>
                    <a:pt x="203911" y="321631"/>
                  </a:lnTo>
                  <a:lnTo>
                    <a:pt x="207864" y="326936"/>
                  </a:lnTo>
                  <a:lnTo>
                    <a:pt x="211541" y="331003"/>
                  </a:lnTo>
                  <a:lnTo>
                    <a:pt x="215512" y="334289"/>
                  </a:lnTo>
                  <a:lnTo>
                    <a:pt x="213588" y="335994"/>
                  </a:lnTo>
                  <a:lnTo>
                    <a:pt x="212274" y="338671"/>
                  </a:lnTo>
                  <a:lnTo>
                    <a:pt x="213265" y="342300"/>
                  </a:lnTo>
                  <a:lnTo>
                    <a:pt x="214874" y="345757"/>
                  </a:lnTo>
                  <a:lnTo>
                    <a:pt x="218046" y="351282"/>
                  </a:lnTo>
                  <a:lnTo>
                    <a:pt x="220846" y="357292"/>
                  </a:lnTo>
                  <a:lnTo>
                    <a:pt x="219818" y="356388"/>
                  </a:lnTo>
                  <a:lnTo>
                    <a:pt x="218732" y="355892"/>
                  </a:lnTo>
                  <a:lnTo>
                    <a:pt x="217246" y="356045"/>
                  </a:lnTo>
                  <a:lnTo>
                    <a:pt x="215798" y="355759"/>
                  </a:lnTo>
                  <a:lnTo>
                    <a:pt x="213122" y="353873"/>
                  </a:lnTo>
                  <a:lnTo>
                    <a:pt x="210550" y="351558"/>
                  </a:lnTo>
                  <a:lnTo>
                    <a:pt x="205435" y="352492"/>
                  </a:lnTo>
                  <a:lnTo>
                    <a:pt x="202597" y="352073"/>
                  </a:lnTo>
                  <a:lnTo>
                    <a:pt x="200130" y="352139"/>
                  </a:lnTo>
                  <a:lnTo>
                    <a:pt x="204806" y="353473"/>
                  </a:lnTo>
                  <a:lnTo>
                    <a:pt x="209921" y="353568"/>
                  </a:lnTo>
                  <a:lnTo>
                    <a:pt x="221199" y="363636"/>
                  </a:lnTo>
                  <a:lnTo>
                    <a:pt x="225009" y="369579"/>
                  </a:lnTo>
                  <a:lnTo>
                    <a:pt x="227276" y="377400"/>
                  </a:lnTo>
                  <a:lnTo>
                    <a:pt x="225733" y="380905"/>
                  </a:lnTo>
                  <a:lnTo>
                    <a:pt x="223333" y="383172"/>
                  </a:lnTo>
                  <a:lnTo>
                    <a:pt x="221094" y="385753"/>
                  </a:lnTo>
                  <a:lnTo>
                    <a:pt x="218989" y="388677"/>
                  </a:lnTo>
                  <a:lnTo>
                    <a:pt x="225247" y="392954"/>
                  </a:lnTo>
                  <a:lnTo>
                    <a:pt x="226600" y="392830"/>
                  </a:lnTo>
                  <a:lnTo>
                    <a:pt x="227981" y="392230"/>
                  </a:lnTo>
                  <a:lnTo>
                    <a:pt x="229314" y="390773"/>
                  </a:lnTo>
                  <a:lnTo>
                    <a:pt x="231553" y="387220"/>
                  </a:lnTo>
                  <a:lnTo>
                    <a:pt x="232705" y="385963"/>
                  </a:lnTo>
                  <a:lnTo>
                    <a:pt x="236601" y="385505"/>
                  </a:lnTo>
                  <a:lnTo>
                    <a:pt x="239868" y="385782"/>
                  </a:lnTo>
                  <a:lnTo>
                    <a:pt x="243116" y="386572"/>
                  </a:lnTo>
                  <a:lnTo>
                    <a:pt x="245983" y="386324"/>
                  </a:lnTo>
                  <a:lnTo>
                    <a:pt x="251746" y="387848"/>
                  </a:lnTo>
                  <a:lnTo>
                    <a:pt x="254708" y="389220"/>
                  </a:lnTo>
                  <a:lnTo>
                    <a:pt x="262052" y="395383"/>
                  </a:lnTo>
                  <a:lnTo>
                    <a:pt x="263642" y="398755"/>
                  </a:lnTo>
                  <a:lnTo>
                    <a:pt x="264376" y="403098"/>
                  </a:lnTo>
                  <a:lnTo>
                    <a:pt x="264461" y="407899"/>
                  </a:lnTo>
                  <a:lnTo>
                    <a:pt x="263223" y="412270"/>
                  </a:lnTo>
                  <a:lnTo>
                    <a:pt x="261804" y="416214"/>
                  </a:lnTo>
                  <a:lnTo>
                    <a:pt x="260928" y="421291"/>
                  </a:lnTo>
                  <a:lnTo>
                    <a:pt x="260309" y="423120"/>
                  </a:lnTo>
                  <a:lnTo>
                    <a:pt x="259442" y="424548"/>
                  </a:lnTo>
                  <a:lnTo>
                    <a:pt x="255556" y="428539"/>
                  </a:lnTo>
                  <a:lnTo>
                    <a:pt x="252974" y="430178"/>
                  </a:lnTo>
                  <a:lnTo>
                    <a:pt x="251888" y="429463"/>
                  </a:lnTo>
                  <a:lnTo>
                    <a:pt x="250717" y="429558"/>
                  </a:lnTo>
                  <a:lnTo>
                    <a:pt x="250593" y="430521"/>
                  </a:lnTo>
                  <a:lnTo>
                    <a:pt x="251822" y="432549"/>
                  </a:lnTo>
                  <a:lnTo>
                    <a:pt x="251831" y="434997"/>
                  </a:lnTo>
                  <a:lnTo>
                    <a:pt x="249536" y="436807"/>
                  </a:lnTo>
                  <a:lnTo>
                    <a:pt x="247202" y="437579"/>
                  </a:lnTo>
                  <a:lnTo>
                    <a:pt x="243297" y="436616"/>
                  </a:lnTo>
                  <a:lnTo>
                    <a:pt x="237877" y="439988"/>
                  </a:lnTo>
                  <a:lnTo>
                    <a:pt x="241773" y="441722"/>
                  </a:lnTo>
                  <a:lnTo>
                    <a:pt x="242563" y="443560"/>
                  </a:lnTo>
                  <a:lnTo>
                    <a:pt x="241592" y="446789"/>
                  </a:lnTo>
                  <a:lnTo>
                    <a:pt x="239144" y="448228"/>
                  </a:lnTo>
                  <a:lnTo>
                    <a:pt x="236420" y="448866"/>
                  </a:lnTo>
                  <a:lnTo>
                    <a:pt x="233639" y="449018"/>
                  </a:lnTo>
                  <a:lnTo>
                    <a:pt x="231334" y="449809"/>
                  </a:lnTo>
                  <a:lnTo>
                    <a:pt x="229124" y="451333"/>
                  </a:lnTo>
                  <a:lnTo>
                    <a:pt x="231895" y="450532"/>
                  </a:lnTo>
                  <a:lnTo>
                    <a:pt x="233819" y="451237"/>
                  </a:lnTo>
                  <a:lnTo>
                    <a:pt x="235029" y="453942"/>
                  </a:lnTo>
                  <a:lnTo>
                    <a:pt x="236125" y="454723"/>
                  </a:lnTo>
                  <a:lnTo>
                    <a:pt x="241554" y="455876"/>
                  </a:lnTo>
                  <a:lnTo>
                    <a:pt x="244907" y="455867"/>
                  </a:lnTo>
                  <a:lnTo>
                    <a:pt x="251384" y="455209"/>
                  </a:lnTo>
                  <a:lnTo>
                    <a:pt x="254498" y="455219"/>
                  </a:lnTo>
                  <a:lnTo>
                    <a:pt x="255603" y="455714"/>
                  </a:lnTo>
                  <a:lnTo>
                    <a:pt x="255622" y="457953"/>
                  </a:lnTo>
                  <a:lnTo>
                    <a:pt x="255146" y="463439"/>
                  </a:lnTo>
                  <a:lnTo>
                    <a:pt x="254289" y="464573"/>
                  </a:lnTo>
                  <a:lnTo>
                    <a:pt x="245707" y="469164"/>
                  </a:lnTo>
                  <a:lnTo>
                    <a:pt x="243945" y="472364"/>
                  </a:lnTo>
                  <a:lnTo>
                    <a:pt x="243459" y="474298"/>
                  </a:lnTo>
                  <a:lnTo>
                    <a:pt x="238439" y="473955"/>
                  </a:lnTo>
                  <a:lnTo>
                    <a:pt x="236086" y="476002"/>
                  </a:lnTo>
                  <a:lnTo>
                    <a:pt x="232019" y="477364"/>
                  </a:lnTo>
                  <a:lnTo>
                    <a:pt x="228876" y="478803"/>
                  </a:lnTo>
                  <a:lnTo>
                    <a:pt x="225800" y="480622"/>
                  </a:lnTo>
                  <a:lnTo>
                    <a:pt x="223266" y="481165"/>
                  </a:lnTo>
                  <a:lnTo>
                    <a:pt x="212341" y="479003"/>
                  </a:lnTo>
                  <a:lnTo>
                    <a:pt x="205740" y="479184"/>
                  </a:lnTo>
                  <a:lnTo>
                    <a:pt x="196796" y="481070"/>
                  </a:lnTo>
                  <a:lnTo>
                    <a:pt x="194491" y="480755"/>
                  </a:lnTo>
                  <a:lnTo>
                    <a:pt x="191043" y="478955"/>
                  </a:lnTo>
                  <a:lnTo>
                    <a:pt x="187500" y="477736"/>
                  </a:lnTo>
                  <a:lnTo>
                    <a:pt x="183432" y="477203"/>
                  </a:lnTo>
                  <a:lnTo>
                    <a:pt x="179918" y="475526"/>
                  </a:lnTo>
                  <a:lnTo>
                    <a:pt x="182108" y="478736"/>
                  </a:lnTo>
                  <a:lnTo>
                    <a:pt x="177241" y="481832"/>
                  </a:lnTo>
                  <a:lnTo>
                    <a:pt x="174993" y="482441"/>
                  </a:lnTo>
                  <a:lnTo>
                    <a:pt x="172660" y="482346"/>
                  </a:lnTo>
                  <a:lnTo>
                    <a:pt x="167897" y="483184"/>
                  </a:lnTo>
                  <a:lnTo>
                    <a:pt x="163468" y="482727"/>
                  </a:lnTo>
                  <a:lnTo>
                    <a:pt x="164135" y="484918"/>
                  </a:lnTo>
                  <a:lnTo>
                    <a:pt x="165316" y="486832"/>
                  </a:lnTo>
                  <a:lnTo>
                    <a:pt x="164354" y="487661"/>
                  </a:lnTo>
                  <a:lnTo>
                    <a:pt x="163344" y="487871"/>
                  </a:lnTo>
                  <a:lnTo>
                    <a:pt x="154943" y="486432"/>
                  </a:lnTo>
                  <a:lnTo>
                    <a:pt x="153753" y="486699"/>
                  </a:lnTo>
                  <a:lnTo>
                    <a:pt x="152714" y="488032"/>
                  </a:lnTo>
                  <a:lnTo>
                    <a:pt x="149657" y="487318"/>
                  </a:lnTo>
                  <a:lnTo>
                    <a:pt x="146685" y="485080"/>
                  </a:lnTo>
                  <a:lnTo>
                    <a:pt x="143532" y="483565"/>
                  </a:lnTo>
                  <a:lnTo>
                    <a:pt x="140217" y="482851"/>
                  </a:lnTo>
                  <a:lnTo>
                    <a:pt x="137588" y="483098"/>
                  </a:lnTo>
                  <a:lnTo>
                    <a:pt x="126759" y="486642"/>
                  </a:lnTo>
                  <a:lnTo>
                    <a:pt x="124596" y="490185"/>
                  </a:lnTo>
                  <a:lnTo>
                    <a:pt x="123510" y="495205"/>
                  </a:lnTo>
                  <a:lnTo>
                    <a:pt x="121948" y="499653"/>
                  </a:lnTo>
                  <a:lnTo>
                    <a:pt x="119396" y="503073"/>
                  </a:lnTo>
                  <a:lnTo>
                    <a:pt x="116357" y="503520"/>
                  </a:lnTo>
                  <a:lnTo>
                    <a:pt x="113500" y="501148"/>
                  </a:lnTo>
                  <a:lnTo>
                    <a:pt x="108070" y="498538"/>
                  </a:lnTo>
                  <a:lnTo>
                    <a:pt x="106223" y="496767"/>
                  </a:lnTo>
                  <a:lnTo>
                    <a:pt x="105632" y="496662"/>
                  </a:lnTo>
                  <a:lnTo>
                    <a:pt x="105023" y="497291"/>
                  </a:lnTo>
                  <a:lnTo>
                    <a:pt x="102889" y="498091"/>
                  </a:lnTo>
                  <a:lnTo>
                    <a:pt x="100689" y="498129"/>
                  </a:lnTo>
                  <a:lnTo>
                    <a:pt x="97288" y="498834"/>
                  </a:lnTo>
                  <a:lnTo>
                    <a:pt x="91373" y="500958"/>
                  </a:lnTo>
                  <a:lnTo>
                    <a:pt x="88982" y="502396"/>
                  </a:lnTo>
                  <a:lnTo>
                    <a:pt x="83848" y="506368"/>
                  </a:lnTo>
                  <a:lnTo>
                    <a:pt x="82801" y="507464"/>
                  </a:lnTo>
                  <a:lnTo>
                    <a:pt x="80934" y="511455"/>
                  </a:lnTo>
                  <a:lnTo>
                    <a:pt x="78086" y="512159"/>
                  </a:lnTo>
                  <a:lnTo>
                    <a:pt x="75476" y="509607"/>
                  </a:lnTo>
                  <a:lnTo>
                    <a:pt x="72504" y="508711"/>
                  </a:lnTo>
                  <a:lnTo>
                    <a:pt x="69370" y="509578"/>
                  </a:lnTo>
                  <a:lnTo>
                    <a:pt x="67475" y="510940"/>
                  </a:lnTo>
                  <a:lnTo>
                    <a:pt x="66589" y="509835"/>
                  </a:lnTo>
                  <a:lnTo>
                    <a:pt x="66560" y="507568"/>
                  </a:lnTo>
                  <a:lnTo>
                    <a:pt x="68847" y="504863"/>
                  </a:lnTo>
                  <a:lnTo>
                    <a:pt x="74952" y="502815"/>
                  </a:lnTo>
                  <a:lnTo>
                    <a:pt x="80315" y="497491"/>
                  </a:lnTo>
                  <a:lnTo>
                    <a:pt x="82943" y="494243"/>
                  </a:lnTo>
                  <a:lnTo>
                    <a:pt x="83991" y="492405"/>
                  </a:lnTo>
                  <a:lnTo>
                    <a:pt x="85277" y="491233"/>
                  </a:lnTo>
                  <a:lnTo>
                    <a:pt x="86954" y="490795"/>
                  </a:lnTo>
                  <a:lnTo>
                    <a:pt x="87821" y="488766"/>
                  </a:lnTo>
                  <a:lnTo>
                    <a:pt x="95259" y="480593"/>
                  </a:lnTo>
                  <a:lnTo>
                    <a:pt x="95869" y="478717"/>
                  </a:lnTo>
                  <a:lnTo>
                    <a:pt x="96240" y="475345"/>
                  </a:lnTo>
                  <a:lnTo>
                    <a:pt x="96850" y="472097"/>
                  </a:lnTo>
                  <a:lnTo>
                    <a:pt x="102908" y="469992"/>
                  </a:lnTo>
                  <a:lnTo>
                    <a:pt x="105804" y="463144"/>
                  </a:lnTo>
                  <a:lnTo>
                    <a:pt x="106604" y="462601"/>
                  </a:lnTo>
                  <a:lnTo>
                    <a:pt x="115052" y="461343"/>
                  </a:lnTo>
                  <a:lnTo>
                    <a:pt x="121320" y="461448"/>
                  </a:lnTo>
                  <a:lnTo>
                    <a:pt x="127549" y="462791"/>
                  </a:lnTo>
                  <a:lnTo>
                    <a:pt x="130740" y="462915"/>
                  </a:lnTo>
                  <a:lnTo>
                    <a:pt x="133940" y="462448"/>
                  </a:lnTo>
                  <a:lnTo>
                    <a:pt x="136455" y="460591"/>
                  </a:lnTo>
                  <a:lnTo>
                    <a:pt x="140751" y="453885"/>
                  </a:lnTo>
                  <a:lnTo>
                    <a:pt x="143170" y="450923"/>
                  </a:lnTo>
                  <a:lnTo>
                    <a:pt x="145942" y="448246"/>
                  </a:lnTo>
                  <a:lnTo>
                    <a:pt x="148533" y="445189"/>
                  </a:lnTo>
                  <a:lnTo>
                    <a:pt x="152733" y="439512"/>
                  </a:lnTo>
                  <a:lnTo>
                    <a:pt x="149895" y="441474"/>
                  </a:lnTo>
                  <a:lnTo>
                    <a:pt x="146466" y="444579"/>
                  </a:lnTo>
                  <a:lnTo>
                    <a:pt x="144475" y="446380"/>
                  </a:lnTo>
                  <a:lnTo>
                    <a:pt x="138151" y="448190"/>
                  </a:lnTo>
                  <a:lnTo>
                    <a:pt x="135426" y="450037"/>
                  </a:lnTo>
                  <a:lnTo>
                    <a:pt x="130654" y="454200"/>
                  </a:lnTo>
                  <a:lnTo>
                    <a:pt x="129740" y="454543"/>
                  </a:lnTo>
                  <a:lnTo>
                    <a:pt x="122539" y="453542"/>
                  </a:lnTo>
                  <a:lnTo>
                    <a:pt x="117186" y="448142"/>
                  </a:lnTo>
                  <a:lnTo>
                    <a:pt x="113767" y="445932"/>
                  </a:lnTo>
                  <a:lnTo>
                    <a:pt x="112357" y="445675"/>
                  </a:lnTo>
                  <a:lnTo>
                    <a:pt x="110890" y="446332"/>
                  </a:lnTo>
                  <a:lnTo>
                    <a:pt x="107766" y="447008"/>
                  </a:lnTo>
                  <a:lnTo>
                    <a:pt x="104584" y="446894"/>
                  </a:lnTo>
                  <a:lnTo>
                    <a:pt x="106213" y="444389"/>
                  </a:lnTo>
                  <a:lnTo>
                    <a:pt x="108423" y="442989"/>
                  </a:lnTo>
                  <a:lnTo>
                    <a:pt x="103470" y="442017"/>
                  </a:lnTo>
                  <a:lnTo>
                    <a:pt x="102089" y="441255"/>
                  </a:lnTo>
                  <a:lnTo>
                    <a:pt x="100517" y="439493"/>
                  </a:lnTo>
                  <a:lnTo>
                    <a:pt x="96631" y="439198"/>
                  </a:lnTo>
                  <a:lnTo>
                    <a:pt x="94783" y="439646"/>
                  </a:lnTo>
                  <a:lnTo>
                    <a:pt x="91659" y="441970"/>
                  </a:lnTo>
                  <a:lnTo>
                    <a:pt x="86725" y="444437"/>
                  </a:lnTo>
                  <a:lnTo>
                    <a:pt x="80772" y="441017"/>
                  </a:lnTo>
                  <a:lnTo>
                    <a:pt x="79610" y="439522"/>
                  </a:lnTo>
                  <a:lnTo>
                    <a:pt x="79638" y="436616"/>
                  </a:lnTo>
                  <a:lnTo>
                    <a:pt x="78743" y="434312"/>
                  </a:lnTo>
                  <a:lnTo>
                    <a:pt x="77095" y="433502"/>
                  </a:lnTo>
                  <a:lnTo>
                    <a:pt x="79200" y="430501"/>
                  </a:lnTo>
                  <a:lnTo>
                    <a:pt x="81753" y="428501"/>
                  </a:lnTo>
                  <a:lnTo>
                    <a:pt x="87354" y="426511"/>
                  </a:lnTo>
                  <a:lnTo>
                    <a:pt x="95840" y="421777"/>
                  </a:lnTo>
                  <a:lnTo>
                    <a:pt x="100603" y="419757"/>
                  </a:lnTo>
                  <a:lnTo>
                    <a:pt x="105023" y="416271"/>
                  </a:lnTo>
                  <a:lnTo>
                    <a:pt x="106851" y="414138"/>
                  </a:lnTo>
                  <a:lnTo>
                    <a:pt x="108175" y="411213"/>
                  </a:lnTo>
                  <a:lnTo>
                    <a:pt x="109490" y="407632"/>
                  </a:lnTo>
                  <a:lnTo>
                    <a:pt x="111366" y="404708"/>
                  </a:lnTo>
                  <a:lnTo>
                    <a:pt x="109547" y="404013"/>
                  </a:lnTo>
                  <a:lnTo>
                    <a:pt x="108728" y="401812"/>
                  </a:lnTo>
                  <a:lnTo>
                    <a:pt x="108947" y="399574"/>
                  </a:lnTo>
                  <a:lnTo>
                    <a:pt x="109785" y="397583"/>
                  </a:lnTo>
                  <a:lnTo>
                    <a:pt x="109033" y="395088"/>
                  </a:lnTo>
                  <a:lnTo>
                    <a:pt x="107690" y="392478"/>
                  </a:lnTo>
                  <a:lnTo>
                    <a:pt x="107766" y="390439"/>
                  </a:lnTo>
                  <a:lnTo>
                    <a:pt x="108128" y="388258"/>
                  </a:lnTo>
                  <a:lnTo>
                    <a:pt x="104718" y="388373"/>
                  </a:lnTo>
                  <a:lnTo>
                    <a:pt x="101317" y="389058"/>
                  </a:lnTo>
                  <a:lnTo>
                    <a:pt x="98231" y="390601"/>
                  </a:lnTo>
                  <a:lnTo>
                    <a:pt x="95240" y="392697"/>
                  </a:lnTo>
                  <a:lnTo>
                    <a:pt x="92583" y="393087"/>
                  </a:lnTo>
                  <a:lnTo>
                    <a:pt x="92621" y="391411"/>
                  </a:lnTo>
                  <a:lnTo>
                    <a:pt x="93774" y="389334"/>
                  </a:lnTo>
                  <a:lnTo>
                    <a:pt x="96783" y="386362"/>
                  </a:lnTo>
                  <a:lnTo>
                    <a:pt x="100003" y="383896"/>
                  </a:lnTo>
                  <a:lnTo>
                    <a:pt x="101146" y="382019"/>
                  </a:lnTo>
                  <a:lnTo>
                    <a:pt x="102051" y="379838"/>
                  </a:lnTo>
                  <a:lnTo>
                    <a:pt x="103651" y="378085"/>
                  </a:lnTo>
                  <a:lnTo>
                    <a:pt x="107861" y="374771"/>
                  </a:lnTo>
                  <a:lnTo>
                    <a:pt x="115929" y="371037"/>
                  </a:lnTo>
                  <a:lnTo>
                    <a:pt x="117129" y="370818"/>
                  </a:lnTo>
                  <a:lnTo>
                    <a:pt x="120291" y="371256"/>
                  </a:lnTo>
                  <a:lnTo>
                    <a:pt x="123406" y="370684"/>
                  </a:lnTo>
                  <a:lnTo>
                    <a:pt x="126130" y="369341"/>
                  </a:lnTo>
                  <a:lnTo>
                    <a:pt x="128844" y="369056"/>
                  </a:lnTo>
                  <a:lnTo>
                    <a:pt x="134960" y="372932"/>
                  </a:lnTo>
                  <a:lnTo>
                    <a:pt x="133140" y="366932"/>
                  </a:lnTo>
                  <a:lnTo>
                    <a:pt x="135836" y="365493"/>
                  </a:lnTo>
                  <a:lnTo>
                    <a:pt x="139741" y="370923"/>
                  </a:lnTo>
                  <a:lnTo>
                    <a:pt x="141189" y="371494"/>
                  </a:lnTo>
                  <a:lnTo>
                    <a:pt x="144256" y="370704"/>
                  </a:lnTo>
                  <a:lnTo>
                    <a:pt x="143075" y="369789"/>
                  </a:lnTo>
                  <a:lnTo>
                    <a:pt x="141694" y="369732"/>
                  </a:lnTo>
                  <a:lnTo>
                    <a:pt x="139884" y="368913"/>
                  </a:lnTo>
                  <a:lnTo>
                    <a:pt x="138360" y="367170"/>
                  </a:lnTo>
                  <a:lnTo>
                    <a:pt x="135826" y="361626"/>
                  </a:lnTo>
                  <a:lnTo>
                    <a:pt x="135969" y="358330"/>
                  </a:lnTo>
                  <a:lnTo>
                    <a:pt x="137674" y="354902"/>
                  </a:lnTo>
                  <a:lnTo>
                    <a:pt x="139560" y="351739"/>
                  </a:lnTo>
                  <a:lnTo>
                    <a:pt x="137979" y="351111"/>
                  </a:lnTo>
                  <a:lnTo>
                    <a:pt x="136712" y="349901"/>
                  </a:lnTo>
                  <a:lnTo>
                    <a:pt x="136350" y="346729"/>
                  </a:lnTo>
                  <a:lnTo>
                    <a:pt x="136845" y="343919"/>
                  </a:lnTo>
                  <a:lnTo>
                    <a:pt x="140237" y="341443"/>
                  </a:lnTo>
                  <a:lnTo>
                    <a:pt x="141236" y="337671"/>
                  </a:lnTo>
                  <a:lnTo>
                    <a:pt x="141656" y="333508"/>
                  </a:lnTo>
                  <a:lnTo>
                    <a:pt x="141094" y="331594"/>
                  </a:lnTo>
                  <a:lnTo>
                    <a:pt x="137722" y="331899"/>
                  </a:lnTo>
                  <a:lnTo>
                    <a:pt x="136084" y="332680"/>
                  </a:lnTo>
                  <a:lnTo>
                    <a:pt x="134617" y="333908"/>
                  </a:lnTo>
                  <a:lnTo>
                    <a:pt x="133112" y="333832"/>
                  </a:lnTo>
                  <a:lnTo>
                    <a:pt x="128949" y="329222"/>
                  </a:lnTo>
                  <a:lnTo>
                    <a:pt x="126578" y="325726"/>
                  </a:lnTo>
                  <a:lnTo>
                    <a:pt x="122320" y="318316"/>
                  </a:lnTo>
                  <a:lnTo>
                    <a:pt x="121720" y="313868"/>
                  </a:lnTo>
                  <a:lnTo>
                    <a:pt x="125120" y="304248"/>
                  </a:lnTo>
                  <a:lnTo>
                    <a:pt x="130378" y="298066"/>
                  </a:lnTo>
                  <a:lnTo>
                    <a:pt x="136569" y="295904"/>
                  </a:lnTo>
                  <a:lnTo>
                    <a:pt x="135369" y="295494"/>
                  </a:lnTo>
                  <a:lnTo>
                    <a:pt x="125930" y="295408"/>
                  </a:lnTo>
                  <a:lnTo>
                    <a:pt x="122815" y="296170"/>
                  </a:lnTo>
                  <a:lnTo>
                    <a:pt x="119929" y="298704"/>
                  </a:lnTo>
                  <a:lnTo>
                    <a:pt x="118300" y="299485"/>
                  </a:lnTo>
                  <a:lnTo>
                    <a:pt x="116586" y="299771"/>
                  </a:lnTo>
                  <a:lnTo>
                    <a:pt x="115024" y="301028"/>
                  </a:lnTo>
                  <a:lnTo>
                    <a:pt x="113500" y="302771"/>
                  </a:lnTo>
                  <a:lnTo>
                    <a:pt x="111909" y="303895"/>
                  </a:lnTo>
                  <a:lnTo>
                    <a:pt x="108756" y="303600"/>
                  </a:lnTo>
                  <a:lnTo>
                    <a:pt x="107232" y="303971"/>
                  </a:lnTo>
                  <a:lnTo>
                    <a:pt x="106137" y="302962"/>
                  </a:lnTo>
                  <a:lnTo>
                    <a:pt x="105213" y="301295"/>
                  </a:lnTo>
                  <a:lnTo>
                    <a:pt x="104013" y="300847"/>
                  </a:lnTo>
                  <a:lnTo>
                    <a:pt x="102670" y="301362"/>
                  </a:lnTo>
                  <a:lnTo>
                    <a:pt x="99831" y="303609"/>
                  </a:lnTo>
                  <a:lnTo>
                    <a:pt x="96955" y="304933"/>
                  </a:lnTo>
                  <a:lnTo>
                    <a:pt x="93478" y="303514"/>
                  </a:lnTo>
                  <a:lnTo>
                    <a:pt x="88916" y="300866"/>
                  </a:lnTo>
                  <a:lnTo>
                    <a:pt x="88021" y="301838"/>
                  </a:lnTo>
                  <a:lnTo>
                    <a:pt x="87011" y="304295"/>
                  </a:lnTo>
                  <a:lnTo>
                    <a:pt x="86430" y="308115"/>
                  </a:lnTo>
                  <a:lnTo>
                    <a:pt x="83191" y="304790"/>
                  </a:lnTo>
                  <a:lnTo>
                    <a:pt x="80438" y="300342"/>
                  </a:lnTo>
                  <a:lnTo>
                    <a:pt x="79505" y="297542"/>
                  </a:lnTo>
                  <a:lnTo>
                    <a:pt x="79438" y="294380"/>
                  </a:lnTo>
                  <a:lnTo>
                    <a:pt x="80934" y="293151"/>
                  </a:lnTo>
                  <a:lnTo>
                    <a:pt x="82563" y="294275"/>
                  </a:lnTo>
                  <a:lnTo>
                    <a:pt x="84982" y="286760"/>
                  </a:lnTo>
                  <a:lnTo>
                    <a:pt x="89801" y="276930"/>
                  </a:lnTo>
                  <a:lnTo>
                    <a:pt x="91507" y="274044"/>
                  </a:lnTo>
                  <a:lnTo>
                    <a:pt x="92697" y="270262"/>
                  </a:lnTo>
                  <a:lnTo>
                    <a:pt x="92497" y="267786"/>
                  </a:lnTo>
                  <a:lnTo>
                    <a:pt x="91440" y="265690"/>
                  </a:lnTo>
                  <a:lnTo>
                    <a:pt x="86954" y="260928"/>
                  </a:lnTo>
                  <a:lnTo>
                    <a:pt x="87011" y="257032"/>
                  </a:lnTo>
                  <a:lnTo>
                    <a:pt x="87487" y="252632"/>
                  </a:lnTo>
                  <a:lnTo>
                    <a:pt x="88706" y="249984"/>
                  </a:lnTo>
                  <a:lnTo>
                    <a:pt x="89220" y="249479"/>
                  </a:lnTo>
                  <a:lnTo>
                    <a:pt x="95174" y="249546"/>
                  </a:lnTo>
                  <a:lnTo>
                    <a:pt x="92850" y="248174"/>
                  </a:lnTo>
                  <a:lnTo>
                    <a:pt x="88220" y="244183"/>
                  </a:lnTo>
                  <a:lnTo>
                    <a:pt x="88306" y="242764"/>
                  </a:lnTo>
                  <a:lnTo>
                    <a:pt x="89392" y="239058"/>
                  </a:lnTo>
                  <a:lnTo>
                    <a:pt x="88887" y="239430"/>
                  </a:lnTo>
                  <a:lnTo>
                    <a:pt x="87897" y="241145"/>
                  </a:lnTo>
                  <a:lnTo>
                    <a:pt x="86001" y="245288"/>
                  </a:lnTo>
                  <a:lnTo>
                    <a:pt x="84849" y="246250"/>
                  </a:lnTo>
                  <a:lnTo>
                    <a:pt x="81572" y="247231"/>
                  </a:lnTo>
                  <a:lnTo>
                    <a:pt x="80972" y="249260"/>
                  </a:lnTo>
                  <a:lnTo>
                    <a:pt x="80448" y="249793"/>
                  </a:lnTo>
                  <a:lnTo>
                    <a:pt x="78819" y="250022"/>
                  </a:lnTo>
                  <a:lnTo>
                    <a:pt x="78314" y="251917"/>
                  </a:lnTo>
                  <a:lnTo>
                    <a:pt x="77953" y="252041"/>
                  </a:lnTo>
                  <a:lnTo>
                    <a:pt x="77486" y="250003"/>
                  </a:lnTo>
                  <a:lnTo>
                    <a:pt x="77438" y="246612"/>
                  </a:lnTo>
                  <a:lnTo>
                    <a:pt x="78086" y="243487"/>
                  </a:lnTo>
                  <a:lnTo>
                    <a:pt x="79324" y="241040"/>
                  </a:lnTo>
                  <a:lnTo>
                    <a:pt x="84125" y="235468"/>
                  </a:lnTo>
                  <a:lnTo>
                    <a:pt x="81791" y="237192"/>
                  </a:lnTo>
                  <a:lnTo>
                    <a:pt x="76495" y="242345"/>
                  </a:lnTo>
                  <a:lnTo>
                    <a:pt x="73790" y="245726"/>
                  </a:lnTo>
                  <a:lnTo>
                    <a:pt x="73066" y="246869"/>
                  </a:lnTo>
                  <a:lnTo>
                    <a:pt x="72847" y="247831"/>
                  </a:lnTo>
                  <a:lnTo>
                    <a:pt x="72857" y="248936"/>
                  </a:lnTo>
                  <a:lnTo>
                    <a:pt x="74066" y="254851"/>
                  </a:lnTo>
                  <a:lnTo>
                    <a:pt x="73714" y="257585"/>
                  </a:lnTo>
                  <a:lnTo>
                    <a:pt x="69151" y="275539"/>
                  </a:lnTo>
                  <a:lnTo>
                    <a:pt x="68284" y="277330"/>
                  </a:lnTo>
                  <a:lnTo>
                    <a:pt x="67494" y="278263"/>
                  </a:lnTo>
                  <a:lnTo>
                    <a:pt x="66742" y="278482"/>
                  </a:lnTo>
                  <a:lnTo>
                    <a:pt x="64494" y="278139"/>
                  </a:lnTo>
                  <a:lnTo>
                    <a:pt x="63494" y="276796"/>
                  </a:lnTo>
                  <a:lnTo>
                    <a:pt x="63503" y="275282"/>
                  </a:lnTo>
                  <a:lnTo>
                    <a:pt x="63922" y="273006"/>
                  </a:lnTo>
                  <a:lnTo>
                    <a:pt x="65817" y="264500"/>
                  </a:lnTo>
                  <a:lnTo>
                    <a:pt x="66637" y="262128"/>
                  </a:lnTo>
                  <a:lnTo>
                    <a:pt x="67856" y="259918"/>
                  </a:lnTo>
                  <a:lnTo>
                    <a:pt x="70542" y="256051"/>
                  </a:lnTo>
                  <a:lnTo>
                    <a:pt x="70475" y="255794"/>
                  </a:lnTo>
                  <a:lnTo>
                    <a:pt x="68685" y="256556"/>
                  </a:lnTo>
                  <a:lnTo>
                    <a:pt x="67923" y="256308"/>
                  </a:lnTo>
                  <a:lnTo>
                    <a:pt x="67370" y="255537"/>
                  </a:lnTo>
                  <a:lnTo>
                    <a:pt x="67723" y="244002"/>
                  </a:lnTo>
                  <a:lnTo>
                    <a:pt x="69180" y="240192"/>
                  </a:lnTo>
                  <a:lnTo>
                    <a:pt x="69723" y="234639"/>
                  </a:lnTo>
                  <a:lnTo>
                    <a:pt x="70980" y="229867"/>
                  </a:lnTo>
                  <a:lnTo>
                    <a:pt x="72437" y="226381"/>
                  </a:lnTo>
                  <a:lnTo>
                    <a:pt x="73552" y="221913"/>
                  </a:lnTo>
                  <a:lnTo>
                    <a:pt x="75219" y="219923"/>
                  </a:lnTo>
                  <a:lnTo>
                    <a:pt x="75667" y="216875"/>
                  </a:lnTo>
                  <a:lnTo>
                    <a:pt x="77543" y="213570"/>
                  </a:lnTo>
                  <a:lnTo>
                    <a:pt x="78991" y="210112"/>
                  </a:lnTo>
                  <a:lnTo>
                    <a:pt x="78210" y="210455"/>
                  </a:lnTo>
                  <a:lnTo>
                    <a:pt x="68942" y="219446"/>
                  </a:lnTo>
                  <a:lnTo>
                    <a:pt x="66580" y="221075"/>
                  </a:lnTo>
                  <a:lnTo>
                    <a:pt x="63360" y="220637"/>
                  </a:lnTo>
                  <a:lnTo>
                    <a:pt x="60903" y="219628"/>
                  </a:lnTo>
                  <a:lnTo>
                    <a:pt x="58979" y="217503"/>
                  </a:lnTo>
                  <a:lnTo>
                    <a:pt x="58121" y="213417"/>
                  </a:lnTo>
                  <a:lnTo>
                    <a:pt x="55750" y="213312"/>
                  </a:lnTo>
                  <a:lnTo>
                    <a:pt x="53721" y="212608"/>
                  </a:lnTo>
                  <a:lnTo>
                    <a:pt x="53740" y="212055"/>
                  </a:lnTo>
                  <a:lnTo>
                    <a:pt x="56359" y="209826"/>
                  </a:lnTo>
                  <a:lnTo>
                    <a:pt x="60560" y="209064"/>
                  </a:lnTo>
                  <a:lnTo>
                    <a:pt x="64494" y="205483"/>
                  </a:lnTo>
                  <a:lnTo>
                    <a:pt x="60998" y="203063"/>
                  </a:lnTo>
                  <a:lnTo>
                    <a:pt x="61293" y="202292"/>
                  </a:lnTo>
                  <a:lnTo>
                    <a:pt x="64341" y="200225"/>
                  </a:lnTo>
                  <a:lnTo>
                    <a:pt x="68218" y="193281"/>
                  </a:lnTo>
                  <a:lnTo>
                    <a:pt x="68999" y="186871"/>
                  </a:lnTo>
                  <a:lnTo>
                    <a:pt x="67151" y="183852"/>
                  </a:lnTo>
                  <a:lnTo>
                    <a:pt x="66484" y="181870"/>
                  </a:lnTo>
                  <a:lnTo>
                    <a:pt x="62779" y="179661"/>
                  </a:lnTo>
                  <a:lnTo>
                    <a:pt x="62160" y="176832"/>
                  </a:lnTo>
                  <a:lnTo>
                    <a:pt x="62589" y="175241"/>
                  </a:lnTo>
                  <a:lnTo>
                    <a:pt x="63798" y="173689"/>
                  </a:lnTo>
                  <a:lnTo>
                    <a:pt x="65618" y="172488"/>
                  </a:lnTo>
                  <a:lnTo>
                    <a:pt x="68475" y="171326"/>
                  </a:lnTo>
                  <a:lnTo>
                    <a:pt x="65884" y="170088"/>
                  </a:lnTo>
                  <a:lnTo>
                    <a:pt x="64913" y="168621"/>
                  </a:lnTo>
                  <a:lnTo>
                    <a:pt x="64179" y="166497"/>
                  </a:lnTo>
                  <a:lnTo>
                    <a:pt x="64113" y="165268"/>
                  </a:lnTo>
                  <a:lnTo>
                    <a:pt x="65456" y="159782"/>
                  </a:lnTo>
                  <a:lnTo>
                    <a:pt x="66237" y="157515"/>
                  </a:lnTo>
                  <a:lnTo>
                    <a:pt x="67770" y="154619"/>
                  </a:lnTo>
                  <a:lnTo>
                    <a:pt x="74704" y="154781"/>
                  </a:lnTo>
                  <a:lnTo>
                    <a:pt x="75505" y="153505"/>
                  </a:lnTo>
                  <a:lnTo>
                    <a:pt x="76295" y="153457"/>
                  </a:lnTo>
                  <a:lnTo>
                    <a:pt x="79838" y="154629"/>
                  </a:lnTo>
                  <a:lnTo>
                    <a:pt x="79315" y="153371"/>
                  </a:lnTo>
                  <a:lnTo>
                    <a:pt x="73514" y="146466"/>
                  </a:lnTo>
                  <a:lnTo>
                    <a:pt x="72990" y="145152"/>
                  </a:lnTo>
                  <a:lnTo>
                    <a:pt x="74647" y="141418"/>
                  </a:lnTo>
                  <a:lnTo>
                    <a:pt x="74762" y="139751"/>
                  </a:lnTo>
                  <a:lnTo>
                    <a:pt x="74523" y="137970"/>
                  </a:lnTo>
                  <a:lnTo>
                    <a:pt x="75000" y="136608"/>
                  </a:lnTo>
                  <a:lnTo>
                    <a:pt x="76838" y="135969"/>
                  </a:lnTo>
                  <a:lnTo>
                    <a:pt x="82439" y="136027"/>
                  </a:lnTo>
                  <a:lnTo>
                    <a:pt x="83820" y="135398"/>
                  </a:lnTo>
                  <a:lnTo>
                    <a:pt x="83191" y="133588"/>
                  </a:lnTo>
                  <a:lnTo>
                    <a:pt x="81886" y="131207"/>
                  </a:lnTo>
                  <a:lnTo>
                    <a:pt x="81629" y="129207"/>
                  </a:lnTo>
                  <a:lnTo>
                    <a:pt x="81934" y="127435"/>
                  </a:lnTo>
                  <a:lnTo>
                    <a:pt x="82001" y="123863"/>
                  </a:lnTo>
                  <a:lnTo>
                    <a:pt x="82258" y="122282"/>
                  </a:lnTo>
                  <a:lnTo>
                    <a:pt x="83591" y="119910"/>
                  </a:lnTo>
                  <a:lnTo>
                    <a:pt x="84687" y="119206"/>
                  </a:lnTo>
                  <a:lnTo>
                    <a:pt x="86049" y="118796"/>
                  </a:lnTo>
                  <a:lnTo>
                    <a:pt x="89125" y="119586"/>
                  </a:lnTo>
                  <a:lnTo>
                    <a:pt x="90297" y="120539"/>
                  </a:lnTo>
                  <a:lnTo>
                    <a:pt x="91649" y="122796"/>
                  </a:lnTo>
                  <a:lnTo>
                    <a:pt x="92640" y="122615"/>
                  </a:lnTo>
                  <a:lnTo>
                    <a:pt x="96469" y="120158"/>
                  </a:lnTo>
                  <a:lnTo>
                    <a:pt x="97622" y="119805"/>
                  </a:lnTo>
                  <a:lnTo>
                    <a:pt x="99193" y="122654"/>
                  </a:lnTo>
                  <a:lnTo>
                    <a:pt x="105737" y="120387"/>
                  </a:lnTo>
                  <a:lnTo>
                    <a:pt x="114528" y="119377"/>
                  </a:lnTo>
                  <a:lnTo>
                    <a:pt x="119815" y="117881"/>
                  </a:lnTo>
                  <a:lnTo>
                    <a:pt x="125378" y="117338"/>
                  </a:lnTo>
                  <a:lnTo>
                    <a:pt x="130568" y="115634"/>
                  </a:lnTo>
                  <a:lnTo>
                    <a:pt x="136074" y="116415"/>
                  </a:lnTo>
                  <a:lnTo>
                    <a:pt x="136265" y="117405"/>
                  </a:lnTo>
                  <a:lnTo>
                    <a:pt x="135979" y="118777"/>
                  </a:lnTo>
                  <a:lnTo>
                    <a:pt x="134626" y="122482"/>
                  </a:lnTo>
                  <a:close/>
                  <a:moveTo>
                    <a:pt x="139455" y="110890"/>
                  </a:moveTo>
                  <a:lnTo>
                    <a:pt x="139198" y="111042"/>
                  </a:lnTo>
                  <a:lnTo>
                    <a:pt x="138217" y="110099"/>
                  </a:lnTo>
                  <a:lnTo>
                    <a:pt x="136617" y="106718"/>
                  </a:lnTo>
                  <a:lnTo>
                    <a:pt x="139141" y="106042"/>
                  </a:lnTo>
                  <a:lnTo>
                    <a:pt x="140332" y="106461"/>
                  </a:lnTo>
                  <a:lnTo>
                    <a:pt x="139884" y="107899"/>
                  </a:lnTo>
                  <a:lnTo>
                    <a:pt x="139455" y="110890"/>
                  </a:lnTo>
                  <a:close/>
                  <a:moveTo>
                    <a:pt x="133150" y="108185"/>
                  </a:moveTo>
                  <a:lnTo>
                    <a:pt x="131616" y="108871"/>
                  </a:lnTo>
                  <a:lnTo>
                    <a:pt x="130102" y="108823"/>
                  </a:lnTo>
                  <a:lnTo>
                    <a:pt x="127740" y="105842"/>
                  </a:lnTo>
                  <a:lnTo>
                    <a:pt x="126844" y="103670"/>
                  </a:lnTo>
                  <a:lnTo>
                    <a:pt x="127006" y="102232"/>
                  </a:lnTo>
                  <a:lnTo>
                    <a:pt x="127997" y="101746"/>
                  </a:lnTo>
                  <a:lnTo>
                    <a:pt x="130283" y="102451"/>
                  </a:lnTo>
                  <a:lnTo>
                    <a:pt x="131464" y="104937"/>
                  </a:lnTo>
                  <a:lnTo>
                    <a:pt x="131616" y="106547"/>
                  </a:lnTo>
                  <a:lnTo>
                    <a:pt x="131893" y="107175"/>
                  </a:lnTo>
                  <a:lnTo>
                    <a:pt x="133312" y="107813"/>
                  </a:lnTo>
                  <a:lnTo>
                    <a:pt x="133150" y="108185"/>
                  </a:lnTo>
                  <a:close/>
                  <a:moveTo>
                    <a:pt x="136026" y="96021"/>
                  </a:moveTo>
                  <a:lnTo>
                    <a:pt x="135664" y="97298"/>
                  </a:lnTo>
                  <a:lnTo>
                    <a:pt x="137693" y="97269"/>
                  </a:lnTo>
                  <a:lnTo>
                    <a:pt x="140636" y="98355"/>
                  </a:lnTo>
                  <a:lnTo>
                    <a:pt x="142418" y="98488"/>
                  </a:lnTo>
                  <a:lnTo>
                    <a:pt x="143904" y="99841"/>
                  </a:lnTo>
                  <a:lnTo>
                    <a:pt x="143084" y="102365"/>
                  </a:lnTo>
                  <a:lnTo>
                    <a:pt x="142199" y="103079"/>
                  </a:lnTo>
                  <a:lnTo>
                    <a:pt x="141198" y="103222"/>
                  </a:lnTo>
                  <a:lnTo>
                    <a:pt x="137693" y="100698"/>
                  </a:lnTo>
                  <a:lnTo>
                    <a:pt x="133102" y="101746"/>
                  </a:lnTo>
                  <a:lnTo>
                    <a:pt x="132188" y="101422"/>
                  </a:lnTo>
                  <a:lnTo>
                    <a:pt x="131588" y="100727"/>
                  </a:lnTo>
                  <a:lnTo>
                    <a:pt x="131340" y="99860"/>
                  </a:lnTo>
                  <a:lnTo>
                    <a:pt x="131340" y="98088"/>
                  </a:lnTo>
                  <a:lnTo>
                    <a:pt x="131093" y="97565"/>
                  </a:lnTo>
                  <a:lnTo>
                    <a:pt x="129426" y="99241"/>
                  </a:lnTo>
                  <a:lnTo>
                    <a:pt x="128702" y="99041"/>
                  </a:lnTo>
                  <a:lnTo>
                    <a:pt x="128292" y="98241"/>
                  </a:lnTo>
                  <a:lnTo>
                    <a:pt x="128111" y="96584"/>
                  </a:lnTo>
                  <a:lnTo>
                    <a:pt x="128292" y="94193"/>
                  </a:lnTo>
                  <a:lnTo>
                    <a:pt x="129273" y="90773"/>
                  </a:lnTo>
                  <a:lnTo>
                    <a:pt x="130921" y="90088"/>
                  </a:lnTo>
                  <a:lnTo>
                    <a:pt x="133378" y="90488"/>
                  </a:lnTo>
                  <a:lnTo>
                    <a:pt x="136198" y="92421"/>
                  </a:lnTo>
                  <a:lnTo>
                    <a:pt x="137046" y="93612"/>
                  </a:lnTo>
                  <a:lnTo>
                    <a:pt x="137027" y="94564"/>
                  </a:lnTo>
                  <a:lnTo>
                    <a:pt x="136026" y="96021"/>
                  </a:lnTo>
                  <a:close/>
                  <a:moveTo>
                    <a:pt x="149618" y="85525"/>
                  </a:moveTo>
                  <a:lnTo>
                    <a:pt x="146599" y="85582"/>
                  </a:lnTo>
                  <a:lnTo>
                    <a:pt x="148161" y="82496"/>
                  </a:lnTo>
                  <a:lnTo>
                    <a:pt x="149981" y="81715"/>
                  </a:lnTo>
                  <a:lnTo>
                    <a:pt x="153419" y="82058"/>
                  </a:lnTo>
                  <a:lnTo>
                    <a:pt x="152810" y="83449"/>
                  </a:lnTo>
                  <a:lnTo>
                    <a:pt x="149618" y="85525"/>
                  </a:lnTo>
                  <a:close/>
                  <a:moveTo>
                    <a:pt x="144799" y="87849"/>
                  </a:moveTo>
                  <a:lnTo>
                    <a:pt x="142504" y="89145"/>
                  </a:lnTo>
                  <a:lnTo>
                    <a:pt x="141522" y="88078"/>
                  </a:lnTo>
                  <a:lnTo>
                    <a:pt x="141265" y="84725"/>
                  </a:lnTo>
                  <a:lnTo>
                    <a:pt x="138531" y="83287"/>
                  </a:lnTo>
                  <a:lnTo>
                    <a:pt x="137198" y="82391"/>
                  </a:lnTo>
                  <a:lnTo>
                    <a:pt x="136169" y="80696"/>
                  </a:lnTo>
                  <a:lnTo>
                    <a:pt x="136427" y="80172"/>
                  </a:lnTo>
                  <a:lnTo>
                    <a:pt x="138208" y="79477"/>
                  </a:lnTo>
                  <a:lnTo>
                    <a:pt x="141256" y="82553"/>
                  </a:lnTo>
                  <a:lnTo>
                    <a:pt x="142504" y="85030"/>
                  </a:lnTo>
                  <a:lnTo>
                    <a:pt x="144761" y="85763"/>
                  </a:lnTo>
                  <a:lnTo>
                    <a:pt x="145047" y="86144"/>
                  </a:lnTo>
                  <a:lnTo>
                    <a:pt x="144799" y="87849"/>
                  </a:lnTo>
                  <a:close/>
                  <a:moveTo>
                    <a:pt x="182785" y="16050"/>
                  </a:moveTo>
                  <a:lnTo>
                    <a:pt x="183337" y="19869"/>
                  </a:lnTo>
                  <a:lnTo>
                    <a:pt x="184718" y="18879"/>
                  </a:lnTo>
                  <a:lnTo>
                    <a:pt x="186804" y="22536"/>
                  </a:lnTo>
                  <a:lnTo>
                    <a:pt x="187871" y="22536"/>
                  </a:lnTo>
                  <a:lnTo>
                    <a:pt x="189624" y="21088"/>
                  </a:lnTo>
                  <a:lnTo>
                    <a:pt x="189271" y="24489"/>
                  </a:lnTo>
                  <a:lnTo>
                    <a:pt x="187452" y="33890"/>
                  </a:lnTo>
                  <a:lnTo>
                    <a:pt x="186937" y="35481"/>
                  </a:lnTo>
                  <a:lnTo>
                    <a:pt x="186595" y="38329"/>
                  </a:lnTo>
                  <a:lnTo>
                    <a:pt x="186233" y="38891"/>
                  </a:lnTo>
                  <a:lnTo>
                    <a:pt x="185699" y="44634"/>
                  </a:lnTo>
                  <a:lnTo>
                    <a:pt x="184470" y="46520"/>
                  </a:lnTo>
                  <a:lnTo>
                    <a:pt x="183442" y="51016"/>
                  </a:lnTo>
                  <a:lnTo>
                    <a:pt x="183023" y="51454"/>
                  </a:lnTo>
                  <a:lnTo>
                    <a:pt x="181518" y="49730"/>
                  </a:lnTo>
                  <a:lnTo>
                    <a:pt x="183023" y="42863"/>
                  </a:lnTo>
                  <a:lnTo>
                    <a:pt x="183642" y="38862"/>
                  </a:lnTo>
                  <a:lnTo>
                    <a:pt x="183242" y="36786"/>
                  </a:lnTo>
                  <a:lnTo>
                    <a:pt x="182394" y="34909"/>
                  </a:lnTo>
                  <a:lnTo>
                    <a:pt x="180089" y="34852"/>
                  </a:lnTo>
                  <a:lnTo>
                    <a:pt x="178146" y="35719"/>
                  </a:lnTo>
                  <a:lnTo>
                    <a:pt x="177736" y="34614"/>
                  </a:lnTo>
                  <a:lnTo>
                    <a:pt x="177679" y="33128"/>
                  </a:lnTo>
                  <a:lnTo>
                    <a:pt x="177212" y="32633"/>
                  </a:lnTo>
                  <a:lnTo>
                    <a:pt x="174631" y="32737"/>
                  </a:lnTo>
                  <a:lnTo>
                    <a:pt x="173869" y="32328"/>
                  </a:lnTo>
                  <a:lnTo>
                    <a:pt x="173364" y="30956"/>
                  </a:lnTo>
                  <a:lnTo>
                    <a:pt x="173269" y="29861"/>
                  </a:lnTo>
                  <a:lnTo>
                    <a:pt x="175603" y="29004"/>
                  </a:lnTo>
                  <a:lnTo>
                    <a:pt x="177794" y="29328"/>
                  </a:lnTo>
                  <a:lnTo>
                    <a:pt x="180994" y="27146"/>
                  </a:lnTo>
                  <a:lnTo>
                    <a:pt x="178994" y="19822"/>
                  </a:lnTo>
                  <a:lnTo>
                    <a:pt x="176336" y="19126"/>
                  </a:lnTo>
                  <a:lnTo>
                    <a:pt x="175726" y="18412"/>
                  </a:lnTo>
                  <a:lnTo>
                    <a:pt x="176241" y="17164"/>
                  </a:lnTo>
                  <a:lnTo>
                    <a:pt x="177698" y="16488"/>
                  </a:lnTo>
                  <a:lnTo>
                    <a:pt x="179937" y="12744"/>
                  </a:lnTo>
                  <a:lnTo>
                    <a:pt x="181280" y="12154"/>
                  </a:lnTo>
                  <a:lnTo>
                    <a:pt x="182947" y="12259"/>
                  </a:lnTo>
                  <a:lnTo>
                    <a:pt x="182785" y="16050"/>
                  </a:lnTo>
                  <a:close/>
                  <a:moveTo>
                    <a:pt x="189890" y="17336"/>
                  </a:moveTo>
                  <a:lnTo>
                    <a:pt x="189214" y="17955"/>
                  </a:lnTo>
                  <a:lnTo>
                    <a:pt x="186604" y="12440"/>
                  </a:lnTo>
                  <a:lnTo>
                    <a:pt x="188538" y="6106"/>
                  </a:lnTo>
                  <a:lnTo>
                    <a:pt x="190881" y="6306"/>
                  </a:lnTo>
                  <a:lnTo>
                    <a:pt x="191252" y="7963"/>
                  </a:lnTo>
                  <a:lnTo>
                    <a:pt x="191024" y="9497"/>
                  </a:lnTo>
                  <a:lnTo>
                    <a:pt x="189833" y="9630"/>
                  </a:lnTo>
                  <a:lnTo>
                    <a:pt x="189728" y="10096"/>
                  </a:lnTo>
                  <a:lnTo>
                    <a:pt x="190100" y="13040"/>
                  </a:lnTo>
                  <a:lnTo>
                    <a:pt x="190119" y="16450"/>
                  </a:lnTo>
                  <a:lnTo>
                    <a:pt x="189890" y="17336"/>
                  </a:lnTo>
                  <a:close/>
                  <a:moveTo>
                    <a:pt x="197053" y="1086"/>
                  </a:moveTo>
                  <a:lnTo>
                    <a:pt x="197053" y="1715"/>
                  </a:lnTo>
                  <a:lnTo>
                    <a:pt x="195662" y="6325"/>
                  </a:lnTo>
                  <a:lnTo>
                    <a:pt x="195681" y="8087"/>
                  </a:lnTo>
                  <a:lnTo>
                    <a:pt x="193443" y="7915"/>
                  </a:lnTo>
                  <a:lnTo>
                    <a:pt x="193091" y="7353"/>
                  </a:lnTo>
                  <a:lnTo>
                    <a:pt x="192672" y="4715"/>
                  </a:lnTo>
                  <a:lnTo>
                    <a:pt x="192957" y="1905"/>
                  </a:lnTo>
                  <a:lnTo>
                    <a:pt x="193272" y="1172"/>
                  </a:lnTo>
                  <a:lnTo>
                    <a:pt x="193919" y="876"/>
                  </a:lnTo>
                  <a:lnTo>
                    <a:pt x="194624" y="1429"/>
                  </a:lnTo>
                  <a:lnTo>
                    <a:pt x="195739" y="0"/>
                  </a:lnTo>
                  <a:lnTo>
                    <a:pt x="196320" y="29"/>
                  </a:lnTo>
                  <a:lnTo>
                    <a:pt x="197053" y="1086"/>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20" name="Freeform: Shape 119">
              <a:extLst>
                <a:ext uri="{FF2B5EF4-FFF2-40B4-BE49-F238E27FC236}">
                  <a16:creationId xmlns:a16="http://schemas.microsoft.com/office/drawing/2014/main" id="{C748C314-A409-46A3-84A0-A32DE905FC8B}"/>
                </a:ext>
              </a:extLst>
            </p:cNvPr>
            <p:cNvSpPr/>
            <p:nvPr/>
          </p:nvSpPr>
          <p:spPr>
            <a:xfrm>
              <a:off x="6154122" y="2815857"/>
              <a:ext cx="20392" cy="20392"/>
            </a:xfrm>
            <a:custGeom>
              <a:avLst/>
              <a:gdLst>
                <a:gd name="connsiteX0" fmla="*/ 3581 w 0"/>
                <a:gd name="connsiteY0" fmla="*/ 486 h 0"/>
                <a:gd name="connsiteX1" fmla="*/ 2638 w 0"/>
                <a:gd name="connsiteY1" fmla="*/ 3191 h 0"/>
                <a:gd name="connsiteX2" fmla="*/ 190 w 0"/>
                <a:gd name="connsiteY2" fmla="*/ 2277 h 0"/>
                <a:gd name="connsiteX3" fmla="*/ 0 w 0"/>
                <a:gd name="connsiteY3" fmla="*/ 1572 h 0"/>
                <a:gd name="connsiteX4" fmla="*/ 2781 w 0"/>
                <a:gd name="connsiteY4" fmla="*/ 0 h 0"/>
                <a:gd name="connsiteX5" fmla="*/ 3353 w 0"/>
                <a:gd name="connsiteY5" fmla="*/ 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581" y="486"/>
                  </a:moveTo>
                  <a:lnTo>
                    <a:pt x="2638" y="3191"/>
                  </a:lnTo>
                  <a:lnTo>
                    <a:pt x="190" y="2277"/>
                  </a:lnTo>
                  <a:lnTo>
                    <a:pt x="0" y="1572"/>
                  </a:lnTo>
                  <a:lnTo>
                    <a:pt x="2781" y="0"/>
                  </a:lnTo>
                  <a:lnTo>
                    <a:pt x="3353" y="1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21" name="Freeform: Shape 120">
              <a:extLst>
                <a:ext uri="{FF2B5EF4-FFF2-40B4-BE49-F238E27FC236}">
                  <a16:creationId xmlns:a16="http://schemas.microsoft.com/office/drawing/2014/main" id="{7DB8FE9C-7779-44C6-9852-3A62F3674FBA}"/>
                </a:ext>
              </a:extLst>
            </p:cNvPr>
            <p:cNvSpPr/>
            <p:nvPr/>
          </p:nvSpPr>
          <p:spPr>
            <a:xfrm>
              <a:off x="5999015" y="3860000"/>
              <a:ext cx="20392" cy="20392"/>
            </a:xfrm>
            <a:custGeom>
              <a:avLst/>
              <a:gdLst>
                <a:gd name="connsiteX0" fmla="*/ 591 w 0"/>
                <a:gd name="connsiteY0" fmla="*/ 0 h 0"/>
                <a:gd name="connsiteX1" fmla="*/ 505 w 0"/>
                <a:gd name="connsiteY1" fmla="*/ 448 h 0"/>
                <a:gd name="connsiteX2" fmla="*/ 553 w 0"/>
                <a:gd name="connsiteY2" fmla="*/ 771 h 0"/>
                <a:gd name="connsiteX3" fmla="*/ 486 w 0"/>
                <a:gd name="connsiteY3" fmla="*/ 1667 h 0"/>
                <a:gd name="connsiteX4" fmla="*/ 305 w 0"/>
                <a:gd name="connsiteY4" fmla="*/ 1648 h 0"/>
                <a:gd name="connsiteX5" fmla="*/ 0 w 0"/>
                <a:gd name="connsiteY5" fmla="*/ 1191 h 0"/>
                <a:gd name="connsiteX6" fmla="*/ 29 w 0"/>
                <a:gd name="connsiteY6" fmla="*/ 571 h 0"/>
                <a:gd name="connsiteX7" fmla="*/ 324 w 0"/>
                <a:gd name="connsiteY7" fmla="*/ 410 h 0"/>
                <a:gd name="connsiteX8" fmla="*/ 124 w 0"/>
                <a:gd name="connsiteY8" fmla="*/ 2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591" y="0"/>
                  </a:moveTo>
                  <a:lnTo>
                    <a:pt x="505" y="448"/>
                  </a:lnTo>
                  <a:lnTo>
                    <a:pt x="553" y="771"/>
                  </a:lnTo>
                  <a:lnTo>
                    <a:pt x="486" y="1667"/>
                  </a:lnTo>
                  <a:lnTo>
                    <a:pt x="305" y="1648"/>
                  </a:lnTo>
                  <a:lnTo>
                    <a:pt x="0" y="1191"/>
                  </a:lnTo>
                  <a:lnTo>
                    <a:pt x="29" y="571"/>
                  </a:lnTo>
                  <a:lnTo>
                    <a:pt x="324" y="410"/>
                  </a:lnTo>
                  <a:lnTo>
                    <a:pt x="124" y="29"/>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22" name="Freeform: Shape 121">
              <a:extLst>
                <a:ext uri="{FF2B5EF4-FFF2-40B4-BE49-F238E27FC236}">
                  <a16:creationId xmlns:a16="http://schemas.microsoft.com/office/drawing/2014/main" id="{E4786973-70E1-4A15-A73E-2F801CB76F3B}"/>
                </a:ext>
              </a:extLst>
            </p:cNvPr>
            <p:cNvSpPr/>
            <p:nvPr/>
          </p:nvSpPr>
          <p:spPr>
            <a:xfrm>
              <a:off x="7429964" y="3450292"/>
              <a:ext cx="489421" cy="489421"/>
            </a:xfrm>
            <a:custGeom>
              <a:avLst/>
              <a:gdLst>
                <a:gd name="connsiteX0" fmla="*/ 178422 w 228600"/>
                <a:gd name="connsiteY0" fmla="*/ 1086 h 228600"/>
                <a:gd name="connsiteX1" fmla="*/ 180813 w 228600"/>
                <a:gd name="connsiteY1" fmla="*/ 1810 h 228600"/>
                <a:gd name="connsiteX2" fmla="*/ 182204 w 228600"/>
                <a:gd name="connsiteY2" fmla="*/ 2982 h 228600"/>
                <a:gd name="connsiteX3" fmla="*/ 183071 w 228600"/>
                <a:gd name="connsiteY3" fmla="*/ 4058 h 228600"/>
                <a:gd name="connsiteX4" fmla="*/ 184395 w 228600"/>
                <a:gd name="connsiteY4" fmla="*/ 4982 h 228600"/>
                <a:gd name="connsiteX5" fmla="*/ 185385 w 228600"/>
                <a:gd name="connsiteY5" fmla="*/ 5191 h 228600"/>
                <a:gd name="connsiteX6" fmla="*/ 186147 w 228600"/>
                <a:gd name="connsiteY6" fmla="*/ 8363 h 228600"/>
                <a:gd name="connsiteX7" fmla="*/ 186547 w 228600"/>
                <a:gd name="connsiteY7" fmla="*/ 12287 h 228600"/>
                <a:gd name="connsiteX8" fmla="*/ 185947 w 228600"/>
                <a:gd name="connsiteY8" fmla="*/ 13983 h 228600"/>
                <a:gd name="connsiteX9" fmla="*/ 184185 w 228600"/>
                <a:gd name="connsiteY9" fmla="*/ 14373 h 228600"/>
                <a:gd name="connsiteX10" fmla="*/ 178680 w 228600"/>
                <a:gd name="connsiteY10" fmla="*/ 18069 h 228600"/>
                <a:gd name="connsiteX11" fmla="*/ 178546 w 228600"/>
                <a:gd name="connsiteY11" fmla="*/ 21450 h 228600"/>
                <a:gd name="connsiteX12" fmla="*/ 178623 w 228600"/>
                <a:gd name="connsiteY12" fmla="*/ 23079 h 228600"/>
                <a:gd name="connsiteX13" fmla="*/ 178737 w 228600"/>
                <a:gd name="connsiteY13" fmla="*/ 24241 h 228600"/>
                <a:gd name="connsiteX14" fmla="*/ 179318 w 228600"/>
                <a:gd name="connsiteY14" fmla="*/ 25213 h 228600"/>
                <a:gd name="connsiteX15" fmla="*/ 179318 w 228600"/>
                <a:gd name="connsiteY15" fmla="*/ 26613 h 228600"/>
                <a:gd name="connsiteX16" fmla="*/ 178708 w 228600"/>
                <a:gd name="connsiteY16" fmla="*/ 28118 h 228600"/>
                <a:gd name="connsiteX17" fmla="*/ 176308 w 228600"/>
                <a:gd name="connsiteY17" fmla="*/ 30632 h 228600"/>
                <a:gd name="connsiteX18" fmla="*/ 174641 w 228600"/>
                <a:gd name="connsiteY18" fmla="*/ 32623 h 228600"/>
                <a:gd name="connsiteX19" fmla="*/ 172774 w 228600"/>
                <a:gd name="connsiteY19" fmla="*/ 35328 h 228600"/>
                <a:gd name="connsiteX20" fmla="*/ 171727 w 228600"/>
                <a:gd name="connsiteY20" fmla="*/ 35662 h 228600"/>
                <a:gd name="connsiteX21" fmla="*/ 170898 w 228600"/>
                <a:gd name="connsiteY21" fmla="*/ 36138 h 228600"/>
                <a:gd name="connsiteX22" fmla="*/ 170145 w 228600"/>
                <a:gd name="connsiteY22" fmla="*/ 34652 h 228600"/>
                <a:gd name="connsiteX23" fmla="*/ 166002 w 228600"/>
                <a:gd name="connsiteY23" fmla="*/ 32014 h 228600"/>
                <a:gd name="connsiteX24" fmla="*/ 156410 w 228600"/>
                <a:gd name="connsiteY24" fmla="*/ 30471 h 228600"/>
                <a:gd name="connsiteX25" fmla="*/ 151829 w 228600"/>
                <a:gd name="connsiteY25" fmla="*/ 28518 h 228600"/>
                <a:gd name="connsiteX26" fmla="*/ 149819 w 228600"/>
                <a:gd name="connsiteY26" fmla="*/ 28880 h 228600"/>
                <a:gd name="connsiteX27" fmla="*/ 145923 w 228600"/>
                <a:gd name="connsiteY27" fmla="*/ 26699 h 228600"/>
                <a:gd name="connsiteX28" fmla="*/ 143256 w 228600"/>
                <a:gd name="connsiteY28" fmla="*/ 27661 h 228600"/>
                <a:gd name="connsiteX29" fmla="*/ 137599 w 228600"/>
                <a:gd name="connsiteY29" fmla="*/ 31537 h 228600"/>
                <a:gd name="connsiteX30" fmla="*/ 134541 w 228600"/>
                <a:gd name="connsiteY30" fmla="*/ 31118 h 228600"/>
                <a:gd name="connsiteX31" fmla="*/ 131274 w 228600"/>
                <a:gd name="connsiteY31" fmla="*/ 28785 h 228600"/>
                <a:gd name="connsiteX32" fmla="*/ 129150 w 228600"/>
                <a:gd name="connsiteY32" fmla="*/ 28356 h 228600"/>
                <a:gd name="connsiteX33" fmla="*/ 126654 w 228600"/>
                <a:gd name="connsiteY33" fmla="*/ 29585 h 228600"/>
                <a:gd name="connsiteX34" fmla="*/ 122663 w 228600"/>
                <a:gd name="connsiteY34" fmla="*/ 34042 h 228600"/>
                <a:gd name="connsiteX35" fmla="*/ 118596 w 228600"/>
                <a:gd name="connsiteY35" fmla="*/ 36224 h 228600"/>
                <a:gd name="connsiteX36" fmla="*/ 114958 w 228600"/>
                <a:gd name="connsiteY36" fmla="*/ 35376 h 228600"/>
                <a:gd name="connsiteX37" fmla="*/ 110062 w 228600"/>
                <a:gd name="connsiteY37" fmla="*/ 35395 h 228600"/>
                <a:gd name="connsiteX38" fmla="*/ 109538 w 228600"/>
                <a:gd name="connsiteY38" fmla="*/ 37881 h 228600"/>
                <a:gd name="connsiteX39" fmla="*/ 110480 w 228600"/>
                <a:gd name="connsiteY39" fmla="*/ 39605 h 228600"/>
                <a:gd name="connsiteX40" fmla="*/ 113157 w 228600"/>
                <a:gd name="connsiteY40" fmla="*/ 42539 h 228600"/>
                <a:gd name="connsiteX41" fmla="*/ 111900 w 228600"/>
                <a:gd name="connsiteY41" fmla="*/ 44739 h 228600"/>
                <a:gd name="connsiteX42" fmla="*/ 112833 w 228600"/>
                <a:gd name="connsiteY42" fmla="*/ 46939 h 228600"/>
                <a:gd name="connsiteX43" fmla="*/ 114577 w 228600"/>
                <a:gd name="connsiteY43" fmla="*/ 47387 h 228600"/>
                <a:gd name="connsiteX44" fmla="*/ 117215 w 228600"/>
                <a:gd name="connsiteY44" fmla="*/ 47263 h 228600"/>
                <a:gd name="connsiteX45" fmla="*/ 122082 w 228600"/>
                <a:gd name="connsiteY45" fmla="*/ 50111 h 228600"/>
                <a:gd name="connsiteX46" fmla="*/ 124216 w 228600"/>
                <a:gd name="connsiteY46" fmla="*/ 53112 h 228600"/>
                <a:gd name="connsiteX47" fmla="*/ 125578 w 228600"/>
                <a:gd name="connsiteY47" fmla="*/ 56388 h 228600"/>
                <a:gd name="connsiteX48" fmla="*/ 122606 w 228600"/>
                <a:gd name="connsiteY48" fmla="*/ 54035 h 228600"/>
                <a:gd name="connsiteX49" fmla="*/ 120635 w 228600"/>
                <a:gd name="connsiteY49" fmla="*/ 51768 h 228600"/>
                <a:gd name="connsiteX50" fmla="*/ 117882 w 228600"/>
                <a:gd name="connsiteY50" fmla="*/ 50949 h 228600"/>
                <a:gd name="connsiteX51" fmla="*/ 114062 w 228600"/>
                <a:gd name="connsiteY51" fmla="*/ 49016 h 228600"/>
                <a:gd name="connsiteX52" fmla="*/ 111662 w 228600"/>
                <a:gd name="connsiteY52" fmla="*/ 48692 h 228600"/>
                <a:gd name="connsiteX53" fmla="*/ 109109 w 228600"/>
                <a:gd name="connsiteY53" fmla="*/ 50035 h 228600"/>
                <a:gd name="connsiteX54" fmla="*/ 108909 w 228600"/>
                <a:gd name="connsiteY54" fmla="*/ 51549 h 228600"/>
                <a:gd name="connsiteX55" fmla="*/ 111662 w 228600"/>
                <a:gd name="connsiteY55" fmla="*/ 54378 h 228600"/>
                <a:gd name="connsiteX56" fmla="*/ 114176 w 228600"/>
                <a:gd name="connsiteY56" fmla="*/ 56121 h 228600"/>
                <a:gd name="connsiteX57" fmla="*/ 115510 w 228600"/>
                <a:gd name="connsiteY57" fmla="*/ 57531 h 228600"/>
                <a:gd name="connsiteX58" fmla="*/ 116396 w 228600"/>
                <a:gd name="connsiteY58" fmla="*/ 60665 h 228600"/>
                <a:gd name="connsiteX59" fmla="*/ 115891 w 228600"/>
                <a:gd name="connsiteY59" fmla="*/ 61722 h 228600"/>
                <a:gd name="connsiteX60" fmla="*/ 114958 w 228600"/>
                <a:gd name="connsiteY60" fmla="*/ 62713 h 228600"/>
                <a:gd name="connsiteX61" fmla="*/ 111976 w 228600"/>
                <a:gd name="connsiteY61" fmla="*/ 60741 h 228600"/>
                <a:gd name="connsiteX62" fmla="*/ 107414 w 228600"/>
                <a:gd name="connsiteY62" fmla="*/ 53721 h 228600"/>
                <a:gd name="connsiteX63" fmla="*/ 101051 w 228600"/>
                <a:gd name="connsiteY63" fmla="*/ 52321 h 228600"/>
                <a:gd name="connsiteX64" fmla="*/ 99984 w 228600"/>
                <a:gd name="connsiteY64" fmla="*/ 53788 h 228600"/>
                <a:gd name="connsiteX65" fmla="*/ 101241 w 228600"/>
                <a:gd name="connsiteY65" fmla="*/ 57503 h 228600"/>
                <a:gd name="connsiteX66" fmla="*/ 102146 w 228600"/>
                <a:gd name="connsiteY66" fmla="*/ 58941 h 228600"/>
                <a:gd name="connsiteX67" fmla="*/ 107681 w 228600"/>
                <a:gd name="connsiteY67" fmla="*/ 62941 h 228600"/>
                <a:gd name="connsiteX68" fmla="*/ 107242 w 228600"/>
                <a:gd name="connsiteY68" fmla="*/ 63789 h 228600"/>
                <a:gd name="connsiteX69" fmla="*/ 106432 w 228600"/>
                <a:gd name="connsiteY69" fmla="*/ 64151 h 228600"/>
                <a:gd name="connsiteX70" fmla="*/ 100242 w 228600"/>
                <a:gd name="connsiteY70" fmla="*/ 61865 h 228600"/>
                <a:gd name="connsiteX71" fmla="*/ 98441 w 228600"/>
                <a:gd name="connsiteY71" fmla="*/ 58388 h 228600"/>
                <a:gd name="connsiteX72" fmla="*/ 98013 w 228600"/>
                <a:gd name="connsiteY72" fmla="*/ 53978 h 228600"/>
                <a:gd name="connsiteX73" fmla="*/ 92297 w 228600"/>
                <a:gd name="connsiteY73" fmla="*/ 50911 h 228600"/>
                <a:gd name="connsiteX74" fmla="*/ 86906 w 228600"/>
                <a:gd name="connsiteY74" fmla="*/ 47568 h 228600"/>
                <a:gd name="connsiteX75" fmla="*/ 85697 w 228600"/>
                <a:gd name="connsiteY75" fmla="*/ 44396 h 228600"/>
                <a:gd name="connsiteX76" fmla="*/ 86811 w 228600"/>
                <a:gd name="connsiteY76" fmla="*/ 43215 h 228600"/>
                <a:gd name="connsiteX77" fmla="*/ 87602 w 228600"/>
                <a:gd name="connsiteY77" fmla="*/ 40882 h 228600"/>
                <a:gd name="connsiteX78" fmla="*/ 84640 w 228600"/>
                <a:gd name="connsiteY78" fmla="*/ 41310 h 228600"/>
                <a:gd name="connsiteX79" fmla="*/ 82782 w 228600"/>
                <a:gd name="connsiteY79" fmla="*/ 42786 h 228600"/>
                <a:gd name="connsiteX80" fmla="*/ 79782 w 228600"/>
                <a:gd name="connsiteY80" fmla="*/ 44215 h 228600"/>
                <a:gd name="connsiteX81" fmla="*/ 79658 w 228600"/>
                <a:gd name="connsiteY81" fmla="*/ 46558 h 228600"/>
                <a:gd name="connsiteX82" fmla="*/ 80134 w 228600"/>
                <a:gd name="connsiteY82" fmla="*/ 48730 h 228600"/>
                <a:gd name="connsiteX83" fmla="*/ 79143 w 228600"/>
                <a:gd name="connsiteY83" fmla="*/ 51883 h 228600"/>
                <a:gd name="connsiteX84" fmla="*/ 78172 w 228600"/>
                <a:gd name="connsiteY84" fmla="*/ 57360 h 228600"/>
                <a:gd name="connsiteX85" fmla="*/ 78781 w 228600"/>
                <a:gd name="connsiteY85" fmla="*/ 60227 h 228600"/>
                <a:gd name="connsiteX86" fmla="*/ 85297 w 228600"/>
                <a:gd name="connsiteY86" fmla="*/ 68428 h 228600"/>
                <a:gd name="connsiteX87" fmla="*/ 87525 w 228600"/>
                <a:gd name="connsiteY87" fmla="*/ 74371 h 228600"/>
                <a:gd name="connsiteX88" fmla="*/ 89125 w 228600"/>
                <a:gd name="connsiteY88" fmla="*/ 76619 h 228600"/>
                <a:gd name="connsiteX89" fmla="*/ 92459 w 228600"/>
                <a:gd name="connsiteY89" fmla="*/ 79096 h 228600"/>
                <a:gd name="connsiteX90" fmla="*/ 95936 w 228600"/>
                <a:gd name="connsiteY90" fmla="*/ 83696 h 228600"/>
                <a:gd name="connsiteX91" fmla="*/ 97403 w 228600"/>
                <a:gd name="connsiteY91" fmla="*/ 86087 h 228600"/>
                <a:gd name="connsiteX92" fmla="*/ 98450 w 228600"/>
                <a:gd name="connsiteY92" fmla="*/ 90002 h 228600"/>
                <a:gd name="connsiteX93" fmla="*/ 95527 w 228600"/>
                <a:gd name="connsiteY93" fmla="*/ 92421 h 228600"/>
                <a:gd name="connsiteX94" fmla="*/ 93831 w 228600"/>
                <a:gd name="connsiteY94" fmla="*/ 92516 h 228600"/>
                <a:gd name="connsiteX95" fmla="*/ 92888 w 228600"/>
                <a:gd name="connsiteY95" fmla="*/ 91450 h 228600"/>
                <a:gd name="connsiteX96" fmla="*/ 94202 w 228600"/>
                <a:gd name="connsiteY96" fmla="*/ 88783 h 228600"/>
                <a:gd name="connsiteX97" fmla="*/ 94012 w 228600"/>
                <a:gd name="connsiteY97" fmla="*/ 87154 h 228600"/>
                <a:gd name="connsiteX98" fmla="*/ 89497 w 228600"/>
                <a:gd name="connsiteY98" fmla="*/ 84630 h 228600"/>
                <a:gd name="connsiteX99" fmla="*/ 87592 w 228600"/>
                <a:gd name="connsiteY99" fmla="*/ 85477 h 228600"/>
                <a:gd name="connsiteX100" fmla="*/ 85392 w 228600"/>
                <a:gd name="connsiteY100" fmla="*/ 87116 h 228600"/>
                <a:gd name="connsiteX101" fmla="*/ 86649 w 228600"/>
                <a:gd name="connsiteY101" fmla="*/ 90164 h 228600"/>
                <a:gd name="connsiteX102" fmla="*/ 88059 w 228600"/>
                <a:gd name="connsiteY102" fmla="*/ 92173 h 228600"/>
                <a:gd name="connsiteX103" fmla="*/ 88773 w 228600"/>
                <a:gd name="connsiteY103" fmla="*/ 94936 h 228600"/>
                <a:gd name="connsiteX104" fmla="*/ 91478 w 228600"/>
                <a:gd name="connsiteY104" fmla="*/ 94698 h 228600"/>
                <a:gd name="connsiteX105" fmla="*/ 87840 w 228600"/>
                <a:gd name="connsiteY105" fmla="*/ 97793 h 228600"/>
                <a:gd name="connsiteX106" fmla="*/ 84420 w 228600"/>
                <a:gd name="connsiteY106" fmla="*/ 99374 h 228600"/>
                <a:gd name="connsiteX107" fmla="*/ 81058 w 228600"/>
                <a:gd name="connsiteY107" fmla="*/ 99470 h 228600"/>
                <a:gd name="connsiteX108" fmla="*/ 78915 w 228600"/>
                <a:gd name="connsiteY108" fmla="*/ 99756 h 228600"/>
                <a:gd name="connsiteX109" fmla="*/ 78172 w 228600"/>
                <a:gd name="connsiteY109" fmla="*/ 100546 h 228600"/>
                <a:gd name="connsiteX110" fmla="*/ 79915 w 228600"/>
                <a:gd name="connsiteY110" fmla="*/ 101117 h 228600"/>
                <a:gd name="connsiteX111" fmla="*/ 81334 w 228600"/>
                <a:gd name="connsiteY111" fmla="*/ 101175 h 228600"/>
                <a:gd name="connsiteX112" fmla="*/ 83649 w 228600"/>
                <a:gd name="connsiteY112" fmla="*/ 102841 h 228600"/>
                <a:gd name="connsiteX113" fmla="*/ 90231 w 228600"/>
                <a:gd name="connsiteY113" fmla="*/ 104832 h 228600"/>
                <a:gd name="connsiteX114" fmla="*/ 93374 w 228600"/>
                <a:gd name="connsiteY114" fmla="*/ 107356 h 228600"/>
                <a:gd name="connsiteX115" fmla="*/ 96460 w 228600"/>
                <a:gd name="connsiteY115" fmla="*/ 107585 h 228600"/>
                <a:gd name="connsiteX116" fmla="*/ 99556 w 228600"/>
                <a:gd name="connsiteY116" fmla="*/ 112204 h 228600"/>
                <a:gd name="connsiteX117" fmla="*/ 104918 w 228600"/>
                <a:gd name="connsiteY117" fmla="*/ 113433 h 228600"/>
                <a:gd name="connsiteX118" fmla="*/ 107975 w 228600"/>
                <a:gd name="connsiteY118" fmla="*/ 118091 h 228600"/>
                <a:gd name="connsiteX119" fmla="*/ 112033 w 228600"/>
                <a:gd name="connsiteY119" fmla="*/ 119006 h 228600"/>
                <a:gd name="connsiteX120" fmla="*/ 115538 w 228600"/>
                <a:gd name="connsiteY120" fmla="*/ 120720 h 228600"/>
                <a:gd name="connsiteX121" fmla="*/ 116557 w 228600"/>
                <a:gd name="connsiteY121" fmla="*/ 122349 h 228600"/>
                <a:gd name="connsiteX122" fmla="*/ 117072 w 228600"/>
                <a:gd name="connsiteY122" fmla="*/ 125301 h 228600"/>
                <a:gd name="connsiteX123" fmla="*/ 117300 w 228600"/>
                <a:gd name="connsiteY123" fmla="*/ 131540 h 228600"/>
                <a:gd name="connsiteX124" fmla="*/ 118063 w 228600"/>
                <a:gd name="connsiteY124" fmla="*/ 136170 h 228600"/>
                <a:gd name="connsiteX125" fmla="*/ 118091 w 228600"/>
                <a:gd name="connsiteY125" fmla="*/ 137627 h 228600"/>
                <a:gd name="connsiteX126" fmla="*/ 117901 w 228600"/>
                <a:gd name="connsiteY126" fmla="*/ 139808 h 228600"/>
                <a:gd name="connsiteX127" fmla="*/ 116948 w 228600"/>
                <a:gd name="connsiteY127" fmla="*/ 140875 h 228600"/>
                <a:gd name="connsiteX128" fmla="*/ 115662 w 228600"/>
                <a:gd name="connsiteY128" fmla="*/ 140913 h 228600"/>
                <a:gd name="connsiteX129" fmla="*/ 113138 w 228600"/>
                <a:gd name="connsiteY129" fmla="*/ 137513 h 228600"/>
                <a:gd name="connsiteX130" fmla="*/ 109281 w 228600"/>
                <a:gd name="connsiteY130" fmla="*/ 133931 h 228600"/>
                <a:gd name="connsiteX131" fmla="*/ 105204 w 228600"/>
                <a:gd name="connsiteY131" fmla="*/ 129664 h 228600"/>
                <a:gd name="connsiteX132" fmla="*/ 104042 w 228600"/>
                <a:gd name="connsiteY132" fmla="*/ 128911 h 228600"/>
                <a:gd name="connsiteX133" fmla="*/ 103089 w 228600"/>
                <a:gd name="connsiteY133" fmla="*/ 128845 h 228600"/>
                <a:gd name="connsiteX134" fmla="*/ 100908 w 228600"/>
                <a:gd name="connsiteY134" fmla="*/ 130283 h 228600"/>
                <a:gd name="connsiteX135" fmla="*/ 94850 w 228600"/>
                <a:gd name="connsiteY135" fmla="*/ 131398 h 228600"/>
                <a:gd name="connsiteX136" fmla="*/ 92012 w 228600"/>
                <a:gd name="connsiteY136" fmla="*/ 132960 h 228600"/>
                <a:gd name="connsiteX137" fmla="*/ 90945 w 228600"/>
                <a:gd name="connsiteY137" fmla="*/ 133302 h 228600"/>
                <a:gd name="connsiteX138" fmla="*/ 90650 w 228600"/>
                <a:gd name="connsiteY138" fmla="*/ 134122 h 228600"/>
                <a:gd name="connsiteX139" fmla="*/ 91983 w 228600"/>
                <a:gd name="connsiteY139" fmla="*/ 134969 h 228600"/>
                <a:gd name="connsiteX140" fmla="*/ 93612 w 228600"/>
                <a:gd name="connsiteY140" fmla="*/ 136922 h 228600"/>
                <a:gd name="connsiteX141" fmla="*/ 93612 w 228600"/>
                <a:gd name="connsiteY141" fmla="*/ 139580 h 228600"/>
                <a:gd name="connsiteX142" fmla="*/ 94965 w 228600"/>
                <a:gd name="connsiteY142" fmla="*/ 142808 h 228600"/>
                <a:gd name="connsiteX143" fmla="*/ 96707 w 228600"/>
                <a:gd name="connsiteY143" fmla="*/ 143637 h 228600"/>
                <a:gd name="connsiteX144" fmla="*/ 98975 w 228600"/>
                <a:gd name="connsiteY144" fmla="*/ 143570 h 228600"/>
                <a:gd name="connsiteX145" fmla="*/ 100279 w 228600"/>
                <a:gd name="connsiteY145" fmla="*/ 144171 h 228600"/>
                <a:gd name="connsiteX146" fmla="*/ 100613 w 228600"/>
                <a:gd name="connsiteY146" fmla="*/ 145456 h 228600"/>
                <a:gd name="connsiteX147" fmla="*/ 101937 w 228600"/>
                <a:gd name="connsiteY147" fmla="*/ 146952 h 228600"/>
                <a:gd name="connsiteX148" fmla="*/ 102804 w 228600"/>
                <a:gd name="connsiteY148" fmla="*/ 148066 h 228600"/>
                <a:gd name="connsiteX149" fmla="*/ 102775 w 228600"/>
                <a:gd name="connsiteY149" fmla="*/ 148857 h 228600"/>
                <a:gd name="connsiteX150" fmla="*/ 96441 w 228600"/>
                <a:gd name="connsiteY150" fmla="*/ 150962 h 228600"/>
                <a:gd name="connsiteX151" fmla="*/ 95117 w 228600"/>
                <a:gd name="connsiteY151" fmla="*/ 151924 h 228600"/>
                <a:gd name="connsiteX152" fmla="*/ 94002 w 228600"/>
                <a:gd name="connsiteY152" fmla="*/ 152419 h 228600"/>
                <a:gd name="connsiteX153" fmla="*/ 92355 w 228600"/>
                <a:gd name="connsiteY153" fmla="*/ 151419 h 228600"/>
                <a:gd name="connsiteX154" fmla="*/ 92259 w 228600"/>
                <a:gd name="connsiteY154" fmla="*/ 148847 h 228600"/>
                <a:gd name="connsiteX155" fmla="*/ 90088 w 228600"/>
                <a:gd name="connsiteY155" fmla="*/ 147466 h 228600"/>
                <a:gd name="connsiteX156" fmla="*/ 88097 w 228600"/>
                <a:gd name="connsiteY156" fmla="*/ 146276 h 228600"/>
                <a:gd name="connsiteX157" fmla="*/ 85706 w 228600"/>
                <a:gd name="connsiteY157" fmla="*/ 145771 h 228600"/>
                <a:gd name="connsiteX158" fmla="*/ 83677 w 228600"/>
                <a:gd name="connsiteY158" fmla="*/ 143989 h 228600"/>
                <a:gd name="connsiteX159" fmla="*/ 82353 w 228600"/>
                <a:gd name="connsiteY159" fmla="*/ 145428 h 228600"/>
                <a:gd name="connsiteX160" fmla="*/ 83411 w 228600"/>
                <a:gd name="connsiteY160" fmla="*/ 150419 h 228600"/>
                <a:gd name="connsiteX161" fmla="*/ 85706 w 228600"/>
                <a:gd name="connsiteY161" fmla="*/ 153848 h 228600"/>
                <a:gd name="connsiteX162" fmla="*/ 89554 w 228600"/>
                <a:gd name="connsiteY162" fmla="*/ 163030 h 228600"/>
                <a:gd name="connsiteX163" fmla="*/ 91297 w 228600"/>
                <a:gd name="connsiteY163" fmla="*/ 168431 h 228600"/>
                <a:gd name="connsiteX164" fmla="*/ 91650 w 228600"/>
                <a:gd name="connsiteY164" fmla="*/ 171040 h 228600"/>
                <a:gd name="connsiteX165" fmla="*/ 90783 w 228600"/>
                <a:gd name="connsiteY165" fmla="*/ 175374 h 228600"/>
                <a:gd name="connsiteX166" fmla="*/ 92679 w 228600"/>
                <a:gd name="connsiteY166" fmla="*/ 178584 h 228600"/>
                <a:gd name="connsiteX167" fmla="*/ 93974 w 228600"/>
                <a:gd name="connsiteY167" fmla="*/ 181880 h 228600"/>
                <a:gd name="connsiteX168" fmla="*/ 92555 w 228600"/>
                <a:gd name="connsiteY168" fmla="*/ 181756 h 228600"/>
                <a:gd name="connsiteX169" fmla="*/ 91317 w 228600"/>
                <a:gd name="connsiteY169" fmla="*/ 180594 h 228600"/>
                <a:gd name="connsiteX170" fmla="*/ 89240 w 228600"/>
                <a:gd name="connsiteY170" fmla="*/ 179222 h 228600"/>
                <a:gd name="connsiteX171" fmla="*/ 85220 w 228600"/>
                <a:gd name="connsiteY171" fmla="*/ 173955 h 228600"/>
                <a:gd name="connsiteX172" fmla="*/ 83820 w 228600"/>
                <a:gd name="connsiteY172" fmla="*/ 170669 h 228600"/>
                <a:gd name="connsiteX173" fmla="*/ 82144 w 228600"/>
                <a:gd name="connsiteY173" fmla="*/ 170412 h 228600"/>
                <a:gd name="connsiteX174" fmla="*/ 79229 w 228600"/>
                <a:gd name="connsiteY174" fmla="*/ 170888 h 228600"/>
                <a:gd name="connsiteX175" fmla="*/ 76048 w 228600"/>
                <a:gd name="connsiteY175" fmla="*/ 177908 h 228600"/>
                <a:gd name="connsiteX176" fmla="*/ 76058 w 228600"/>
                <a:gd name="connsiteY176" fmla="*/ 181918 h 228600"/>
                <a:gd name="connsiteX177" fmla="*/ 74409 w 228600"/>
                <a:gd name="connsiteY177" fmla="*/ 180966 h 228600"/>
                <a:gd name="connsiteX178" fmla="*/ 73000 w 228600"/>
                <a:gd name="connsiteY178" fmla="*/ 179718 h 228600"/>
                <a:gd name="connsiteX179" fmla="*/ 73171 w 228600"/>
                <a:gd name="connsiteY179" fmla="*/ 175327 h 228600"/>
                <a:gd name="connsiteX180" fmla="*/ 73029 w 228600"/>
                <a:gd name="connsiteY180" fmla="*/ 173479 h 228600"/>
                <a:gd name="connsiteX181" fmla="*/ 69161 w 228600"/>
                <a:gd name="connsiteY181" fmla="*/ 167478 h 228600"/>
                <a:gd name="connsiteX182" fmla="*/ 67389 w 228600"/>
                <a:gd name="connsiteY182" fmla="*/ 166802 h 228600"/>
                <a:gd name="connsiteX183" fmla="*/ 66561 w 228600"/>
                <a:gd name="connsiteY183" fmla="*/ 164773 h 228600"/>
                <a:gd name="connsiteX184" fmla="*/ 65132 w 228600"/>
                <a:gd name="connsiteY184" fmla="*/ 162601 h 228600"/>
                <a:gd name="connsiteX185" fmla="*/ 63294 w 228600"/>
                <a:gd name="connsiteY185" fmla="*/ 163011 h 228600"/>
                <a:gd name="connsiteX186" fmla="*/ 61789 w 228600"/>
                <a:gd name="connsiteY186" fmla="*/ 163887 h 228600"/>
                <a:gd name="connsiteX187" fmla="*/ 61379 w 228600"/>
                <a:gd name="connsiteY187" fmla="*/ 167164 h 228600"/>
                <a:gd name="connsiteX188" fmla="*/ 61227 w 228600"/>
                <a:gd name="connsiteY188" fmla="*/ 170097 h 228600"/>
                <a:gd name="connsiteX189" fmla="*/ 60103 w 228600"/>
                <a:gd name="connsiteY189" fmla="*/ 172298 h 228600"/>
                <a:gd name="connsiteX190" fmla="*/ 55979 w 228600"/>
                <a:gd name="connsiteY190" fmla="*/ 168116 h 228600"/>
                <a:gd name="connsiteX191" fmla="*/ 51826 w 228600"/>
                <a:gd name="connsiteY191" fmla="*/ 160858 h 228600"/>
                <a:gd name="connsiteX192" fmla="*/ 51721 w 228600"/>
                <a:gd name="connsiteY192" fmla="*/ 156877 h 228600"/>
                <a:gd name="connsiteX193" fmla="*/ 54759 w 228600"/>
                <a:gd name="connsiteY193" fmla="*/ 153229 h 228600"/>
                <a:gd name="connsiteX194" fmla="*/ 54397 w 228600"/>
                <a:gd name="connsiteY194" fmla="*/ 150619 h 228600"/>
                <a:gd name="connsiteX195" fmla="*/ 51521 w 228600"/>
                <a:gd name="connsiteY195" fmla="*/ 145456 h 228600"/>
                <a:gd name="connsiteX196" fmla="*/ 47368 w 228600"/>
                <a:gd name="connsiteY196" fmla="*/ 142132 h 228600"/>
                <a:gd name="connsiteX197" fmla="*/ 45044 w 228600"/>
                <a:gd name="connsiteY197" fmla="*/ 141142 h 228600"/>
                <a:gd name="connsiteX198" fmla="*/ 43948 w 228600"/>
                <a:gd name="connsiteY198" fmla="*/ 137598 h 228600"/>
                <a:gd name="connsiteX199" fmla="*/ 41729 w 228600"/>
                <a:gd name="connsiteY199" fmla="*/ 135769 h 228600"/>
                <a:gd name="connsiteX200" fmla="*/ 39929 w 228600"/>
                <a:gd name="connsiteY200" fmla="*/ 134912 h 228600"/>
                <a:gd name="connsiteX201" fmla="*/ 39577 w 228600"/>
                <a:gd name="connsiteY201" fmla="*/ 133655 h 228600"/>
                <a:gd name="connsiteX202" fmla="*/ 40120 w 228600"/>
                <a:gd name="connsiteY202" fmla="*/ 132722 h 228600"/>
                <a:gd name="connsiteX203" fmla="*/ 44482 w 228600"/>
                <a:gd name="connsiteY203" fmla="*/ 129074 h 228600"/>
                <a:gd name="connsiteX204" fmla="*/ 47035 w 228600"/>
                <a:gd name="connsiteY204" fmla="*/ 123339 h 228600"/>
                <a:gd name="connsiteX205" fmla="*/ 48302 w 228600"/>
                <a:gd name="connsiteY205" fmla="*/ 123073 h 228600"/>
                <a:gd name="connsiteX206" fmla="*/ 50911 w 228600"/>
                <a:gd name="connsiteY206" fmla="*/ 124435 h 228600"/>
                <a:gd name="connsiteX207" fmla="*/ 53845 w 228600"/>
                <a:gd name="connsiteY207" fmla="*/ 124082 h 228600"/>
                <a:gd name="connsiteX208" fmla="*/ 56245 w 228600"/>
                <a:gd name="connsiteY208" fmla="*/ 120720 h 228600"/>
                <a:gd name="connsiteX209" fmla="*/ 58284 w 228600"/>
                <a:gd name="connsiteY209" fmla="*/ 118891 h 228600"/>
                <a:gd name="connsiteX210" fmla="*/ 61722 w 228600"/>
                <a:gd name="connsiteY210" fmla="*/ 119129 h 228600"/>
                <a:gd name="connsiteX211" fmla="*/ 69485 w 228600"/>
                <a:gd name="connsiteY211" fmla="*/ 123615 h 228600"/>
                <a:gd name="connsiteX212" fmla="*/ 77829 w 228600"/>
                <a:gd name="connsiteY212" fmla="*/ 126178 h 228600"/>
                <a:gd name="connsiteX213" fmla="*/ 81992 w 228600"/>
                <a:gd name="connsiteY213" fmla="*/ 128416 h 228600"/>
                <a:gd name="connsiteX214" fmla="*/ 84354 w 228600"/>
                <a:gd name="connsiteY214" fmla="*/ 130635 h 228600"/>
                <a:gd name="connsiteX215" fmla="*/ 85601 w 228600"/>
                <a:gd name="connsiteY215" fmla="*/ 131093 h 228600"/>
                <a:gd name="connsiteX216" fmla="*/ 87582 w 228600"/>
                <a:gd name="connsiteY216" fmla="*/ 131407 h 228600"/>
                <a:gd name="connsiteX217" fmla="*/ 87497 w 228600"/>
                <a:gd name="connsiteY217" fmla="*/ 129750 h 228600"/>
                <a:gd name="connsiteX218" fmla="*/ 86868 w 228600"/>
                <a:gd name="connsiteY218" fmla="*/ 128283 h 228600"/>
                <a:gd name="connsiteX219" fmla="*/ 88516 w 228600"/>
                <a:gd name="connsiteY219" fmla="*/ 127483 h 228600"/>
                <a:gd name="connsiteX220" fmla="*/ 92983 w 228600"/>
                <a:gd name="connsiteY220" fmla="*/ 127521 h 228600"/>
                <a:gd name="connsiteX221" fmla="*/ 93793 w 228600"/>
                <a:gd name="connsiteY221" fmla="*/ 126740 h 228600"/>
                <a:gd name="connsiteX222" fmla="*/ 94622 w 228600"/>
                <a:gd name="connsiteY222" fmla="*/ 125482 h 228600"/>
                <a:gd name="connsiteX223" fmla="*/ 93698 w 228600"/>
                <a:gd name="connsiteY223" fmla="*/ 124044 h 228600"/>
                <a:gd name="connsiteX224" fmla="*/ 92221 w 228600"/>
                <a:gd name="connsiteY224" fmla="*/ 123358 h 228600"/>
                <a:gd name="connsiteX225" fmla="*/ 90640 w 228600"/>
                <a:gd name="connsiteY225" fmla="*/ 123168 h 228600"/>
                <a:gd name="connsiteX226" fmla="*/ 89602 w 228600"/>
                <a:gd name="connsiteY226" fmla="*/ 122711 h 228600"/>
                <a:gd name="connsiteX227" fmla="*/ 87916 w 228600"/>
                <a:gd name="connsiteY227" fmla="*/ 123168 h 228600"/>
                <a:gd name="connsiteX228" fmla="*/ 85297 w 228600"/>
                <a:gd name="connsiteY228" fmla="*/ 122053 h 228600"/>
                <a:gd name="connsiteX229" fmla="*/ 83934 w 228600"/>
                <a:gd name="connsiteY229" fmla="*/ 121139 h 228600"/>
                <a:gd name="connsiteX230" fmla="*/ 83144 w 228600"/>
                <a:gd name="connsiteY230" fmla="*/ 120196 h 228600"/>
                <a:gd name="connsiteX231" fmla="*/ 78581 w 228600"/>
                <a:gd name="connsiteY231" fmla="*/ 118320 h 228600"/>
                <a:gd name="connsiteX232" fmla="*/ 74257 w 228600"/>
                <a:gd name="connsiteY232" fmla="*/ 115138 h 228600"/>
                <a:gd name="connsiteX233" fmla="*/ 73276 w 228600"/>
                <a:gd name="connsiteY233" fmla="*/ 116939 h 228600"/>
                <a:gd name="connsiteX234" fmla="*/ 71524 w 228600"/>
                <a:gd name="connsiteY234" fmla="*/ 117910 h 228600"/>
                <a:gd name="connsiteX235" fmla="*/ 69038 w 228600"/>
                <a:gd name="connsiteY235" fmla="*/ 118053 h 228600"/>
                <a:gd name="connsiteX236" fmla="*/ 62046 w 228600"/>
                <a:gd name="connsiteY236" fmla="*/ 116034 h 228600"/>
                <a:gd name="connsiteX237" fmla="*/ 57751 w 228600"/>
                <a:gd name="connsiteY237" fmla="*/ 117577 h 228600"/>
                <a:gd name="connsiteX238" fmla="*/ 55407 w 228600"/>
                <a:gd name="connsiteY238" fmla="*/ 117977 h 228600"/>
                <a:gd name="connsiteX239" fmla="*/ 53616 w 228600"/>
                <a:gd name="connsiteY239" fmla="*/ 118015 h 228600"/>
                <a:gd name="connsiteX240" fmla="*/ 51416 w 228600"/>
                <a:gd name="connsiteY240" fmla="*/ 118701 h 228600"/>
                <a:gd name="connsiteX241" fmla="*/ 48873 w 228600"/>
                <a:gd name="connsiteY241" fmla="*/ 119110 h 228600"/>
                <a:gd name="connsiteX242" fmla="*/ 46673 w 228600"/>
                <a:gd name="connsiteY242" fmla="*/ 116177 h 228600"/>
                <a:gd name="connsiteX243" fmla="*/ 45749 w 228600"/>
                <a:gd name="connsiteY243" fmla="*/ 113900 h 228600"/>
                <a:gd name="connsiteX244" fmla="*/ 45101 w 228600"/>
                <a:gd name="connsiteY244" fmla="*/ 113472 h 228600"/>
                <a:gd name="connsiteX245" fmla="*/ 45072 w 228600"/>
                <a:gd name="connsiteY245" fmla="*/ 115614 h 228600"/>
                <a:gd name="connsiteX246" fmla="*/ 44368 w 228600"/>
                <a:gd name="connsiteY246" fmla="*/ 117329 h 228600"/>
                <a:gd name="connsiteX247" fmla="*/ 41139 w 228600"/>
                <a:gd name="connsiteY247" fmla="*/ 118291 h 228600"/>
                <a:gd name="connsiteX248" fmla="*/ 39281 w 228600"/>
                <a:gd name="connsiteY248" fmla="*/ 116958 h 228600"/>
                <a:gd name="connsiteX249" fmla="*/ 37852 w 228600"/>
                <a:gd name="connsiteY249" fmla="*/ 112929 h 228600"/>
                <a:gd name="connsiteX250" fmla="*/ 36052 w 228600"/>
                <a:gd name="connsiteY250" fmla="*/ 107795 h 228600"/>
                <a:gd name="connsiteX251" fmla="*/ 32881 w 228600"/>
                <a:gd name="connsiteY251" fmla="*/ 103642 h 228600"/>
                <a:gd name="connsiteX252" fmla="*/ 30299 w 228600"/>
                <a:gd name="connsiteY252" fmla="*/ 102556 h 228600"/>
                <a:gd name="connsiteX253" fmla="*/ 30080 w 228600"/>
                <a:gd name="connsiteY253" fmla="*/ 100270 h 228600"/>
                <a:gd name="connsiteX254" fmla="*/ 30309 w 228600"/>
                <a:gd name="connsiteY254" fmla="*/ 98441 h 228600"/>
                <a:gd name="connsiteX255" fmla="*/ 33404 w 228600"/>
                <a:gd name="connsiteY255" fmla="*/ 97984 h 228600"/>
                <a:gd name="connsiteX256" fmla="*/ 38243 w 228600"/>
                <a:gd name="connsiteY256" fmla="*/ 99898 h 228600"/>
                <a:gd name="connsiteX257" fmla="*/ 39243 w 228600"/>
                <a:gd name="connsiteY257" fmla="*/ 99517 h 228600"/>
                <a:gd name="connsiteX258" fmla="*/ 40329 w 228600"/>
                <a:gd name="connsiteY258" fmla="*/ 98631 h 228600"/>
                <a:gd name="connsiteX259" fmla="*/ 40120 w 228600"/>
                <a:gd name="connsiteY259" fmla="*/ 96679 h 228600"/>
                <a:gd name="connsiteX260" fmla="*/ 39414 w 228600"/>
                <a:gd name="connsiteY260" fmla="*/ 94936 h 228600"/>
                <a:gd name="connsiteX261" fmla="*/ 38081 w 228600"/>
                <a:gd name="connsiteY261" fmla="*/ 94860 h 228600"/>
                <a:gd name="connsiteX262" fmla="*/ 37157 w 228600"/>
                <a:gd name="connsiteY262" fmla="*/ 95060 h 228600"/>
                <a:gd name="connsiteX263" fmla="*/ 34176 w 228600"/>
                <a:gd name="connsiteY263" fmla="*/ 94698 h 228600"/>
                <a:gd name="connsiteX264" fmla="*/ 30356 w 228600"/>
                <a:gd name="connsiteY264" fmla="*/ 95669 h 228600"/>
                <a:gd name="connsiteX265" fmla="*/ 28585 w 228600"/>
                <a:gd name="connsiteY265" fmla="*/ 94755 h 228600"/>
                <a:gd name="connsiteX266" fmla="*/ 27994 w 228600"/>
                <a:gd name="connsiteY266" fmla="*/ 93641 h 228600"/>
                <a:gd name="connsiteX267" fmla="*/ 24794 w 228600"/>
                <a:gd name="connsiteY267" fmla="*/ 90888 h 228600"/>
                <a:gd name="connsiteX268" fmla="*/ 22032 w 228600"/>
                <a:gd name="connsiteY268" fmla="*/ 87192 h 228600"/>
                <a:gd name="connsiteX269" fmla="*/ 17555 w 228600"/>
                <a:gd name="connsiteY269" fmla="*/ 84725 h 228600"/>
                <a:gd name="connsiteX270" fmla="*/ 14631 w 228600"/>
                <a:gd name="connsiteY270" fmla="*/ 77181 h 228600"/>
                <a:gd name="connsiteX271" fmla="*/ 12173 w 228600"/>
                <a:gd name="connsiteY271" fmla="*/ 73886 h 228600"/>
                <a:gd name="connsiteX272" fmla="*/ 9554 w 228600"/>
                <a:gd name="connsiteY272" fmla="*/ 71523 h 228600"/>
                <a:gd name="connsiteX273" fmla="*/ 10126 w 228600"/>
                <a:gd name="connsiteY273" fmla="*/ 71485 h 228600"/>
                <a:gd name="connsiteX274" fmla="*/ 11116 w 228600"/>
                <a:gd name="connsiteY274" fmla="*/ 71885 h 228600"/>
                <a:gd name="connsiteX275" fmla="*/ 13021 w 228600"/>
                <a:gd name="connsiteY275" fmla="*/ 73181 h 228600"/>
                <a:gd name="connsiteX276" fmla="*/ 15040 w 228600"/>
                <a:gd name="connsiteY276" fmla="*/ 73457 h 228600"/>
                <a:gd name="connsiteX277" fmla="*/ 16145 w 228600"/>
                <a:gd name="connsiteY277" fmla="*/ 72600 h 228600"/>
                <a:gd name="connsiteX278" fmla="*/ 16783 w 228600"/>
                <a:gd name="connsiteY278" fmla="*/ 71809 h 228600"/>
                <a:gd name="connsiteX279" fmla="*/ 17193 w 228600"/>
                <a:gd name="connsiteY279" fmla="*/ 70514 h 228600"/>
                <a:gd name="connsiteX280" fmla="*/ 17364 w 228600"/>
                <a:gd name="connsiteY280" fmla="*/ 68999 h 228600"/>
                <a:gd name="connsiteX281" fmla="*/ 17698 w 228600"/>
                <a:gd name="connsiteY281" fmla="*/ 68494 h 228600"/>
                <a:gd name="connsiteX282" fmla="*/ 19250 w 228600"/>
                <a:gd name="connsiteY282" fmla="*/ 68675 h 228600"/>
                <a:gd name="connsiteX283" fmla="*/ 19745 w 228600"/>
                <a:gd name="connsiteY283" fmla="*/ 68294 h 228600"/>
                <a:gd name="connsiteX284" fmla="*/ 19727 w 228600"/>
                <a:gd name="connsiteY284" fmla="*/ 66932 h 228600"/>
                <a:gd name="connsiteX285" fmla="*/ 18726 w 228600"/>
                <a:gd name="connsiteY285" fmla="*/ 65237 h 228600"/>
                <a:gd name="connsiteX286" fmla="*/ 17850 w 228600"/>
                <a:gd name="connsiteY286" fmla="*/ 63151 h 228600"/>
                <a:gd name="connsiteX287" fmla="*/ 17850 w 228600"/>
                <a:gd name="connsiteY287" fmla="*/ 62160 h 228600"/>
                <a:gd name="connsiteX288" fmla="*/ 18584 w 228600"/>
                <a:gd name="connsiteY288" fmla="*/ 61760 h 228600"/>
                <a:gd name="connsiteX289" fmla="*/ 19793 w 228600"/>
                <a:gd name="connsiteY289" fmla="*/ 60855 h 228600"/>
                <a:gd name="connsiteX290" fmla="*/ 20441 w 228600"/>
                <a:gd name="connsiteY290" fmla="*/ 59731 h 228600"/>
                <a:gd name="connsiteX291" fmla="*/ 21727 w 228600"/>
                <a:gd name="connsiteY291" fmla="*/ 59169 h 228600"/>
                <a:gd name="connsiteX292" fmla="*/ 23622 w 228600"/>
                <a:gd name="connsiteY292" fmla="*/ 59065 h 228600"/>
                <a:gd name="connsiteX293" fmla="*/ 25737 w 228600"/>
                <a:gd name="connsiteY293" fmla="*/ 58569 h 228600"/>
                <a:gd name="connsiteX294" fmla="*/ 27108 w 228600"/>
                <a:gd name="connsiteY294" fmla="*/ 57360 h 228600"/>
                <a:gd name="connsiteX295" fmla="*/ 27308 w 228600"/>
                <a:gd name="connsiteY295" fmla="*/ 56169 h 228600"/>
                <a:gd name="connsiteX296" fmla="*/ 28166 w 228600"/>
                <a:gd name="connsiteY296" fmla="*/ 52874 h 228600"/>
                <a:gd name="connsiteX297" fmla="*/ 28728 w 228600"/>
                <a:gd name="connsiteY297" fmla="*/ 51254 h 228600"/>
                <a:gd name="connsiteX298" fmla="*/ 29632 w 228600"/>
                <a:gd name="connsiteY298" fmla="*/ 49778 h 228600"/>
                <a:gd name="connsiteX299" fmla="*/ 30119 w 228600"/>
                <a:gd name="connsiteY299" fmla="*/ 47787 h 228600"/>
                <a:gd name="connsiteX300" fmla="*/ 31090 w 228600"/>
                <a:gd name="connsiteY300" fmla="*/ 45911 h 228600"/>
                <a:gd name="connsiteX301" fmla="*/ 33109 w 228600"/>
                <a:gd name="connsiteY301" fmla="*/ 45120 h 228600"/>
                <a:gd name="connsiteX302" fmla="*/ 34938 w 228600"/>
                <a:gd name="connsiteY302" fmla="*/ 44196 h 228600"/>
                <a:gd name="connsiteX303" fmla="*/ 36319 w 228600"/>
                <a:gd name="connsiteY303" fmla="*/ 41777 h 228600"/>
                <a:gd name="connsiteX304" fmla="*/ 37100 w 228600"/>
                <a:gd name="connsiteY304" fmla="*/ 39710 h 228600"/>
                <a:gd name="connsiteX305" fmla="*/ 37100 w 228600"/>
                <a:gd name="connsiteY305" fmla="*/ 38443 h 228600"/>
                <a:gd name="connsiteX306" fmla="*/ 35938 w 228600"/>
                <a:gd name="connsiteY306" fmla="*/ 36367 h 228600"/>
                <a:gd name="connsiteX307" fmla="*/ 35081 w 228600"/>
                <a:gd name="connsiteY307" fmla="*/ 34347 h 228600"/>
                <a:gd name="connsiteX308" fmla="*/ 35309 w 228600"/>
                <a:gd name="connsiteY308" fmla="*/ 31718 h 228600"/>
                <a:gd name="connsiteX309" fmla="*/ 38938 w 228600"/>
                <a:gd name="connsiteY309" fmla="*/ 31499 h 228600"/>
                <a:gd name="connsiteX310" fmla="*/ 40205 w 228600"/>
                <a:gd name="connsiteY310" fmla="*/ 31252 h 228600"/>
                <a:gd name="connsiteX311" fmla="*/ 44920 w 228600"/>
                <a:gd name="connsiteY311" fmla="*/ 31109 h 228600"/>
                <a:gd name="connsiteX312" fmla="*/ 47073 w 228600"/>
                <a:gd name="connsiteY312" fmla="*/ 29699 h 228600"/>
                <a:gd name="connsiteX313" fmla="*/ 48559 w 228600"/>
                <a:gd name="connsiteY313" fmla="*/ 29832 h 228600"/>
                <a:gd name="connsiteX314" fmla="*/ 51664 w 228600"/>
                <a:gd name="connsiteY314" fmla="*/ 31052 h 228600"/>
                <a:gd name="connsiteX315" fmla="*/ 53054 w 228600"/>
                <a:gd name="connsiteY315" fmla="*/ 30089 h 228600"/>
                <a:gd name="connsiteX316" fmla="*/ 57112 w 228600"/>
                <a:gd name="connsiteY316" fmla="*/ 28185 h 228600"/>
                <a:gd name="connsiteX317" fmla="*/ 61122 w 228600"/>
                <a:gd name="connsiteY317" fmla="*/ 22641 h 228600"/>
                <a:gd name="connsiteX318" fmla="*/ 62827 w 228600"/>
                <a:gd name="connsiteY318" fmla="*/ 21812 h 228600"/>
                <a:gd name="connsiteX319" fmla="*/ 66723 w 228600"/>
                <a:gd name="connsiteY319" fmla="*/ 21469 h 228600"/>
                <a:gd name="connsiteX320" fmla="*/ 67942 w 228600"/>
                <a:gd name="connsiteY320" fmla="*/ 20831 h 228600"/>
                <a:gd name="connsiteX321" fmla="*/ 69361 w 228600"/>
                <a:gd name="connsiteY321" fmla="*/ 20955 h 228600"/>
                <a:gd name="connsiteX322" fmla="*/ 73724 w 228600"/>
                <a:gd name="connsiteY322" fmla="*/ 22079 h 228600"/>
                <a:gd name="connsiteX323" fmla="*/ 76200 w 228600"/>
                <a:gd name="connsiteY323" fmla="*/ 22250 h 228600"/>
                <a:gd name="connsiteX324" fmla="*/ 79143 w 228600"/>
                <a:gd name="connsiteY324" fmla="*/ 21479 h 228600"/>
                <a:gd name="connsiteX325" fmla="*/ 82382 w 228600"/>
                <a:gd name="connsiteY325" fmla="*/ 20126 h 228600"/>
                <a:gd name="connsiteX326" fmla="*/ 83191 w 228600"/>
                <a:gd name="connsiteY326" fmla="*/ 15373 h 228600"/>
                <a:gd name="connsiteX327" fmla="*/ 83963 w 228600"/>
                <a:gd name="connsiteY327" fmla="*/ 14688 h 228600"/>
                <a:gd name="connsiteX328" fmla="*/ 85973 w 228600"/>
                <a:gd name="connsiteY328" fmla="*/ 14497 h 228600"/>
                <a:gd name="connsiteX329" fmla="*/ 87497 w 228600"/>
                <a:gd name="connsiteY329" fmla="*/ 14535 h 228600"/>
                <a:gd name="connsiteX330" fmla="*/ 90431 w 228600"/>
                <a:gd name="connsiteY330" fmla="*/ 14916 h 228600"/>
                <a:gd name="connsiteX331" fmla="*/ 93917 w 228600"/>
                <a:gd name="connsiteY331" fmla="*/ 15040 h 228600"/>
                <a:gd name="connsiteX332" fmla="*/ 96155 w 228600"/>
                <a:gd name="connsiteY332" fmla="*/ 12811 h 228600"/>
                <a:gd name="connsiteX333" fmla="*/ 99689 w 228600"/>
                <a:gd name="connsiteY333" fmla="*/ 12649 h 228600"/>
                <a:gd name="connsiteX334" fmla="*/ 101327 w 228600"/>
                <a:gd name="connsiteY334" fmla="*/ 12325 h 228600"/>
                <a:gd name="connsiteX335" fmla="*/ 104061 w 228600"/>
                <a:gd name="connsiteY335" fmla="*/ 12773 h 228600"/>
                <a:gd name="connsiteX336" fmla="*/ 106718 w 228600"/>
                <a:gd name="connsiteY336" fmla="*/ 12754 h 228600"/>
                <a:gd name="connsiteX337" fmla="*/ 110119 w 228600"/>
                <a:gd name="connsiteY337" fmla="*/ 11820 h 228600"/>
                <a:gd name="connsiteX338" fmla="*/ 113291 w 228600"/>
                <a:gd name="connsiteY338" fmla="*/ 10287 h 228600"/>
                <a:gd name="connsiteX339" fmla="*/ 115767 w 228600"/>
                <a:gd name="connsiteY339" fmla="*/ 10421 h 228600"/>
                <a:gd name="connsiteX340" fmla="*/ 116777 w 228600"/>
                <a:gd name="connsiteY340" fmla="*/ 10144 h 228600"/>
                <a:gd name="connsiteX341" fmla="*/ 117348 w 228600"/>
                <a:gd name="connsiteY341" fmla="*/ 9820 h 228600"/>
                <a:gd name="connsiteX342" fmla="*/ 117967 w 228600"/>
                <a:gd name="connsiteY342" fmla="*/ 7753 h 228600"/>
                <a:gd name="connsiteX343" fmla="*/ 122625 w 228600"/>
                <a:gd name="connsiteY343" fmla="*/ 7620 h 228600"/>
                <a:gd name="connsiteX344" fmla="*/ 124206 w 228600"/>
                <a:gd name="connsiteY344" fmla="*/ 7820 h 228600"/>
                <a:gd name="connsiteX345" fmla="*/ 126807 w 228600"/>
                <a:gd name="connsiteY345" fmla="*/ 7877 h 228600"/>
                <a:gd name="connsiteX346" fmla="*/ 129512 w 228600"/>
                <a:gd name="connsiteY346" fmla="*/ 6744 h 228600"/>
                <a:gd name="connsiteX347" fmla="*/ 130321 w 228600"/>
                <a:gd name="connsiteY347" fmla="*/ 6839 h 228600"/>
                <a:gd name="connsiteX348" fmla="*/ 131683 w 228600"/>
                <a:gd name="connsiteY348" fmla="*/ 9868 h 228600"/>
                <a:gd name="connsiteX349" fmla="*/ 132398 w 228600"/>
                <a:gd name="connsiteY349" fmla="*/ 10744 h 228600"/>
                <a:gd name="connsiteX350" fmla="*/ 133865 w 228600"/>
                <a:gd name="connsiteY350" fmla="*/ 11554 h 228600"/>
                <a:gd name="connsiteX351" fmla="*/ 137141 w 228600"/>
                <a:gd name="connsiteY351" fmla="*/ 13821 h 228600"/>
                <a:gd name="connsiteX352" fmla="*/ 137732 w 228600"/>
                <a:gd name="connsiteY352" fmla="*/ 13221 h 228600"/>
                <a:gd name="connsiteX353" fmla="*/ 139103 w 228600"/>
                <a:gd name="connsiteY353" fmla="*/ 12459 h 228600"/>
                <a:gd name="connsiteX354" fmla="*/ 143028 w 228600"/>
                <a:gd name="connsiteY354" fmla="*/ 13497 h 228600"/>
                <a:gd name="connsiteX355" fmla="*/ 146771 w 228600"/>
                <a:gd name="connsiteY355" fmla="*/ 15240 h 228600"/>
                <a:gd name="connsiteX356" fmla="*/ 149914 w 228600"/>
                <a:gd name="connsiteY356" fmla="*/ 17802 h 228600"/>
                <a:gd name="connsiteX357" fmla="*/ 153410 w 228600"/>
                <a:gd name="connsiteY357" fmla="*/ 17059 h 228600"/>
                <a:gd name="connsiteX358" fmla="*/ 157286 w 228600"/>
                <a:gd name="connsiteY358" fmla="*/ 15802 h 228600"/>
                <a:gd name="connsiteX359" fmla="*/ 159811 w 228600"/>
                <a:gd name="connsiteY359" fmla="*/ 15440 h 228600"/>
                <a:gd name="connsiteX360" fmla="*/ 162554 w 228600"/>
                <a:gd name="connsiteY360" fmla="*/ 15259 h 228600"/>
                <a:gd name="connsiteX361" fmla="*/ 164182 w 228600"/>
                <a:gd name="connsiteY361" fmla="*/ 14716 h 228600"/>
                <a:gd name="connsiteX362" fmla="*/ 167888 w 228600"/>
                <a:gd name="connsiteY362" fmla="*/ 15373 h 228600"/>
                <a:gd name="connsiteX363" fmla="*/ 171708 w 228600"/>
                <a:gd name="connsiteY363" fmla="*/ 13992 h 228600"/>
                <a:gd name="connsiteX364" fmla="*/ 173546 w 228600"/>
                <a:gd name="connsiteY364" fmla="*/ 12754 h 228600"/>
                <a:gd name="connsiteX365" fmla="*/ 174079 w 228600"/>
                <a:gd name="connsiteY365" fmla="*/ 11001 h 228600"/>
                <a:gd name="connsiteX366" fmla="*/ 173774 w 228600"/>
                <a:gd name="connsiteY366" fmla="*/ 7925 h 228600"/>
                <a:gd name="connsiteX367" fmla="*/ 172907 w 228600"/>
                <a:gd name="connsiteY367" fmla="*/ 4839 h 228600"/>
                <a:gd name="connsiteX368" fmla="*/ 171993 w 228600"/>
                <a:gd name="connsiteY368" fmla="*/ 3696 h 228600"/>
                <a:gd name="connsiteX369" fmla="*/ 171698 w 228600"/>
                <a:gd name="connsiteY369" fmla="*/ 2515 h 228600"/>
                <a:gd name="connsiteX370" fmla="*/ 172222 w 228600"/>
                <a:gd name="connsiteY370" fmla="*/ 1410 h 228600"/>
                <a:gd name="connsiteX371" fmla="*/ 172812 w 228600"/>
                <a:gd name="connsiteY371" fmla="*/ 648 h 228600"/>
                <a:gd name="connsiteX372" fmla="*/ 175308 w 228600"/>
                <a:gd name="connsiteY372" fmla="*/ 0 h 228600"/>
                <a:gd name="connsiteX373" fmla="*/ 178422 w 228600"/>
                <a:gd name="connsiteY373" fmla="*/ 1086 h 228600"/>
                <a:gd name="connsiteX374" fmla="*/ 137075 w 228600"/>
                <a:gd name="connsiteY374" fmla="*/ 40053 h 228600"/>
                <a:gd name="connsiteX375" fmla="*/ 133645 w 228600"/>
                <a:gd name="connsiteY375" fmla="*/ 41300 h 228600"/>
                <a:gd name="connsiteX376" fmla="*/ 130160 w 228600"/>
                <a:gd name="connsiteY376" fmla="*/ 38929 h 228600"/>
                <a:gd name="connsiteX377" fmla="*/ 130188 w 228600"/>
                <a:gd name="connsiteY377" fmla="*/ 37519 h 228600"/>
                <a:gd name="connsiteX378" fmla="*/ 132026 w 228600"/>
                <a:gd name="connsiteY378" fmla="*/ 34652 h 228600"/>
                <a:gd name="connsiteX379" fmla="*/ 133036 w 228600"/>
                <a:gd name="connsiteY379" fmla="*/ 33804 h 228600"/>
                <a:gd name="connsiteX380" fmla="*/ 135598 w 228600"/>
                <a:gd name="connsiteY380" fmla="*/ 34033 h 228600"/>
                <a:gd name="connsiteX381" fmla="*/ 137056 w 228600"/>
                <a:gd name="connsiteY381" fmla="*/ 36004 h 228600"/>
                <a:gd name="connsiteX382" fmla="*/ 137399 w 228600"/>
                <a:gd name="connsiteY382" fmla="*/ 36938 h 228600"/>
                <a:gd name="connsiteX383" fmla="*/ 136922 w 228600"/>
                <a:gd name="connsiteY383" fmla="*/ 38519 h 228600"/>
                <a:gd name="connsiteX384" fmla="*/ 137075 w 228600"/>
                <a:gd name="connsiteY384" fmla="*/ 40053 h 228600"/>
                <a:gd name="connsiteX385" fmla="*/ 161449 w 228600"/>
                <a:gd name="connsiteY385" fmla="*/ 46663 h 228600"/>
                <a:gd name="connsiteX386" fmla="*/ 158420 w 228600"/>
                <a:gd name="connsiteY386" fmla="*/ 47577 h 228600"/>
                <a:gd name="connsiteX387" fmla="*/ 155086 w 228600"/>
                <a:gd name="connsiteY387" fmla="*/ 44691 h 228600"/>
                <a:gd name="connsiteX388" fmla="*/ 158305 w 228600"/>
                <a:gd name="connsiteY388" fmla="*/ 43529 h 228600"/>
                <a:gd name="connsiteX389" fmla="*/ 159801 w 228600"/>
                <a:gd name="connsiteY389" fmla="*/ 44368 h 228600"/>
                <a:gd name="connsiteX390" fmla="*/ 160868 w 228600"/>
                <a:gd name="connsiteY390" fmla="*/ 45358 h 228600"/>
                <a:gd name="connsiteX391" fmla="*/ 161449 w 228600"/>
                <a:gd name="connsiteY391" fmla="*/ 46663 h 228600"/>
                <a:gd name="connsiteX392" fmla="*/ 154810 w 228600"/>
                <a:gd name="connsiteY392" fmla="*/ 62112 h 228600"/>
                <a:gd name="connsiteX393" fmla="*/ 153801 w 228600"/>
                <a:gd name="connsiteY393" fmla="*/ 63284 h 228600"/>
                <a:gd name="connsiteX394" fmla="*/ 153048 w 228600"/>
                <a:gd name="connsiteY394" fmla="*/ 65304 h 228600"/>
                <a:gd name="connsiteX395" fmla="*/ 152648 w 228600"/>
                <a:gd name="connsiteY395" fmla="*/ 68189 h 228600"/>
                <a:gd name="connsiteX396" fmla="*/ 151086 w 228600"/>
                <a:gd name="connsiteY396" fmla="*/ 68256 h 228600"/>
                <a:gd name="connsiteX397" fmla="*/ 150143 w 228600"/>
                <a:gd name="connsiteY397" fmla="*/ 67675 h 228600"/>
                <a:gd name="connsiteX398" fmla="*/ 149829 w 228600"/>
                <a:gd name="connsiteY398" fmla="*/ 66580 h 228600"/>
                <a:gd name="connsiteX399" fmla="*/ 149771 w 228600"/>
                <a:gd name="connsiteY399" fmla="*/ 65199 h 228600"/>
                <a:gd name="connsiteX400" fmla="*/ 149086 w 228600"/>
                <a:gd name="connsiteY400" fmla="*/ 65256 h 228600"/>
                <a:gd name="connsiteX401" fmla="*/ 148533 w 228600"/>
                <a:gd name="connsiteY401" fmla="*/ 66751 h 228600"/>
                <a:gd name="connsiteX402" fmla="*/ 148047 w 228600"/>
                <a:gd name="connsiteY402" fmla="*/ 67428 h 228600"/>
                <a:gd name="connsiteX403" fmla="*/ 146476 w 228600"/>
                <a:gd name="connsiteY403" fmla="*/ 67571 h 228600"/>
                <a:gd name="connsiteX404" fmla="*/ 144752 w 228600"/>
                <a:gd name="connsiteY404" fmla="*/ 66647 h 228600"/>
                <a:gd name="connsiteX405" fmla="*/ 144838 w 228600"/>
                <a:gd name="connsiteY405" fmla="*/ 64656 h 228600"/>
                <a:gd name="connsiteX406" fmla="*/ 144495 w 228600"/>
                <a:gd name="connsiteY406" fmla="*/ 62341 h 228600"/>
                <a:gd name="connsiteX407" fmla="*/ 144647 w 228600"/>
                <a:gd name="connsiteY407" fmla="*/ 61532 h 228600"/>
                <a:gd name="connsiteX408" fmla="*/ 149362 w 228600"/>
                <a:gd name="connsiteY408" fmla="*/ 61331 h 228600"/>
                <a:gd name="connsiteX409" fmla="*/ 150743 w 228600"/>
                <a:gd name="connsiteY409" fmla="*/ 63037 h 228600"/>
                <a:gd name="connsiteX410" fmla="*/ 152410 w 228600"/>
                <a:gd name="connsiteY410" fmla="*/ 62046 h 228600"/>
                <a:gd name="connsiteX411" fmla="*/ 153095 w 228600"/>
                <a:gd name="connsiteY411" fmla="*/ 60979 h 228600"/>
                <a:gd name="connsiteX412" fmla="*/ 155115 w 228600"/>
                <a:gd name="connsiteY412" fmla="*/ 60312 h 228600"/>
                <a:gd name="connsiteX413" fmla="*/ 154810 w 228600"/>
                <a:gd name="connsiteY413" fmla="*/ 62112 h 228600"/>
                <a:gd name="connsiteX414" fmla="*/ 11535 w 228600"/>
                <a:gd name="connsiteY414" fmla="*/ 81172 h 228600"/>
                <a:gd name="connsiteX415" fmla="*/ 12116 w 228600"/>
                <a:gd name="connsiteY415" fmla="*/ 83106 h 228600"/>
                <a:gd name="connsiteX416" fmla="*/ 8782 w 228600"/>
                <a:gd name="connsiteY416" fmla="*/ 81905 h 228600"/>
                <a:gd name="connsiteX417" fmla="*/ 6354 w 228600"/>
                <a:gd name="connsiteY417" fmla="*/ 80181 h 228600"/>
                <a:gd name="connsiteX418" fmla="*/ 4344 w 228600"/>
                <a:gd name="connsiteY418" fmla="*/ 75905 h 228600"/>
                <a:gd name="connsiteX419" fmla="*/ 67 w 228600"/>
                <a:gd name="connsiteY419" fmla="*/ 71038 h 228600"/>
                <a:gd name="connsiteX420" fmla="*/ 0 w 228600"/>
                <a:gd name="connsiteY420" fmla="*/ 69618 h 228600"/>
                <a:gd name="connsiteX421" fmla="*/ 1629 w 228600"/>
                <a:gd name="connsiteY421" fmla="*/ 68542 h 228600"/>
                <a:gd name="connsiteX422" fmla="*/ 5144 w 228600"/>
                <a:gd name="connsiteY422" fmla="*/ 67780 h 228600"/>
                <a:gd name="connsiteX423" fmla="*/ 6563 w 228600"/>
                <a:gd name="connsiteY423" fmla="*/ 68571 h 228600"/>
                <a:gd name="connsiteX424" fmla="*/ 7477 w 228600"/>
                <a:gd name="connsiteY424" fmla="*/ 69390 h 228600"/>
                <a:gd name="connsiteX425" fmla="*/ 7763 w 228600"/>
                <a:gd name="connsiteY425" fmla="*/ 70323 h 228600"/>
                <a:gd name="connsiteX426" fmla="*/ 5772 w 228600"/>
                <a:gd name="connsiteY426" fmla="*/ 72190 h 228600"/>
                <a:gd name="connsiteX427" fmla="*/ 5363 w 228600"/>
                <a:gd name="connsiteY427" fmla="*/ 73038 h 228600"/>
                <a:gd name="connsiteX428" fmla="*/ 6896 w 228600"/>
                <a:gd name="connsiteY428" fmla="*/ 74714 h 228600"/>
                <a:gd name="connsiteX429" fmla="*/ 6877 w 228600"/>
                <a:gd name="connsiteY429" fmla="*/ 75390 h 228600"/>
                <a:gd name="connsiteX430" fmla="*/ 7515 w 228600"/>
                <a:gd name="connsiteY430" fmla="*/ 78639 h 228600"/>
                <a:gd name="connsiteX431" fmla="*/ 8268 w 228600"/>
                <a:gd name="connsiteY431" fmla="*/ 79858 h 228600"/>
                <a:gd name="connsiteX432" fmla="*/ 10202 w 228600"/>
                <a:gd name="connsiteY432" fmla="*/ 80839 h 228600"/>
                <a:gd name="connsiteX433" fmla="*/ 11535 w 228600"/>
                <a:gd name="connsiteY433" fmla="*/ 81172 h 228600"/>
                <a:gd name="connsiteX434" fmla="*/ 180804 w 228600"/>
                <a:gd name="connsiteY434" fmla="*/ 84725 h 228600"/>
                <a:gd name="connsiteX435" fmla="*/ 180337 w 228600"/>
                <a:gd name="connsiteY435" fmla="*/ 86763 h 228600"/>
                <a:gd name="connsiteX436" fmla="*/ 184033 w 228600"/>
                <a:gd name="connsiteY436" fmla="*/ 90145 h 228600"/>
                <a:gd name="connsiteX437" fmla="*/ 185290 w 228600"/>
                <a:gd name="connsiteY437" fmla="*/ 92288 h 228600"/>
                <a:gd name="connsiteX438" fmla="*/ 185757 w 228600"/>
                <a:gd name="connsiteY438" fmla="*/ 94364 h 228600"/>
                <a:gd name="connsiteX439" fmla="*/ 185443 w 228600"/>
                <a:gd name="connsiteY439" fmla="*/ 94964 h 228600"/>
                <a:gd name="connsiteX440" fmla="*/ 184042 w 228600"/>
                <a:gd name="connsiteY440" fmla="*/ 93840 h 228600"/>
                <a:gd name="connsiteX441" fmla="*/ 182890 w 228600"/>
                <a:gd name="connsiteY441" fmla="*/ 93478 h 228600"/>
                <a:gd name="connsiteX442" fmla="*/ 183280 w 228600"/>
                <a:gd name="connsiteY442" fmla="*/ 94964 h 228600"/>
                <a:gd name="connsiteX443" fmla="*/ 184461 w 228600"/>
                <a:gd name="connsiteY443" fmla="*/ 96241 h 228600"/>
                <a:gd name="connsiteX444" fmla="*/ 182366 w 228600"/>
                <a:gd name="connsiteY444" fmla="*/ 96974 h 228600"/>
                <a:gd name="connsiteX445" fmla="*/ 180270 w 228600"/>
                <a:gd name="connsiteY445" fmla="*/ 96936 h 228600"/>
                <a:gd name="connsiteX446" fmla="*/ 174136 w 228600"/>
                <a:gd name="connsiteY446" fmla="*/ 95155 h 228600"/>
                <a:gd name="connsiteX447" fmla="*/ 172727 w 228600"/>
                <a:gd name="connsiteY447" fmla="*/ 93259 h 228600"/>
                <a:gd name="connsiteX448" fmla="*/ 176394 w 228600"/>
                <a:gd name="connsiteY448" fmla="*/ 90411 h 228600"/>
                <a:gd name="connsiteX449" fmla="*/ 177137 w 228600"/>
                <a:gd name="connsiteY449" fmla="*/ 89259 h 228600"/>
                <a:gd name="connsiteX450" fmla="*/ 174546 w 228600"/>
                <a:gd name="connsiteY450" fmla="*/ 89373 h 228600"/>
                <a:gd name="connsiteX451" fmla="*/ 171774 w 228600"/>
                <a:gd name="connsiteY451" fmla="*/ 92755 h 228600"/>
                <a:gd name="connsiteX452" fmla="*/ 167336 w 228600"/>
                <a:gd name="connsiteY452" fmla="*/ 91269 h 228600"/>
                <a:gd name="connsiteX453" fmla="*/ 165974 w 228600"/>
                <a:gd name="connsiteY453" fmla="*/ 89906 h 228600"/>
                <a:gd name="connsiteX454" fmla="*/ 165668 w 228600"/>
                <a:gd name="connsiteY454" fmla="*/ 89173 h 228600"/>
                <a:gd name="connsiteX455" fmla="*/ 167421 w 228600"/>
                <a:gd name="connsiteY455" fmla="*/ 86163 h 228600"/>
                <a:gd name="connsiteX456" fmla="*/ 170545 w 228600"/>
                <a:gd name="connsiteY456" fmla="*/ 86268 h 228600"/>
                <a:gd name="connsiteX457" fmla="*/ 172193 w 228600"/>
                <a:gd name="connsiteY457" fmla="*/ 85592 h 228600"/>
                <a:gd name="connsiteX458" fmla="*/ 174241 w 228600"/>
                <a:gd name="connsiteY458" fmla="*/ 84639 h 228600"/>
                <a:gd name="connsiteX459" fmla="*/ 174260 w 228600"/>
                <a:gd name="connsiteY459" fmla="*/ 83211 h 228600"/>
                <a:gd name="connsiteX460" fmla="*/ 179137 w 228600"/>
                <a:gd name="connsiteY460" fmla="*/ 82887 h 228600"/>
                <a:gd name="connsiteX461" fmla="*/ 180804 w 228600"/>
                <a:gd name="connsiteY461" fmla="*/ 84725 h 228600"/>
                <a:gd name="connsiteX462" fmla="*/ 113386 w 228600"/>
                <a:gd name="connsiteY462" fmla="*/ 90611 h 228600"/>
                <a:gd name="connsiteX463" fmla="*/ 112138 w 228600"/>
                <a:gd name="connsiteY463" fmla="*/ 91012 h 228600"/>
                <a:gd name="connsiteX464" fmla="*/ 113386 w 228600"/>
                <a:gd name="connsiteY464" fmla="*/ 88268 h 228600"/>
                <a:gd name="connsiteX465" fmla="*/ 115596 w 228600"/>
                <a:gd name="connsiteY465" fmla="*/ 86849 h 228600"/>
                <a:gd name="connsiteX466" fmla="*/ 114767 w 228600"/>
                <a:gd name="connsiteY466" fmla="*/ 89154 h 228600"/>
                <a:gd name="connsiteX467" fmla="*/ 113386 w 228600"/>
                <a:gd name="connsiteY467" fmla="*/ 90611 h 228600"/>
                <a:gd name="connsiteX468" fmla="*/ 110490 w 228600"/>
                <a:gd name="connsiteY468" fmla="*/ 92116 h 228600"/>
                <a:gd name="connsiteX469" fmla="*/ 109300 w 228600"/>
                <a:gd name="connsiteY469" fmla="*/ 93278 h 228600"/>
                <a:gd name="connsiteX470" fmla="*/ 107452 w 228600"/>
                <a:gd name="connsiteY470" fmla="*/ 92774 h 228600"/>
                <a:gd name="connsiteX471" fmla="*/ 105518 w 228600"/>
                <a:gd name="connsiteY471" fmla="*/ 88887 h 228600"/>
                <a:gd name="connsiteX472" fmla="*/ 110490 w 228600"/>
                <a:gd name="connsiteY472" fmla="*/ 92116 h 228600"/>
                <a:gd name="connsiteX473" fmla="*/ 100755 w 228600"/>
                <a:gd name="connsiteY473" fmla="*/ 97450 h 228600"/>
                <a:gd name="connsiteX474" fmla="*/ 102270 w 228600"/>
                <a:gd name="connsiteY474" fmla="*/ 101165 h 228600"/>
                <a:gd name="connsiteX475" fmla="*/ 103690 w 228600"/>
                <a:gd name="connsiteY475" fmla="*/ 102413 h 228600"/>
                <a:gd name="connsiteX476" fmla="*/ 106661 w 228600"/>
                <a:gd name="connsiteY476" fmla="*/ 103889 h 228600"/>
                <a:gd name="connsiteX477" fmla="*/ 108061 w 228600"/>
                <a:gd name="connsiteY477" fmla="*/ 104080 h 228600"/>
                <a:gd name="connsiteX478" fmla="*/ 113138 w 228600"/>
                <a:gd name="connsiteY478" fmla="*/ 106747 h 228600"/>
                <a:gd name="connsiteX479" fmla="*/ 119034 w 228600"/>
                <a:gd name="connsiteY479" fmla="*/ 107280 h 228600"/>
                <a:gd name="connsiteX480" fmla="*/ 119796 w 228600"/>
                <a:gd name="connsiteY480" fmla="*/ 108052 h 228600"/>
                <a:gd name="connsiteX481" fmla="*/ 120520 w 228600"/>
                <a:gd name="connsiteY481" fmla="*/ 110100 h 228600"/>
                <a:gd name="connsiteX482" fmla="*/ 121720 w 228600"/>
                <a:gd name="connsiteY482" fmla="*/ 111709 h 228600"/>
                <a:gd name="connsiteX483" fmla="*/ 122025 w 228600"/>
                <a:gd name="connsiteY483" fmla="*/ 112957 h 228600"/>
                <a:gd name="connsiteX484" fmla="*/ 121396 w 228600"/>
                <a:gd name="connsiteY484" fmla="*/ 114348 h 228600"/>
                <a:gd name="connsiteX485" fmla="*/ 122263 w 228600"/>
                <a:gd name="connsiteY485" fmla="*/ 118586 h 228600"/>
                <a:gd name="connsiteX486" fmla="*/ 123749 w 228600"/>
                <a:gd name="connsiteY486" fmla="*/ 122606 h 228600"/>
                <a:gd name="connsiteX487" fmla="*/ 125988 w 228600"/>
                <a:gd name="connsiteY487" fmla="*/ 124549 h 228600"/>
                <a:gd name="connsiteX488" fmla="*/ 128778 w 228600"/>
                <a:gd name="connsiteY488" fmla="*/ 125139 h 228600"/>
                <a:gd name="connsiteX489" fmla="*/ 131436 w 228600"/>
                <a:gd name="connsiteY489" fmla="*/ 125054 h 228600"/>
                <a:gd name="connsiteX490" fmla="*/ 132102 w 228600"/>
                <a:gd name="connsiteY490" fmla="*/ 125854 h 228600"/>
                <a:gd name="connsiteX491" fmla="*/ 131836 w 228600"/>
                <a:gd name="connsiteY491" fmla="*/ 129359 h 228600"/>
                <a:gd name="connsiteX492" fmla="*/ 130712 w 228600"/>
                <a:gd name="connsiteY492" fmla="*/ 130731 h 228600"/>
                <a:gd name="connsiteX493" fmla="*/ 129797 w 228600"/>
                <a:gd name="connsiteY493" fmla="*/ 131064 h 228600"/>
                <a:gd name="connsiteX494" fmla="*/ 129007 w 228600"/>
                <a:gd name="connsiteY494" fmla="*/ 130702 h 228600"/>
                <a:gd name="connsiteX495" fmla="*/ 128283 w 228600"/>
                <a:gd name="connsiteY495" fmla="*/ 129883 h 228600"/>
                <a:gd name="connsiteX496" fmla="*/ 127502 w 228600"/>
                <a:gd name="connsiteY496" fmla="*/ 129492 h 228600"/>
                <a:gd name="connsiteX497" fmla="*/ 125978 w 228600"/>
                <a:gd name="connsiteY497" fmla="*/ 129426 h 228600"/>
                <a:gd name="connsiteX498" fmla="*/ 124863 w 228600"/>
                <a:gd name="connsiteY498" fmla="*/ 128016 h 228600"/>
                <a:gd name="connsiteX499" fmla="*/ 122034 w 228600"/>
                <a:gd name="connsiteY499" fmla="*/ 126082 h 228600"/>
                <a:gd name="connsiteX500" fmla="*/ 121511 w 228600"/>
                <a:gd name="connsiteY500" fmla="*/ 124921 h 228600"/>
                <a:gd name="connsiteX501" fmla="*/ 121415 w 228600"/>
                <a:gd name="connsiteY501" fmla="*/ 123139 h 228600"/>
                <a:gd name="connsiteX502" fmla="*/ 120215 w 228600"/>
                <a:gd name="connsiteY502" fmla="*/ 121825 h 228600"/>
                <a:gd name="connsiteX503" fmla="*/ 119110 w 228600"/>
                <a:gd name="connsiteY503" fmla="*/ 119329 h 228600"/>
                <a:gd name="connsiteX504" fmla="*/ 118063 w 228600"/>
                <a:gd name="connsiteY504" fmla="*/ 118634 h 228600"/>
                <a:gd name="connsiteX505" fmla="*/ 117482 w 228600"/>
                <a:gd name="connsiteY505" fmla="*/ 117377 h 228600"/>
                <a:gd name="connsiteX506" fmla="*/ 117434 w 228600"/>
                <a:gd name="connsiteY506" fmla="*/ 116843 h 228600"/>
                <a:gd name="connsiteX507" fmla="*/ 113319 w 228600"/>
                <a:gd name="connsiteY507" fmla="*/ 116472 h 228600"/>
                <a:gd name="connsiteX508" fmla="*/ 109919 w 228600"/>
                <a:gd name="connsiteY508" fmla="*/ 116462 h 228600"/>
                <a:gd name="connsiteX509" fmla="*/ 107032 w 228600"/>
                <a:gd name="connsiteY509" fmla="*/ 115043 h 228600"/>
                <a:gd name="connsiteX510" fmla="*/ 106137 w 228600"/>
                <a:gd name="connsiteY510" fmla="*/ 111319 h 228600"/>
                <a:gd name="connsiteX511" fmla="*/ 104423 w 228600"/>
                <a:gd name="connsiteY511" fmla="*/ 110319 h 228600"/>
                <a:gd name="connsiteX512" fmla="*/ 103137 w 228600"/>
                <a:gd name="connsiteY512" fmla="*/ 109261 h 228600"/>
                <a:gd name="connsiteX513" fmla="*/ 102070 w 228600"/>
                <a:gd name="connsiteY513" fmla="*/ 107795 h 228600"/>
                <a:gd name="connsiteX514" fmla="*/ 99365 w 228600"/>
                <a:gd name="connsiteY514" fmla="*/ 105099 h 228600"/>
                <a:gd name="connsiteX515" fmla="*/ 96374 w 228600"/>
                <a:gd name="connsiteY515" fmla="*/ 102841 h 228600"/>
                <a:gd name="connsiteX516" fmla="*/ 93479 w 228600"/>
                <a:gd name="connsiteY516" fmla="*/ 101346 h 228600"/>
                <a:gd name="connsiteX517" fmla="*/ 90411 w 228600"/>
                <a:gd name="connsiteY517" fmla="*/ 100365 h 228600"/>
                <a:gd name="connsiteX518" fmla="*/ 87916 w 228600"/>
                <a:gd name="connsiteY518" fmla="*/ 101518 h 228600"/>
                <a:gd name="connsiteX519" fmla="*/ 86459 w 228600"/>
                <a:gd name="connsiteY519" fmla="*/ 101251 h 228600"/>
                <a:gd name="connsiteX520" fmla="*/ 86163 w 228600"/>
                <a:gd name="connsiteY520" fmla="*/ 100470 h 228600"/>
                <a:gd name="connsiteX521" fmla="*/ 89268 w 228600"/>
                <a:gd name="connsiteY521" fmla="*/ 98917 h 228600"/>
                <a:gd name="connsiteX522" fmla="*/ 93536 w 228600"/>
                <a:gd name="connsiteY522" fmla="*/ 95945 h 228600"/>
                <a:gd name="connsiteX523" fmla="*/ 96536 w 228600"/>
                <a:gd name="connsiteY523" fmla="*/ 94964 h 228600"/>
                <a:gd name="connsiteX524" fmla="*/ 97993 w 228600"/>
                <a:gd name="connsiteY524" fmla="*/ 94840 h 228600"/>
                <a:gd name="connsiteX525" fmla="*/ 100755 w 228600"/>
                <a:gd name="connsiteY525" fmla="*/ 97450 h 228600"/>
                <a:gd name="connsiteX526" fmla="*/ 134417 w 228600"/>
                <a:gd name="connsiteY526" fmla="*/ 102565 h 228600"/>
                <a:gd name="connsiteX527" fmla="*/ 131598 w 228600"/>
                <a:gd name="connsiteY527" fmla="*/ 103394 h 228600"/>
                <a:gd name="connsiteX528" fmla="*/ 130845 w 228600"/>
                <a:gd name="connsiteY528" fmla="*/ 103261 h 228600"/>
                <a:gd name="connsiteX529" fmla="*/ 131474 w 228600"/>
                <a:gd name="connsiteY529" fmla="*/ 102213 h 228600"/>
                <a:gd name="connsiteX530" fmla="*/ 131522 w 228600"/>
                <a:gd name="connsiteY530" fmla="*/ 101775 h 228600"/>
                <a:gd name="connsiteX531" fmla="*/ 128702 w 228600"/>
                <a:gd name="connsiteY531" fmla="*/ 99851 h 228600"/>
                <a:gd name="connsiteX532" fmla="*/ 129035 w 228600"/>
                <a:gd name="connsiteY532" fmla="*/ 97355 h 228600"/>
                <a:gd name="connsiteX533" fmla="*/ 129369 w 228600"/>
                <a:gd name="connsiteY533" fmla="*/ 96717 h 228600"/>
                <a:gd name="connsiteX534" fmla="*/ 131464 w 228600"/>
                <a:gd name="connsiteY534" fmla="*/ 98022 h 228600"/>
                <a:gd name="connsiteX535" fmla="*/ 131922 w 228600"/>
                <a:gd name="connsiteY535" fmla="*/ 100194 h 228600"/>
                <a:gd name="connsiteX536" fmla="*/ 134417 w 228600"/>
                <a:gd name="connsiteY536" fmla="*/ 102565 h 228600"/>
                <a:gd name="connsiteX537" fmla="*/ 27813 w 228600"/>
                <a:gd name="connsiteY537" fmla="*/ 109404 h 228600"/>
                <a:gd name="connsiteX538" fmla="*/ 26775 w 228600"/>
                <a:gd name="connsiteY538" fmla="*/ 109671 h 228600"/>
                <a:gd name="connsiteX539" fmla="*/ 25880 w 228600"/>
                <a:gd name="connsiteY539" fmla="*/ 109490 h 228600"/>
                <a:gd name="connsiteX540" fmla="*/ 25070 w 228600"/>
                <a:gd name="connsiteY540" fmla="*/ 109642 h 228600"/>
                <a:gd name="connsiteX541" fmla="*/ 24279 w 228600"/>
                <a:gd name="connsiteY541" fmla="*/ 110290 h 228600"/>
                <a:gd name="connsiteX542" fmla="*/ 24365 w 228600"/>
                <a:gd name="connsiteY542" fmla="*/ 107595 h 228600"/>
                <a:gd name="connsiteX543" fmla="*/ 25289 w 228600"/>
                <a:gd name="connsiteY543" fmla="*/ 104232 h 228600"/>
                <a:gd name="connsiteX544" fmla="*/ 26413 w 228600"/>
                <a:gd name="connsiteY544" fmla="*/ 102270 h 228600"/>
                <a:gd name="connsiteX545" fmla="*/ 28004 w 228600"/>
                <a:gd name="connsiteY545" fmla="*/ 101356 h 228600"/>
                <a:gd name="connsiteX546" fmla="*/ 28680 w 228600"/>
                <a:gd name="connsiteY546" fmla="*/ 102899 h 228600"/>
                <a:gd name="connsiteX547" fmla="*/ 28556 w 228600"/>
                <a:gd name="connsiteY547" fmla="*/ 108385 h 228600"/>
                <a:gd name="connsiteX548" fmla="*/ 27813 w 228600"/>
                <a:gd name="connsiteY548" fmla="*/ 109404 h 228600"/>
                <a:gd name="connsiteX549" fmla="*/ 172355 w 228600"/>
                <a:gd name="connsiteY549" fmla="*/ 122672 h 228600"/>
                <a:gd name="connsiteX550" fmla="*/ 169802 w 228600"/>
                <a:gd name="connsiteY550" fmla="*/ 124587 h 228600"/>
                <a:gd name="connsiteX551" fmla="*/ 166954 w 228600"/>
                <a:gd name="connsiteY551" fmla="*/ 121815 h 228600"/>
                <a:gd name="connsiteX552" fmla="*/ 166488 w 228600"/>
                <a:gd name="connsiteY552" fmla="*/ 120920 h 228600"/>
                <a:gd name="connsiteX553" fmla="*/ 168583 w 228600"/>
                <a:gd name="connsiteY553" fmla="*/ 119796 h 228600"/>
                <a:gd name="connsiteX554" fmla="*/ 169622 w 228600"/>
                <a:gd name="connsiteY554" fmla="*/ 118072 h 228600"/>
                <a:gd name="connsiteX555" fmla="*/ 168783 w 228600"/>
                <a:gd name="connsiteY555" fmla="*/ 115948 h 228600"/>
                <a:gd name="connsiteX556" fmla="*/ 165878 w 228600"/>
                <a:gd name="connsiteY556" fmla="*/ 112805 h 228600"/>
                <a:gd name="connsiteX557" fmla="*/ 165735 w 228600"/>
                <a:gd name="connsiteY557" fmla="*/ 110576 h 228600"/>
                <a:gd name="connsiteX558" fmla="*/ 170183 w 228600"/>
                <a:gd name="connsiteY558" fmla="*/ 109633 h 228600"/>
                <a:gd name="connsiteX559" fmla="*/ 172803 w 228600"/>
                <a:gd name="connsiteY559" fmla="*/ 111576 h 228600"/>
                <a:gd name="connsiteX560" fmla="*/ 174136 w 228600"/>
                <a:gd name="connsiteY560" fmla="*/ 111709 h 228600"/>
                <a:gd name="connsiteX561" fmla="*/ 173622 w 228600"/>
                <a:gd name="connsiteY561" fmla="*/ 113567 h 228600"/>
                <a:gd name="connsiteX562" fmla="*/ 173850 w 228600"/>
                <a:gd name="connsiteY562" fmla="*/ 114167 h 228600"/>
                <a:gd name="connsiteX563" fmla="*/ 174050 w 228600"/>
                <a:gd name="connsiteY563" fmla="*/ 119787 h 228600"/>
                <a:gd name="connsiteX564" fmla="*/ 172812 w 228600"/>
                <a:gd name="connsiteY564" fmla="*/ 120577 h 228600"/>
                <a:gd name="connsiteX565" fmla="*/ 172612 w 228600"/>
                <a:gd name="connsiteY565" fmla="*/ 122120 h 228600"/>
                <a:gd name="connsiteX566" fmla="*/ 172355 w 228600"/>
                <a:gd name="connsiteY566" fmla="*/ 122672 h 228600"/>
                <a:gd name="connsiteX567" fmla="*/ 29728 w 228600"/>
                <a:gd name="connsiteY567" fmla="*/ 118901 h 228600"/>
                <a:gd name="connsiteX568" fmla="*/ 28403 w 228600"/>
                <a:gd name="connsiteY568" fmla="*/ 119272 h 228600"/>
                <a:gd name="connsiteX569" fmla="*/ 26727 w 228600"/>
                <a:gd name="connsiteY569" fmla="*/ 116024 h 228600"/>
                <a:gd name="connsiteX570" fmla="*/ 26118 w 228600"/>
                <a:gd name="connsiteY570" fmla="*/ 113776 h 228600"/>
                <a:gd name="connsiteX571" fmla="*/ 26823 w 228600"/>
                <a:gd name="connsiteY571" fmla="*/ 113652 h 228600"/>
                <a:gd name="connsiteX572" fmla="*/ 27490 w 228600"/>
                <a:gd name="connsiteY572" fmla="*/ 113910 h 228600"/>
                <a:gd name="connsiteX573" fmla="*/ 28194 w 228600"/>
                <a:gd name="connsiteY573" fmla="*/ 114757 h 228600"/>
                <a:gd name="connsiteX574" fmla="*/ 28194 w 228600"/>
                <a:gd name="connsiteY574" fmla="*/ 115624 h 228600"/>
                <a:gd name="connsiteX575" fmla="*/ 28480 w 228600"/>
                <a:gd name="connsiteY575" fmla="*/ 116557 h 228600"/>
                <a:gd name="connsiteX576" fmla="*/ 29213 w 228600"/>
                <a:gd name="connsiteY576" fmla="*/ 117672 h 228600"/>
                <a:gd name="connsiteX577" fmla="*/ 29728 w 228600"/>
                <a:gd name="connsiteY577" fmla="*/ 118901 h 228600"/>
                <a:gd name="connsiteX578" fmla="*/ 25822 w 228600"/>
                <a:gd name="connsiteY578" fmla="*/ 117072 h 228600"/>
                <a:gd name="connsiteX579" fmla="*/ 26156 w 228600"/>
                <a:gd name="connsiteY579" fmla="*/ 120996 h 228600"/>
                <a:gd name="connsiteX580" fmla="*/ 28042 w 228600"/>
                <a:gd name="connsiteY580" fmla="*/ 121729 h 228600"/>
                <a:gd name="connsiteX581" fmla="*/ 30547 w 228600"/>
                <a:gd name="connsiteY581" fmla="*/ 125254 h 228600"/>
                <a:gd name="connsiteX582" fmla="*/ 30337 w 228600"/>
                <a:gd name="connsiteY582" fmla="*/ 127054 h 228600"/>
                <a:gd name="connsiteX583" fmla="*/ 29813 w 228600"/>
                <a:gd name="connsiteY583" fmla="*/ 127673 h 228600"/>
                <a:gd name="connsiteX584" fmla="*/ 25661 w 228600"/>
                <a:gd name="connsiteY584" fmla="*/ 126006 h 228600"/>
                <a:gd name="connsiteX585" fmla="*/ 24670 w 228600"/>
                <a:gd name="connsiteY585" fmla="*/ 126759 h 228600"/>
                <a:gd name="connsiteX586" fmla="*/ 23460 w 228600"/>
                <a:gd name="connsiteY586" fmla="*/ 126454 h 228600"/>
                <a:gd name="connsiteX587" fmla="*/ 22708 w 228600"/>
                <a:gd name="connsiteY587" fmla="*/ 124501 h 228600"/>
                <a:gd name="connsiteX588" fmla="*/ 22793 w 228600"/>
                <a:gd name="connsiteY588" fmla="*/ 123816 h 228600"/>
                <a:gd name="connsiteX589" fmla="*/ 22117 w 228600"/>
                <a:gd name="connsiteY589" fmla="*/ 122644 h 228600"/>
                <a:gd name="connsiteX590" fmla="*/ 21546 w 228600"/>
                <a:gd name="connsiteY590" fmla="*/ 122120 h 228600"/>
                <a:gd name="connsiteX591" fmla="*/ 19917 w 228600"/>
                <a:gd name="connsiteY591" fmla="*/ 123673 h 228600"/>
                <a:gd name="connsiteX592" fmla="*/ 18888 w 228600"/>
                <a:gd name="connsiteY592" fmla="*/ 123958 h 228600"/>
                <a:gd name="connsiteX593" fmla="*/ 18888 w 228600"/>
                <a:gd name="connsiteY593" fmla="*/ 122539 h 228600"/>
                <a:gd name="connsiteX594" fmla="*/ 20403 w 228600"/>
                <a:gd name="connsiteY594" fmla="*/ 118634 h 228600"/>
                <a:gd name="connsiteX595" fmla="*/ 21107 w 228600"/>
                <a:gd name="connsiteY595" fmla="*/ 117977 h 228600"/>
                <a:gd name="connsiteX596" fmla="*/ 22346 w 228600"/>
                <a:gd name="connsiteY596" fmla="*/ 119262 h 228600"/>
                <a:gd name="connsiteX597" fmla="*/ 23365 w 228600"/>
                <a:gd name="connsiteY597" fmla="*/ 118786 h 228600"/>
                <a:gd name="connsiteX598" fmla="*/ 24136 w 228600"/>
                <a:gd name="connsiteY598" fmla="*/ 116672 h 228600"/>
                <a:gd name="connsiteX599" fmla="*/ 24184 w 228600"/>
                <a:gd name="connsiteY599" fmla="*/ 114567 h 228600"/>
                <a:gd name="connsiteX600" fmla="*/ 24537 w 228600"/>
                <a:gd name="connsiteY600" fmla="*/ 113948 h 228600"/>
                <a:gd name="connsiteX601" fmla="*/ 25822 w 228600"/>
                <a:gd name="connsiteY601" fmla="*/ 117072 h 228600"/>
                <a:gd name="connsiteX602" fmla="*/ 104375 w 228600"/>
                <a:gd name="connsiteY602" fmla="*/ 132560 h 228600"/>
                <a:gd name="connsiteX603" fmla="*/ 103318 w 228600"/>
                <a:gd name="connsiteY603" fmla="*/ 133388 h 228600"/>
                <a:gd name="connsiteX604" fmla="*/ 102127 w 228600"/>
                <a:gd name="connsiteY604" fmla="*/ 133350 h 228600"/>
                <a:gd name="connsiteX605" fmla="*/ 101279 w 228600"/>
                <a:gd name="connsiteY605" fmla="*/ 133045 h 228600"/>
                <a:gd name="connsiteX606" fmla="*/ 100861 w 228600"/>
                <a:gd name="connsiteY606" fmla="*/ 132379 h 228600"/>
                <a:gd name="connsiteX607" fmla="*/ 101385 w 228600"/>
                <a:gd name="connsiteY607" fmla="*/ 132064 h 228600"/>
                <a:gd name="connsiteX608" fmla="*/ 102004 w 228600"/>
                <a:gd name="connsiteY608" fmla="*/ 130721 h 228600"/>
                <a:gd name="connsiteX609" fmla="*/ 102575 w 228600"/>
                <a:gd name="connsiteY609" fmla="*/ 130359 h 228600"/>
                <a:gd name="connsiteX610" fmla="*/ 103423 w 228600"/>
                <a:gd name="connsiteY610" fmla="*/ 130531 h 228600"/>
                <a:gd name="connsiteX611" fmla="*/ 103947 w 228600"/>
                <a:gd name="connsiteY611" fmla="*/ 131074 h 228600"/>
                <a:gd name="connsiteX612" fmla="*/ 104375 w 228600"/>
                <a:gd name="connsiteY612" fmla="*/ 132560 h 228600"/>
                <a:gd name="connsiteX613" fmla="*/ 142885 w 228600"/>
                <a:gd name="connsiteY613" fmla="*/ 138160 h 228600"/>
                <a:gd name="connsiteX614" fmla="*/ 142094 w 228600"/>
                <a:gd name="connsiteY614" fmla="*/ 140418 h 228600"/>
                <a:gd name="connsiteX615" fmla="*/ 140008 w 228600"/>
                <a:gd name="connsiteY615" fmla="*/ 137789 h 228600"/>
                <a:gd name="connsiteX616" fmla="*/ 137722 w 228600"/>
                <a:gd name="connsiteY616" fmla="*/ 135989 h 228600"/>
                <a:gd name="connsiteX617" fmla="*/ 136865 w 228600"/>
                <a:gd name="connsiteY617" fmla="*/ 134408 h 228600"/>
                <a:gd name="connsiteX618" fmla="*/ 135474 w 228600"/>
                <a:gd name="connsiteY618" fmla="*/ 133455 h 228600"/>
                <a:gd name="connsiteX619" fmla="*/ 135094 w 228600"/>
                <a:gd name="connsiteY619" fmla="*/ 131331 h 228600"/>
                <a:gd name="connsiteX620" fmla="*/ 136779 w 228600"/>
                <a:gd name="connsiteY620" fmla="*/ 130464 h 228600"/>
                <a:gd name="connsiteX621" fmla="*/ 137503 w 228600"/>
                <a:gd name="connsiteY621" fmla="*/ 130378 h 228600"/>
                <a:gd name="connsiteX622" fmla="*/ 139237 w 228600"/>
                <a:gd name="connsiteY622" fmla="*/ 132960 h 228600"/>
                <a:gd name="connsiteX623" fmla="*/ 141942 w 228600"/>
                <a:gd name="connsiteY623" fmla="*/ 133255 h 228600"/>
                <a:gd name="connsiteX624" fmla="*/ 141732 w 228600"/>
                <a:gd name="connsiteY624" fmla="*/ 134846 h 228600"/>
                <a:gd name="connsiteX625" fmla="*/ 142590 w 228600"/>
                <a:gd name="connsiteY625" fmla="*/ 136893 h 228600"/>
                <a:gd name="connsiteX626" fmla="*/ 142885 w 228600"/>
                <a:gd name="connsiteY626" fmla="*/ 138160 h 228600"/>
                <a:gd name="connsiteX627" fmla="*/ 33204 w 228600"/>
                <a:gd name="connsiteY627" fmla="*/ 136627 h 228600"/>
                <a:gd name="connsiteX628" fmla="*/ 36024 w 228600"/>
                <a:gd name="connsiteY628" fmla="*/ 139903 h 228600"/>
                <a:gd name="connsiteX629" fmla="*/ 33747 w 228600"/>
                <a:gd name="connsiteY629" fmla="*/ 139094 h 228600"/>
                <a:gd name="connsiteX630" fmla="*/ 31328 w 228600"/>
                <a:gd name="connsiteY630" fmla="*/ 141361 h 228600"/>
                <a:gd name="connsiteX631" fmla="*/ 28261 w 228600"/>
                <a:gd name="connsiteY631" fmla="*/ 138713 h 228600"/>
                <a:gd name="connsiteX632" fmla="*/ 26423 w 228600"/>
                <a:gd name="connsiteY632" fmla="*/ 136027 h 228600"/>
                <a:gd name="connsiteX633" fmla="*/ 26013 w 228600"/>
                <a:gd name="connsiteY633" fmla="*/ 134950 h 228600"/>
                <a:gd name="connsiteX634" fmla="*/ 27937 w 228600"/>
                <a:gd name="connsiteY634" fmla="*/ 132436 h 228600"/>
                <a:gd name="connsiteX635" fmla="*/ 29728 w 228600"/>
                <a:gd name="connsiteY635" fmla="*/ 135017 h 228600"/>
                <a:gd name="connsiteX636" fmla="*/ 31899 w 228600"/>
                <a:gd name="connsiteY636" fmla="*/ 135427 h 228600"/>
                <a:gd name="connsiteX637" fmla="*/ 33204 w 228600"/>
                <a:gd name="connsiteY637" fmla="*/ 136627 h 228600"/>
                <a:gd name="connsiteX638" fmla="*/ 191881 w 228600"/>
                <a:gd name="connsiteY638" fmla="*/ 136417 h 228600"/>
                <a:gd name="connsiteX639" fmla="*/ 195168 w 228600"/>
                <a:gd name="connsiteY639" fmla="*/ 137531 h 228600"/>
                <a:gd name="connsiteX640" fmla="*/ 196082 w 228600"/>
                <a:gd name="connsiteY640" fmla="*/ 137408 h 228600"/>
                <a:gd name="connsiteX641" fmla="*/ 197634 w 228600"/>
                <a:gd name="connsiteY641" fmla="*/ 137808 h 228600"/>
                <a:gd name="connsiteX642" fmla="*/ 198044 w 228600"/>
                <a:gd name="connsiteY642" fmla="*/ 139846 h 228600"/>
                <a:gd name="connsiteX643" fmla="*/ 195987 w 228600"/>
                <a:gd name="connsiteY643" fmla="*/ 140141 h 228600"/>
                <a:gd name="connsiteX644" fmla="*/ 192424 w 228600"/>
                <a:gd name="connsiteY644" fmla="*/ 142018 h 228600"/>
                <a:gd name="connsiteX645" fmla="*/ 190910 w 228600"/>
                <a:gd name="connsiteY645" fmla="*/ 141608 h 228600"/>
                <a:gd name="connsiteX646" fmla="*/ 189100 w 228600"/>
                <a:gd name="connsiteY646" fmla="*/ 139980 h 228600"/>
                <a:gd name="connsiteX647" fmla="*/ 186224 w 228600"/>
                <a:gd name="connsiteY647" fmla="*/ 139808 h 228600"/>
                <a:gd name="connsiteX648" fmla="*/ 185376 w 228600"/>
                <a:gd name="connsiteY648" fmla="*/ 139360 h 228600"/>
                <a:gd name="connsiteX649" fmla="*/ 186919 w 228600"/>
                <a:gd name="connsiteY649" fmla="*/ 137436 h 228600"/>
                <a:gd name="connsiteX650" fmla="*/ 189719 w 228600"/>
                <a:gd name="connsiteY650" fmla="*/ 136465 h 228600"/>
                <a:gd name="connsiteX651" fmla="*/ 191881 w 228600"/>
                <a:gd name="connsiteY651" fmla="*/ 136417 h 228600"/>
                <a:gd name="connsiteX652" fmla="*/ 125892 w 228600"/>
                <a:gd name="connsiteY652" fmla="*/ 144304 h 228600"/>
                <a:gd name="connsiteX653" fmla="*/ 124102 w 228600"/>
                <a:gd name="connsiteY653" fmla="*/ 145933 h 228600"/>
                <a:gd name="connsiteX654" fmla="*/ 123797 w 228600"/>
                <a:gd name="connsiteY654" fmla="*/ 143485 h 228600"/>
                <a:gd name="connsiteX655" fmla="*/ 124949 w 228600"/>
                <a:gd name="connsiteY655" fmla="*/ 140903 h 228600"/>
                <a:gd name="connsiteX656" fmla="*/ 126521 w 228600"/>
                <a:gd name="connsiteY656" fmla="*/ 140741 h 228600"/>
                <a:gd name="connsiteX657" fmla="*/ 127102 w 228600"/>
                <a:gd name="connsiteY657" fmla="*/ 141875 h 228600"/>
                <a:gd name="connsiteX658" fmla="*/ 125892 w 228600"/>
                <a:gd name="connsiteY658" fmla="*/ 144304 h 228600"/>
                <a:gd name="connsiteX659" fmla="*/ 149952 w 228600"/>
                <a:gd name="connsiteY659" fmla="*/ 143542 h 228600"/>
                <a:gd name="connsiteX660" fmla="*/ 148962 w 228600"/>
                <a:gd name="connsiteY660" fmla="*/ 145713 h 228600"/>
                <a:gd name="connsiteX661" fmla="*/ 147295 w 228600"/>
                <a:gd name="connsiteY661" fmla="*/ 145380 h 228600"/>
                <a:gd name="connsiteX662" fmla="*/ 144504 w 228600"/>
                <a:gd name="connsiteY662" fmla="*/ 143047 h 228600"/>
                <a:gd name="connsiteX663" fmla="*/ 143552 w 228600"/>
                <a:gd name="connsiteY663" fmla="*/ 141989 h 228600"/>
                <a:gd name="connsiteX664" fmla="*/ 143028 w 228600"/>
                <a:gd name="connsiteY664" fmla="*/ 140951 h 228600"/>
                <a:gd name="connsiteX665" fmla="*/ 144171 w 228600"/>
                <a:gd name="connsiteY665" fmla="*/ 140827 h 228600"/>
                <a:gd name="connsiteX666" fmla="*/ 145571 w 228600"/>
                <a:gd name="connsiteY666" fmla="*/ 141932 h 228600"/>
                <a:gd name="connsiteX667" fmla="*/ 149143 w 228600"/>
                <a:gd name="connsiteY667" fmla="*/ 142513 h 228600"/>
                <a:gd name="connsiteX668" fmla="*/ 149952 w 228600"/>
                <a:gd name="connsiteY668" fmla="*/ 143542 h 228600"/>
                <a:gd name="connsiteX669" fmla="*/ 170622 w 228600"/>
                <a:gd name="connsiteY669" fmla="*/ 145904 h 228600"/>
                <a:gd name="connsiteX670" fmla="*/ 169374 w 228600"/>
                <a:gd name="connsiteY670" fmla="*/ 146037 h 228600"/>
                <a:gd name="connsiteX671" fmla="*/ 169755 w 228600"/>
                <a:gd name="connsiteY671" fmla="*/ 144694 h 228600"/>
                <a:gd name="connsiteX672" fmla="*/ 172145 w 228600"/>
                <a:gd name="connsiteY672" fmla="*/ 142361 h 228600"/>
                <a:gd name="connsiteX673" fmla="*/ 175499 w 228600"/>
                <a:gd name="connsiteY673" fmla="*/ 142247 h 228600"/>
                <a:gd name="connsiteX674" fmla="*/ 178546 w 228600"/>
                <a:gd name="connsiteY674" fmla="*/ 141075 h 228600"/>
                <a:gd name="connsiteX675" fmla="*/ 179232 w 228600"/>
                <a:gd name="connsiteY675" fmla="*/ 141037 h 228600"/>
                <a:gd name="connsiteX676" fmla="*/ 177775 w 228600"/>
                <a:gd name="connsiteY676" fmla="*/ 142875 h 228600"/>
                <a:gd name="connsiteX677" fmla="*/ 175317 w 228600"/>
                <a:gd name="connsiteY677" fmla="*/ 144590 h 228600"/>
                <a:gd name="connsiteX678" fmla="*/ 170622 w 228600"/>
                <a:gd name="connsiteY678" fmla="*/ 145904 h 228600"/>
                <a:gd name="connsiteX679" fmla="*/ 153877 w 228600"/>
                <a:gd name="connsiteY679" fmla="*/ 149600 h 228600"/>
                <a:gd name="connsiteX680" fmla="*/ 151315 w 228600"/>
                <a:gd name="connsiteY680" fmla="*/ 149809 h 228600"/>
                <a:gd name="connsiteX681" fmla="*/ 151467 w 228600"/>
                <a:gd name="connsiteY681" fmla="*/ 147247 h 228600"/>
                <a:gd name="connsiteX682" fmla="*/ 152419 w 228600"/>
                <a:gd name="connsiteY682" fmla="*/ 146580 h 228600"/>
                <a:gd name="connsiteX683" fmla="*/ 155486 w 228600"/>
                <a:gd name="connsiteY683" fmla="*/ 147857 h 228600"/>
                <a:gd name="connsiteX684" fmla="*/ 155334 w 228600"/>
                <a:gd name="connsiteY684" fmla="*/ 148657 h 228600"/>
                <a:gd name="connsiteX685" fmla="*/ 153877 w 228600"/>
                <a:gd name="connsiteY685" fmla="*/ 149600 h 228600"/>
                <a:gd name="connsiteX686" fmla="*/ 141590 w 228600"/>
                <a:gd name="connsiteY686" fmla="*/ 147104 h 228600"/>
                <a:gd name="connsiteX687" fmla="*/ 141456 w 228600"/>
                <a:gd name="connsiteY687" fmla="*/ 150581 h 228600"/>
                <a:gd name="connsiteX688" fmla="*/ 140751 w 228600"/>
                <a:gd name="connsiteY688" fmla="*/ 150552 h 228600"/>
                <a:gd name="connsiteX689" fmla="*/ 140341 w 228600"/>
                <a:gd name="connsiteY689" fmla="*/ 150019 h 228600"/>
                <a:gd name="connsiteX690" fmla="*/ 140322 w 228600"/>
                <a:gd name="connsiteY690" fmla="*/ 148685 h 228600"/>
                <a:gd name="connsiteX691" fmla="*/ 140627 w 228600"/>
                <a:gd name="connsiteY691" fmla="*/ 146590 h 228600"/>
                <a:gd name="connsiteX692" fmla="*/ 141590 w 228600"/>
                <a:gd name="connsiteY692" fmla="*/ 147104 h 228600"/>
                <a:gd name="connsiteX693" fmla="*/ 128026 w 228600"/>
                <a:gd name="connsiteY693" fmla="*/ 152105 h 228600"/>
                <a:gd name="connsiteX694" fmla="*/ 126502 w 228600"/>
                <a:gd name="connsiteY694" fmla="*/ 153124 h 228600"/>
                <a:gd name="connsiteX695" fmla="*/ 127007 w 228600"/>
                <a:gd name="connsiteY695" fmla="*/ 150800 h 228600"/>
                <a:gd name="connsiteX696" fmla="*/ 126254 w 228600"/>
                <a:gd name="connsiteY696" fmla="*/ 149590 h 228600"/>
                <a:gd name="connsiteX697" fmla="*/ 126921 w 228600"/>
                <a:gd name="connsiteY697" fmla="*/ 148562 h 228600"/>
                <a:gd name="connsiteX698" fmla="*/ 127902 w 228600"/>
                <a:gd name="connsiteY698" fmla="*/ 147733 h 228600"/>
                <a:gd name="connsiteX699" fmla="*/ 128359 w 228600"/>
                <a:gd name="connsiteY699" fmla="*/ 148590 h 228600"/>
                <a:gd name="connsiteX700" fmla="*/ 129236 w 228600"/>
                <a:gd name="connsiteY700" fmla="*/ 149981 h 228600"/>
                <a:gd name="connsiteX701" fmla="*/ 128026 w 228600"/>
                <a:gd name="connsiteY701" fmla="*/ 152105 h 228600"/>
                <a:gd name="connsiteX702" fmla="*/ 130369 w 228600"/>
                <a:gd name="connsiteY702" fmla="*/ 159439 h 228600"/>
                <a:gd name="connsiteX703" fmla="*/ 129378 w 228600"/>
                <a:gd name="connsiteY703" fmla="*/ 159944 h 228600"/>
                <a:gd name="connsiteX704" fmla="*/ 127731 w 228600"/>
                <a:gd name="connsiteY704" fmla="*/ 159210 h 228600"/>
                <a:gd name="connsiteX705" fmla="*/ 128169 w 228600"/>
                <a:gd name="connsiteY705" fmla="*/ 157382 h 228600"/>
                <a:gd name="connsiteX706" fmla="*/ 129312 w 228600"/>
                <a:gd name="connsiteY706" fmla="*/ 156601 h 228600"/>
                <a:gd name="connsiteX707" fmla="*/ 130521 w 228600"/>
                <a:gd name="connsiteY707" fmla="*/ 157201 h 228600"/>
                <a:gd name="connsiteX708" fmla="*/ 130702 w 228600"/>
                <a:gd name="connsiteY708" fmla="*/ 158029 h 228600"/>
                <a:gd name="connsiteX709" fmla="*/ 130369 w 228600"/>
                <a:gd name="connsiteY709" fmla="*/ 159439 h 228600"/>
                <a:gd name="connsiteX710" fmla="*/ 157705 w 228600"/>
                <a:gd name="connsiteY710" fmla="*/ 164697 h 228600"/>
                <a:gd name="connsiteX711" fmla="*/ 155324 w 228600"/>
                <a:gd name="connsiteY711" fmla="*/ 165954 h 228600"/>
                <a:gd name="connsiteX712" fmla="*/ 153696 w 228600"/>
                <a:gd name="connsiteY712" fmla="*/ 164135 h 228600"/>
                <a:gd name="connsiteX713" fmla="*/ 152791 w 228600"/>
                <a:gd name="connsiteY713" fmla="*/ 161268 h 228600"/>
                <a:gd name="connsiteX714" fmla="*/ 157153 w 228600"/>
                <a:gd name="connsiteY714" fmla="*/ 157058 h 228600"/>
                <a:gd name="connsiteX715" fmla="*/ 158201 w 228600"/>
                <a:gd name="connsiteY715" fmla="*/ 157439 h 228600"/>
                <a:gd name="connsiteX716" fmla="*/ 158830 w 228600"/>
                <a:gd name="connsiteY716" fmla="*/ 158525 h 228600"/>
                <a:gd name="connsiteX717" fmla="*/ 158735 w 228600"/>
                <a:gd name="connsiteY717" fmla="*/ 162306 h 228600"/>
                <a:gd name="connsiteX718" fmla="*/ 157705 w 228600"/>
                <a:gd name="connsiteY718" fmla="*/ 164697 h 228600"/>
                <a:gd name="connsiteX719" fmla="*/ 150572 w 228600"/>
                <a:gd name="connsiteY719" fmla="*/ 161335 h 228600"/>
                <a:gd name="connsiteX720" fmla="*/ 148447 w 228600"/>
                <a:gd name="connsiteY720" fmla="*/ 163906 h 228600"/>
                <a:gd name="connsiteX721" fmla="*/ 146676 w 228600"/>
                <a:gd name="connsiteY721" fmla="*/ 163630 h 228600"/>
                <a:gd name="connsiteX722" fmla="*/ 145933 w 228600"/>
                <a:gd name="connsiteY722" fmla="*/ 162449 h 228600"/>
                <a:gd name="connsiteX723" fmla="*/ 147028 w 228600"/>
                <a:gd name="connsiteY723" fmla="*/ 160030 h 228600"/>
                <a:gd name="connsiteX724" fmla="*/ 149400 w 228600"/>
                <a:gd name="connsiteY724" fmla="*/ 158658 h 228600"/>
                <a:gd name="connsiteX725" fmla="*/ 150476 w 228600"/>
                <a:gd name="connsiteY725" fmla="*/ 159020 h 228600"/>
                <a:gd name="connsiteX726" fmla="*/ 150372 w 228600"/>
                <a:gd name="connsiteY726" fmla="*/ 160811 h 228600"/>
                <a:gd name="connsiteX727" fmla="*/ 150572 w 228600"/>
                <a:gd name="connsiteY727" fmla="*/ 161335 h 228600"/>
                <a:gd name="connsiteX728" fmla="*/ 197101 w 228600"/>
                <a:gd name="connsiteY728" fmla="*/ 164973 h 228600"/>
                <a:gd name="connsiteX729" fmla="*/ 194434 w 228600"/>
                <a:gd name="connsiteY729" fmla="*/ 165430 h 228600"/>
                <a:gd name="connsiteX730" fmla="*/ 194910 w 228600"/>
                <a:gd name="connsiteY730" fmla="*/ 162782 h 228600"/>
                <a:gd name="connsiteX731" fmla="*/ 193606 w 228600"/>
                <a:gd name="connsiteY731" fmla="*/ 160696 h 228600"/>
                <a:gd name="connsiteX732" fmla="*/ 195682 w 228600"/>
                <a:gd name="connsiteY732" fmla="*/ 161868 h 228600"/>
                <a:gd name="connsiteX733" fmla="*/ 197006 w 228600"/>
                <a:gd name="connsiteY733" fmla="*/ 163278 h 228600"/>
                <a:gd name="connsiteX734" fmla="*/ 197654 w 228600"/>
                <a:gd name="connsiteY734" fmla="*/ 163544 h 228600"/>
                <a:gd name="connsiteX735" fmla="*/ 197501 w 228600"/>
                <a:gd name="connsiteY735" fmla="*/ 164392 h 228600"/>
                <a:gd name="connsiteX736" fmla="*/ 197101 w 228600"/>
                <a:gd name="connsiteY736" fmla="*/ 164973 h 228600"/>
                <a:gd name="connsiteX737" fmla="*/ 135655 w 228600"/>
                <a:gd name="connsiteY737" fmla="*/ 166230 h 228600"/>
                <a:gd name="connsiteX738" fmla="*/ 135170 w 228600"/>
                <a:gd name="connsiteY738" fmla="*/ 166373 h 228600"/>
                <a:gd name="connsiteX739" fmla="*/ 134464 w 228600"/>
                <a:gd name="connsiteY739" fmla="*/ 164973 h 228600"/>
                <a:gd name="connsiteX740" fmla="*/ 134322 w 228600"/>
                <a:gd name="connsiteY740" fmla="*/ 163668 h 228600"/>
                <a:gd name="connsiteX741" fmla="*/ 134598 w 228600"/>
                <a:gd name="connsiteY741" fmla="*/ 162897 h 228600"/>
                <a:gd name="connsiteX742" fmla="*/ 135522 w 228600"/>
                <a:gd name="connsiteY742" fmla="*/ 162821 h 228600"/>
                <a:gd name="connsiteX743" fmla="*/ 136779 w 228600"/>
                <a:gd name="connsiteY743" fmla="*/ 165306 h 228600"/>
                <a:gd name="connsiteX744" fmla="*/ 135655 w 228600"/>
                <a:gd name="connsiteY744" fmla="*/ 166230 h 228600"/>
                <a:gd name="connsiteX745" fmla="*/ 166078 w 228600"/>
                <a:gd name="connsiteY745" fmla="*/ 170583 h 228600"/>
                <a:gd name="connsiteX746" fmla="*/ 163716 w 228600"/>
                <a:gd name="connsiteY746" fmla="*/ 170860 h 228600"/>
                <a:gd name="connsiteX747" fmla="*/ 162963 w 228600"/>
                <a:gd name="connsiteY747" fmla="*/ 170612 h 228600"/>
                <a:gd name="connsiteX748" fmla="*/ 164402 w 228600"/>
                <a:gd name="connsiteY748" fmla="*/ 170041 h 228600"/>
                <a:gd name="connsiteX749" fmla="*/ 165402 w 228600"/>
                <a:gd name="connsiteY749" fmla="*/ 169431 h 228600"/>
                <a:gd name="connsiteX750" fmla="*/ 165888 w 228600"/>
                <a:gd name="connsiteY750" fmla="*/ 168697 h 228600"/>
                <a:gd name="connsiteX751" fmla="*/ 168279 w 228600"/>
                <a:gd name="connsiteY751" fmla="*/ 167402 h 228600"/>
                <a:gd name="connsiteX752" fmla="*/ 169850 w 228600"/>
                <a:gd name="connsiteY752" fmla="*/ 165706 h 228600"/>
                <a:gd name="connsiteX753" fmla="*/ 171555 w 228600"/>
                <a:gd name="connsiteY753" fmla="*/ 166859 h 228600"/>
                <a:gd name="connsiteX754" fmla="*/ 169422 w 228600"/>
                <a:gd name="connsiteY754" fmla="*/ 167630 h 228600"/>
                <a:gd name="connsiteX755" fmla="*/ 166078 w 228600"/>
                <a:gd name="connsiteY755" fmla="*/ 170583 h 228600"/>
                <a:gd name="connsiteX756" fmla="*/ 195225 w 228600"/>
                <a:gd name="connsiteY756" fmla="*/ 172688 h 228600"/>
                <a:gd name="connsiteX757" fmla="*/ 194396 w 228600"/>
                <a:gd name="connsiteY757" fmla="*/ 172726 h 228600"/>
                <a:gd name="connsiteX758" fmla="*/ 195386 w 228600"/>
                <a:gd name="connsiteY758" fmla="*/ 171126 h 228600"/>
                <a:gd name="connsiteX759" fmla="*/ 198206 w 228600"/>
                <a:gd name="connsiteY759" fmla="*/ 168926 h 228600"/>
                <a:gd name="connsiteX760" fmla="*/ 202311 w 228600"/>
                <a:gd name="connsiteY760" fmla="*/ 166983 h 228600"/>
                <a:gd name="connsiteX761" fmla="*/ 203673 w 228600"/>
                <a:gd name="connsiteY761" fmla="*/ 166773 h 228600"/>
                <a:gd name="connsiteX762" fmla="*/ 205988 w 228600"/>
                <a:gd name="connsiteY762" fmla="*/ 167973 h 228600"/>
                <a:gd name="connsiteX763" fmla="*/ 201740 w 228600"/>
                <a:gd name="connsiteY763" fmla="*/ 169964 h 228600"/>
                <a:gd name="connsiteX764" fmla="*/ 200606 w 228600"/>
                <a:gd name="connsiteY764" fmla="*/ 171012 h 228600"/>
                <a:gd name="connsiteX765" fmla="*/ 197472 w 228600"/>
                <a:gd name="connsiteY765" fmla="*/ 171240 h 228600"/>
                <a:gd name="connsiteX766" fmla="*/ 195225 w 228600"/>
                <a:gd name="connsiteY766" fmla="*/ 172688 h 228600"/>
                <a:gd name="connsiteX767" fmla="*/ 153314 w 228600"/>
                <a:gd name="connsiteY767" fmla="*/ 174450 h 228600"/>
                <a:gd name="connsiteX768" fmla="*/ 152848 w 228600"/>
                <a:gd name="connsiteY768" fmla="*/ 174974 h 228600"/>
                <a:gd name="connsiteX769" fmla="*/ 150829 w 228600"/>
                <a:gd name="connsiteY769" fmla="*/ 172879 h 228600"/>
                <a:gd name="connsiteX770" fmla="*/ 150057 w 228600"/>
                <a:gd name="connsiteY770" fmla="*/ 171660 h 228600"/>
                <a:gd name="connsiteX771" fmla="*/ 151019 w 228600"/>
                <a:gd name="connsiteY771" fmla="*/ 170640 h 228600"/>
                <a:gd name="connsiteX772" fmla="*/ 153991 w 228600"/>
                <a:gd name="connsiteY772" fmla="*/ 173022 h 228600"/>
                <a:gd name="connsiteX773" fmla="*/ 153314 w 228600"/>
                <a:gd name="connsiteY773" fmla="*/ 174450 h 228600"/>
                <a:gd name="connsiteX774" fmla="*/ 130702 w 228600"/>
                <a:gd name="connsiteY774" fmla="*/ 171469 h 228600"/>
                <a:gd name="connsiteX775" fmla="*/ 130750 w 228600"/>
                <a:gd name="connsiteY775" fmla="*/ 173422 h 228600"/>
                <a:gd name="connsiteX776" fmla="*/ 130559 w 228600"/>
                <a:gd name="connsiteY776" fmla="*/ 174117 h 228600"/>
                <a:gd name="connsiteX777" fmla="*/ 125092 w 228600"/>
                <a:gd name="connsiteY777" fmla="*/ 175060 h 228600"/>
                <a:gd name="connsiteX778" fmla="*/ 125597 w 228600"/>
                <a:gd name="connsiteY778" fmla="*/ 172822 h 228600"/>
                <a:gd name="connsiteX779" fmla="*/ 125930 w 228600"/>
                <a:gd name="connsiteY779" fmla="*/ 172117 h 228600"/>
                <a:gd name="connsiteX780" fmla="*/ 127740 w 228600"/>
                <a:gd name="connsiteY780" fmla="*/ 173155 h 228600"/>
                <a:gd name="connsiteX781" fmla="*/ 128407 w 228600"/>
                <a:gd name="connsiteY781" fmla="*/ 172622 h 228600"/>
                <a:gd name="connsiteX782" fmla="*/ 128674 w 228600"/>
                <a:gd name="connsiteY782" fmla="*/ 172012 h 228600"/>
                <a:gd name="connsiteX783" fmla="*/ 130702 w 228600"/>
                <a:gd name="connsiteY783" fmla="*/ 171469 h 228600"/>
                <a:gd name="connsiteX784" fmla="*/ 219570 w 228600"/>
                <a:gd name="connsiteY784" fmla="*/ 178432 h 228600"/>
                <a:gd name="connsiteX785" fmla="*/ 218990 w 228600"/>
                <a:gd name="connsiteY785" fmla="*/ 178956 h 228600"/>
                <a:gd name="connsiteX786" fmla="*/ 217647 w 228600"/>
                <a:gd name="connsiteY786" fmla="*/ 177441 h 228600"/>
                <a:gd name="connsiteX787" fmla="*/ 217580 w 228600"/>
                <a:gd name="connsiteY787" fmla="*/ 176651 h 228600"/>
                <a:gd name="connsiteX788" fmla="*/ 218951 w 228600"/>
                <a:gd name="connsiteY788" fmla="*/ 175746 h 228600"/>
                <a:gd name="connsiteX789" fmla="*/ 219637 w 228600"/>
                <a:gd name="connsiteY789" fmla="*/ 175536 h 228600"/>
                <a:gd name="connsiteX790" fmla="*/ 219837 w 228600"/>
                <a:gd name="connsiteY790" fmla="*/ 176156 h 228600"/>
                <a:gd name="connsiteX791" fmla="*/ 219818 w 228600"/>
                <a:gd name="connsiteY791" fmla="*/ 177479 h 228600"/>
                <a:gd name="connsiteX792" fmla="*/ 219570 w 228600"/>
                <a:gd name="connsiteY792" fmla="*/ 178432 h 228600"/>
                <a:gd name="connsiteX793" fmla="*/ 182156 w 228600"/>
                <a:gd name="connsiteY793" fmla="*/ 177394 h 228600"/>
                <a:gd name="connsiteX794" fmla="*/ 180042 w 228600"/>
                <a:gd name="connsiteY794" fmla="*/ 178184 h 228600"/>
                <a:gd name="connsiteX795" fmla="*/ 178699 w 228600"/>
                <a:gd name="connsiteY795" fmla="*/ 179851 h 228600"/>
                <a:gd name="connsiteX796" fmla="*/ 177061 w 228600"/>
                <a:gd name="connsiteY796" fmla="*/ 178670 h 228600"/>
                <a:gd name="connsiteX797" fmla="*/ 177061 w 228600"/>
                <a:gd name="connsiteY797" fmla="*/ 177070 h 228600"/>
                <a:gd name="connsiteX798" fmla="*/ 178851 w 228600"/>
                <a:gd name="connsiteY798" fmla="*/ 177565 h 228600"/>
                <a:gd name="connsiteX799" fmla="*/ 180108 w 228600"/>
                <a:gd name="connsiteY799" fmla="*/ 176660 h 228600"/>
                <a:gd name="connsiteX800" fmla="*/ 179727 w 228600"/>
                <a:gd name="connsiteY800" fmla="*/ 175641 h 228600"/>
                <a:gd name="connsiteX801" fmla="*/ 181099 w 228600"/>
                <a:gd name="connsiteY801" fmla="*/ 176117 h 228600"/>
                <a:gd name="connsiteX802" fmla="*/ 182156 w 228600"/>
                <a:gd name="connsiteY802" fmla="*/ 177394 h 228600"/>
                <a:gd name="connsiteX803" fmla="*/ 156010 w 228600"/>
                <a:gd name="connsiteY803" fmla="*/ 183775 h 228600"/>
                <a:gd name="connsiteX804" fmla="*/ 154772 w 228600"/>
                <a:gd name="connsiteY804" fmla="*/ 185519 h 228600"/>
                <a:gd name="connsiteX805" fmla="*/ 153019 w 228600"/>
                <a:gd name="connsiteY805" fmla="*/ 184899 h 228600"/>
                <a:gd name="connsiteX806" fmla="*/ 153734 w 228600"/>
                <a:gd name="connsiteY806" fmla="*/ 184242 h 228600"/>
                <a:gd name="connsiteX807" fmla="*/ 154153 w 228600"/>
                <a:gd name="connsiteY807" fmla="*/ 183385 h 228600"/>
                <a:gd name="connsiteX808" fmla="*/ 154200 w 228600"/>
                <a:gd name="connsiteY808" fmla="*/ 182147 h 228600"/>
                <a:gd name="connsiteX809" fmla="*/ 153724 w 228600"/>
                <a:gd name="connsiteY809" fmla="*/ 181385 h 228600"/>
                <a:gd name="connsiteX810" fmla="*/ 154048 w 228600"/>
                <a:gd name="connsiteY810" fmla="*/ 181108 h 228600"/>
                <a:gd name="connsiteX811" fmla="*/ 155610 w 228600"/>
                <a:gd name="connsiteY811" fmla="*/ 182385 h 228600"/>
                <a:gd name="connsiteX812" fmla="*/ 156010 w 228600"/>
                <a:gd name="connsiteY812" fmla="*/ 183775 h 228600"/>
                <a:gd name="connsiteX813" fmla="*/ 219104 w 228600"/>
                <a:gd name="connsiteY813" fmla="*/ 199044 h 228600"/>
                <a:gd name="connsiteX814" fmla="*/ 217180 w 228600"/>
                <a:gd name="connsiteY814" fmla="*/ 199739 h 228600"/>
                <a:gd name="connsiteX815" fmla="*/ 216513 w 228600"/>
                <a:gd name="connsiteY815" fmla="*/ 199654 h 228600"/>
                <a:gd name="connsiteX816" fmla="*/ 215713 w 228600"/>
                <a:gd name="connsiteY816" fmla="*/ 198130 h 228600"/>
                <a:gd name="connsiteX817" fmla="*/ 216827 w 228600"/>
                <a:gd name="connsiteY817" fmla="*/ 194453 h 228600"/>
                <a:gd name="connsiteX818" fmla="*/ 215798 w 228600"/>
                <a:gd name="connsiteY818" fmla="*/ 192081 h 228600"/>
                <a:gd name="connsiteX819" fmla="*/ 215732 w 228600"/>
                <a:gd name="connsiteY819" fmla="*/ 191081 h 228600"/>
                <a:gd name="connsiteX820" fmla="*/ 217294 w 228600"/>
                <a:gd name="connsiteY820" fmla="*/ 189690 h 228600"/>
                <a:gd name="connsiteX821" fmla="*/ 218380 w 228600"/>
                <a:gd name="connsiteY821" fmla="*/ 187605 h 228600"/>
                <a:gd name="connsiteX822" fmla="*/ 221028 w 228600"/>
                <a:gd name="connsiteY822" fmla="*/ 185347 h 228600"/>
                <a:gd name="connsiteX823" fmla="*/ 227895 w 228600"/>
                <a:gd name="connsiteY823" fmla="*/ 182671 h 228600"/>
                <a:gd name="connsiteX824" fmla="*/ 229505 w 228600"/>
                <a:gd name="connsiteY824" fmla="*/ 182423 h 228600"/>
                <a:gd name="connsiteX825" fmla="*/ 229458 w 228600"/>
                <a:gd name="connsiteY825" fmla="*/ 184518 h 228600"/>
                <a:gd name="connsiteX826" fmla="*/ 227162 w 228600"/>
                <a:gd name="connsiteY826" fmla="*/ 189814 h 228600"/>
                <a:gd name="connsiteX827" fmla="*/ 225123 w 228600"/>
                <a:gd name="connsiteY827" fmla="*/ 192462 h 228600"/>
                <a:gd name="connsiteX828" fmla="*/ 225666 w 228600"/>
                <a:gd name="connsiteY828" fmla="*/ 194577 h 228600"/>
                <a:gd name="connsiteX829" fmla="*/ 222399 w 228600"/>
                <a:gd name="connsiteY829" fmla="*/ 195167 h 228600"/>
                <a:gd name="connsiteX830" fmla="*/ 219104 w 228600"/>
                <a:gd name="connsiteY830" fmla="*/ 199044 h 228600"/>
                <a:gd name="connsiteX831" fmla="*/ 91088 w 228600"/>
                <a:gd name="connsiteY831" fmla="*/ 190472 h 228600"/>
                <a:gd name="connsiteX832" fmla="*/ 90774 w 228600"/>
                <a:gd name="connsiteY832" fmla="*/ 191900 h 228600"/>
                <a:gd name="connsiteX833" fmla="*/ 88021 w 228600"/>
                <a:gd name="connsiteY833" fmla="*/ 190919 h 228600"/>
                <a:gd name="connsiteX834" fmla="*/ 87259 w 228600"/>
                <a:gd name="connsiteY834" fmla="*/ 189443 h 228600"/>
                <a:gd name="connsiteX835" fmla="*/ 87116 w 228600"/>
                <a:gd name="connsiteY835" fmla="*/ 186166 h 228600"/>
                <a:gd name="connsiteX836" fmla="*/ 87840 w 228600"/>
                <a:gd name="connsiteY836" fmla="*/ 184566 h 228600"/>
                <a:gd name="connsiteX837" fmla="*/ 88316 w 228600"/>
                <a:gd name="connsiteY837" fmla="*/ 184061 h 228600"/>
                <a:gd name="connsiteX838" fmla="*/ 89583 w 228600"/>
                <a:gd name="connsiteY838" fmla="*/ 185909 h 228600"/>
                <a:gd name="connsiteX839" fmla="*/ 92240 w 228600"/>
                <a:gd name="connsiteY839" fmla="*/ 188605 h 228600"/>
                <a:gd name="connsiteX840" fmla="*/ 91088 w 228600"/>
                <a:gd name="connsiteY840" fmla="*/ 190472 h 228600"/>
                <a:gd name="connsiteX841" fmla="*/ 201282 w 228600"/>
                <a:gd name="connsiteY841" fmla="*/ 214256 h 228600"/>
                <a:gd name="connsiteX842" fmla="*/ 200263 w 228600"/>
                <a:gd name="connsiteY842" fmla="*/ 216094 h 228600"/>
                <a:gd name="connsiteX843" fmla="*/ 199225 w 228600"/>
                <a:gd name="connsiteY843" fmla="*/ 214541 h 228600"/>
                <a:gd name="connsiteX844" fmla="*/ 199673 w 228600"/>
                <a:gd name="connsiteY844" fmla="*/ 212750 h 228600"/>
                <a:gd name="connsiteX845" fmla="*/ 198473 w 228600"/>
                <a:gd name="connsiteY845" fmla="*/ 209921 h 228600"/>
                <a:gd name="connsiteX846" fmla="*/ 200749 w 228600"/>
                <a:gd name="connsiteY846" fmla="*/ 205712 h 228600"/>
                <a:gd name="connsiteX847" fmla="*/ 200797 w 228600"/>
                <a:gd name="connsiteY847" fmla="*/ 203664 h 228600"/>
                <a:gd name="connsiteX848" fmla="*/ 202540 w 228600"/>
                <a:gd name="connsiteY848" fmla="*/ 202616 h 228600"/>
                <a:gd name="connsiteX849" fmla="*/ 202112 w 228600"/>
                <a:gd name="connsiteY849" fmla="*/ 206093 h 228600"/>
                <a:gd name="connsiteX850" fmla="*/ 200778 w 228600"/>
                <a:gd name="connsiteY850" fmla="*/ 208874 h 228600"/>
                <a:gd name="connsiteX851" fmla="*/ 202159 w 228600"/>
                <a:gd name="connsiteY851" fmla="*/ 211188 h 228600"/>
                <a:gd name="connsiteX852" fmla="*/ 202816 w 228600"/>
                <a:gd name="connsiteY852" fmla="*/ 213817 h 228600"/>
                <a:gd name="connsiteX853" fmla="*/ 201282 w 228600"/>
                <a:gd name="connsiteY853" fmla="*/ 214256 h 228600"/>
                <a:gd name="connsiteX854" fmla="*/ 112433 w 228600"/>
                <a:gd name="connsiteY854" fmla="*/ 211960 h 228600"/>
                <a:gd name="connsiteX855" fmla="*/ 114262 w 228600"/>
                <a:gd name="connsiteY855" fmla="*/ 212198 h 228600"/>
                <a:gd name="connsiteX856" fmla="*/ 116739 w 228600"/>
                <a:gd name="connsiteY856" fmla="*/ 212160 h 228600"/>
                <a:gd name="connsiteX857" fmla="*/ 117300 w 228600"/>
                <a:gd name="connsiteY857" fmla="*/ 211960 h 228600"/>
                <a:gd name="connsiteX858" fmla="*/ 118882 w 228600"/>
                <a:gd name="connsiteY858" fmla="*/ 210045 h 228600"/>
                <a:gd name="connsiteX859" fmla="*/ 120825 w 228600"/>
                <a:gd name="connsiteY859" fmla="*/ 210007 h 228600"/>
                <a:gd name="connsiteX860" fmla="*/ 121673 w 228600"/>
                <a:gd name="connsiteY860" fmla="*/ 211893 h 228600"/>
                <a:gd name="connsiteX861" fmla="*/ 119701 w 228600"/>
                <a:gd name="connsiteY861" fmla="*/ 212760 h 228600"/>
                <a:gd name="connsiteX862" fmla="*/ 119301 w 228600"/>
                <a:gd name="connsiteY862" fmla="*/ 213255 h 228600"/>
                <a:gd name="connsiteX863" fmla="*/ 119682 w 228600"/>
                <a:gd name="connsiteY863" fmla="*/ 213655 h 228600"/>
                <a:gd name="connsiteX864" fmla="*/ 121158 w 228600"/>
                <a:gd name="connsiteY864" fmla="*/ 214446 h 228600"/>
                <a:gd name="connsiteX865" fmla="*/ 123216 w 228600"/>
                <a:gd name="connsiteY865" fmla="*/ 214151 h 228600"/>
                <a:gd name="connsiteX866" fmla="*/ 123273 w 228600"/>
                <a:gd name="connsiteY866" fmla="*/ 215637 h 228600"/>
                <a:gd name="connsiteX867" fmla="*/ 123730 w 228600"/>
                <a:gd name="connsiteY867" fmla="*/ 216846 h 228600"/>
                <a:gd name="connsiteX868" fmla="*/ 124739 w 228600"/>
                <a:gd name="connsiteY868" fmla="*/ 217570 h 228600"/>
                <a:gd name="connsiteX869" fmla="*/ 125845 w 228600"/>
                <a:gd name="connsiteY869" fmla="*/ 217713 h 228600"/>
                <a:gd name="connsiteX870" fmla="*/ 128274 w 228600"/>
                <a:gd name="connsiteY870" fmla="*/ 217504 h 228600"/>
                <a:gd name="connsiteX871" fmla="*/ 130664 w 228600"/>
                <a:gd name="connsiteY871" fmla="*/ 217027 h 228600"/>
                <a:gd name="connsiteX872" fmla="*/ 133131 w 228600"/>
                <a:gd name="connsiteY872" fmla="*/ 216075 h 228600"/>
                <a:gd name="connsiteX873" fmla="*/ 135655 w 228600"/>
                <a:gd name="connsiteY873" fmla="*/ 215589 h 228600"/>
                <a:gd name="connsiteX874" fmla="*/ 143190 w 228600"/>
                <a:gd name="connsiteY874" fmla="*/ 216075 h 228600"/>
                <a:gd name="connsiteX875" fmla="*/ 145895 w 228600"/>
                <a:gd name="connsiteY875" fmla="*/ 218132 h 228600"/>
                <a:gd name="connsiteX876" fmla="*/ 151048 w 228600"/>
                <a:gd name="connsiteY876" fmla="*/ 218380 h 228600"/>
                <a:gd name="connsiteX877" fmla="*/ 155829 w 228600"/>
                <a:gd name="connsiteY877" fmla="*/ 219466 h 228600"/>
                <a:gd name="connsiteX878" fmla="*/ 158344 w 228600"/>
                <a:gd name="connsiteY878" fmla="*/ 218751 h 228600"/>
                <a:gd name="connsiteX879" fmla="*/ 162639 w 228600"/>
                <a:gd name="connsiteY879" fmla="*/ 218084 h 228600"/>
                <a:gd name="connsiteX880" fmla="*/ 163326 w 228600"/>
                <a:gd name="connsiteY880" fmla="*/ 218808 h 228600"/>
                <a:gd name="connsiteX881" fmla="*/ 162773 w 228600"/>
                <a:gd name="connsiteY881" fmla="*/ 223447 h 228600"/>
                <a:gd name="connsiteX882" fmla="*/ 163039 w 228600"/>
                <a:gd name="connsiteY882" fmla="*/ 224800 h 228600"/>
                <a:gd name="connsiteX883" fmla="*/ 164278 w 228600"/>
                <a:gd name="connsiteY883" fmla="*/ 225447 h 228600"/>
                <a:gd name="connsiteX884" fmla="*/ 165497 w 228600"/>
                <a:gd name="connsiteY884" fmla="*/ 225133 h 228600"/>
                <a:gd name="connsiteX885" fmla="*/ 167002 w 228600"/>
                <a:gd name="connsiteY885" fmla="*/ 223609 h 228600"/>
                <a:gd name="connsiteX886" fmla="*/ 170602 w 228600"/>
                <a:gd name="connsiteY886" fmla="*/ 222437 h 228600"/>
                <a:gd name="connsiteX887" fmla="*/ 174336 w 228600"/>
                <a:gd name="connsiteY887" fmla="*/ 222437 h 228600"/>
                <a:gd name="connsiteX888" fmla="*/ 177489 w 228600"/>
                <a:gd name="connsiteY888" fmla="*/ 219351 h 228600"/>
                <a:gd name="connsiteX889" fmla="*/ 178413 w 228600"/>
                <a:gd name="connsiteY889" fmla="*/ 219170 h 228600"/>
                <a:gd name="connsiteX890" fmla="*/ 177832 w 228600"/>
                <a:gd name="connsiteY890" fmla="*/ 220685 h 228600"/>
                <a:gd name="connsiteX891" fmla="*/ 177355 w 228600"/>
                <a:gd name="connsiteY891" fmla="*/ 224247 h 228600"/>
                <a:gd name="connsiteX892" fmla="*/ 176689 w 228600"/>
                <a:gd name="connsiteY892" fmla="*/ 226333 h 228600"/>
                <a:gd name="connsiteX893" fmla="*/ 176384 w 228600"/>
                <a:gd name="connsiteY893" fmla="*/ 227972 h 228600"/>
                <a:gd name="connsiteX894" fmla="*/ 174279 w 228600"/>
                <a:gd name="connsiteY894" fmla="*/ 228819 h 228600"/>
                <a:gd name="connsiteX895" fmla="*/ 171108 w 228600"/>
                <a:gd name="connsiteY895" fmla="*/ 228962 h 228600"/>
                <a:gd name="connsiteX896" fmla="*/ 165307 w 228600"/>
                <a:gd name="connsiteY896" fmla="*/ 228600 h 228600"/>
                <a:gd name="connsiteX897" fmla="*/ 159458 w 228600"/>
                <a:gd name="connsiteY897" fmla="*/ 229181 h 228600"/>
                <a:gd name="connsiteX898" fmla="*/ 148628 w 228600"/>
                <a:gd name="connsiteY898" fmla="*/ 230743 h 228600"/>
                <a:gd name="connsiteX899" fmla="*/ 137779 w 228600"/>
                <a:gd name="connsiteY899" fmla="*/ 231543 h 228600"/>
                <a:gd name="connsiteX900" fmla="*/ 136322 w 228600"/>
                <a:gd name="connsiteY900" fmla="*/ 231019 h 228600"/>
                <a:gd name="connsiteX901" fmla="*/ 136293 w 228600"/>
                <a:gd name="connsiteY901" fmla="*/ 228953 h 228600"/>
                <a:gd name="connsiteX902" fmla="*/ 136065 w 228600"/>
                <a:gd name="connsiteY902" fmla="*/ 227524 h 228600"/>
                <a:gd name="connsiteX903" fmla="*/ 135360 w 228600"/>
                <a:gd name="connsiteY903" fmla="*/ 226524 h 228600"/>
                <a:gd name="connsiteX904" fmla="*/ 132007 w 228600"/>
                <a:gd name="connsiteY904" fmla="*/ 225666 h 228600"/>
                <a:gd name="connsiteX905" fmla="*/ 128807 w 228600"/>
                <a:gd name="connsiteY905" fmla="*/ 224200 h 228600"/>
                <a:gd name="connsiteX906" fmla="*/ 116263 w 228600"/>
                <a:gd name="connsiteY906" fmla="*/ 222199 h 228600"/>
                <a:gd name="connsiteX907" fmla="*/ 113300 w 228600"/>
                <a:gd name="connsiteY907" fmla="*/ 221409 h 228600"/>
                <a:gd name="connsiteX908" fmla="*/ 108500 w 228600"/>
                <a:gd name="connsiteY908" fmla="*/ 221818 h 228600"/>
                <a:gd name="connsiteX909" fmla="*/ 106738 w 228600"/>
                <a:gd name="connsiteY909" fmla="*/ 221761 h 228600"/>
                <a:gd name="connsiteX910" fmla="*/ 105528 w 228600"/>
                <a:gd name="connsiteY910" fmla="*/ 221047 h 228600"/>
                <a:gd name="connsiteX911" fmla="*/ 104690 w 228600"/>
                <a:gd name="connsiteY911" fmla="*/ 219808 h 228600"/>
                <a:gd name="connsiteX912" fmla="*/ 104309 w 228600"/>
                <a:gd name="connsiteY912" fmla="*/ 215875 h 228600"/>
                <a:gd name="connsiteX913" fmla="*/ 104909 w 228600"/>
                <a:gd name="connsiteY913" fmla="*/ 211979 h 228600"/>
                <a:gd name="connsiteX914" fmla="*/ 105947 w 228600"/>
                <a:gd name="connsiteY914" fmla="*/ 210950 h 228600"/>
                <a:gd name="connsiteX915" fmla="*/ 106423 w 228600"/>
                <a:gd name="connsiteY915" fmla="*/ 212122 h 228600"/>
                <a:gd name="connsiteX916" fmla="*/ 107652 w 228600"/>
                <a:gd name="connsiteY916" fmla="*/ 212665 h 228600"/>
                <a:gd name="connsiteX917" fmla="*/ 108795 w 228600"/>
                <a:gd name="connsiteY917" fmla="*/ 211484 h 228600"/>
                <a:gd name="connsiteX918" fmla="*/ 108785 w 228600"/>
                <a:gd name="connsiteY918" fmla="*/ 209693 h 228600"/>
                <a:gd name="connsiteX919" fmla="*/ 109366 w 228600"/>
                <a:gd name="connsiteY919" fmla="*/ 208036 h 228600"/>
                <a:gd name="connsiteX920" fmla="*/ 110271 w 228600"/>
                <a:gd name="connsiteY920" fmla="*/ 208731 h 228600"/>
                <a:gd name="connsiteX921" fmla="*/ 110871 w 228600"/>
                <a:gd name="connsiteY921" fmla="*/ 211284 h 228600"/>
                <a:gd name="connsiteX922" fmla="*/ 112433 w 228600"/>
                <a:gd name="connsiteY922" fmla="*/ 21196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Lst>
              <a:rect l="l" t="t" r="r" b="b"/>
              <a:pathLst>
                <a:path w="228600" h="228600">
                  <a:moveTo>
                    <a:pt x="178422" y="1086"/>
                  </a:moveTo>
                  <a:lnTo>
                    <a:pt x="180813" y="1810"/>
                  </a:lnTo>
                  <a:lnTo>
                    <a:pt x="182204" y="2982"/>
                  </a:lnTo>
                  <a:lnTo>
                    <a:pt x="183071" y="4058"/>
                  </a:lnTo>
                  <a:lnTo>
                    <a:pt x="184395" y="4982"/>
                  </a:lnTo>
                  <a:lnTo>
                    <a:pt x="185385" y="5191"/>
                  </a:lnTo>
                  <a:lnTo>
                    <a:pt x="186147" y="8363"/>
                  </a:lnTo>
                  <a:lnTo>
                    <a:pt x="186547" y="12287"/>
                  </a:lnTo>
                  <a:lnTo>
                    <a:pt x="185947" y="13983"/>
                  </a:lnTo>
                  <a:lnTo>
                    <a:pt x="184185" y="14373"/>
                  </a:lnTo>
                  <a:lnTo>
                    <a:pt x="178680" y="18069"/>
                  </a:lnTo>
                  <a:lnTo>
                    <a:pt x="178546" y="21450"/>
                  </a:lnTo>
                  <a:lnTo>
                    <a:pt x="178623" y="23079"/>
                  </a:lnTo>
                  <a:lnTo>
                    <a:pt x="178737" y="24241"/>
                  </a:lnTo>
                  <a:lnTo>
                    <a:pt x="179318" y="25213"/>
                  </a:lnTo>
                  <a:lnTo>
                    <a:pt x="179318" y="26613"/>
                  </a:lnTo>
                  <a:lnTo>
                    <a:pt x="178708" y="28118"/>
                  </a:lnTo>
                  <a:lnTo>
                    <a:pt x="176308" y="30632"/>
                  </a:lnTo>
                  <a:lnTo>
                    <a:pt x="174641" y="32623"/>
                  </a:lnTo>
                  <a:lnTo>
                    <a:pt x="172774" y="35328"/>
                  </a:lnTo>
                  <a:lnTo>
                    <a:pt x="171727" y="35662"/>
                  </a:lnTo>
                  <a:lnTo>
                    <a:pt x="170898" y="36138"/>
                  </a:lnTo>
                  <a:lnTo>
                    <a:pt x="170145" y="34652"/>
                  </a:lnTo>
                  <a:lnTo>
                    <a:pt x="166002" y="32014"/>
                  </a:lnTo>
                  <a:lnTo>
                    <a:pt x="156410" y="30471"/>
                  </a:lnTo>
                  <a:lnTo>
                    <a:pt x="151829" y="28518"/>
                  </a:lnTo>
                  <a:lnTo>
                    <a:pt x="149819" y="28880"/>
                  </a:lnTo>
                  <a:lnTo>
                    <a:pt x="145923" y="26699"/>
                  </a:lnTo>
                  <a:lnTo>
                    <a:pt x="143256" y="27661"/>
                  </a:lnTo>
                  <a:lnTo>
                    <a:pt x="137599" y="31537"/>
                  </a:lnTo>
                  <a:lnTo>
                    <a:pt x="134541" y="31118"/>
                  </a:lnTo>
                  <a:lnTo>
                    <a:pt x="131274" y="28785"/>
                  </a:lnTo>
                  <a:lnTo>
                    <a:pt x="129150" y="28356"/>
                  </a:lnTo>
                  <a:lnTo>
                    <a:pt x="126654" y="29585"/>
                  </a:lnTo>
                  <a:lnTo>
                    <a:pt x="122663" y="34042"/>
                  </a:lnTo>
                  <a:lnTo>
                    <a:pt x="118596" y="36224"/>
                  </a:lnTo>
                  <a:lnTo>
                    <a:pt x="114958" y="35376"/>
                  </a:lnTo>
                  <a:lnTo>
                    <a:pt x="110062" y="35395"/>
                  </a:lnTo>
                  <a:lnTo>
                    <a:pt x="109538" y="37881"/>
                  </a:lnTo>
                  <a:lnTo>
                    <a:pt x="110480" y="39605"/>
                  </a:lnTo>
                  <a:lnTo>
                    <a:pt x="113157" y="42539"/>
                  </a:lnTo>
                  <a:lnTo>
                    <a:pt x="111900" y="44739"/>
                  </a:lnTo>
                  <a:lnTo>
                    <a:pt x="112833" y="46939"/>
                  </a:lnTo>
                  <a:lnTo>
                    <a:pt x="114577" y="47387"/>
                  </a:lnTo>
                  <a:lnTo>
                    <a:pt x="117215" y="47263"/>
                  </a:lnTo>
                  <a:lnTo>
                    <a:pt x="122082" y="50111"/>
                  </a:lnTo>
                  <a:lnTo>
                    <a:pt x="124216" y="53112"/>
                  </a:lnTo>
                  <a:lnTo>
                    <a:pt x="125578" y="56388"/>
                  </a:lnTo>
                  <a:lnTo>
                    <a:pt x="122606" y="54035"/>
                  </a:lnTo>
                  <a:lnTo>
                    <a:pt x="120635" y="51768"/>
                  </a:lnTo>
                  <a:lnTo>
                    <a:pt x="117882" y="50949"/>
                  </a:lnTo>
                  <a:lnTo>
                    <a:pt x="114062" y="49016"/>
                  </a:lnTo>
                  <a:lnTo>
                    <a:pt x="111662" y="48692"/>
                  </a:lnTo>
                  <a:lnTo>
                    <a:pt x="109109" y="50035"/>
                  </a:lnTo>
                  <a:lnTo>
                    <a:pt x="108909" y="51549"/>
                  </a:lnTo>
                  <a:lnTo>
                    <a:pt x="111662" y="54378"/>
                  </a:lnTo>
                  <a:lnTo>
                    <a:pt x="114176" y="56121"/>
                  </a:lnTo>
                  <a:lnTo>
                    <a:pt x="115510" y="57531"/>
                  </a:lnTo>
                  <a:lnTo>
                    <a:pt x="116396" y="60665"/>
                  </a:lnTo>
                  <a:lnTo>
                    <a:pt x="115891" y="61722"/>
                  </a:lnTo>
                  <a:lnTo>
                    <a:pt x="114958" y="62713"/>
                  </a:lnTo>
                  <a:lnTo>
                    <a:pt x="111976" y="60741"/>
                  </a:lnTo>
                  <a:lnTo>
                    <a:pt x="107414" y="53721"/>
                  </a:lnTo>
                  <a:lnTo>
                    <a:pt x="101051" y="52321"/>
                  </a:lnTo>
                  <a:lnTo>
                    <a:pt x="99984" y="53788"/>
                  </a:lnTo>
                  <a:lnTo>
                    <a:pt x="101241" y="57503"/>
                  </a:lnTo>
                  <a:lnTo>
                    <a:pt x="102146" y="58941"/>
                  </a:lnTo>
                  <a:lnTo>
                    <a:pt x="107681" y="62941"/>
                  </a:lnTo>
                  <a:lnTo>
                    <a:pt x="107242" y="63789"/>
                  </a:lnTo>
                  <a:lnTo>
                    <a:pt x="106432" y="64151"/>
                  </a:lnTo>
                  <a:lnTo>
                    <a:pt x="100242" y="61865"/>
                  </a:lnTo>
                  <a:lnTo>
                    <a:pt x="98441" y="58388"/>
                  </a:lnTo>
                  <a:lnTo>
                    <a:pt x="98013" y="53978"/>
                  </a:lnTo>
                  <a:lnTo>
                    <a:pt x="92297" y="50911"/>
                  </a:lnTo>
                  <a:lnTo>
                    <a:pt x="86906" y="47568"/>
                  </a:lnTo>
                  <a:lnTo>
                    <a:pt x="85697" y="44396"/>
                  </a:lnTo>
                  <a:lnTo>
                    <a:pt x="86811" y="43215"/>
                  </a:lnTo>
                  <a:lnTo>
                    <a:pt x="87602" y="40882"/>
                  </a:lnTo>
                  <a:lnTo>
                    <a:pt x="84640" y="41310"/>
                  </a:lnTo>
                  <a:lnTo>
                    <a:pt x="82782" y="42786"/>
                  </a:lnTo>
                  <a:lnTo>
                    <a:pt x="79782" y="44215"/>
                  </a:lnTo>
                  <a:lnTo>
                    <a:pt x="79658" y="46558"/>
                  </a:lnTo>
                  <a:lnTo>
                    <a:pt x="80134" y="48730"/>
                  </a:lnTo>
                  <a:lnTo>
                    <a:pt x="79143" y="51883"/>
                  </a:lnTo>
                  <a:lnTo>
                    <a:pt x="78172" y="57360"/>
                  </a:lnTo>
                  <a:lnTo>
                    <a:pt x="78781" y="60227"/>
                  </a:lnTo>
                  <a:lnTo>
                    <a:pt x="85297" y="68428"/>
                  </a:lnTo>
                  <a:lnTo>
                    <a:pt x="87525" y="74371"/>
                  </a:lnTo>
                  <a:lnTo>
                    <a:pt x="89125" y="76619"/>
                  </a:lnTo>
                  <a:lnTo>
                    <a:pt x="92459" y="79096"/>
                  </a:lnTo>
                  <a:lnTo>
                    <a:pt x="95936" y="83696"/>
                  </a:lnTo>
                  <a:lnTo>
                    <a:pt x="97403" y="86087"/>
                  </a:lnTo>
                  <a:lnTo>
                    <a:pt x="98450" y="90002"/>
                  </a:lnTo>
                  <a:lnTo>
                    <a:pt x="95527" y="92421"/>
                  </a:lnTo>
                  <a:lnTo>
                    <a:pt x="93831" y="92516"/>
                  </a:lnTo>
                  <a:lnTo>
                    <a:pt x="92888" y="91450"/>
                  </a:lnTo>
                  <a:lnTo>
                    <a:pt x="94202" y="88783"/>
                  </a:lnTo>
                  <a:lnTo>
                    <a:pt x="94012" y="87154"/>
                  </a:lnTo>
                  <a:lnTo>
                    <a:pt x="89497" y="84630"/>
                  </a:lnTo>
                  <a:lnTo>
                    <a:pt x="87592" y="85477"/>
                  </a:lnTo>
                  <a:lnTo>
                    <a:pt x="85392" y="87116"/>
                  </a:lnTo>
                  <a:lnTo>
                    <a:pt x="86649" y="90164"/>
                  </a:lnTo>
                  <a:lnTo>
                    <a:pt x="88059" y="92173"/>
                  </a:lnTo>
                  <a:lnTo>
                    <a:pt x="88773" y="94936"/>
                  </a:lnTo>
                  <a:lnTo>
                    <a:pt x="91478" y="94698"/>
                  </a:lnTo>
                  <a:lnTo>
                    <a:pt x="87840" y="97793"/>
                  </a:lnTo>
                  <a:lnTo>
                    <a:pt x="84420" y="99374"/>
                  </a:lnTo>
                  <a:lnTo>
                    <a:pt x="81058" y="99470"/>
                  </a:lnTo>
                  <a:lnTo>
                    <a:pt x="78915" y="99756"/>
                  </a:lnTo>
                  <a:lnTo>
                    <a:pt x="78172" y="100546"/>
                  </a:lnTo>
                  <a:lnTo>
                    <a:pt x="79915" y="101117"/>
                  </a:lnTo>
                  <a:lnTo>
                    <a:pt x="81334" y="101175"/>
                  </a:lnTo>
                  <a:lnTo>
                    <a:pt x="83649" y="102841"/>
                  </a:lnTo>
                  <a:lnTo>
                    <a:pt x="90231" y="104832"/>
                  </a:lnTo>
                  <a:lnTo>
                    <a:pt x="93374" y="107356"/>
                  </a:lnTo>
                  <a:lnTo>
                    <a:pt x="96460" y="107585"/>
                  </a:lnTo>
                  <a:lnTo>
                    <a:pt x="99556" y="112204"/>
                  </a:lnTo>
                  <a:lnTo>
                    <a:pt x="104918" y="113433"/>
                  </a:lnTo>
                  <a:lnTo>
                    <a:pt x="107975" y="118091"/>
                  </a:lnTo>
                  <a:lnTo>
                    <a:pt x="112033" y="119006"/>
                  </a:lnTo>
                  <a:lnTo>
                    <a:pt x="115538" y="120720"/>
                  </a:lnTo>
                  <a:lnTo>
                    <a:pt x="116557" y="122349"/>
                  </a:lnTo>
                  <a:lnTo>
                    <a:pt x="117072" y="125301"/>
                  </a:lnTo>
                  <a:lnTo>
                    <a:pt x="117300" y="131540"/>
                  </a:lnTo>
                  <a:lnTo>
                    <a:pt x="118063" y="136170"/>
                  </a:lnTo>
                  <a:lnTo>
                    <a:pt x="118091" y="137627"/>
                  </a:lnTo>
                  <a:lnTo>
                    <a:pt x="117901" y="139808"/>
                  </a:lnTo>
                  <a:lnTo>
                    <a:pt x="116948" y="140875"/>
                  </a:lnTo>
                  <a:lnTo>
                    <a:pt x="115662" y="140913"/>
                  </a:lnTo>
                  <a:lnTo>
                    <a:pt x="113138" y="137513"/>
                  </a:lnTo>
                  <a:lnTo>
                    <a:pt x="109281" y="133931"/>
                  </a:lnTo>
                  <a:lnTo>
                    <a:pt x="105204" y="129664"/>
                  </a:lnTo>
                  <a:lnTo>
                    <a:pt x="104042" y="128911"/>
                  </a:lnTo>
                  <a:lnTo>
                    <a:pt x="103089" y="128845"/>
                  </a:lnTo>
                  <a:lnTo>
                    <a:pt x="100908" y="130283"/>
                  </a:lnTo>
                  <a:lnTo>
                    <a:pt x="94850" y="131398"/>
                  </a:lnTo>
                  <a:lnTo>
                    <a:pt x="92012" y="132960"/>
                  </a:lnTo>
                  <a:lnTo>
                    <a:pt x="90945" y="133302"/>
                  </a:lnTo>
                  <a:lnTo>
                    <a:pt x="90650" y="134122"/>
                  </a:lnTo>
                  <a:lnTo>
                    <a:pt x="91983" y="134969"/>
                  </a:lnTo>
                  <a:lnTo>
                    <a:pt x="93612" y="136922"/>
                  </a:lnTo>
                  <a:lnTo>
                    <a:pt x="93612" y="139580"/>
                  </a:lnTo>
                  <a:lnTo>
                    <a:pt x="94965" y="142808"/>
                  </a:lnTo>
                  <a:lnTo>
                    <a:pt x="96707" y="143637"/>
                  </a:lnTo>
                  <a:lnTo>
                    <a:pt x="98975" y="143570"/>
                  </a:lnTo>
                  <a:lnTo>
                    <a:pt x="100279" y="144171"/>
                  </a:lnTo>
                  <a:lnTo>
                    <a:pt x="100613" y="145456"/>
                  </a:lnTo>
                  <a:lnTo>
                    <a:pt x="101937" y="146952"/>
                  </a:lnTo>
                  <a:lnTo>
                    <a:pt x="102804" y="148066"/>
                  </a:lnTo>
                  <a:lnTo>
                    <a:pt x="102775" y="148857"/>
                  </a:lnTo>
                  <a:lnTo>
                    <a:pt x="96441" y="150962"/>
                  </a:lnTo>
                  <a:lnTo>
                    <a:pt x="95117" y="151924"/>
                  </a:lnTo>
                  <a:lnTo>
                    <a:pt x="94002" y="152419"/>
                  </a:lnTo>
                  <a:lnTo>
                    <a:pt x="92355" y="151419"/>
                  </a:lnTo>
                  <a:lnTo>
                    <a:pt x="92259" y="148847"/>
                  </a:lnTo>
                  <a:lnTo>
                    <a:pt x="90088" y="147466"/>
                  </a:lnTo>
                  <a:lnTo>
                    <a:pt x="88097" y="146276"/>
                  </a:lnTo>
                  <a:lnTo>
                    <a:pt x="85706" y="145771"/>
                  </a:lnTo>
                  <a:lnTo>
                    <a:pt x="83677" y="143989"/>
                  </a:lnTo>
                  <a:lnTo>
                    <a:pt x="82353" y="145428"/>
                  </a:lnTo>
                  <a:lnTo>
                    <a:pt x="83411" y="150419"/>
                  </a:lnTo>
                  <a:lnTo>
                    <a:pt x="85706" y="153848"/>
                  </a:lnTo>
                  <a:lnTo>
                    <a:pt x="89554" y="163030"/>
                  </a:lnTo>
                  <a:lnTo>
                    <a:pt x="91297" y="168431"/>
                  </a:lnTo>
                  <a:lnTo>
                    <a:pt x="91650" y="171040"/>
                  </a:lnTo>
                  <a:lnTo>
                    <a:pt x="90783" y="175374"/>
                  </a:lnTo>
                  <a:lnTo>
                    <a:pt x="92679" y="178584"/>
                  </a:lnTo>
                  <a:lnTo>
                    <a:pt x="93974" y="181880"/>
                  </a:lnTo>
                  <a:lnTo>
                    <a:pt x="92555" y="181756"/>
                  </a:lnTo>
                  <a:lnTo>
                    <a:pt x="91317" y="180594"/>
                  </a:lnTo>
                  <a:lnTo>
                    <a:pt x="89240" y="179222"/>
                  </a:lnTo>
                  <a:lnTo>
                    <a:pt x="85220" y="173955"/>
                  </a:lnTo>
                  <a:lnTo>
                    <a:pt x="83820" y="170669"/>
                  </a:lnTo>
                  <a:lnTo>
                    <a:pt x="82144" y="170412"/>
                  </a:lnTo>
                  <a:lnTo>
                    <a:pt x="79229" y="170888"/>
                  </a:lnTo>
                  <a:lnTo>
                    <a:pt x="76048" y="177908"/>
                  </a:lnTo>
                  <a:lnTo>
                    <a:pt x="76058" y="181918"/>
                  </a:lnTo>
                  <a:lnTo>
                    <a:pt x="74409" y="180966"/>
                  </a:lnTo>
                  <a:lnTo>
                    <a:pt x="73000" y="179718"/>
                  </a:lnTo>
                  <a:lnTo>
                    <a:pt x="73171" y="175327"/>
                  </a:lnTo>
                  <a:lnTo>
                    <a:pt x="73029" y="173479"/>
                  </a:lnTo>
                  <a:lnTo>
                    <a:pt x="69161" y="167478"/>
                  </a:lnTo>
                  <a:lnTo>
                    <a:pt x="67389" y="166802"/>
                  </a:lnTo>
                  <a:lnTo>
                    <a:pt x="66561" y="164773"/>
                  </a:lnTo>
                  <a:lnTo>
                    <a:pt x="65132" y="162601"/>
                  </a:lnTo>
                  <a:lnTo>
                    <a:pt x="63294" y="163011"/>
                  </a:lnTo>
                  <a:lnTo>
                    <a:pt x="61789" y="163887"/>
                  </a:lnTo>
                  <a:lnTo>
                    <a:pt x="61379" y="167164"/>
                  </a:lnTo>
                  <a:lnTo>
                    <a:pt x="61227" y="170097"/>
                  </a:lnTo>
                  <a:lnTo>
                    <a:pt x="60103" y="172298"/>
                  </a:lnTo>
                  <a:lnTo>
                    <a:pt x="55979" y="168116"/>
                  </a:lnTo>
                  <a:lnTo>
                    <a:pt x="51826" y="160858"/>
                  </a:lnTo>
                  <a:lnTo>
                    <a:pt x="51721" y="156877"/>
                  </a:lnTo>
                  <a:lnTo>
                    <a:pt x="54759" y="153229"/>
                  </a:lnTo>
                  <a:lnTo>
                    <a:pt x="54397" y="150619"/>
                  </a:lnTo>
                  <a:lnTo>
                    <a:pt x="51521" y="145456"/>
                  </a:lnTo>
                  <a:lnTo>
                    <a:pt x="47368" y="142132"/>
                  </a:lnTo>
                  <a:lnTo>
                    <a:pt x="45044" y="141142"/>
                  </a:lnTo>
                  <a:lnTo>
                    <a:pt x="43948" y="137598"/>
                  </a:lnTo>
                  <a:lnTo>
                    <a:pt x="41729" y="135769"/>
                  </a:lnTo>
                  <a:lnTo>
                    <a:pt x="39929" y="134912"/>
                  </a:lnTo>
                  <a:lnTo>
                    <a:pt x="39577" y="133655"/>
                  </a:lnTo>
                  <a:lnTo>
                    <a:pt x="40120" y="132722"/>
                  </a:lnTo>
                  <a:lnTo>
                    <a:pt x="44482" y="129074"/>
                  </a:lnTo>
                  <a:lnTo>
                    <a:pt x="47035" y="123339"/>
                  </a:lnTo>
                  <a:lnTo>
                    <a:pt x="48302" y="123073"/>
                  </a:lnTo>
                  <a:lnTo>
                    <a:pt x="50911" y="124435"/>
                  </a:lnTo>
                  <a:lnTo>
                    <a:pt x="53845" y="124082"/>
                  </a:lnTo>
                  <a:lnTo>
                    <a:pt x="56245" y="120720"/>
                  </a:lnTo>
                  <a:lnTo>
                    <a:pt x="58284" y="118891"/>
                  </a:lnTo>
                  <a:lnTo>
                    <a:pt x="61722" y="119129"/>
                  </a:lnTo>
                  <a:lnTo>
                    <a:pt x="69485" y="123615"/>
                  </a:lnTo>
                  <a:lnTo>
                    <a:pt x="77829" y="126178"/>
                  </a:lnTo>
                  <a:lnTo>
                    <a:pt x="81992" y="128416"/>
                  </a:lnTo>
                  <a:lnTo>
                    <a:pt x="84354" y="130635"/>
                  </a:lnTo>
                  <a:lnTo>
                    <a:pt x="85601" y="131093"/>
                  </a:lnTo>
                  <a:lnTo>
                    <a:pt x="87582" y="131407"/>
                  </a:lnTo>
                  <a:lnTo>
                    <a:pt x="87497" y="129750"/>
                  </a:lnTo>
                  <a:lnTo>
                    <a:pt x="86868" y="128283"/>
                  </a:lnTo>
                  <a:lnTo>
                    <a:pt x="88516" y="127483"/>
                  </a:lnTo>
                  <a:lnTo>
                    <a:pt x="92983" y="127521"/>
                  </a:lnTo>
                  <a:lnTo>
                    <a:pt x="93793" y="126740"/>
                  </a:lnTo>
                  <a:lnTo>
                    <a:pt x="94622" y="125482"/>
                  </a:lnTo>
                  <a:lnTo>
                    <a:pt x="93698" y="124044"/>
                  </a:lnTo>
                  <a:lnTo>
                    <a:pt x="92221" y="123358"/>
                  </a:lnTo>
                  <a:lnTo>
                    <a:pt x="90640" y="123168"/>
                  </a:lnTo>
                  <a:lnTo>
                    <a:pt x="89602" y="122711"/>
                  </a:lnTo>
                  <a:lnTo>
                    <a:pt x="87916" y="123168"/>
                  </a:lnTo>
                  <a:lnTo>
                    <a:pt x="85297" y="122053"/>
                  </a:lnTo>
                  <a:lnTo>
                    <a:pt x="83934" y="121139"/>
                  </a:lnTo>
                  <a:lnTo>
                    <a:pt x="83144" y="120196"/>
                  </a:lnTo>
                  <a:lnTo>
                    <a:pt x="78581" y="118320"/>
                  </a:lnTo>
                  <a:lnTo>
                    <a:pt x="74257" y="115138"/>
                  </a:lnTo>
                  <a:lnTo>
                    <a:pt x="73276" y="116939"/>
                  </a:lnTo>
                  <a:lnTo>
                    <a:pt x="71524" y="117910"/>
                  </a:lnTo>
                  <a:lnTo>
                    <a:pt x="69038" y="118053"/>
                  </a:lnTo>
                  <a:lnTo>
                    <a:pt x="62046" y="116034"/>
                  </a:lnTo>
                  <a:lnTo>
                    <a:pt x="57751" y="117577"/>
                  </a:lnTo>
                  <a:lnTo>
                    <a:pt x="55407" y="117977"/>
                  </a:lnTo>
                  <a:lnTo>
                    <a:pt x="53616" y="118015"/>
                  </a:lnTo>
                  <a:lnTo>
                    <a:pt x="51416" y="118701"/>
                  </a:lnTo>
                  <a:lnTo>
                    <a:pt x="48873" y="119110"/>
                  </a:lnTo>
                  <a:lnTo>
                    <a:pt x="46673" y="116177"/>
                  </a:lnTo>
                  <a:lnTo>
                    <a:pt x="45749" y="113900"/>
                  </a:lnTo>
                  <a:lnTo>
                    <a:pt x="45101" y="113472"/>
                  </a:lnTo>
                  <a:lnTo>
                    <a:pt x="45072" y="115614"/>
                  </a:lnTo>
                  <a:lnTo>
                    <a:pt x="44368" y="117329"/>
                  </a:lnTo>
                  <a:lnTo>
                    <a:pt x="41139" y="118291"/>
                  </a:lnTo>
                  <a:lnTo>
                    <a:pt x="39281" y="116958"/>
                  </a:lnTo>
                  <a:lnTo>
                    <a:pt x="37852" y="112929"/>
                  </a:lnTo>
                  <a:lnTo>
                    <a:pt x="36052" y="107795"/>
                  </a:lnTo>
                  <a:lnTo>
                    <a:pt x="32881" y="103642"/>
                  </a:lnTo>
                  <a:lnTo>
                    <a:pt x="30299" y="102556"/>
                  </a:lnTo>
                  <a:lnTo>
                    <a:pt x="30080" y="100270"/>
                  </a:lnTo>
                  <a:lnTo>
                    <a:pt x="30309" y="98441"/>
                  </a:lnTo>
                  <a:lnTo>
                    <a:pt x="33404" y="97984"/>
                  </a:lnTo>
                  <a:lnTo>
                    <a:pt x="38243" y="99898"/>
                  </a:lnTo>
                  <a:lnTo>
                    <a:pt x="39243" y="99517"/>
                  </a:lnTo>
                  <a:lnTo>
                    <a:pt x="40329" y="98631"/>
                  </a:lnTo>
                  <a:lnTo>
                    <a:pt x="40120" y="96679"/>
                  </a:lnTo>
                  <a:lnTo>
                    <a:pt x="39414" y="94936"/>
                  </a:lnTo>
                  <a:lnTo>
                    <a:pt x="38081" y="94860"/>
                  </a:lnTo>
                  <a:lnTo>
                    <a:pt x="37157" y="95060"/>
                  </a:lnTo>
                  <a:lnTo>
                    <a:pt x="34176" y="94698"/>
                  </a:lnTo>
                  <a:lnTo>
                    <a:pt x="30356" y="95669"/>
                  </a:lnTo>
                  <a:lnTo>
                    <a:pt x="28585" y="94755"/>
                  </a:lnTo>
                  <a:lnTo>
                    <a:pt x="27994" y="93641"/>
                  </a:lnTo>
                  <a:lnTo>
                    <a:pt x="24794" y="90888"/>
                  </a:lnTo>
                  <a:lnTo>
                    <a:pt x="22032" y="87192"/>
                  </a:lnTo>
                  <a:lnTo>
                    <a:pt x="17555" y="84725"/>
                  </a:lnTo>
                  <a:lnTo>
                    <a:pt x="14631" y="77181"/>
                  </a:lnTo>
                  <a:lnTo>
                    <a:pt x="12173" y="73886"/>
                  </a:lnTo>
                  <a:lnTo>
                    <a:pt x="9554" y="71523"/>
                  </a:lnTo>
                  <a:lnTo>
                    <a:pt x="10126" y="71485"/>
                  </a:lnTo>
                  <a:lnTo>
                    <a:pt x="11116" y="71885"/>
                  </a:lnTo>
                  <a:lnTo>
                    <a:pt x="13021" y="73181"/>
                  </a:lnTo>
                  <a:lnTo>
                    <a:pt x="15040" y="73457"/>
                  </a:lnTo>
                  <a:lnTo>
                    <a:pt x="16145" y="72600"/>
                  </a:lnTo>
                  <a:lnTo>
                    <a:pt x="16783" y="71809"/>
                  </a:lnTo>
                  <a:lnTo>
                    <a:pt x="17193" y="70514"/>
                  </a:lnTo>
                  <a:lnTo>
                    <a:pt x="17364" y="68999"/>
                  </a:lnTo>
                  <a:lnTo>
                    <a:pt x="17698" y="68494"/>
                  </a:lnTo>
                  <a:lnTo>
                    <a:pt x="19250" y="68675"/>
                  </a:lnTo>
                  <a:lnTo>
                    <a:pt x="19745" y="68294"/>
                  </a:lnTo>
                  <a:lnTo>
                    <a:pt x="19727" y="66932"/>
                  </a:lnTo>
                  <a:lnTo>
                    <a:pt x="18726" y="65237"/>
                  </a:lnTo>
                  <a:lnTo>
                    <a:pt x="17850" y="63151"/>
                  </a:lnTo>
                  <a:lnTo>
                    <a:pt x="17850" y="62160"/>
                  </a:lnTo>
                  <a:lnTo>
                    <a:pt x="18584" y="61760"/>
                  </a:lnTo>
                  <a:lnTo>
                    <a:pt x="19793" y="60855"/>
                  </a:lnTo>
                  <a:lnTo>
                    <a:pt x="20441" y="59731"/>
                  </a:lnTo>
                  <a:lnTo>
                    <a:pt x="21727" y="59169"/>
                  </a:lnTo>
                  <a:lnTo>
                    <a:pt x="23622" y="59065"/>
                  </a:lnTo>
                  <a:lnTo>
                    <a:pt x="25737" y="58569"/>
                  </a:lnTo>
                  <a:lnTo>
                    <a:pt x="27108" y="57360"/>
                  </a:lnTo>
                  <a:lnTo>
                    <a:pt x="27308" y="56169"/>
                  </a:lnTo>
                  <a:lnTo>
                    <a:pt x="28166" y="52874"/>
                  </a:lnTo>
                  <a:lnTo>
                    <a:pt x="28728" y="51254"/>
                  </a:lnTo>
                  <a:lnTo>
                    <a:pt x="29632" y="49778"/>
                  </a:lnTo>
                  <a:lnTo>
                    <a:pt x="30119" y="47787"/>
                  </a:lnTo>
                  <a:lnTo>
                    <a:pt x="31090" y="45911"/>
                  </a:lnTo>
                  <a:lnTo>
                    <a:pt x="33109" y="45120"/>
                  </a:lnTo>
                  <a:lnTo>
                    <a:pt x="34938" y="44196"/>
                  </a:lnTo>
                  <a:lnTo>
                    <a:pt x="36319" y="41777"/>
                  </a:lnTo>
                  <a:lnTo>
                    <a:pt x="37100" y="39710"/>
                  </a:lnTo>
                  <a:lnTo>
                    <a:pt x="37100" y="38443"/>
                  </a:lnTo>
                  <a:lnTo>
                    <a:pt x="35938" y="36367"/>
                  </a:lnTo>
                  <a:lnTo>
                    <a:pt x="35081" y="34347"/>
                  </a:lnTo>
                  <a:lnTo>
                    <a:pt x="35309" y="31718"/>
                  </a:lnTo>
                  <a:lnTo>
                    <a:pt x="38938" y="31499"/>
                  </a:lnTo>
                  <a:lnTo>
                    <a:pt x="40205" y="31252"/>
                  </a:lnTo>
                  <a:lnTo>
                    <a:pt x="44920" y="31109"/>
                  </a:lnTo>
                  <a:lnTo>
                    <a:pt x="47073" y="29699"/>
                  </a:lnTo>
                  <a:lnTo>
                    <a:pt x="48559" y="29832"/>
                  </a:lnTo>
                  <a:lnTo>
                    <a:pt x="51664" y="31052"/>
                  </a:lnTo>
                  <a:lnTo>
                    <a:pt x="53054" y="30089"/>
                  </a:lnTo>
                  <a:lnTo>
                    <a:pt x="57112" y="28185"/>
                  </a:lnTo>
                  <a:lnTo>
                    <a:pt x="61122" y="22641"/>
                  </a:lnTo>
                  <a:lnTo>
                    <a:pt x="62827" y="21812"/>
                  </a:lnTo>
                  <a:lnTo>
                    <a:pt x="66723" y="21469"/>
                  </a:lnTo>
                  <a:lnTo>
                    <a:pt x="67942" y="20831"/>
                  </a:lnTo>
                  <a:lnTo>
                    <a:pt x="69361" y="20955"/>
                  </a:lnTo>
                  <a:lnTo>
                    <a:pt x="73724" y="22079"/>
                  </a:lnTo>
                  <a:lnTo>
                    <a:pt x="76200" y="22250"/>
                  </a:lnTo>
                  <a:lnTo>
                    <a:pt x="79143" y="21479"/>
                  </a:lnTo>
                  <a:lnTo>
                    <a:pt x="82382" y="20126"/>
                  </a:lnTo>
                  <a:lnTo>
                    <a:pt x="83191" y="15373"/>
                  </a:lnTo>
                  <a:lnTo>
                    <a:pt x="83963" y="14688"/>
                  </a:lnTo>
                  <a:lnTo>
                    <a:pt x="85973" y="14497"/>
                  </a:lnTo>
                  <a:lnTo>
                    <a:pt x="87497" y="14535"/>
                  </a:lnTo>
                  <a:lnTo>
                    <a:pt x="90431" y="14916"/>
                  </a:lnTo>
                  <a:lnTo>
                    <a:pt x="93917" y="15040"/>
                  </a:lnTo>
                  <a:lnTo>
                    <a:pt x="96155" y="12811"/>
                  </a:lnTo>
                  <a:lnTo>
                    <a:pt x="99689" y="12649"/>
                  </a:lnTo>
                  <a:lnTo>
                    <a:pt x="101327" y="12325"/>
                  </a:lnTo>
                  <a:lnTo>
                    <a:pt x="104061" y="12773"/>
                  </a:lnTo>
                  <a:lnTo>
                    <a:pt x="106718" y="12754"/>
                  </a:lnTo>
                  <a:lnTo>
                    <a:pt x="110119" y="11820"/>
                  </a:lnTo>
                  <a:lnTo>
                    <a:pt x="113291" y="10287"/>
                  </a:lnTo>
                  <a:lnTo>
                    <a:pt x="115767" y="10421"/>
                  </a:lnTo>
                  <a:lnTo>
                    <a:pt x="116777" y="10144"/>
                  </a:lnTo>
                  <a:lnTo>
                    <a:pt x="117348" y="9820"/>
                  </a:lnTo>
                  <a:lnTo>
                    <a:pt x="117967" y="7753"/>
                  </a:lnTo>
                  <a:lnTo>
                    <a:pt x="122625" y="7620"/>
                  </a:lnTo>
                  <a:lnTo>
                    <a:pt x="124206" y="7820"/>
                  </a:lnTo>
                  <a:lnTo>
                    <a:pt x="126807" y="7877"/>
                  </a:lnTo>
                  <a:lnTo>
                    <a:pt x="129512" y="6744"/>
                  </a:lnTo>
                  <a:lnTo>
                    <a:pt x="130321" y="6839"/>
                  </a:lnTo>
                  <a:lnTo>
                    <a:pt x="131683" y="9868"/>
                  </a:lnTo>
                  <a:lnTo>
                    <a:pt x="132398" y="10744"/>
                  </a:lnTo>
                  <a:lnTo>
                    <a:pt x="133865" y="11554"/>
                  </a:lnTo>
                  <a:lnTo>
                    <a:pt x="137141" y="13821"/>
                  </a:lnTo>
                  <a:lnTo>
                    <a:pt x="137732" y="13221"/>
                  </a:lnTo>
                  <a:lnTo>
                    <a:pt x="139103" y="12459"/>
                  </a:lnTo>
                  <a:lnTo>
                    <a:pt x="143028" y="13497"/>
                  </a:lnTo>
                  <a:lnTo>
                    <a:pt x="146771" y="15240"/>
                  </a:lnTo>
                  <a:lnTo>
                    <a:pt x="149914" y="17802"/>
                  </a:lnTo>
                  <a:lnTo>
                    <a:pt x="153410" y="17059"/>
                  </a:lnTo>
                  <a:lnTo>
                    <a:pt x="157286" y="15802"/>
                  </a:lnTo>
                  <a:lnTo>
                    <a:pt x="159811" y="15440"/>
                  </a:lnTo>
                  <a:lnTo>
                    <a:pt x="162554" y="15259"/>
                  </a:lnTo>
                  <a:lnTo>
                    <a:pt x="164182" y="14716"/>
                  </a:lnTo>
                  <a:lnTo>
                    <a:pt x="167888" y="15373"/>
                  </a:lnTo>
                  <a:lnTo>
                    <a:pt x="171708" y="13992"/>
                  </a:lnTo>
                  <a:lnTo>
                    <a:pt x="173546" y="12754"/>
                  </a:lnTo>
                  <a:lnTo>
                    <a:pt x="174079" y="11001"/>
                  </a:lnTo>
                  <a:lnTo>
                    <a:pt x="173774" y="7925"/>
                  </a:lnTo>
                  <a:lnTo>
                    <a:pt x="172907" y="4839"/>
                  </a:lnTo>
                  <a:lnTo>
                    <a:pt x="171993" y="3696"/>
                  </a:lnTo>
                  <a:lnTo>
                    <a:pt x="171698" y="2515"/>
                  </a:lnTo>
                  <a:lnTo>
                    <a:pt x="172222" y="1410"/>
                  </a:lnTo>
                  <a:lnTo>
                    <a:pt x="172812" y="648"/>
                  </a:lnTo>
                  <a:lnTo>
                    <a:pt x="175308" y="0"/>
                  </a:lnTo>
                  <a:lnTo>
                    <a:pt x="178422" y="1086"/>
                  </a:lnTo>
                  <a:close/>
                  <a:moveTo>
                    <a:pt x="137075" y="40053"/>
                  </a:moveTo>
                  <a:lnTo>
                    <a:pt x="133645" y="41300"/>
                  </a:lnTo>
                  <a:lnTo>
                    <a:pt x="130160" y="38929"/>
                  </a:lnTo>
                  <a:lnTo>
                    <a:pt x="130188" y="37519"/>
                  </a:lnTo>
                  <a:lnTo>
                    <a:pt x="132026" y="34652"/>
                  </a:lnTo>
                  <a:lnTo>
                    <a:pt x="133036" y="33804"/>
                  </a:lnTo>
                  <a:lnTo>
                    <a:pt x="135598" y="34033"/>
                  </a:lnTo>
                  <a:lnTo>
                    <a:pt x="137056" y="36004"/>
                  </a:lnTo>
                  <a:lnTo>
                    <a:pt x="137399" y="36938"/>
                  </a:lnTo>
                  <a:lnTo>
                    <a:pt x="136922" y="38519"/>
                  </a:lnTo>
                  <a:lnTo>
                    <a:pt x="137075" y="40053"/>
                  </a:lnTo>
                  <a:close/>
                  <a:moveTo>
                    <a:pt x="161449" y="46663"/>
                  </a:moveTo>
                  <a:lnTo>
                    <a:pt x="158420" y="47577"/>
                  </a:lnTo>
                  <a:lnTo>
                    <a:pt x="155086" y="44691"/>
                  </a:lnTo>
                  <a:lnTo>
                    <a:pt x="158305" y="43529"/>
                  </a:lnTo>
                  <a:lnTo>
                    <a:pt x="159801" y="44368"/>
                  </a:lnTo>
                  <a:lnTo>
                    <a:pt x="160868" y="45358"/>
                  </a:lnTo>
                  <a:lnTo>
                    <a:pt x="161449" y="46663"/>
                  </a:lnTo>
                  <a:close/>
                  <a:moveTo>
                    <a:pt x="154810" y="62112"/>
                  </a:moveTo>
                  <a:lnTo>
                    <a:pt x="153801" y="63284"/>
                  </a:lnTo>
                  <a:lnTo>
                    <a:pt x="153048" y="65304"/>
                  </a:lnTo>
                  <a:lnTo>
                    <a:pt x="152648" y="68189"/>
                  </a:lnTo>
                  <a:lnTo>
                    <a:pt x="151086" y="68256"/>
                  </a:lnTo>
                  <a:lnTo>
                    <a:pt x="150143" y="67675"/>
                  </a:lnTo>
                  <a:lnTo>
                    <a:pt x="149829" y="66580"/>
                  </a:lnTo>
                  <a:lnTo>
                    <a:pt x="149771" y="65199"/>
                  </a:lnTo>
                  <a:lnTo>
                    <a:pt x="149086" y="65256"/>
                  </a:lnTo>
                  <a:lnTo>
                    <a:pt x="148533" y="66751"/>
                  </a:lnTo>
                  <a:lnTo>
                    <a:pt x="148047" y="67428"/>
                  </a:lnTo>
                  <a:lnTo>
                    <a:pt x="146476" y="67571"/>
                  </a:lnTo>
                  <a:lnTo>
                    <a:pt x="144752" y="66647"/>
                  </a:lnTo>
                  <a:lnTo>
                    <a:pt x="144838" y="64656"/>
                  </a:lnTo>
                  <a:lnTo>
                    <a:pt x="144495" y="62341"/>
                  </a:lnTo>
                  <a:lnTo>
                    <a:pt x="144647" y="61532"/>
                  </a:lnTo>
                  <a:lnTo>
                    <a:pt x="149362" y="61331"/>
                  </a:lnTo>
                  <a:lnTo>
                    <a:pt x="150743" y="63037"/>
                  </a:lnTo>
                  <a:lnTo>
                    <a:pt x="152410" y="62046"/>
                  </a:lnTo>
                  <a:lnTo>
                    <a:pt x="153095" y="60979"/>
                  </a:lnTo>
                  <a:lnTo>
                    <a:pt x="155115" y="60312"/>
                  </a:lnTo>
                  <a:lnTo>
                    <a:pt x="154810" y="62112"/>
                  </a:lnTo>
                  <a:close/>
                  <a:moveTo>
                    <a:pt x="11535" y="81172"/>
                  </a:moveTo>
                  <a:lnTo>
                    <a:pt x="12116" y="83106"/>
                  </a:lnTo>
                  <a:lnTo>
                    <a:pt x="8782" y="81905"/>
                  </a:lnTo>
                  <a:lnTo>
                    <a:pt x="6354" y="80181"/>
                  </a:lnTo>
                  <a:lnTo>
                    <a:pt x="4344" y="75905"/>
                  </a:lnTo>
                  <a:lnTo>
                    <a:pt x="67" y="71038"/>
                  </a:lnTo>
                  <a:lnTo>
                    <a:pt x="0" y="69618"/>
                  </a:lnTo>
                  <a:lnTo>
                    <a:pt x="1629" y="68542"/>
                  </a:lnTo>
                  <a:lnTo>
                    <a:pt x="5144" y="67780"/>
                  </a:lnTo>
                  <a:lnTo>
                    <a:pt x="6563" y="68571"/>
                  </a:lnTo>
                  <a:lnTo>
                    <a:pt x="7477" y="69390"/>
                  </a:lnTo>
                  <a:lnTo>
                    <a:pt x="7763" y="70323"/>
                  </a:lnTo>
                  <a:lnTo>
                    <a:pt x="5772" y="72190"/>
                  </a:lnTo>
                  <a:lnTo>
                    <a:pt x="5363" y="73038"/>
                  </a:lnTo>
                  <a:lnTo>
                    <a:pt x="6896" y="74714"/>
                  </a:lnTo>
                  <a:lnTo>
                    <a:pt x="6877" y="75390"/>
                  </a:lnTo>
                  <a:lnTo>
                    <a:pt x="7515" y="78639"/>
                  </a:lnTo>
                  <a:lnTo>
                    <a:pt x="8268" y="79858"/>
                  </a:lnTo>
                  <a:lnTo>
                    <a:pt x="10202" y="80839"/>
                  </a:lnTo>
                  <a:lnTo>
                    <a:pt x="11535" y="81172"/>
                  </a:lnTo>
                  <a:close/>
                  <a:moveTo>
                    <a:pt x="180804" y="84725"/>
                  </a:moveTo>
                  <a:lnTo>
                    <a:pt x="180337" y="86763"/>
                  </a:lnTo>
                  <a:lnTo>
                    <a:pt x="184033" y="90145"/>
                  </a:lnTo>
                  <a:lnTo>
                    <a:pt x="185290" y="92288"/>
                  </a:lnTo>
                  <a:lnTo>
                    <a:pt x="185757" y="94364"/>
                  </a:lnTo>
                  <a:lnTo>
                    <a:pt x="185443" y="94964"/>
                  </a:lnTo>
                  <a:lnTo>
                    <a:pt x="184042" y="93840"/>
                  </a:lnTo>
                  <a:lnTo>
                    <a:pt x="182890" y="93478"/>
                  </a:lnTo>
                  <a:lnTo>
                    <a:pt x="183280" y="94964"/>
                  </a:lnTo>
                  <a:lnTo>
                    <a:pt x="184461" y="96241"/>
                  </a:lnTo>
                  <a:lnTo>
                    <a:pt x="182366" y="96974"/>
                  </a:lnTo>
                  <a:lnTo>
                    <a:pt x="180270" y="96936"/>
                  </a:lnTo>
                  <a:lnTo>
                    <a:pt x="174136" y="95155"/>
                  </a:lnTo>
                  <a:lnTo>
                    <a:pt x="172727" y="93259"/>
                  </a:lnTo>
                  <a:lnTo>
                    <a:pt x="176394" y="90411"/>
                  </a:lnTo>
                  <a:lnTo>
                    <a:pt x="177137" y="89259"/>
                  </a:lnTo>
                  <a:lnTo>
                    <a:pt x="174546" y="89373"/>
                  </a:lnTo>
                  <a:lnTo>
                    <a:pt x="171774" y="92755"/>
                  </a:lnTo>
                  <a:lnTo>
                    <a:pt x="167336" y="91269"/>
                  </a:lnTo>
                  <a:lnTo>
                    <a:pt x="165974" y="89906"/>
                  </a:lnTo>
                  <a:lnTo>
                    <a:pt x="165668" y="89173"/>
                  </a:lnTo>
                  <a:lnTo>
                    <a:pt x="167421" y="86163"/>
                  </a:lnTo>
                  <a:lnTo>
                    <a:pt x="170545" y="86268"/>
                  </a:lnTo>
                  <a:lnTo>
                    <a:pt x="172193" y="85592"/>
                  </a:lnTo>
                  <a:lnTo>
                    <a:pt x="174241" y="84639"/>
                  </a:lnTo>
                  <a:lnTo>
                    <a:pt x="174260" y="83211"/>
                  </a:lnTo>
                  <a:lnTo>
                    <a:pt x="179137" y="82887"/>
                  </a:lnTo>
                  <a:lnTo>
                    <a:pt x="180804" y="84725"/>
                  </a:lnTo>
                  <a:close/>
                  <a:moveTo>
                    <a:pt x="113386" y="90611"/>
                  </a:moveTo>
                  <a:lnTo>
                    <a:pt x="112138" y="91012"/>
                  </a:lnTo>
                  <a:lnTo>
                    <a:pt x="113386" y="88268"/>
                  </a:lnTo>
                  <a:lnTo>
                    <a:pt x="115596" y="86849"/>
                  </a:lnTo>
                  <a:lnTo>
                    <a:pt x="114767" y="89154"/>
                  </a:lnTo>
                  <a:lnTo>
                    <a:pt x="113386" y="90611"/>
                  </a:lnTo>
                  <a:close/>
                  <a:moveTo>
                    <a:pt x="110490" y="92116"/>
                  </a:moveTo>
                  <a:lnTo>
                    <a:pt x="109300" y="93278"/>
                  </a:lnTo>
                  <a:lnTo>
                    <a:pt x="107452" y="92774"/>
                  </a:lnTo>
                  <a:lnTo>
                    <a:pt x="105518" y="88887"/>
                  </a:lnTo>
                  <a:lnTo>
                    <a:pt x="110490" y="92116"/>
                  </a:lnTo>
                  <a:close/>
                  <a:moveTo>
                    <a:pt x="100755" y="97450"/>
                  </a:moveTo>
                  <a:lnTo>
                    <a:pt x="102270" y="101165"/>
                  </a:lnTo>
                  <a:lnTo>
                    <a:pt x="103690" y="102413"/>
                  </a:lnTo>
                  <a:lnTo>
                    <a:pt x="106661" y="103889"/>
                  </a:lnTo>
                  <a:lnTo>
                    <a:pt x="108061" y="104080"/>
                  </a:lnTo>
                  <a:lnTo>
                    <a:pt x="113138" y="106747"/>
                  </a:lnTo>
                  <a:lnTo>
                    <a:pt x="119034" y="107280"/>
                  </a:lnTo>
                  <a:lnTo>
                    <a:pt x="119796" y="108052"/>
                  </a:lnTo>
                  <a:lnTo>
                    <a:pt x="120520" y="110100"/>
                  </a:lnTo>
                  <a:lnTo>
                    <a:pt x="121720" y="111709"/>
                  </a:lnTo>
                  <a:lnTo>
                    <a:pt x="122025" y="112957"/>
                  </a:lnTo>
                  <a:lnTo>
                    <a:pt x="121396" y="114348"/>
                  </a:lnTo>
                  <a:lnTo>
                    <a:pt x="122263" y="118586"/>
                  </a:lnTo>
                  <a:lnTo>
                    <a:pt x="123749" y="122606"/>
                  </a:lnTo>
                  <a:lnTo>
                    <a:pt x="125988" y="124549"/>
                  </a:lnTo>
                  <a:lnTo>
                    <a:pt x="128778" y="125139"/>
                  </a:lnTo>
                  <a:lnTo>
                    <a:pt x="131436" y="125054"/>
                  </a:lnTo>
                  <a:lnTo>
                    <a:pt x="132102" y="125854"/>
                  </a:lnTo>
                  <a:lnTo>
                    <a:pt x="131836" y="129359"/>
                  </a:lnTo>
                  <a:lnTo>
                    <a:pt x="130712" y="130731"/>
                  </a:lnTo>
                  <a:lnTo>
                    <a:pt x="129797" y="131064"/>
                  </a:lnTo>
                  <a:lnTo>
                    <a:pt x="129007" y="130702"/>
                  </a:lnTo>
                  <a:lnTo>
                    <a:pt x="128283" y="129883"/>
                  </a:lnTo>
                  <a:lnTo>
                    <a:pt x="127502" y="129492"/>
                  </a:lnTo>
                  <a:lnTo>
                    <a:pt x="125978" y="129426"/>
                  </a:lnTo>
                  <a:lnTo>
                    <a:pt x="124863" y="128016"/>
                  </a:lnTo>
                  <a:lnTo>
                    <a:pt x="122034" y="126082"/>
                  </a:lnTo>
                  <a:lnTo>
                    <a:pt x="121511" y="124921"/>
                  </a:lnTo>
                  <a:lnTo>
                    <a:pt x="121415" y="123139"/>
                  </a:lnTo>
                  <a:lnTo>
                    <a:pt x="120215" y="121825"/>
                  </a:lnTo>
                  <a:lnTo>
                    <a:pt x="119110" y="119329"/>
                  </a:lnTo>
                  <a:lnTo>
                    <a:pt x="118063" y="118634"/>
                  </a:lnTo>
                  <a:lnTo>
                    <a:pt x="117482" y="117377"/>
                  </a:lnTo>
                  <a:lnTo>
                    <a:pt x="117434" y="116843"/>
                  </a:lnTo>
                  <a:lnTo>
                    <a:pt x="113319" y="116472"/>
                  </a:lnTo>
                  <a:lnTo>
                    <a:pt x="109919" y="116462"/>
                  </a:lnTo>
                  <a:lnTo>
                    <a:pt x="107032" y="115043"/>
                  </a:lnTo>
                  <a:lnTo>
                    <a:pt x="106137" y="111319"/>
                  </a:lnTo>
                  <a:lnTo>
                    <a:pt x="104423" y="110319"/>
                  </a:lnTo>
                  <a:lnTo>
                    <a:pt x="103137" y="109261"/>
                  </a:lnTo>
                  <a:lnTo>
                    <a:pt x="102070" y="107795"/>
                  </a:lnTo>
                  <a:lnTo>
                    <a:pt x="99365" y="105099"/>
                  </a:lnTo>
                  <a:lnTo>
                    <a:pt x="96374" y="102841"/>
                  </a:lnTo>
                  <a:lnTo>
                    <a:pt x="93479" y="101346"/>
                  </a:lnTo>
                  <a:lnTo>
                    <a:pt x="90411" y="100365"/>
                  </a:lnTo>
                  <a:lnTo>
                    <a:pt x="87916" y="101518"/>
                  </a:lnTo>
                  <a:lnTo>
                    <a:pt x="86459" y="101251"/>
                  </a:lnTo>
                  <a:lnTo>
                    <a:pt x="86163" y="100470"/>
                  </a:lnTo>
                  <a:lnTo>
                    <a:pt x="89268" y="98917"/>
                  </a:lnTo>
                  <a:lnTo>
                    <a:pt x="93536" y="95945"/>
                  </a:lnTo>
                  <a:lnTo>
                    <a:pt x="96536" y="94964"/>
                  </a:lnTo>
                  <a:lnTo>
                    <a:pt x="97993" y="94840"/>
                  </a:lnTo>
                  <a:lnTo>
                    <a:pt x="100755" y="97450"/>
                  </a:lnTo>
                  <a:close/>
                  <a:moveTo>
                    <a:pt x="134417" y="102565"/>
                  </a:moveTo>
                  <a:lnTo>
                    <a:pt x="131598" y="103394"/>
                  </a:lnTo>
                  <a:lnTo>
                    <a:pt x="130845" y="103261"/>
                  </a:lnTo>
                  <a:lnTo>
                    <a:pt x="131474" y="102213"/>
                  </a:lnTo>
                  <a:lnTo>
                    <a:pt x="131522" y="101775"/>
                  </a:lnTo>
                  <a:lnTo>
                    <a:pt x="128702" y="99851"/>
                  </a:lnTo>
                  <a:lnTo>
                    <a:pt x="129035" y="97355"/>
                  </a:lnTo>
                  <a:lnTo>
                    <a:pt x="129369" y="96717"/>
                  </a:lnTo>
                  <a:lnTo>
                    <a:pt x="131464" y="98022"/>
                  </a:lnTo>
                  <a:lnTo>
                    <a:pt x="131922" y="100194"/>
                  </a:lnTo>
                  <a:lnTo>
                    <a:pt x="134417" y="102565"/>
                  </a:lnTo>
                  <a:close/>
                  <a:moveTo>
                    <a:pt x="27813" y="109404"/>
                  </a:moveTo>
                  <a:lnTo>
                    <a:pt x="26775" y="109671"/>
                  </a:lnTo>
                  <a:lnTo>
                    <a:pt x="25880" y="109490"/>
                  </a:lnTo>
                  <a:lnTo>
                    <a:pt x="25070" y="109642"/>
                  </a:lnTo>
                  <a:lnTo>
                    <a:pt x="24279" y="110290"/>
                  </a:lnTo>
                  <a:lnTo>
                    <a:pt x="24365" y="107595"/>
                  </a:lnTo>
                  <a:lnTo>
                    <a:pt x="25289" y="104232"/>
                  </a:lnTo>
                  <a:lnTo>
                    <a:pt x="26413" y="102270"/>
                  </a:lnTo>
                  <a:lnTo>
                    <a:pt x="28004" y="101356"/>
                  </a:lnTo>
                  <a:lnTo>
                    <a:pt x="28680" y="102899"/>
                  </a:lnTo>
                  <a:lnTo>
                    <a:pt x="28556" y="108385"/>
                  </a:lnTo>
                  <a:lnTo>
                    <a:pt x="27813" y="109404"/>
                  </a:lnTo>
                  <a:close/>
                  <a:moveTo>
                    <a:pt x="172355" y="122672"/>
                  </a:moveTo>
                  <a:lnTo>
                    <a:pt x="169802" y="124587"/>
                  </a:lnTo>
                  <a:lnTo>
                    <a:pt x="166954" y="121815"/>
                  </a:lnTo>
                  <a:lnTo>
                    <a:pt x="166488" y="120920"/>
                  </a:lnTo>
                  <a:lnTo>
                    <a:pt x="168583" y="119796"/>
                  </a:lnTo>
                  <a:lnTo>
                    <a:pt x="169622" y="118072"/>
                  </a:lnTo>
                  <a:lnTo>
                    <a:pt x="168783" y="115948"/>
                  </a:lnTo>
                  <a:lnTo>
                    <a:pt x="165878" y="112805"/>
                  </a:lnTo>
                  <a:lnTo>
                    <a:pt x="165735" y="110576"/>
                  </a:lnTo>
                  <a:lnTo>
                    <a:pt x="170183" y="109633"/>
                  </a:lnTo>
                  <a:lnTo>
                    <a:pt x="172803" y="111576"/>
                  </a:lnTo>
                  <a:lnTo>
                    <a:pt x="174136" y="111709"/>
                  </a:lnTo>
                  <a:lnTo>
                    <a:pt x="173622" y="113567"/>
                  </a:lnTo>
                  <a:lnTo>
                    <a:pt x="173850" y="114167"/>
                  </a:lnTo>
                  <a:lnTo>
                    <a:pt x="174050" y="119787"/>
                  </a:lnTo>
                  <a:lnTo>
                    <a:pt x="172812" y="120577"/>
                  </a:lnTo>
                  <a:lnTo>
                    <a:pt x="172612" y="122120"/>
                  </a:lnTo>
                  <a:lnTo>
                    <a:pt x="172355" y="122672"/>
                  </a:lnTo>
                  <a:close/>
                  <a:moveTo>
                    <a:pt x="29728" y="118901"/>
                  </a:moveTo>
                  <a:lnTo>
                    <a:pt x="28403" y="119272"/>
                  </a:lnTo>
                  <a:lnTo>
                    <a:pt x="26727" y="116024"/>
                  </a:lnTo>
                  <a:lnTo>
                    <a:pt x="26118" y="113776"/>
                  </a:lnTo>
                  <a:lnTo>
                    <a:pt x="26823" y="113652"/>
                  </a:lnTo>
                  <a:lnTo>
                    <a:pt x="27490" y="113910"/>
                  </a:lnTo>
                  <a:lnTo>
                    <a:pt x="28194" y="114757"/>
                  </a:lnTo>
                  <a:lnTo>
                    <a:pt x="28194" y="115624"/>
                  </a:lnTo>
                  <a:lnTo>
                    <a:pt x="28480" y="116557"/>
                  </a:lnTo>
                  <a:lnTo>
                    <a:pt x="29213" y="117672"/>
                  </a:lnTo>
                  <a:lnTo>
                    <a:pt x="29728" y="118901"/>
                  </a:lnTo>
                  <a:close/>
                  <a:moveTo>
                    <a:pt x="25822" y="117072"/>
                  </a:moveTo>
                  <a:lnTo>
                    <a:pt x="26156" y="120996"/>
                  </a:lnTo>
                  <a:lnTo>
                    <a:pt x="28042" y="121729"/>
                  </a:lnTo>
                  <a:lnTo>
                    <a:pt x="30547" y="125254"/>
                  </a:lnTo>
                  <a:lnTo>
                    <a:pt x="30337" y="127054"/>
                  </a:lnTo>
                  <a:lnTo>
                    <a:pt x="29813" y="127673"/>
                  </a:lnTo>
                  <a:lnTo>
                    <a:pt x="25661" y="126006"/>
                  </a:lnTo>
                  <a:lnTo>
                    <a:pt x="24670" y="126759"/>
                  </a:lnTo>
                  <a:lnTo>
                    <a:pt x="23460" y="126454"/>
                  </a:lnTo>
                  <a:lnTo>
                    <a:pt x="22708" y="124501"/>
                  </a:lnTo>
                  <a:lnTo>
                    <a:pt x="22793" y="123816"/>
                  </a:lnTo>
                  <a:lnTo>
                    <a:pt x="22117" y="122644"/>
                  </a:lnTo>
                  <a:lnTo>
                    <a:pt x="21546" y="122120"/>
                  </a:lnTo>
                  <a:lnTo>
                    <a:pt x="19917" y="123673"/>
                  </a:lnTo>
                  <a:lnTo>
                    <a:pt x="18888" y="123958"/>
                  </a:lnTo>
                  <a:lnTo>
                    <a:pt x="18888" y="122539"/>
                  </a:lnTo>
                  <a:lnTo>
                    <a:pt x="20403" y="118634"/>
                  </a:lnTo>
                  <a:lnTo>
                    <a:pt x="21107" y="117977"/>
                  </a:lnTo>
                  <a:lnTo>
                    <a:pt x="22346" y="119262"/>
                  </a:lnTo>
                  <a:lnTo>
                    <a:pt x="23365" y="118786"/>
                  </a:lnTo>
                  <a:lnTo>
                    <a:pt x="24136" y="116672"/>
                  </a:lnTo>
                  <a:lnTo>
                    <a:pt x="24184" y="114567"/>
                  </a:lnTo>
                  <a:lnTo>
                    <a:pt x="24537" y="113948"/>
                  </a:lnTo>
                  <a:lnTo>
                    <a:pt x="25822" y="117072"/>
                  </a:lnTo>
                  <a:close/>
                  <a:moveTo>
                    <a:pt x="104375" y="132560"/>
                  </a:moveTo>
                  <a:lnTo>
                    <a:pt x="103318" y="133388"/>
                  </a:lnTo>
                  <a:lnTo>
                    <a:pt x="102127" y="133350"/>
                  </a:lnTo>
                  <a:lnTo>
                    <a:pt x="101279" y="133045"/>
                  </a:lnTo>
                  <a:lnTo>
                    <a:pt x="100861" y="132379"/>
                  </a:lnTo>
                  <a:lnTo>
                    <a:pt x="101385" y="132064"/>
                  </a:lnTo>
                  <a:lnTo>
                    <a:pt x="102004" y="130721"/>
                  </a:lnTo>
                  <a:lnTo>
                    <a:pt x="102575" y="130359"/>
                  </a:lnTo>
                  <a:lnTo>
                    <a:pt x="103423" y="130531"/>
                  </a:lnTo>
                  <a:lnTo>
                    <a:pt x="103947" y="131074"/>
                  </a:lnTo>
                  <a:lnTo>
                    <a:pt x="104375" y="132560"/>
                  </a:lnTo>
                  <a:close/>
                  <a:moveTo>
                    <a:pt x="142885" y="138160"/>
                  </a:moveTo>
                  <a:lnTo>
                    <a:pt x="142094" y="140418"/>
                  </a:lnTo>
                  <a:lnTo>
                    <a:pt x="140008" y="137789"/>
                  </a:lnTo>
                  <a:lnTo>
                    <a:pt x="137722" y="135989"/>
                  </a:lnTo>
                  <a:lnTo>
                    <a:pt x="136865" y="134408"/>
                  </a:lnTo>
                  <a:lnTo>
                    <a:pt x="135474" y="133455"/>
                  </a:lnTo>
                  <a:lnTo>
                    <a:pt x="135094" y="131331"/>
                  </a:lnTo>
                  <a:lnTo>
                    <a:pt x="136779" y="130464"/>
                  </a:lnTo>
                  <a:lnTo>
                    <a:pt x="137503" y="130378"/>
                  </a:lnTo>
                  <a:lnTo>
                    <a:pt x="139237" y="132960"/>
                  </a:lnTo>
                  <a:lnTo>
                    <a:pt x="141942" y="133255"/>
                  </a:lnTo>
                  <a:lnTo>
                    <a:pt x="141732" y="134846"/>
                  </a:lnTo>
                  <a:lnTo>
                    <a:pt x="142590" y="136893"/>
                  </a:lnTo>
                  <a:lnTo>
                    <a:pt x="142885" y="138160"/>
                  </a:lnTo>
                  <a:close/>
                  <a:moveTo>
                    <a:pt x="33204" y="136627"/>
                  </a:moveTo>
                  <a:lnTo>
                    <a:pt x="36024" y="139903"/>
                  </a:lnTo>
                  <a:lnTo>
                    <a:pt x="33747" y="139094"/>
                  </a:lnTo>
                  <a:lnTo>
                    <a:pt x="31328" y="141361"/>
                  </a:lnTo>
                  <a:lnTo>
                    <a:pt x="28261" y="138713"/>
                  </a:lnTo>
                  <a:lnTo>
                    <a:pt x="26423" y="136027"/>
                  </a:lnTo>
                  <a:lnTo>
                    <a:pt x="26013" y="134950"/>
                  </a:lnTo>
                  <a:lnTo>
                    <a:pt x="27937" y="132436"/>
                  </a:lnTo>
                  <a:lnTo>
                    <a:pt x="29728" y="135017"/>
                  </a:lnTo>
                  <a:lnTo>
                    <a:pt x="31899" y="135427"/>
                  </a:lnTo>
                  <a:lnTo>
                    <a:pt x="33204" y="136627"/>
                  </a:lnTo>
                  <a:close/>
                  <a:moveTo>
                    <a:pt x="191881" y="136417"/>
                  </a:moveTo>
                  <a:lnTo>
                    <a:pt x="195168" y="137531"/>
                  </a:lnTo>
                  <a:lnTo>
                    <a:pt x="196082" y="137408"/>
                  </a:lnTo>
                  <a:lnTo>
                    <a:pt x="197634" y="137808"/>
                  </a:lnTo>
                  <a:lnTo>
                    <a:pt x="198044" y="139846"/>
                  </a:lnTo>
                  <a:lnTo>
                    <a:pt x="195987" y="140141"/>
                  </a:lnTo>
                  <a:lnTo>
                    <a:pt x="192424" y="142018"/>
                  </a:lnTo>
                  <a:lnTo>
                    <a:pt x="190910" y="141608"/>
                  </a:lnTo>
                  <a:lnTo>
                    <a:pt x="189100" y="139980"/>
                  </a:lnTo>
                  <a:lnTo>
                    <a:pt x="186224" y="139808"/>
                  </a:lnTo>
                  <a:lnTo>
                    <a:pt x="185376" y="139360"/>
                  </a:lnTo>
                  <a:lnTo>
                    <a:pt x="186919" y="137436"/>
                  </a:lnTo>
                  <a:lnTo>
                    <a:pt x="189719" y="136465"/>
                  </a:lnTo>
                  <a:lnTo>
                    <a:pt x="191881" y="136417"/>
                  </a:lnTo>
                  <a:close/>
                  <a:moveTo>
                    <a:pt x="125892" y="144304"/>
                  </a:moveTo>
                  <a:lnTo>
                    <a:pt x="124102" y="145933"/>
                  </a:lnTo>
                  <a:lnTo>
                    <a:pt x="123797" y="143485"/>
                  </a:lnTo>
                  <a:lnTo>
                    <a:pt x="124949" y="140903"/>
                  </a:lnTo>
                  <a:lnTo>
                    <a:pt x="126521" y="140741"/>
                  </a:lnTo>
                  <a:lnTo>
                    <a:pt x="127102" y="141875"/>
                  </a:lnTo>
                  <a:lnTo>
                    <a:pt x="125892" y="144304"/>
                  </a:lnTo>
                  <a:close/>
                  <a:moveTo>
                    <a:pt x="149952" y="143542"/>
                  </a:moveTo>
                  <a:lnTo>
                    <a:pt x="148962" y="145713"/>
                  </a:lnTo>
                  <a:lnTo>
                    <a:pt x="147295" y="145380"/>
                  </a:lnTo>
                  <a:lnTo>
                    <a:pt x="144504" y="143047"/>
                  </a:lnTo>
                  <a:lnTo>
                    <a:pt x="143552" y="141989"/>
                  </a:lnTo>
                  <a:lnTo>
                    <a:pt x="143028" y="140951"/>
                  </a:lnTo>
                  <a:lnTo>
                    <a:pt x="144171" y="140827"/>
                  </a:lnTo>
                  <a:lnTo>
                    <a:pt x="145571" y="141932"/>
                  </a:lnTo>
                  <a:lnTo>
                    <a:pt x="149143" y="142513"/>
                  </a:lnTo>
                  <a:lnTo>
                    <a:pt x="149952" y="143542"/>
                  </a:lnTo>
                  <a:close/>
                  <a:moveTo>
                    <a:pt x="170622" y="145904"/>
                  </a:moveTo>
                  <a:lnTo>
                    <a:pt x="169374" y="146037"/>
                  </a:lnTo>
                  <a:lnTo>
                    <a:pt x="169755" y="144694"/>
                  </a:lnTo>
                  <a:lnTo>
                    <a:pt x="172145" y="142361"/>
                  </a:lnTo>
                  <a:lnTo>
                    <a:pt x="175499" y="142247"/>
                  </a:lnTo>
                  <a:lnTo>
                    <a:pt x="178546" y="141075"/>
                  </a:lnTo>
                  <a:lnTo>
                    <a:pt x="179232" y="141037"/>
                  </a:lnTo>
                  <a:lnTo>
                    <a:pt x="177775" y="142875"/>
                  </a:lnTo>
                  <a:lnTo>
                    <a:pt x="175317" y="144590"/>
                  </a:lnTo>
                  <a:lnTo>
                    <a:pt x="170622" y="145904"/>
                  </a:lnTo>
                  <a:close/>
                  <a:moveTo>
                    <a:pt x="153877" y="149600"/>
                  </a:moveTo>
                  <a:lnTo>
                    <a:pt x="151315" y="149809"/>
                  </a:lnTo>
                  <a:lnTo>
                    <a:pt x="151467" y="147247"/>
                  </a:lnTo>
                  <a:lnTo>
                    <a:pt x="152419" y="146580"/>
                  </a:lnTo>
                  <a:lnTo>
                    <a:pt x="155486" y="147857"/>
                  </a:lnTo>
                  <a:lnTo>
                    <a:pt x="155334" y="148657"/>
                  </a:lnTo>
                  <a:lnTo>
                    <a:pt x="153877" y="149600"/>
                  </a:lnTo>
                  <a:close/>
                  <a:moveTo>
                    <a:pt x="141590" y="147104"/>
                  </a:moveTo>
                  <a:lnTo>
                    <a:pt x="141456" y="150581"/>
                  </a:lnTo>
                  <a:lnTo>
                    <a:pt x="140751" y="150552"/>
                  </a:lnTo>
                  <a:lnTo>
                    <a:pt x="140341" y="150019"/>
                  </a:lnTo>
                  <a:lnTo>
                    <a:pt x="140322" y="148685"/>
                  </a:lnTo>
                  <a:lnTo>
                    <a:pt x="140627" y="146590"/>
                  </a:lnTo>
                  <a:lnTo>
                    <a:pt x="141590" y="147104"/>
                  </a:lnTo>
                  <a:close/>
                  <a:moveTo>
                    <a:pt x="128026" y="152105"/>
                  </a:moveTo>
                  <a:lnTo>
                    <a:pt x="126502" y="153124"/>
                  </a:lnTo>
                  <a:lnTo>
                    <a:pt x="127007" y="150800"/>
                  </a:lnTo>
                  <a:lnTo>
                    <a:pt x="126254" y="149590"/>
                  </a:lnTo>
                  <a:lnTo>
                    <a:pt x="126921" y="148562"/>
                  </a:lnTo>
                  <a:lnTo>
                    <a:pt x="127902" y="147733"/>
                  </a:lnTo>
                  <a:lnTo>
                    <a:pt x="128359" y="148590"/>
                  </a:lnTo>
                  <a:lnTo>
                    <a:pt x="129236" y="149981"/>
                  </a:lnTo>
                  <a:lnTo>
                    <a:pt x="128026" y="152105"/>
                  </a:lnTo>
                  <a:close/>
                  <a:moveTo>
                    <a:pt x="130369" y="159439"/>
                  </a:moveTo>
                  <a:lnTo>
                    <a:pt x="129378" y="159944"/>
                  </a:lnTo>
                  <a:lnTo>
                    <a:pt x="127731" y="159210"/>
                  </a:lnTo>
                  <a:lnTo>
                    <a:pt x="128169" y="157382"/>
                  </a:lnTo>
                  <a:lnTo>
                    <a:pt x="129312" y="156601"/>
                  </a:lnTo>
                  <a:lnTo>
                    <a:pt x="130521" y="157201"/>
                  </a:lnTo>
                  <a:lnTo>
                    <a:pt x="130702" y="158029"/>
                  </a:lnTo>
                  <a:lnTo>
                    <a:pt x="130369" y="159439"/>
                  </a:lnTo>
                  <a:close/>
                  <a:moveTo>
                    <a:pt x="157705" y="164697"/>
                  </a:moveTo>
                  <a:lnTo>
                    <a:pt x="155324" y="165954"/>
                  </a:lnTo>
                  <a:lnTo>
                    <a:pt x="153696" y="164135"/>
                  </a:lnTo>
                  <a:lnTo>
                    <a:pt x="152791" y="161268"/>
                  </a:lnTo>
                  <a:lnTo>
                    <a:pt x="157153" y="157058"/>
                  </a:lnTo>
                  <a:lnTo>
                    <a:pt x="158201" y="157439"/>
                  </a:lnTo>
                  <a:lnTo>
                    <a:pt x="158830" y="158525"/>
                  </a:lnTo>
                  <a:lnTo>
                    <a:pt x="158735" y="162306"/>
                  </a:lnTo>
                  <a:lnTo>
                    <a:pt x="157705" y="164697"/>
                  </a:lnTo>
                  <a:close/>
                  <a:moveTo>
                    <a:pt x="150572" y="161335"/>
                  </a:moveTo>
                  <a:lnTo>
                    <a:pt x="148447" y="163906"/>
                  </a:lnTo>
                  <a:lnTo>
                    <a:pt x="146676" y="163630"/>
                  </a:lnTo>
                  <a:lnTo>
                    <a:pt x="145933" y="162449"/>
                  </a:lnTo>
                  <a:lnTo>
                    <a:pt x="147028" y="160030"/>
                  </a:lnTo>
                  <a:lnTo>
                    <a:pt x="149400" y="158658"/>
                  </a:lnTo>
                  <a:lnTo>
                    <a:pt x="150476" y="159020"/>
                  </a:lnTo>
                  <a:lnTo>
                    <a:pt x="150372" y="160811"/>
                  </a:lnTo>
                  <a:lnTo>
                    <a:pt x="150572" y="161335"/>
                  </a:lnTo>
                  <a:close/>
                  <a:moveTo>
                    <a:pt x="197101" y="164973"/>
                  </a:moveTo>
                  <a:lnTo>
                    <a:pt x="194434" y="165430"/>
                  </a:lnTo>
                  <a:lnTo>
                    <a:pt x="194910" y="162782"/>
                  </a:lnTo>
                  <a:lnTo>
                    <a:pt x="193606" y="160696"/>
                  </a:lnTo>
                  <a:lnTo>
                    <a:pt x="195682" y="161868"/>
                  </a:lnTo>
                  <a:lnTo>
                    <a:pt x="197006" y="163278"/>
                  </a:lnTo>
                  <a:lnTo>
                    <a:pt x="197654" y="163544"/>
                  </a:lnTo>
                  <a:lnTo>
                    <a:pt x="197501" y="164392"/>
                  </a:lnTo>
                  <a:lnTo>
                    <a:pt x="197101" y="164973"/>
                  </a:lnTo>
                  <a:close/>
                  <a:moveTo>
                    <a:pt x="135655" y="166230"/>
                  </a:moveTo>
                  <a:lnTo>
                    <a:pt x="135170" y="166373"/>
                  </a:lnTo>
                  <a:lnTo>
                    <a:pt x="134464" y="164973"/>
                  </a:lnTo>
                  <a:lnTo>
                    <a:pt x="134322" y="163668"/>
                  </a:lnTo>
                  <a:lnTo>
                    <a:pt x="134598" y="162897"/>
                  </a:lnTo>
                  <a:lnTo>
                    <a:pt x="135522" y="162821"/>
                  </a:lnTo>
                  <a:lnTo>
                    <a:pt x="136779" y="165306"/>
                  </a:lnTo>
                  <a:lnTo>
                    <a:pt x="135655" y="166230"/>
                  </a:lnTo>
                  <a:close/>
                  <a:moveTo>
                    <a:pt x="166078" y="170583"/>
                  </a:moveTo>
                  <a:lnTo>
                    <a:pt x="163716" y="170860"/>
                  </a:lnTo>
                  <a:lnTo>
                    <a:pt x="162963" y="170612"/>
                  </a:lnTo>
                  <a:lnTo>
                    <a:pt x="164402" y="170041"/>
                  </a:lnTo>
                  <a:lnTo>
                    <a:pt x="165402" y="169431"/>
                  </a:lnTo>
                  <a:lnTo>
                    <a:pt x="165888" y="168697"/>
                  </a:lnTo>
                  <a:lnTo>
                    <a:pt x="168279" y="167402"/>
                  </a:lnTo>
                  <a:lnTo>
                    <a:pt x="169850" y="165706"/>
                  </a:lnTo>
                  <a:lnTo>
                    <a:pt x="171555" y="166859"/>
                  </a:lnTo>
                  <a:lnTo>
                    <a:pt x="169422" y="167630"/>
                  </a:lnTo>
                  <a:lnTo>
                    <a:pt x="166078" y="170583"/>
                  </a:lnTo>
                  <a:close/>
                  <a:moveTo>
                    <a:pt x="195225" y="172688"/>
                  </a:moveTo>
                  <a:lnTo>
                    <a:pt x="194396" y="172726"/>
                  </a:lnTo>
                  <a:lnTo>
                    <a:pt x="195386" y="171126"/>
                  </a:lnTo>
                  <a:lnTo>
                    <a:pt x="198206" y="168926"/>
                  </a:lnTo>
                  <a:lnTo>
                    <a:pt x="202311" y="166983"/>
                  </a:lnTo>
                  <a:lnTo>
                    <a:pt x="203673" y="166773"/>
                  </a:lnTo>
                  <a:lnTo>
                    <a:pt x="205988" y="167973"/>
                  </a:lnTo>
                  <a:lnTo>
                    <a:pt x="201740" y="169964"/>
                  </a:lnTo>
                  <a:lnTo>
                    <a:pt x="200606" y="171012"/>
                  </a:lnTo>
                  <a:lnTo>
                    <a:pt x="197472" y="171240"/>
                  </a:lnTo>
                  <a:lnTo>
                    <a:pt x="195225" y="172688"/>
                  </a:lnTo>
                  <a:close/>
                  <a:moveTo>
                    <a:pt x="153314" y="174450"/>
                  </a:moveTo>
                  <a:lnTo>
                    <a:pt x="152848" y="174974"/>
                  </a:lnTo>
                  <a:lnTo>
                    <a:pt x="150829" y="172879"/>
                  </a:lnTo>
                  <a:lnTo>
                    <a:pt x="150057" y="171660"/>
                  </a:lnTo>
                  <a:lnTo>
                    <a:pt x="151019" y="170640"/>
                  </a:lnTo>
                  <a:lnTo>
                    <a:pt x="153991" y="173022"/>
                  </a:lnTo>
                  <a:lnTo>
                    <a:pt x="153314" y="174450"/>
                  </a:lnTo>
                  <a:close/>
                  <a:moveTo>
                    <a:pt x="130702" y="171469"/>
                  </a:moveTo>
                  <a:lnTo>
                    <a:pt x="130750" y="173422"/>
                  </a:lnTo>
                  <a:lnTo>
                    <a:pt x="130559" y="174117"/>
                  </a:lnTo>
                  <a:lnTo>
                    <a:pt x="125092" y="175060"/>
                  </a:lnTo>
                  <a:lnTo>
                    <a:pt x="125597" y="172822"/>
                  </a:lnTo>
                  <a:lnTo>
                    <a:pt x="125930" y="172117"/>
                  </a:lnTo>
                  <a:lnTo>
                    <a:pt x="127740" y="173155"/>
                  </a:lnTo>
                  <a:lnTo>
                    <a:pt x="128407" y="172622"/>
                  </a:lnTo>
                  <a:lnTo>
                    <a:pt x="128674" y="172012"/>
                  </a:lnTo>
                  <a:lnTo>
                    <a:pt x="130702" y="171469"/>
                  </a:lnTo>
                  <a:close/>
                  <a:moveTo>
                    <a:pt x="219570" y="178432"/>
                  </a:moveTo>
                  <a:lnTo>
                    <a:pt x="218990" y="178956"/>
                  </a:lnTo>
                  <a:lnTo>
                    <a:pt x="217647" y="177441"/>
                  </a:lnTo>
                  <a:lnTo>
                    <a:pt x="217580" y="176651"/>
                  </a:lnTo>
                  <a:lnTo>
                    <a:pt x="218951" y="175746"/>
                  </a:lnTo>
                  <a:lnTo>
                    <a:pt x="219637" y="175536"/>
                  </a:lnTo>
                  <a:lnTo>
                    <a:pt x="219837" y="176156"/>
                  </a:lnTo>
                  <a:lnTo>
                    <a:pt x="219818" y="177479"/>
                  </a:lnTo>
                  <a:lnTo>
                    <a:pt x="219570" y="178432"/>
                  </a:lnTo>
                  <a:close/>
                  <a:moveTo>
                    <a:pt x="182156" y="177394"/>
                  </a:moveTo>
                  <a:lnTo>
                    <a:pt x="180042" y="178184"/>
                  </a:lnTo>
                  <a:lnTo>
                    <a:pt x="178699" y="179851"/>
                  </a:lnTo>
                  <a:lnTo>
                    <a:pt x="177061" y="178670"/>
                  </a:lnTo>
                  <a:lnTo>
                    <a:pt x="177061" y="177070"/>
                  </a:lnTo>
                  <a:lnTo>
                    <a:pt x="178851" y="177565"/>
                  </a:lnTo>
                  <a:lnTo>
                    <a:pt x="180108" y="176660"/>
                  </a:lnTo>
                  <a:lnTo>
                    <a:pt x="179727" y="175641"/>
                  </a:lnTo>
                  <a:lnTo>
                    <a:pt x="181099" y="176117"/>
                  </a:lnTo>
                  <a:lnTo>
                    <a:pt x="182156" y="177394"/>
                  </a:lnTo>
                  <a:close/>
                  <a:moveTo>
                    <a:pt x="156010" y="183775"/>
                  </a:moveTo>
                  <a:lnTo>
                    <a:pt x="154772" y="185519"/>
                  </a:lnTo>
                  <a:lnTo>
                    <a:pt x="153019" y="184899"/>
                  </a:lnTo>
                  <a:lnTo>
                    <a:pt x="153734" y="184242"/>
                  </a:lnTo>
                  <a:lnTo>
                    <a:pt x="154153" y="183385"/>
                  </a:lnTo>
                  <a:lnTo>
                    <a:pt x="154200" y="182147"/>
                  </a:lnTo>
                  <a:lnTo>
                    <a:pt x="153724" y="181385"/>
                  </a:lnTo>
                  <a:lnTo>
                    <a:pt x="154048" y="181108"/>
                  </a:lnTo>
                  <a:lnTo>
                    <a:pt x="155610" y="182385"/>
                  </a:lnTo>
                  <a:lnTo>
                    <a:pt x="156010" y="183775"/>
                  </a:lnTo>
                  <a:close/>
                  <a:moveTo>
                    <a:pt x="219104" y="199044"/>
                  </a:moveTo>
                  <a:lnTo>
                    <a:pt x="217180" y="199739"/>
                  </a:lnTo>
                  <a:lnTo>
                    <a:pt x="216513" y="199654"/>
                  </a:lnTo>
                  <a:lnTo>
                    <a:pt x="215713" y="198130"/>
                  </a:lnTo>
                  <a:lnTo>
                    <a:pt x="216827" y="194453"/>
                  </a:lnTo>
                  <a:lnTo>
                    <a:pt x="215798" y="192081"/>
                  </a:lnTo>
                  <a:lnTo>
                    <a:pt x="215732" y="191081"/>
                  </a:lnTo>
                  <a:lnTo>
                    <a:pt x="217294" y="189690"/>
                  </a:lnTo>
                  <a:lnTo>
                    <a:pt x="218380" y="187605"/>
                  </a:lnTo>
                  <a:lnTo>
                    <a:pt x="221028" y="185347"/>
                  </a:lnTo>
                  <a:lnTo>
                    <a:pt x="227895" y="182671"/>
                  </a:lnTo>
                  <a:lnTo>
                    <a:pt x="229505" y="182423"/>
                  </a:lnTo>
                  <a:lnTo>
                    <a:pt x="229458" y="184518"/>
                  </a:lnTo>
                  <a:lnTo>
                    <a:pt x="227162" y="189814"/>
                  </a:lnTo>
                  <a:lnTo>
                    <a:pt x="225123" y="192462"/>
                  </a:lnTo>
                  <a:lnTo>
                    <a:pt x="225666" y="194577"/>
                  </a:lnTo>
                  <a:lnTo>
                    <a:pt x="222399" y="195167"/>
                  </a:lnTo>
                  <a:lnTo>
                    <a:pt x="219104" y="199044"/>
                  </a:lnTo>
                  <a:close/>
                  <a:moveTo>
                    <a:pt x="91088" y="190472"/>
                  </a:moveTo>
                  <a:lnTo>
                    <a:pt x="90774" y="191900"/>
                  </a:lnTo>
                  <a:lnTo>
                    <a:pt x="88021" y="190919"/>
                  </a:lnTo>
                  <a:lnTo>
                    <a:pt x="87259" y="189443"/>
                  </a:lnTo>
                  <a:lnTo>
                    <a:pt x="87116" y="186166"/>
                  </a:lnTo>
                  <a:lnTo>
                    <a:pt x="87840" y="184566"/>
                  </a:lnTo>
                  <a:lnTo>
                    <a:pt x="88316" y="184061"/>
                  </a:lnTo>
                  <a:lnTo>
                    <a:pt x="89583" y="185909"/>
                  </a:lnTo>
                  <a:lnTo>
                    <a:pt x="92240" y="188605"/>
                  </a:lnTo>
                  <a:lnTo>
                    <a:pt x="91088" y="190472"/>
                  </a:lnTo>
                  <a:close/>
                  <a:moveTo>
                    <a:pt x="201282" y="214256"/>
                  </a:moveTo>
                  <a:lnTo>
                    <a:pt x="200263" y="216094"/>
                  </a:lnTo>
                  <a:lnTo>
                    <a:pt x="199225" y="214541"/>
                  </a:lnTo>
                  <a:lnTo>
                    <a:pt x="199673" y="212750"/>
                  </a:lnTo>
                  <a:lnTo>
                    <a:pt x="198473" y="209921"/>
                  </a:lnTo>
                  <a:lnTo>
                    <a:pt x="200749" y="205712"/>
                  </a:lnTo>
                  <a:lnTo>
                    <a:pt x="200797" y="203664"/>
                  </a:lnTo>
                  <a:lnTo>
                    <a:pt x="202540" y="202616"/>
                  </a:lnTo>
                  <a:lnTo>
                    <a:pt x="202112" y="206093"/>
                  </a:lnTo>
                  <a:lnTo>
                    <a:pt x="200778" y="208874"/>
                  </a:lnTo>
                  <a:lnTo>
                    <a:pt x="202159" y="211188"/>
                  </a:lnTo>
                  <a:lnTo>
                    <a:pt x="202816" y="213817"/>
                  </a:lnTo>
                  <a:lnTo>
                    <a:pt x="201282" y="214256"/>
                  </a:lnTo>
                  <a:close/>
                  <a:moveTo>
                    <a:pt x="112433" y="211960"/>
                  </a:moveTo>
                  <a:lnTo>
                    <a:pt x="114262" y="212198"/>
                  </a:lnTo>
                  <a:lnTo>
                    <a:pt x="116739" y="212160"/>
                  </a:lnTo>
                  <a:lnTo>
                    <a:pt x="117300" y="211960"/>
                  </a:lnTo>
                  <a:lnTo>
                    <a:pt x="118882" y="210045"/>
                  </a:lnTo>
                  <a:lnTo>
                    <a:pt x="120825" y="210007"/>
                  </a:lnTo>
                  <a:lnTo>
                    <a:pt x="121673" y="211893"/>
                  </a:lnTo>
                  <a:lnTo>
                    <a:pt x="119701" y="212760"/>
                  </a:lnTo>
                  <a:lnTo>
                    <a:pt x="119301" y="213255"/>
                  </a:lnTo>
                  <a:lnTo>
                    <a:pt x="119682" y="213655"/>
                  </a:lnTo>
                  <a:lnTo>
                    <a:pt x="121158" y="214446"/>
                  </a:lnTo>
                  <a:lnTo>
                    <a:pt x="123216" y="214151"/>
                  </a:lnTo>
                  <a:lnTo>
                    <a:pt x="123273" y="215637"/>
                  </a:lnTo>
                  <a:lnTo>
                    <a:pt x="123730" y="216846"/>
                  </a:lnTo>
                  <a:lnTo>
                    <a:pt x="124739" y="217570"/>
                  </a:lnTo>
                  <a:lnTo>
                    <a:pt x="125845" y="217713"/>
                  </a:lnTo>
                  <a:lnTo>
                    <a:pt x="128274" y="217504"/>
                  </a:lnTo>
                  <a:lnTo>
                    <a:pt x="130664" y="217027"/>
                  </a:lnTo>
                  <a:lnTo>
                    <a:pt x="133131" y="216075"/>
                  </a:lnTo>
                  <a:lnTo>
                    <a:pt x="135655" y="215589"/>
                  </a:lnTo>
                  <a:lnTo>
                    <a:pt x="143190" y="216075"/>
                  </a:lnTo>
                  <a:lnTo>
                    <a:pt x="145895" y="218132"/>
                  </a:lnTo>
                  <a:lnTo>
                    <a:pt x="151048" y="218380"/>
                  </a:lnTo>
                  <a:lnTo>
                    <a:pt x="155829" y="219466"/>
                  </a:lnTo>
                  <a:lnTo>
                    <a:pt x="158344" y="218751"/>
                  </a:lnTo>
                  <a:lnTo>
                    <a:pt x="162639" y="218084"/>
                  </a:lnTo>
                  <a:lnTo>
                    <a:pt x="163326" y="218808"/>
                  </a:lnTo>
                  <a:lnTo>
                    <a:pt x="162773" y="223447"/>
                  </a:lnTo>
                  <a:lnTo>
                    <a:pt x="163039" y="224800"/>
                  </a:lnTo>
                  <a:lnTo>
                    <a:pt x="164278" y="225447"/>
                  </a:lnTo>
                  <a:lnTo>
                    <a:pt x="165497" y="225133"/>
                  </a:lnTo>
                  <a:lnTo>
                    <a:pt x="167002" y="223609"/>
                  </a:lnTo>
                  <a:lnTo>
                    <a:pt x="170602" y="222437"/>
                  </a:lnTo>
                  <a:lnTo>
                    <a:pt x="174336" y="222437"/>
                  </a:lnTo>
                  <a:lnTo>
                    <a:pt x="177489" y="219351"/>
                  </a:lnTo>
                  <a:lnTo>
                    <a:pt x="178413" y="219170"/>
                  </a:lnTo>
                  <a:lnTo>
                    <a:pt x="177832" y="220685"/>
                  </a:lnTo>
                  <a:lnTo>
                    <a:pt x="177355" y="224247"/>
                  </a:lnTo>
                  <a:lnTo>
                    <a:pt x="176689" y="226333"/>
                  </a:lnTo>
                  <a:lnTo>
                    <a:pt x="176384" y="227972"/>
                  </a:lnTo>
                  <a:lnTo>
                    <a:pt x="174279" y="228819"/>
                  </a:lnTo>
                  <a:lnTo>
                    <a:pt x="171108" y="228962"/>
                  </a:lnTo>
                  <a:lnTo>
                    <a:pt x="165307" y="228600"/>
                  </a:lnTo>
                  <a:lnTo>
                    <a:pt x="159458" y="229181"/>
                  </a:lnTo>
                  <a:lnTo>
                    <a:pt x="148628" y="230743"/>
                  </a:lnTo>
                  <a:lnTo>
                    <a:pt x="137779" y="231543"/>
                  </a:lnTo>
                  <a:lnTo>
                    <a:pt x="136322" y="231019"/>
                  </a:lnTo>
                  <a:lnTo>
                    <a:pt x="136293" y="228953"/>
                  </a:lnTo>
                  <a:lnTo>
                    <a:pt x="136065" y="227524"/>
                  </a:lnTo>
                  <a:lnTo>
                    <a:pt x="135360" y="226524"/>
                  </a:lnTo>
                  <a:lnTo>
                    <a:pt x="132007" y="225666"/>
                  </a:lnTo>
                  <a:lnTo>
                    <a:pt x="128807" y="224200"/>
                  </a:lnTo>
                  <a:lnTo>
                    <a:pt x="116263" y="222199"/>
                  </a:lnTo>
                  <a:lnTo>
                    <a:pt x="113300" y="221409"/>
                  </a:lnTo>
                  <a:lnTo>
                    <a:pt x="108500" y="221818"/>
                  </a:lnTo>
                  <a:lnTo>
                    <a:pt x="106738" y="221761"/>
                  </a:lnTo>
                  <a:lnTo>
                    <a:pt x="105528" y="221047"/>
                  </a:lnTo>
                  <a:lnTo>
                    <a:pt x="104690" y="219808"/>
                  </a:lnTo>
                  <a:lnTo>
                    <a:pt x="104309" y="215875"/>
                  </a:lnTo>
                  <a:lnTo>
                    <a:pt x="104909" y="211979"/>
                  </a:lnTo>
                  <a:lnTo>
                    <a:pt x="105947" y="210950"/>
                  </a:lnTo>
                  <a:lnTo>
                    <a:pt x="106423" y="212122"/>
                  </a:lnTo>
                  <a:lnTo>
                    <a:pt x="107652" y="212665"/>
                  </a:lnTo>
                  <a:lnTo>
                    <a:pt x="108795" y="211484"/>
                  </a:lnTo>
                  <a:lnTo>
                    <a:pt x="108785" y="209693"/>
                  </a:lnTo>
                  <a:lnTo>
                    <a:pt x="109366" y="208036"/>
                  </a:lnTo>
                  <a:lnTo>
                    <a:pt x="110271" y="208731"/>
                  </a:lnTo>
                  <a:lnTo>
                    <a:pt x="110871" y="211284"/>
                  </a:lnTo>
                  <a:lnTo>
                    <a:pt x="112433" y="21196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35" name="Freeform: Shape 134">
              <a:extLst>
                <a:ext uri="{FF2B5EF4-FFF2-40B4-BE49-F238E27FC236}">
                  <a16:creationId xmlns:a16="http://schemas.microsoft.com/office/drawing/2014/main" id="{93F8D312-527D-418C-AE11-0BCC5E23BFA8}"/>
                </a:ext>
              </a:extLst>
            </p:cNvPr>
            <p:cNvSpPr/>
            <p:nvPr/>
          </p:nvSpPr>
          <p:spPr>
            <a:xfrm>
              <a:off x="7079031" y="3069561"/>
              <a:ext cx="326282" cy="326282"/>
            </a:xfrm>
            <a:custGeom>
              <a:avLst/>
              <a:gdLst>
                <a:gd name="connsiteX0" fmla="*/ 80239 w 152400"/>
                <a:gd name="connsiteY0" fmla="*/ 1305 h 152400"/>
                <a:gd name="connsiteX1" fmla="*/ 81677 w 152400"/>
                <a:gd name="connsiteY1" fmla="*/ 1886 h 152400"/>
                <a:gd name="connsiteX2" fmla="*/ 86439 w 152400"/>
                <a:gd name="connsiteY2" fmla="*/ 4534 h 152400"/>
                <a:gd name="connsiteX3" fmla="*/ 89735 w 152400"/>
                <a:gd name="connsiteY3" fmla="*/ 7515 h 152400"/>
                <a:gd name="connsiteX4" fmla="*/ 91564 w 152400"/>
                <a:gd name="connsiteY4" fmla="*/ 10820 h 152400"/>
                <a:gd name="connsiteX5" fmla="*/ 94040 w 152400"/>
                <a:gd name="connsiteY5" fmla="*/ 13373 h 152400"/>
                <a:gd name="connsiteX6" fmla="*/ 97164 w 152400"/>
                <a:gd name="connsiteY6" fmla="*/ 15183 h 152400"/>
                <a:gd name="connsiteX7" fmla="*/ 99641 w 152400"/>
                <a:gd name="connsiteY7" fmla="*/ 17631 h 152400"/>
                <a:gd name="connsiteX8" fmla="*/ 101470 w 152400"/>
                <a:gd name="connsiteY8" fmla="*/ 20717 h 152400"/>
                <a:gd name="connsiteX9" fmla="*/ 104032 w 152400"/>
                <a:gd name="connsiteY9" fmla="*/ 22450 h 152400"/>
                <a:gd name="connsiteX10" fmla="*/ 107318 w 152400"/>
                <a:gd name="connsiteY10" fmla="*/ 22822 h 152400"/>
                <a:gd name="connsiteX11" fmla="*/ 109394 w 152400"/>
                <a:gd name="connsiteY11" fmla="*/ 23879 h 152400"/>
                <a:gd name="connsiteX12" fmla="*/ 110271 w 152400"/>
                <a:gd name="connsiteY12" fmla="*/ 25622 h 152400"/>
                <a:gd name="connsiteX13" fmla="*/ 112062 w 152400"/>
                <a:gd name="connsiteY13" fmla="*/ 27194 h 152400"/>
                <a:gd name="connsiteX14" fmla="*/ 114758 w 152400"/>
                <a:gd name="connsiteY14" fmla="*/ 28603 h 152400"/>
                <a:gd name="connsiteX15" fmla="*/ 118939 w 152400"/>
                <a:gd name="connsiteY15" fmla="*/ 29375 h 152400"/>
                <a:gd name="connsiteX16" fmla="*/ 126959 w 152400"/>
                <a:gd name="connsiteY16" fmla="*/ 29566 h 152400"/>
                <a:gd name="connsiteX17" fmla="*/ 127673 w 152400"/>
                <a:gd name="connsiteY17" fmla="*/ 29604 h 152400"/>
                <a:gd name="connsiteX18" fmla="*/ 129483 w 152400"/>
                <a:gd name="connsiteY18" fmla="*/ 30042 h 152400"/>
                <a:gd name="connsiteX19" fmla="*/ 131597 w 152400"/>
                <a:gd name="connsiteY19" fmla="*/ 29489 h 152400"/>
                <a:gd name="connsiteX20" fmla="*/ 134179 w 152400"/>
                <a:gd name="connsiteY20" fmla="*/ 28394 h 152400"/>
                <a:gd name="connsiteX21" fmla="*/ 135007 w 152400"/>
                <a:gd name="connsiteY21" fmla="*/ 27737 h 152400"/>
                <a:gd name="connsiteX22" fmla="*/ 137713 w 152400"/>
                <a:gd name="connsiteY22" fmla="*/ 24136 h 152400"/>
                <a:gd name="connsiteX23" fmla="*/ 139208 w 152400"/>
                <a:gd name="connsiteY23" fmla="*/ 24451 h 152400"/>
                <a:gd name="connsiteX24" fmla="*/ 142180 w 152400"/>
                <a:gd name="connsiteY24" fmla="*/ 24012 h 152400"/>
                <a:gd name="connsiteX25" fmla="*/ 143980 w 152400"/>
                <a:gd name="connsiteY25" fmla="*/ 23212 h 152400"/>
                <a:gd name="connsiteX26" fmla="*/ 144113 w 152400"/>
                <a:gd name="connsiteY26" fmla="*/ 23212 h 152400"/>
                <a:gd name="connsiteX27" fmla="*/ 143999 w 152400"/>
                <a:gd name="connsiteY27" fmla="*/ 24136 h 152400"/>
                <a:gd name="connsiteX28" fmla="*/ 143799 w 152400"/>
                <a:gd name="connsiteY28" fmla="*/ 25746 h 152400"/>
                <a:gd name="connsiteX29" fmla="*/ 142342 w 152400"/>
                <a:gd name="connsiteY29" fmla="*/ 26879 h 152400"/>
                <a:gd name="connsiteX30" fmla="*/ 143818 w 152400"/>
                <a:gd name="connsiteY30" fmla="*/ 29499 h 152400"/>
                <a:gd name="connsiteX31" fmla="*/ 145228 w 152400"/>
                <a:gd name="connsiteY31" fmla="*/ 33747 h 152400"/>
                <a:gd name="connsiteX32" fmla="*/ 144437 w 152400"/>
                <a:gd name="connsiteY32" fmla="*/ 35843 h 152400"/>
                <a:gd name="connsiteX33" fmla="*/ 145399 w 152400"/>
                <a:gd name="connsiteY33" fmla="*/ 37471 h 152400"/>
                <a:gd name="connsiteX34" fmla="*/ 148104 w 152400"/>
                <a:gd name="connsiteY34" fmla="*/ 38643 h 152400"/>
                <a:gd name="connsiteX35" fmla="*/ 148352 w 152400"/>
                <a:gd name="connsiteY35" fmla="*/ 39110 h 152400"/>
                <a:gd name="connsiteX36" fmla="*/ 147524 w 152400"/>
                <a:gd name="connsiteY36" fmla="*/ 39595 h 152400"/>
                <a:gd name="connsiteX37" fmla="*/ 146838 w 152400"/>
                <a:gd name="connsiteY37" fmla="*/ 40977 h 152400"/>
                <a:gd name="connsiteX38" fmla="*/ 146761 w 152400"/>
                <a:gd name="connsiteY38" fmla="*/ 43491 h 152400"/>
                <a:gd name="connsiteX39" fmla="*/ 149123 w 152400"/>
                <a:gd name="connsiteY39" fmla="*/ 45872 h 152400"/>
                <a:gd name="connsiteX40" fmla="*/ 153924 w 152400"/>
                <a:gd name="connsiteY40" fmla="*/ 48101 h 152400"/>
                <a:gd name="connsiteX41" fmla="*/ 155457 w 152400"/>
                <a:gd name="connsiteY41" fmla="*/ 48473 h 152400"/>
                <a:gd name="connsiteX42" fmla="*/ 156048 w 152400"/>
                <a:gd name="connsiteY42" fmla="*/ 49330 h 152400"/>
                <a:gd name="connsiteX43" fmla="*/ 156848 w 152400"/>
                <a:gd name="connsiteY43" fmla="*/ 49892 h 152400"/>
                <a:gd name="connsiteX44" fmla="*/ 157325 w 152400"/>
                <a:gd name="connsiteY44" fmla="*/ 50578 h 152400"/>
                <a:gd name="connsiteX45" fmla="*/ 157353 w 152400"/>
                <a:gd name="connsiteY45" fmla="*/ 51463 h 152400"/>
                <a:gd name="connsiteX46" fmla="*/ 157001 w 152400"/>
                <a:gd name="connsiteY46" fmla="*/ 52073 h 152400"/>
                <a:gd name="connsiteX47" fmla="*/ 154724 w 152400"/>
                <a:gd name="connsiteY47" fmla="*/ 52283 h 152400"/>
                <a:gd name="connsiteX48" fmla="*/ 152133 w 152400"/>
                <a:gd name="connsiteY48" fmla="*/ 52264 h 152400"/>
                <a:gd name="connsiteX49" fmla="*/ 150286 w 152400"/>
                <a:gd name="connsiteY49" fmla="*/ 51187 h 152400"/>
                <a:gd name="connsiteX50" fmla="*/ 150114 w 152400"/>
                <a:gd name="connsiteY50" fmla="*/ 51978 h 152400"/>
                <a:gd name="connsiteX51" fmla="*/ 150086 w 152400"/>
                <a:gd name="connsiteY51" fmla="*/ 52873 h 152400"/>
                <a:gd name="connsiteX52" fmla="*/ 148295 w 152400"/>
                <a:gd name="connsiteY52" fmla="*/ 53416 h 152400"/>
                <a:gd name="connsiteX53" fmla="*/ 149286 w 152400"/>
                <a:gd name="connsiteY53" fmla="*/ 59579 h 152400"/>
                <a:gd name="connsiteX54" fmla="*/ 148885 w 152400"/>
                <a:gd name="connsiteY54" fmla="*/ 61350 h 152400"/>
                <a:gd name="connsiteX55" fmla="*/ 148228 w 152400"/>
                <a:gd name="connsiteY55" fmla="*/ 61951 h 152400"/>
                <a:gd name="connsiteX56" fmla="*/ 147618 w 152400"/>
                <a:gd name="connsiteY56" fmla="*/ 61703 h 152400"/>
                <a:gd name="connsiteX57" fmla="*/ 146866 w 152400"/>
                <a:gd name="connsiteY57" fmla="*/ 61636 h 152400"/>
                <a:gd name="connsiteX58" fmla="*/ 146495 w 152400"/>
                <a:gd name="connsiteY58" fmla="*/ 62217 h 152400"/>
                <a:gd name="connsiteX59" fmla="*/ 146809 w 152400"/>
                <a:gd name="connsiteY59" fmla="*/ 63532 h 152400"/>
                <a:gd name="connsiteX60" fmla="*/ 145047 w 152400"/>
                <a:gd name="connsiteY60" fmla="*/ 63684 h 152400"/>
                <a:gd name="connsiteX61" fmla="*/ 142247 w 152400"/>
                <a:gd name="connsiteY61" fmla="*/ 63008 h 152400"/>
                <a:gd name="connsiteX62" fmla="*/ 140961 w 152400"/>
                <a:gd name="connsiteY62" fmla="*/ 61817 h 152400"/>
                <a:gd name="connsiteX63" fmla="*/ 140741 w 152400"/>
                <a:gd name="connsiteY63" fmla="*/ 60608 h 152400"/>
                <a:gd name="connsiteX64" fmla="*/ 140722 w 152400"/>
                <a:gd name="connsiteY64" fmla="*/ 59474 h 152400"/>
                <a:gd name="connsiteX65" fmla="*/ 139827 w 152400"/>
                <a:gd name="connsiteY65" fmla="*/ 57617 h 152400"/>
                <a:gd name="connsiteX66" fmla="*/ 137598 w 152400"/>
                <a:gd name="connsiteY66" fmla="*/ 55693 h 152400"/>
                <a:gd name="connsiteX67" fmla="*/ 132941 w 152400"/>
                <a:gd name="connsiteY67" fmla="*/ 55378 h 152400"/>
                <a:gd name="connsiteX68" fmla="*/ 131216 w 152400"/>
                <a:gd name="connsiteY68" fmla="*/ 54769 h 152400"/>
                <a:gd name="connsiteX69" fmla="*/ 129435 w 152400"/>
                <a:gd name="connsiteY69" fmla="*/ 54073 h 152400"/>
                <a:gd name="connsiteX70" fmla="*/ 127492 w 152400"/>
                <a:gd name="connsiteY70" fmla="*/ 53549 h 152400"/>
                <a:gd name="connsiteX71" fmla="*/ 125702 w 152400"/>
                <a:gd name="connsiteY71" fmla="*/ 53597 h 152400"/>
                <a:gd name="connsiteX72" fmla="*/ 123540 w 152400"/>
                <a:gd name="connsiteY72" fmla="*/ 54112 h 152400"/>
                <a:gd name="connsiteX73" fmla="*/ 119768 w 152400"/>
                <a:gd name="connsiteY73" fmla="*/ 53264 h 152400"/>
                <a:gd name="connsiteX74" fmla="*/ 118491 w 152400"/>
                <a:gd name="connsiteY74" fmla="*/ 54397 h 152400"/>
                <a:gd name="connsiteX75" fmla="*/ 116510 w 152400"/>
                <a:gd name="connsiteY75" fmla="*/ 55702 h 152400"/>
                <a:gd name="connsiteX76" fmla="*/ 114862 w 152400"/>
                <a:gd name="connsiteY76" fmla="*/ 55674 h 152400"/>
                <a:gd name="connsiteX77" fmla="*/ 111586 w 152400"/>
                <a:gd name="connsiteY77" fmla="*/ 52645 h 152400"/>
                <a:gd name="connsiteX78" fmla="*/ 110604 w 152400"/>
                <a:gd name="connsiteY78" fmla="*/ 52454 h 152400"/>
                <a:gd name="connsiteX79" fmla="*/ 107738 w 152400"/>
                <a:gd name="connsiteY79" fmla="*/ 53997 h 152400"/>
                <a:gd name="connsiteX80" fmla="*/ 106566 w 152400"/>
                <a:gd name="connsiteY80" fmla="*/ 54083 h 152400"/>
                <a:gd name="connsiteX81" fmla="*/ 105670 w 152400"/>
                <a:gd name="connsiteY81" fmla="*/ 53597 h 152400"/>
                <a:gd name="connsiteX82" fmla="*/ 101794 w 152400"/>
                <a:gd name="connsiteY82" fmla="*/ 52435 h 152400"/>
                <a:gd name="connsiteX83" fmla="*/ 100041 w 152400"/>
                <a:gd name="connsiteY83" fmla="*/ 52188 h 152400"/>
                <a:gd name="connsiteX84" fmla="*/ 98755 w 152400"/>
                <a:gd name="connsiteY84" fmla="*/ 52740 h 152400"/>
                <a:gd name="connsiteX85" fmla="*/ 96479 w 152400"/>
                <a:gd name="connsiteY85" fmla="*/ 52149 h 152400"/>
                <a:gd name="connsiteX86" fmla="*/ 90954 w 152400"/>
                <a:gd name="connsiteY86" fmla="*/ 48177 h 152400"/>
                <a:gd name="connsiteX87" fmla="*/ 87535 w 152400"/>
                <a:gd name="connsiteY87" fmla="*/ 51197 h 152400"/>
                <a:gd name="connsiteX88" fmla="*/ 80582 w 152400"/>
                <a:gd name="connsiteY88" fmla="*/ 50444 h 152400"/>
                <a:gd name="connsiteX89" fmla="*/ 78514 w 152400"/>
                <a:gd name="connsiteY89" fmla="*/ 52511 h 152400"/>
                <a:gd name="connsiteX90" fmla="*/ 76152 w 152400"/>
                <a:gd name="connsiteY90" fmla="*/ 56426 h 152400"/>
                <a:gd name="connsiteX91" fmla="*/ 74238 w 152400"/>
                <a:gd name="connsiteY91" fmla="*/ 58293 h 152400"/>
                <a:gd name="connsiteX92" fmla="*/ 72571 w 152400"/>
                <a:gd name="connsiteY92" fmla="*/ 57626 h 152400"/>
                <a:gd name="connsiteX93" fmla="*/ 70599 w 152400"/>
                <a:gd name="connsiteY93" fmla="*/ 55902 h 152400"/>
                <a:gd name="connsiteX94" fmla="*/ 67151 w 152400"/>
                <a:gd name="connsiteY94" fmla="*/ 51473 h 152400"/>
                <a:gd name="connsiteX95" fmla="*/ 65408 w 152400"/>
                <a:gd name="connsiteY95" fmla="*/ 50673 h 152400"/>
                <a:gd name="connsiteX96" fmla="*/ 63408 w 152400"/>
                <a:gd name="connsiteY96" fmla="*/ 50482 h 152400"/>
                <a:gd name="connsiteX97" fmla="*/ 61665 w 152400"/>
                <a:gd name="connsiteY97" fmla="*/ 50978 h 152400"/>
                <a:gd name="connsiteX98" fmla="*/ 60732 w 152400"/>
                <a:gd name="connsiteY98" fmla="*/ 51873 h 152400"/>
                <a:gd name="connsiteX99" fmla="*/ 60017 w 152400"/>
                <a:gd name="connsiteY99" fmla="*/ 58341 h 152400"/>
                <a:gd name="connsiteX100" fmla="*/ 59388 w 152400"/>
                <a:gd name="connsiteY100" fmla="*/ 64027 h 152400"/>
                <a:gd name="connsiteX101" fmla="*/ 59350 w 152400"/>
                <a:gd name="connsiteY101" fmla="*/ 67427 h 152400"/>
                <a:gd name="connsiteX102" fmla="*/ 63179 w 152400"/>
                <a:gd name="connsiteY102" fmla="*/ 70571 h 152400"/>
                <a:gd name="connsiteX103" fmla="*/ 67704 w 152400"/>
                <a:gd name="connsiteY103" fmla="*/ 75971 h 152400"/>
                <a:gd name="connsiteX104" fmla="*/ 69152 w 152400"/>
                <a:gd name="connsiteY104" fmla="*/ 76590 h 152400"/>
                <a:gd name="connsiteX105" fmla="*/ 69875 w 152400"/>
                <a:gd name="connsiteY105" fmla="*/ 78352 h 152400"/>
                <a:gd name="connsiteX106" fmla="*/ 70933 w 152400"/>
                <a:gd name="connsiteY106" fmla="*/ 82896 h 152400"/>
                <a:gd name="connsiteX107" fmla="*/ 72124 w 152400"/>
                <a:gd name="connsiteY107" fmla="*/ 87992 h 152400"/>
                <a:gd name="connsiteX108" fmla="*/ 74419 w 152400"/>
                <a:gd name="connsiteY108" fmla="*/ 91364 h 152400"/>
                <a:gd name="connsiteX109" fmla="*/ 76486 w 152400"/>
                <a:gd name="connsiteY109" fmla="*/ 93764 h 152400"/>
                <a:gd name="connsiteX110" fmla="*/ 79010 w 152400"/>
                <a:gd name="connsiteY110" fmla="*/ 95878 h 152400"/>
                <a:gd name="connsiteX111" fmla="*/ 82182 w 152400"/>
                <a:gd name="connsiteY111" fmla="*/ 99184 h 152400"/>
                <a:gd name="connsiteX112" fmla="*/ 84773 w 152400"/>
                <a:gd name="connsiteY112" fmla="*/ 102813 h 152400"/>
                <a:gd name="connsiteX113" fmla="*/ 85458 w 152400"/>
                <a:gd name="connsiteY113" fmla="*/ 104146 h 152400"/>
                <a:gd name="connsiteX114" fmla="*/ 90497 w 152400"/>
                <a:gd name="connsiteY114" fmla="*/ 108928 h 152400"/>
                <a:gd name="connsiteX115" fmla="*/ 95384 w 152400"/>
                <a:gd name="connsiteY115" fmla="*/ 113795 h 152400"/>
                <a:gd name="connsiteX116" fmla="*/ 99746 w 152400"/>
                <a:gd name="connsiteY116" fmla="*/ 115500 h 152400"/>
                <a:gd name="connsiteX117" fmla="*/ 100432 w 152400"/>
                <a:gd name="connsiteY117" fmla="*/ 116396 h 152400"/>
                <a:gd name="connsiteX118" fmla="*/ 100470 w 152400"/>
                <a:gd name="connsiteY118" fmla="*/ 120129 h 152400"/>
                <a:gd name="connsiteX119" fmla="*/ 100946 w 152400"/>
                <a:gd name="connsiteY119" fmla="*/ 121530 h 152400"/>
                <a:gd name="connsiteX120" fmla="*/ 103861 w 152400"/>
                <a:gd name="connsiteY120" fmla="*/ 125435 h 152400"/>
                <a:gd name="connsiteX121" fmla="*/ 109814 w 152400"/>
                <a:gd name="connsiteY121" fmla="*/ 131140 h 152400"/>
                <a:gd name="connsiteX122" fmla="*/ 110500 w 152400"/>
                <a:gd name="connsiteY122" fmla="*/ 132455 h 152400"/>
                <a:gd name="connsiteX123" fmla="*/ 110700 w 152400"/>
                <a:gd name="connsiteY123" fmla="*/ 133426 h 152400"/>
                <a:gd name="connsiteX124" fmla="*/ 110319 w 152400"/>
                <a:gd name="connsiteY124" fmla="*/ 134169 h 152400"/>
                <a:gd name="connsiteX125" fmla="*/ 108757 w 152400"/>
                <a:gd name="connsiteY125" fmla="*/ 134950 h 152400"/>
                <a:gd name="connsiteX126" fmla="*/ 107480 w 152400"/>
                <a:gd name="connsiteY126" fmla="*/ 134083 h 152400"/>
                <a:gd name="connsiteX127" fmla="*/ 101937 w 152400"/>
                <a:gd name="connsiteY127" fmla="*/ 128521 h 152400"/>
                <a:gd name="connsiteX128" fmla="*/ 96574 w 152400"/>
                <a:gd name="connsiteY128" fmla="*/ 125006 h 152400"/>
                <a:gd name="connsiteX129" fmla="*/ 90526 w 152400"/>
                <a:gd name="connsiteY129" fmla="*/ 118376 h 152400"/>
                <a:gd name="connsiteX130" fmla="*/ 82429 w 152400"/>
                <a:gd name="connsiteY130" fmla="*/ 115748 h 152400"/>
                <a:gd name="connsiteX131" fmla="*/ 76914 w 152400"/>
                <a:gd name="connsiteY131" fmla="*/ 112833 h 152400"/>
                <a:gd name="connsiteX132" fmla="*/ 73571 w 152400"/>
                <a:gd name="connsiteY132" fmla="*/ 113271 h 152400"/>
                <a:gd name="connsiteX133" fmla="*/ 69885 w 152400"/>
                <a:gd name="connsiteY133" fmla="*/ 114186 h 152400"/>
                <a:gd name="connsiteX134" fmla="*/ 67609 w 152400"/>
                <a:gd name="connsiteY134" fmla="*/ 114214 h 152400"/>
                <a:gd name="connsiteX135" fmla="*/ 65990 w 152400"/>
                <a:gd name="connsiteY135" fmla="*/ 113690 h 152400"/>
                <a:gd name="connsiteX136" fmla="*/ 64846 w 152400"/>
                <a:gd name="connsiteY136" fmla="*/ 111881 h 152400"/>
                <a:gd name="connsiteX137" fmla="*/ 65018 w 152400"/>
                <a:gd name="connsiteY137" fmla="*/ 110480 h 152400"/>
                <a:gd name="connsiteX138" fmla="*/ 64818 w 152400"/>
                <a:gd name="connsiteY138" fmla="*/ 108661 h 152400"/>
                <a:gd name="connsiteX139" fmla="*/ 61589 w 152400"/>
                <a:gd name="connsiteY139" fmla="*/ 105737 h 152400"/>
                <a:gd name="connsiteX140" fmla="*/ 57178 w 152400"/>
                <a:gd name="connsiteY140" fmla="*/ 102956 h 152400"/>
                <a:gd name="connsiteX141" fmla="*/ 53007 w 152400"/>
                <a:gd name="connsiteY141" fmla="*/ 99355 h 152400"/>
                <a:gd name="connsiteX142" fmla="*/ 44625 w 152400"/>
                <a:gd name="connsiteY142" fmla="*/ 89602 h 152400"/>
                <a:gd name="connsiteX143" fmla="*/ 42939 w 152400"/>
                <a:gd name="connsiteY143" fmla="*/ 86449 h 152400"/>
                <a:gd name="connsiteX144" fmla="*/ 44587 w 152400"/>
                <a:gd name="connsiteY144" fmla="*/ 85849 h 152400"/>
                <a:gd name="connsiteX145" fmla="*/ 45834 w 152400"/>
                <a:gd name="connsiteY145" fmla="*/ 85906 h 152400"/>
                <a:gd name="connsiteX146" fmla="*/ 47244 w 152400"/>
                <a:gd name="connsiteY146" fmla="*/ 85258 h 152400"/>
                <a:gd name="connsiteX147" fmla="*/ 49530 w 152400"/>
                <a:gd name="connsiteY147" fmla="*/ 85249 h 152400"/>
                <a:gd name="connsiteX148" fmla="*/ 52235 w 152400"/>
                <a:gd name="connsiteY148" fmla="*/ 85887 h 152400"/>
                <a:gd name="connsiteX149" fmla="*/ 49845 w 152400"/>
                <a:gd name="connsiteY149" fmla="*/ 83791 h 152400"/>
                <a:gd name="connsiteX150" fmla="*/ 46863 w 152400"/>
                <a:gd name="connsiteY150" fmla="*/ 81734 h 152400"/>
                <a:gd name="connsiteX151" fmla="*/ 39148 w 152400"/>
                <a:gd name="connsiteY151" fmla="*/ 73543 h 152400"/>
                <a:gd name="connsiteX152" fmla="*/ 36843 w 152400"/>
                <a:gd name="connsiteY152" fmla="*/ 69656 h 152400"/>
                <a:gd name="connsiteX153" fmla="*/ 36576 w 152400"/>
                <a:gd name="connsiteY153" fmla="*/ 65465 h 152400"/>
                <a:gd name="connsiteX154" fmla="*/ 37148 w 152400"/>
                <a:gd name="connsiteY154" fmla="*/ 59712 h 152400"/>
                <a:gd name="connsiteX155" fmla="*/ 35757 w 152400"/>
                <a:gd name="connsiteY155" fmla="*/ 55578 h 152400"/>
                <a:gd name="connsiteX156" fmla="*/ 29804 w 152400"/>
                <a:gd name="connsiteY156" fmla="*/ 50216 h 152400"/>
                <a:gd name="connsiteX157" fmla="*/ 27623 w 152400"/>
                <a:gd name="connsiteY157" fmla="*/ 47387 h 152400"/>
                <a:gd name="connsiteX158" fmla="*/ 23232 w 152400"/>
                <a:gd name="connsiteY158" fmla="*/ 45701 h 152400"/>
                <a:gd name="connsiteX159" fmla="*/ 21260 w 152400"/>
                <a:gd name="connsiteY159" fmla="*/ 45863 h 152400"/>
                <a:gd name="connsiteX160" fmla="*/ 20079 w 152400"/>
                <a:gd name="connsiteY160" fmla="*/ 47958 h 152400"/>
                <a:gd name="connsiteX161" fmla="*/ 19222 w 152400"/>
                <a:gd name="connsiteY161" fmla="*/ 52606 h 152400"/>
                <a:gd name="connsiteX162" fmla="*/ 15326 w 152400"/>
                <a:gd name="connsiteY162" fmla="*/ 58721 h 152400"/>
                <a:gd name="connsiteX163" fmla="*/ 14031 w 152400"/>
                <a:gd name="connsiteY163" fmla="*/ 61370 h 152400"/>
                <a:gd name="connsiteX164" fmla="*/ 11992 w 152400"/>
                <a:gd name="connsiteY164" fmla="*/ 64808 h 152400"/>
                <a:gd name="connsiteX165" fmla="*/ 10220 w 152400"/>
                <a:gd name="connsiteY165" fmla="*/ 65046 h 152400"/>
                <a:gd name="connsiteX166" fmla="*/ 9182 w 152400"/>
                <a:gd name="connsiteY166" fmla="*/ 64741 h 152400"/>
                <a:gd name="connsiteX167" fmla="*/ 6020 w 152400"/>
                <a:gd name="connsiteY167" fmla="*/ 58950 h 152400"/>
                <a:gd name="connsiteX168" fmla="*/ 3000 w 152400"/>
                <a:gd name="connsiteY168" fmla="*/ 54550 h 152400"/>
                <a:gd name="connsiteX169" fmla="*/ 2581 w 152400"/>
                <a:gd name="connsiteY169" fmla="*/ 52464 h 152400"/>
                <a:gd name="connsiteX170" fmla="*/ 2305 w 152400"/>
                <a:gd name="connsiteY170" fmla="*/ 49892 h 152400"/>
                <a:gd name="connsiteX171" fmla="*/ 0 w 152400"/>
                <a:gd name="connsiteY171" fmla="*/ 40396 h 152400"/>
                <a:gd name="connsiteX172" fmla="*/ 1619 w 152400"/>
                <a:gd name="connsiteY172" fmla="*/ 39062 h 152400"/>
                <a:gd name="connsiteX173" fmla="*/ 2620 w 152400"/>
                <a:gd name="connsiteY173" fmla="*/ 40586 h 152400"/>
                <a:gd name="connsiteX174" fmla="*/ 9659 w 152400"/>
                <a:gd name="connsiteY174" fmla="*/ 42424 h 152400"/>
                <a:gd name="connsiteX175" fmla="*/ 11182 w 152400"/>
                <a:gd name="connsiteY175" fmla="*/ 41615 h 152400"/>
                <a:gd name="connsiteX176" fmla="*/ 12106 w 152400"/>
                <a:gd name="connsiteY176" fmla="*/ 40367 h 152400"/>
                <a:gd name="connsiteX177" fmla="*/ 12106 w 152400"/>
                <a:gd name="connsiteY177" fmla="*/ 39576 h 152400"/>
                <a:gd name="connsiteX178" fmla="*/ 12706 w 152400"/>
                <a:gd name="connsiteY178" fmla="*/ 39348 h 152400"/>
                <a:gd name="connsiteX179" fmla="*/ 15183 w 152400"/>
                <a:gd name="connsiteY179" fmla="*/ 40548 h 152400"/>
                <a:gd name="connsiteX180" fmla="*/ 17202 w 152400"/>
                <a:gd name="connsiteY180" fmla="*/ 40272 h 152400"/>
                <a:gd name="connsiteX181" fmla="*/ 20460 w 152400"/>
                <a:gd name="connsiteY181" fmla="*/ 40214 h 152400"/>
                <a:gd name="connsiteX182" fmla="*/ 22784 w 152400"/>
                <a:gd name="connsiteY182" fmla="*/ 40414 h 152400"/>
                <a:gd name="connsiteX183" fmla="*/ 24327 w 152400"/>
                <a:gd name="connsiteY183" fmla="*/ 39491 h 152400"/>
                <a:gd name="connsiteX184" fmla="*/ 26404 w 152400"/>
                <a:gd name="connsiteY184" fmla="*/ 36090 h 152400"/>
                <a:gd name="connsiteX185" fmla="*/ 27175 w 152400"/>
                <a:gd name="connsiteY185" fmla="*/ 34185 h 152400"/>
                <a:gd name="connsiteX186" fmla="*/ 28108 w 152400"/>
                <a:gd name="connsiteY186" fmla="*/ 33728 h 152400"/>
                <a:gd name="connsiteX187" fmla="*/ 28718 w 152400"/>
                <a:gd name="connsiteY187" fmla="*/ 33957 h 152400"/>
                <a:gd name="connsiteX188" fmla="*/ 29166 w 152400"/>
                <a:gd name="connsiteY188" fmla="*/ 35528 h 152400"/>
                <a:gd name="connsiteX189" fmla="*/ 30261 w 152400"/>
                <a:gd name="connsiteY189" fmla="*/ 36995 h 152400"/>
                <a:gd name="connsiteX190" fmla="*/ 32509 w 152400"/>
                <a:gd name="connsiteY190" fmla="*/ 39386 h 152400"/>
                <a:gd name="connsiteX191" fmla="*/ 34100 w 152400"/>
                <a:gd name="connsiteY191" fmla="*/ 40538 h 152400"/>
                <a:gd name="connsiteX192" fmla="*/ 35538 w 152400"/>
                <a:gd name="connsiteY192" fmla="*/ 40948 h 152400"/>
                <a:gd name="connsiteX193" fmla="*/ 36948 w 152400"/>
                <a:gd name="connsiteY193" fmla="*/ 39986 h 152400"/>
                <a:gd name="connsiteX194" fmla="*/ 38405 w 152400"/>
                <a:gd name="connsiteY194" fmla="*/ 39710 h 152400"/>
                <a:gd name="connsiteX195" fmla="*/ 42577 w 152400"/>
                <a:gd name="connsiteY195" fmla="*/ 41577 h 152400"/>
                <a:gd name="connsiteX196" fmla="*/ 46101 w 152400"/>
                <a:gd name="connsiteY196" fmla="*/ 41929 h 152400"/>
                <a:gd name="connsiteX197" fmla="*/ 48702 w 152400"/>
                <a:gd name="connsiteY197" fmla="*/ 40957 h 152400"/>
                <a:gd name="connsiteX198" fmla="*/ 48359 w 152400"/>
                <a:gd name="connsiteY198" fmla="*/ 39614 h 152400"/>
                <a:gd name="connsiteX199" fmla="*/ 47406 w 152400"/>
                <a:gd name="connsiteY199" fmla="*/ 38119 h 152400"/>
                <a:gd name="connsiteX200" fmla="*/ 47206 w 152400"/>
                <a:gd name="connsiteY200" fmla="*/ 36671 h 152400"/>
                <a:gd name="connsiteX201" fmla="*/ 47377 w 152400"/>
                <a:gd name="connsiteY201" fmla="*/ 35414 h 152400"/>
                <a:gd name="connsiteX202" fmla="*/ 49168 w 152400"/>
                <a:gd name="connsiteY202" fmla="*/ 34166 h 152400"/>
                <a:gd name="connsiteX203" fmla="*/ 49082 w 152400"/>
                <a:gd name="connsiteY203" fmla="*/ 33614 h 152400"/>
                <a:gd name="connsiteX204" fmla="*/ 46920 w 152400"/>
                <a:gd name="connsiteY204" fmla="*/ 31413 h 152400"/>
                <a:gd name="connsiteX205" fmla="*/ 47025 w 152400"/>
                <a:gd name="connsiteY205" fmla="*/ 30842 h 152400"/>
                <a:gd name="connsiteX206" fmla="*/ 51759 w 152400"/>
                <a:gd name="connsiteY206" fmla="*/ 28356 h 152400"/>
                <a:gd name="connsiteX207" fmla="*/ 56322 w 152400"/>
                <a:gd name="connsiteY207" fmla="*/ 26965 h 152400"/>
                <a:gd name="connsiteX208" fmla="*/ 57055 w 152400"/>
                <a:gd name="connsiteY208" fmla="*/ 25889 h 152400"/>
                <a:gd name="connsiteX209" fmla="*/ 57474 w 152400"/>
                <a:gd name="connsiteY209" fmla="*/ 24270 h 152400"/>
                <a:gd name="connsiteX210" fmla="*/ 57674 w 152400"/>
                <a:gd name="connsiteY210" fmla="*/ 21231 h 152400"/>
                <a:gd name="connsiteX211" fmla="*/ 57426 w 152400"/>
                <a:gd name="connsiteY211" fmla="*/ 18745 h 152400"/>
                <a:gd name="connsiteX212" fmla="*/ 55579 w 152400"/>
                <a:gd name="connsiteY212" fmla="*/ 16411 h 152400"/>
                <a:gd name="connsiteX213" fmla="*/ 55464 w 152400"/>
                <a:gd name="connsiteY213" fmla="*/ 15230 h 152400"/>
                <a:gd name="connsiteX214" fmla="*/ 55902 w 152400"/>
                <a:gd name="connsiteY214" fmla="*/ 14002 h 152400"/>
                <a:gd name="connsiteX215" fmla="*/ 56626 w 152400"/>
                <a:gd name="connsiteY215" fmla="*/ 12887 h 152400"/>
                <a:gd name="connsiteX216" fmla="*/ 58455 w 152400"/>
                <a:gd name="connsiteY216" fmla="*/ 12411 h 152400"/>
                <a:gd name="connsiteX217" fmla="*/ 60598 w 152400"/>
                <a:gd name="connsiteY217" fmla="*/ 11611 h 152400"/>
                <a:gd name="connsiteX218" fmla="*/ 62294 w 152400"/>
                <a:gd name="connsiteY218" fmla="*/ 10687 h 152400"/>
                <a:gd name="connsiteX219" fmla="*/ 64580 w 152400"/>
                <a:gd name="connsiteY219" fmla="*/ 9925 h 152400"/>
                <a:gd name="connsiteX220" fmla="*/ 66380 w 152400"/>
                <a:gd name="connsiteY220" fmla="*/ 8858 h 152400"/>
                <a:gd name="connsiteX221" fmla="*/ 68142 w 152400"/>
                <a:gd name="connsiteY221" fmla="*/ 6315 h 152400"/>
                <a:gd name="connsiteX222" fmla="*/ 69209 w 152400"/>
                <a:gd name="connsiteY222" fmla="*/ 5896 h 152400"/>
                <a:gd name="connsiteX223" fmla="*/ 72437 w 152400"/>
                <a:gd name="connsiteY223" fmla="*/ 6258 h 152400"/>
                <a:gd name="connsiteX224" fmla="*/ 73133 w 152400"/>
                <a:gd name="connsiteY224" fmla="*/ 5629 h 152400"/>
                <a:gd name="connsiteX225" fmla="*/ 72685 w 152400"/>
                <a:gd name="connsiteY225" fmla="*/ 1972 h 152400"/>
                <a:gd name="connsiteX226" fmla="*/ 73266 w 152400"/>
                <a:gd name="connsiteY226" fmla="*/ 1038 h 152400"/>
                <a:gd name="connsiteX227" fmla="*/ 74409 w 152400"/>
                <a:gd name="connsiteY227" fmla="*/ 514 h 152400"/>
                <a:gd name="connsiteX228" fmla="*/ 74943 w 152400"/>
                <a:gd name="connsiteY228" fmla="*/ 0 h 152400"/>
                <a:gd name="connsiteX229" fmla="*/ 77791 w 152400"/>
                <a:gd name="connsiteY229" fmla="*/ 400 h 152400"/>
                <a:gd name="connsiteX230" fmla="*/ 80239 w 152400"/>
                <a:gd name="connsiteY230" fmla="*/ 1305 h 152400"/>
                <a:gd name="connsiteX231" fmla="*/ 34643 w 152400"/>
                <a:gd name="connsiteY231" fmla="*/ 59446 h 152400"/>
                <a:gd name="connsiteX232" fmla="*/ 31347 w 152400"/>
                <a:gd name="connsiteY232" fmla="*/ 60255 h 152400"/>
                <a:gd name="connsiteX233" fmla="*/ 29776 w 152400"/>
                <a:gd name="connsiteY233" fmla="*/ 58807 h 152400"/>
                <a:gd name="connsiteX234" fmla="*/ 29366 w 152400"/>
                <a:gd name="connsiteY234" fmla="*/ 57617 h 152400"/>
                <a:gd name="connsiteX235" fmla="*/ 26651 w 152400"/>
                <a:gd name="connsiteY235" fmla="*/ 57236 h 152400"/>
                <a:gd name="connsiteX236" fmla="*/ 25013 w 152400"/>
                <a:gd name="connsiteY236" fmla="*/ 55588 h 152400"/>
                <a:gd name="connsiteX237" fmla="*/ 24679 w 152400"/>
                <a:gd name="connsiteY237" fmla="*/ 54855 h 152400"/>
                <a:gd name="connsiteX238" fmla="*/ 27004 w 152400"/>
                <a:gd name="connsiteY238" fmla="*/ 53035 h 152400"/>
                <a:gd name="connsiteX239" fmla="*/ 28242 w 152400"/>
                <a:gd name="connsiteY239" fmla="*/ 50092 h 152400"/>
                <a:gd name="connsiteX240" fmla="*/ 29813 w 152400"/>
                <a:gd name="connsiteY240" fmla="*/ 51864 h 152400"/>
                <a:gd name="connsiteX241" fmla="*/ 31718 w 152400"/>
                <a:gd name="connsiteY241" fmla="*/ 55188 h 152400"/>
                <a:gd name="connsiteX242" fmla="*/ 32738 w 152400"/>
                <a:gd name="connsiteY242" fmla="*/ 56112 h 152400"/>
                <a:gd name="connsiteX243" fmla="*/ 34643 w 152400"/>
                <a:gd name="connsiteY243" fmla="*/ 59446 h 152400"/>
                <a:gd name="connsiteX244" fmla="*/ 26022 w 152400"/>
                <a:gd name="connsiteY244" fmla="*/ 71352 h 152400"/>
                <a:gd name="connsiteX245" fmla="*/ 25813 w 152400"/>
                <a:gd name="connsiteY245" fmla="*/ 72800 h 152400"/>
                <a:gd name="connsiteX246" fmla="*/ 24194 w 152400"/>
                <a:gd name="connsiteY246" fmla="*/ 70961 h 152400"/>
                <a:gd name="connsiteX247" fmla="*/ 23374 w 152400"/>
                <a:gd name="connsiteY247" fmla="*/ 67666 h 152400"/>
                <a:gd name="connsiteX248" fmla="*/ 21327 w 152400"/>
                <a:gd name="connsiteY248" fmla="*/ 62322 h 152400"/>
                <a:gd name="connsiteX249" fmla="*/ 21060 w 152400"/>
                <a:gd name="connsiteY249" fmla="*/ 60817 h 152400"/>
                <a:gd name="connsiteX250" fmla="*/ 22117 w 152400"/>
                <a:gd name="connsiteY250" fmla="*/ 59331 h 152400"/>
                <a:gd name="connsiteX251" fmla="*/ 22060 w 152400"/>
                <a:gd name="connsiteY251" fmla="*/ 57817 h 152400"/>
                <a:gd name="connsiteX252" fmla="*/ 20612 w 152400"/>
                <a:gd name="connsiteY252" fmla="*/ 53111 h 152400"/>
                <a:gd name="connsiteX253" fmla="*/ 21822 w 152400"/>
                <a:gd name="connsiteY253" fmla="*/ 52340 h 152400"/>
                <a:gd name="connsiteX254" fmla="*/ 22546 w 152400"/>
                <a:gd name="connsiteY254" fmla="*/ 52244 h 152400"/>
                <a:gd name="connsiteX255" fmla="*/ 22841 w 152400"/>
                <a:gd name="connsiteY255" fmla="*/ 55512 h 152400"/>
                <a:gd name="connsiteX256" fmla="*/ 23498 w 152400"/>
                <a:gd name="connsiteY256" fmla="*/ 57388 h 152400"/>
                <a:gd name="connsiteX257" fmla="*/ 25470 w 152400"/>
                <a:gd name="connsiteY257" fmla="*/ 59693 h 152400"/>
                <a:gd name="connsiteX258" fmla="*/ 25070 w 152400"/>
                <a:gd name="connsiteY258" fmla="*/ 63494 h 152400"/>
                <a:gd name="connsiteX259" fmla="*/ 25470 w 152400"/>
                <a:gd name="connsiteY259" fmla="*/ 68894 h 152400"/>
                <a:gd name="connsiteX260" fmla="*/ 25870 w 152400"/>
                <a:gd name="connsiteY260" fmla="*/ 70094 h 152400"/>
                <a:gd name="connsiteX261" fmla="*/ 26022 w 152400"/>
                <a:gd name="connsiteY261" fmla="*/ 71352 h 152400"/>
                <a:gd name="connsiteX262" fmla="*/ 35204 w 152400"/>
                <a:gd name="connsiteY262" fmla="*/ 67646 h 152400"/>
                <a:gd name="connsiteX263" fmla="*/ 35881 w 152400"/>
                <a:gd name="connsiteY263" fmla="*/ 69304 h 152400"/>
                <a:gd name="connsiteX264" fmla="*/ 33366 w 152400"/>
                <a:gd name="connsiteY264" fmla="*/ 67808 h 152400"/>
                <a:gd name="connsiteX265" fmla="*/ 31109 w 152400"/>
                <a:gd name="connsiteY265" fmla="*/ 67237 h 152400"/>
                <a:gd name="connsiteX266" fmla="*/ 30632 w 152400"/>
                <a:gd name="connsiteY266" fmla="*/ 66113 h 152400"/>
                <a:gd name="connsiteX267" fmla="*/ 30956 w 152400"/>
                <a:gd name="connsiteY267" fmla="*/ 65189 h 152400"/>
                <a:gd name="connsiteX268" fmla="*/ 31442 w 152400"/>
                <a:gd name="connsiteY268" fmla="*/ 64294 h 152400"/>
                <a:gd name="connsiteX269" fmla="*/ 33147 w 152400"/>
                <a:gd name="connsiteY269" fmla="*/ 64418 h 152400"/>
                <a:gd name="connsiteX270" fmla="*/ 33404 w 152400"/>
                <a:gd name="connsiteY270" fmla="*/ 65294 h 152400"/>
                <a:gd name="connsiteX271" fmla="*/ 35204 w 152400"/>
                <a:gd name="connsiteY271" fmla="*/ 67646 h 152400"/>
                <a:gd name="connsiteX272" fmla="*/ 44748 w 152400"/>
                <a:gd name="connsiteY272" fmla="*/ 83468 h 152400"/>
                <a:gd name="connsiteX273" fmla="*/ 44063 w 152400"/>
                <a:gd name="connsiteY273" fmla="*/ 84458 h 152400"/>
                <a:gd name="connsiteX274" fmla="*/ 42329 w 152400"/>
                <a:gd name="connsiteY274" fmla="*/ 82639 h 152400"/>
                <a:gd name="connsiteX275" fmla="*/ 40739 w 152400"/>
                <a:gd name="connsiteY275" fmla="*/ 81343 h 152400"/>
                <a:gd name="connsiteX276" fmla="*/ 39605 w 152400"/>
                <a:gd name="connsiteY276" fmla="*/ 79800 h 152400"/>
                <a:gd name="connsiteX277" fmla="*/ 37376 w 152400"/>
                <a:gd name="connsiteY277" fmla="*/ 77876 h 152400"/>
                <a:gd name="connsiteX278" fmla="*/ 36624 w 152400"/>
                <a:gd name="connsiteY278" fmla="*/ 75676 h 152400"/>
                <a:gd name="connsiteX279" fmla="*/ 33300 w 152400"/>
                <a:gd name="connsiteY279" fmla="*/ 71180 h 152400"/>
                <a:gd name="connsiteX280" fmla="*/ 32804 w 152400"/>
                <a:gd name="connsiteY280" fmla="*/ 69961 h 152400"/>
                <a:gd name="connsiteX281" fmla="*/ 34461 w 152400"/>
                <a:gd name="connsiteY281" fmla="*/ 71780 h 152400"/>
                <a:gd name="connsiteX282" fmla="*/ 35843 w 152400"/>
                <a:gd name="connsiteY282" fmla="*/ 72923 h 152400"/>
                <a:gd name="connsiteX283" fmla="*/ 36986 w 152400"/>
                <a:gd name="connsiteY283" fmla="*/ 73200 h 152400"/>
                <a:gd name="connsiteX284" fmla="*/ 39881 w 152400"/>
                <a:gd name="connsiteY284" fmla="*/ 76067 h 152400"/>
                <a:gd name="connsiteX285" fmla="*/ 42729 w 152400"/>
                <a:gd name="connsiteY285" fmla="*/ 79743 h 152400"/>
                <a:gd name="connsiteX286" fmla="*/ 46120 w 152400"/>
                <a:gd name="connsiteY286" fmla="*/ 82934 h 152400"/>
                <a:gd name="connsiteX287" fmla="*/ 45415 w 152400"/>
                <a:gd name="connsiteY287" fmla="*/ 83029 h 152400"/>
                <a:gd name="connsiteX288" fmla="*/ 44748 w 152400"/>
                <a:gd name="connsiteY288" fmla="*/ 83468 h 152400"/>
                <a:gd name="connsiteX289" fmla="*/ 44758 w 152400"/>
                <a:gd name="connsiteY289" fmla="*/ 98812 h 152400"/>
                <a:gd name="connsiteX290" fmla="*/ 45139 w 152400"/>
                <a:gd name="connsiteY290" fmla="*/ 99355 h 152400"/>
                <a:gd name="connsiteX291" fmla="*/ 45101 w 152400"/>
                <a:gd name="connsiteY291" fmla="*/ 99727 h 152400"/>
                <a:gd name="connsiteX292" fmla="*/ 43710 w 152400"/>
                <a:gd name="connsiteY292" fmla="*/ 99203 h 152400"/>
                <a:gd name="connsiteX293" fmla="*/ 43339 w 152400"/>
                <a:gd name="connsiteY293" fmla="*/ 99374 h 152400"/>
                <a:gd name="connsiteX294" fmla="*/ 36795 w 152400"/>
                <a:gd name="connsiteY294" fmla="*/ 91287 h 152400"/>
                <a:gd name="connsiteX295" fmla="*/ 36090 w 152400"/>
                <a:gd name="connsiteY295" fmla="*/ 89706 h 152400"/>
                <a:gd name="connsiteX296" fmla="*/ 38434 w 152400"/>
                <a:gd name="connsiteY296" fmla="*/ 91592 h 152400"/>
                <a:gd name="connsiteX297" fmla="*/ 44758 w 152400"/>
                <a:gd name="connsiteY297" fmla="*/ 98812 h 152400"/>
                <a:gd name="connsiteX298" fmla="*/ 45882 w 152400"/>
                <a:gd name="connsiteY298" fmla="*/ 93631 h 152400"/>
                <a:gd name="connsiteX299" fmla="*/ 46301 w 152400"/>
                <a:gd name="connsiteY299" fmla="*/ 94935 h 152400"/>
                <a:gd name="connsiteX300" fmla="*/ 42967 w 152400"/>
                <a:gd name="connsiteY300" fmla="*/ 92478 h 152400"/>
                <a:gd name="connsiteX301" fmla="*/ 41700 w 152400"/>
                <a:gd name="connsiteY301" fmla="*/ 90830 h 152400"/>
                <a:gd name="connsiteX302" fmla="*/ 41472 w 152400"/>
                <a:gd name="connsiteY302" fmla="*/ 90088 h 152400"/>
                <a:gd name="connsiteX303" fmla="*/ 45882 w 152400"/>
                <a:gd name="connsiteY303" fmla="*/ 93631 h 152400"/>
                <a:gd name="connsiteX304" fmla="*/ 49635 w 152400"/>
                <a:gd name="connsiteY304" fmla="*/ 96907 h 152400"/>
                <a:gd name="connsiteX305" fmla="*/ 51397 w 152400"/>
                <a:gd name="connsiteY305" fmla="*/ 99660 h 152400"/>
                <a:gd name="connsiteX306" fmla="*/ 49711 w 152400"/>
                <a:gd name="connsiteY306" fmla="*/ 99088 h 152400"/>
                <a:gd name="connsiteX307" fmla="*/ 47959 w 152400"/>
                <a:gd name="connsiteY307" fmla="*/ 97393 h 152400"/>
                <a:gd name="connsiteX308" fmla="*/ 46930 w 152400"/>
                <a:gd name="connsiteY308" fmla="*/ 95545 h 152400"/>
                <a:gd name="connsiteX309" fmla="*/ 49635 w 152400"/>
                <a:gd name="connsiteY309" fmla="*/ 96907 h 152400"/>
                <a:gd name="connsiteX310" fmla="*/ 87430 w 152400"/>
                <a:gd name="connsiteY310" fmla="*/ 122777 h 152400"/>
                <a:gd name="connsiteX311" fmla="*/ 83211 w 152400"/>
                <a:gd name="connsiteY311" fmla="*/ 122872 h 152400"/>
                <a:gd name="connsiteX312" fmla="*/ 79543 w 152400"/>
                <a:gd name="connsiteY312" fmla="*/ 122206 h 152400"/>
                <a:gd name="connsiteX313" fmla="*/ 77753 w 152400"/>
                <a:gd name="connsiteY313" fmla="*/ 121072 h 152400"/>
                <a:gd name="connsiteX314" fmla="*/ 77886 w 152400"/>
                <a:gd name="connsiteY314" fmla="*/ 120110 h 152400"/>
                <a:gd name="connsiteX315" fmla="*/ 78438 w 152400"/>
                <a:gd name="connsiteY315" fmla="*/ 118510 h 152400"/>
                <a:gd name="connsiteX316" fmla="*/ 82525 w 152400"/>
                <a:gd name="connsiteY316" fmla="*/ 118701 h 152400"/>
                <a:gd name="connsiteX317" fmla="*/ 88745 w 152400"/>
                <a:gd name="connsiteY317" fmla="*/ 119834 h 152400"/>
                <a:gd name="connsiteX318" fmla="*/ 90268 w 152400"/>
                <a:gd name="connsiteY318" fmla="*/ 121158 h 152400"/>
                <a:gd name="connsiteX319" fmla="*/ 89792 w 152400"/>
                <a:gd name="connsiteY319" fmla="*/ 121768 h 152400"/>
                <a:gd name="connsiteX320" fmla="*/ 87430 w 152400"/>
                <a:gd name="connsiteY320" fmla="*/ 122777 h 152400"/>
                <a:gd name="connsiteX321" fmla="*/ 98355 w 152400"/>
                <a:gd name="connsiteY321" fmla="*/ 128073 h 152400"/>
                <a:gd name="connsiteX322" fmla="*/ 96488 w 152400"/>
                <a:gd name="connsiteY322" fmla="*/ 128454 h 152400"/>
                <a:gd name="connsiteX323" fmla="*/ 84591 w 152400"/>
                <a:gd name="connsiteY323" fmla="*/ 128168 h 152400"/>
                <a:gd name="connsiteX324" fmla="*/ 81134 w 152400"/>
                <a:gd name="connsiteY324" fmla="*/ 127406 h 152400"/>
                <a:gd name="connsiteX325" fmla="*/ 77286 w 152400"/>
                <a:gd name="connsiteY325" fmla="*/ 125454 h 152400"/>
                <a:gd name="connsiteX326" fmla="*/ 76505 w 152400"/>
                <a:gd name="connsiteY326" fmla="*/ 124854 h 152400"/>
                <a:gd name="connsiteX327" fmla="*/ 80372 w 152400"/>
                <a:gd name="connsiteY327" fmla="*/ 124282 h 152400"/>
                <a:gd name="connsiteX328" fmla="*/ 83972 w 152400"/>
                <a:gd name="connsiteY328" fmla="*/ 124854 h 152400"/>
                <a:gd name="connsiteX329" fmla="*/ 85077 w 152400"/>
                <a:gd name="connsiteY329" fmla="*/ 126273 h 152400"/>
                <a:gd name="connsiteX330" fmla="*/ 94802 w 152400"/>
                <a:gd name="connsiteY330" fmla="*/ 127406 h 152400"/>
                <a:gd name="connsiteX331" fmla="*/ 98355 w 152400"/>
                <a:gd name="connsiteY331" fmla="*/ 128073 h 152400"/>
                <a:gd name="connsiteX332" fmla="*/ 111014 w 152400"/>
                <a:gd name="connsiteY332" fmla="*/ 136407 h 152400"/>
                <a:gd name="connsiteX333" fmla="*/ 112957 w 152400"/>
                <a:gd name="connsiteY333" fmla="*/ 135741 h 152400"/>
                <a:gd name="connsiteX334" fmla="*/ 114605 w 152400"/>
                <a:gd name="connsiteY334" fmla="*/ 136227 h 152400"/>
                <a:gd name="connsiteX335" fmla="*/ 115653 w 152400"/>
                <a:gd name="connsiteY335" fmla="*/ 138303 h 152400"/>
                <a:gd name="connsiteX336" fmla="*/ 117720 w 152400"/>
                <a:gd name="connsiteY336" fmla="*/ 139675 h 152400"/>
                <a:gd name="connsiteX337" fmla="*/ 121082 w 152400"/>
                <a:gd name="connsiteY337" fmla="*/ 142075 h 152400"/>
                <a:gd name="connsiteX338" fmla="*/ 123206 w 152400"/>
                <a:gd name="connsiteY338" fmla="*/ 143913 h 152400"/>
                <a:gd name="connsiteX339" fmla="*/ 128016 w 152400"/>
                <a:gd name="connsiteY339" fmla="*/ 147209 h 152400"/>
                <a:gd name="connsiteX340" fmla="*/ 129159 w 152400"/>
                <a:gd name="connsiteY340" fmla="*/ 147666 h 152400"/>
                <a:gd name="connsiteX341" fmla="*/ 131559 w 152400"/>
                <a:gd name="connsiteY341" fmla="*/ 148647 h 152400"/>
                <a:gd name="connsiteX342" fmla="*/ 131607 w 152400"/>
                <a:gd name="connsiteY342" fmla="*/ 149981 h 152400"/>
                <a:gd name="connsiteX343" fmla="*/ 132636 w 152400"/>
                <a:gd name="connsiteY343" fmla="*/ 151495 h 152400"/>
                <a:gd name="connsiteX344" fmla="*/ 133721 w 152400"/>
                <a:gd name="connsiteY344" fmla="*/ 153238 h 152400"/>
                <a:gd name="connsiteX345" fmla="*/ 128787 w 152400"/>
                <a:gd name="connsiteY345" fmla="*/ 149809 h 152400"/>
                <a:gd name="connsiteX346" fmla="*/ 124187 w 152400"/>
                <a:gd name="connsiteY346" fmla="*/ 145970 h 152400"/>
                <a:gd name="connsiteX347" fmla="*/ 115186 w 152400"/>
                <a:gd name="connsiteY347" fmla="*/ 140046 h 152400"/>
                <a:gd name="connsiteX348" fmla="*/ 108804 w 152400"/>
                <a:gd name="connsiteY348" fmla="*/ 138608 h 152400"/>
                <a:gd name="connsiteX349" fmla="*/ 100069 w 152400"/>
                <a:gd name="connsiteY349" fmla="*/ 133836 h 152400"/>
                <a:gd name="connsiteX350" fmla="*/ 94383 w 152400"/>
                <a:gd name="connsiteY350" fmla="*/ 132140 h 152400"/>
                <a:gd name="connsiteX351" fmla="*/ 96555 w 152400"/>
                <a:gd name="connsiteY351" fmla="*/ 131750 h 152400"/>
                <a:gd name="connsiteX352" fmla="*/ 99050 w 152400"/>
                <a:gd name="connsiteY352" fmla="*/ 131740 h 152400"/>
                <a:gd name="connsiteX353" fmla="*/ 112519 w 152400"/>
                <a:gd name="connsiteY353" fmla="*/ 138113 h 152400"/>
                <a:gd name="connsiteX354" fmla="*/ 111014 w 152400"/>
                <a:gd name="connsiteY354" fmla="*/ 136407 h 152400"/>
                <a:gd name="connsiteX355" fmla="*/ 83839 w 152400"/>
                <a:gd name="connsiteY355" fmla="*/ 132788 h 152400"/>
                <a:gd name="connsiteX356" fmla="*/ 88782 w 152400"/>
                <a:gd name="connsiteY356" fmla="*/ 133807 h 152400"/>
                <a:gd name="connsiteX357" fmla="*/ 92402 w 152400"/>
                <a:gd name="connsiteY357" fmla="*/ 133340 h 152400"/>
                <a:gd name="connsiteX358" fmla="*/ 95678 w 152400"/>
                <a:gd name="connsiteY358" fmla="*/ 133969 h 152400"/>
                <a:gd name="connsiteX359" fmla="*/ 97717 w 152400"/>
                <a:gd name="connsiteY359" fmla="*/ 135122 h 152400"/>
                <a:gd name="connsiteX360" fmla="*/ 98203 w 152400"/>
                <a:gd name="connsiteY360" fmla="*/ 135693 h 152400"/>
                <a:gd name="connsiteX361" fmla="*/ 95565 w 152400"/>
                <a:gd name="connsiteY361" fmla="*/ 135769 h 152400"/>
                <a:gd name="connsiteX362" fmla="*/ 92573 w 152400"/>
                <a:gd name="connsiteY362" fmla="*/ 135303 h 152400"/>
                <a:gd name="connsiteX363" fmla="*/ 89183 w 152400"/>
                <a:gd name="connsiteY363" fmla="*/ 136474 h 152400"/>
                <a:gd name="connsiteX364" fmla="*/ 86192 w 152400"/>
                <a:gd name="connsiteY364" fmla="*/ 135855 h 152400"/>
                <a:gd name="connsiteX365" fmla="*/ 85058 w 152400"/>
                <a:gd name="connsiteY365" fmla="*/ 135084 h 152400"/>
                <a:gd name="connsiteX366" fmla="*/ 84258 w 152400"/>
                <a:gd name="connsiteY366" fmla="*/ 134131 h 152400"/>
                <a:gd name="connsiteX367" fmla="*/ 83839 w 152400"/>
                <a:gd name="connsiteY367" fmla="*/ 132788 h 152400"/>
                <a:gd name="connsiteX368" fmla="*/ 109424 w 152400"/>
                <a:gd name="connsiteY368" fmla="*/ 141056 h 152400"/>
                <a:gd name="connsiteX369" fmla="*/ 113072 w 152400"/>
                <a:gd name="connsiteY369" fmla="*/ 143542 h 152400"/>
                <a:gd name="connsiteX370" fmla="*/ 102375 w 152400"/>
                <a:gd name="connsiteY370" fmla="*/ 140275 h 152400"/>
                <a:gd name="connsiteX371" fmla="*/ 103584 w 152400"/>
                <a:gd name="connsiteY371" fmla="*/ 139979 h 152400"/>
                <a:gd name="connsiteX372" fmla="*/ 104718 w 152400"/>
                <a:gd name="connsiteY372" fmla="*/ 139913 h 152400"/>
                <a:gd name="connsiteX373" fmla="*/ 109424 w 152400"/>
                <a:gd name="connsiteY373" fmla="*/ 14105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Lst>
              <a:rect l="l" t="t" r="r" b="b"/>
              <a:pathLst>
                <a:path w="152400" h="152400">
                  <a:moveTo>
                    <a:pt x="80239" y="1305"/>
                  </a:moveTo>
                  <a:lnTo>
                    <a:pt x="81677" y="1886"/>
                  </a:lnTo>
                  <a:lnTo>
                    <a:pt x="86439" y="4534"/>
                  </a:lnTo>
                  <a:lnTo>
                    <a:pt x="89735" y="7515"/>
                  </a:lnTo>
                  <a:lnTo>
                    <a:pt x="91564" y="10820"/>
                  </a:lnTo>
                  <a:lnTo>
                    <a:pt x="94040" y="13373"/>
                  </a:lnTo>
                  <a:lnTo>
                    <a:pt x="97164" y="15183"/>
                  </a:lnTo>
                  <a:lnTo>
                    <a:pt x="99641" y="17631"/>
                  </a:lnTo>
                  <a:lnTo>
                    <a:pt x="101470" y="20717"/>
                  </a:lnTo>
                  <a:lnTo>
                    <a:pt x="104032" y="22450"/>
                  </a:lnTo>
                  <a:lnTo>
                    <a:pt x="107318" y="22822"/>
                  </a:lnTo>
                  <a:lnTo>
                    <a:pt x="109394" y="23879"/>
                  </a:lnTo>
                  <a:lnTo>
                    <a:pt x="110271" y="25622"/>
                  </a:lnTo>
                  <a:lnTo>
                    <a:pt x="112062" y="27194"/>
                  </a:lnTo>
                  <a:lnTo>
                    <a:pt x="114758" y="28603"/>
                  </a:lnTo>
                  <a:lnTo>
                    <a:pt x="118939" y="29375"/>
                  </a:lnTo>
                  <a:lnTo>
                    <a:pt x="126959" y="29566"/>
                  </a:lnTo>
                  <a:lnTo>
                    <a:pt x="127673" y="29604"/>
                  </a:lnTo>
                  <a:lnTo>
                    <a:pt x="129483" y="30042"/>
                  </a:lnTo>
                  <a:lnTo>
                    <a:pt x="131597" y="29489"/>
                  </a:lnTo>
                  <a:lnTo>
                    <a:pt x="134179" y="28394"/>
                  </a:lnTo>
                  <a:lnTo>
                    <a:pt x="135007" y="27737"/>
                  </a:lnTo>
                  <a:lnTo>
                    <a:pt x="137713" y="24136"/>
                  </a:lnTo>
                  <a:lnTo>
                    <a:pt x="139208" y="24451"/>
                  </a:lnTo>
                  <a:lnTo>
                    <a:pt x="142180" y="24012"/>
                  </a:lnTo>
                  <a:lnTo>
                    <a:pt x="143980" y="23212"/>
                  </a:lnTo>
                  <a:lnTo>
                    <a:pt x="144113" y="23212"/>
                  </a:lnTo>
                  <a:lnTo>
                    <a:pt x="143999" y="24136"/>
                  </a:lnTo>
                  <a:lnTo>
                    <a:pt x="143799" y="25746"/>
                  </a:lnTo>
                  <a:lnTo>
                    <a:pt x="142342" y="26879"/>
                  </a:lnTo>
                  <a:lnTo>
                    <a:pt x="143818" y="29499"/>
                  </a:lnTo>
                  <a:lnTo>
                    <a:pt x="145228" y="33747"/>
                  </a:lnTo>
                  <a:lnTo>
                    <a:pt x="144437" y="35843"/>
                  </a:lnTo>
                  <a:lnTo>
                    <a:pt x="145399" y="37471"/>
                  </a:lnTo>
                  <a:lnTo>
                    <a:pt x="148104" y="38643"/>
                  </a:lnTo>
                  <a:lnTo>
                    <a:pt x="148352" y="39110"/>
                  </a:lnTo>
                  <a:lnTo>
                    <a:pt x="147524" y="39595"/>
                  </a:lnTo>
                  <a:lnTo>
                    <a:pt x="146838" y="40977"/>
                  </a:lnTo>
                  <a:lnTo>
                    <a:pt x="146761" y="43491"/>
                  </a:lnTo>
                  <a:lnTo>
                    <a:pt x="149123" y="45872"/>
                  </a:lnTo>
                  <a:lnTo>
                    <a:pt x="153924" y="48101"/>
                  </a:lnTo>
                  <a:lnTo>
                    <a:pt x="155457" y="48473"/>
                  </a:lnTo>
                  <a:lnTo>
                    <a:pt x="156048" y="49330"/>
                  </a:lnTo>
                  <a:lnTo>
                    <a:pt x="156848" y="49892"/>
                  </a:lnTo>
                  <a:lnTo>
                    <a:pt x="157325" y="50578"/>
                  </a:lnTo>
                  <a:lnTo>
                    <a:pt x="157353" y="51463"/>
                  </a:lnTo>
                  <a:lnTo>
                    <a:pt x="157001" y="52073"/>
                  </a:lnTo>
                  <a:lnTo>
                    <a:pt x="154724" y="52283"/>
                  </a:lnTo>
                  <a:lnTo>
                    <a:pt x="152133" y="52264"/>
                  </a:lnTo>
                  <a:lnTo>
                    <a:pt x="150286" y="51187"/>
                  </a:lnTo>
                  <a:lnTo>
                    <a:pt x="150114" y="51978"/>
                  </a:lnTo>
                  <a:lnTo>
                    <a:pt x="150086" y="52873"/>
                  </a:lnTo>
                  <a:lnTo>
                    <a:pt x="148295" y="53416"/>
                  </a:lnTo>
                  <a:lnTo>
                    <a:pt x="149286" y="59579"/>
                  </a:lnTo>
                  <a:lnTo>
                    <a:pt x="148885" y="61350"/>
                  </a:lnTo>
                  <a:lnTo>
                    <a:pt x="148228" y="61951"/>
                  </a:lnTo>
                  <a:lnTo>
                    <a:pt x="147618" y="61703"/>
                  </a:lnTo>
                  <a:lnTo>
                    <a:pt x="146866" y="61636"/>
                  </a:lnTo>
                  <a:lnTo>
                    <a:pt x="146495" y="62217"/>
                  </a:lnTo>
                  <a:lnTo>
                    <a:pt x="146809" y="63532"/>
                  </a:lnTo>
                  <a:lnTo>
                    <a:pt x="145047" y="63684"/>
                  </a:lnTo>
                  <a:lnTo>
                    <a:pt x="142247" y="63008"/>
                  </a:lnTo>
                  <a:lnTo>
                    <a:pt x="140961" y="61817"/>
                  </a:lnTo>
                  <a:lnTo>
                    <a:pt x="140741" y="60608"/>
                  </a:lnTo>
                  <a:lnTo>
                    <a:pt x="140722" y="59474"/>
                  </a:lnTo>
                  <a:lnTo>
                    <a:pt x="139827" y="57617"/>
                  </a:lnTo>
                  <a:lnTo>
                    <a:pt x="137598" y="55693"/>
                  </a:lnTo>
                  <a:lnTo>
                    <a:pt x="132941" y="55378"/>
                  </a:lnTo>
                  <a:lnTo>
                    <a:pt x="131216" y="54769"/>
                  </a:lnTo>
                  <a:lnTo>
                    <a:pt x="129435" y="54073"/>
                  </a:lnTo>
                  <a:lnTo>
                    <a:pt x="127492" y="53549"/>
                  </a:lnTo>
                  <a:lnTo>
                    <a:pt x="125702" y="53597"/>
                  </a:lnTo>
                  <a:lnTo>
                    <a:pt x="123540" y="54112"/>
                  </a:lnTo>
                  <a:lnTo>
                    <a:pt x="119768" y="53264"/>
                  </a:lnTo>
                  <a:lnTo>
                    <a:pt x="118491" y="54397"/>
                  </a:lnTo>
                  <a:lnTo>
                    <a:pt x="116510" y="55702"/>
                  </a:lnTo>
                  <a:lnTo>
                    <a:pt x="114862" y="55674"/>
                  </a:lnTo>
                  <a:lnTo>
                    <a:pt x="111586" y="52645"/>
                  </a:lnTo>
                  <a:lnTo>
                    <a:pt x="110604" y="52454"/>
                  </a:lnTo>
                  <a:lnTo>
                    <a:pt x="107738" y="53997"/>
                  </a:lnTo>
                  <a:lnTo>
                    <a:pt x="106566" y="54083"/>
                  </a:lnTo>
                  <a:lnTo>
                    <a:pt x="105670" y="53597"/>
                  </a:lnTo>
                  <a:lnTo>
                    <a:pt x="101794" y="52435"/>
                  </a:lnTo>
                  <a:lnTo>
                    <a:pt x="100041" y="52188"/>
                  </a:lnTo>
                  <a:lnTo>
                    <a:pt x="98755" y="52740"/>
                  </a:lnTo>
                  <a:lnTo>
                    <a:pt x="96479" y="52149"/>
                  </a:lnTo>
                  <a:lnTo>
                    <a:pt x="90954" y="48177"/>
                  </a:lnTo>
                  <a:lnTo>
                    <a:pt x="87535" y="51197"/>
                  </a:lnTo>
                  <a:lnTo>
                    <a:pt x="80582" y="50444"/>
                  </a:lnTo>
                  <a:lnTo>
                    <a:pt x="78514" y="52511"/>
                  </a:lnTo>
                  <a:lnTo>
                    <a:pt x="76152" y="56426"/>
                  </a:lnTo>
                  <a:lnTo>
                    <a:pt x="74238" y="58293"/>
                  </a:lnTo>
                  <a:lnTo>
                    <a:pt x="72571" y="57626"/>
                  </a:lnTo>
                  <a:lnTo>
                    <a:pt x="70599" y="55902"/>
                  </a:lnTo>
                  <a:lnTo>
                    <a:pt x="67151" y="51473"/>
                  </a:lnTo>
                  <a:lnTo>
                    <a:pt x="65408" y="50673"/>
                  </a:lnTo>
                  <a:lnTo>
                    <a:pt x="63408" y="50482"/>
                  </a:lnTo>
                  <a:lnTo>
                    <a:pt x="61665" y="50978"/>
                  </a:lnTo>
                  <a:lnTo>
                    <a:pt x="60732" y="51873"/>
                  </a:lnTo>
                  <a:lnTo>
                    <a:pt x="60017" y="58341"/>
                  </a:lnTo>
                  <a:lnTo>
                    <a:pt x="59388" y="64027"/>
                  </a:lnTo>
                  <a:lnTo>
                    <a:pt x="59350" y="67427"/>
                  </a:lnTo>
                  <a:lnTo>
                    <a:pt x="63179" y="70571"/>
                  </a:lnTo>
                  <a:lnTo>
                    <a:pt x="67704" y="75971"/>
                  </a:lnTo>
                  <a:lnTo>
                    <a:pt x="69152" y="76590"/>
                  </a:lnTo>
                  <a:lnTo>
                    <a:pt x="69875" y="78352"/>
                  </a:lnTo>
                  <a:lnTo>
                    <a:pt x="70933" y="82896"/>
                  </a:lnTo>
                  <a:lnTo>
                    <a:pt x="72124" y="87992"/>
                  </a:lnTo>
                  <a:lnTo>
                    <a:pt x="74419" y="91364"/>
                  </a:lnTo>
                  <a:lnTo>
                    <a:pt x="76486" y="93764"/>
                  </a:lnTo>
                  <a:lnTo>
                    <a:pt x="79010" y="95878"/>
                  </a:lnTo>
                  <a:lnTo>
                    <a:pt x="82182" y="99184"/>
                  </a:lnTo>
                  <a:lnTo>
                    <a:pt x="84773" y="102813"/>
                  </a:lnTo>
                  <a:lnTo>
                    <a:pt x="85458" y="104146"/>
                  </a:lnTo>
                  <a:lnTo>
                    <a:pt x="90497" y="108928"/>
                  </a:lnTo>
                  <a:lnTo>
                    <a:pt x="95384" y="113795"/>
                  </a:lnTo>
                  <a:lnTo>
                    <a:pt x="99746" y="115500"/>
                  </a:lnTo>
                  <a:lnTo>
                    <a:pt x="100432" y="116396"/>
                  </a:lnTo>
                  <a:lnTo>
                    <a:pt x="100470" y="120129"/>
                  </a:lnTo>
                  <a:lnTo>
                    <a:pt x="100946" y="121530"/>
                  </a:lnTo>
                  <a:lnTo>
                    <a:pt x="103861" y="125435"/>
                  </a:lnTo>
                  <a:lnTo>
                    <a:pt x="109814" y="131140"/>
                  </a:lnTo>
                  <a:lnTo>
                    <a:pt x="110500" y="132455"/>
                  </a:lnTo>
                  <a:lnTo>
                    <a:pt x="110700" y="133426"/>
                  </a:lnTo>
                  <a:lnTo>
                    <a:pt x="110319" y="134169"/>
                  </a:lnTo>
                  <a:lnTo>
                    <a:pt x="108757" y="134950"/>
                  </a:lnTo>
                  <a:lnTo>
                    <a:pt x="107480" y="134083"/>
                  </a:lnTo>
                  <a:lnTo>
                    <a:pt x="101937" y="128521"/>
                  </a:lnTo>
                  <a:lnTo>
                    <a:pt x="96574" y="125006"/>
                  </a:lnTo>
                  <a:lnTo>
                    <a:pt x="90526" y="118376"/>
                  </a:lnTo>
                  <a:lnTo>
                    <a:pt x="82429" y="115748"/>
                  </a:lnTo>
                  <a:lnTo>
                    <a:pt x="76914" y="112833"/>
                  </a:lnTo>
                  <a:lnTo>
                    <a:pt x="73571" y="113271"/>
                  </a:lnTo>
                  <a:lnTo>
                    <a:pt x="69885" y="114186"/>
                  </a:lnTo>
                  <a:lnTo>
                    <a:pt x="67609" y="114214"/>
                  </a:lnTo>
                  <a:lnTo>
                    <a:pt x="65990" y="113690"/>
                  </a:lnTo>
                  <a:lnTo>
                    <a:pt x="64846" y="111881"/>
                  </a:lnTo>
                  <a:lnTo>
                    <a:pt x="65018" y="110480"/>
                  </a:lnTo>
                  <a:lnTo>
                    <a:pt x="64818" y="108661"/>
                  </a:lnTo>
                  <a:lnTo>
                    <a:pt x="61589" y="105737"/>
                  </a:lnTo>
                  <a:lnTo>
                    <a:pt x="57178" y="102956"/>
                  </a:lnTo>
                  <a:lnTo>
                    <a:pt x="53007" y="99355"/>
                  </a:lnTo>
                  <a:lnTo>
                    <a:pt x="44625" y="89602"/>
                  </a:lnTo>
                  <a:lnTo>
                    <a:pt x="42939" y="86449"/>
                  </a:lnTo>
                  <a:lnTo>
                    <a:pt x="44587" y="85849"/>
                  </a:lnTo>
                  <a:lnTo>
                    <a:pt x="45834" y="85906"/>
                  </a:lnTo>
                  <a:lnTo>
                    <a:pt x="47244" y="85258"/>
                  </a:lnTo>
                  <a:lnTo>
                    <a:pt x="49530" y="85249"/>
                  </a:lnTo>
                  <a:lnTo>
                    <a:pt x="52235" y="85887"/>
                  </a:lnTo>
                  <a:lnTo>
                    <a:pt x="49845" y="83791"/>
                  </a:lnTo>
                  <a:lnTo>
                    <a:pt x="46863" y="81734"/>
                  </a:lnTo>
                  <a:lnTo>
                    <a:pt x="39148" y="73543"/>
                  </a:lnTo>
                  <a:lnTo>
                    <a:pt x="36843" y="69656"/>
                  </a:lnTo>
                  <a:lnTo>
                    <a:pt x="36576" y="65465"/>
                  </a:lnTo>
                  <a:lnTo>
                    <a:pt x="37148" y="59712"/>
                  </a:lnTo>
                  <a:lnTo>
                    <a:pt x="35757" y="55578"/>
                  </a:lnTo>
                  <a:lnTo>
                    <a:pt x="29804" y="50216"/>
                  </a:lnTo>
                  <a:lnTo>
                    <a:pt x="27623" y="47387"/>
                  </a:lnTo>
                  <a:lnTo>
                    <a:pt x="23232" y="45701"/>
                  </a:lnTo>
                  <a:lnTo>
                    <a:pt x="21260" y="45863"/>
                  </a:lnTo>
                  <a:lnTo>
                    <a:pt x="20079" y="47958"/>
                  </a:lnTo>
                  <a:lnTo>
                    <a:pt x="19222" y="52606"/>
                  </a:lnTo>
                  <a:lnTo>
                    <a:pt x="15326" y="58721"/>
                  </a:lnTo>
                  <a:lnTo>
                    <a:pt x="14031" y="61370"/>
                  </a:lnTo>
                  <a:lnTo>
                    <a:pt x="11992" y="64808"/>
                  </a:lnTo>
                  <a:lnTo>
                    <a:pt x="10220" y="65046"/>
                  </a:lnTo>
                  <a:lnTo>
                    <a:pt x="9182" y="64741"/>
                  </a:lnTo>
                  <a:lnTo>
                    <a:pt x="6020" y="58950"/>
                  </a:lnTo>
                  <a:lnTo>
                    <a:pt x="3000" y="54550"/>
                  </a:lnTo>
                  <a:lnTo>
                    <a:pt x="2581" y="52464"/>
                  </a:lnTo>
                  <a:lnTo>
                    <a:pt x="2305" y="49892"/>
                  </a:lnTo>
                  <a:lnTo>
                    <a:pt x="0" y="40396"/>
                  </a:lnTo>
                  <a:lnTo>
                    <a:pt x="1619" y="39062"/>
                  </a:lnTo>
                  <a:lnTo>
                    <a:pt x="2620" y="40586"/>
                  </a:lnTo>
                  <a:lnTo>
                    <a:pt x="9659" y="42424"/>
                  </a:lnTo>
                  <a:lnTo>
                    <a:pt x="11182" y="41615"/>
                  </a:lnTo>
                  <a:lnTo>
                    <a:pt x="12106" y="40367"/>
                  </a:lnTo>
                  <a:lnTo>
                    <a:pt x="12106" y="39576"/>
                  </a:lnTo>
                  <a:lnTo>
                    <a:pt x="12706" y="39348"/>
                  </a:lnTo>
                  <a:lnTo>
                    <a:pt x="15183" y="40548"/>
                  </a:lnTo>
                  <a:lnTo>
                    <a:pt x="17202" y="40272"/>
                  </a:lnTo>
                  <a:lnTo>
                    <a:pt x="20460" y="40214"/>
                  </a:lnTo>
                  <a:lnTo>
                    <a:pt x="22784" y="40414"/>
                  </a:lnTo>
                  <a:lnTo>
                    <a:pt x="24327" y="39491"/>
                  </a:lnTo>
                  <a:lnTo>
                    <a:pt x="26404" y="36090"/>
                  </a:lnTo>
                  <a:lnTo>
                    <a:pt x="27175" y="34185"/>
                  </a:lnTo>
                  <a:lnTo>
                    <a:pt x="28108" y="33728"/>
                  </a:lnTo>
                  <a:lnTo>
                    <a:pt x="28718" y="33957"/>
                  </a:lnTo>
                  <a:lnTo>
                    <a:pt x="29166" y="35528"/>
                  </a:lnTo>
                  <a:lnTo>
                    <a:pt x="30261" y="36995"/>
                  </a:lnTo>
                  <a:lnTo>
                    <a:pt x="32509" y="39386"/>
                  </a:lnTo>
                  <a:lnTo>
                    <a:pt x="34100" y="40538"/>
                  </a:lnTo>
                  <a:lnTo>
                    <a:pt x="35538" y="40948"/>
                  </a:lnTo>
                  <a:lnTo>
                    <a:pt x="36948" y="39986"/>
                  </a:lnTo>
                  <a:lnTo>
                    <a:pt x="38405" y="39710"/>
                  </a:lnTo>
                  <a:lnTo>
                    <a:pt x="42577" y="41577"/>
                  </a:lnTo>
                  <a:lnTo>
                    <a:pt x="46101" y="41929"/>
                  </a:lnTo>
                  <a:lnTo>
                    <a:pt x="48702" y="40957"/>
                  </a:lnTo>
                  <a:lnTo>
                    <a:pt x="48359" y="39614"/>
                  </a:lnTo>
                  <a:lnTo>
                    <a:pt x="47406" y="38119"/>
                  </a:lnTo>
                  <a:lnTo>
                    <a:pt x="47206" y="36671"/>
                  </a:lnTo>
                  <a:lnTo>
                    <a:pt x="47377" y="35414"/>
                  </a:lnTo>
                  <a:lnTo>
                    <a:pt x="49168" y="34166"/>
                  </a:lnTo>
                  <a:lnTo>
                    <a:pt x="49082" y="33614"/>
                  </a:lnTo>
                  <a:lnTo>
                    <a:pt x="46920" y="31413"/>
                  </a:lnTo>
                  <a:lnTo>
                    <a:pt x="47025" y="30842"/>
                  </a:lnTo>
                  <a:lnTo>
                    <a:pt x="51759" y="28356"/>
                  </a:lnTo>
                  <a:lnTo>
                    <a:pt x="56322" y="26965"/>
                  </a:lnTo>
                  <a:lnTo>
                    <a:pt x="57055" y="25889"/>
                  </a:lnTo>
                  <a:lnTo>
                    <a:pt x="57474" y="24270"/>
                  </a:lnTo>
                  <a:lnTo>
                    <a:pt x="57674" y="21231"/>
                  </a:lnTo>
                  <a:lnTo>
                    <a:pt x="57426" y="18745"/>
                  </a:lnTo>
                  <a:lnTo>
                    <a:pt x="55579" y="16411"/>
                  </a:lnTo>
                  <a:lnTo>
                    <a:pt x="55464" y="15230"/>
                  </a:lnTo>
                  <a:lnTo>
                    <a:pt x="55902" y="14002"/>
                  </a:lnTo>
                  <a:lnTo>
                    <a:pt x="56626" y="12887"/>
                  </a:lnTo>
                  <a:lnTo>
                    <a:pt x="58455" y="12411"/>
                  </a:lnTo>
                  <a:lnTo>
                    <a:pt x="60598" y="11611"/>
                  </a:lnTo>
                  <a:lnTo>
                    <a:pt x="62294" y="10687"/>
                  </a:lnTo>
                  <a:lnTo>
                    <a:pt x="64580" y="9925"/>
                  </a:lnTo>
                  <a:lnTo>
                    <a:pt x="66380" y="8858"/>
                  </a:lnTo>
                  <a:lnTo>
                    <a:pt x="68142" y="6315"/>
                  </a:lnTo>
                  <a:lnTo>
                    <a:pt x="69209" y="5896"/>
                  </a:lnTo>
                  <a:lnTo>
                    <a:pt x="72437" y="6258"/>
                  </a:lnTo>
                  <a:lnTo>
                    <a:pt x="73133" y="5629"/>
                  </a:lnTo>
                  <a:lnTo>
                    <a:pt x="72685" y="1972"/>
                  </a:lnTo>
                  <a:lnTo>
                    <a:pt x="73266" y="1038"/>
                  </a:lnTo>
                  <a:lnTo>
                    <a:pt x="74409" y="514"/>
                  </a:lnTo>
                  <a:lnTo>
                    <a:pt x="74943" y="0"/>
                  </a:lnTo>
                  <a:lnTo>
                    <a:pt x="77791" y="400"/>
                  </a:lnTo>
                  <a:lnTo>
                    <a:pt x="80239" y="1305"/>
                  </a:lnTo>
                  <a:close/>
                  <a:moveTo>
                    <a:pt x="34643" y="59446"/>
                  </a:moveTo>
                  <a:lnTo>
                    <a:pt x="31347" y="60255"/>
                  </a:lnTo>
                  <a:lnTo>
                    <a:pt x="29776" y="58807"/>
                  </a:lnTo>
                  <a:lnTo>
                    <a:pt x="29366" y="57617"/>
                  </a:lnTo>
                  <a:lnTo>
                    <a:pt x="26651" y="57236"/>
                  </a:lnTo>
                  <a:lnTo>
                    <a:pt x="25013" y="55588"/>
                  </a:lnTo>
                  <a:lnTo>
                    <a:pt x="24679" y="54855"/>
                  </a:lnTo>
                  <a:lnTo>
                    <a:pt x="27004" y="53035"/>
                  </a:lnTo>
                  <a:lnTo>
                    <a:pt x="28242" y="50092"/>
                  </a:lnTo>
                  <a:lnTo>
                    <a:pt x="29813" y="51864"/>
                  </a:lnTo>
                  <a:lnTo>
                    <a:pt x="31718" y="55188"/>
                  </a:lnTo>
                  <a:lnTo>
                    <a:pt x="32738" y="56112"/>
                  </a:lnTo>
                  <a:lnTo>
                    <a:pt x="34643" y="59446"/>
                  </a:lnTo>
                  <a:close/>
                  <a:moveTo>
                    <a:pt x="26022" y="71352"/>
                  </a:moveTo>
                  <a:lnTo>
                    <a:pt x="25813" y="72800"/>
                  </a:lnTo>
                  <a:lnTo>
                    <a:pt x="24194" y="70961"/>
                  </a:lnTo>
                  <a:lnTo>
                    <a:pt x="23374" y="67666"/>
                  </a:lnTo>
                  <a:lnTo>
                    <a:pt x="21327" y="62322"/>
                  </a:lnTo>
                  <a:lnTo>
                    <a:pt x="21060" y="60817"/>
                  </a:lnTo>
                  <a:lnTo>
                    <a:pt x="22117" y="59331"/>
                  </a:lnTo>
                  <a:lnTo>
                    <a:pt x="22060" y="57817"/>
                  </a:lnTo>
                  <a:lnTo>
                    <a:pt x="20612" y="53111"/>
                  </a:lnTo>
                  <a:lnTo>
                    <a:pt x="21822" y="52340"/>
                  </a:lnTo>
                  <a:lnTo>
                    <a:pt x="22546" y="52244"/>
                  </a:lnTo>
                  <a:lnTo>
                    <a:pt x="22841" y="55512"/>
                  </a:lnTo>
                  <a:lnTo>
                    <a:pt x="23498" y="57388"/>
                  </a:lnTo>
                  <a:lnTo>
                    <a:pt x="25470" y="59693"/>
                  </a:lnTo>
                  <a:lnTo>
                    <a:pt x="25070" y="63494"/>
                  </a:lnTo>
                  <a:lnTo>
                    <a:pt x="25470" y="68894"/>
                  </a:lnTo>
                  <a:lnTo>
                    <a:pt x="25870" y="70094"/>
                  </a:lnTo>
                  <a:lnTo>
                    <a:pt x="26022" y="71352"/>
                  </a:lnTo>
                  <a:close/>
                  <a:moveTo>
                    <a:pt x="35204" y="67646"/>
                  </a:moveTo>
                  <a:lnTo>
                    <a:pt x="35881" y="69304"/>
                  </a:lnTo>
                  <a:lnTo>
                    <a:pt x="33366" y="67808"/>
                  </a:lnTo>
                  <a:lnTo>
                    <a:pt x="31109" y="67237"/>
                  </a:lnTo>
                  <a:lnTo>
                    <a:pt x="30632" y="66113"/>
                  </a:lnTo>
                  <a:lnTo>
                    <a:pt x="30956" y="65189"/>
                  </a:lnTo>
                  <a:lnTo>
                    <a:pt x="31442" y="64294"/>
                  </a:lnTo>
                  <a:lnTo>
                    <a:pt x="33147" y="64418"/>
                  </a:lnTo>
                  <a:lnTo>
                    <a:pt x="33404" y="65294"/>
                  </a:lnTo>
                  <a:lnTo>
                    <a:pt x="35204" y="67646"/>
                  </a:lnTo>
                  <a:close/>
                  <a:moveTo>
                    <a:pt x="44748" y="83468"/>
                  </a:moveTo>
                  <a:lnTo>
                    <a:pt x="44063" y="84458"/>
                  </a:lnTo>
                  <a:lnTo>
                    <a:pt x="42329" y="82639"/>
                  </a:lnTo>
                  <a:lnTo>
                    <a:pt x="40739" y="81343"/>
                  </a:lnTo>
                  <a:lnTo>
                    <a:pt x="39605" y="79800"/>
                  </a:lnTo>
                  <a:lnTo>
                    <a:pt x="37376" y="77876"/>
                  </a:lnTo>
                  <a:lnTo>
                    <a:pt x="36624" y="75676"/>
                  </a:lnTo>
                  <a:lnTo>
                    <a:pt x="33300" y="71180"/>
                  </a:lnTo>
                  <a:lnTo>
                    <a:pt x="32804" y="69961"/>
                  </a:lnTo>
                  <a:lnTo>
                    <a:pt x="34461" y="71780"/>
                  </a:lnTo>
                  <a:lnTo>
                    <a:pt x="35843" y="72923"/>
                  </a:lnTo>
                  <a:lnTo>
                    <a:pt x="36986" y="73200"/>
                  </a:lnTo>
                  <a:lnTo>
                    <a:pt x="39881" y="76067"/>
                  </a:lnTo>
                  <a:lnTo>
                    <a:pt x="42729" y="79743"/>
                  </a:lnTo>
                  <a:lnTo>
                    <a:pt x="46120" y="82934"/>
                  </a:lnTo>
                  <a:lnTo>
                    <a:pt x="45415" y="83029"/>
                  </a:lnTo>
                  <a:lnTo>
                    <a:pt x="44748" y="83468"/>
                  </a:lnTo>
                  <a:close/>
                  <a:moveTo>
                    <a:pt x="44758" y="98812"/>
                  </a:moveTo>
                  <a:lnTo>
                    <a:pt x="45139" y="99355"/>
                  </a:lnTo>
                  <a:lnTo>
                    <a:pt x="45101" y="99727"/>
                  </a:lnTo>
                  <a:lnTo>
                    <a:pt x="43710" y="99203"/>
                  </a:lnTo>
                  <a:lnTo>
                    <a:pt x="43339" y="99374"/>
                  </a:lnTo>
                  <a:lnTo>
                    <a:pt x="36795" y="91287"/>
                  </a:lnTo>
                  <a:lnTo>
                    <a:pt x="36090" y="89706"/>
                  </a:lnTo>
                  <a:lnTo>
                    <a:pt x="38434" y="91592"/>
                  </a:lnTo>
                  <a:lnTo>
                    <a:pt x="44758" y="98812"/>
                  </a:lnTo>
                  <a:close/>
                  <a:moveTo>
                    <a:pt x="45882" y="93631"/>
                  </a:moveTo>
                  <a:lnTo>
                    <a:pt x="46301" y="94935"/>
                  </a:lnTo>
                  <a:lnTo>
                    <a:pt x="42967" y="92478"/>
                  </a:lnTo>
                  <a:lnTo>
                    <a:pt x="41700" y="90830"/>
                  </a:lnTo>
                  <a:lnTo>
                    <a:pt x="41472" y="90088"/>
                  </a:lnTo>
                  <a:lnTo>
                    <a:pt x="45882" y="93631"/>
                  </a:lnTo>
                  <a:close/>
                  <a:moveTo>
                    <a:pt x="49635" y="96907"/>
                  </a:moveTo>
                  <a:lnTo>
                    <a:pt x="51397" y="99660"/>
                  </a:lnTo>
                  <a:lnTo>
                    <a:pt x="49711" y="99088"/>
                  </a:lnTo>
                  <a:lnTo>
                    <a:pt x="47959" y="97393"/>
                  </a:lnTo>
                  <a:lnTo>
                    <a:pt x="46930" y="95545"/>
                  </a:lnTo>
                  <a:lnTo>
                    <a:pt x="49635" y="96907"/>
                  </a:lnTo>
                  <a:close/>
                  <a:moveTo>
                    <a:pt x="87430" y="122777"/>
                  </a:moveTo>
                  <a:lnTo>
                    <a:pt x="83211" y="122872"/>
                  </a:lnTo>
                  <a:lnTo>
                    <a:pt x="79543" y="122206"/>
                  </a:lnTo>
                  <a:lnTo>
                    <a:pt x="77753" y="121072"/>
                  </a:lnTo>
                  <a:lnTo>
                    <a:pt x="77886" y="120110"/>
                  </a:lnTo>
                  <a:lnTo>
                    <a:pt x="78438" y="118510"/>
                  </a:lnTo>
                  <a:lnTo>
                    <a:pt x="82525" y="118701"/>
                  </a:lnTo>
                  <a:lnTo>
                    <a:pt x="88745" y="119834"/>
                  </a:lnTo>
                  <a:lnTo>
                    <a:pt x="90268" y="121158"/>
                  </a:lnTo>
                  <a:lnTo>
                    <a:pt x="89792" y="121768"/>
                  </a:lnTo>
                  <a:lnTo>
                    <a:pt x="87430" y="122777"/>
                  </a:lnTo>
                  <a:close/>
                  <a:moveTo>
                    <a:pt x="98355" y="128073"/>
                  </a:moveTo>
                  <a:lnTo>
                    <a:pt x="96488" y="128454"/>
                  </a:lnTo>
                  <a:lnTo>
                    <a:pt x="84591" y="128168"/>
                  </a:lnTo>
                  <a:lnTo>
                    <a:pt x="81134" y="127406"/>
                  </a:lnTo>
                  <a:lnTo>
                    <a:pt x="77286" y="125454"/>
                  </a:lnTo>
                  <a:lnTo>
                    <a:pt x="76505" y="124854"/>
                  </a:lnTo>
                  <a:lnTo>
                    <a:pt x="80372" y="124282"/>
                  </a:lnTo>
                  <a:lnTo>
                    <a:pt x="83972" y="124854"/>
                  </a:lnTo>
                  <a:lnTo>
                    <a:pt x="85077" y="126273"/>
                  </a:lnTo>
                  <a:lnTo>
                    <a:pt x="94802" y="127406"/>
                  </a:lnTo>
                  <a:lnTo>
                    <a:pt x="98355" y="128073"/>
                  </a:lnTo>
                  <a:close/>
                  <a:moveTo>
                    <a:pt x="111014" y="136407"/>
                  </a:moveTo>
                  <a:lnTo>
                    <a:pt x="112957" y="135741"/>
                  </a:lnTo>
                  <a:lnTo>
                    <a:pt x="114605" y="136227"/>
                  </a:lnTo>
                  <a:lnTo>
                    <a:pt x="115653" y="138303"/>
                  </a:lnTo>
                  <a:lnTo>
                    <a:pt x="117720" y="139675"/>
                  </a:lnTo>
                  <a:lnTo>
                    <a:pt x="121082" y="142075"/>
                  </a:lnTo>
                  <a:lnTo>
                    <a:pt x="123206" y="143913"/>
                  </a:lnTo>
                  <a:lnTo>
                    <a:pt x="128016" y="147209"/>
                  </a:lnTo>
                  <a:lnTo>
                    <a:pt x="129159" y="147666"/>
                  </a:lnTo>
                  <a:lnTo>
                    <a:pt x="131559" y="148647"/>
                  </a:lnTo>
                  <a:lnTo>
                    <a:pt x="131607" y="149981"/>
                  </a:lnTo>
                  <a:lnTo>
                    <a:pt x="132636" y="151495"/>
                  </a:lnTo>
                  <a:lnTo>
                    <a:pt x="133721" y="153238"/>
                  </a:lnTo>
                  <a:lnTo>
                    <a:pt x="128787" y="149809"/>
                  </a:lnTo>
                  <a:lnTo>
                    <a:pt x="124187" y="145970"/>
                  </a:lnTo>
                  <a:lnTo>
                    <a:pt x="115186" y="140046"/>
                  </a:lnTo>
                  <a:lnTo>
                    <a:pt x="108804" y="138608"/>
                  </a:lnTo>
                  <a:lnTo>
                    <a:pt x="100069" y="133836"/>
                  </a:lnTo>
                  <a:lnTo>
                    <a:pt x="94383" y="132140"/>
                  </a:lnTo>
                  <a:lnTo>
                    <a:pt x="96555" y="131750"/>
                  </a:lnTo>
                  <a:lnTo>
                    <a:pt x="99050" y="131740"/>
                  </a:lnTo>
                  <a:lnTo>
                    <a:pt x="112519" y="138113"/>
                  </a:lnTo>
                  <a:lnTo>
                    <a:pt x="111014" y="136407"/>
                  </a:lnTo>
                  <a:close/>
                  <a:moveTo>
                    <a:pt x="83839" y="132788"/>
                  </a:moveTo>
                  <a:lnTo>
                    <a:pt x="88782" y="133807"/>
                  </a:lnTo>
                  <a:lnTo>
                    <a:pt x="92402" y="133340"/>
                  </a:lnTo>
                  <a:lnTo>
                    <a:pt x="95678" y="133969"/>
                  </a:lnTo>
                  <a:lnTo>
                    <a:pt x="97717" y="135122"/>
                  </a:lnTo>
                  <a:lnTo>
                    <a:pt x="98203" y="135693"/>
                  </a:lnTo>
                  <a:lnTo>
                    <a:pt x="95565" y="135769"/>
                  </a:lnTo>
                  <a:lnTo>
                    <a:pt x="92573" y="135303"/>
                  </a:lnTo>
                  <a:lnTo>
                    <a:pt x="89183" y="136474"/>
                  </a:lnTo>
                  <a:lnTo>
                    <a:pt x="86192" y="135855"/>
                  </a:lnTo>
                  <a:lnTo>
                    <a:pt x="85058" y="135084"/>
                  </a:lnTo>
                  <a:lnTo>
                    <a:pt x="84258" y="134131"/>
                  </a:lnTo>
                  <a:lnTo>
                    <a:pt x="83839" y="132788"/>
                  </a:lnTo>
                  <a:close/>
                  <a:moveTo>
                    <a:pt x="109424" y="141056"/>
                  </a:moveTo>
                  <a:lnTo>
                    <a:pt x="113072" y="143542"/>
                  </a:lnTo>
                  <a:lnTo>
                    <a:pt x="102375" y="140275"/>
                  </a:lnTo>
                  <a:lnTo>
                    <a:pt x="103584" y="139979"/>
                  </a:lnTo>
                  <a:lnTo>
                    <a:pt x="104718" y="139913"/>
                  </a:lnTo>
                  <a:lnTo>
                    <a:pt x="109424" y="141056"/>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37" name="Freeform: Shape 136">
              <a:extLst>
                <a:ext uri="{FF2B5EF4-FFF2-40B4-BE49-F238E27FC236}">
                  <a16:creationId xmlns:a16="http://schemas.microsoft.com/office/drawing/2014/main" id="{A04B68AF-0F4A-4E59-AB3B-130FFB5F192F}"/>
                </a:ext>
              </a:extLst>
            </p:cNvPr>
            <p:cNvSpPr/>
            <p:nvPr/>
          </p:nvSpPr>
          <p:spPr>
            <a:xfrm>
              <a:off x="7226590" y="2898817"/>
              <a:ext cx="387459" cy="224320"/>
            </a:xfrm>
            <a:custGeom>
              <a:avLst/>
              <a:gdLst>
                <a:gd name="connsiteX0" fmla="*/ 161439 w 180975"/>
                <a:gd name="connsiteY0" fmla="*/ 5953 h 104775"/>
                <a:gd name="connsiteX1" fmla="*/ 163982 w 180975"/>
                <a:gd name="connsiteY1" fmla="*/ 5629 h 104775"/>
                <a:gd name="connsiteX2" fmla="*/ 164087 w 180975"/>
                <a:gd name="connsiteY2" fmla="*/ 5677 h 104775"/>
                <a:gd name="connsiteX3" fmla="*/ 164687 w 180975"/>
                <a:gd name="connsiteY3" fmla="*/ 5867 h 104775"/>
                <a:gd name="connsiteX4" fmla="*/ 165116 w 180975"/>
                <a:gd name="connsiteY4" fmla="*/ 7734 h 104775"/>
                <a:gd name="connsiteX5" fmla="*/ 165182 w 180975"/>
                <a:gd name="connsiteY5" fmla="*/ 7858 h 104775"/>
                <a:gd name="connsiteX6" fmla="*/ 165802 w 180975"/>
                <a:gd name="connsiteY6" fmla="*/ 9087 h 104775"/>
                <a:gd name="connsiteX7" fmla="*/ 166373 w 180975"/>
                <a:gd name="connsiteY7" fmla="*/ 10716 h 104775"/>
                <a:gd name="connsiteX8" fmla="*/ 167268 w 180975"/>
                <a:gd name="connsiteY8" fmla="*/ 11944 h 104775"/>
                <a:gd name="connsiteX9" fmla="*/ 169240 w 180975"/>
                <a:gd name="connsiteY9" fmla="*/ 12449 h 104775"/>
                <a:gd name="connsiteX10" fmla="*/ 171812 w 180975"/>
                <a:gd name="connsiteY10" fmla="*/ 13964 h 104775"/>
                <a:gd name="connsiteX11" fmla="*/ 173479 w 180975"/>
                <a:gd name="connsiteY11" fmla="*/ 16821 h 104775"/>
                <a:gd name="connsiteX12" fmla="*/ 175984 w 180975"/>
                <a:gd name="connsiteY12" fmla="*/ 18002 h 104775"/>
                <a:gd name="connsiteX13" fmla="*/ 176165 w 180975"/>
                <a:gd name="connsiteY13" fmla="*/ 18031 h 104775"/>
                <a:gd name="connsiteX14" fmla="*/ 176660 w 180975"/>
                <a:gd name="connsiteY14" fmla="*/ 17897 h 104775"/>
                <a:gd name="connsiteX15" fmla="*/ 178470 w 180975"/>
                <a:gd name="connsiteY15" fmla="*/ 17793 h 104775"/>
                <a:gd name="connsiteX16" fmla="*/ 178822 w 180975"/>
                <a:gd name="connsiteY16" fmla="*/ 18364 h 104775"/>
                <a:gd name="connsiteX17" fmla="*/ 180261 w 180975"/>
                <a:gd name="connsiteY17" fmla="*/ 19764 h 104775"/>
                <a:gd name="connsiteX18" fmla="*/ 180823 w 180975"/>
                <a:gd name="connsiteY18" fmla="*/ 20984 h 104775"/>
                <a:gd name="connsiteX19" fmla="*/ 180537 w 180975"/>
                <a:gd name="connsiteY19" fmla="*/ 22279 h 104775"/>
                <a:gd name="connsiteX20" fmla="*/ 180794 w 180975"/>
                <a:gd name="connsiteY20" fmla="*/ 23746 h 104775"/>
                <a:gd name="connsiteX21" fmla="*/ 181337 w 180975"/>
                <a:gd name="connsiteY21" fmla="*/ 24260 h 104775"/>
                <a:gd name="connsiteX22" fmla="*/ 180680 w 180975"/>
                <a:gd name="connsiteY22" fmla="*/ 25241 h 104775"/>
                <a:gd name="connsiteX23" fmla="*/ 176003 w 180975"/>
                <a:gd name="connsiteY23" fmla="*/ 30156 h 104775"/>
                <a:gd name="connsiteX24" fmla="*/ 174164 w 180975"/>
                <a:gd name="connsiteY24" fmla="*/ 31452 h 104775"/>
                <a:gd name="connsiteX25" fmla="*/ 172955 w 180975"/>
                <a:gd name="connsiteY25" fmla="*/ 31718 h 104775"/>
                <a:gd name="connsiteX26" fmla="*/ 171040 w 180975"/>
                <a:gd name="connsiteY26" fmla="*/ 31204 h 104775"/>
                <a:gd name="connsiteX27" fmla="*/ 169069 w 180975"/>
                <a:gd name="connsiteY27" fmla="*/ 31595 h 104775"/>
                <a:gd name="connsiteX28" fmla="*/ 167307 w 180975"/>
                <a:gd name="connsiteY28" fmla="*/ 32642 h 104775"/>
                <a:gd name="connsiteX29" fmla="*/ 165678 w 180975"/>
                <a:gd name="connsiteY29" fmla="*/ 32976 h 104775"/>
                <a:gd name="connsiteX30" fmla="*/ 164449 w 180975"/>
                <a:gd name="connsiteY30" fmla="*/ 34223 h 104775"/>
                <a:gd name="connsiteX31" fmla="*/ 162858 w 180975"/>
                <a:gd name="connsiteY31" fmla="*/ 36890 h 104775"/>
                <a:gd name="connsiteX32" fmla="*/ 160896 w 180975"/>
                <a:gd name="connsiteY32" fmla="*/ 39138 h 104775"/>
                <a:gd name="connsiteX33" fmla="*/ 158925 w 180975"/>
                <a:gd name="connsiteY33" fmla="*/ 40539 h 104775"/>
                <a:gd name="connsiteX34" fmla="*/ 157896 w 180975"/>
                <a:gd name="connsiteY34" fmla="*/ 41786 h 104775"/>
                <a:gd name="connsiteX35" fmla="*/ 157782 w 180975"/>
                <a:gd name="connsiteY35" fmla="*/ 46092 h 104775"/>
                <a:gd name="connsiteX36" fmla="*/ 156686 w 180975"/>
                <a:gd name="connsiteY36" fmla="*/ 47330 h 104775"/>
                <a:gd name="connsiteX37" fmla="*/ 155219 w 180975"/>
                <a:gd name="connsiteY37" fmla="*/ 48578 h 104775"/>
                <a:gd name="connsiteX38" fmla="*/ 154410 w 180975"/>
                <a:gd name="connsiteY38" fmla="*/ 49673 h 104775"/>
                <a:gd name="connsiteX39" fmla="*/ 152172 w 180975"/>
                <a:gd name="connsiteY39" fmla="*/ 56207 h 104775"/>
                <a:gd name="connsiteX40" fmla="*/ 150476 w 180975"/>
                <a:gd name="connsiteY40" fmla="*/ 58293 h 104775"/>
                <a:gd name="connsiteX41" fmla="*/ 148857 w 180975"/>
                <a:gd name="connsiteY41" fmla="*/ 59893 h 104775"/>
                <a:gd name="connsiteX42" fmla="*/ 148590 w 180975"/>
                <a:gd name="connsiteY42" fmla="*/ 61351 h 104775"/>
                <a:gd name="connsiteX43" fmla="*/ 148618 w 180975"/>
                <a:gd name="connsiteY43" fmla="*/ 63027 h 104775"/>
                <a:gd name="connsiteX44" fmla="*/ 146790 w 180975"/>
                <a:gd name="connsiteY44" fmla="*/ 66361 h 104775"/>
                <a:gd name="connsiteX45" fmla="*/ 144389 w 180975"/>
                <a:gd name="connsiteY45" fmla="*/ 69809 h 104775"/>
                <a:gd name="connsiteX46" fmla="*/ 143932 w 180975"/>
                <a:gd name="connsiteY46" fmla="*/ 71228 h 104775"/>
                <a:gd name="connsiteX47" fmla="*/ 144466 w 180975"/>
                <a:gd name="connsiteY47" fmla="*/ 73133 h 104775"/>
                <a:gd name="connsiteX48" fmla="*/ 142161 w 180975"/>
                <a:gd name="connsiteY48" fmla="*/ 75324 h 104775"/>
                <a:gd name="connsiteX49" fmla="*/ 140837 w 180975"/>
                <a:gd name="connsiteY49" fmla="*/ 76381 h 104775"/>
                <a:gd name="connsiteX50" fmla="*/ 139732 w 180975"/>
                <a:gd name="connsiteY50" fmla="*/ 76876 h 104775"/>
                <a:gd name="connsiteX51" fmla="*/ 139046 w 180975"/>
                <a:gd name="connsiteY51" fmla="*/ 78248 h 104775"/>
                <a:gd name="connsiteX52" fmla="*/ 137922 w 180975"/>
                <a:gd name="connsiteY52" fmla="*/ 81591 h 104775"/>
                <a:gd name="connsiteX53" fmla="*/ 138217 w 180975"/>
                <a:gd name="connsiteY53" fmla="*/ 83077 h 104775"/>
                <a:gd name="connsiteX54" fmla="*/ 138246 w 180975"/>
                <a:gd name="connsiteY54" fmla="*/ 84449 h 104775"/>
                <a:gd name="connsiteX55" fmla="*/ 136303 w 180975"/>
                <a:gd name="connsiteY55" fmla="*/ 85249 h 104775"/>
                <a:gd name="connsiteX56" fmla="*/ 135731 w 180975"/>
                <a:gd name="connsiteY56" fmla="*/ 86754 h 104775"/>
                <a:gd name="connsiteX57" fmla="*/ 135236 w 180975"/>
                <a:gd name="connsiteY57" fmla="*/ 88621 h 104775"/>
                <a:gd name="connsiteX58" fmla="*/ 134426 w 180975"/>
                <a:gd name="connsiteY58" fmla="*/ 89459 h 104775"/>
                <a:gd name="connsiteX59" fmla="*/ 132245 w 180975"/>
                <a:gd name="connsiteY59" fmla="*/ 91012 h 104775"/>
                <a:gd name="connsiteX60" fmla="*/ 126816 w 180975"/>
                <a:gd name="connsiteY60" fmla="*/ 90335 h 104775"/>
                <a:gd name="connsiteX61" fmla="*/ 124768 w 180975"/>
                <a:gd name="connsiteY61" fmla="*/ 90859 h 104775"/>
                <a:gd name="connsiteX62" fmla="*/ 124158 w 180975"/>
                <a:gd name="connsiteY62" fmla="*/ 91964 h 104775"/>
                <a:gd name="connsiteX63" fmla="*/ 124034 w 180975"/>
                <a:gd name="connsiteY63" fmla="*/ 92850 h 104775"/>
                <a:gd name="connsiteX64" fmla="*/ 123349 w 180975"/>
                <a:gd name="connsiteY64" fmla="*/ 93688 h 104775"/>
                <a:gd name="connsiteX65" fmla="*/ 122120 w 180975"/>
                <a:gd name="connsiteY65" fmla="*/ 94726 h 104775"/>
                <a:gd name="connsiteX66" fmla="*/ 120853 w 180975"/>
                <a:gd name="connsiteY66" fmla="*/ 95193 h 104775"/>
                <a:gd name="connsiteX67" fmla="*/ 118024 w 180975"/>
                <a:gd name="connsiteY67" fmla="*/ 93907 h 104775"/>
                <a:gd name="connsiteX68" fmla="*/ 111957 w 180975"/>
                <a:gd name="connsiteY68" fmla="*/ 95222 h 104775"/>
                <a:gd name="connsiteX69" fmla="*/ 110909 w 180975"/>
                <a:gd name="connsiteY69" fmla="*/ 96155 h 104775"/>
                <a:gd name="connsiteX70" fmla="*/ 110061 w 180975"/>
                <a:gd name="connsiteY70" fmla="*/ 95479 h 104775"/>
                <a:gd name="connsiteX71" fmla="*/ 108756 w 180975"/>
                <a:gd name="connsiteY71" fmla="*/ 94879 h 104775"/>
                <a:gd name="connsiteX72" fmla="*/ 102689 w 180975"/>
                <a:gd name="connsiteY72" fmla="*/ 94117 h 104775"/>
                <a:gd name="connsiteX73" fmla="*/ 100289 w 180975"/>
                <a:gd name="connsiteY73" fmla="*/ 94717 h 104775"/>
                <a:gd name="connsiteX74" fmla="*/ 97079 w 180975"/>
                <a:gd name="connsiteY74" fmla="*/ 94488 h 104775"/>
                <a:gd name="connsiteX75" fmla="*/ 94116 w 180975"/>
                <a:gd name="connsiteY75" fmla="*/ 93821 h 104775"/>
                <a:gd name="connsiteX76" fmla="*/ 91897 w 180975"/>
                <a:gd name="connsiteY76" fmla="*/ 94364 h 104775"/>
                <a:gd name="connsiteX77" fmla="*/ 89945 w 180975"/>
                <a:gd name="connsiteY77" fmla="*/ 96974 h 104775"/>
                <a:gd name="connsiteX78" fmla="*/ 88973 w 180975"/>
                <a:gd name="connsiteY78" fmla="*/ 97850 h 104775"/>
                <a:gd name="connsiteX79" fmla="*/ 88211 w 180975"/>
                <a:gd name="connsiteY79" fmla="*/ 98412 h 104775"/>
                <a:gd name="connsiteX80" fmla="*/ 86544 w 180975"/>
                <a:gd name="connsiteY80" fmla="*/ 99231 h 104775"/>
                <a:gd name="connsiteX81" fmla="*/ 85144 w 180975"/>
                <a:gd name="connsiteY81" fmla="*/ 100212 h 104775"/>
                <a:gd name="connsiteX82" fmla="*/ 83286 w 180975"/>
                <a:gd name="connsiteY82" fmla="*/ 100917 h 104775"/>
                <a:gd name="connsiteX83" fmla="*/ 81619 w 180975"/>
                <a:gd name="connsiteY83" fmla="*/ 100822 h 104775"/>
                <a:gd name="connsiteX84" fmla="*/ 80048 w 180975"/>
                <a:gd name="connsiteY84" fmla="*/ 99698 h 104775"/>
                <a:gd name="connsiteX85" fmla="*/ 79486 w 180975"/>
                <a:gd name="connsiteY85" fmla="*/ 99956 h 104775"/>
                <a:gd name="connsiteX86" fmla="*/ 78991 w 180975"/>
                <a:gd name="connsiteY86" fmla="*/ 100994 h 104775"/>
                <a:gd name="connsiteX87" fmla="*/ 78134 w 180975"/>
                <a:gd name="connsiteY87" fmla="*/ 101870 h 104775"/>
                <a:gd name="connsiteX88" fmla="*/ 75781 w 180975"/>
                <a:gd name="connsiteY88" fmla="*/ 102956 h 104775"/>
                <a:gd name="connsiteX89" fmla="*/ 75181 w 180975"/>
                <a:gd name="connsiteY89" fmla="*/ 102937 h 104775"/>
                <a:gd name="connsiteX90" fmla="*/ 75047 w 180975"/>
                <a:gd name="connsiteY90" fmla="*/ 102937 h 104775"/>
                <a:gd name="connsiteX91" fmla="*/ 73247 w 180975"/>
                <a:gd name="connsiteY91" fmla="*/ 103737 h 104775"/>
                <a:gd name="connsiteX92" fmla="*/ 70275 w 180975"/>
                <a:gd name="connsiteY92" fmla="*/ 104185 h 104775"/>
                <a:gd name="connsiteX93" fmla="*/ 68780 w 180975"/>
                <a:gd name="connsiteY93" fmla="*/ 103870 h 104775"/>
                <a:gd name="connsiteX94" fmla="*/ 66075 w 180975"/>
                <a:gd name="connsiteY94" fmla="*/ 107471 h 104775"/>
                <a:gd name="connsiteX95" fmla="*/ 65246 w 180975"/>
                <a:gd name="connsiteY95" fmla="*/ 108128 h 104775"/>
                <a:gd name="connsiteX96" fmla="*/ 62665 w 180975"/>
                <a:gd name="connsiteY96" fmla="*/ 109223 h 104775"/>
                <a:gd name="connsiteX97" fmla="*/ 60560 w 180975"/>
                <a:gd name="connsiteY97" fmla="*/ 109776 h 104775"/>
                <a:gd name="connsiteX98" fmla="*/ 58750 w 180975"/>
                <a:gd name="connsiteY98" fmla="*/ 109338 h 104775"/>
                <a:gd name="connsiteX99" fmla="*/ 58035 w 180975"/>
                <a:gd name="connsiteY99" fmla="*/ 109299 h 104775"/>
                <a:gd name="connsiteX100" fmla="*/ 50016 w 180975"/>
                <a:gd name="connsiteY100" fmla="*/ 109119 h 104775"/>
                <a:gd name="connsiteX101" fmla="*/ 45825 w 180975"/>
                <a:gd name="connsiteY101" fmla="*/ 108347 h 104775"/>
                <a:gd name="connsiteX102" fmla="*/ 43139 w 180975"/>
                <a:gd name="connsiteY102" fmla="*/ 106937 h 104775"/>
                <a:gd name="connsiteX103" fmla="*/ 41348 w 180975"/>
                <a:gd name="connsiteY103" fmla="*/ 105366 h 104775"/>
                <a:gd name="connsiteX104" fmla="*/ 40471 w 180975"/>
                <a:gd name="connsiteY104" fmla="*/ 103622 h 104775"/>
                <a:gd name="connsiteX105" fmla="*/ 38395 w 180975"/>
                <a:gd name="connsiteY105" fmla="*/ 102575 h 104775"/>
                <a:gd name="connsiteX106" fmla="*/ 35109 w 180975"/>
                <a:gd name="connsiteY106" fmla="*/ 102203 h 104775"/>
                <a:gd name="connsiteX107" fmla="*/ 32556 w 180975"/>
                <a:gd name="connsiteY107" fmla="*/ 100470 h 104775"/>
                <a:gd name="connsiteX108" fmla="*/ 30718 w 180975"/>
                <a:gd name="connsiteY108" fmla="*/ 97384 h 104775"/>
                <a:gd name="connsiteX109" fmla="*/ 28251 w 180975"/>
                <a:gd name="connsiteY109" fmla="*/ 94936 h 104775"/>
                <a:gd name="connsiteX110" fmla="*/ 25117 w 180975"/>
                <a:gd name="connsiteY110" fmla="*/ 93126 h 104775"/>
                <a:gd name="connsiteX111" fmla="*/ 22641 w 180975"/>
                <a:gd name="connsiteY111" fmla="*/ 90573 h 104775"/>
                <a:gd name="connsiteX112" fmla="*/ 20812 w 180975"/>
                <a:gd name="connsiteY112" fmla="*/ 87268 h 104775"/>
                <a:gd name="connsiteX113" fmla="*/ 17516 w 180975"/>
                <a:gd name="connsiteY113" fmla="*/ 84287 h 104775"/>
                <a:gd name="connsiteX114" fmla="*/ 12754 w 180975"/>
                <a:gd name="connsiteY114" fmla="*/ 81639 h 104775"/>
                <a:gd name="connsiteX115" fmla="*/ 11316 w 180975"/>
                <a:gd name="connsiteY115" fmla="*/ 81058 h 104775"/>
                <a:gd name="connsiteX116" fmla="*/ 11030 w 180975"/>
                <a:gd name="connsiteY116" fmla="*/ 80201 h 104775"/>
                <a:gd name="connsiteX117" fmla="*/ 8706 w 180975"/>
                <a:gd name="connsiteY117" fmla="*/ 76905 h 104775"/>
                <a:gd name="connsiteX118" fmla="*/ 7705 w 180975"/>
                <a:gd name="connsiteY118" fmla="*/ 75686 h 104775"/>
                <a:gd name="connsiteX119" fmla="*/ 7801 w 180975"/>
                <a:gd name="connsiteY119" fmla="*/ 74048 h 104775"/>
                <a:gd name="connsiteX120" fmla="*/ 7334 w 180975"/>
                <a:gd name="connsiteY120" fmla="*/ 73114 h 104775"/>
                <a:gd name="connsiteX121" fmla="*/ 6486 w 180975"/>
                <a:gd name="connsiteY121" fmla="*/ 72466 h 104775"/>
                <a:gd name="connsiteX122" fmla="*/ 6029 w 180975"/>
                <a:gd name="connsiteY122" fmla="*/ 70095 h 104775"/>
                <a:gd name="connsiteX123" fmla="*/ 5762 w 180975"/>
                <a:gd name="connsiteY123" fmla="*/ 68323 h 104775"/>
                <a:gd name="connsiteX124" fmla="*/ 5096 w 180975"/>
                <a:gd name="connsiteY124" fmla="*/ 67180 h 104775"/>
                <a:gd name="connsiteX125" fmla="*/ 0 w 180975"/>
                <a:gd name="connsiteY125" fmla="*/ 66942 h 104775"/>
                <a:gd name="connsiteX126" fmla="*/ 4267 w 180975"/>
                <a:gd name="connsiteY126" fmla="*/ 62713 h 104775"/>
                <a:gd name="connsiteX127" fmla="*/ 6391 w 180975"/>
                <a:gd name="connsiteY127" fmla="*/ 61532 h 104775"/>
                <a:gd name="connsiteX128" fmla="*/ 8849 w 180975"/>
                <a:gd name="connsiteY128" fmla="*/ 61732 h 104775"/>
                <a:gd name="connsiteX129" fmla="*/ 9639 w 180975"/>
                <a:gd name="connsiteY129" fmla="*/ 61351 h 104775"/>
                <a:gd name="connsiteX130" fmla="*/ 9849 w 180975"/>
                <a:gd name="connsiteY130" fmla="*/ 60731 h 104775"/>
                <a:gd name="connsiteX131" fmla="*/ 10268 w 180975"/>
                <a:gd name="connsiteY131" fmla="*/ 59350 h 104775"/>
                <a:gd name="connsiteX132" fmla="*/ 10477 w 180975"/>
                <a:gd name="connsiteY132" fmla="*/ 58046 h 104775"/>
                <a:gd name="connsiteX133" fmla="*/ 10687 w 180975"/>
                <a:gd name="connsiteY133" fmla="*/ 56807 h 104775"/>
                <a:gd name="connsiteX134" fmla="*/ 10420 w 180975"/>
                <a:gd name="connsiteY134" fmla="*/ 56121 h 104775"/>
                <a:gd name="connsiteX135" fmla="*/ 9230 w 180975"/>
                <a:gd name="connsiteY135" fmla="*/ 55902 h 104775"/>
                <a:gd name="connsiteX136" fmla="*/ 8658 w 180975"/>
                <a:gd name="connsiteY136" fmla="*/ 52864 h 104775"/>
                <a:gd name="connsiteX137" fmla="*/ 9267 w 180975"/>
                <a:gd name="connsiteY137" fmla="*/ 51711 h 104775"/>
                <a:gd name="connsiteX138" fmla="*/ 9877 w 180975"/>
                <a:gd name="connsiteY138" fmla="*/ 50911 h 104775"/>
                <a:gd name="connsiteX139" fmla="*/ 9125 w 180975"/>
                <a:gd name="connsiteY139" fmla="*/ 47206 h 104775"/>
                <a:gd name="connsiteX140" fmla="*/ 9353 w 180975"/>
                <a:gd name="connsiteY140" fmla="*/ 45939 h 104775"/>
                <a:gd name="connsiteX141" fmla="*/ 11277 w 180975"/>
                <a:gd name="connsiteY141" fmla="*/ 45739 h 104775"/>
                <a:gd name="connsiteX142" fmla="*/ 12868 w 180975"/>
                <a:gd name="connsiteY142" fmla="*/ 44949 h 104775"/>
                <a:gd name="connsiteX143" fmla="*/ 14173 w 180975"/>
                <a:gd name="connsiteY143" fmla="*/ 44053 h 104775"/>
                <a:gd name="connsiteX144" fmla="*/ 14535 w 180975"/>
                <a:gd name="connsiteY144" fmla="*/ 42901 h 104775"/>
                <a:gd name="connsiteX145" fmla="*/ 15602 w 180975"/>
                <a:gd name="connsiteY145" fmla="*/ 40557 h 104775"/>
                <a:gd name="connsiteX146" fmla="*/ 14621 w 180975"/>
                <a:gd name="connsiteY146" fmla="*/ 37681 h 104775"/>
                <a:gd name="connsiteX147" fmla="*/ 9067 w 180975"/>
                <a:gd name="connsiteY147" fmla="*/ 35805 h 104775"/>
                <a:gd name="connsiteX148" fmla="*/ 8782 w 180975"/>
                <a:gd name="connsiteY148" fmla="*/ 35090 h 104775"/>
                <a:gd name="connsiteX149" fmla="*/ 10068 w 180975"/>
                <a:gd name="connsiteY149" fmla="*/ 34271 h 104775"/>
                <a:gd name="connsiteX150" fmla="*/ 11449 w 180975"/>
                <a:gd name="connsiteY150" fmla="*/ 33109 h 104775"/>
                <a:gd name="connsiteX151" fmla="*/ 12249 w 180975"/>
                <a:gd name="connsiteY151" fmla="*/ 32195 h 104775"/>
                <a:gd name="connsiteX152" fmla="*/ 13316 w 180975"/>
                <a:gd name="connsiteY152" fmla="*/ 32071 h 104775"/>
                <a:gd name="connsiteX153" fmla="*/ 14821 w 180975"/>
                <a:gd name="connsiteY153" fmla="*/ 32538 h 104775"/>
                <a:gd name="connsiteX154" fmla="*/ 17507 w 180975"/>
                <a:gd name="connsiteY154" fmla="*/ 34623 h 104775"/>
                <a:gd name="connsiteX155" fmla="*/ 18526 w 180975"/>
                <a:gd name="connsiteY155" fmla="*/ 34928 h 104775"/>
                <a:gd name="connsiteX156" fmla="*/ 19517 w 180975"/>
                <a:gd name="connsiteY156" fmla="*/ 34319 h 104775"/>
                <a:gd name="connsiteX157" fmla="*/ 20574 w 180975"/>
                <a:gd name="connsiteY157" fmla="*/ 34185 h 104775"/>
                <a:gd name="connsiteX158" fmla="*/ 23536 w 180975"/>
                <a:gd name="connsiteY158" fmla="*/ 34262 h 104775"/>
                <a:gd name="connsiteX159" fmla="*/ 26032 w 180975"/>
                <a:gd name="connsiteY159" fmla="*/ 33776 h 104775"/>
                <a:gd name="connsiteX160" fmla="*/ 25470 w 180975"/>
                <a:gd name="connsiteY160" fmla="*/ 31557 h 104775"/>
                <a:gd name="connsiteX161" fmla="*/ 25479 w 180975"/>
                <a:gd name="connsiteY161" fmla="*/ 29937 h 104775"/>
                <a:gd name="connsiteX162" fmla="*/ 25051 w 180975"/>
                <a:gd name="connsiteY162" fmla="*/ 28642 h 104775"/>
                <a:gd name="connsiteX163" fmla="*/ 25317 w 180975"/>
                <a:gd name="connsiteY163" fmla="*/ 27222 h 104775"/>
                <a:gd name="connsiteX164" fmla="*/ 26327 w 180975"/>
                <a:gd name="connsiteY164" fmla="*/ 26108 h 104775"/>
                <a:gd name="connsiteX165" fmla="*/ 26632 w 180975"/>
                <a:gd name="connsiteY165" fmla="*/ 23613 h 104775"/>
                <a:gd name="connsiteX166" fmla="*/ 28184 w 180975"/>
                <a:gd name="connsiteY166" fmla="*/ 21927 h 104775"/>
                <a:gd name="connsiteX167" fmla="*/ 28918 w 180975"/>
                <a:gd name="connsiteY167" fmla="*/ 21679 h 104775"/>
                <a:gd name="connsiteX168" fmla="*/ 31661 w 180975"/>
                <a:gd name="connsiteY168" fmla="*/ 21993 h 104775"/>
                <a:gd name="connsiteX169" fmla="*/ 32308 w 180975"/>
                <a:gd name="connsiteY169" fmla="*/ 22431 h 104775"/>
                <a:gd name="connsiteX170" fmla="*/ 32728 w 180975"/>
                <a:gd name="connsiteY170" fmla="*/ 22527 h 104775"/>
                <a:gd name="connsiteX171" fmla="*/ 37099 w 180975"/>
                <a:gd name="connsiteY171" fmla="*/ 26632 h 104775"/>
                <a:gd name="connsiteX172" fmla="*/ 41234 w 180975"/>
                <a:gd name="connsiteY172" fmla="*/ 29718 h 104775"/>
                <a:gd name="connsiteX173" fmla="*/ 44615 w 180975"/>
                <a:gd name="connsiteY173" fmla="*/ 31299 h 104775"/>
                <a:gd name="connsiteX174" fmla="*/ 49587 w 180975"/>
                <a:gd name="connsiteY174" fmla="*/ 31423 h 104775"/>
                <a:gd name="connsiteX175" fmla="*/ 54873 w 180975"/>
                <a:gd name="connsiteY175" fmla="*/ 31566 h 104775"/>
                <a:gd name="connsiteX176" fmla="*/ 63712 w 180975"/>
                <a:gd name="connsiteY176" fmla="*/ 31023 h 104775"/>
                <a:gd name="connsiteX177" fmla="*/ 70342 w 180975"/>
                <a:gd name="connsiteY177" fmla="*/ 30623 h 104775"/>
                <a:gd name="connsiteX178" fmla="*/ 70780 w 180975"/>
                <a:gd name="connsiteY178" fmla="*/ 29851 h 104775"/>
                <a:gd name="connsiteX179" fmla="*/ 71781 w 180975"/>
                <a:gd name="connsiteY179" fmla="*/ 28013 h 104775"/>
                <a:gd name="connsiteX180" fmla="*/ 70980 w 180975"/>
                <a:gd name="connsiteY180" fmla="*/ 26432 h 104775"/>
                <a:gd name="connsiteX181" fmla="*/ 71028 w 180975"/>
                <a:gd name="connsiteY181" fmla="*/ 24575 h 104775"/>
                <a:gd name="connsiteX182" fmla="*/ 72142 w 180975"/>
                <a:gd name="connsiteY182" fmla="*/ 22155 h 104775"/>
                <a:gd name="connsiteX183" fmla="*/ 75419 w 180975"/>
                <a:gd name="connsiteY183" fmla="*/ 20136 h 104775"/>
                <a:gd name="connsiteX184" fmla="*/ 84801 w 180975"/>
                <a:gd name="connsiteY184" fmla="*/ 19250 h 104775"/>
                <a:gd name="connsiteX185" fmla="*/ 90192 w 180975"/>
                <a:gd name="connsiteY185" fmla="*/ 17745 h 104775"/>
                <a:gd name="connsiteX186" fmla="*/ 91011 w 180975"/>
                <a:gd name="connsiteY186" fmla="*/ 15697 h 104775"/>
                <a:gd name="connsiteX187" fmla="*/ 92793 w 180975"/>
                <a:gd name="connsiteY187" fmla="*/ 13668 h 104775"/>
                <a:gd name="connsiteX188" fmla="*/ 94431 w 180975"/>
                <a:gd name="connsiteY188" fmla="*/ 13259 h 104775"/>
                <a:gd name="connsiteX189" fmla="*/ 96669 w 180975"/>
                <a:gd name="connsiteY189" fmla="*/ 14192 h 104775"/>
                <a:gd name="connsiteX190" fmla="*/ 99365 w 180975"/>
                <a:gd name="connsiteY190" fmla="*/ 15973 h 104775"/>
                <a:gd name="connsiteX191" fmla="*/ 101736 w 180975"/>
                <a:gd name="connsiteY191" fmla="*/ 16926 h 104775"/>
                <a:gd name="connsiteX192" fmla="*/ 103118 w 180975"/>
                <a:gd name="connsiteY192" fmla="*/ 16316 h 104775"/>
                <a:gd name="connsiteX193" fmla="*/ 107880 w 180975"/>
                <a:gd name="connsiteY193" fmla="*/ 13306 h 104775"/>
                <a:gd name="connsiteX194" fmla="*/ 113366 w 180975"/>
                <a:gd name="connsiteY194" fmla="*/ 10354 h 104775"/>
                <a:gd name="connsiteX195" fmla="*/ 117138 w 180975"/>
                <a:gd name="connsiteY195" fmla="*/ 2353 h 104775"/>
                <a:gd name="connsiteX196" fmla="*/ 117548 w 180975"/>
                <a:gd name="connsiteY196" fmla="*/ 1067 h 104775"/>
                <a:gd name="connsiteX197" fmla="*/ 121634 w 180975"/>
                <a:gd name="connsiteY197" fmla="*/ 153 h 104775"/>
                <a:gd name="connsiteX198" fmla="*/ 127606 w 180975"/>
                <a:gd name="connsiteY198" fmla="*/ 315 h 104775"/>
                <a:gd name="connsiteX199" fmla="*/ 130673 w 180975"/>
                <a:gd name="connsiteY199" fmla="*/ 1362 h 104775"/>
                <a:gd name="connsiteX200" fmla="*/ 132979 w 180975"/>
                <a:gd name="connsiteY200" fmla="*/ 1915 h 104775"/>
                <a:gd name="connsiteX201" fmla="*/ 136427 w 180975"/>
                <a:gd name="connsiteY201" fmla="*/ 1724 h 104775"/>
                <a:gd name="connsiteX202" fmla="*/ 141398 w 180975"/>
                <a:gd name="connsiteY202" fmla="*/ 0 h 104775"/>
                <a:gd name="connsiteX203" fmla="*/ 143237 w 180975"/>
                <a:gd name="connsiteY203" fmla="*/ 48 h 104775"/>
                <a:gd name="connsiteX204" fmla="*/ 144666 w 180975"/>
                <a:gd name="connsiteY204" fmla="*/ 1267 h 104775"/>
                <a:gd name="connsiteX205" fmla="*/ 146228 w 180975"/>
                <a:gd name="connsiteY205" fmla="*/ 2324 h 104775"/>
                <a:gd name="connsiteX206" fmla="*/ 147285 w 180975"/>
                <a:gd name="connsiteY206" fmla="*/ 3610 h 104775"/>
                <a:gd name="connsiteX207" fmla="*/ 148085 w 180975"/>
                <a:gd name="connsiteY207" fmla="*/ 5429 h 104775"/>
                <a:gd name="connsiteX208" fmla="*/ 148514 w 180975"/>
                <a:gd name="connsiteY208" fmla="*/ 6106 h 104775"/>
                <a:gd name="connsiteX209" fmla="*/ 149209 w 180975"/>
                <a:gd name="connsiteY209" fmla="*/ 7039 h 104775"/>
                <a:gd name="connsiteX210" fmla="*/ 150466 w 180975"/>
                <a:gd name="connsiteY210" fmla="*/ 8315 h 104775"/>
                <a:gd name="connsiteX211" fmla="*/ 151676 w 180975"/>
                <a:gd name="connsiteY211" fmla="*/ 8649 h 104775"/>
                <a:gd name="connsiteX212" fmla="*/ 160887 w 180975"/>
                <a:gd name="connsiteY212" fmla="*/ 643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180975" h="104775">
                  <a:moveTo>
                    <a:pt x="161439" y="5953"/>
                  </a:moveTo>
                  <a:lnTo>
                    <a:pt x="163982" y="5629"/>
                  </a:lnTo>
                  <a:lnTo>
                    <a:pt x="164087" y="5677"/>
                  </a:lnTo>
                  <a:lnTo>
                    <a:pt x="164687" y="5867"/>
                  </a:lnTo>
                  <a:lnTo>
                    <a:pt x="165116" y="7734"/>
                  </a:lnTo>
                  <a:lnTo>
                    <a:pt x="165182" y="7858"/>
                  </a:lnTo>
                  <a:lnTo>
                    <a:pt x="165802" y="9087"/>
                  </a:lnTo>
                  <a:lnTo>
                    <a:pt x="166373" y="10716"/>
                  </a:lnTo>
                  <a:lnTo>
                    <a:pt x="167268" y="11944"/>
                  </a:lnTo>
                  <a:lnTo>
                    <a:pt x="169240" y="12449"/>
                  </a:lnTo>
                  <a:lnTo>
                    <a:pt x="171812" y="13964"/>
                  </a:lnTo>
                  <a:lnTo>
                    <a:pt x="173479" y="16821"/>
                  </a:lnTo>
                  <a:lnTo>
                    <a:pt x="175984" y="18002"/>
                  </a:lnTo>
                  <a:lnTo>
                    <a:pt x="176165" y="18031"/>
                  </a:lnTo>
                  <a:lnTo>
                    <a:pt x="176660" y="17897"/>
                  </a:lnTo>
                  <a:lnTo>
                    <a:pt x="178470" y="17793"/>
                  </a:lnTo>
                  <a:lnTo>
                    <a:pt x="178822" y="18364"/>
                  </a:lnTo>
                  <a:lnTo>
                    <a:pt x="180261" y="19764"/>
                  </a:lnTo>
                  <a:lnTo>
                    <a:pt x="180823" y="20984"/>
                  </a:lnTo>
                  <a:lnTo>
                    <a:pt x="180537" y="22279"/>
                  </a:lnTo>
                  <a:lnTo>
                    <a:pt x="180794" y="23746"/>
                  </a:lnTo>
                  <a:lnTo>
                    <a:pt x="181337" y="24260"/>
                  </a:lnTo>
                  <a:lnTo>
                    <a:pt x="180680" y="25241"/>
                  </a:lnTo>
                  <a:lnTo>
                    <a:pt x="176003" y="30156"/>
                  </a:lnTo>
                  <a:lnTo>
                    <a:pt x="174164" y="31452"/>
                  </a:lnTo>
                  <a:lnTo>
                    <a:pt x="172955" y="31718"/>
                  </a:lnTo>
                  <a:lnTo>
                    <a:pt x="171040" y="31204"/>
                  </a:lnTo>
                  <a:lnTo>
                    <a:pt x="169069" y="31595"/>
                  </a:lnTo>
                  <a:lnTo>
                    <a:pt x="167307" y="32642"/>
                  </a:lnTo>
                  <a:lnTo>
                    <a:pt x="165678" y="32976"/>
                  </a:lnTo>
                  <a:lnTo>
                    <a:pt x="164449" y="34223"/>
                  </a:lnTo>
                  <a:lnTo>
                    <a:pt x="162858" y="36890"/>
                  </a:lnTo>
                  <a:lnTo>
                    <a:pt x="160896" y="39138"/>
                  </a:lnTo>
                  <a:lnTo>
                    <a:pt x="158925" y="40539"/>
                  </a:lnTo>
                  <a:lnTo>
                    <a:pt x="157896" y="41786"/>
                  </a:lnTo>
                  <a:lnTo>
                    <a:pt x="157782" y="46092"/>
                  </a:lnTo>
                  <a:lnTo>
                    <a:pt x="156686" y="47330"/>
                  </a:lnTo>
                  <a:lnTo>
                    <a:pt x="155219" y="48578"/>
                  </a:lnTo>
                  <a:lnTo>
                    <a:pt x="154410" y="49673"/>
                  </a:lnTo>
                  <a:lnTo>
                    <a:pt x="152172" y="56207"/>
                  </a:lnTo>
                  <a:lnTo>
                    <a:pt x="150476" y="58293"/>
                  </a:lnTo>
                  <a:lnTo>
                    <a:pt x="148857" y="59893"/>
                  </a:lnTo>
                  <a:lnTo>
                    <a:pt x="148590" y="61351"/>
                  </a:lnTo>
                  <a:lnTo>
                    <a:pt x="148618" y="63027"/>
                  </a:lnTo>
                  <a:lnTo>
                    <a:pt x="146790" y="66361"/>
                  </a:lnTo>
                  <a:lnTo>
                    <a:pt x="144389" y="69809"/>
                  </a:lnTo>
                  <a:lnTo>
                    <a:pt x="143932" y="71228"/>
                  </a:lnTo>
                  <a:lnTo>
                    <a:pt x="144466" y="73133"/>
                  </a:lnTo>
                  <a:lnTo>
                    <a:pt x="142161" y="75324"/>
                  </a:lnTo>
                  <a:lnTo>
                    <a:pt x="140837" y="76381"/>
                  </a:lnTo>
                  <a:lnTo>
                    <a:pt x="139732" y="76876"/>
                  </a:lnTo>
                  <a:lnTo>
                    <a:pt x="139046" y="78248"/>
                  </a:lnTo>
                  <a:lnTo>
                    <a:pt x="137922" y="81591"/>
                  </a:lnTo>
                  <a:lnTo>
                    <a:pt x="138217" y="83077"/>
                  </a:lnTo>
                  <a:lnTo>
                    <a:pt x="138246" y="84449"/>
                  </a:lnTo>
                  <a:lnTo>
                    <a:pt x="136303" y="85249"/>
                  </a:lnTo>
                  <a:lnTo>
                    <a:pt x="135731" y="86754"/>
                  </a:lnTo>
                  <a:lnTo>
                    <a:pt x="135236" y="88621"/>
                  </a:lnTo>
                  <a:lnTo>
                    <a:pt x="134426" y="89459"/>
                  </a:lnTo>
                  <a:lnTo>
                    <a:pt x="132245" y="91012"/>
                  </a:lnTo>
                  <a:lnTo>
                    <a:pt x="126816" y="90335"/>
                  </a:lnTo>
                  <a:lnTo>
                    <a:pt x="124768" y="90859"/>
                  </a:lnTo>
                  <a:lnTo>
                    <a:pt x="124158" y="91964"/>
                  </a:lnTo>
                  <a:lnTo>
                    <a:pt x="124034" y="92850"/>
                  </a:lnTo>
                  <a:lnTo>
                    <a:pt x="123349" y="93688"/>
                  </a:lnTo>
                  <a:lnTo>
                    <a:pt x="122120" y="94726"/>
                  </a:lnTo>
                  <a:lnTo>
                    <a:pt x="120853" y="95193"/>
                  </a:lnTo>
                  <a:lnTo>
                    <a:pt x="118024" y="93907"/>
                  </a:lnTo>
                  <a:lnTo>
                    <a:pt x="111957" y="95222"/>
                  </a:lnTo>
                  <a:lnTo>
                    <a:pt x="110909" y="96155"/>
                  </a:lnTo>
                  <a:lnTo>
                    <a:pt x="110061" y="95479"/>
                  </a:lnTo>
                  <a:lnTo>
                    <a:pt x="108756" y="94879"/>
                  </a:lnTo>
                  <a:lnTo>
                    <a:pt x="102689" y="94117"/>
                  </a:lnTo>
                  <a:lnTo>
                    <a:pt x="100289" y="94717"/>
                  </a:lnTo>
                  <a:lnTo>
                    <a:pt x="97079" y="94488"/>
                  </a:lnTo>
                  <a:lnTo>
                    <a:pt x="94116" y="93821"/>
                  </a:lnTo>
                  <a:lnTo>
                    <a:pt x="91897" y="94364"/>
                  </a:lnTo>
                  <a:lnTo>
                    <a:pt x="89945" y="96974"/>
                  </a:lnTo>
                  <a:lnTo>
                    <a:pt x="88973" y="97850"/>
                  </a:lnTo>
                  <a:lnTo>
                    <a:pt x="88211" y="98412"/>
                  </a:lnTo>
                  <a:lnTo>
                    <a:pt x="86544" y="99231"/>
                  </a:lnTo>
                  <a:lnTo>
                    <a:pt x="85144" y="100212"/>
                  </a:lnTo>
                  <a:lnTo>
                    <a:pt x="83286" y="100917"/>
                  </a:lnTo>
                  <a:lnTo>
                    <a:pt x="81619" y="100822"/>
                  </a:lnTo>
                  <a:lnTo>
                    <a:pt x="80048" y="99698"/>
                  </a:lnTo>
                  <a:lnTo>
                    <a:pt x="79486" y="99956"/>
                  </a:lnTo>
                  <a:lnTo>
                    <a:pt x="78991" y="100994"/>
                  </a:lnTo>
                  <a:lnTo>
                    <a:pt x="78134" y="101870"/>
                  </a:lnTo>
                  <a:lnTo>
                    <a:pt x="75781" y="102956"/>
                  </a:lnTo>
                  <a:lnTo>
                    <a:pt x="75181" y="102937"/>
                  </a:lnTo>
                  <a:lnTo>
                    <a:pt x="75047" y="102937"/>
                  </a:lnTo>
                  <a:lnTo>
                    <a:pt x="73247" y="103737"/>
                  </a:lnTo>
                  <a:lnTo>
                    <a:pt x="70275" y="104185"/>
                  </a:lnTo>
                  <a:lnTo>
                    <a:pt x="68780" y="103870"/>
                  </a:lnTo>
                  <a:lnTo>
                    <a:pt x="66075" y="107471"/>
                  </a:lnTo>
                  <a:lnTo>
                    <a:pt x="65246" y="108128"/>
                  </a:lnTo>
                  <a:lnTo>
                    <a:pt x="62665" y="109223"/>
                  </a:lnTo>
                  <a:lnTo>
                    <a:pt x="60560" y="109776"/>
                  </a:lnTo>
                  <a:lnTo>
                    <a:pt x="58750" y="109338"/>
                  </a:lnTo>
                  <a:lnTo>
                    <a:pt x="58035" y="109299"/>
                  </a:lnTo>
                  <a:lnTo>
                    <a:pt x="50016" y="109119"/>
                  </a:lnTo>
                  <a:lnTo>
                    <a:pt x="45825" y="108347"/>
                  </a:lnTo>
                  <a:lnTo>
                    <a:pt x="43139" y="106937"/>
                  </a:lnTo>
                  <a:lnTo>
                    <a:pt x="41348" y="105366"/>
                  </a:lnTo>
                  <a:lnTo>
                    <a:pt x="40471" y="103622"/>
                  </a:lnTo>
                  <a:lnTo>
                    <a:pt x="38395" y="102575"/>
                  </a:lnTo>
                  <a:lnTo>
                    <a:pt x="35109" y="102203"/>
                  </a:lnTo>
                  <a:lnTo>
                    <a:pt x="32556" y="100470"/>
                  </a:lnTo>
                  <a:lnTo>
                    <a:pt x="30718" y="97384"/>
                  </a:lnTo>
                  <a:lnTo>
                    <a:pt x="28251" y="94936"/>
                  </a:lnTo>
                  <a:lnTo>
                    <a:pt x="25117" y="93126"/>
                  </a:lnTo>
                  <a:lnTo>
                    <a:pt x="22641" y="90573"/>
                  </a:lnTo>
                  <a:lnTo>
                    <a:pt x="20812" y="87268"/>
                  </a:lnTo>
                  <a:lnTo>
                    <a:pt x="17516" y="84287"/>
                  </a:lnTo>
                  <a:lnTo>
                    <a:pt x="12754" y="81639"/>
                  </a:lnTo>
                  <a:lnTo>
                    <a:pt x="11316" y="81058"/>
                  </a:lnTo>
                  <a:lnTo>
                    <a:pt x="11030" y="80201"/>
                  </a:lnTo>
                  <a:lnTo>
                    <a:pt x="8706" y="76905"/>
                  </a:lnTo>
                  <a:lnTo>
                    <a:pt x="7705" y="75686"/>
                  </a:lnTo>
                  <a:lnTo>
                    <a:pt x="7801" y="74048"/>
                  </a:lnTo>
                  <a:lnTo>
                    <a:pt x="7334" y="73114"/>
                  </a:lnTo>
                  <a:lnTo>
                    <a:pt x="6486" y="72466"/>
                  </a:lnTo>
                  <a:lnTo>
                    <a:pt x="6029" y="70095"/>
                  </a:lnTo>
                  <a:lnTo>
                    <a:pt x="5762" y="68323"/>
                  </a:lnTo>
                  <a:lnTo>
                    <a:pt x="5096" y="67180"/>
                  </a:lnTo>
                  <a:lnTo>
                    <a:pt x="0" y="66942"/>
                  </a:lnTo>
                  <a:lnTo>
                    <a:pt x="4267" y="62713"/>
                  </a:lnTo>
                  <a:lnTo>
                    <a:pt x="6391" y="61532"/>
                  </a:lnTo>
                  <a:lnTo>
                    <a:pt x="8849" y="61732"/>
                  </a:lnTo>
                  <a:lnTo>
                    <a:pt x="9639" y="61351"/>
                  </a:lnTo>
                  <a:lnTo>
                    <a:pt x="9849" y="60731"/>
                  </a:lnTo>
                  <a:lnTo>
                    <a:pt x="10268" y="59350"/>
                  </a:lnTo>
                  <a:lnTo>
                    <a:pt x="10477" y="58046"/>
                  </a:lnTo>
                  <a:lnTo>
                    <a:pt x="10687" y="56807"/>
                  </a:lnTo>
                  <a:lnTo>
                    <a:pt x="10420" y="56121"/>
                  </a:lnTo>
                  <a:lnTo>
                    <a:pt x="9230" y="55902"/>
                  </a:lnTo>
                  <a:lnTo>
                    <a:pt x="8658" y="52864"/>
                  </a:lnTo>
                  <a:lnTo>
                    <a:pt x="9267" y="51711"/>
                  </a:lnTo>
                  <a:lnTo>
                    <a:pt x="9877" y="50911"/>
                  </a:lnTo>
                  <a:lnTo>
                    <a:pt x="9125" y="47206"/>
                  </a:lnTo>
                  <a:lnTo>
                    <a:pt x="9353" y="45939"/>
                  </a:lnTo>
                  <a:lnTo>
                    <a:pt x="11277" y="45739"/>
                  </a:lnTo>
                  <a:lnTo>
                    <a:pt x="12868" y="44949"/>
                  </a:lnTo>
                  <a:lnTo>
                    <a:pt x="14173" y="44053"/>
                  </a:lnTo>
                  <a:lnTo>
                    <a:pt x="14535" y="42901"/>
                  </a:lnTo>
                  <a:lnTo>
                    <a:pt x="15602" y="40557"/>
                  </a:lnTo>
                  <a:lnTo>
                    <a:pt x="14621" y="37681"/>
                  </a:lnTo>
                  <a:lnTo>
                    <a:pt x="9067" y="35805"/>
                  </a:lnTo>
                  <a:lnTo>
                    <a:pt x="8782" y="35090"/>
                  </a:lnTo>
                  <a:lnTo>
                    <a:pt x="10068" y="34271"/>
                  </a:lnTo>
                  <a:lnTo>
                    <a:pt x="11449" y="33109"/>
                  </a:lnTo>
                  <a:lnTo>
                    <a:pt x="12249" y="32195"/>
                  </a:lnTo>
                  <a:lnTo>
                    <a:pt x="13316" y="32071"/>
                  </a:lnTo>
                  <a:lnTo>
                    <a:pt x="14821" y="32538"/>
                  </a:lnTo>
                  <a:lnTo>
                    <a:pt x="17507" y="34623"/>
                  </a:lnTo>
                  <a:lnTo>
                    <a:pt x="18526" y="34928"/>
                  </a:lnTo>
                  <a:lnTo>
                    <a:pt x="19517" y="34319"/>
                  </a:lnTo>
                  <a:lnTo>
                    <a:pt x="20574" y="34185"/>
                  </a:lnTo>
                  <a:lnTo>
                    <a:pt x="23536" y="34262"/>
                  </a:lnTo>
                  <a:lnTo>
                    <a:pt x="26032" y="33776"/>
                  </a:lnTo>
                  <a:lnTo>
                    <a:pt x="25470" y="31557"/>
                  </a:lnTo>
                  <a:lnTo>
                    <a:pt x="25479" y="29937"/>
                  </a:lnTo>
                  <a:lnTo>
                    <a:pt x="25051" y="28642"/>
                  </a:lnTo>
                  <a:lnTo>
                    <a:pt x="25317" y="27222"/>
                  </a:lnTo>
                  <a:lnTo>
                    <a:pt x="26327" y="26108"/>
                  </a:lnTo>
                  <a:lnTo>
                    <a:pt x="26632" y="23613"/>
                  </a:lnTo>
                  <a:lnTo>
                    <a:pt x="28184" y="21927"/>
                  </a:lnTo>
                  <a:lnTo>
                    <a:pt x="28918" y="21679"/>
                  </a:lnTo>
                  <a:lnTo>
                    <a:pt x="31661" y="21993"/>
                  </a:lnTo>
                  <a:lnTo>
                    <a:pt x="32308" y="22431"/>
                  </a:lnTo>
                  <a:lnTo>
                    <a:pt x="32728" y="22527"/>
                  </a:lnTo>
                  <a:lnTo>
                    <a:pt x="37099" y="26632"/>
                  </a:lnTo>
                  <a:lnTo>
                    <a:pt x="41234" y="29718"/>
                  </a:lnTo>
                  <a:lnTo>
                    <a:pt x="44615" y="31299"/>
                  </a:lnTo>
                  <a:lnTo>
                    <a:pt x="49587" y="31423"/>
                  </a:lnTo>
                  <a:lnTo>
                    <a:pt x="54873" y="31566"/>
                  </a:lnTo>
                  <a:lnTo>
                    <a:pt x="63712" y="31023"/>
                  </a:lnTo>
                  <a:lnTo>
                    <a:pt x="70342" y="30623"/>
                  </a:lnTo>
                  <a:lnTo>
                    <a:pt x="70780" y="29851"/>
                  </a:lnTo>
                  <a:lnTo>
                    <a:pt x="71781" y="28013"/>
                  </a:lnTo>
                  <a:lnTo>
                    <a:pt x="70980" y="26432"/>
                  </a:lnTo>
                  <a:lnTo>
                    <a:pt x="71028" y="24575"/>
                  </a:lnTo>
                  <a:lnTo>
                    <a:pt x="72142" y="22155"/>
                  </a:lnTo>
                  <a:lnTo>
                    <a:pt x="75419" y="20136"/>
                  </a:lnTo>
                  <a:lnTo>
                    <a:pt x="84801" y="19250"/>
                  </a:lnTo>
                  <a:lnTo>
                    <a:pt x="90192" y="17745"/>
                  </a:lnTo>
                  <a:lnTo>
                    <a:pt x="91011" y="15697"/>
                  </a:lnTo>
                  <a:lnTo>
                    <a:pt x="92793" y="13668"/>
                  </a:lnTo>
                  <a:lnTo>
                    <a:pt x="94431" y="13259"/>
                  </a:lnTo>
                  <a:lnTo>
                    <a:pt x="96669" y="14192"/>
                  </a:lnTo>
                  <a:lnTo>
                    <a:pt x="99365" y="15973"/>
                  </a:lnTo>
                  <a:lnTo>
                    <a:pt x="101736" y="16926"/>
                  </a:lnTo>
                  <a:lnTo>
                    <a:pt x="103118" y="16316"/>
                  </a:lnTo>
                  <a:lnTo>
                    <a:pt x="107880" y="13306"/>
                  </a:lnTo>
                  <a:lnTo>
                    <a:pt x="113366" y="10354"/>
                  </a:lnTo>
                  <a:lnTo>
                    <a:pt x="117138" y="2353"/>
                  </a:lnTo>
                  <a:lnTo>
                    <a:pt x="117548" y="1067"/>
                  </a:lnTo>
                  <a:lnTo>
                    <a:pt x="121634" y="153"/>
                  </a:lnTo>
                  <a:lnTo>
                    <a:pt x="127606" y="315"/>
                  </a:lnTo>
                  <a:lnTo>
                    <a:pt x="130673" y="1362"/>
                  </a:lnTo>
                  <a:lnTo>
                    <a:pt x="132979" y="1915"/>
                  </a:lnTo>
                  <a:lnTo>
                    <a:pt x="136427" y="1724"/>
                  </a:lnTo>
                  <a:lnTo>
                    <a:pt x="141398" y="0"/>
                  </a:lnTo>
                  <a:lnTo>
                    <a:pt x="143237" y="48"/>
                  </a:lnTo>
                  <a:lnTo>
                    <a:pt x="144666" y="1267"/>
                  </a:lnTo>
                  <a:lnTo>
                    <a:pt x="146228" y="2324"/>
                  </a:lnTo>
                  <a:lnTo>
                    <a:pt x="147285" y="3610"/>
                  </a:lnTo>
                  <a:lnTo>
                    <a:pt x="148085" y="5429"/>
                  </a:lnTo>
                  <a:lnTo>
                    <a:pt x="148514" y="6106"/>
                  </a:lnTo>
                  <a:lnTo>
                    <a:pt x="149209" y="7039"/>
                  </a:lnTo>
                  <a:lnTo>
                    <a:pt x="150466" y="8315"/>
                  </a:lnTo>
                  <a:lnTo>
                    <a:pt x="151676" y="8649"/>
                  </a:lnTo>
                  <a:lnTo>
                    <a:pt x="160887" y="6430"/>
                  </a:lnTo>
                  <a:close/>
                </a:path>
              </a:pathLst>
            </a:custGeom>
            <a:solidFill>
              <a:srgbClr val="009D9C"/>
            </a:solidFill>
            <a:ln w="3175" cap="flat">
              <a:solidFill>
                <a:srgbClr val="FFFFFF"/>
              </a:solidFill>
              <a:prstDash val="solid"/>
              <a:miter/>
            </a:ln>
          </p:spPr>
          <p:txBody>
            <a:bodyPr rtlCol="0" anchor="ctr"/>
            <a:lstStyle/>
            <a:p>
              <a:endParaRPr lang="en-GB" dirty="0"/>
            </a:p>
          </p:txBody>
        </p:sp>
        <p:sp>
          <p:nvSpPr>
            <p:cNvPr id="205" name="Freeform: Shape 204">
              <a:extLst>
                <a:ext uri="{FF2B5EF4-FFF2-40B4-BE49-F238E27FC236}">
                  <a16:creationId xmlns:a16="http://schemas.microsoft.com/office/drawing/2014/main" id="{2F552338-ADA4-4563-82AA-2F7A9FEA7758}"/>
                </a:ext>
              </a:extLst>
            </p:cNvPr>
            <p:cNvSpPr/>
            <p:nvPr/>
          </p:nvSpPr>
          <p:spPr>
            <a:xfrm>
              <a:off x="5710994" y="2266116"/>
              <a:ext cx="244712" cy="367066"/>
            </a:xfrm>
            <a:custGeom>
              <a:avLst/>
              <a:gdLst>
                <a:gd name="connsiteX0" fmla="*/ 84744 w 114300"/>
                <a:gd name="connsiteY0" fmla="*/ 12811 h 171450"/>
                <a:gd name="connsiteX1" fmla="*/ 80515 w 114300"/>
                <a:gd name="connsiteY1" fmla="*/ 15802 h 171450"/>
                <a:gd name="connsiteX2" fmla="*/ 79858 w 114300"/>
                <a:gd name="connsiteY2" fmla="*/ 16936 h 171450"/>
                <a:gd name="connsiteX3" fmla="*/ 78667 w 114300"/>
                <a:gd name="connsiteY3" fmla="*/ 21498 h 171450"/>
                <a:gd name="connsiteX4" fmla="*/ 78524 w 114300"/>
                <a:gd name="connsiteY4" fmla="*/ 22793 h 171450"/>
                <a:gd name="connsiteX5" fmla="*/ 77162 w 114300"/>
                <a:gd name="connsiteY5" fmla="*/ 25184 h 171450"/>
                <a:gd name="connsiteX6" fmla="*/ 75876 w 114300"/>
                <a:gd name="connsiteY6" fmla="*/ 27842 h 171450"/>
                <a:gd name="connsiteX7" fmla="*/ 74381 w 114300"/>
                <a:gd name="connsiteY7" fmla="*/ 28870 h 171450"/>
                <a:gd name="connsiteX8" fmla="*/ 72152 w 114300"/>
                <a:gd name="connsiteY8" fmla="*/ 29689 h 171450"/>
                <a:gd name="connsiteX9" fmla="*/ 70885 w 114300"/>
                <a:gd name="connsiteY9" fmla="*/ 30499 h 171450"/>
                <a:gd name="connsiteX10" fmla="*/ 69285 w 114300"/>
                <a:gd name="connsiteY10" fmla="*/ 30089 h 171450"/>
                <a:gd name="connsiteX11" fmla="*/ 67266 w 114300"/>
                <a:gd name="connsiteY11" fmla="*/ 30156 h 171450"/>
                <a:gd name="connsiteX12" fmla="*/ 66256 w 114300"/>
                <a:gd name="connsiteY12" fmla="*/ 31061 h 171450"/>
                <a:gd name="connsiteX13" fmla="*/ 66304 w 114300"/>
                <a:gd name="connsiteY13" fmla="*/ 31756 h 171450"/>
                <a:gd name="connsiteX14" fmla="*/ 66903 w 114300"/>
                <a:gd name="connsiteY14" fmla="*/ 32547 h 171450"/>
                <a:gd name="connsiteX15" fmla="*/ 68675 w 114300"/>
                <a:gd name="connsiteY15" fmla="*/ 33766 h 171450"/>
                <a:gd name="connsiteX16" fmla="*/ 70647 w 114300"/>
                <a:gd name="connsiteY16" fmla="*/ 34862 h 171450"/>
                <a:gd name="connsiteX17" fmla="*/ 70428 w 114300"/>
                <a:gd name="connsiteY17" fmla="*/ 35824 h 171450"/>
                <a:gd name="connsiteX18" fmla="*/ 69370 w 114300"/>
                <a:gd name="connsiteY18" fmla="*/ 36909 h 171450"/>
                <a:gd name="connsiteX19" fmla="*/ 62674 w 114300"/>
                <a:gd name="connsiteY19" fmla="*/ 39614 h 171450"/>
                <a:gd name="connsiteX20" fmla="*/ 60684 w 114300"/>
                <a:gd name="connsiteY20" fmla="*/ 41243 h 171450"/>
                <a:gd name="connsiteX21" fmla="*/ 59988 w 114300"/>
                <a:gd name="connsiteY21" fmla="*/ 42320 h 171450"/>
                <a:gd name="connsiteX22" fmla="*/ 60703 w 114300"/>
                <a:gd name="connsiteY22" fmla="*/ 44120 h 171450"/>
                <a:gd name="connsiteX23" fmla="*/ 66046 w 114300"/>
                <a:gd name="connsiteY23" fmla="*/ 49502 h 171450"/>
                <a:gd name="connsiteX24" fmla="*/ 66951 w 114300"/>
                <a:gd name="connsiteY24" fmla="*/ 50092 h 171450"/>
                <a:gd name="connsiteX25" fmla="*/ 67742 w 114300"/>
                <a:gd name="connsiteY25" fmla="*/ 53226 h 171450"/>
                <a:gd name="connsiteX26" fmla="*/ 72457 w 114300"/>
                <a:gd name="connsiteY26" fmla="*/ 54531 h 171450"/>
                <a:gd name="connsiteX27" fmla="*/ 74390 w 114300"/>
                <a:gd name="connsiteY27" fmla="*/ 56483 h 171450"/>
                <a:gd name="connsiteX28" fmla="*/ 76048 w 114300"/>
                <a:gd name="connsiteY28" fmla="*/ 56950 h 171450"/>
                <a:gd name="connsiteX29" fmla="*/ 79658 w 114300"/>
                <a:gd name="connsiteY29" fmla="*/ 56779 h 171450"/>
                <a:gd name="connsiteX30" fmla="*/ 81106 w 114300"/>
                <a:gd name="connsiteY30" fmla="*/ 57512 h 171450"/>
                <a:gd name="connsiteX31" fmla="*/ 81925 w 114300"/>
                <a:gd name="connsiteY31" fmla="*/ 56950 h 171450"/>
                <a:gd name="connsiteX32" fmla="*/ 82401 w 114300"/>
                <a:gd name="connsiteY32" fmla="*/ 55921 h 171450"/>
                <a:gd name="connsiteX33" fmla="*/ 85439 w 114300"/>
                <a:gd name="connsiteY33" fmla="*/ 53273 h 171450"/>
                <a:gd name="connsiteX34" fmla="*/ 86439 w 114300"/>
                <a:gd name="connsiteY34" fmla="*/ 52111 h 171450"/>
                <a:gd name="connsiteX35" fmla="*/ 85839 w 114300"/>
                <a:gd name="connsiteY35" fmla="*/ 50502 h 171450"/>
                <a:gd name="connsiteX36" fmla="*/ 85192 w 114300"/>
                <a:gd name="connsiteY36" fmla="*/ 49273 h 171450"/>
                <a:gd name="connsiteX37" fmla="*/ 87039 w 114300"/>
                <a:gd name="connsiteY37" fmla="*/ 46825 h 171450"/>
                <a:gd name="connsiteX38" fmla="*/ 89278 w 114300"/>
                <a:gd name="connsiteY38" fmla="*/ 44406 h 171450"/>
                <a:gd name="connsiteX39" fmla="*/ 90402 w 114300"/>
                <a:gd name="connsiteY39" fmla="*/ 44482 h 171450"/>
                <a:gd name="connsiteX40" fmla="*/ 92316 w 114300"/>
                <a:gd name="connsiteY40" fmla="*/ 45968 h 171450"/>
                <a:gd name="connsiteX41" fmla="*/ 93897 w 114300"/>
                <a:gd name="connsiteY41" fmla="*/ 48035 h 171450"/>
                <a:gd name="connsiteX42" fmla="*/ 94107 w 114300"/>
                <a:gd name="connsiteY42" fmla="*/ 49635 h 171450"/>
                <a:gd name="connsiteX43" fmla="*/ 94402 w 114300"/>
                <a:gd name="connsiteY43" fmla="*/ 50797 h 171450"/>
                <a:gd name="connsiteX44" fmla="*/ 95898 w 114300"/>
                <a:gd name="connsiteY44" fmla="*/ 53273 h 171450"/>
                <a:gd name="connsiteX45" fmla="*/ 96860 w 114300"/>
                <a:gd name="connsiteY45" fmla="*/ 54131 h 171450"/>
                <a:gd name="connsiteX46" fmla="*/ 99451 w 114300"/>
                <a:gd name="connsiteY46" fmla="*/ 54626 h 171450"/>
                <a:gd name="connsiteX47" fmla="*/ 100060 w 114300"/>
                <a:gd name="connsiteY47" fmla="*/ 55597 h 171450"/>
                <a:gd name="connsiteX48" fmla="*/ 99593 w 114300"/>
                <a:gd name="connsiteY48" fmla="*/ 59179 h 171450"/>
                <a:gd name="connsiteX49" fmla="*/ 99984 w 114300"/>
                <a:gd name="connsiteY49" fmla="*/ 60370 h 171450"/>
                <a:gd name="connsiteX50" fmla="*/ 102699 w 114300"/>
                <a:gd name="connsiteY50" fmla="*/ 60427 h 171450"/>
                <a:gd name="connsiteX51" fmla="*/ 105585 w 114300"/>
                <a:gd name="connsiteY51" fmla="*/ 60141 h 171450"/>
                <a:gd name="connsiteX52" fmla="*/ 106594 w 114300"/>
                <a:gd name="connsiteY52" fmla="*/ 60274 h 171450"/>
                <a:gd name="connsiteX53" fmla="*/ 107632 w 114300"/>
                <a:gd name="connsiteY53" fmla="*/ 59522 h 171450"/>
                <a:gd name="connsiteX54" fmla="*/ 109233 w 114300"/>
                <a:gd name="connsiteY54" fmla="*/ 58712 h 171450"/>
                <a:gd name="connsiteX55" fmla="*/ 111528 w 114300"/>
                <a:gd name="connsiteY55" fmla="*/ 58989 h 171450"/>
                <a:gd name="connsiteX56" fmla="*/ 112652 w 114300"/>
                <a:gd name="connsiteY56" fmla="*/ 60589 h 171450"/>
                <a:gd name="connsiteX57" fmla="*/ 113157 w 114300"/>
                <a:gd name="connsiteY57" fmla="*/ 62236 h 171450"/>
                <a:gd name="connsiteX58" fmla="*/ 111185 w 114300"/>
                <a:gd name="connsiteY58" fmla="*/ 62855 h 171450"/>
                <a:gd name="connsiteX59" fmla="*/ 109128 w 114300"/>
                <a:gd name="connsiteY59" fmla="*/ 62522 h 171450"/>
                <a:gd name="connsiteX60" fmla="*/ 108128 w 114300"/>
                <a:gd name="connsiteY60" fmla="*/ 63598 h 171450"/>
                <a:gd name="connsiteX61" fmla="*/ 108061 w 114300"/>
                <a:gd name="connsiteY61" fmla="*/ 65675 h 171450"/>
                <a:gd name="connsiteX62" fmla="*/ 108756 w 114300"/>
                <a:gd name="connsiteY62" fmla="*/ 68352 h 171450"/>
                <a:gd name="connsiteX63" fmla="*/ 110137 w 114300"/>
                <a:gd name="connsiteY63" fmla="*/ 70247 h 171450"/>
                <a:gd name="connsiteX64" fmla="*/ 111233 w 114300"/>
                <a:gd name="connsiteY64" fmla="*/ 74514 h 171450"/>
                <a:gd name="connsiteX65" fmla="*/ 112147 w 114300"/>
                <a:gd name="connsiteY65" fmla="*/ 79238 h 171450"/>
                <a:gd name="connsiteX66" fmla="*/ 113557 w 114300"/>
                <a:gd name="connsiteY66" fmla="*/ 82087 h 171450"/>
                <a:gd name="connsiteX67" fmla="*/ 113852 w 114300"/>
                <a:gd name="connsiteY67" fmla="*/ 85611 h 171450"/>
                <a:gd name="connsiteX68" fmla="*/ 113643 w 114300"/>
                <a:gd name="connsiteY68" fmla="*/ 87344 h 171450"/>
                <a:gd name="connsiteX69" fmla="*/ 113900 w 114300"/>
                <a:gd name="connsiteY69" fmla="*/ 90459 h 171450"/>
                <a:gd name="connsiteX70" fmla="*/ 113300 w 114300"/>
                <a:gd name="connsiteY70" fmla="*/ 91554 h 171450"/>
                <a:gd name="connsiteX71" fmla="*/ 113747 w 114300"/>
                <a:gd name="connsiteY71" fmla="*/ 94469 h 171450"/>
                <a:gd name="connsiteX72" fmla="*/ 115414 w 114300"/>
                <a:gd name="connsiteY72" fmla="*/ 100479 h 171450"/>
                <a:gd name="connsiteX73" fmla="*/ 116148 w 114300"/>
                <a:gd name="connsiteY73" fmla="*/ 103823 h 171450"/>
                <a:gd name="connsiteX74" fmla="*/ 116615 w 114300"/>
                <a:gd name="connsiteY74" fmla="*/ 111100 h 171450"/>
                <a:gd name="connsiteX75" fmla="*/ 115433 w 114300"/>
                <a:gd name="connsiteY75" fmla="*/ 113814 h 171450"/>
                <a:gd name="connsiteX76" fmla="*/ 113852 w 114300"/>
                <a:gd name="connsiteY76" fmla="*/ 116396 h 171450"/>
                <a:gd name="connsiteX77" fmla="*/ 112814 w 114300"/>
                <a:gd name="connsiteY77" fmla="*/ 119444 h 171450"/>
                <a:gd name="connsiteX78" fmla="*/ 112023 w 114300"/>
                <a:gd name="connsiteY78" fmla="*/ 122730 h 171450"/>
                <a:gd name="connsiteX79" fmla="*/ 111538 w 114300"/>
                <a:gd name="connsiteY79" fmla="*/ 128016 h 171450"/>
                <a:gd name="connsiteX80" fmla="*/ 108109 w 114300"/>
                <a:gd name="connsiteY80" fmla="*/ 134188 h 171450"/>
                <a:gd name="connsiteX81" fmla="*/ 106651 w 114300"/>
                <a:gd name="connsiteY81" fmla="*/ 135722 h 171450"/>
                <a:gd name="connsiteX82" fmla="*/ 104956 w 114300"/>
                <a:gd name="connsiteY82" fmla="*/ 136665 h 171450"/>
                <a:gd name="connsiteX83" fmla="*/ 108652 w 114300"/>
                <a:gd name="connsiteY83" fmla="*/ 140970 h 171450"/>
                <a:gd name="connsiteX84" fmla="*/ 105632 w 114300"/>
                <a:gd name="connsiteY84" fmla="*/ 142885 h 171450"/>
                <a:gd name="connsiteX85" fmla="*/ 102346 w 114300"/>
                <a:gd name="connsiteY85" fmla="*/ 143485 h 171450"/>
                <a:gd name="connsiteX86" fmla="*/ 98708 w 114300"/>
                <a:gd name="connsiteY86" fmla="*/ 142408 h 171450"/>
                <a:gd name="connsiteX87" fmla="*/ 96441 w 114300"/>
                <a:gd name="connsiteY87" fmla="*/ 142542 h 171450"/>
                <a:gd name="connsiteX88" fmla="*/ 94364 w 114300"/>
                <a:gd name="connsiteY88" fmla="*/ 143933 h 171450"/>
                <a:gd name="connsiteX89" fmla="*/ 93554 w 114300"/>
                <a:gd name="connsiteY89" fmla="*/ 144771 h 171450"/>
                <a:gd name="connsiteX90" fmla="*/ 92897 w 114300"/>
                <a:gd name="connsiteY90" fmla="*/ 144371 h 171450"/>
                <a:gd name="connsiteX91" fmla="*/ 91535 w 114300"/>
                <a:gd name="connsiteY91" fmla="*/ 140846 h 171450"/>
                <a:gd name="connsiteX92" fmla="*/ 90535 w 114300"/>
                <a:gd name="connsiteY92" fmla="*/ 144485 h 171450"/>
                <a:gd name="connsiteX93" fmla="*/ 88440 w 114300"/>
                <a:gd name="connsiteY93" fmla="*/ 145647 h 171450"/>
                <a:gd name="connsiteX94" fmla="*/ 84849 w 114300"/>
                <a:gd name="connsiteY94" fmla="*/ 145399 h 171450"/>
                <a:gd name="connsiteX95" fmla="*/ 78848 w 114300"/>
                <a:gd name="connsiteY95" fmla="*/ 146371 h 171450"/>
                <a:gd name="connsiteX96" fmla="*/ 76533 w 114300"/>
                <a:gd name="connsiteY96" fmla="*/ 147399 h 171450"/>
                <a:gd name="connsiteX97" fmla="*/ 75571 w 114300"/>
                <a:gd name="connsiteY97" fmla="*/ 149019 h 171450"/>
                <a:gd name="connsiteX98" fmla="*/ 74857 w 114300"/>
                <a:gd name="connsiteY98" fmla="*/ 150886 h 171450"/>
                <a:gd name="connsiteX99" fmla="*/ 73914 w 114300"/>
                <a:gd name="connsiteY99" fmla="*/ 151981 h 171450"/>
                <a:gd name="connsiteX100" fmla="*/ 72857 w 114300"/>
                <a:gd name="connsiteY100" fmla="*/ 152562 h 171450"/>
                <a:gd name="connsiteX101" fmla="*/ 68218 w 114300"/>
                <a:gd name="connsiteY101" fmla="*/ 153934 h 171450"/>
                <a:gd name="connsiteX102" fmla="*/ 67304 w 114300"/>
                <a:gd name="connsiteY102" fmla="*/ 154486 h 171450"/>
                <a:gd name="connsiteX103" fmla="*/ 65151 w 114300"/>
                <a:gd name="connsiteY103" fmla="*/ 157486 h 171450"/>
                <a:gd name="connsiteX104" fmla="*/ 62341 w 114300"/>
                <a:gd name="connsiteY104" fmla="*/ 159220 h 171450"/>
                <a:gd name="connsiteX105" fmla="*/ 60007 w 114300"/>
                <a:gd name="connsiteY105" fmla="*/ 159744 h 171450"/>
                <a:gd name="connsiteX106" fmla="*/ 57941 w 114300"/>
                <a:gd name="connsiteY106" fmla="*/ 158001 h 171450"/>
                <a:gd name="connsiteX107" fmla="*/ 57093 w 114300"/>
                <a:gd name="connsiteY107" fmla="*/ 156953 h 171450"/>
                <a:gd name="connsiteX108" fmla="*/ 56131 w 114300"/>
                <a:gd name="connsiteY108" fmla="*/ 156420 h 171450"/>
                <a:gd name="connsiteX109" fmla="*/ 52949 w 114300"/>
                <a:gd name="connsiteY109" fmla="*/ 156505 h 171450"/>
                <a:gd name="connsiteX110" fmla="*/ 53950 w 114300"/>
                <a:gd name="connsiteY110" fmla="*/ 157048 h 171450"/>
                <a:gd name="connsiteX111" fmla="*/ 54597 w 114300"/>
                <a:gd name="connsiteY111" fmla="*/ 158277 h 171450"/>
                <a:gd name="connsiteX112" fmla="*/ 54912 w 114300"/>
                <a:gd name="connsiteY112" fmla="*/ 160639 h 171450"/>
                <a:gd name="connsiteX113" fmla="*/ 54550 w 114300"/>
                <a:gd name="connsiteY113" fmla="*/ 162954 h 171450"/>
                <a:gd name="connsiteX114" fmla="*/ 52978 w 114300"/>
                <a:gd name="connsiteY114" fmla="*/ 164125 h 171450"/>
                <a:gd name="connsiteX115" fmla="*/ 51111 w 114300"/>
                <a:gd name="connsiteY115" fmla="*/ 164344 h 171450"/>
                <a:gd name="connsiteX116" fmla="*/ 48158 w 114300"/>
                <a:gd name="connsiteY116" fmla="*/ 166735 h 171450"/>
                <a:gd name="connsiteX117" fmla="*/ 44253 w 114300"/>
                <a:gd name="connsiteY117" fmla="*/ 167383 h 171450"/>
                <a:gd name="connsiteX118" fmla="*/ 42139 w 114300"/>
                <a:gd name="connsiteY118" fmla="*/ 169583 h 171450"/>
                <a:gd name="connsiteX119" fmla="*/ 29223 w 114300"/>
                <a:gd name="connsiteY119" fmla="*/ 173298 h 171450"/>
                <a:gd name="connsiteX120" fmla="*/ 28489 w 114300"/>
                <a:gd name="connsiteY120" fmla="*/ 173336 h 171450"/>
                <a:gd name="connsiteX121" fmla="*/ 26708 w 114300"/>
                <a:gd name="connsiteY121" fmla="*/ 172393 h 171450"/>
                <a:gd name="connsiteX122" fmla="*/ 24775 w 114300"/>
                <a:gd name="connsiteY122" fmla="*/ 171974 h 171450"/>
                <a:gd name="connsiteX123" fmla="*/ 22850 w 114300"/>
                <a:gd name="connsiteY123" fmla="*/ 172269 h 171450"/>
                <a:gd name="connsiteX124" fmla="*/ 17440 w 114300"/>
                <a:gd name="connsiteY124" fmla="*/ 174346 h 171450"/>
                <a:gd name="connsiteX125" fmla="*/ 14821 w 114300"/>
                <a:gd name="connsiteY125" fmla="*/ 173936 h 171450"/>
                <a:gd name="connsiteX126" fmla="*/ 18164 w 114300"/>
                <a:gd name="connsiteY126" fmla="*/ 168774 h 171450"/>
                <a:gd name="connsiteX127" fmla="*/ 22650 w 114300"/>
                <a:gd name="connsiteY127" fmla="*/ 166164 h 171450"/>
                <a:gd name="connsiteX128" fmla="*/ 23117 w 114300"/>
                <a:gd name="connsiteY128" fmla="*/ 165450 h 171450"/>
                <a:gd name="connsiteX129" fmla="*/ 21650 w 114300"/>
                <a:gd name="connsiteY129" fmla="*/ 165097 h 171450"/>
                <a:gd name="connsiteX130" fmla="*/ 13116 w 114300"/>
                <a:gd name="connsiteY130" fmla="*/ 166907 h 171450"/>
                <a:gd name="connsiteX131" fmla="*/ 10154 w 114300"/>
                <a:gd name="connsiteY131" fmla="*/ 168450 h 171450"/>
                <a:gd name="connsiteX132" fmla="*/ 7191 w 114300"/>
                <a:gd name="connsiteY132" fmla="*/ 168898 h 171450"/>
                <a:gd name="connsiteX133" fmla="*/ 8563 w 114300"/>
                <a:gd name="connsiteY133" fmla="*/ 166535 h 171450"/>
                <a:gd name="connsiteX134" fmla="*/ 12382 w 114300"/>
                <a:gd name="connsiteY134" fmla="*/ 163306 h 171450"/>
                <a:gd name="connsiteX135" fmla="*/ 14431 w 114300"/>
                <a:gd name="connsiteY135" fmla="*/ 161782 h 171450"/>
                <a:gd name="connsiteX136" fmla="*/ 15678 w 114300"/>
                <a:gd name="connsiteY136" fmla="*/ 161173 h 171450"/>
                <a:gd name="connsiteX137" fmla="*/ 17107 w 114300"/>
                <a:gd name="connsiteY137" fmla="*/ 159268 h 171450"/>
                <a:gd name="connsiteX138" fmla="*/ 21136 w 114300"/>
                <a:gd name="connsiteY138" fmla="*/ 157106 h 171450"/>
                <a:gd name="connsiteX139" fmla="*/ 8163 w 114300"/>
                <a:gd name="connsiteY139" fmla="*/ 161563 h 171450"/>
                <a:gd name="connsiteX140" fmla="*/ 4753 w 114300"/>
                <a:gd name="connsiteY140" fmla="*/ 161020 h 171450"/>
                <a:gd name="connsiteX141" fmla="*/ 3953 w 114300"/>
                <a:gd name="connsiteY141" fmla="*/ 159782 h 171450"/>
                <a:gd name="connsiteX142" fmla="*/ 1305 w 114300"/>
                <a:gd name="connsiteY142" fmla="*/ 160372 h 171450"/>
                <a:gd name="connsiteX143" fmla="*/ 295 w 114300"/>
                <a:gd name="connsiteY143" fmla="*/ 157353 h 171450"/>
                <a:gd name="connsiteX144" fmla="*/ 4229 w 114300"/>
                <a:gd name="connsiteY144" fmla="*/ 152791 h 171450"/>
                <a:gd name="connsiteX145" fmla="*/ 6525 w 114300"/>
                <a:gd name="connsiteY145" fmla="*/ 150819 h 171450"/>
                <a:gd name="connsiteX146" fmla="*/ 9249 w 114300"/>
                <a:gd name="connsiteY146" fmla="*/ 149752 h 171450"/>
                <a:gd name="connsiteX147" fmla="*/ 11868 w 114300"/>
                <a:gd name="connsiteY147" fmla="*/ 148219 h 171450"/>
                <a:gd name="connsiteX148" fmla="*/ 12840 w 114300"/>
                <a:gd name="connsiteY148" fmla="*/ 146352 h 171450"/>
                <a:gd name="connsiteX149" fmla="*/ 11611 w 114300"/>
                <a:gd name="connsiteY149" fmla="*/ 145752 h 171450"/>
                <a:gd name="connsiteX150" fmla="*/ 3762 w 114300"/>
                <a:gd name="connsiteY150" fmla="*/ 146228 h 171450"/>
                <a:gd name="connsiteX151" fmla="*/ 0 w 114300"/>
                <a:gd name="connsiteY151" fmla="*/ 145828 h 171450"/>
                <a:gd name="connsiteX152" fmla="*/ 200 w 114300"/>
                <a:gd name="connsiteY152" fmla="*/ 144342 h 171450"/>
                <a:gd name="connsiteX153" fmla="*/ 895 w 114300"/>
                <a:gd name="connsiteY153" fmla="*/ 142694 h 171450"/>
                <a:gd name="connsiteX154" fmla="*/ 4791 w 114300"/>
                <a:gd name="connsiteY154" fmla="*/ 139875 h 171450"/>
                <a:gd name="connsiteX155" fmla="*/ 6906 w 114300"/>
                <a:gd name="connsiteY155" fmla="*/ 139427 h 171450"/>
                <a:gd name="connsiteX156" fmla="*/ 8782 w 114300"/>
                <a:gd name="connsiteY156" fmla="*/ 139694 h 171450"/>
                <a:gd name="connsiteX157" fmla="*/ 10611 w 114300"/>
                <a:gd name="connsiteY157" fmla="*/ 140418 h 171450"/>
                <a:gd name="connsiteX158" fmla="*/ 12106 w 114300"/>
                <a:gd name="connsiteY158" fmla="*/ 141361 h 171450"/>
                <a:gd name="connsiteX159" fmla="*/ 16526 w 114300"/>
                <a:gd name="connsiteY159" fmla="*/ 140818 h 171450"/>
                <a:gd name="connsiteX160" fmla="*/ 14678 w 114300"/>
                <a:gd name="connsiteY160" fmla="*/ 139017 h 171450"/>
                <a:gd name="connsiteX161" fmla="*/ 14354 w 114300"/>
                <a:gd name="connsiteY161" fmla="*/ 135350 h 171450"/>
                <a:gd name="connsiteX162" fmla="*/ 12945 w 114300"/>
                <a:gd name="connsiteY162" fmla="*/ 134122 h 171450"/>
                <a:gd name="connsiteX163" fmla="*/ 14745 w 114300"/>
                <a:gd name="connsiteY163" fmla="*/ 132417 h 171450"/>
                <a:gd name="connsiteX164" fmla="*/ 16812 w 114300"/>
                <a:gd name="connsiteY164" fmla="*/ 131388 h 171450"/>
                <a:gd name="connsiteX165" fmla="*/ 20260 w 114300"/>
                <a:gd name="connsiteY165" fmla="*/ 127854 h 171450"/>
                <a:gd name="connsiteX166" fmla="*/ 21489 w 114300"/>
                <a:gd name="connsiteY166" fmla="*/ 127311 h 171450"/>
                <a:gd name="connsiteX167" fmla="*/ 28308 w 114300"/>
                <a:gd name="connsiteY167" fmla="*/ 126454 h 171450"/>
                <a:gd name="connsiteX168" fmla="*/ 35661 w 114300"/>
                <a:gd name="connsiteY168" fmla="*/ 124597 h 171450"/>
                <a:gd name="connsiteX169" fmla="*/ 42948 w 114300"/>
                <a:gd name="connsiteY169" fmla="*/ 122025 h 171450"/>
                <a:gd name="connsiteX170" fmla="*/ 39205 w 114300"/>
                <a:gd name="connsiteY170" fmla="*/ 120587 h 171450"/>
                <a:gd name="connsiteX171" fmla="*/ 37414 w 114300"/>
                <a:gd name="connsiteY171" fmla="*/ 118682 h 171450"/>
                <a:gd name="connsiteX172" fmla="*/ 34538 w 114300"/>
                <a:gd name="connsiteY172" fmla="*/ 122520 h 171450"/>
                <a:gd name="connsiteX173" fmla="*/ 32461 w 114300"/>
                <a:gd name="connsiteY173" fmla="*/ 123987 h 171450"/>
                <a:gd name="connsiteX174" fmla="*/ 26613 w 114300"/>
                <a:gd name="connsiteY174" fmla="*/ 124778 h 171450"/>
                <a:gd name="connsiteX175" fmla="*/ 24765 w 114300"/>
                <a:gd name="connsiteY175" fmla="*/ 124349 h 171450"/>
                <a:gd name="connsiteX176" fmla="*/ 22155 w 114300"/>
                <a:gd name="connsiteY176" fmla="*/ 123158 h 171450"/>
                <a:gd name="connsiteX177" fmla="*/ 21346 w 114300"/>
                <a:gd name="connsiteY177" fmla="*/ 123606 h 171450"/>
                <a:gd name="connsiteX178" fmla="*/ 20593 w 114300"/>
                <a:gd name="connsiteY178" fmla="*/ 124520 h 171450"/>
                <a:gd name="connsiteX179" fmla="*/ 16716 w 114300"/>
                <a:gd name="connsiteY179" fmla="*/ 126397 h 171450"/>
                <a:gd name="connsiteX180" fmla="*/ 12649 w 114300"/>
                <a:gd name="connsiteY180" fmla="*/ 126845 h 171450"/>
                <a:gd name="connsiteX181" fmla="*/ 17383 w 114300"/>
                <a:gd name="connsiteY181" fmla="*/ 123397 h 171450"/>
                <a:gd name="connsiteX182" fmla="*/ 23393 w 114300"/>
                <a:gd name="connsiteY182" fmla="*/ 117538 h 171450"/>
                <a:gd name="connsiteX183" fmla="*/ 24727 w 114300"/>
                <a:gd name="connsiteY183" fmla="*/ 115691 h 171450"/>
                <a:gd name="connsiteX184" fmla="*/ 26632 w 114300"/>
                <a:gd name="connsiteY184" fmla="*/ 112462 h 171450"/>
                <a:gd name="connsiteX185" fmla="*/ 26041 w 114300"/>
                <a:gd name="connsiteY185" fmla="*/ 111023 h 171450"/>
                <a:gd name="connsiteX186" fmla="*/ 24803 w 114300"/>
                <a:gd name="connsiteY186" fmla="*/ 110204 h 171450"/>
                <a:gd name="connsiteX187" fmla="*/ 29156 w 114300"/>
                <a:gd name="connsiteY187" fmla="*/ 103537 h 171450"/>
                <a:gd name="connsiteX188" fmla="*/ 30690 w 114300"/>
                <a:gd name="connsiteY188" fmla="*/ 102327 h 171450"/>
                <a:gd name="connsiteX189" fmla="*/ 33471 w 114300"/>
                <a:gd name="connsiteY189" fmla="*/ 102127 h 171450"/>
                <a:gd name="connsiteX190" fmla="*/ 35519 w 114300"/>
                <a:gd name="connsiteY190" fmla="*/ 101070 h 171450"/>
                <a:gd name="connsiteX191" fmla="*/ 36424 w 114300"/>
                <a:gd name="connsiteY191" fmla="*/ 101070 h 171450"/>
                <a:gd name="connsiteX192" fmla="*/ 37233 w 114300"/>
                <a:gd name="connsiteY192" fmla="*/ 100670 h 171450"/>
                <a:gd name="connsiteX193" fmla="*/ 39024 w 114300"/>
                <a:gd name="connsiteY193" fmla="*/ 98670 h 171450"/>
                <a:gd name="connsiteX194" fmla="*/ 36262 w 114300"/>
                <a:gd name="connsiteY194" fmla="*/ 97393 h 171450"/>
                <a:gd name="connsiteX195" fmla="*/ 33404 w 114300"/>
                <a:gd name="connsiteY195" fmla="*/ 96736 h 171450"/>
                <a:gd name="connsiteX196" fmla="*/ 24574 w 114300"/>
                <a:gd name="connsiteY196" fmla="*/ 97431 h 171450"/>
                <a:gd name="connsiteX197" fmla="*/ 23413 w 114300"/>
                <a:gd name="connsiteY197" fmla="*/ 97279 h 171450"/>
                <a:gd name="connsiteX198" fmla="*/ 22317 w 114300"/>
                <a:gd name="connsiteY198" fmla="*/ 96660 h 171450"/>
                <a:gd name="connsiteX199" fmla="*/ 21603 w 114300"/>
                <a:gd name="connsiteY199" fmla="*/ 95774 h 171450"/>
                <a:gd name="connsiteX200" fmla="*/ 21069 w 114300"/>
                <a:gd name="connsiteY200" fmla="*/ 93497 h 171450"/>
                <a:gd name="connsiteX201" fmla="*/ 20422 w 114300"/>
                <a:gd name="connsiteY201" fmla="*/ 92983 h 171450"/>
                <a:gd name="connsiteX202" fmla="*/ 18431 w 114300"/>
                <a:gd name="connsiteY202" fmla="*/ 92983 h 171450"/>
                <a:gd name="connsiteX203" fmla="*/ 16459 w 114300"/>
                <a:gd name="connsiteY203" fmla="*/ 93679 h 171450"/>
                <a:gd name="connsiteX204" fmla="*/ 15088 w 114300"/>
                <a:gd name="connsiteY204" fmla="*/ 93612 h 171450"/>
                <a:gd name="connsiteX205" fmla="*/ 13745 w 114300"/>
                <a:gd name="connsiteY205" fmla="*/ 92612 h 171450"/>
                <a:gd name="connsiteX206" fmla="*/ 15897 w 114300"/>
                <a:gd name="connsiteY206" fmla="*/ 90278 h 171450"/>
                <a:gd name="connsiteX207" fmla="*/ 13125 w 114300"/>
                <a:gd name="connsiteY207" fmla="*/ 89726 h 171450"/>
                <a:gd name="connsiteX208" fmla="*/ 10325 w 114300"/>
                <a:gd name="connsiteY208" fmla="*/ 90183 h 171450"/>
                <a:gd name="connsiteX209" fmla="*/ 7991 w 114300"/>
                <a:gd name="connsiteY209" fmla="*/ 89468 h 171450"/>
                <a:gd name="connsiteX210" fmla="*/ 7925 w 114300"/>
                <a:gd name="connsiteY210" fmla="*/ 88002 h 171450"/>
                <a:gd name="connsiteX211" fmla="*/ 8982 w 114300"/>
                <a:gd name="connsiteY211" fmla="*/ 86535 h 171450"/>
                <a:gd name="connsiteX212" fmla="*/ 7591 w 114300"/>
                <a:gd name="connsiteY212" fmla="*/ 85144 h 171450"/>
                <a:gd name="connsiteX213" fmla="*/ 7306 w 114300"/>
                <a:gd name="connsiteY213" fmla="*/ 83382 h 171450"/>
                <a:gd name="connsiteX214" fmla="*/ 8782 w 114300"/>
                <a:gd name="connsiteY214" fmla="*/ 82515 h 171450"/>
                <a:gd name="connsiteX215" fmla="*/ 10392 w 114300"/>
                <a:gd name="connsiteY215" fmla="*/ 82801 h 171450"/>
                <a:gd name="connsiteX216" fmla="*/ 13678 w 114300"/>
                <a:gd name="connsiteY216" fmla="*/ 81496 h 171450"/>
                <a:gd name="connsiteX217" fmla="*/ 17897 w 114300"/>
                <a:gd name="connsiteY217" fmla="*/ 80867 h 171450"/>
                <a:gd name="connsiteX218" fmla="*/ 14278 w 114300"/>
                <a:gd name="connsiteY218" fmla="*/ 79581 h 171450"/>
                <a:gd name="connsiteX219" fmla="*/ 12840 w 114300"/>
                <a:gd name="connsiteY219" fmla="*/ 78477 h 171450"/>
                <a:gd name="connsiteX220" fmla="*/ 12773 w 114300"/>
                <a:gd name="connsiteY220" fmla="*/ 76791 h 171450"/>
                <a:gd name="connsiteX221" fmla="*/ 13059 w 114300"/>
                <a:gd name="connsiteY221" fmla="*/ 75343 h 171450"/>
                <a:gd name="connsiteX222" fmla="*/ 17240 w 114300"/>
                <a:gd name="connsiteY222" fmla="*/ 72895 h 171450"/>
                <a:gd name="connsiteX223" fmla="*/ 21698 w 114300"/>
                <a:gd name="connsiteY223" fmla="*/ 71819 h 171450"/>
                <a:gd name="connsiteX224" fmla="*/ 21365 w 114300"/>
                <a:gd name="connsiteY224" fmla="*/ 70209 h 171450"/>
                <a:gd name="connsiteX225" fmla="*/ 21679 w 114300"/>
                <a:gd name="connsiteY225" fmla="*/ 68456 h 171450"/>
                <a:gd name="connsiteX226" fmla="*/ 17174 w 114300"/>
                <a:gd name="connsiteY226" fmla="*/ 67951 h 171450"/>
                <a:gd name="connsiteX227" fmla="*/ 12725 w 114300"/>
                <a:gd name="connsiteY227" fmla="*/ 69180 h 171450"/>
                <a:gd name="connsiteX228" fmla="*/ 13202 w 114300"/>
                <a:gd name="connsiteY228" fmla="*/ 65837 h 171450"/>
                <a:gd name="connsiteX229" fmla="*/ 14268 w 114300"/>
                <a:gd name="connsiteY229" fmla="*/ 62808 h 171450"/>
                <a:gd name="connsiteX230" fmla="*/ 14478 w 114300"/>
                <a:gd name="connsiteY230" fmla="*/ 60817 h 171450"/>
                <a:gd name="connsiteX231" fmla="*/ 14268 w 114300"/>
                <a:gd name="connsiteY231" fmla="*/ 58674 h 171450"/>
                <a:gd name="connsiteX232" fmla="*/ 12182 w 114300"/>
                <a:gd name="connsiteY232" fmla="*/ 59589 h 171450"/>
                <a:gd name="connsiteX233" fmla="*/ 11944 w 114300"/>
                <a:gd name="connsiteY233" fmla="*/ 56569 h 171450"/>
                <a:gd name="connsiteX234" fmla="*/ 11049 w 114300"/>
                <a:gd name="connsiteY234" fmla="*/ 54502 h 171450"/>
                <a:gd name="connsiteX235" fmla="*/ 7953 w 114300"/>
                <a:gd name="connsiteY235" fmla="*/ 55931 h 171450"/>
                <a:gd name="connsiteX236" fmla="*/ 8029 w 114300"/>
                <a:gd name="connsiteY236" fmla="*/ 53188 h 171450"/>
                <a:gd name="connsiteX237" fmla="*/ 8925 w 114300"/>
                <a:gd name="connsiteY237" fmla="*/ 51273 h 171450"/>
                <a:gd name="connsiteX238" fmla="*/ 10535 w 114300"/>
                <a:gd name="connsiteY238" fmla="*/ 50445 h 171450"/>
                <a:gd name="connsiteX239" fmla="*/ 12135 w 114300"/>
                <a:gd name="connsiteY239" fmla="*/ 50806 h 171450"/>
                <a:gd name="connsiteX240" fmla="*/ 15116 w 114300"/>
                <a:gd name="connsiteY240" fmla="*/ 50778 h 171450"/>
                <a:gd name="connsiteX241" fmla="*/ 17993 w 114300"/>
                <a:gd name="connsiteY241" fmla="*/ 49330 h 171450"/>
                <a:gd name="connsiteX242" fmla="*/ 22136 w 114300"/>
                <a:gd name="connsiteY242" fmla="*/ 48959 h 171450"/>
                <a:gd name="connsiteX243" fmla="*/ 28727 w 114300"/>
                <a:gd name="connsiteY243" fmla="*/ 49406 h 171450"/>
                <a:gd name="connsiteX244" fmla="*/ 33261 w 114300"/>
                <a:gd name="connsiteY244" fmla="*/ 53473 h 171450"/>
                <a:gd name="connsiteX245" fmla="*/ 34433 w 114300"/>
                <a:gd name="connsiteY245" fmla="*/ 52750 h 171450"/>
                <a:gd name="connsiteX246" fmla="*/ 36243 w 114300"/>
                <a:gd name="connsiteY246" fmla="*/ 50178 h 171450"/>
                <a:gd name="connsiteX247" fmla="*/ 37090 w 114300"/>
                <a:gd name="connsiteY247" fmla="*/ 49892 h 171450"/>
                <a:gd name="connsiteX248" fmla="*/ 43929 w 114300"/>
                <a:gd name="connsiteY248" fmla="*/ 51016 h 171450"/>
                <a:gd name="connsiteX249" fmla="*/ 48168 w 114300"/>
                <a:gd name="connsiteY249" fmla="*/ 52492 h 171450"/>
                <a:gd name="connsiteX250" fmla="*/ 49301 w 114300"/>
                <a:gd name="connsiteY250" fmla="*/ 52035 h 171450"/>
                <a:gd name="connsiteX251" fmla="*/ 48692 w 114300"/>
                <a:gd name="connsiteY251" fmla="*/ 49187 h 171450"/>
                <a:gd name="connsiteX252" fmla="*/ 47235 w 114300"/>
                <a:gd name="connsiteY252" fmla="*/ 47206 h 171450"/>
                <a:gd name="connsiteX253" fmla="*/ 49063 w 114300"/>
                <a:gd name="connsiteY253" fmla="*/ 44615 h 171450"/>
                <a:gd name="connsiteX254" fmla="*/ 51292 w 114300"/>
                <a:gd name="connsiteY254" fmla="*/ 42853 h 171450"/>
                <a:gd name="connsiteX255" fmla="*/ 52787 w 114300"/>
                <a:gd name="connsiteY255" fmla="*/ 41977 h 171450"/>
                <a:gd name="connsiteX256" fmla="*/ 56226 w 114300"/>
                <a:gd name="connsiteY256" fmla="*/ 40882 h 171450"/>
                <a:gd name="connsiteX257" fmla="*/ 57731 w 114300"/>
                <a:gd name="connsiteY257" fmla="*/ 39853 h 171450"/>
                <a:gd name="connsiteX258" fmla="*/ 58731 w 114300"/>
                <a:gd name="connsiteY258" fmla="*/ 36500 h 171450"/>
                <a:gd name="connsiteX259" fmla="*/ 60322 w 114300"/>
                <a:gd name="connsiteY259" fmla="*/ 33709 h 171450"/>
                <a:gd name="connsiteX260" fmla="*/ 51683 w 114300"/>
                <a:gd name="connsiteY260" fmla="*/ 35157 h 171450"/>
                <a:gd name="connsiteX261" fmla="*/ 43462 w 114300"/>
                <a:gd name="connsiteY261" fmla="*/ 31842 h 171450"/>
                <a:gd name="connsiteX262" fmla="*/ 44768 w 114300"/>
                <a:gd name="connsiteY262" fmla="*/ 29499 h 171450"/>
                <a:gd name="connsiteX263" fmla="*/ 46501 w 114300"/>
                <a:gd name="connsiteY263" fmla="*/ 28165 h 171450"/>
                <a:gd name="connsiteX264" fmla="*/ 49492 w 114300"/>
                <a:gd name="connsiteY264" fmla="*/ 27146 h 171450"/>
                <a:gd name="connsiteX265" fmla="*/ 49778 w 114300"/>
                <a:gd name="connsiteY265" fmla="*/ 25918 h 171450"/>
                <a:gd name="connsiteX266" fmla="*/ 51292 w 114300"/>
                <a:gd name="connsiteY266" fmla="*/ 24898 h 171450"/>
                <a:gd name="connsiteX267" fmla="*/ 53797 w 114300"/>
                <a:gd name="connsiteY267" fmla="*/ 22212 h 171450"/>
                <a:gd name="connsiteX268" fmla="*/ 52873 w 114300"/>
                <a:gd name="connsiteY268" fmla="*/ 18698 h 171450"/>
                <a:gd name="connsiteX269" fmla="*/ 53369 w 114300"/>
                <a:gd name="connsiteY269" fmla="*/ 16126 h 171450"/>
                <a:gd name="connsiteX270" fmla="*/ 55169 w 114300"/>
                <a:gd name="connsiteY270" fmla="*/ 14449 h 171450"/>
                <a:gd name="connsiteX271" fmla="*/ 55731 w 114300"/>
                <a:gd name="connsiteY271" fmla="*/ 12040 h 171450"/>
                <a:gd name="connsiteX272" fmla="*/ 56531 w 114300"/>
                <a:gd name="connsiteY272" fmla="*/ 10258 h 171450"/>
                <a:gd name="connsiteX273" fmla="*/ 60188 w 114300"/>
                <a:gd name="connsiteY273" fmla="*/ 9620 h 171450"/>
                <a:gd name="connsiteX274" fmla="*/ 63703 w 114300"/>
                <a:gd name="connsiteY274" fmla="*/ 7972 h 171450"/>
                <a:gd name="connsiteX275" fmla="*/ 64970 w 114300"/>
                <a:gd name="connsiteY275" fmla="*/ 8134 h 171450"/>
                <a:gd name="connsiteX276" fmla="*/ 69132 w 114300"/>
                <a:gd name="connsiteY276" fmla="*/ 7753 h 171450"/>
                <a:gd name="connsiteX277" fmla="*/ 70533 w 114300"/>
                <a:gd name="connsiteY277" fmla="*/ 8420 h 171450"/>
                <a:gd name="connsiteX278" fmla="*/ 70209 w 114300"/>
                <a:gd name="connsiteY278" fmla="*/ 5496 h 171450"/>
                <a:gd name="connsiteX279" fmla="*/ 72762 w 114300"/>
                <a:gd name="connsiteY279" fmla="*/ 5115 h 171450"/>
                <a:gd name="connsiteX280" fmla="*/ 73752 w 114300"/>
                <a:gd name="connsiteY280" fmla="*/ 5696 h 171450"/>
                <a:gd name="connsiteX281" fmla="*/ 74190 w 114300"/>
                <a:gd name="connsiteY281" fmla="*/ 7772 h 171450"/>
                <a:gd name="connsiteX282" fmla="*/ 75352 w 114300"/>
                <a:gd name="connsiteY282" fmla="*/ 9097 h 171450"/>
                <a:gd name="connsiteX283" fmla="*/ 75714 w 114300"/>
                <a:gd name="connsiteY283" fmla="*/ 11392 h 171450"/>
                <a:gd name="connsiteX284" fmla="*/ 74933 w 114300"/>
                <a:gd name="connsiteY284" fmla="*/ 13164 h 171450"/>
                <a:gd name="connsiteX285" fmla="*/ 73628 w 114300"/>
                <a:gd name="connsiteY285" fmla="*/ 14526 h 171450"/>
                <a:gd name="connsiteX286" fmla="*/ 74819 w 114300"/>
                <a:gd name="connsiteY286" fmla="*/ 15916 h 171450"/>
                <a:gd name="connsiteX287" fmla="*/ 72980 w 114300"/>
                <a:gd name="connsiteY287" fmla="*/ 18440 h 171450"/>
                <a:gd name="connsiteX288" fmla="*/ 74962 w 114300"/>
                <a:gd name="connsiteY288" fmla="*/ 17364 h 171450"/>
                <a:gd name="connsiteX289" fmla="*/ 77791 w 114300"/>
                <a:gd name="connsiteY289" fmla="*/ 14897 h 171450"/>
                <a:gd name="connsiteX290" fmla="*/ 77638 w 114300"/>
                <a:gd name="connsiteY290" fmla="*/ 12887 h 171450"/>
                <a:gd name="connsiteX291" fmla="*/ 77162 w 114300"/>
                <a:gd name="connsiteY291" fmla="*/ 10344 h 171450"/>
                <a:gd name="connsiteX292" fmla="*/ 76372 w 114300"/>
                <a:gd name="connsiteY292" fmla="*/ 8049 h 171450"/>
                <a:gd name="connsiteX293" fmla="*/ 76733 w 114300"/>
                <a:gd name="connsiteY293" fmla="*/ 5515 h 171450"/>
                <a:gd name="connsiteX294" fmla="*/ 78324 w 114300"/>
                <a:gd name="connsiteY294" fmla="*/ 3934 h 171450"/>
                <a:gd name="connsiteX295" fmla="*/ 82505 w 114300"/>
                <a:gd name="connsiteY295" fmla="*/ 3134 h 171450"/>
                <a:gd name="connsiteX296" fmla="*/ 80791 w 114300"/>
                <a:gd name="connsiteY296" fmla="*/ 257 h 171450"/>
                <a:gd name="connsiteX297" fmla="*/ 82315 w 114300"/>
                <a:gd name="connsiteY297" fmla="*/ 0 h 171450"/>
                <a:gd name="connsiteX298" fmla="*/ 83972 w 114300"/>
                <a:gd name="connsiteY298" fmla="*/ 600 h 171450"/>
                <a:gd name="connsiteX299" fmla="*/ 86411 w 114300"/>
                <a:gd name="connsiteY299" fmla="*/ 2838 h 171450"/>
                <a:gd name="connsiteX300" fmla="*/ 88954 w 114300"/>
                <a:gd name="connsiteY300" fmla="*/ 4601 h 171450"/>
                <a:gd name="connsiteX301" fmla="*/ 91583 w 114300"/>
                <a:gd name="connsiteY301" fmla="*/ 5991 h 171450"/>
                <a:gd name="connsiteX302" fmla="*/ 89049 w 114300"/>
                <a:gd name="connsiteY302" fmla="*/ 8773 h 171450"/>
                <a:gd name="connsiteX303" fmla="*/ 85935 w 114300"/>
                <a:gd name="connsiteY303" fmla="*/ 10706 h 171450"/>
                <a:gd name="connsiteX304" fmla="*/ 84744 w 114300"/>
                <a:gd name="connsiteY304" fmla="*/ 12811 h 171450"/>
                <a:gd name="connsiteX305" fmla="*/ 11782 w 114300"/>
                <a:gd name="connsiteY305" fmla="*/ 66961 h 171450"/>
                <a:gd name="connsiteX306" fmla="*/ 11668 w 114300"/>
                <a:gd name="connsiteY306" fmla="*/ 68256 h 171450"/>
                <a:gd name="connsiteX307" fmla="*/ 9687 w 114300"/>
                <a:gd name="connsiteY307" fmla="*/ 66628 h 171450"/>
                <a:gd name="connsiteX308" fmla="*/ 8725 w 114300"/>
                <a:gd name="connsiteY308" fmla="*/ 64846 h 171450"/>
                <a:gd name="connsiteX309" fmla="*/ 3296 w 114300"/>
                <a:gd name="connsiteY309" fmla="*/ 64037 h 171450"/>
                <a:gd name="connsiteX310" fmla="*/ 5553 w 114300"/>
                <a:gd name="connsiteY310" fmla="*/ 62256 h 171450"/>
                <a:gd name="connsiteX311" fmla="*/ 6658 w 114300"/>
                <a:gd name="connsiteY311" fmla="*/ 62779 h 171450"/>
                <a:gd name="connsiteX312" fmla="*/ 10496 w 114300"/>
                <a:gd name="connsiteY312" fmla="*/ 62855 h 171450"/>
                <a:gd name="connsiteX313" fmla="*/ 11573 w 114300"/>
                <a:gd name="connsiteY313" fmla="*/ 63598 h 171450"/>
                <a:gd name="connsiteX314" fmla="*/ 11782 w 114300"/>
                <a:gd name="connsiteY314" fmla="*/ 6696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114300" h="171450">
                  <a:moveTo>
                    <a:pt x="84744" y="12811"/>
                  </a:moveTo>
                  <a:lnTo>
                    <a:pt x="80515" y="15802"/>
                  </a:lnTo>
                  <a:lnTo>
                    <a:pt x="79858" y="16936"/>
                  </a:lnTo>
                  <a:lnTo>
                    <a:pt x="78667" y="21498"/>
                  </a:lnTo>
                  <a:lnTo>
                    <a:pt x="78524" y="22793"/>
                  </a:lnTo>
                  <a:lnTo>
                    <a:pt x="77162" y="25184"/>
                  </a:lnTo>
                  <a:lnTo>
                    <a:pt x="75876" y="27842"/>
                  </a:lnTo>
                  <a:lnTo>
                    <a:pt x="74381" y="28870"/>
                  </a:lnTo>
                  <a:lnTo>
                    <a:pt x="72152" y="29689"/>
                  </a:lnTo>
                  <a:lnTo>
                    <a:pt x="70885" y="30499"/>
                  </a:lnTo>
                  <a:lnTo>
                    <a:pt x="69285" y="30089"/>
                  </a:lnTo>
                  <a:lnTo>
                    <a:pt x="67266" y="30156"/>
                  </a:lnTo>
                  <a:lnTo>
                    <a:pt x="66256" y="31061"/>
                  </a:lnTo>
                  <a:lnTo>
                    <a:pt x="66304" y="31756"/>
                  </a:lnTo>
                  <a:lnTo>
                    <a:pt x="66903" y="32547"/>
                  </a:lnTo>
                  <a:lnTo>
                    <a:pt x="68675" y="33766"/>
                  </a:lnTo>
                  <a:lnTo>
                    <a:pt x="70647" y="34862"/>
                  </a:lnTo>
                  <a:lnTo>
                    <a:pt x="70428" y="35824"/>
                  </a:lnTo>
                  <a:lnTo>
                    <a:pt x="69370" y="36909"/>
                  </a:lnTo>
                  <a:lnTo>
                    <a:pt x="62674" y="39614"/>
                  </a:lnTo>
                  <a:lnTo>
                    <a:pt x="60684" y="41243"/>
                  </a:lnTo>
                  <a:lnTo>
                    <a:pt x="59988" y="42320"/>
                  </a:lnTo>
                  <a:lnTo>
                    <a:pt x="60703" y="44120"/>
                  </a:lnTo>
                  <a:lnTo>
                    <a:pt x="66046" y="49502"/>
                  </a:lnTo>
                  <a:lnTo>
                    <a:pt x="66951" y="50092"/>
                  </a:lnTo>
                  <a:lnTo>
                    <a:pt x="67742" y="53226"/>
                  </a:lnTo>
                  <a:lnTo>
                    <a:pt x="72457" y="54531"/>
                  </a:lnTo>
                  <a:lnTo>
                    <a:pt x="74390" y="56483"/>
                  </a:lnTo>
                  <a:lnTo>
                    <a:pt x="76048" y="56950"/>
                  </a:lnTo>
                  <a:lnTo>
                    <a:pt x="79658" y="56779"/>
                  </a:lnTo>
                  <a:lnTo>
                    <a:pt x="81106" y="57512"/>
                  </a:lnTo>
                  <a:lnTo>
                    <a:pt x="81925" y="56950"/>
                  </a:lnTo>
                  <a:lnTo>
                    <a:pt x="82401" y="55921"/>
                  </a:lnTo>
                  <a:lnTo>
                    <a:pt x="85439" y="53273"/>
                  </a:lnTo>
                  <a:lnTo>
                    <a:pt x="86439" y="52111"/>
                  </a:lnTo>
                  <a:lnTo>
                    <a:pt x="85839" y="50502"/>
                  </a:lnTo>
                  <a:lnTo>
                    <a:pt x="85192" y="49273"/>
                  </a:lnTo>
                  <a:lnTo>
                    <a:pt x="87039" y="46825"/>
                  </a:lnTo>
                  <a:lnTo>
                    <a:pt x="89278" y="44406"/>
                  </a:lnTo>
                  <a:lnTo>
                    <a:pt x="90402" y="44482"/>
                  </a:lnTo>
                  <a:lnTo>
                    <a:pt x="92316" y="45968"/>
                  </a:lnTo>
                  <a:lnTo>
                    <a:pt x="93897" y="48035"/>
                  </a:lnTo>
                  <a:lnTo>
                    <a:pt x="94107" y="49635"/>
                  </a:lnTo>
                  <a:lnTo>
                    <a:pt x="94402" y="50797"/>
                  </a:lnTo>
                  <a:lnTo>
                    <a:pt x="95898" y="53273"/>
                  </a:lnTo>
                  <a:lnTo>
                    <a:pt x="96860" y="54131"/>
                  </a:lnTo>
                  <a:lnTo>
                    <a:pt x="99451" y="54626"/>
                  </a:lnTo>
                  <a:lnTo>
                    <a:pt x="100060" y="55597"/>
                  </a:lnTo>
                  <a:lnTo>
                    <a:pt x="99593" y="59179"/>
                  </a:lnTo>
                  <a:lnTo>
                    <a:pt x="99984" y="60370"/>
                  </a:lnTo>
                  <a:lnTo>
                    <a:pt x="102699" y="60427"/>
                  </a:lnTo>
                  <a:lnTo>
                    <a:pt x="105585" y="60141"/>
                  </a:lnTo>
                  <a:lnTo>
                    <a:pt x="106594" y="60274"/>
                  </a:lnTo>
                  <a:lnTo>
                    <a:pt x="107632" y="59522"/>
                  </a:lnTo>
                  <a:lnTo>
                    <a:pt x="109233" y="58712"/>
                  </a:lnTo>
                  <a:lnTo>
                    <a:pt x="111528" y="58989"/>
                  </a:lnTo>
                  <a:lnTo>
                    <a:pt x="112652" y="60589"/>
                  </a:lnTo>
                  <a:lnTo>
                    <a:pt x="113157" y="62236"/>
                  </a:lnTo>
                  <a:lnTo>
                    <a:pt x="111185" y="62855"/>
                  </a:lnTo>
                  <a:lnTo>
                    <a:pt x="109128" y="62522"/>
                  </a:lnTo>
                  <a:lnTo>
                    <a:pt x="108128" y="63598"/>
                  </a:lnTo>
                  <a:lnTo>
                    <a:pt x="108061" y="65675"/>
                  </a:lnTo>
                  <a:lnTo>
                    <a:pt x="108756" y="68352"/>
                  </a:lnTo>
                  <a:lnTo>
                    <a:pt x="110137" y="70247"/>
                  </a:lnTo>
                  <a:lnTo>
                    <a:pt x="111233" y="74514"/>
                  </a:lnTo>
                  <a:lnTo>
                    <a:pt x="112147" y="79238"/>
                  </a:lnTo>
                  <a:lnTo>
                    <a:pt x="113557" y="82087"/>
                  </a:lnTo>
                  <a:lnTo>
                    <a:pt x="113852" y="85611"/>
                  </a:lnTo>
                  <a:lnTo>
                    <a:pt x="113643" y="87344"/>
                  </a:lnTo>
                  <a:lnTo>
                    <a:pt x="113900" y="90459"/>
                  </a:lnTo>
                  <a:lnTo>
                    <a:pt x="113300" y="91554"/>
                  </a:lnTo>
                  <a:lnTo>
                    <a:pt x="113747" y="94469"/>
                  </a:lnTo>
                  <a:lnTo>
                    <a:pt x="115414" y="100479"/>
                  </a:lnTo>
                  <a:lnTo>
                    <a:pt x="116148" y="103823"/>
                  </a:lnTo>
                  <a:lnTo>
                    <a:pt x="116615" y="111100"/>
                  </a:lnTo>
                  <a:lnTo>
                    <a:pt x="115433" y="113814"/>
                  </a:lnTo>
                  <a:lnTo>
                    <a:pt x="113852" y="116396"/>
                  </a:lnTo>
                  <a:lnTo>
                    <a:pt x="112814" y="119444"/>
                  </a:lnTo>
                  <a:lnTo>
                    <a:pt x="112023" y="122730"/>
                  </a:lnTo>
                  <a:lnTo>
                    <a:pt x="111538" y="128016"/>
                  </a:lnTo>
                  <a:lnTo>
                    <a:pt x="108109" y="134188"/>
                  </a:lnTo>
                  <a:lnTo>
                    <a:pt x="106651" y="135722"/>
                  </a:lnTo>
                  <a:lnTo>
                    <a:pt x="104956" y="136665"/>
                  </a:lnTo>
                  <a:lnTo>
                    <a:pt x="108652" y="140970"/>
                  </a:lnTo>
                  <a:lnTo>
                    <a:pt x="105632" y="142885"/>
                  </a:lnTo>
                  <a:lnTo>
                    <a:pt x="102346" y="143485"/>
                  </a:lnTo>
                  <a:lnTo>
                    <a:pt x="98708" y="142408"/>
                  </a:lnTo>
                  <a:lnTo>
                    <a:pt x="96441" y="142542"/>
                  </a:lnTo>
                  <a:lnTo>
                    <a:pt x="94364" y="143933"/>
                  </a:lnTo>
                  <a:lnTo>
                    <a:pt x="93554" y="144771"/>
                  </a:lnTo>
                  <a:lnTo>
                    <a:pt x="92897" y="144371"/>
                  </a:lnTo>
                  <a:lnTo>
                    <a:pt x="91535" y="140846"/>
                  </a:lnTo>
                  <a:lnTo>
                    <a:pt x="90535" y="144485"/>
                  </a:lnTo>
                  <a:lnTo>
                    <a:pt x="88440" y="145647"/>
                  </a:lnTo>
                  <a:lnTo>
                    <a:pt x="84849" y="145399"/>
                  </a:lnTo>
                  <a:lnTo>
                    <a:pt x="78848" y="146371"/>
                  </a:lnTo>
                  <a:lnTo>
                    <a:pt x="76533" y="147399"/>
                  </a:lnTo>
                  <a:lnTo>
                    <a:pt x="75571" y="149019"/>
                  </a:lnTo>
                  <a:lnTo>
                    <a:pt x="74857" y="150886"/>
                  </a:lnTo>
                  <a:lnTo>
                    <a:pt x="73914" y="151981"/>
                  </a:lnTo>
                  <a:lnTo>
                    <a:pt x="72857" y="152562"/>
                  </a:lnTo>
                  <a:lnTo>
                    <a:pt x="68218" y="153934"/>
                  </a:lnTo>
                  <a:lnTo>
                    <a:pt x="67304" y="154486"/>
                  </a:lnTo>
                  <a:lnTo>
                    <a:pt x="65151" y="157486"/>
                  </a:lnTo>
                  <a:lnTo>
                    <a:pt x="62341" y="159220"/>
                  </a:lnTo>
                  <a:lnTo>
                    <a:pt x="60007" y="159744"/>
                  </a:lnTo>
                  <a:lnTo>
                    <a:pt x="57941" y="158001"/>
                  </a:lnTo>
                  <a:lnTo>
                    <a:pt x="57093" y="156953"/>
                  </a:lnTo>
                  <a:lnTo>
                    <a:pt x="56131" y="156420"/>
                  </a:lnTo>
                  <a:lnTo>
                    <a:pt x="52949" y="156505"/>
                  </a:lnTo>
                  <a:lnTo>
                    <a:pt x="53950" y="157048"/>
                  </a:lnTo>
                  <a:lnTo>
                    <a:pt x="54597" y="158277"/>
                  </a:lnTo>
                  <a:lnTo>
                    <a:pt x="54912" y="160639"/>
                  </a:lnTo>
                  <a:lnTo>
                    <a:pt x="54550" y="162954"/>
                  </a:lnTo>
                  <a:lnTo>
                    <a:pt x="52978" y="164125"/>
                  </a:lnTo>
                  <a:lnTo>
                    <a:pt x="51111" y="164344"/>
                  </a:lnTo>
                  <a:lnTo>
                    <a:pt x="48158" y="166735"/>
                  </a:lnTo>
                  <a:lnTo>
                    <a:pt x="44253" y="167383"/>
                  </a:lnTo>
                  <a:lnTo>
                    <a:pt x="42139" y="169583"/>
                  </a:lnTo>
                  <a:lnTo>
                    <a:pt x="29223" y="173298"/>
                  </a:lnTo>
                  <a:lnTo>
                    <a:pt x="28489" y="173336"/>
                  </a:lnTo>
                  <a:lnTo>
                    <a:pt x="26708" y="172393"/>
                  </a:lnTo>
                  <a:lnTo>
                    <a:pt x="24775" y="171974"/>
                  </a:lnTo>
                  <a:lnTo>
                    <a:pt x="22850" y="172269"/>
                  </a:lnTo>
                  <a:lnTo>
                    <a:pt x="17440" y="174346"/>
                  </a:lnTo>
                  <a:lnTo>
                    <a:pt x="14821" y="173936"/>
                  </a:lnTo>
                  <a:lnTo>
                    <a:pt x="18164" y="168774"/>
                  </a:lnTo>
                  <a:lnTo>
                    <a:pt x="22650" y="166164"/>
                  </a:lnTo>
                  <a:lnTo>
                    <a:pt x="23117" y="165450"/>
                  </a:lnTo>
                  <a:lnTo>
                    <a:pt x="21650" y="165097"/>
                  </a:lnTo>
                  <a:lnTo>
                    <a:pt x="13116" y="166907"/>
                  </a:lnTo>
                  <a:lnTo>
                    <a:pt x="10154" y="168450"/>
                  </a:lnTo>
                  <a:lnTo>
                    <a:pt x="7191" y="168898"/>
                  </a:lnTo>
                  <a:lnTo>
                    <a:pt x="8563" y="166535"/>
                  </a:lnTo>
                  <a:lnTo>
                    <a:pt x="12382" y="163306"/>
                  </a:lnTo>
                  <a:lnTo>
                    <a:pt x="14431" y="161782"/>
                  </a:lnTo>
                  <a:lnTo>
                    <a:pt x="15678" y="161173"/>
                  </a:lnTo>
                  <a:lnTo>
                    <a:pt x="17107" y="159268"/>
                  </a:lnTo>
                  <a:lnTo>
                    <a:pt x="21136" y="157106"/>
                  </a:lnTo>
                  <a:lnTo>
                    <a:pt x="8163" y="161563"/>
                  </a:lnTo>
                  <a:lnTo>
                    <a:pt x="4753" y="161020"/>
                  </a:lnTo>
                  <a:lnTo>
                    <a:pt x="3953" y="159782"/>
                  </a:lnTo>
                  <a:lnTo>
                    <a:pt x="1305" y="160372"/>
                  </a:lnTo>
                  <a:lnTo>
                    <a:pt x="295" y="157353"/>
                  </a:lnTo>
                  <a:lnTo>
                    <a:pt x="4229" y="152791"/>
                  </a:lnTo>
                  <a:lnTo>
                    <a:pt x="6525" y="150819"/>
                  </a:lnTo>
                  <a:lnTo>
                    <a:pt x="9249" y="149752"/>
                  </a:lnTo>
                  <a:lnTo>
                    <a:pt x="11868" y="148219"/>
                  </a:lnTo>
                  <a:lnTo>
                    <a:pt x="12840" y="146352"/>
                  </a:lnTo>
                  <a:lnTo>
                    <a:pt x="11611" y="145752"/>
                  </a:lnTo>
                  <a:lnTo>
                    <a:pt x="3762" y="146228"/>
                  </a:lnTo>
                  <a:lnTo>
                    <a:pt x="0" y="145828"/>
                  </a:lnTo>
                  <a:lnTo>
                    <a:pt x="200" y="144342"/>
                  </a:lnTo>
                  <a:lnTo>
                    <a:pt x="895" y="142694"/>
                  </a:lnTo>
                  <a:lnTo>
                    <a:pt x="4791" y="139875"/>
                  </a:lnTo>
                  <a:lnTo>
                    <a:pt x="6906" y="139427"/>
                  </a:lnTo>
                  <a:lnTo>
                    <a:pt x="8782" y="139694"/>
                  </a:lnTo>
                  <a:lnTo>
                    <a:pt x="10611" y="140418"/>
                  </a:lnTo>
                  <a:lnTo>
                    <a:pt x="12106" y="141361"/>
                  </a:lnTo>
                  <a:lnTo>
                    <a:pt x="16526" y="140818"/>
                  </a:lnTo>
                  <a:lnTo>
                    <a:pt x="14678" y="139017"/>
                  </a:lnTo>
                  <a:lnTo>
                    <a:pt x="14354" y="135350"/>
                  </a:lnTo>
                  <a:lnTo>
                    <a:pt x="12945" y="134122"/>
                  </a:lnTo>
                  <a:lnTo>
                    <a:pt x="14745" y="132417"/>
                  </a:lnTo>
                  <a:lnTo>
                    <a:pt x="16812" y="131388"/>
                  </a:lnTo>
                  <a:lnTo>
                    <a:pt x="20260" y="127854"/>
                  </a:lnTo>
                  <a:lnTo>
                    <a:pt x="21489" y="127311"/>
                  </a:lnTo>
                  <a:lnTo>
                    <a:pt x="28308" y="126454"/>
                  </a:lnTo>
                  <a:lnTo>
                    <a:pt x="35661" y="124597"/>
                  </a:lnTo>
                  <a:lnTo>
                    <a:pt x="42948" y="122025"/>
                  </a:lnTo>
                  <a:lnTo>
                    <a:pt x="39205" y="120587"/>
                  </a:lnTo>
                  <a:lnTo>
                    <a:pt x="37414" y="118682"/>
                  </a:lnTo>
                  <a:lnTo>
                    <a:pt x="34538" y="122520"/>
                  </a:lnTo>
                  <a:lnTo>
                    <a:pt x="32461" y="123987"/>
                  </a:lnTo>
                  <a:lnTo>
                    <a:pt x="26613" y="124778"/>
                  </a:lnTo>
                  <a:lnTo>
                    <a:pt x="24765" y="124349"/>
                  </a:lnTo>
                  <a:lnTo>
                    <a:pt x="22155" y="123158"/>
                  </a:lnTo>
                  <a:lnTo>
                    <a:pt x="21346" y="123606"/>
                  </a:lnTo>
                  <a:lnTo>
                    <a:pt x="20593" y="124520"/>
                  </a:lnTo>
                  <a:lnTo>
                    <a:pt x="16716" y="126397"/>
                  </a:lnTo>
                  <a:lnTo>
                    <a:pt x="12649" y="126845"/>
                  </a:lnTo>
                  <a:lnTo>
                    <a:pt x="17383" y="123397"/>
                  </a:lnTo>
                  <a:lnTo>
                    <a:pt x="23393" y="117538"/>
                  </a:lnTo>
                  <a:lnTo>
                    <a:pt x="24727" y="115691"/>
                  </a:lnTo>
                  <a:lnTo>
                    <a:pt x="26632" y="112462"/>
                  </a:lnTo>
                  <a:lnTo>
                    <a:pt x="26041" y="111023"/>
                  </a:lnTo>
                  <a:lnTo>
                    <a:pt x="24803" y="110204"/>
                  </a:lnTo>
                  <a:lnTo>
                    <a:pt x="29156" y="103537"/>
                  </a:lnTo>
                  <a:lnTo>
                    <a:pt x="30690" y="102327"/>
                  </a:lnTo>
                  <a:lnTo>
                    <a:pt x="33471" y="102127"/>
                  </a:lnTo>
                  <a:lnTo>
                    <a:pt x="35519" y="101070"/>
                  </a:lnTo>
                  <a:lnTo>
                    <a:pt x="36424" y="101070"/>
                  </a:lnTo>
                  <a:lnTo>
                    <a:pt x="37233" y="100670"/>
                  </a:lnTo>
                  <a:lnTo>
                    <a:pt x="39024" y="98670"/>
                  </a:lnTo>
                  <a:lnTo>
                    <a:pt x="36262" y="97393"/>
                  </a:lnTo>
                  <a:lnTo>
                    <a:pt x="33404" y="96736"/>
                  </a:lnTo>
                  <a:lnTo>
                    <a:pt x="24574" y="97431"/>
                  </a:lnTo>
                  <a:lnTo>
                    <a:pt x="23413" y="97279"/>
                  </a:lnTo>
                  <a:lnTo>
                    <a:pt x="22317" y="96660"/>
                  </a:lnTo>
                  <a:lnTo>
                    <a:pt x="21603" y="95774"/>
                  </a:lnTo>
                  <a:lnTo>
                    <a:pt x="21069" y="93497"/>
                  </a:lnTo>
                  <a:lnTo>
                    <a:pt x="20422" y="92983"/>
                  </a:lnTo>
                  <a:lnTo>
                    <a:pt x="18431" y="92983"/>
                  </a:lnTo>
                  <a:lnTo>
                    <a:pt x="16459" y="93679"/>
                  </a:lnTo>
                  <a:lnTo>
                    <a:pt x="15088" y="93612"/>
                  </a:lnTo>
                  <a:lnTo>
                    <a:pt x="13745" y="92612"/>
                  </a:lnTo>
                  <a:lnTo>
                    <a:pt x="15897" y="90278"/>
                  </a:lnTo>
                  <a:lnTo>
                    <a:pt x="13125" y="89726"/>
                  </a:lnTo>
                  <a:lnTo>
                    <a:pt x="10325" y="90183"/>
                  </a:lnTo>
                  <a:lnTo>
                    <a:pt x="7991" y="89468"/>
                  </a:lnTo>
                  <a:lnTo>
                    <a:pt x="7925" y="88002"/>
                  </a:lnTo>
                  <a:lnTo>
                    <a:pt x="8982" y="86535"/>
                  </a:lnTo>
                  <a:lnTo>
                    <a:pt x="7591" y="85144"/>
                  </a:lnTo>
                  <a:lnTo>
                    <a:pt x="7306" y="83382"/>
                  </a:lnTo>
                  <a:lnTo>
                    <a:pt x="8782" y="82515"/>
                  </a:lnTo>
                  <a:lnTo>
                    <a:pt x="10392" y="82801"/>
                  </a:lnTo>
                  <a:lnTo>
                    <a:pt x="13678" y="81496"/>
                  </a:lnTo>
                  <a:lnTo>
                    <a:pt x="17897" y="80867"/>
                  </a:lnTo>
                  <a:lnTo>
                    <a:pt x="14278" y="79581"/>
                  </a:lnTo>
                  <a:lnTo>
                    <a:pt x="12840" y="78477"/>
                  </a:lnTo>
                  <a:lnTo>
                    <a:pt x="12773" y="76791"/>
                  </a:lnTo>
                  <a:lnTo>
                    <a:pt x="13059" y="75343"/>
                  </a:lnTo>
                  <a:lnTo>
                    <a:pt x="17240" y="72895"/>
                  </a:lnTo>
                  <a:lnTo>
                    <a:pt x="21698" y="71819"/>
                  </a:lnTo>
                  <a:lnTo>
                    <a:pt x="21365" y="70209"/>
                  </a:lnTo>
                  <a:lnTo>
                    <a:pt x="21679" y="68456"/>
                  </a:lnTo>
                  <a:lnTo>
                    <a:pt x="17174" y="67951"/>
                  </a:lnTo>
                  <a:lnTo>
                    <a:pt x="12725" y="69180"/>
                  </a:lnTo>
                  <a:lnTo>
                    <a:pt x="13202" y="65837"/>
                  </a:lnTo>
                  <a:lnTo>
                    <a:pt x="14268" y="62808"/>
                  </a:lnTo>
                  <a:lnTo>
                    <a:pt x="14478" y="60817"/>
                  </a:lnTo>
                  <a:lnTo>
                    <a:pt x="14268" y="58674"/>
                  </a:lnTo>
                  <a:lnTo>
                    <a:pt x="12182" y="59589"/>
                  </a:lnTo>
                  <a:lnTo>
                    <a:pt x="11944" y="56569"/>
                  </a:lnTo>
                  <a:lnTo>
                    <a:pt x="11049" y="54502"/>
                  </a:lnTo>
                  <a:lnTo>
                    <a:pt x="7953" y="55931"/>
                  </a:lnTo>
                  <a:lnTo>
                    <a:pt x="8029" y="53188"/>
                  </a:lnTo>
                  <a:lnTo>
                    <a:pt x="8925" y="51273"/>
                  </a:lnTo>
                  <a:lnTo>
                    <a:pt x="10535" y="50445"/>
                  </a:lnTo>
                  <a:lnTo>
                    <a:pt x="12135" y="50806"/>
                  </a:lnTo>
                  <a:lnTo>
                    <a:pt x="15116" y="50778"/>
                  </a:lnTo>
                  <a:lnTo>
                    <a:pt x="17993" y="49330"/>
                  </a:lnTo>
                  <a:lnTo>
                    <a:pt x="22136" y="48959"/>
                  </a:lnTo>
                  <a:lnTo>
                    <a:pt x="28727" y="49406"/>
                  </a:lnTo>
                  <a:lnTo>
                    <a:pt x="33261" y="53473"/>
                  </a:lnTo>
                  <a:lnTo>
                    <a:pt x="34433" y="52750"/>
                  </a:lnTo>
                  <a:lnTo>
                    <a:pt x="36243" y="50178"/>
                  </a:lnTo>
                  <a:lnTo>
                    <a:pt x="37090" y="49892"/>
                  </a:lnTo>
                  <a:lnTo>
                    <a:pt x="43929" y="51016"/>
                  </a:lnTo>
                  <a:lnTo>
                    <a:pt x="48168" y="52492"/>
                  </a:lnTo>
                  <a:lnTo>
                    <a:pt x="49301" y="52035"/>
                  </a:lnTo>
                  <a:lnTo>
                    <a:pt x="48692" y="49187"/>
                  </a:lnTo>
                  <a:lnTo>
                    <a:pt x="47235" y="47206"/>
                  </a:lnTo>
                  <a:lnTo>
                    <a:pt x="49063" y="44615"/>
                  </a:lnTo>
                  <a:lnTo>
                    <a:pt x="51292" y="42853"/>
                  </a:lnTo>
                  <a:lnTo>
                    <a:pt x="52787" y="41977"/>
                  </a:lnTo>
                  <a:lnTo>
                    <a:pt x="56226" y="40882"/>
                  </a:lnTo>
                  <a:lnTo>
                    <a:pt x="57731" y="39853"/>
                  </a:lnTo>
                  <a:lnTo>
                    <a:pt x="58731" y="36500"/>
                  </a:lnTo>
                  <a:lnTo>
                    <a:pt x="60322" y="33709"/>
                  </a:lnTo>
                  <a:lnTo>
                    <a:pt x="51683" y="35157"/>
                  </a:lnTo>
                  <a:lnTo>
                    <a:pt x="43462" y="31842"/>
                  </a:lnTo>
                  <a:lnTo>
                    <a:pt x="44768" y="29499"/>
                  </a:lnTo>
                  <a:lnTo>
                    <a:pt x="46501" y="28165"/>
                  </a:lnTo>
                  <a:lnTo>
                    <a:pt x="49492" y="27146"/>
                  </a:lnTo>
                  <a:lnTo>
                    <a:pt x="49778" y="25918"/>
                  </a:lnTo>
                  <a:lnTo>
                    <a:pt x="51292" y="24898"/>
                  </a:lnTo>
                  <a:lnTo>
                    <a:pt x="53797" y="22212"/>
                  </a:lnTo>
                  <a:lnTo>
                    <a:pt x="52873" y="18698"/>
                  </a:lnTo>
                  <a:lnTo>
                    <a:pt x="53369" y="16126"/>
                  </a:lnTo>
                  <a:lnTo>
                    <a:pt x="55169" y="14449"/>
                  </a:lnTo>
                  <a:lnTo>
                    <a:pt x="55731" y="12040"/>
                  </a:lnTo>
                  <a:lnTo>
                    <a:pt x="56531" y="10258"/>
                  </a:lnTo>
                  <a:lnTo>
                    <a:pt x="60188" y="9620"/>
                  </a:lnTo>
                  <a:lnTo>
                    <a:pt x="63703" y="7972"/>
                  </a:lnTo>
                  <a:lnTo>
                    <a:pt x="64970" y="8134"/>
                  </a:lnTo>
                  <a:lnTo>
                    <a:pt x="69132" y="7753"/>
                  </a:lnTo>
                  <a:lnTo>
                    <a:pt x="70533" y="8420"/>
                  </a:lnTo>
                  <a:lnTo>
                    <a:pt x="70209" y="5496"/>
                  </a:lnTo>
                  <a:lnTo>
                    <a:pt x="72762" y="5115"/>
                  </a:lnTo>
                  <a:lnTo>
                    <a:pt x="73752" y="5696"/>
                  </a:lnTo>
                  <a:lnTo>
                    <a:pt x="74190" y="7772"/>
                  </a:lnTo>
                  <a:lnTo>
                    <a:pt x="75352" y="9097"/>
                  </a:lnTo>
                  <a:lnTo>
                    <a:pt x="75714" y="11392"/>
                  </a:lnTo>
                  <a:lnTo>
                    <a:pt x="74933" y="13164"/>
                  </a:lnTo>
                  <a:lnTo>
                    <a:pt x="73628" y="14526"/>
                  </a:lnTo>
                  <a:lnTo>
                    <a:pt x="74819" y="15916"/>
                  </a:lnTo>
                  <a:lnTo>
                    <a:pt x="72980" y="18440"/>
                  </a:lnTo>
                  <a:lnTo>
                    <a:pt x="74962" y="17364"/>
                  </a:lnTo>
                  <a:lnTo>
                    <a:pt x="77791" y="14897"/>
                  </a:lnTo>
                  <a:lnTo>
                    <a:pt x="77638" y="12887"/>
                  </a:lnTo>
                  <a:lnTo>
                    <a:pt x="77162" y="10344"/>
                  </a:lnTo>
                  <a:lnTo>
                    <a:pt x="76372" y="8049"/>
                  </a:lnTo>
                  <a:lnTo>
                    <a:pt x="76733" y="5515"/>
                  </a:lnTo>
                  <a:lnTo>
                    <a:pt x="78324" y="3934"/>
                  </a:lnTo>
                  <a:lnTo>
                    <a:pt x="82505" y="3134"/>
                  </a:lnTo>
                  <a:lnTo>
                    <a:pt x="80791" y="257"/>
                  </a:lnTo>
                  <a:lnTo>
                    <a:pt x="82315" y="0"/>
                  </a:lnTo>
                  <a:lnTo>
                    <a:pt x="83972" y="600"/>
                  </a:lnTo>
                  <a:lnTo>
                    <a:pt x="86411" y="2838"/>
                  </a:lnTo>
                  <a:lnTo>
                    <a:pt x="88954" y="4601"/>
                  </a:lnTo>
                  <a:lnTo>
                    <a:pt x="91583" y="5991"/>
                  </a:lnTo>
                  <a:lnTo>
                    <a:pt x="89049" y="8773"/>
                  </a:lnTo>
                  <a:lnTo>
                    <a:pt x="85935" y="10706"/>
                  </a:lnTo>
                  <a:lnTo>
                    <a:pt x="84744" y="12811"/>
                  </a:lnTo>
                  <a:close/>
                  <a:moveTo>
                    <a:pt x="11782" y="66961"/>
                  </a:moveTo>
                  <a:lnTo>
                    <a:pt x="11668" y="68256"/>
                  </a:lnTo>
                  <a:lnTo>
                    <a:pt x="9687" y="66628"/>
                  </a:lnTo>
                  <a:lnTo>
                    <a:pt x="8725" y="64846"/>
                  </a:lnTo>
                  <a:lnTo>
                    <a:pt x="3296" y="64037"/>
                  </a:lnTo>
                  <a:lnTo>
                    <a:pt x="5553" y="62256"/>
                  </a:lnTo>
                  <a:lnTo>
                    <a:pt x="6658" y="62779"/>
                  </a:lnTo>
                  <a:lnTo>
                    <a:pt x="10496" y="62855"/>
                  </a:lnTo>
                  <a:lnTo>
                    <a:pt x="11573" y="63598"/>
                  </a:lnTo>
                  <a:lnTo>
                    <a:pt x="11782" y="66961"/>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06" name="Freeform: Shape 205">
              <a:extLst>
                <a:ext uri="{FF2B5EF4-FFF2-40B4-BE49-F238E27FC236}">
                  <a16:creationId xmlns:a16="http://schemas.microsoft.com/office/drawing/2014/main" id="{7F0BFEC4-250B-4F3E-BCC6-608E75E88548}"/>
                </a:ext>
              </a:extLst>
            </p:cNvPr>
            <p:cNvSpPr/>
            <p:nvPr/>
          </p:nvSpPr>
          <p:spPr>
            <a:xfrm>
              <a:off x="6031706" y="2361308"/>
              <a:ext cx="20392" cy="20392"/>
            </a:xfrm>
            <a:custGeom>
              <a:avLst/>
              <a:gdLst>
                <a:gd name="connsiteX0" fmla="*/ 9973 w 9525"/>
                <a:gd name="connsiteY0" fmla="*/ 10135 h 9525"/>
                <a:gd name="connsiteX1" fmla="*/ 4572 w 9525"/>
                <a:gd name="connsiteY1" fmla="*/ 15897 h 9525"/>
                <a:gd name="connsiteX2" fmla="*/ 2381 w 9525"/>
                <a:gd name="connsiteY2" fmla="*/ 14869 h 9525"/>
                <a:gd name="connsiteX3" fmla="*/ 515 w 9525"/>
                <a:gd name="connsiteY3" fmla="*/ 15412 h 9525"/>
                <a:gd name="connsiteX4" fmla="*/ 0 w 9525"/>
                <a:gd name="connsiteY4" fmla="*/ 15250 h 9525"/>
                <a:gd name="connsiteX5" fmla="*/ 1057 w 9525"/>
                <a:gd name="connsiteY5" fmla="*/ 13164 h 9525"/>
                <a:gd name="connsiteX6" fmla="*/ 2315 w 9525"/>
                <a:gd name="connsiteY6" fmla="*/ 8334 h 9525"/>
                <a:gd name="connsiteX7" fmla="*/ 4553 w 9525"/>
                <a:gd name="connsiteY7" fmla="*/ 6420 h 9525"/>
                <a:gd name="connsiteX8" fmla="*/ 7391 w 9525"/>
                <a:gd name="connsiteY8" fmla="*/ 1391 h 9525"/>
                <a:gd name="connsiteX9" fmla="*/ 9640 w 9525"/>
                <a:gd name="connsiteY9" fmla="*/ 0 h 9525"/>
                <a:gd name="connsiteX10" fmla="*/ 10411 w 9525"/>
                <a:gd name="connsiteY10" fmla="*/ 191 h 9525"/>
                <a:gd name="connsiteX11" fmla="*/ 10906 w 9525"/>
                <a:gd name="connsiteY11" fmla="*/ 667 h 9525"/>
                <a:gd name="connsiteX12" fmla="*/ 11954 w 9525"/>
                <a:gd name="connsiteY12" fmla="*/ 6315 h 9525"/>
                <a:gd name="connsiteX13" fmla="*/ 10506 w 9525"/>
                <a:gd name="connsiteY13" fmla="*/ 830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5" h="9525">
                  <a:moveTo>
                    <a:pt x="9973" y="10135"/>
                  </a:moveTo>
                  <a:lnTo>
                    <a:pt x="4572" y="15897"/>
                  </a:lnTo>
                  <a:lnTo>
                    <a:pt x="2381" y="14869"/>
                  </a:lnTo>
                  <a:lnTo>
                    <a:pt x="515" y="15412"/>
                  </a:lnTo>
                  <a:lnTo>
                    <a:pt x="0" y="15250"/>
                  </a:lnTo>
                  <a:lnTo>
                    <a:pt x="1057" y="13164"/>
                  </a:lnTo>
                  <a:lnTo>
                    <a:pt x="2315" y="8334"/>
                  </a:lnTo>
                  <a:lnTo>
                    <a:pt x="4553" y="6420"/>
                  </a:lnTo>
                  <a:lnTo>
                    <a:pt x="7391" y="1391"/>
                  </a:lnTo>
                  <a:lnTo>
                    <a:pt x="9640" y="0"/>
                  </a:lnTo>
                  <a:lnTo>
                    <a:pt x="10411" y="191"/>
                  </a:lnTo>
                  <a:lnTo>
                    <a:pt x="10906" y="667"/>
                  </a:lnTo>
                  <a:lnTo>
                    <a:pt x="11954" y="6315"/>
                  </a:lnTo>
                  <a:lnTo>
                    <a:pt x="10506" y="8306"/>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07" name="Freeform: Shape 206">
              <a:extLst>
                <a:ext uri="{FF2B5EF4-FFF2-40B4-BE49-F238E27FC236}">
                  <a16:creationId xmlns:a16="http://schemas.microsoft.com/office/drawing/2014/main" id="{5D8B6CB5-A61A-4F1B-AD96-A1739E230E8F}"/>
                </a:ext>
              </a:extLst>
            </p:cNvPr>
            <p:cNvSpPr/>
            <p:nvPr/>
          </p:nvSpPr>
          <p:spPr>
            <a:xfrm>
              <a:off x="4904792" y="937068"/>
              <a:ext cx="611778" cy="407851"/>
            </a:xfrm>
            <a:custGeom>
              <a:avLst/>
              <a:gdLst>
                <a:gd name="connsiteX0" fmla="*/ 238782 w 285750"/>
                <a:gd name="connsiteY0" fmla="*/ 19831 h 190500"/>
                <a:gd name="connsiteX1" fmla="*/ 241849 w 285750"/>
                <a:gd name="connsiteY1" fmla="*/ 20079 h 190500"/>
                <a:gd name="connsiteX2" fmla="*/ 246859 w 285750"/>
                <a:gd name="connsiteY2" fmla="*/ 17802 h 190500"/>
                <a:gd name="connsiteX3" fmla="*/ 248955 w 285750"/>
                <a:gd name="connsiteY3" fmla="*/ 16307 h 190500"/>
                <a:gd name="connsiteX4" fmla="*/ 254108 w 285750"/>
                <a:gd name="connsiteY4" fmla="*/ 11116 h 190500"/>
                <a:gd name="connsiteX5" fmla="*/ 257147 w 285750"/>
                <a:gd name="connsiteY5" fmla="*/ 9668 h 190500"/>
                <a:gd name="connsiteX6" fmla="*/ 261842 w 285750"/>
                <a:gd name="connsiteY6" fmla="*/ 10030 h 190500"/>
                <a:gd name="connsiteX7" fmla="*/ 264100 w 285750"/>
                <a:gd name="connsiteY7" fmla="*/ 9668 h 190500"/>
                <a:gd name="connsiteX8" fmla="*/ 264157 w 285750"/>
                <a:gd name="connsiteY8" fmla="*/ 10173 h 190500"/>
                <a:gd name="connsiteX9" fmla="*/ 261271 w 285750"/>
                <a:gd name="connsiteY9" fmla="*/ 12278 h 190500"/>
                <a:gd name="connsiteX10" fmla="*/ 258966 w 285750"/>
                <a:gd name="connsiteY10" fmla="*/ 13002 h 190500"/>
                <a:gd name="connsiteX11" fmla="*/ 255651 w 285750"/>
                <a:gd name="connsiteY11" fmla="*/ 16135 h 190500"/>
                <a:gd name="connsiteX12" fmla="*/ 252498 w 285750"/>
                <a:gd name="connsiteY12" fmla="*/ 23184 h 190500"/>
                <a:gd name="connsiteX13" fmla="*/ 250165 w 285750"/>
                <a:gd name="connsiteY13" fmla="*/ 26632 h 190500"/>
                <a:gd name="connsiteX14" fmla="*/ 250184 w 285750"/>
                <a:gd name="connsiteY14" fmla="*/ 28165 h 190500"/>
                <a:gd name="connsiteX15" fmla="*/ 253022 w 285750"/>
                <a:gd name="connsiteY15" fmla="*/ 30880 h 190500"/>
                <a:gd name="connsiteX16" fmla="*/ 256137 w 285750"/>
                <a:gd name="connsiteY16" fmla="*/ 32414 h 190500"/>
                <a:gd name="connsiteX17" fmla="*/ 258994 w 285750"/>
                <a:gd name="connsiteY17" fmla="*/ 31023 h 190500"/>
                <a:gd name="connsiteX18" fmla="*/ 260242 w 285750"/>
                <a:gd name="connsiteY18" fmla="*/ 31566 h 190500"/>
                <a:gd name="connsiteX19" fmla="*/ 261366 w 285750"/>
                <a:gd name="connsiteY19" fmla="*/ 33576 h 190500"/>
                <a:gd name="connsiteX20" fmla="*/ 262004 w 285750"/>
                <a:gd name="connsiteY20" fmla="*/ 35566 h 190500"/>
                <a:gd name="connsiteX21" fmla="*/ 262147 w 285750"/>
                <a:gd name="connsiteY21" fmla="*/ 37538 h 190500"/>
                <a:gd name="connsiteX22" fmla="*/ 261633 w 285750"/>
                <a:gd name="connsiteY22" fmla="*/ 41653 h 190500"/>
                <a:gd name="connsiteX23" fmla="*/ 259918 w 285750"/>
                <a:gd name="connsiteY23" fmla="*/ 45777 h 190500"/>
                <a:gd name="connsiteX24" fmla="*/ 257594 w 285750"/>
                <a:gd name="connsiteY24" fmla="*/ 49225 h 190500"/>
                <a:gd name="connsiteX25" fmla="*/ 257918 w 285750"/>
                <a:gd name="connsiteY25" fmla="*/ 50311 h 190500"/>
                <a:gd name="connsiteX26" fmla="*/ 259785 w 285750"/>
                <a:gd name="connsiteY26" fmla="*/ 50863 h 190500"/>
                <a:gd name="connsiteX27" fmla="*/ 268634 w 285750"/>
                <a:gd name="connsiteY27" fmla="*/ 48635 h 190500"/>
                <a:gd name="connsiteX28" fmla="*/ 269557 w 285750"/>
                <a:gd name="connsiteY28" fmla="*/ 48797 h 190500"/>
                <a:gd name="connsiteX29" fmla="*/ 270062 w 285750"/>
                <a:gd name="connsiteY29" fmla="*/ 49911 h 190500"/>
                <a:gd name="connsiteX30" fmla="*/ 270167 w 285750"/>
                <a:gd name="connsiteY30" fmla="*/ 51968 h 190500"/>
                <a:gd name="connsiteX31" fmla="*/ 270653 w 285750"/>
                <a:gd name="connsiteY31" fmla="*/ 53826 h 190500"/>
                <a:gd name="connsiteX32" fmla="*/ 271529 w 285750"/>
                <a:gd name="connsiteY32" fmla="*/ 55493 h 190500"/>
                <a:gd name="connsiteX33" fmla="*/ 271253 w 285750"/>
                <a:gd name="connsiteY33" fmla="*/ 57188 h 190500"/>
                <a:gd name="connsiteX34" fmla="*/ 267376 w 285750"/>
                <a:gd name="connsiteY34" fmla="*/ 62551 h 190500"/>
                <a:gd name="connsiteX35" fmla="*/ 271958 w 285750"/>
                <a:gd name="connsiteY35" fmla="*/ 59179 h 190500"/>
                <a:gd name="connsiteX36" fmla="*/ 275568 w 285750"/>
                <a:gd name="connsiteY36" fmla="*/ 58226 h 190500"/>
                <a:gd name="connsiteX37" fmla="*/ 281759 w 285750"/>
                <a:gd name="connsiteY37" fmla="*/ 59922 h 190500"/>
                <a:gd name="connsiteX38" fmla="*/ 284293 w 285750"/>
                <a:gd name="connsiteY38" fmla="*/ 61865 h 190500"/>
                <a:gd name="connsiteX39" fmla="*/ 285769 w 285750"/>
                <a:gd name="connsiteY39" fmla="*/ 65284 h 190500"/>
                <a:gd name="connsiteX40" fmla="*/ 287912 w 285750"/>
                <a:gd name="connsiteY40" fmla="*/ 64151 h 190500"/>
                <a:gd name="connsiteX41" fmla="*/ 288846 w 285750"/>
                <a:gd name="connsiteY41" fmla="*/ 64218 h 190500"/>
                <a:gd name="connsiteX42" fmla="*/ 290246 w 285750"/>
                <a:gd name="connsiteY42" fmla="*/ 66161 h 190500"/>
                <a:gd name="connsiteX43" fmla="*/ 290293 w 285750"/>
                <a:gd name="connsiteY43" fmla="*/ 68237 h 190500"/>
                <a:gd name="connsiteX44" fmla="*/ 289265 w 285750"/>
                <a:gd name="connsiteY44" fmla="*/ 71180 h 190500"/>
                <a:gd name="connsiteX45" fmla="*/ 288912 w 285750"/>
                <a:gd name="connsiteY45" fmla="*/ 73905 h 190500"/>
                <a:gd name="connsiteX46" fmla="*/ 287836 w 285750"/>
                <a:gd name="connsiteY46" fmla="*/ 75019 h 190500"/>
                <a:gd name="connsiteX47" fmla="*/ 285826 w 285750"/>
                <a:gd name="connsiteY47" fmla="*/ 75829 h 190500"/>
                <a:gd name="connsiteX48" fmla="*/ 285255 w 285750"/>
                <a:gd name="connsiteY48" fmla="*/ 76733 h 190500"/>
                <a:gd name="connsiteX49" fmla="*/ 286140 w 285750"/>
                <a:gd name="connsiteY49" fmla="*/ 78800 h 190500"/>
                <a:gd name="connsiteX50" fmla="*/ 287446 w 285750"/>
                <a:gd name="connsiteY50" fmla="*/ 80820 h 190500"/>
                <a:gd name="connsiteX51" fmla="*/ 289293 w 285750"/>
                <a:gd name="connsiteY51" fmla="*/ 80905 h 190500"/>
                <a:gd name="connsiteX52" fmla="*/ 289627 w 285750"/>
                <a:gd name="connsiteY52" fmla="*/ 81839 h 190500"/>
                <a:gd name="connsiteX53" fmla="*/ 289665 w 285750"/>
                <a:gd name="connsiteY53" fmla="*/ 82953 h 190500"/>
                <a:gd name="connsiteX54" fmla="*/ 289417 w 285750"/>
                <a:gd name="connsiteY54" fmla="*/ 84268 h 190500"/>
                <a:gd name="connsiteX55" fmla="*/ 288817 w 285750"/>
                <a:gd name="connsiteY55" fmla="*/ 85163 h 190500"/>
                <a:gd name="connsiteX56" fmla="*/ 287855 w 285750"/>
                <a:gd name="connsiteY56" fmla="*/ 85658 h 190500"/>
                <a:gd name="connsiteX57" fmla="*/ 286588 w 285750"/>
                <a:gd name="connsiteY57" fmla="*/ 87097 h 190500"/>
                <a:gd name="connsiteX58" fmla="*/ 291236 w 285750"/>
                <a:gd name="connsiteY58" fmla="*/ 90240 h 190500"/>
                <a:gd name="connsiteX59" fmla="*/ 291827 w 285750"/>
                <a:gd name="connsiteY59" fmla="*/ 91411 h 190500"/>
                <a:gd name="connsiteX60" fmla="*/ 291894 w 285750"/>
                <a:gd name="connsiteY60" fmla="*/ 93116 h 190500"/>
                <a:gd name="connsiteX61" fmla="*/ 291532 w 285750"/>
                <a:gd name="connsiteY61" fmla="*/ 94993 h 190500"/>
                <a:gd name="connsiteX62" fmla="*/ 290741 w 285750"/>
                <a:gd name="connsiteY62" fmla="*/ 97031 h 190500"/>
                <a:gd name="connsiteX63" fmla="*/ 289341 w 285750"/>
                <a:gd name="connsiteY63" fmla="*/ 98231 h 190500"/>
                <a:gd name="connsiteX64" fmla="*/ 285988 w 285750"/>
                <a:gd name="connsiteY64" fmla="*/ 98431 h 190500"/>
                <a:gd name="connsiteX65" fmla="*/ 283931 w 285750"/>
                <a:gd name="connsiteY65" fmla="*/ 99755 h 190500"/>
                <a:gd name="connsiteX66" fmla="*/ 284636 w 285750"/>
                <a:gd name="connsiteY66" fmla="*/ 101946 h 190500"/>
                <a:gd name="connsiteX67" fmla="*/ 284578 w 285750"/>
                <a:gd name="connsiteY67" fmla="*/ 104718 h 190500"/>
                <a:gd name="connsiteX68" fmla="*/ 283959 w 285750"/>
                <a:gd name="connsiteY68" fmla="*/ 107985 h 190500"/>
                <a:gd name="connsiteX69" fmla="*/ 281321 w 285750"/>
                <a:gd name="connsiteY69" fmla="*/ 112909 h 190500"/>
                <a:gd name="connsiteX70" fmla="*/ 278844 w 285750"/>
                <a:gd name="connsiteY70" fmla="*/ 115529 h 190500"/>
                <a:gd name="connsiteX71" fmla="*/ 276415 w 285750"/>
                <a:gd name="connsiteY71" fmla="*/ 117224 h 190500"/>
                <a:gd name="connsiteX72" fmla="*/ 272091 w 285750"/>
                <a:gd name="connsiteY72" fmla="*/ 116624 h 190500"/>
                <a:gd name="connsiteX73" fmla="*/ 269738 w 285750"/>
                <a:gd name="connsiteY73" fmla="*/ 115319 h 190500"/>
                <a:gd name="connsiteX74" fmla="*/ 269996 w 285750"/>
                <a:gd name="connsiteY74" fmla="*/ 119558 h 190500"/>
                <a:gd name="connsiteX75" fmla="*/ 267595 w 285750"/>
                <a:gd name="connsiteY75" fmla="*/ 122158 h 190500"/>
                <a:gd name="connsiteX76" fmla="*/ 268043 w 285750"/>
                <a:gd name="connsiteY76" fmla="*/ 124330 h 190500"/>
                <a:gd name="connsiteX77" fmla="*/ 268881 w 285750"/>
                <a:gd name="connsiteY77" fmla="*/ 125435 h 190500"/>
                <a:gd name="connsiteX78" fmla="*/ 268472 w 285750"/>
                <a:gd name="connsiteY78" fmla="*/ 128216 h 190500"/>
                <a:gd name="connsiteX79" fmla="*/ 267329 w 285750"/>
                <a:gd name="connsiteY79" fmla="*/ 130969 h 190500"/>
                <a:gd name="connsiteX80" fmla="*/ 265414 w 285750"/>
                <a:gd name="connsiteY80" fmla="*/ 133941 h 190500"/>
                <a:gd name="connsiteX81" fmla="*/ 263242 w 285750"/>
                <a:gd name="connsiteY81" fmla="*/ 135798 h 190500"/>
                <a:gd name="connsiteX82" fmla="*/ 258928 w 285750"/>
                <a:gd name="connsiteY82" fmla="*/ 138036 h 190500"/>
                <a:gd name="connsiteX83" fmla="*/ 255241 w 285750"/>
                <a:gd name="connsiteY83" fmla="*/ 141742 h 190500"/>
                <a:gd name="connsiteX84" fmla="*/ 252727 w 285750"/>
                <a:gd name="connsiteY84" fmla="*/ 143208 h 190500"/>
                <a:gd name="connsiteX85" fmla="*/ 246459 w 285750"/>
                <a:gd name="connsiteY85" fmla="*/ 143142 h 190500"/>
                <a:gd name="connsiteX86" fmla="*/ 240068 w 285750"/>
                <a:gd name="connsiteY86" fmla="*/ 145523 h 190500"/>
                <a:gd name="connsiteX87" fmla="*/ 231039 w 285750"/>
                <a:gd name="connsiteY87" fmla="*/ 150533 h 190500"/>
                <a:gd name="connsiteX88" fmla="*/ 224952 w 285750"/>
                <a:gd name="connsiteY88" fmla="*/ 154534 h 190500"/>
                <a:gd name="connsiteX89" fmla="*/ 220256 w 285750"/>
                <a:gd name="connsiteY89" fmla="*/ 159058 h 190500"/>
                <a:gd name="connsiteX90" fmla="*/ 214055 w 285750"/>
                <a:gd name="connsiteY90" fmla="*/ 166411 h 190500"/>
                <a:gd name="connsiteX91" fmla="*/ 209455 w 285750"/>
                <a:gd name="connsiteY91" fmla="*/ 169497 h 190500"/>
                <a:gd name="connsiteX92" fmla="*/ 206797 w 285750"/>
                <a:gd name="connsiteY92" fmla="*/ 170326 h 190500"/>
                <a:gd name="connsiteX93" fmla="*/ 201625 w 285750"/>
                <a:gd name="connsiteY93" fmla="*/ 170983 h 190500"/>
                <a:gd name="connsiteX94" fmla="*/ 197291 w 285750"/>
                <a:gd name="connsiteY94" fmla="*/ 172974 h 190500"/>
                <a:gd name="connsiteX95" fmla="*/ 182899 w 285750"/>
                <a:gd name="connsiteY95" fmla="*/ 176689 h 190500"/>
                <a:gd name="connsiteX96" fmla="*/ 178032 w 285750"/>
                <a:gd name="connsiteY96" fmla="*/ 178718 h 190500"/>
                <a:gd name="connsiteX97" fmla="*/ 177403 w 285750"/>
                <a:gd name="connsiteY97" fmla="*/ 180556 h 190500"/>
                <a:gd name="connsiteX98" fmla="*/ 175384 w 285750"/>
                <a:gd name="connsiteY98" fmla="*/ 183328 h 190500"/>
                <a:gd name="connsiteX99" fmla="*/ 175260 w 285750"/>
                <a:gd name="connsiteY99" fmla="*/ 184328 h 190500"/>
                <a:gd name="connsiteX100" fmla="*/ 176136 w 285750"/>
                <a:gd name="connsiteY100" fmla="*/ 185099 h 190500"/>
                <a:gd name="connsiteX101" fmla="*/ 176308 w 285750"/>
                <a:gd name="connsiteY101" fmla="*/ 186099 h 190500"/>
                <a:gd name="connsiteX102" fmla="*/ 174527 w 285750"/>
                <a:gd name="connsiteY102" fmla="*/ 189367 h 190500"/>
                <a:gd name="connsiteX103" fmla="*/ 170964 w 285750"/>
                <a:gd name="connsiteY103" fmla="*/ 191719 h 190500"/>
                <a:gd name="connsiteX104" fmla="*/ 169288 w 285750"/>
                <a:gd name="connsiteY104" fmla="*/ 191681 h 190500"/>
                <a:gd name="connsiteX105" fmla="*/ 167249 w 285750"/>
                <a:gd name="connsiteY105" fmla="*/ 189652 h 190500"/>
                <a:gd name="connsiteX106" fmla="*/ 166364 w 285750"/>
                <a:gd name="connsiteY106" fmla="*/ 189729 h 190500"/>
                <a:gd name="connsiteX107" fmla="*/ 166011 w 285750"/>
                <a:gd name="connsiteY107" fmla="*/ 190043 h 190500"/>
                <a:gd name="connsiteX108" fmla="*/ 165992 w 285750"/>
                <a:gd name="connsiteY108" fmla="*/ 190672 h 190500"/>
                <a:gd name="connsiteX109" fmla="*/ 167164 w 285750"/>
                <a:gd name="connsiteY109" fmla="*/ 193110 h 190500"/>
                <a:gd name="connsiteX110" fmla="*/ 165011 w 285750"/>
                <a:gd name="connsiteY110" fmla="*/ 194234 h 190500"/>
                <a:gd name="connsiteX111" fmla="*/ 155638 w 285750"/>
                <a:gd name="connsiteY111" fmla="*/ 197072 h 190500"/>
                <a:gd name="connsiteX112" fmla="*/ 139684 w 285750"/>
                <a:gd name="connsiteY112" fmla="*/ 194977 h 190500"/>
                <a:gd name="connsiteX113" fmla="*/ 133369 w 285750"/>
                <a:gd name="connsiteY113" fmla="*/ 192796 h 190500"/>
                <a:gd name="connsiteX114" fmla="*/ 125568 w 285750"/>
                <a:gd name="connsiteY114" fmla="*/ 189309 h 190500"/>
                <a:gd name="connsiteX115" fmla="*/ 120929 w 285750"/>
                <a:gd name="connsiteY115" fmla="*/ 188385 h 190500"/>
                <a:gd name="connsiteX116" fmla="*/ 114348 w 285750"/>
                <a:gd name="connsiteY116" fmla="*/ 188157 h 190500"/>
                <a:gd name="connsiteX117" fmla="*/ 108938 w 285750"/>
                <a:gd name="connsiteY117" fmla="*/ 183280 h 190500"/>
                <a:gd name="connsiteX118" fmla="*/ 106432 w 285750"/>
                <a:gd name="connsiteY118" fmla="*/ 180261 h 190500"/>
                <a:gd name="connsiteX119" fmla="*/ 106232 w 285750"/>
                <a:gd name="connsiteY119" fmla="*/ 179003 h 190500"/>
                <a:gd name="connsiteX120" fmla="*/ 106518 w 285750"/>
                <a:gd name="connsiteY120" fmla="*/ 177565 h 190500"/>
                <a:gd name="connsiteX121" fmla="*/ 107080 w 285750"/>
                <a:gd name="connsiteY121" fmla="*/ 176584 h 190500"/>
                <a:gd name="connsiteX122" fmla="*/ 107918 w 285750"/>
                <a:gd name="connsiteY122" fmla="*/ 176060 h 190500"/>
                <a:gd name="connsiteX123" fmla="*/ 109699 w 285750"/>
                <a:gd name="connsiteY123" fmla="*/ 176003 h 190500"/>
                <a:gd name="connsiteX124" fmla="*/ 109937 w 285750"/>
                <a:gd name="connsiteY124" fmla="*/ 175574 h 190500"/>
                <a:gd name="connsiteX125" fmla="*/ 108575 w 285750"/>
                <a:gd name="connsiteY125" fmla="*/ 173145 h 190500"/>
                <a:gd name="connsiteX126" fmla="*/ 107270 w 285750"/>
                <a:gd name="connsiteY126" fmla="*/ 173936 h 190500"/>
                <a:gd name="connsiteX127" fmla="*/ 103794 w 285750"/>
                <a:gd name="connsiteY127" fmla="*/ 177365 h 190500"/>
                <a:gd name="connsiteX128" fmla="*/ 102241 w 285750"/>
                <a:gd name="connsiteY128" fmla="*/ 177241 h 190500"/>
                <a:gd name="connsiteX129" fmla="*/ 100203 w 285750"/>
                <a:gd name="connsiteY129" fmla="*/ 175527 h 190500"/>
                <a:gd name="connsiteX130" fmla="*/ 100127 w 285750"/>
                <a:gd name="connsiteY130" fmla="*/ 173860 h 190500"/>
                <a:gd name="connsiteX131" fmla="*/ 96155 w 285750"/>
                <a:gd name="connsiteY131" fmla="*/ 173222 h 190500"/>
                <a:gd name="connsiteX132" fmla="*/ 92697 w 285750"/>
                <a:gd name="connsiteY132" fmla="*/ 171136 h 190500"/>
                <a:gd name="connsiteX133" fmla="*/ 89259 w 285750"/>
                <a:gd name="connsiteY133" fmla="*/ 168135 h 190500"/>
                <a:gd name="connsiteX134" fmla="*/ 88744 w 285750"/>
                <a:gd name="connsiteY134" fmla="*/ 166992 h 190500"/>
                <a:gd name="connsiteX135" fmla="*/ 90402 w 285750"/>
                <a:gd name="connsiteY135" fmla="*/ 165306 h 190500"/>
                <a:gd name="connsiteX136" fmla="*/ 90078 w 285750"/>
                <a:gd name="connsiteY136" fmla="*/ 164983 h 190500"/>
                <a:gd name="connsiteX137" fmla="*/ 88830 w 285750"/>
                <a:gd name="connsiteY137" fmla="*/ 164697 h 190500"/>
                <a:gd name="connsiteX138" fmla="*/ 86325 w 285750"/>
                <a:gd name="connsiteY138" fmla="*/ 165249 h 190500"/>
                <a:gd name="connsiteX139" fmla="*/ 82544 w 285750"/>
                <a:gd name="connsiteY139" fmla="*/ 169050 h 190500"/>
                <a:gd name="connsiteX140" fmla="*/ 80915 w 285750"/>
                <a:gd name="connsiteY140" fmla="*/ 169926 h 190500"/>
                <a:gd name="connsiteX141" fmla="*/ 56217 w 285750"/>
                <a:gd name="connsiteY141" fmla="*/ 170812 h 190500"/>
                <a:gd name="connsiteX142" fmla="*/ 49949 w 285750"/>
                <a:gd name="connsiteY142" fmla="*/ 171202 h 190500"/>
                <a:gd name="connsiteX143" fmla="*/ 48739 w 285750"/>
                <a:gd name="connsiteY143" fmla="*/ 171783 h 190500"/>
                <a:gd name="connsiteX144" fmla="*/ 47653 w 285750"/>
                <a:gd name="connsiteY144" fmla="*/ 169316 h 190500"/>
                <a:gd name="connsiteX145" fmla="*/ 46682 w 285750"/>
                <a:gd name="connsiteY145" fmla="*/ 163792 h 190500"/>
                <a:gd name="connsiteX146" fmla="*/ 46320 w 285750"/>
                <a:gd name="connsiteY146" fmla="*/ 160144 h 190500"/>
                <a:gd name="connsiteX147" fmla="*/ 46568 w 285750"/>
                <a:gd name="connsiteY147" fmla="*/ 158372 h 190500"/>
                <a:gd name="connsiteX148" fmla="*/ 47435 w 285750"/>
                <a:gd name="connsiteY148" fmla="*/ 156248 h 190500"/>
                <a:gd name="connsiteX149" fmla="*/ 48778 w 285750"/>
                <a:gd name="connsiteY149" fmla="*/ 156610 h 190500"/>
                <a:gd name="connsiteX150" fmla="*/ 50054 w 285750"/>
                <a:gd name="connsiteY150" fmla="*/ 158296 h 190500"/>
                <a:gd name="connsiteX151" fmla="*/ 51216 w 285750"/>
                <a:gd name="connsiteY151" fmla="*/ 160687 h 190500"/>
                <a:gd name="connsiteX152" fmla="*/ 52540 w 285750"/>
                <a:gd name="connsiteY152" fmla="*/ 161849 h 190500"/>
                <a:gd name="connsiteX153" fmla="*/ 61160 w 285750"/>
                <a:gd name="connsiteY153" fmla="*/ 158934 h 190500"/>
                <a:gd name="connsiteX154" fmla="*/ 64665 w 285750"/>
                <a:gd name="connsiteY154" fmla="*/ 156972 h 190500"/>
                <a:gd name="connsiteX155" fmla="*/ 66151 w 285750"/>
                <a:gd name="connsiteY155" fmla="*/ 155115 h 190500"/>
                <a:gd name="connsiteX156" fmla="*/ 67904 w 285750"/>
                <a:gd name="connsiteY156" fmla="*/ 151933 h 190500"/>
                <a:gd name="connsiteX157" fmla="*/ 69761 w 285750"/>
                <a:gd name="connsiteY157" fmla="*/ 150304 h 190500"/>
                <a:gd name="connsiteX158" fmla="*/ 70647 w 285750"/>
                <a:gd name="connsiteY158" fmla="*/ 148771 h 190500"/>
                <a:gd name="connsiteX159" fmla="*/ 72390 w 285750"/>
                <a:gd name="connsiteY159" fmla="*/ 143885 h 190500"/>
                <a:gd name="connsiteX160" fmla="*/ 73590 w 285750"/>
                <a:gd name="connsiteY160" fmla="*/ 141618 h 190500"/>
                <a:gd name="connsiteX161" fmla="*/ 75038 w 285750"/>
                <a:gd name="connsiteY161" fmla="*/ 139932 h 190500"/>
                <a:gd name="connsiteX162" fmla="*/ 76714 w 285750"/>
                <a:gd name="connsiteY162" fmla="*/ 138846 h 190500"/>
                <a:gd name="connsiteX163" fmla="*/ 80524 w 285750"/>
                <a:gd name="connsiteY163" fmla="*/ 138074 h 190500"/>
                <a:gd name="connsiteX164" fmla="*/ 78019 w 285750"/>
                <a:gd name="connsiteY164" fmla="*/ 136922 h 190500"/>
                <a:gd name="connsiteX165" fmla="*/ 75619 w 285750"/>
                <a:gd name="connsiteY165" fmla="*/ 136922 h 190500"/>
                <a:gd name="connsiteX166" fmla="*/ 67485 w 285750"/>
                <a:gd name="connsiteY166" fmla="*/ 142094 h 190500"/>
                <a:gd name="connsiteX167" fmla="*/ 64751 w 285750"/>
                <a:gd name="connsiteY167" fmla="*/ 142094 h 190500"/>
                <a:gd name="connsiteX168" fmla="*/ 64865 w 285750"/>
                <a:gd name="connsiteY168" fmla="*/ 141284 h 190500"/>
                <a:gd name="connsiteX169" fmla="*/ 66018 w 285750"/>
                <a:gd name="connsiteY169" fmla="*/ 139827 h 190500"/>
                <a:gd name="connsiteX170" fmla="*/ 68818 w 285750"/>
                <a:gd name="connsiteY170" fmla="*/ 137303 h 190500"/>
                <a:gd name="connsiteX171" fmla="*/ 66894 w 285750"/>
                <a:gd name="connsiteY171" fmla="*/ 137112 h 190500"/>
                <a:gd name="connsiteX172" fmla="*/ 66161 w 285750"/>
                <a:gd name="connsiteY172" fmla="*/ 135969 h 190500"/>
                <a:gd name="connsiteX173" fmla="*/ 66075 w 285750"/>
                <a:gd name="connsiteY173" fmla="*/ 133560 h 190500"/>
                <a:gd name="connsiteX174" fmla="*/ 67504 w 285750"/>
                <a:gd name="connsiteY174" fmla="*/ 129664 h 190500"/>
                <a:gd name="connsiteX175" fmla="*/ 74133 w 285750"/>
                <a:gd name="connsiteY175" fmla="*/ 124520 h 190500"/>
                <a:gd name="connsiteX176" fmla="*/ 76428 w 285750"/>
                <a:gd name="connsiteY176" fmla="*/ 123758 h 190500"/>
                <a:gd name="connsiteX177" fmla="*/ 77124 w 285750"/>
                <a:gd name="connsiteY177" fmla="*/ 122739 h 190500"/>
                <a:gd name="connsiteX178" fmla="*/ 76257 w 285750"/>
                <a:gd name="connsiteY178" fmla="*/ 121910 h 190500"/>
                <a:gd name="connsiteX179" fmla="*/ 74866 w 285750"/>
                <a:gd name="connsiteY179" fmla="*/ 121406 h 190500"/>
                <a:gd name="connsiteX180" fmla="*/ 68199 w 285750"/>
                <a:gd name="connsiteY180" fmla="*/ 126711 h 190500"/>
                <a:gd name="connsiteX181" fmla="*/ 63341 w 285750"/>
                <a:gd name="connsiteY181" fmla="*/ 128540 h 190500"/>
                <a:gd name="connsiteX182" fmla="*/ 61903 w 285750"/>
                <a:gd name="connsiteY182" fmla="*/ 128187 h 190500"/>
                <a:gd name="connsiteX183" fmla="*/ 59388 w 285750"/>
                <a:gd name="connsiteY183" fmla="*/ 126140 h 190500"/>
                <a:gd name="connsiteX184" fmla="*/ 58579 w 285750"/>
                <a:gd name="connsiteY184" fmla="*/ 125216 h 190500"/>
                <a:gd name="connsiteX185" fmla="*/ 57493 w 285750"/>
                <a:gd name="connsiteY185" fmla="*/ 122863 h 190500"/>
                <a:gd name="connsiteX186" fmla="*/ 57626 w 285750"/>
                <a:gd name="connsiteY186" fmla="*/ 121444 h 190500"/>
                <a:gd name="connsiteX187" fmla="*/ 59931 w 285750"/>
                <a:gd name="connsiteY187" fmla="*/ 117272 h 190500"/>
                <a:gd name="connsiteX188" fmla="*/ 59560 w 285750"/>
                <a:gd name="connsiteY188" fmla="*/ 116462 h 190500"/>
                <a:gd name="connsiteX189" fmla="*/ 57969 w 285750"/>
                <a:gd name="connsiteY189" fmla="*/ 116053 h 190500"/>
                <a:gd name="connsiteX190" fmla="*/ 53692 w 285750"/>
                <a:gd name="connsiteY190" fmla="*/ 112204 h 190500"/>
                <a:gd name="connsiteX191" fmla="*/ 46930 w 285750"/>
                <a:gd name="connsiteY191" fmla="*/ 112595 h 190500"/>
                <a:gd name="connsiteX192" fmla="*/ 30175 w 285750"/>
                <a:gd name="connsiteY192" fmla="*/ 110357 h 190500"/>
                <a:gd name="connsiteX193" fmla="*/ 26708 w 285750"/>
                <a:gd name="connsiteY193" fmla="*/ 111309 h 190500"/>
                <a:gd name="connsiteX194" fmla="*/ 21002 w 285750"/>
                <a:gd name="connsiteY194" fmla="*/ 114614 h 190500"/>
                <a:gd name="connsiteX195" fmla="*/ 17554 w 285750"/>
                <a:gd name="connsiteY195" fmla="*/ 115700 h 190500"/>
                <a:gd name="connsiteX196" fmla="*/ 15964 w 285750"/>
                <a:gd name="connsiteY196" fmla="*/ 114986 h 190500"/>
                <a:gd name="connsiteX197" fmla="*/ 14516 w 285750"/>
                <a:gd name="connsiteY197" fmla="*/ 113233 h 190500"/>
                <a:gd name="connsiteX198" fmla="*/ 13202 w 285750"/>
                <a:gd name="connsiteY198" fmla="*/ 110881 h 190500"/>
                <a:gd name="connsiteX199" fmla="*/ 12020 w 285750"/>
                <a:gd name="connsiteY199" fmla="*/ 107899 h 190500"/>
                <a:gd name="connsiteX200" fmla="*/ 12525 w 285750"/>
                <a:gd name="connsiteY200" fmla="*/ 105832 h 190500"/>
                <a:gd name="connsiteX201" fmla="*/ 14735 w 285750"/>
                <a:gd name="connsiteY201" fmla="*/ 104651 h 190500"/>
                <a:gd name="connsiteX202" fmla="*/ 16355 w 285750"/>
                <a:gd name="connsiteY202" fmla="*/ 104089 h 190500"/>
                <a:gd name="connsiteX203" fmla="*/ 20917 w 285750"/>
                <a:gd name="connsiteY203" fmla="*/ 104804 h 190500"/>
                <a:gd name="connsiteX204" fmla="*/ 26479 w 285750"/>
                <a:gd name="connsiteY204" fmla="*/ 102718 h 190500"/>
                <a:gd name="connsiteX205" fmla="*/ 30023 w 285750"/>
                <a:gd name="connsiteY205" fmla="*/ 102280 h 190500"/>
                <a:gd name="connsiteX206" fmla="*/ 31042 w 285750"/>
                <a:gd name="connsiteY206" fmla="*/ 101946 h 190500"/>
                <a:gd name="connsiteX207" fmla="*/ 33128 w 285750"/>
                <a:gd name="connsiteY207" fmla="*/ 99727 h 190500"/>
                <a:gd name="connsiteX208" fmla="*/ 34157 w 285750"/>
                <a:gd name="connsiteY208" fmla="*/ 99165 h 190500"/>
                <a:gd name="connsiteX209" fmla="*/ 35757 w 285750"/>
                <a:gd name="connsiteY209" fmla="*/ 99946 h 190500"/>
                <a:gd name="connsiteX210" fmla="*/ 36538 w 285750"/>
                <a:gd name="connsiteY210" fmla="*/ 101451 h 190500"/>
                <a:gd name="connsiteX211" fmla="*/ 42129 w 285750"/>
                <a:gd name="connsiteY211" fmla="*/ 99108 h 190500"/>
                <a:gd name="connsiteX212" fmla="*/ 44053 w 285750"/>
                <a:gd name="connsiteY212" fmla="*/ 97936 h 190500"/>
                <a:gd name="connsiteX213" fmla="*/ 44272 w 285750"/>
                <a:gd name="connsiteY213" fmla="*/ 97203 h 190500"/>
                <a:gd name="connsiteX214" fmla="*/ 45110 w 285750"/>
                <a:gd name="connsiteY214" fmla="*/ 96364 h 190500"/>
                <a:gd name="connsiteX215" fmla="*/ 47892 w 285750"/>
                <a:gd name="connsiteY215" fmla="*/ 97631 h 190500"/>
                <a:gd name="connsiteX216" fmla="*/ 50149 w 285750"/>
                <a:gd name="connsiteY216" fmla="*/ 97669 h 190500"/>
                <a:gd name="connsiteX217" fmla="*/ 52959 w 285750"/>
                <a:gd name="connsiteY217" fmla="*/ 96793 h 190500"/>
                <a:gd name="connsiteX218" fmla="*/ 57931 w 285750"/>
                <a:gd name="connsiteY218" fmla="*/ 96412 h 190500"/>
                <a:gd name="connsiteX219" fmla="*/ 69066 w 285750"/>
                <a:gd name="connsiteY219" fmla="*/ 96212 h 190500"/>
                <a:gd name="connsiteX220" fmla="*/ 70733 w 285750"/>
                <a:gd name="connsiteY220" fmla="*/ 94297 h 190500"/>
                <a:gd name="connsiteX221" fmla="*/ 71514 w 285750"/>
                <a:gd name="connsiteY221" fmla="*/ 92602 h 190500"/>
                <a:gd name="connsiteX222" fmla="*/ 72495 w 285750"/>
                <a:gd name="connsiteY222" fmla="*/ 88287 h 190500"/>
                <a:gd name="connsiteX223" fmla="*/ 72057 w 285750"/>
                <a:gd name="connsiteY223" fmla="*/ 87401 h 190500"/>
                <a:gd name="connsiteX224" fmla="*/ 65113 w 285750"/>
                <a:gd name="connsiteY224" fmla="*/ 91373 h 190500"/>
                <a:gd name="connsiteX225" fmla="*/ 63522 w 285750"/>
                <a:gd name="connsiteY225" fmla="*/ 91307 h 190500"/>
                <a:gd name="connsiteX226" fmla="*/ 55474 w 285750"/>
                <a:gd name="connsiteY226" fmla="*/ 89202 h 190500"/>
                <a:gd name="connsiteX227" fmla="*/ 52569 w 285750"/>
                <a:gd name="connsiteY227" fmla="*/ 86820 h 190500"/>
                <a:gd name="connsiteX228" fmla="*/ 53521 w 285750"/>
                <a:gd name="connsiteY228" fmla="*/ 84906 h 190500"/>
                <a:gd name="connsiteX229" fmla="*/ 57788 w 285750"/>
                <a:gd name="connsiteY229" fmla="*/ 80772 h 190500"/>
                <a:gd name="connsiteX230" fmla="*/ 62189 w 285750"/>
                <a:gd name="connsiteY230" fmla="*/ 77457 h 190500"/>
                <a:gd name="connsiteX231" fmla="*/ 68666 w 285750"/>
                <a:gd name="connsiteY231" fmla="*/ 73857 h 190500"/>
                <a:gd name="connsiteX232" fmla="*/ 70180 w 285750"/>
                <a:gd name="connsiteY232" fmla="*/ 72457 h 190500"/>
                <a:gd name="connsiteX233" fmla="*/ 70342 w 285750"/>
                <a:gd name="connsiteY233" fmla="*/ 70790 h 190500"/>
                <a:gd name="connsiteX234" fmla="*/ 66018 w 285750"/>
                <a:gd name="connsiteY234" fmla="*/ 67828 h 190500"/>
                <a:gd name="connsiteX235" fmla="*/ 57855 w 285750"/>
                <a:gd name="connsiteY235" fmla="*/ 68647 h 190500"/>
                <a:gd name="connsiteX236" fmla="*/ 55759 w 285750"/>
                <a:gd name="connsiteY236" fmla="*/ 65132 h 190500"/>
                <a:gd name="connsiteX237" fmla="*/ 48968 w 285750"/>
                <a:gd name="connsiteY237" fmla="*/ 63046 h 190500"/>
                <a:gd name="connsiteX238" fmla="*/ 44453 w 285750"/>
                <a:gd name="connsiteY238" fmla="*/ 64351 h 190500"/>
                <a:gd name="connsiteX239" fmla="*/ 42053 w 285750"/>
                <a:gd name="connsiteY239" fmla="*/ 62217 h 190500"/>
                <a:gd name="connsiteX240" fmla="*/ 36186 w 285750"/>
                <a:gd name="connsiteY240" fmla="*/ 65170 h 190500"/>
                <a:gd name="connsiteX241" fmla="*/ 23289 w 285750"/>
                <a:gd name="connsiteY241" fmla="*/ 69428 h 190500"/>
                <a:gd name="connsiteX242" fmla="*/ 18155 w 285750"/>
                <a:gd name="connsiteY242" fmla="*/ 72371 h 190500"/>
                <a:gd name="connsiteX243" fmla="*/ 15392 w 285750"/>
                <a:gd name="connsiteY243" fmla="*/ 73352 h 190500"/>
                <a:gd name="connsiteX244" fmla="*/ 12211 w 285750"/>
                <a:gd name="connsiteY244" fmla="*/ 70952 h 190500"/>
                <a:gd name="connsiteX245" fmla="*/ 6725 w 285750"/>
                <a:gd name="connsiteY245" fmla="*/ 68237 h 190500"/>
                <a:gd name="connsiteX246" fmla="*/ 552 w 285750"/>
                <a:gd name="connsiteY246" fmla="*/ 67389 h 190500"/>
                <a:gd name="connsiteX247" fmla="*/ 0 w 285750"/>
                <a:gd name="connsiteY247" fmla="*/ 65789 h 190500"/>
                <a:gd name="connsiteX248" fmla="*/ 3600 w 285750"/>
                <a:gd name="connsiteY248" fmla="*/ 60884 h 190500"/>
                <a:gd name="connsiteX249" fmla="*/ 6067 w 285750"/>
                <a:gd name="connsiteY249" fmla="*/ 59988 h 190500"/>
                <a:gd name="connsiteX250" fmla="*/ 8544 w 285750"/>
                <a:gd name="connsiteY250" fmla="*/ 60446 h 190500"/>
                <a:gd name="connsiteX251" fmla="*/ 13278 w 285750"/>
                <a:gd name="connsiteY251" fmla="*/ 63865 h 190500"/>
                <a:gd name="connsiteX252" fmla="*/ 16545 w 285750"/>
                <a:gd name="connsiteY252" fmla="*/ 64941 h 190500"/>
                <a:gd name="connsiteX253" fmla="*/ 12449 w 285750"/>
                <a:gd name="connsiteY253" fmla="*/ 59912 h 190500"/>
                <a:gd name="connsiteX254" fmla="*/ 12554 w 285750"/>
                <a:gd name="connsiteY254" fmla="*/ 57979 h 190500"/>
                <a:gd name="connsiteX255" fmla="*/ 12240 w 285750"/>
                <a:gd name="connsiteY255" fmla="*/ 55074 h 190500"/>
                <a:gd name="connsiteX256" fmla="*/ 10982 w 285750"/>
                <a:gd name="connsiteY256" fmla="*/ 53826 h 190500"/>
                <a:gd name="connsiteX257" fmla="*/ 9725 w 285750"/>
                <a:gd name="connsiteY257" fmla="*/ 50606 h 190500"/>
                <a:gd name="connsiteX258" fmla="*/ 10239 w 285750"/>
                <a:gd name="connsiteY258" fmla="*/ 49521 h 190500"/>
                <a:gd name="connsiteX259" fmla="*/ 11849 w 285750"/>
                <a:gd name="connsiteY259" fmla="*/ 49130 h 190500"/>
                <a:gd name="connsiteX260" fmla="*/ 15145 w 285750"/>
                <a:gd name="connsiteY260" fmla="*/ 50225 h 190500"/>
                <a:gd name="connsiteX261" fmla="*/ 22984 w 285750"/>
                <a:gd name="connsiteY261" fmla="*/ 55807 h 190500"/>
                <a:gd name="connsiteX262" fmla="*/ 26832 w 285750"/>
                <a:gd name="connsiteY262" fmla="*/ 54816 h 190500"/>
                <a:gd name="connsiteX263" fmla="*/ 28937 w 285750"/>
                <a:gd name="connsiteY263" fmla="*/ 52759 h 190500"/>
                <a:gd name="connsiteX264" fmla="*/ 31823 w 285750"/>
                <a:gd name="connsiteY264" fmla="*/ 51235 h 190500"/>
                <a:gd name="connsiteX265" fmla="*/ 31004 w 285750"/>
                <a:gd name="connsiteY265" fmla="*/ 50444 h 190500"/>
                <a:gd name="connsiteX266" fmla="*/ 24232 w 285750"/>
                <a:gd name="connsiteY266" fmla="*/ 50349 h 190500"/>
                <a:gd name="connsiteX267" fmla="*/ 20603 w 285750"/>
                <a:gd name="connsiteY267" fmla="*/ 49206 h 190500"/>
                <a:gd name="connsiteX268" fmla="*/ 18774 w 285750"/>
                <a:gd name="connsiteY268" fmla="*/ 47568 h 190500"/>
                <a:gd name="connsiteX269" fmla="*/ 17183 w 285750"/>
                <a:gd name="connsiteY269" fmla="*/ 44777 h 190500"/>
                <a:gd name="connsiteX270" fmla="*/ 17745 w 285750"/>
                <a:gd name="connsiteY270" fmla="*/ 43491 h 190500"/>
                <a:gd name="connsiteX271" fmla="*/ 19631 w 285750"/>
                <a:gd name="connsiteY271" fmla="*/ 42462 h 190500"/>
                <a:gd name="connsiteX272" fmla="*/ 25413 w 285750"/>
                <a:gd name="connsiteY272" fmla="*/ 42767 h 190500"/>
                <a:gd name="connsiteX273" fmla="*/ 21603 w 285750"/>
                <a:gd name="connsiteY273" fmla="*/ 37900 h 190500"/>
                <a:gd name="connsiteX274" fmla="*/ 18955 w 285750"/>
                <a:gd name="connsiteY274" fmla="*/ 35100 h 190500"/>
                <a:gd name="connsiteX275" fmla="*/ 18669 w 285750"/>
                <a:gd name="connsiteY275" fmla="*/ 33747 h 190500"/>
                <a:gd name="connsiteX276" fmla="*/ 18850 w 285750"/>
                <a:gd name="connsiteY276" fmla="*/ 32052 h 190500"/>
                <a:gd name="connsiteX277" fmla="*/ 19202 w 285750"/>
                <a:gd name="connsiteY277" fmla="*/ 30909 h 190500"/>
                <a:gd name="connsiteX278" fmla="*/ 19745 w 285750"/>
                <a:gd name="connsiteY278" fmla="*/ 30337 h 190500"/>
                <a:gd name="connsiteX279" fmla="*/ 26375 w 285750"/>
                <a:gd name="connsiteY279" fmla="*/ 33195 h 190500"/>
                <a:gd name="connsiteX280" fmla="*/ 27832 w 285750"/>
                <a:gd name="connsiteY280" fmla="*/ 33309 h 190500"/>
                <a:gd name="connsiteX281" fmla="*/ 26489 w 285750"/>
                <a:gd name="connsiteY281" fmla="*/ 31471 h 190500"/>
                <a:gd name="connsiteX282" fmla="*/ 23574 w 285750"/>
                <a:gd name="connsiteY282" fmla="*/ 28756 h 190500"/>
                <a:gd name="connsiteX283" fmla="*/ 23451 w 285750"/>
                <a:gd name="connsiteY283" fmla="*/ 27737 h 190500"/>
                <a:gd name="connsiteX284" fmla="*/ 24679 w 285750"/>
                <a:gd name="connsiteY284" fmla="*/ 26908 h 190500"/>
                <a:gd name="connsiteX285" fmla="*/ 25279 w 285750"/>
                <a:gd name="connsiteY285" fmla="*/ 25356 h 190500"/>
                <a:gd name="connsiteX286" fmla="*/ 25337 w 285750"/>
                <a:gd name="connsiteY286" fmla="*/ 24079 h 190500"/>
                <a:gd name="connsiteX287" fmla="*/ 27346 w 285750"/>
                <a:gd name="connsiteY287" fmla="*/ 22974 h 190500"/>
                <a:gd name="connsiteX288" fmla="*/ 29385 w 285750"/>
                <a:gd name="connsiteY288" fmla="*/ 22927 h 190500"/>
                <a:gd name="connsiteX289" fmla="*/ 31432 w 285750"/>
                <a:gd name="connsiteY289" fmla="*/ 23936 h 190500"/>
                <a:gd name="connsiteX290" fmla="*/ 37776 w 285750"/>
                <a:gd name="connsiteY290" fmla="*/ 29232 h 190500"/>
                <a:gd name="connsiteX291" fmla="*/ 38681 w 285750"/>
                <a:gd name="connsiteY291" fmla="*/ 30718 h 190500"/>
                <a:gd name="connsiteX292" fmla="*/ 38986 w 285750"/>
                <a:gd name="connsiteY292" fmla="*/ 32671 h 190500"/>
                <a:gd name="connsiteX293" fmla="*/ 38671 w 285750"/>
                <a:gd name="connsiteY293" fmla="*/ 35100 h 190500"/>
                <a:gd name="connsiteX294" fmla="*/ 38938 w 285750"/>
                <a:gd name="connsiteY294" fmla="*/ 36071 h 190500"/>
                <a:gd name="connsiteX295" fmla="*/ 41415 w 285750"/>
                <a:gd name="connsiteY295" fmla="*/ 35242 h 190500"/>
                <a:gd name="connsiteX296" fmla="*/ 43396 w 285750"/>
                <a:gd name="connsiteY296" fmla="*/ 36262 h 190500"/>
                <a:gd name="connsiteX297" fmla="*/ 44377 w 285750"/>
                <a:gd name="connsiteY297" fmla="*/ 35985 h 190500"/>
                <a:gd name="connsiteX298" fmla="*/ 46844 w 285750"/>
                <a:gd name="connsiteY298" fmla="*/ 32337 h 190500"/>
                <a:gd name="connsiteX299" fmla="*/ 48539 w 285750"/>
                <a:gd name="connsiteY299" fmla="*/ 33204 h 190500"/>
                <a:gd name="connsiteX300" fmla="*/ 49559 w 285750"/>
                <a:gd name="connsiteY300" fmla="*/ 34909 h 190500"/>
                <a:gd name="connsiteX301" fmla="*/ 49882 w 285750"/>
                <a:gd name="connsiteY301" fmla="*/ 36452 h 190500"/>
                <a:gd name="connsiteX302" fmla="*/ 50035 w 285750"/>
                <a:gd name="connsiteY302" fmla="*/ 38567 h 190500"/>
                <a:gd name="connsiteX303" fmla="*/ 49597 w 285750"/>
                <a:gd name="connsiteY303" fmla="*/ 42967 h 190500"/>
                <a:gd name="connsiteX304" fmla="*/ 49711 w 285750"/>
                <a:gd name="connsiteY304" fmla="*/ 43586 h 190500"/>
                <a:gd name="connsiteX305" fmla="*/ 51435 w 285750"/>
                <a:gd name="connsiteY305" fmla="*/ 41100 h 190500"/>
                <a:gd name="connsiteX306" fmla="*/ 54369 w 285750"/>
                <a:gd name="connsiteY306" fmla="*/ 40910 h 190500"/>
                <a:gd name="connsiteX307" fmla="*/ 54750 w 285750"/>
                <a:gd name="connsiteY307" fmla="*/ 39662 h 190500"/>
                <a:gd name="connsiteX308" fmla="*/ 54835 w 285750"/>
                <a:gd name="connsiteY308" fmla="*/ 35033 h 190500"/>
                <a:gd name="connsiteX309" fmla="*/ 54597 w 285750"/>
                <a:gd name="connsiteY309" fmla="*/ 31109 h 190500"/>
                <a:gd name="connsiteX310" fmla="*/ 54273 w 285750"/>
                <a:gd name="connsiteY310" fmla="*/ 30309 h 190500"/>
                <a:gd name="connsiteX311" fmla="*/ 44615 w 285750"/>
                <a:gd name="connsiteY311" fmla="*/ 24860 h 190500"/>
                <a:gd name="connsiteX312" fmla="*/ 42939 w 285750"/>
                <a:gd name="connsiteY312" fmla="*/ 23565 h 190500"/>
                <a:gd name="connsiteX313" fmla="*/ 40834 w 285750"/>
                <a:gd name="connsiteY313" fmla="*/ 20879 h 190500"/>
                <a:gd name="connsiteX314" fmla="*/ 41262 w 285750"/>
                <a:gd name="connsiteY314" fmla="*/ 19526 h 190500"/>
                <a:gd name="connsiteX315" fmla="*/ 43148 w 285750"/>
                <a:gd name="connsiteY315" fmla="*/ 18317 h 190500"/>
                <a:gd name="connsiteX316" fmla="*/ 45977 w 285750"/>
                <a:gd name="connsiteY316" fmla="*/ 17831 h 190500"/>
                <a:gd name="connsiteX317" fmla="*/ 52559 w 285750"/>
                <a:gd name="connsiteY317" fmla="*/ 17897 h 190500"/>
                <a:gd name="connsiteX318" fmla="*/ 53226 w 285750"/>
                <a:gd name="connsiteY318" fmla="*/ 17326 h 190500"/>
                <a:gd name="connsiteX319" fmla="*/ 51949 w 285750"/>
                <a:gd name="connsiteY319" fmla="*/ 15907 h 190500"/>
                <a:gd name="connsiteX320" fmla="*/ 48911 w 285750"/>
                <a:gd name="connsiteY320" fmla="*/ 14992 h 190500"/>
                <a:gd name="connsiteX321" fmla="*/ 48196 w 285750"/>
                <a:gd name="connsiteY321" fmla="*/ 14164 h 190500"/>
                <a:gd name="connsiteX322" fmla="*/ 47835 w 285750"/>
                <a:gd name="connsiteY322" fmla="*/ 12583 h 190500"/>
                <a:gd name="connsiteX323" fmla="*/ 44225 w 285750"/>
                <a:gd name="connsiteY323" fmla="*/ 13449 h 190500"/>
                <a:gd name="connsiteX324" fmla="*/ 40196 w 285750"/>
                <a:gd name="connsiteY324" fmla="*/ 13487 h 190500"/>
                <a:gd name="connsiteX325" fmla="*/ 36319 w 285750"/>
                <a:gd name="connsiteY325" fmla="*/ 12516 h 190500"/>
                <a:gd name="connsiteX326" fmla="*/ 36243 w 285750"/>
                <a:gd name="connsiteY326" fmla="*/ 11287 h 190500"/>
                <a:gd name="connsiteX327" fmla="*/ 37767 w 285750"/>
                <a:gd name="connsiteY327" fmla="*/ 9477 h 190500"/>
                <a:gd name="connsiteX328" fmla="*/ 40938 w 285750"/>
                <a:gd name="connsiteY328" fmla="*/ 6477 h 190500"/>
                <a:gd name="connsiteX329" fmla="*/ 42405 w 285750"/>
                <a:gd name="connsiteY329" fmla="*/ 5725 h 190500"/>
                <a:gd name="connsiteX330" fmla="*/ 46834 w 285750"/>
                <a:gd name="connsiteY330" fmla="*/ 6248 h 190500"/>
                <a:gd name="connsiteX331" fmla="*/ 51225 w 285750"/>
                <a:gd name="connsiteY331" fmla="*/ 5401 h 190500"/>
                <a:gd name="connsiteX332" fmla="*/ 54788 w 285750"/>
                <a:gd name="connsiteY332" fmla="*/ 6429 h 190500"/>
                <a:gd name="connsiteX333" fmla="*/ 57617 w 285750"/>
                <a:gd name="connsiteY333" fmla="*/ 9401 h 190500"/>
                <a:gd name="connsiteX334" fmla="*/ 61627 w 285750"/>
                <a:gd name="connsiteY334" fmla="*/ 14621 h 190500"/>
                <a:gd name="connsiteX335" fmla="*/ 67056 w 285750"/>
                <a:gd name="connsiteY335" fmla="*/ 17945 h 190500"/>
                <a:gd name="connsiteX336" fmla="*/ 67561 w 285750"/>
                <a:gd name="connsiteY336" fmla="*/ 18993 h 190500"/>
                <a:gd name="connsiteX337" fmla="*/ 70447 w 285750"/>
                <a:gd name="connsiteY337" fmla="*/ 21708 h 190500"/>
                <a:gd name="connsiteX338" fmla="*/ 76200 w 285750"/>
                <a:gd name="connsiteY338" fmla="*/ 29004 h 190500"/>
                <a:gd name="connsiteX339" fmla="*/ 82039 w 285750"/>
                <a:gd name="connsiteY339" fmla="*/ 33223 h 190500"/>
                <a:gd name="connsiteX340" fmla="*/ 82305 w 285750"/>
                <a:gd name="connsiteY340" fmla="*/ 34300 h 190500"/>
                <a:gd name="connsiteX341" fmla="*/ 81344 w 285750"/>
                <a:gd name="connsiteY341" fmla="*/ 35557 h 190500"/>
                <a:gd name="connsiteX342" fmla="*/ 79095 w 285750"/>
                <a:gd name="connsiteY342" fmla="*/ 37033 h 190500"/>
                <a:gd name="connsiteX343" fmla="*/ 79610 w 285750"/>
                <a:gd name="connsiteY343" fmla="*/ 37843 h 190500"/>
                <a:gd name="connsiteX344" fmla="*/ 82544 w 285750"/>
                <a:gd name="connsiteY344" fmla="*/ 38919 h 190500"/>
                <a:gd name="connsiteX345" fmla="*/ 84658 w 285750"/>
                <a:gd name="connsiteY345" fmla="*/ 41758 h 190500"/>
                <a:gd name="connsiteX346" fmla="*/ 84801 w 285750"/>
                <a:gd name="connsiteY346" fmla="*/ 42996 h 190500"/>
                <a:gd name="connsiteX347" fmla="*/ 82887 w 285750"/>
                <a:gd name="connsiteY347" fmla="*/ 51759 h 190500"/>
                <a:gd name="connsiteX348" fmla="*/ 81867 w 285750"/>
                <a:gd name="connsiteY348" fmla="*/ 53616 h 190500"/>
                <a:gd name="connsiteX349" fmla="*/ 80705 w 285750"/>
                <a:gd name="connsiteY349" fmla="*/ 54597 h 190500"/>
                <a:gd name="connsiteX350" fmla="*/ 75314 w 285750"/>
                <a:gd name="connsiteY350" fmla="*/ 52950 h 190500"/>
                <a:gd name="connsiteX351" fmla="*/ 76590 w 285750"/>
                <a:gd name="connsiteY351" fmla="*/ 55731 h 190500"/>
                <a:gd name="connsiteX352" fmla="*/ 80448 w 285750"/>
                <a:gd name="connsiteY352" fmla="*/ 58683 h 190500"/>
                <a:gd name="connsiteX353" fmla="*/ 81315 w 285750"/>
                <a:gd name="connsiteY353" fmla="*/ 60331 h 190500"/>
                <a:gd name="connsiteX354" fmla="*/ 80743 w 285750"/>
                <a:gd name="connsiteY354" fmla="*/ 61951 h 190500"/>
                <a:gd name="connsiteX355" fmla="*/ 81162 w 285750"/>
                <a:gd name="connsiteY355" fmla="*/ 62322 h 190500"/>
                <a:gd name="connsiteX356" fmla="*/ 82572 w 285750"/>
                <a:gd name="connsiteY356" fmla="*/ 61455 h 190500"/>
                <a:gd name="connsiteX357" fmla="*/ 83163 w 285750"/>
                <a:gd name="connsiteY357" fmla="*/ 62370 h 190500"/>
                <a:gd name="connsiteX358" fmla="*/ 82915 w 285750"/>
                <a:gd name="connsiteY358" fmla="*/ 65065 h 190500"/>
                <a:gd name="connsiteX359" fmla="*/ 82315 w 285750"/>
                <a:gd name="connsiteY359" fmla="*/ 67304 h 190500"/>
                <a:gd name="connsiteX360" fmla="*/ 81353 w 285750"/>
                <a:gd name="connsiteY360" fmla="*/ 69075 h 190500"/>
                <a:gd name="connsiteX361" fmla="*/ 81639 w 285750"/>
                <a:gd name="connsiteY361" fmla="*/ 69847 h 190500"/>
                <a:gd name="connsiteX362" fmla="*/ 83144 w 285750"/>
                <a:gd name="connsiteY362" fmla="*/ 69609 h 190500"/>
                <a:gd name="connsiteX363" fmla="*/ 84553 w 285750"/>
                <a:gd name="connsiteY363" fmla="*/ 70066 h 190500"/>
                <a:gd name="connsiteX364" fmla="*/ 86763 w 285750"/>
                <a:gd name="connsiteY364" fmla="*/ 72514 h 190500"/>
                <a:gd name="connsiteX365" fmla="*/ 88554 w 285750"/>
                <a:gd name="connsiteY365" fmla="*/ 79972 h 190500"/>
                <a:gd name="connsiteX366" fmla="*/ 89440 w 285750"/>
                <a:gd name="connsiteY366" fmla="*/ 82372 h 190500"/>
                <a:gd name="connsiteX367" fmla="*/ 90088 w 285750"/>
                <a:gd name="connsiteY367" fmla="*/ 80239 h 190500"/>
                <a:gd name="connsiteX368" fmla="*/ 90887 w 285750"/>
                <a:gd name="connsiteY368" fmla="*/ 74800 h 190500"/>
                <a:gd name="connsiteX369" fmla="*/ 91640 w 285750"/>
                <a:gd name="connsiteY369" fmla="*/ 72019 h 190500"/>
                <a:gd name="connsiteX370" fmla="*/ 92354 w 285750"/>
                <a:gd name="connsiteY370" fmla="*/ 71895 h 190500"/>
                <a:gd name="connsiteX371" fmla="*/ 92964 w 285750"/>
                <a:gd name="connsiteY371" fmla="*/ 70980 h 190500"/>
                <a:gd name="connsiteX372" fmla="*/ 93478 w 285750"/>
                <a:gd name="connsiteY372" fmla="*/ 69266 h 190500"/>
                <a:gd name="connsiteX373" fmla="*/ 94526 w 285750"/>
                <a:gd name="connsiteY373" fmla="*/ 63208 h 190500"/>
                <a:gd name="connsiteX374" fmla="*/ 98145 w 285750"/>
                <a:gd name="connsiteY374" fmla="*/ 58607 h 190500"/>
                <a:gd name="connsiteX375" fmla="*/ 99869 w 285750"/>
                <a:gd name="connsiteY375" fmla="*/ 57188 h 190500"/>
                <a:gd name="connsiteX376" fmla="*/ 101498 w 285750"/>
                <a:gd name="connsiteY376" fmla="*/ 56883 h 190500"/>
                <a:gd name="connsiteX377" fmla="*/ 102280 w 285750"/>
                <a:gd name="connsiteY377" fmla="*/ 57455 h 190500"/>
                <a:gd name="connsiteX378" fmla="*/ 104994 w 285750"/>
                <a:gd name="connsiteY378" fmla="*/ 62284 h 190500"/>
                <a:gd name="connsiteX379" fmla="*/ 106642 w 285750"/>
                <a:gd name="connsiteY379" fmla="*/ 63094 h 190500"/>
                <a:gd name="connsiteX380" fmla="*/ 107480 w 285750"/>
                <a:gd name="connsiteY380" fmla="*/ 62836 h 190500"/>
                <a:gd name="connsiteX381" fmla="*/ 108642 w 285750"/>
                <a:gd name="connsiteY381" fmla="*/ 59550 h 190500"/>
                <a:gd name="connsiteX382" fmla="*/ 110109 w 285750"/>
                <a:gd name="connsiteY382" fmla="*/ 53245 h 190500"/>
                <a:gd name="connsiteX383" fmla="*/ 110442 w 285750"/>
                <a:gd name="connsiteY383" fmla="*/ 46177 h 190500"/>
                <a:gd name="connsiteX384" fmla="*/ 109652 w 285750"/>
                <a:gd name="connsiteY384" fmla="*/ 38338 h 190500"/>
                <a:gd name="connsiteX385" fmla="*/ 110109 w 285750"/>
                <a:gd name="connsiteY385" fmla="*/ 32718 h 190500"/>
                <a:gd name="connsiteX386" fmla="*/ 111833 w 285750"/>
                <a:gd name="connsiteY386" fmla="*/ 29356 h 190500"/>
                <a:gd name="connsiteX387" fmla="*/ 114090 w 285750"/>
                <a:gd name="connsiteY387" fmla="*/ 28318 h 190500"/>
                <a:gd name="connsiteX388" fmla="*/ 116900 w 285750"/>
                <a:gd name="connsiteY388" fmla="*/ 29613 h 190500"/>
                <a:gd name="connsiteX389" fmla="*/ 118948 w 285750"/>
                <a:gd name="connsiteY389" fmla="*/ 31671 h 190500"/>
                <a:gd name="connsiteX390" fmla="*/ 122987 w 285750"/>
                <a:gd name="connsiteY390" fmla="*/ 39481 h 190500"/>
                <a:gd name="connsiteX391" fmla="*/ 126254 w 285750"/>
                <a:gd name="connsiteY391" fmla="*/ 43567 h 190500"/>
                <a:gd name="connsiteX392" fmla="*/ 129054 w 285750"/>
                <a:gd name="connsiteY392" fmla="*/ 47930 h 190500"/>
                <a:gd name="connsiteX393" fmla="*/ 130502 w 285750"/>
                <a:gd name="connsiteY393" fmla="*/ 49349 h 190500"/>
                <a:gd name="connsiteX394" fmla="*/ 133283 w 285750"/>
                <a:gd name="connsiteY394" fmla="*/ 50063 h 190500"/>
                <a:gd name="connsiteX395" fmla="*/ 134026 w 285750"/>
                <a:gd name="connsiteY395" fmla="*/ 49778 h 190500"/>
                <a:gd name="connsiteX396" fmla="*/ 134521 w 285750"/>
                <a:gd name="connsiteY396" fmla="*/ 48778 h 190500"/>
                <a:gd name="connsiteX397" fmla="*/ 134779 w 285750"/>
                <a:gd name="connsiteY397" fmla="*/ 47044 h 190500"/>
                <a:gd name="connsiteX398" fmla="*/ 134179 w 285750"/>
                <a:gd name="connsiteY398" fmla="*/ 35890 h 190500"/>
                <a:gd name="connsiteX399" fmla="*/ 134960 w 285750"/>
                <a:gd name="connsiteY399" fmla="*/ 32414 h 190500"/>
                <a:gd name="connsiteX400" fmla="*/ 136141 w 285750"/>
                <a:gd name="connsiteY400" fmla="*/ 29928 h 190500"/>
                <a:gd name="connsiteX401" fmla="*/ 141151 w 285750"/>
                <a:gd name="connsiteY401" fmla="*/ 28470 h 190500"/>
                <a:gd name="connsiteX402" fmla="*/ 143885 w 285750"/>
                <a:gd name="connsiteY402" fmla="*/ 26908 h 190500"/>
                <a:gd name="connsiteX403" fmla="*/ 146542 w 285750"/>
                <a:gd name="connsiteY403" fmla="*/ 24346 h 190500"/>
                <a:gd name="connsiteX404" fmla="*/ 148742 w 285750"/>
                <a:gd name="connsiteY404" fmla="*/ 22965 h 190500"/>
                <a:gd name="connsiteX405" fmla="*/ 150495 w 285750"/>
                <a:gd name="connsiteY405" fmla="*/ 22784 h 190500"/>
                <a:gd name="connsiteX406" fmla="*/ 152314 w 285750"/>
                <a:gd name="connsiteY406" fmla="*/ 23784 h 190500"/>
                <a:gd name="connsiteX407" fmla="*/ 154229 w 285750"/>
                <a:gd name="connsiteY407" fmla="*/ 25965 h 190500"/>
                <a:gd name="connsiteX408" fmla="*/ 157201 w 285750"/>
                <a:gd name="connsiteY408" fmla="*/ 30213 h 190500"/>
                <a:gd name="connsiteX409" fmla="*/ 160944 w 285750"/>
                <a:gd name="connsiteY409" fmla="*/ 37233 h 190500"/>
                <a:gd name="connsiteX410" fmla="*/ 165706 w 285750"/>
                <a:gd name="connsiteY410" fmla="*/ 42453 h 190500"/>
                <a:gd name="connsiteX411" fmla="*/ 168192 w 285750"/>
                <a:gd name="connsiteY411" fmla="*/ 50721 h 190500"/>
                <a:gd name="connsiteX412" fmla="*/ 168726 w 285750"/>
                <a:gd name="connsiteY412" fmla="*/ 52111 h 190500"/>
                <a:gd name="connsiteX413" fmla="*/ 169316 w 285750"/>
                <a:gd name="connsiteY413" fmla="*/ 52273 h 190500"/>
                <a:gd name="connsiteX414" fmla="*/ 169945 w 285750"/>
                <a:gd name="connsiteY414" fmla="*/ 51197 h 190500"/>
                <a:gd name="connsiteX415" fmla="*/ 170345 w 285750"/>
                <a:gd name="connsiteY415" fmla="*/ 49682 h 190500"/>
                <a:gd name="connsiteX416" fmla="*/ 170459 w 285750"/>
                <a:gd name="connsiteY416" fmla="*/ 46006 h 190500"/>
                <a:gd name="connsiteX417" fmla="*/ 169126 w 285750"/>
                <a:gd name="connsiteY417" fmla="*/ 41129 h 190500"/>
                <a:gd name="connsiteX418" fmla="*/ 164678 w 285750"/>
                <a:gd name="connsiteY418" fmla="*/ 28775 h 190500"/>
                <a:gd name="connsiteX419" fmla="*/ 164602 w 285750"/>
                <a:gd name="connsiteY419" fmla="*/ 26422 h 190500"/>
                <a:gd name="connsiteX420" fmla="*/ 165163 w 285750"/>
                <a:gd name="connsiteY420" fmla="*/ 24536 h 190500"/>
                <a:gd name="connsiteX421" fmla="*/ 168297 w 285750"/>
                <a:gd name="connsiteY421" fmla="*/ 24327 h 190500"/>
                <a:gd name="connsiteX422" fmla="*/ 175593 w 285750"/>
                <a:gd name="connsiteY422" fmla="*/ 25470 h 190500"/>
                <a:gd name="connsiteX423" fmla="*/ 177917 w 285750"/>
                <a:gd name="connsiteY423" fmla="*/ 27394 h 190500"/>
                <a:gd name="connsiteX424" fmla="*/ 182880 w 285750"/>
                <a:gd name="connsiteY424" fmla="*/ 34957 h 190500"/>
                <a:gd name="connsiteX425" fmla="*/ 184271 w 285750"/>
                <a:gd name="connsiteY425" fmla="*/ 36786 h 190500"/>
                <a:gd name="connsiteX426" fmla="*/ 185118 w 285750"/>
                <a:gd name="connsiteY426" fmla="*/ 37243 h 190500"/>
                <a:gd name="connsiteX427" fmla="*/ 185433 w 285750"/>
                <a:gd name="connsiteY427" fmla="*/ 36328 h 190500"/>
                <a:gd name="connsiteX428" fmla="*/ 187357 w 285750"/>
                <a:gd name="connsiteY428" fmla="*/ 34928 h 190500"/>
                <a:gd name="connsiteX429" fmla="*/ 188681 w 285750"/>
                <a:gd name="connsiteY429" fmla="*/ 33233 h 190500"/>
                <a:gd name="connsiteX430" fmla="*/ 190900 w 285750"/>
                <a:gd name="connsiteY430" fmla="*/ 29061 h 190500"/>
                <a:gd name="connsiteX431" fmla="*/ 195748 w 285750"/>
                <a:gd name="connsiteY431" fmla="*/ 21536 h 190500"/>
                <a:gd name="connsiteX432" fmla="*/ 196758 w 285750"/>
                <a:gd name="connsiteY432" fmla="*/ 21317 h 190500"/>
                <a:gd name="connsiteX433" fmla="*/ 198168 w 285750"/>
                <a:gd name="connsiteY433" fmla="*/ 21908 h 190500"/>
                <a:gd name="connsiteX434" fmla="*/ 200654 w 285750"/>
                <a:gd name="connsiteY434" fmla="*/ 23879 h 190500"/>
                <a:gd name="connsiteX435" fmla="*/ 201835 w 285750"/>
                <a:gd name="connsiteY435" fmla="*/ 25460 h 190500"/>
                <a:gd name="connsiteX436" fmla="*/ 204168 w 285750"/>
                <a:gd name="connsiteY436" fmla="*/ 26660 h 190500"/>
                <a:gd name="connsiteX437" fmla="*/ 206559 w 285750"/>
                <a:gd name="connsiteY437" fmla="*/ 26241 h 190500"/>
                <a:gd name="connsiteX438" fmla="*/ 209864 w 285750"/>
                <a:gd name="connsiteY438" fmla="*/ 23603 h 190500"/>
                <a:gd name="connsiteX439" fmla="*/ 213608 w 285750"/>
                <a:gd name="connsiteY439" fmla="*/ 21984 h 190500"/>
                <a:gd name="connsiteX440" fmla="*/ 214884 w 285750"/>
                <a:gd name="connsiteY440" fmla="*/ 18240 h 190500"/>
                <a:gd name="connsiteX441" fmla="*/ 215122 w 285750"/>
                <a:gd name="connsiteY441" fmla="*/ 16526 h 190500"/>
                <a:gd name="connsiteX442" fmla="*/ 212112 w 285750"/>
                <a:gd name="connsiteY442" fmla="*/ 5315 h 190500"/>
                <a:gd name="connsiteX443" fmla="*/ 213379 w 285750"/>
                <a:gd name="connsiteY443" fmla="*/ 3010 h 190500"/>
                <a:gd name="connsiteX444" fmla="*/ 219904 w 285750"/>
                <a:gd name="connsiteY444" fmla="*/ 219 h 190500"/>
                <a:gd name="connsiteX445" fmla="*/ 225609 w 285750"/>
                <a:gd name="connsiteY445" fmla="*/ 0 h 190500"/>
                <a:gd name="connsiteX446" fmla="*/ 226962 w 285750"/>
                <a:gd name="connsiteY446" fmla="*/ 771 h 190500"/>
                <a:gd name="connsiteX447" fmla="*/ 230553 w 285750"/>
                <a:gd name="connsiteY447" fmla="*/ 6248 h 190500"/>
                <a:gd name="connsiteX448" fmla="*/ 232991 w 285750"/>
                <a:gd name="connsiteY448" fmla="*/ 8992 h 190500"/>
                <a:gd name="connsiteX449" fmla="*/ 234220 w 285750"/>
                <a:gd name="connsiteY449" fmla="*/ 11192 h 190500"/>
                <a:gd name="connsiteX450" fmla="*/ 234515 w 285750"/>
                <a:gd name="connsiteY450" fmla="*/ 16040 h 190500"/>
                <a:gd name="connsiteX451" fmla="*/ 235991 w 285750"/>
                <a:gd name="connsiteY451" fmla="*/ 1782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Lst>
              <a:rect l="l" t="t" r="r" b="b"/>
              <a:pathLst>
                <a:path w="285750" h="190500">
                  <a:moveTo>
                    <a:pt x="238782" y="19831"/>
                  </a:moveTo>
                  <a:lnTo>
                    <a:pt x="241849" y="20079"/>
                  </a:lnTo>
                  <a:lnTo>
                    <a:pt x="246859" y="17802"/>
                  </a:lnTo>
                  <a:lnTo>
                    <a:pt x="248955" y="16307"/>
                  </a:lnTo>
                  <a:lnTo>
                    <a:pt x="254108" y="11116"/>
                  </a:lnTo>
                  <a:lnTo>
                    <a:pt x="257147" y="9668"/>
                  </a:lnTo>
                  <a:lnTo>
                    <a:pt x="261842" y="10030"/>
                  </a:lnTo>
                  <a:lnTo>
                    <a:pt x="264100" y="9668"/>
                  </a:lnTo>
                  <a:lnTo>
                    <a:pt x="264157" y="10173"/>
                  </a:lnTo>
                  <a:lnTo>
                    <a:pt x="261271" y="12278"/>
                  </a:lnTo>
                  <a:lnTo>
                    <a:pt x="258966" y="13002"/>
                  </a:lnTo>
                  <a:lnTo>
                    <a:pt x="255651" y="16135"/>
                  </a:lnTo>
                  <a:lnTo>
                    <a:pt x="252498" y="23184"/>
                  </a:lnTo>
                  <a:lnTo>
                    <a:pt x="250165" y="26632"/>
                  </a:lnTo>
                  <a:lnTo>
                    <a:pt x="250184" y="28165"/>
                  </a:lnTo>
                  <a:lnTo>
                    <a:pt x="253022" y="30880"/>
                  </a:lnTo>
                  <a:lnTo>
                    <a:pt x="256137" y="32414"/>
                  </a:lnTo>
                  <a:lnTo>
                    <a:pt x="258994" y="31023"/>
                  </a:lnTo>
                  <a:lnTo>
                    <a:pt x="260242" y="31566"/>
                  </a:lnTo>
                  <a:lnTo>
                    <a:pt x="261366" y="33576"/>
                  </a:lnTo>
                  <a:lnTo>
                    <a:pt x="262004" y="35566"/>
                  </a:lnTo>
                  <a:lnTo>
                    <a:pt x="262147" y="37538"/>
                  </a:lnTo>
                  <a:lnTo>
                    <a:pt x="261633" y="41653"/>
                  </a:lnTo>
                  <a:lnTo>
                    <a:pt x="259918" y="45777"/>
                  </a:lnTo>
                  <a:lnTo>
                    <a:pt x="257594" y="49225"/>
                  </a:lnTo>
                  <a:lnTo>
                    <a:pt x="257918" y="50311"/>
                  </a:lnTo>
                  <a:lnTo>
                    <a:pt x="259785" y="50863"/>
                  </a:lnTo>
                  <a:lnTo>
                    <a:pt x="268634" y="48635"/>
                  </a:lnTo>
                  <a:lnTo>
                    <a:pt x="269557" y="48797"/>
                  </a:lnTo>
                  <a:lnTo>
                    <a:pt x="270062" y="49911"/>
                  </a:lnTo>
                  <a:lnTo>
                    <a:pt x="270167" y="51968"/>
                  </a:lnTo>
                  <a:lnTo>
                    <a:pt x="270653" y="53826"/>
                  </a:lnTo>
                  <a:lnTo>
                    <a:pt x="271529" y="55493"/>
                  </a:lnTo>
                  <a:lnTo>
                    <a:pt x="271253" y="57188"/>
                  </a:lnTo>
                  <a:lnTo>
                    <a:pt x="267376" y="62551"/>
                  </a:lnTo>
                  <a:lnTo>
                    <a:pt x="271958" y="59179"/>
                  </a:lnTo>
                  <a:lnTo>
                    <a:pt x="275568" y="58226"/>
                  </a:lnTo>
                  <a:lnTo>
                    <a:pt x="281759" y="59922"/>
                  </a:lnTo>
                  <a:lnTo>
                    <a:pt x="284293" y="61865"/>
                  </a:lnTo>
                  <a:lnTo>
                    <a:pt x="285769" y="65284"/>
                  </a:lnTo>
                  <a:lnTo>
                    <a:pt x="287912" y="64151"/>
                  </a:lnTo>
                  <a:lnTo>
                    <a:pt x="288846" y="64218"/>
                  </a:lnTo>
                  <a:lnTo>
                    <a:pt x="290246" y="66161"/>
                  </a:lnTo>
                  <a:lnTo>
                    <a:pt x="290293" y="68237"/>
                  </a:lnTo>
                  <a:lnTo>
                    <a:pt x="289265" y="71180"/>
                  </a:lnTo>
                  <a:lnTo>
                    <a:pt x="288912" y="73905"/>
                  </a:lnTo>
                  <a:lnTo>
                    <a:pt x="287836" y="75019"/>
                  </a:lnTo>
                  <a:lnTo>
                    <a:pt x="285826" y="75829"/>
                  </a:lnTo>
                  <a:lnTo>
                    <a:pt x="285255" y="76733"/>
                  </a:lnTo>
                  <a:lnTo>
                    <a:pt x="286140" y="78800"/>
                  </a:lnTo>
                  <a:lnTo>
                    <a:pt x="287446" y="80820"/>
                  </a:lnTo>
                  <a:lnTo>
                    <a:pt x="289293" y="80905"/>
                  </a:lnTo>
                  <a:lnTo>
                    <a:pt x="289627" y="81839"/>
                  </a:lnTo>
                  <a:lnTo>
                    <a:pt x="289665" y="82953"/>
                  </a:lnTo>
                  <a:lnTo>
                    <a:pt x="289417" y="84268"/>
                  </a:lnTo>
                  <a:lnTo>
                    <a:pt x="288817" y="85163"/>
                  </a:lnTo>
                  <a:lnTo>
                    <a:pt x="287855" y="85658"/>
                  </a:lnTo>
                  <a:lnTo>
                    <a:pt x="286588" y="87097"/>
                  </a:lnTo>
                  <a:lnTo>
                    <a:pt x="291236" y="90240"/>
                  </a:lnTo>
                  <a:lnTo>
                    <a:pt x="291827" y="91411"/>
                  </a:lnTo>
                  <a:lnTo>
                    <a:pt x="291894" y="93116"/>
                  </a:lnTo>
                  <a:lnTo>
                    <a:pt x="291532" y="94993"/>
                  </a:lnTo>
                  <a:lnTo>
                    <a:pt x="290741" y="97031"/>
                  </a:lnTo>
                  <a:lnTo>
                    <a:pt x="289341" y="98231"/>
                  </a:lnTo>
                  <a:lnTo>
                    <a:pt x="285988" y="98431"/>
                  </a:lnTo>
                  <a:lnTo>
                    <a:pt x="283931" y="99755"/>
                  </a:lnTo>
                  <a:lnTo>
                    <a:pt x="284636" y="101946"/>
                  </a:lnTo>
                  <a:lnTo>
                    <a:pt x="284578" y="104718"/>
                  </a:lnTo>
                  <a:lnTo>
                    <a:pt x="283959" y="107985"/>
                  </a:lnTo>
                  <a:lnTo>
                    <a:pt x="281321" y="112909"/>
                  </a:lnTo>
                  <a:lnTo>
                    <a:pt x="278844" y="115529"/>
                  </a:lnTo>
                  <a:lnTo>
                    <a:pt x="276415" y="117224"/>
                  </a:lnTo>
                  <a:lnTo>
                    <a:pt x="272091" y="116624"/>
                  </a:lnTo>
                  <a:lnTo>
                    <a:pt x="269738" y="115319"/>
                  </a:lnTo>
                  <a:lnTo>
                    <a:pt x="269996" y="119558"/>
                  </a:lnTo>
                  <a:lnTo>
                    <a:pt x="267595" y="122158"/>
                  </a:lnTo>
                  <a:lnTo>
                    <a:pt x="268043" y="124330"/>
                  </a:lnTo>
                  <a:lnTo>
                    <a:pt x="268881" y="125435"/>
                  </a:lnTo>
                  <a:lnTo>
                    <a:pt x="268472" y="128216"/>
                  </a:lnTo>
                  <a:lnTo>
                    <a:pt x="267329" y="130969"/>
                  </a:lnTo>
                  <a:lnTo>
                    <a:pt x="265414" y="133941"/>
                  </a:lnTo>
                  <a:lnTo>
                    <a:pt x="263242" y="135798"/>
                  </a:lnTo>
                  <a:lnTo>
                    <a:pt x="258928" y="138036"/>
                  </a:lnTo>
                  <a:lnTo>
                    <a:pt x="255241" y="141742"/>
                  </a:lnTo>
                  <a:lnTo>
                    <a:pt x="252727" y="143208"/>
                  </a:lnTo>
                  <a:lnTo>
                    <a:pt x="246459" y="143142"/>
                  </a:lnTo>
                  <a:lnTo>
                    <a:pt x="240068" y="145523"/>
                  </a:lnTo>
                  <a:lnTo>
                    <a:pt x="231039" y="150533"/>
                  </a:lnTo>
                  <a:lnTo>
                    <a:pt x="224952" y="154534"/>
                  </a:lnTo>
                  <a:lnTo>
                    <a:pt x="220256" y="159058"/>
                  </a:lnTo>
                  <a:lnTo>
                    <a:pt x="214055" y="166411"/>
                  </a:lnTo>
                  <a:lnTo>
                    <a:pt x="209455" y="169497"/>
                  </a:lnTo>
                  <a:lnTo>
                    <a:pt x="206797" y="170326"/>
                  </a:lnTo>
                  <a:lnTo>
                    <a:pt x="201625" y="170983"/>
                  </a:lnTo>
                  <a:lnTo>
                    <a:pt x="197291" y="172974"/>
                  </a:lnTo>
                  <a:lnTo>
                    <a:pt x="182899" y="176689"/>
                  </a:lnTo>
                  <a:lnTo>
                    <a:pt x="178032" y="178718"/>
                  </a:lnTo>
                  <a:lnTo>
                    <a:pt x="177403" y="180556"/>
                  </a:lnTo>
                  <a:lnTo>
                    <a:pt x="175384" y="183328"/>
                  </a:lnTo>
                  <a:lnTo>
                    <a:pt x="175260" y="184328"/>
                  </a:lnTo>
                  <a:lnTo>
                    <a:pt x="176136" y="185099"/>
                  </a:lnTo>
                  <a:lnTo>
                    <a:pt x="176308" y="186099"/>
                  </a:lnTo>
                  <a:lnTo>
                    <a:pt x="174527" y="189367"/>
                  </a:lnTo>
                  <a:lnTo>
                    <a:pt x="170964" y="191719"/>
                  </a:lnTo>
                  <a:lnTo>
                    <a:pt x="169288" y="191681"/>
                  </a:lnTo>
                  <a:lnTo>
                    <a:pt x="167249" y="189652"/>
                  </a:lnTo>
                  <a:lnTo>
                    <a:pt x="166364" y="189729"/>
                  </a:lnTo>
                  <a:lnTo>
                    <a:pt x="166011" y="190043"/>
                  </a:lnTo>
                  <a:lnTo>
                    <a:pt x="165992" y="190672"/>
                  </a:lnTo>
                  <a:lnTo>
                    <a:pt x="167164" y="193110"/>
                  </a:lnTo>
                  <a:lnTo>
                    <a:pt x="165011" y="194234"/>
                  </a:lnTo>
                  <a:lnTo>
                    <a:pt x="155638" y="197072"/>
                  </a:lnTo>
                  <a:lnTo>
                    <a:pt x="139684" y="194977"/>
                  </a:lnTo>
                  <a:lnTo>
                    <a:pt x="133369" y="192796"/>
                  </a:lnTo>
                  <a:lnTo>
                    <a:pt x="125568" y="189309"/>
                  </a:lnTo>
                  <a:lnTo>
                    <a:pt x="120929" y="188385"/>
                  </a:lnTo>
                  <a:lnTo>
                    <a:pt x="114348" y="188157"/>
                  </a:lnTo>
                  <a:lnTo>
                    <a:pt x="108938" y="183280"/>
                  </a:lnTo>
                  <a:lnTo>
                    <a:pt x="106432" y="180261"/>
                  </a:lnTo>
                  <a:lnTo>
                    <a:pt x="106232" y="179003"/>
                  </a:lnTo>
                  <a:lnTo>
                    <a:pt x="106518" y="177565"/>
                  </a:lnTo>
                  <a:lnTo>
                    <a:pt x="107080" y="176584"/>
                  </a:lnTo>
                  <a:lnTo>
                    <a:pt x="107918" y="176060"/>
                  </a:lnTo>
                  <a:lnTo>
                    <a:pt x="109699" y="176003"/>
                  </a:lnTo>
                  <a:lnTo>
                    <a:pt x="109937" y="175574"/>
                  </a:lnTo>
                  <a:lnTo>
                    <a:pt x="108575" y="173145"/>
                  </a:lnTo>
                  <a:lnTo>
                    <a:pt x="107270" y="173936"/>
                  </a:lnTo>
                  <a:lnTo>
                    <a:pt x="103794" y="177365"/>
                  </a:lnTo>
                  <a:lnTo>
                    <a:pt x="102241" y="177241"/>
                  </a:lnTo>
                  <a:lnTo>
                    <a:pt x="100203" y="175527"/>
                  </a:lnTo>
                  <a:lnTo>
                    <a:pt x="100127" y="173860"/>
                  </a:lnTo>
                  <a:lnTo>
                    <a:pt x="96155" y="173222"/>
                  </a:lnTo>
                  <a:lnTo>
                    <a:pt x="92697" y="171136"/>
                  </a:lnTo>
                  <a:lnTo>
                    <a:pt x="89259" y="168135"/>
                  </a:lnTo>
                  <a:lnTo>
                    <a:pt x="88744" y="166992"/>
                  </a:lnTo>
                  <a:lnTo>
                    <a:pt x="90402" y="165306"/>
                  </a:lnTo>
                  <a:lnTo>
                    <a:pt x="90078" y="164983"/>
                  </a:lnTo>
                  <a:lnTo>
                    <a:pt x="88830" y="164697"/>
                  </a:lnTo>
                  <a:lnTo>
                    <a:pt x="86325" y="165249"/>
                  </a:lnTo>
                  <a:lnTo>
                    <a:pt x="82544" y="169050"/>
                  </a:lnTo>
                  <a:lnTo>
                    <a:pt x="80915" y="169926"/>
                  </a:lnTo>
                  <a:lnTo>
                    <a:pt x="56217" y="170812"/>
                  </a:lnTo>
                  <a:lnTo>
                    <a:pt x="49949" y="171202"/>
                  </a:lnTo>
                  <a:lnTo>
                    <a:pt x="48739" y="171783"/>
                  </a:lnTo>
                  <a:lnTo>
                    <a:pt x="47653" y="169316"/>
                  </a:lnTo>
                  <a:lnTo>
                    <a:pt x="46682" y="163792"/>
                  </a:lnTo>
                  <a:lnTo>
                    <a:pt x="46320" y="160144"/>
                  </a:lnTo>
                  <a:lnTo>
                    <a:pt x="46568" y="158372"/>
                  </a:lnTo>
                  <a:lnTo>
                    <a:pt x="47435" y="156248"/>
                  </a:lnTo>
                  <a:lnTo>
                    <a:pt x="48778" y="156610"/>
                  </a:lnTo>
                  <a:lnTo>
                    <a:pt x="50054" y="158296"/>
                  </a:lnTo>
                  <a:lnTo>
                    <a:pt x="51216" y="160687"/>
                  </a:lnTo>
                  <a:lnTo>
                    <a:pt x="52540" y="161849"/>
                  </a:lnTo>
                  <a:lnTo>
                    <a:pt x="61160" y="158934"/>
                  </a:lnTo>
                  <a:lnTo>
                    <a:pt x="64665" y="156972"/>
                  </a:lnTo>
                  <a:lnTo>
                    <a:pt x="66151" y="155115"/>
                  </a:lnTo>
                  <a:lnTo>
                    <a:pt x="67904" y="151933"/>
                  </a:lnTo>
                  <a:lnTo>
                    <a:pt x="69761" y="150304"/>
                  </a:lnTo>
                  <a:lnTo>
                    <a:pt x="70647" y="148771"/>
                  </a:lnTo>
                  <a:lnTo>
                    <a:pt x="72390" y="143885"/>
                  </a:lnTo>
                  <a:lnTo>
                    <a:pt x="73590" y="141618"/>
                  </a:lnTo>
                  <a:lnTo>
                    <a:pt x="75038" y="139932"/>
                  </a:lnTo>
                  <a:lnTo>
                    <a:pt x="76714" y="138846"/>
                  </a:lnTo>
                  <a:lnTo>
                    <a:pt x="80524" y="138074"/>
                  </a:lnTo>
                  <a:lnTo>
                    <a:pt x="78019" y="136922"/>
                  </a:lnTo>
                  <a:lnTo>
                    <a:pt x="75619" y="136922"/>
                  </a:lnTo>
                  <a:lnTo>
                    <a:pt x="67485" y="142094"/>
                  </a:lnTo>
                  <a:lnTo>
                    <a:pt x="64751" y="142094"/>
                  </a:lnTo>
                  <a:lnTo>
                    <a:pt x="64865" y="141284"/>
                  </a:lnTo>
                  <a:lnTo>
                    <a:pt x="66018" y="139827"/>
                  </a:lnTo>
                  <a:lnTo>
                    <a:pt x="68818" y="137303"/>
                  </a:lnTo>
                  <a:lnTo>
                    <a:pt x="66894" y="137112"/>
                  </a:lnTo>
                  <a:lnTo>
                    <a:pt x="66161" y="135969"/>
                  </a:lnTo>
                  <a:lnTo>
                    <a:pt x="66075" y="133560"/>
                  </a:lnTo>
                  <a:lnTo>
                    <a:pt x="67504" y="129664"/>
                  </a:lnTo>
                  <a:lnTo>
                    <a:pt x="74133" y="124520"/>
                  </a:lnTo>
                  <a:lnTo>
                    <a:pt x="76428" y="123758"/>
                  </a:lnTo>
                  <a:lnTo>
                    <a:pt x="77124" y="122739"/>
                  </a:lnTo>
                  <a:lnTo>
                    <a:pt x="76257" y="121910"/>
                  </a:lnTo>
                  <a:lnTo>
                    <a:pt x="74866" y="121406"/>
                  </a:lnTo>
                  <a:lnTo>
                    <a:pt x="68199" y="126711"/>
                  </a:lnTo>
                  <a:lnTo>
                    <a:pt x="63341" y="128540"/>
                  </a:lnTo>
                  <a:lnTo>
                    <a:pt x="61903" y="128187"/>
                  </a:lnTo>
                  <a:lnTo>
                    <a:pt x="59388" y="126140"/>
                  </a:lnTo>
                  <a:lnTo>
                    <a:pt x="58579" y="125216"/>
                  </a:lnTo>
                  <a:lnTo>
                    <a:pt x="57493" y="122863"/>
                  </a:lnTo>
                  <a:lnTo>
                    <a:pt x="57626" y="121444"/>
                  </a:lnTo>
                  <a:lnTo>
                    <a:pt x="59931" y="117272"/>
                  </a:lnTo>
                  <a:lnTo>
                    <a:pt x="59560" y="116462"/>
                  </a:lnTo>
                  <a:lnTo>
                    <a:pt x="57969" y="116053"/>
                  </a:lnTo>
                  <a:lnTo>
                    <a:pt x="53692" y="112204"/>
                  </a:lnTo>
                  <a:lnTo>
                    <a:pt x="46930" y="112595"/>
                  </a:lnTo>
                  <a:lnTo>
                    <a:pt x="30175" y="110357"/>
                  </a:lnTo>
                  <a:lnTo>
                    <a:pt x="26708" y="111309"/>
                  </a:lnTo>
                  <a:lnTo>
                    <a:pt x="21002" y="114614"/>
                  </a:lnTo>
                  <a:lnTo>
                    <a:pt x="17554" y="115700"/>
                  </a:lnTo>
                  <a:lnTo>
                    <a:pt x="15964" y="114986"/>
                  </a:lnTo>
                  <a:lnTo>
                    <a:pt x="14516" y="113233"/>
                  </a:lnTo>
                  <a:lnTo>
                    <a:pt x="13202" y="110881"/>
                  </a:lnTo>
                  <a:lnTo>
                    <a:pt x="12020" y="107899"/>
                  </a:lnTo>
                  <a:lnTo>
                    <a:pt x="12525" y="105832"/>
                  </a:lnTo>
                  <a:lnTo>
                    <a:pt x="14735" y="104651"/>
                  </a:lnTo>
                  <a:lnTo>
                    <a:pt x="16355" y="104089"/>
                  </a:lnTo>
                  <a:lnTo>
                    <a:pt x="20917" y="104804"/>
                  </a:lnTo>
                  <a:lnTo>
                    <a:pt x="26479" y="102718"/>
                  </a:lnTo>
                  <a:lnTo>
                    <a:pt x="30023" y="102280"/>
                  </a:lnTo>
                  <a:lnTo>
                    <a:pt x="31042" y="101946"/>
                  </a:lnTo>
                  <a:lnTo>
                    <a:pt x="33128" y="99727"/>
                  </a:lnTo>
                  <a:lnTo>
                    <a:pt x="34157" y="99165"/>
                  </a:lnTo>
                  <a:lnTo>
                    <a:pt x="35757" y="99946"/>
                  </a:lnTo>
                  <a:lnTo>
                    <a:pt x="36538" y="101451"/>
                  </a:lnTo>
                  <a:lnTo>
                    <a:pt x="42129" y="99108"/>
                  </a:lnTo>
                  <a:lnTo>
                    <a:pt x="44053" y="97936"/>
                  </a:lnTo>
                  <a:lnTo>
                    <a:pt x="44272" y="97203"/>
                  </a:lnTo>
                  <a:lnTo>
                    <a:pt x="45110" y="96364"/>
                  </a:lnTo>
                  <a:lnTo>
                    <a:pt x="47892" y="97631"/>
                  </a:lnTo>
                  <a:lnTo>
                    <a:pt x="50149" y="97669"/>
                  </a:lnTo>
                  <a:lnTo>
                    <a:pt x="52959" y="96793"/>
                  </a:lnTo>
                  <a:lnTo>
                    <a:pt x="57931" y="96412"/>
                  </a:lnTo>
                  <a:lnTo>
                    <a:pt x="69066" y="96212"/>
                  </a:lnTo>
                  <a:lnTo>
                    <a:pt x="70733" y="94297"/>
                  </a:lnTo>
                  <a:lnTo>
                    <a:pt x="71514" y="92602"/>
                  </a:lnTo>
                  <a:lnTo>
                    <a:pt x="72495" y="88287"/>
                  </a:lnTo>
                  <a:lnTo>
                    <a:pt x="72057" y="87401"/>
                  </a:lnTo>
                  <a:lnTo>
                    <a:pt x="65113" y="91373"/>
                  </a:lnTo>
                  <a:lnTo>
                    <a:pt x="63522" y="91307"/>
                  </a:lnTo>
                  <a:lnTo>
                    <a:pt x="55474" y="89202"/>
                  </a:lnTo>
                  <a:lnTo>
                    <a:pt x="52569" y="86820"/>
                  </a:lnTo>
                  <a:lnTo>
                    <a:pt x="53521" y="84906"/>
                  </a:lnTo>
                  <a:lnTo>
                    <a:pt x="57788" y="80772"/>
                  </a:lnTo>
                  <a:lnTo>
                    <a:pt x="62189" y="77457"/>
                  </a:lnTo>
                  <a:lnTo>
                    <a:pt x="68666" y="73857"/>
                  </a:lnTo>
                  <a:lnTo>
                    <a:pt x="70180" y="72457"/>
                  </a:lnTo>
                  <a:lnTo>
                    <a:pt x="70342" y="70790"/>
                  </a:lnTo>
                  <a:lnTo>
                    <a:pt x="66018" y="67828"/>
                  </a:lnTo>
                  <a:lnTo>
                    <a:pt x="57855" y="68647"/>
                  </a:lnTo>
                  <a:lnTo>
                    <a:pt x="55759" y="65132"/>
                  </a:lnTo>
                  <a:lnTo>
                    <a:pt x="48968" y="63046"/>
                  </a:lnTo>
                  <a:lnTo>
                    <a:pt x="44453" y="64351"/>
                  </a:lnTo>
                  <a:lnTo>
                    <a:pt x="42053" y="62217"/>
                  </a:lnTo>
                  <a:lnTo>
                    <a:pt x="36186" y="65170"/>
                  </a:lnTo>
                  <a:lnTo>
                    <a:pt x="23289" y="69428"/>
                  </a:lnTo>
                  <a:lnTo>
                    <a:pt x="18155" y="72371"/>
                  </a:lnTo>
                  <a:lnTo>
                    <a:pt x="15392" y="73352"/>
                  </a:lnTo>
                  <a:lnTo>
                    <a:pt x="12211" y="70952"/>
                  </a:lnTo>
                  <a:lnTo>
                    <a:pt x="6725" y="68237"/>
                  </a:lnTo>
                  <a:lnTo>
                    <a:pt x="552" y="67389"/>
                  </a:lnTo>
                  <a:lnTo>
                    <a:pt x="0" y="65789"/>
                  </a:lnTo>
                  <a:lnTo>
                    <a:pt x="3600" y="60884"/>
                  </a:lnTo>
                  <a:lnTo>
                    <a:pt x="6067" y="59988"/>
                  </a:lnTo>
                  <a:lnTo>
                    <a:pt x="8544" y="60446"/>
                  </a:lnTo>
                  <a:lnTo>
                    <a:pt x="13278" y="63865"/>
                  </a:lnTo>
                  <a:lnTo>
                    <a:pt x="16545" y="64941"/>
                  </a:lnTo>
                  <a:lnTo>
                    <a:pt x="12449" y="59912"/>
                  </a:lnTo>
                  <a:lnTo>
                    <a:pt x="12554" y="57979"/>
                  </a:lnTo>
                  <a:lnTo>
                    <a:pt x="12240" y="55074"/>
                  </a:lnTo>
                  <a:lnTo>
                    <a:pt x="10982" y="53826"/>
                  </a:lnTo>
                  <a:lnTo>
                    <a:pt x="9725" y="50606"/>
                  </a:lnTo>
                  <a:lnTo>
                    <a:pt x="10239" y="49521"/>
                  </a:lnTo>
                  <a:lnTo>
                    <a:pt x="11849" y="49130"/>
                  </a:lnTo>
                  <a:lnTo>
                    <a:pt x="15145" y="50225"/>
                  </a:lnTo>
                  <a:lnTo>
                    <a:pt x="22984" y="55807"/>
                  </a:lnTo>
                  <a:lnTo>
                    <a:pt x="26832" y="54816"/>
                  </a:lnTo>
                  <a:lnTo>
                    <a:pt x="28937" y="52759"/>
                  </a:lnTo>
                  <a:lnTo>
                    <a:pt x="31823" y="51235"/>
                  </a:lnTo>
                  <a:lnTo>
                    <a:pt x="31004" y="50444"/>
                  </a:lnTo>
                  <a:lnTo>
                    <a:pt x="24232" y="50349"/>
                  </a:lnTo>
                  <a:lnTo>
                    <a:pt x="20603" y="49206"/>
                  </a:lnTo>
                  <a:lnTo>
                    <a:pt x="18774" y="47568"/>
                  </a:lnTo>
                  <a:lnTo>
                    <a:pt x="17183" y="44777"/>
                  </a:lnTo>
                  <a:lnTo>
                    <a:pt x="17745" y="43491"/>
                  </a:lnTo>
                  <a:lnTo>
                    <a:pt x="19631" y="42462"/>
                  </a:lnTo>
                  <a:lnTo>
                    <a:pt x="25413" y="42767"/>
                  </a:lnTo>
                  <a:lnTo>
                    <a:pt x="21603" y="37900"/>
                  </a:lnTo>
                  <a:lnTo>
                    <a:pt x="18955" y="35100"/>
                  </a:lnTo>
                  <a:lnTo>
                    <a:pt x="18669" y="33747"/>
                  </a:lnTo>
                  <a:lnTo>
                    <a:pt x="18850" y="32052"/>
                  </a:lnTo>
                  <a:lnTo>
                    <a:pt x="19202" y="30909"/>
                  </a:lnTo>
                  <a:lnTo>
                    <a:pt x="19745" y="30337"/>
                  </a:lnTo>
                  <a:lnTo>
                    <a:pt x="26375" y="33195"/>
                  </a:lnTo>
                  <a:lnTo>
                    <a:pt x="27832" y="33309"/>
                  </a:lnTo>
                  <a:lnTo>
                    <a:pt x="26489" y="31471"/>
                  </a:lnTo>
                  <a:lnTo>
                    <a:pt x="23574" y="28756"/>
                  </a:lnTo>
                  <a:lnTo>
                    <a:pt x="23451" y="27737"/>
                  </a:lnTo>
                  <a:lnTo>
                    <a:pt x="24679" y="26908"/>
                  </a:lnTo>
                  <a:lnTo>
                    <a:pt x="25279" y="25356"/>
                  </a:lnTo>
                  <a:lnTo>
                    <a:pt x="25337" y="24079"/>
                  </a:lnTo>
                  <a:lnTo>
                    <a:pt x="27346" y="22974"/>
                  </a:lnTo>
                  <a:lnTo>
                    <a:pt x="29385" y="22927"/>
                  </a:lnTo>
                  <a:lnTo>
                    <a:pt x="31432" y="23936"/>
                  </a:lnTo>
                  <a:lnTo>
                    <a:pt x="37776" y="29232"/>
                  </a:lnTo>
                  <a:lnTo>
                    <a:pt x="38681" y="30718"/>
                  </a:lnTo>
                  <a:lnTo>
                    <a:pt x="38986" y="32671"/>
                  </a:lnTo>
                  <a:lnTo>
                    <a:pt x="38671" y="35100"/>
                  </a:lnTo>
                  <a:lnTo>
                    <a:pt x="38938" y="36071"/>
                  </a:lnTo>
                  <a:lnTo>
                    <a:pt x="41415" y="35242"/>
                  </a:lnTo>
                  <a:lnTo>
                    <a:pt x="43396" y="36262"/>
                  </a:lnTo>
                  <a:lnTo>
                    <a:pt x="44377" y="35985"/>
                  </a:lnTo>
                  <a:lnTo>
                    <a:pt x="46844" y="32337"/>
                  </a:lnTo>
                  <a:lnTo>
                    <a:pt x="48539" y="33204"/>
                  </a:lnTo>
                  <a:lnTo>
                    <a:pt x="49559" y="34909"/>
                  </a:lnTo>
                  <a:lnTo>
                    <a:pt x="49882" y="36452"/>
                  </a:lnTo>
                  <a:lnTo>
                    <a:pt x="50035" y="38567"/>
                  </a:lnTo>
                  <a:lnTo>
                    <a:pt x="49597" y="42967"/>
                  </a:lnTo>
                  <a:lnTo>
                    <a:pt x="49711" y="43586"/>
                  </a:lnTo>
                  <a:lnTo>
                    <a:pt x="51435" y="41100"/>
                  </a:lnTo>
                  <a:lnTo>
                    <a:pt x="54369" y="40910"/>
                  </a:lnTo>
                  <a:lnTo>
                    <a:pt x="54750" y="39662"/>
                  </a:lnTo>
                  <a:lnTo>
                    <a:pt x="54835" y="35033"/>
                  </a:lnTo>
                  <a:lnTo>
                    <a:pt x="54597" y="31109"/>
                  </a:lnTo>
                  <a:lnTo>
                    <a:pt x="54273" y="30309"/>
                  </a:lnTo>
                  <a:lnTo>
                    <a:pt x="44615" y="24860"/>
                  </a:lnTo>
                  <a:lnTo>
                    <a:pt x="42939" y="23565"/>
                  </a:lnTo>
                  <a:lnTo>
                    <a:pt x="40834" y="20879"/>
                  </a:lnTo>
                  <a:lnTo>
                    <a:pt x="41262" y="19526"/>
                  </a:lnTo>
                  <a:lnTo>
                    <a:pt x="43148" y="18317"/>
                  </a:lnTo>
                  <a:lnTo>
                    <a:pt x="45977" y="17831"/>
                  </a:lnTo>
                  <a:lnTo>
                    <a:pt x="52559" y="17897"/>
                  </a:lnTo>
                  <a:lnTo>
                    <a:pt x="53226" y="17326"/>
                  </a:lnTo>
                  <a:lnTo>
                    <a:pt x="51949" y="15907"/>
                  </a:lnTo>
                  <a:lnTo>
                    <a:pt x="48911" y="14992"/>
                  </a:lnTo>
                  <a:lnTo>
                    <a:pt x="48196" y="14164"/>
                  </a:lnTo>
                  <a:lnTo>
                    <a:pt x="47835" y="12583"/>
                  </a:lnTo>
                  <a:lnTo>
                    <a:pt x="44225" y="13449"/>
                  </a:lnTo>
                  <a:lnTo>
                    <a:pt x="40196" y="13487"/>
                  </a:lnTo>
                  <a:lnTo>
                    <a:pt x="36319" y="12516"/>
                  </a:lnTo>
                  <a:lnTo>
                    <a:pt x="36243" y="11287"/>
                  </a:lnTo>
                  <a:lnTo>
                    <a:pt x="37767" y="9477"/>
                  </a:lnTo>
                  <a:lnTo>
                    <a:pt x="40938" y="6477"/>
                  </a:lnTo>
                  <a:lnTo>
                    <a:pt x="42405" y="5725"/>
                  </a:lnTo>
                  <a:lnTo>
                    <a:pt x="46834" y="6248"/>
                  </a:lnTo>
                  <a:lnTo>
                    <a:pt x="51225" y="5401"/>
                  </a:lnTo>
                  <a:lnTo>
                    <a:pt x="54788" y="6429"/>
                  </a:lnTo>
                  <a:lnTo>
                    <a:pt x="57617" y="9401"/>
                  </a:lnTo>
                  <a:lnTo>
                    <a:pt x="61627" y="14621"/>
                  </a:lnTo>
                  <a:lnTo>
                    <a:pt x="67056" y="17945"/>
                  </a:lnTo>
                  <a:lnTo>
                    <a:pt x="67561" y="18993"/>
                  </a:lnTo>
                  <a:lnTo>
                    <a:pt x="70447" y="21708"/>
                  </a:lnTo>
                  <a:lnTo>
                    <a:pt x="76200" y="29004"/>
                  </a:lnTo>
                  <a:lnTo>
                    <a:pt x="82039" y="33223"/>
                  </a:lnTo>
                  <a:lnTo>
                    <a:pt x="82305" y="34300"/>
                  </a:lnTo>
                  <a:lnTo>
                    <a:pt x="81344" y="35557"/>
                  </a:lnTo>
                  <a:lnTo>
                    <a:pt x="79095" y="37033"/>
                  </a:lnTo>
                  <a:lnTo>
                    <a:pt x="79610" y="37843"/>
                  </a:lnTo>
                  <a:lnTo>
                    <a:pt x="82544" y="38919"/>
                  </a:lnTo>
                  <a:lnTo>
                    <a:pt x="84658" y="41758"/>
                  </a:lnTo>
                  <a:lnTo>
                    <a:pt x="84801" y="42996"/>
                  </a:lnTo>
                  <a:lnTo>
                    <a:pt x="82887" y="51759"/>
                  </a:lnTo>
                  <a:lnTo>
                    <a:pt x="81867" y="53616"/>
                  </a:lnTo>
                  <a:lnTo>
                    <a:pt x="80705" y="54597"/>
                  </a:lnTo>
                  <a:lnTo>
                    <a:pt x="75314" y="52950"/>
                  </a:lnTo>
                  <a:lnTo>
                    <a:pt x="76590" y="55731"/>
                  </a:lnTo>
                  <a:lnTo>
                    <a:pt x="80448" y="58683"/>
                  </a:lnTo>
                  <a:lnTo>
                    <a:pt x="81315" y="60331"/>
                  </a:lnTo>
                  <a:lnTo>
                    <a:pt x="80743" y="61951"/>
                  </a:lnTo>
                  <a:lnTo>
                    <a:pt x="81162" y="62322"/>
                  </a:lnTo>
                  <a:lnTo>
                    <a:pt x="82572" y="61455"/>
                  </a:lnTo>
                  <a:lnTo>
                    <a:pt x="83163" y="62370"/>
                  </a:lnTo>
                  <a:lnTo>
                    <a:pt x="82915" y="65065"/>
                  </a:lnTo>
                  <a:lnTo>
                    <a:pt x="82315" y="67304"/>
                  </a:lnTo>
                  <a:lnTo>
                    <a:pt x="81353" y="69075"/>
                  </a:lnTo>
                  <a:lnTo>
                    <a:pt x="81639" y="69847"/>
                  </a:lnTo>
                  <a:lnTo>
                    <a:pt x="83144" y="69609"/>
                  </a:lnTo>
                  <a:lnTo>
                    <a:pt x="84553" y="70066"/>
                  </a:lnTo>
                  <a:lnTo>
                    <a:pt x="86763" y="72514"/>
                  </a:lnTo>
                  <a:lnTo>
                    <a:pt x="88554" y="79972"/>
                  </a:lnTo>
                  <a:lnTo>
                    <a:pt x="89440" y="82372"/>
                  </a:lnTo>
                  <a:lnTo>
                    <a:pt x="90088" y="80239"/>
                  </a:lnTo>
                  <a:lnTo>
                    <a:pt x="90887" y="74800"/>
                  </a:lnTo>
                  <a:lnTo>
                    <a:pt x="91640" y="72019"/>
                  </a:lnTo>
                  <a:lnTo>
                    <a:pt x="92354" y="71895"/>
                  </a:lnTo>
                  <a:lnTo>
                    <a:pt x="92964" y="70980"/>
                  </a:lnTo>
                  <a:lnTo>
                    <a:pt x="93478" y="69266"/>
                  </a:lnTo>
                  <a:lnTo>
                    <a:pt x="94526" y="63208"/>
                  </a:lnTo>
                  <a:lnTo>
                    <a:pt x="98145" y="58607"/>
                  </a:lnTo>
                  <a:lnTo>
                    <a:pt x="99869" y="57188"/>
                  </a:lnTo>
                  <a:lnTo>
                    <a:pt x="101498" y="56883"/>
                  </a:lnTo>
                  <a:lnTo>
                    <a:pt x="102280" y="57455"/>
                  </a:lnTo>
                  <a:lnTo>
                    <a:pt x="104994" y="62284"/>
                  </a:lnTo>
                  <a:lnTo>
                    <a:pt x="106642" y="63094"/>
                  </a:lnTo>
                  <a:lnTo>
                    <a:pt x="107480" y="62836"/>
                  </a:lnTo>
                  <a:lnTo>
                    <a:pt x="108642" y="59550"/>
                  </a:lnTo>
                  <a:lnTo>
                    <a:pt x="110109" y="53245"/>
                  </a:lnTo>
                  <a:lnTo>
                    <a:pt x="110442" y="46177"/>
                  </a:lnTo>
                  <a:lnTo>
                    <a:pt x="109652" y="38338"/>
                  </a:lnTo>
                  <a:lnTo>
                    <a:pt x="110109" y="32718"/>
                  </a:lnTo>
                  <a:lnTo>
                    <a:pt x="111833" y="29356"/>
                  </a:lnTo>
                  <a:lnTo>
                    <a:pt x="114090" y="28318"/>
                  </a:lnTo>
                  <a:lnTo>
                    <a:pt x="116900" y="29613"/>
                  </a:lnTo>
                  <a:lnTo>
                    <a:pt x="118948" y="31671"/>
                  </a:lnTo>
                  <a:lnTo>
                    <a:pt x="122987" y="39481"/>
                  </a:lnTo>
                  <a:lnTo>
                    <a:pt x="126254" y="43567"/>
                  </a:lnTo>
                  <a:lnTo>
                    <a:pt x="129054" y="47930"/>
                  </a:lnTo>
                  <a:lnTo>
                    <a:pt x="130502" y="49349"/>
                  </a:lnTo>
                  <a:lnTo>
                    <a:pt x="133283" y="50063"/>
                  </a:lnTo>
                  <a:lnTo>
                    <a:pt x="134026" y="49778"/>
                  </a:lnTo>
                  <a:lnTo>
                    <a:pt x="134521" y="48778"/>
                  </a:lnTo>
                  <a:lnTo>
                    <a:pt x="134779" y="47044"/>
                  </a:lnTo>
                  <a:lnTo>
                    <a:pt x="134179" y="35890"/>
                  </a:lnTo>
                  <a:lnTo>
                    <a:pt x="134960" y="32414"/>
                  </a:lnTo>
                  <a:lnTo>
                    <a:pt x="136141" y="29928"/>
                  </a:lnTo>
                  <a:lnTo>
                    <a:pt x="141151" y="28470"/>
                  </a:lnTo>
                  <a:lnTo>
                    <a:pt x="143885" y="26908"/>
                  </a:lnTo>
                  <a:lnTo>
                    <a:pt x="146542" y="24346"/>
                  </a:lnTo>
                  <a:lnTo>
                    <a:pt x="148742" y="22965"/>
                  </a:lnTo>
                  <a:lnTo>
                    <a:pt x="150495" y="22784"/>
                  </a:lnTo>
                  <a:lnTo>
                    <a:pt x="152314" y="23784"/>
                  </a:lnTo>
                  <a:lnTo>
                    <a:pt x="154229" y="25965"/>
                  </a:lnTo>
                  <a:lnTo>
                    <a:pt x="157201" y="30213"/>
                  </a:lnTo>
                  <a:lnTo>
                    <a:pt x="160944" y="37233"/>
                  </a:lnTo>
                  <a:lnTo>
                    <a:pt x="165706" y="42453"/>
                  </a:lnTo>
                  <a:lnTo>
                    <a:pt x="168192" y="50721"/>
                  </a:lnTo>
                  <a:lnTo>
                    <a:pt x="168726" y="52111"/>
                  </a:lnTo>
                  <a:lnTo>
                    <a:pt x="169316" y="52273"/>
                  </a:lnTo>
                  <a:lnTo>
                    <a:pt x="169945" y="51197"/>
                  </a:lnTo>
                  <a:lnTo>
                    <a:pt x="170345" y="49682"/>
                  </a:lnTo>
                  <a:lnTo>
                    <a:pt x="170459" y="46006"/>
                  </a:lnTo>
                  <a:lnTo>
                    <a:pt x="169126" y="41129"/>
                  </a:lnTo>
                  <a:lnTo>
                    <a:pt x="164678" y="28775"/>
                  </a:lnTo>
                  <a:lnTo>
                    <a:pt x="164602" y="26422"/>
                  </a:lnTo>
                  <a:lnTo>
                    <a:pt x="165163" y="24536"/>
                  </a:lnTo>
                  <a:lnTo>
                    <a:pt x="168297" y="24327"/>
                  </a:lnTo>
                  <a:lnTo>
                    <a:pt x="175593" y="25470"/>
                  </a:lnTo>
                  <a:lnTo>
                    <a:pt x="177917" y="27394"/>
                  </a:lnTo>
                  <a:lnTo>
                    <a:pt x="182880" y="34957"/>
                  </a:lnTo>
                  <a:lnTo>
                    <a:pt x="184271" y="36786"/>
                  </a:lnTo>
                  <a:lnTo>
                    <a:pt x="185118" y="37243"/>
                  </a:lnTo>
                  <a:lnTo>
                    <a:pt x="185433" y="36328"/>
                  </a:lnTo>
                  <a:lnTo>
                    <a:pt x="187357" y="34928"/>
                  </a:lnTo>
                  <a:lnTo>
                    <a:pt x="188681" y="33233"/>
                  </a:lnTo>
                  <a:lnTo>
                    <a:pt x="190900" y="29061"/>
                  </a:lnTo>
                  <a:lnTo>
                    <a:pt x="195748" y="21536"/>
                  </a:lnTo>
                  <a:lnTo>
                    <a:pt x="196758" y="21317"/>
                  </a:lnTo>
                  <a:lnTo>
                    <a:pt x="198168" y="21908"/>
                  </a:lnTo>
                  <a:lnTo>
                    <a:pt x="200654" y="23879"/>
                  </a:lnTo>
                  <a:lnTo>
                    <a:pt x="201835" y="25460"/>
                  </a:lnTo>
                  <a:lnTo>
                    <a:pt x="204168" y="26660"/>
                  </a:lnTo>
                  <a:lnTo>
                    <a:pt x="206559" y="26241"/>
                  </a:lnTo>
                  <a:lnTo>
                    <a:pt x="209864" y="23603"/>
                  </a:lnTo>
                  <a:lnTo>
                    <a:pt x="213608" y="21984"/>
                  </a:lnTo>
                  <a:lnTo>
                    <a:pt x="214884" y="18240"/>
                  </a:lnTo>
                  <a:lnTo>
                    <a:pt x="215122" y="16526"/>
                  </a:lnTo>
                  <a:lnTo>
                    <a:pt x="212112" y="5315"/>
                  </a:lnTo>
                  <a:lnTo>
                    <a:pt x="213379" y="3010"/>
                  </a:lnTo>
                  <a:lnTo>
                    <a:pt x="219904" y="219"/>
                  </a:lnTo>
                  <a:lnTo>
                    <a:pt x="225609" y="0"/>
                  </a:lnTo>
                  <a:lnTo>
                    <a:pt x="226962" y="771"/>
                  </a:lnTo>
                  <a:lnTo>
                    <a:pt x="230553" y="6248"/>
                  </a:lnTo>
                  <a:lnTo>
                    <a:pt x="232991" y="8992"/>
                  </a:lnTo>
                  <a:lnTo>
                    <a:pt x="234220" y="11192"/>
                  </a:lnTo>
                  <a:lnTo>
                    <a:pt x="234515" y="16040"/>
                  </a:lnTo>
                  <a:lnTo>
                    <a:pt x="235991" y="17821"/>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08" name="Freeform: Shape 207">
              <a:extLst>
                <a:ext uri="{FF2B5EF4-FFF2-40B4-BE49-F238E27FC236}">
                  <a16:creationId xmlns:a16="http://schemas.microsoft.com/office/drawing/2014/main" id="{E99DA02B-DAF6-42D6-A98C-28FB264A0419}"/>
                </a:ext>
              </a:extLst>
            </p:cNvPr>
            <p:cNvSpPr/>
            <p:nvPr/>
          </p:nvSpPr>
          <p:spPr>
            <a:xfrm>
              <a:off x="6684943" y="3024105"/>
              <a:ext cx="672956" cy="795310"/>
            </a:xfrm>
            <a:custGeom>
              <a:avLst/>
              <a:gdLst>
                <a:gd name="connsiteX0" fmla="*/ 189024 w 314325"/>
                <a:gd name="connsiteY0" fmla="*/ 21745 h 371475"/>
                <a:gd name="connsiteX1" fmla="*/ 188481 w 314325"/>
                <a:gd name="connsiteY1" fmla="*/ 23965 h 371475"/>
                <a:gd name="connsiteX2" fmla="*/ 187347 w 314325"/>
                <a:gd name="connsiteY2" fmla="*/ 24517 h 371475"/>
                <a:gd name="connsiteX3" fmla="*/ 185366 w 314325"/>
                <a:gd name="connsiteY3" fmla="*/ 25813 h 371475"/>
                <a:gd name="connsiteX4" fmla="*/ 183099 w 314325"/>
                <a:gd name="connsiteY4" fmla="*/ 27584 h 371475"/>
                <a:gd name="connsiteX5" fmla="*/ 180985 w 314325"/>
                <a:gd name="connsiteY5" fmla="*/ 29575 h 371475"/>
                <a:gd name="connsiteX6" fmla="*/ 180413 w 314325"/>
                <a:gd name="connsiteY6" fmla="*/ 31737 h 371475"/>
                <a:gd name="connsiteX7" fmla="*/ 180994 w 314325"/>
                <a:gd name="connsiteY7" fmla="*/ 33147 h 371475"/>
                <a:gd name="connsiteX8" fmla="*/ 181565 w 314325"/>
                <a:gd name="connsiteY8" fmla="*/ 33633 h 371475"/>
                <a:gd name="connsiteX9" fmla="*/ 182337 w 314325"/>
                <a:gd name="connsiteY9" fmla="*/ 33204 h 371475"/>
                <a:gd name="connsiteX10" fmla="*/ 183461 w 314325"/>
                <a:gd name="connsiteY10" fmla="*/ 33471 h 371475"/>
                <a:gd name="connsiteX11" fmla="*/ 184870 w 314325"/>
                <a:gd name="connsiteY11" fmla="*/ 34242 h 371475"/>
                <a:gd name="connsiteX12" fmla="*/ 187223 w 314325"/>
                <a:gd name="connsiteY12" fmla="*/ 34995 h 371475"/>
                <a:gd name="connsiteX13" fmla="*/ 187290 w 314325"/>
                <a:gd name="connsiteY13" fmla="*/ 35738 h 371475"/>
                <a:gd name="connsiteX14" fmla="*/ 186795 w 314325"/>
                <a:gd name="connsiteY14" fmla="*/ 36690 h 371475"/>
                <a:gd name="connsiteX15" fmla="*/ 184966 w 314325"/>
                <a:gd name="connsiteY15" fmla="*/ 38376 h 371475"/>
                <a:gd name="connsiteX16" fmla="*/ 183318 w 314325"/>
                <a:gd name="connsiteY16" fmla="*/ 40281 h 371475"/>
                <a:gd name="connsiteX17" fmla="*/ 183156 w 314325"/>
                <a:gd name="connsiteY17" fmla="*/ 41443 h 371475"/>
                <a:gd name="connsiteX18" fmla="*/ 183356 w 314325"/>
                <a:gd name="connsiteY18" fmla="*/ 42291 h 371475"/>
                <a:gd name="connsiteX19" fmla="*/ 183927 w 314325"/>
                <a:gd name="connsiteY19" fmla="*/ 42805 h 371475"/>
                <a:gd name="connsiteX20" fmla="*/ 186366 w 314325"/>
                <a:gd name="connsiteY20" fmla="*/ 42577 h 371475"/>
                <a:gd name="connsiteX21" fmla="*/ 186728 w 314325"/>
                <a:gd name="connsiteY21" fmla="*/ 43272 h 371475"/>
                <a:gd name="connsiteX22" fmla="*/ 185537 w 314325"/>
                <a:gd name="connsiteY22" fmla="*/ 48158 h 371475"/>
                <a:gd name="connsiteX23" fmla="*/ 185909 w 314325"/>
                <a:gd name="connsiteY23" fmla="*/ 48987 h 371475"/>
                <a:gd name="connsiteX24" fmla="*/ 188052 w 314325"/>
                <a:gd name="connsiteY24" fmla="*/ 49768 h 371475"/>
                <a:gd name="connsiteX25" fmla="*/ 189614 w 314325"/>
                <a:gd name="connsiteY25" fmla="*/ 50940 h 371475"/>
                <a:gd name="connsiteX26" fmla="*/ 192539 w 314325"/>
                <a:gd name="connsiteY26" fmla="*/ 54026 h 371475"/>
                <a:gd name="connsiteX27" fmla="*/ 193700 w 314325"/>
                <a:gd name="connsiteY27" fmla="*/ 56521 h 371475"/>
                <a:gd name="connsiteX28" fmla="*/ 192900 w 314325"/>
                <a:gd name="connsiteY28" fmla="*/ 57360 h 371475"/>
                <a:gd name="connsiteX29" fmla="*/ 191062 w 314325"/>
                <a:gd name="connsiteY29" fmla="*/ 57769 h 371475"/>
                <a:gd name="connsiteX30" fmla="*/ 189567 w 314325"/>
                <a:gd name="connsiteY30" fmla="*/ 57560 h 371475"/>
                <a:gd name="connsiteX31" fmla="*/ 191262 w 314325"/>
                <a:gd name="connsiteY31" fmla="*/ 56055 h 371475"/>
                <a:gd name="connsiteX32" fmla="*/ 187119 w 314325"/>
                <a:gd name="connsiteY32" fmla="*/ 50568 h 371475"/>
                <a:gd name="connsiteX33" fmla="*/ 185242 w 314325"/>
                <a:gd name="connsiteY33" fmla="*/ 50578 h 371475"/>
                <a:gd name="connsiteX34" fmla="*/ 182756 w 314325"/>
                <a:gd name="connsiteY34" fmla="*/ 52902 h 371475"/>
                <a:gd name="connsiteX35" fmla="*/ 175841 w 314325"/>
                <a:gd name="connsiteY35" fmla="*/ 50549 h 371475"/>
                <a:gd name="connsiteX36" fmla="*/ 174517 w 314325"/>
                <a:gd name="connsiteY36" fmla="*/ 51502 h 371475"/>
                <a:gd name="connsiteX37" fmla="*/ 173536 w 314325"/>
                <a:gd name="connsiteY37" fmla="*/ 53359 h 371475"/>
                <a:gd name="connsiteX38" fmla="*/ 171136 w 314325"/>
                <a:gd name="connsiteY38" fmla="*/ 55664 h 371475"/>
                <a:gd name="connsiteX39" fmla="*/ 167735 w 314325"/>
                <a:gd name="connsiteY39" fmla="*/ 56674 h 371475"/>
                <a:gd name="connsiteX40" fmla="*/ 163944 w 314325"/>
                <a:gd name="connsiteY40" fmla="*/ 59207 h 371475"/>
                <a:gd name="connsiteX41" fmla="*/ 159953 w 314325"/>
                <a:gd name="connsiteY41" fmla="*/ 60998 h 371475"/>
                <a:gd name="connsiteX42" fmla="*/ 156905 w 314325"/>
                <a:gd name="connsiteY42" fmla="*/ 62351 h 371475"/>
                <a:gd name="connsiteX43" fmla="*/ 155153 w 314325"/>
                <a:gd name="connsiteY43" fmla="*/ 62112 h 371475"/>
                <a:gd name="connsiteX44" fmla="*/ 157934 w 314325"/>
                <a:gd name="connsiteY44" fmla="*/ 59188 h 371475"/>
                <a:gd name="connsiteX45" fmla="*/ 156753 w 314325"/>
                <a:gd name="connsiteY45" fmla="*/ 59131 h 371475"/>
                <a:gd name="connsiteX46" fmla="*/ 153057 w 314325"/>
                <a:gd name="connsiteY46" fmla="*/ 61198 h 371475"/>
                <a:gd name="connsiteX47" fmla="*/ 150933 w 314325"/>
                <a:gd name="connsiteY47" fmla="*/ 62941 h 371475"/>
                <a:gd name="connsiteX48" fmla="*/ 150247 w 314325"/>
                <a:gd name="connsiteY48" fmla="*/ 65875 h 371475"/>
                <a:gd name="connsiteX49" fmla="*/ 149628 w 314325"/>
                <a:gd name="connsiteY49" fmla="*/ 70695 h 371475"/>
                <a:gd name="connsiteX50" fmla="*/ 151247 w 314325"/>
                <a:gd name="connsiteY50" fmla="*/ 71971 h 371475"/>
                <a:gd name="connsiteX51" fmla="*/ 154086 w 314325"/>
                <a:gd name="connsiteY51" fmla="*/ 78314 h 371475"/>
                <a:gd name="connsiteX52" fmla="*/ 157581 w 314325"/>
                <a:gd name="connsiteY52" fmla="*/ 81020 h 371475"/>
                <a:gd name="connsiteX53" fmla="*/ 156905 w 314325"/>
                <a:gd name="connsiteY53" fmla="*/ 83601 h 371475"/>
                <a:gd name="connsiteX54" fmla="*/ 155981 w 314325"/>
                <a:gd name="connsiteY54" fmla="*/ 85639 h 371475"/>
                <a:gd name="connsiteX55" fmla="*/ 153867 w 314325"/>
                <a:gd name="connsiteY55" fmla="*/ 87401 h 371475"/>
                <a:gd name="connsiteX56" fmla="*/ 152114 w 314325"/>
                <a:gd name="connsiteY56" fmla="*/ 86096 h 371475"/>
                <a:gd name="connsiteX57" fmla="*/ 151038 w 314325"/>
                <a:gd name="connsiteY57" fmla="*/ 86125 h 371475"/>
                <a:gd name="connsiteX58" fmla="*/ 150228 w 314325"/>
                <a:gd name="connsiteY58" fmla="*/ 90249 h 371475"/>
                <a:gd name="connsiteX59" fmla="*/ 151743 w 314325"/>
                <a:gd name="connsiteY59" fmla="*/ 101213 h 371475"/>
                <a:gd name="connsiteX60" fmla="*/ 154181 w 314325"/>
                <a:gd name="connsiteY60" fmla="*/ 108871 h 371475"/>
                <a:gd name="connsiteX61" fmla="*/ 156600 w 314325"/>
                <a:gd name="connsiteY61" fmla="*/ 112204 h 371475"/>
                <a:gd name="connsiteX62" fmla="*/ 162058 w 314325"/>
                <a:gd name="connsiteY62" fmla="*/ 117377 h 371475"/>
                <a:gd name="connsiteX63" fmla="*/ 167830 w 314325"/>
                <a:gd name="connsiteY63" fmla="*/ 120101 h 371475"/>
                <a:gd name="connsiteX64" fmla="*/ 178213 w 314325"/>
                <a:gd name="connsiteY64" fmla="*/ 128778 h 371475"/>
                <a:gd name="connsiteX65" fmla="*/ 183909 w 314325"/>
                <a:gd name="connsiteY65" fmla="*/ 131521 h 371475"/>
                <a:gd name="connsiteX66" fmla="*/ 185404 w 314325"/>
                <a:gd name="connsiteY66" fmla="*/ 133007 h 371475"/>
                <a:gd name="connsiteX67" fmla="*/ 188852 w 314325"/>
                <a:gd name="connsiteY67" fmla="*/ 139665 h 371475"/>
                <a:gd name="connsiteX68" fmla="*/ 191833 w 314325"/>
                <a:gd name="connsiteY68" fmla="*/ 147333 h 371475"/>
                <a:gd name="connsiteX69" fmla="*/ 195044 w 314325"/>
                <a:gd name="connsiteY69" fmla="*/ 159315 h 371475"/>
                <a:gd name="connsiteX70" fmla="*/ 197330 w 314325"/>
                <a:gd name="connsiteY70" fmla="*/ 165192 h 371475"/>
                <a:gd name="connsiteX71" fmla="*/ 201940 w 314325"/>
                <a:gd name="connsiteY71" fmla="*/ 171821 h 371475"/>
                <a:gd name="connsiteX72" fmla="*/ 211503 w 314325"/>
                <a:gd name="connsiteY72" fmla="*/ 181270 h 371475"/>
                <a:gd name="connsiteX73" fmla="*/ 220199 w 314325"/>
                <a:gd name="connsiteY73" fmla="*/ 188157 h 371475"/>
                <a:gd name="connsiteX74" fmla="*/ 228295 w 314325"/>
                <a:gd name="connsiteY74" fmla="*/ 192405 h 371475"/>
                <a:gd name="connsiteX75" fmla="*/ 234610 w 314325"/>
                <a:gd name="connsiteY75" fmla="*/ 193148 h 371475"/>
                <a:gd name="connsiteX76" fmla="*/ 249555 w 314325"/>
                <a:gd name="connsiteY76" fmla="*/ 192214 h 371475"/>
                <a:gd name="connsiteX77" fmla="*/ 252155 w 314325"/>
                <a:gd name="connsiteY77" fmla="*/ 192614 h 371475"/>
                <a:gd name="connsiteX78" fmla="*/ 254917 w 314325"/>
                <a:gd name="connsiteY78" fmla="*/ 193758 h 371475"/>
                <a:gd name="connsiteX79" fmla="*/ 255575 w 314325"/>
                <a:gd name="connsiteY79" fmla="*/ 196701 h 371475"/>
                <a:gd name="connsiteX80" fmla="*/ 254565 w 314325"/>
                <a:gd name="connsiteY80" fmla="*/ 198682 h 371475"/>
                <a:gd name="connsiteX81" fmla="*/ 251422 w 314325"/>
                <a:gd name="connsiteY81" fmla="*/ 200739 h 371475"/>
                <a:gd name="connsiteX82" fmla="*/ 248221 w 314325"/>
                <a:gd name="connsiteY82" fmla="*/ 203587 h 371475"/>
                <a:gd name="connsiteX83" fmla="*/ 247869 w 314325"/>
                <a:gd name="connsiteY83" fmla="*/ 207464 h 371475"/>
                <a:gd name="connsiteX84" fmla="*/ 250860 w 314325"/>
                <a:gd name="connsiteY84" fmla="*/ 210188 h 371475"/>
                <a:gd name="connsiteX85" fmla="*/ 265281 w 314325"/>
                <a:gd name="connsiteY85" fmla="*/ 217399 h 371475"/>
                <a:gd name="connsiteX86" fmla="*/ 280026 w 314325"/>
                <a:gd name="connsiteY86" fmla="*/ 223409 h 371475"/>
                <a:gd name="connsiteX87" fmla="*/ 284617 w 314325"/>
                <a:gd name="connsiteY87" fmla="*/ 226466 h 371475"/>
                <a:gd name="connsiteX88" fmla="*/ 289941 w 314325"/>
                <a:gd name="connsiteY88" fmla="*/ 231219 h 371475"/>
                <a:gd name="connsiteX89" fmla="*/ 302790 w 314325"/>
                <a:gd name="connsiteY89" fmla="*/ 237734 h 371475"/>
                <a:gd name="connsiteX90" fmla="*/ 304962 w 314325"/>
                <a:gd name="connsiteY90" fmla="*/ 240897 h 371475"/>
                <a:gd name="connsiteX91" fmla="*/ 312772 w 314325"/>
                <a:gd name="connsiteY91" fmla="*/ 247688 h 371475"/>
                <a:gd name="connsiteX92" fmla="*/ 316306 w 314325"/>
                <a:gd name="connsiteY92" fmla="*/ 252917 h 371475"/>
                <a:gd name="connsiteX93" fmla="*/ 316982 w 314325"/>
                <a:gd name="connsiteY93" fmla="*/ 256965 h 371475"/>
                <a:gd name="connsiteX94" fmla="*/ 315297 w 314325"/>
                <a:gd name="connsiteY94" fmla="*/ 261071 h 371475"/>
                <a:gd name="connsiteX95" fmla="*/ 314515 w 314325"/>
                <a:gd name="connsiteY95" fmla="*/ 263957 h 371475"/>
                <a:gd name="connsiteX96" fmla="*/ 313192 w 314325"/>
                <a:gd name="connsiteY96" fmla="*/ 266805 h 371475"/>
                <a:gd name="connsiteX97" fmla="*/ 309867 w 314325"/>
                <a:gd name="connsiteY97" fmla="*/ 265729 h 371475"/>
                <a:gd name="connsiteX98" fmla="*/ 306086 w 314325"/>
                <a:gd name="connsiteY98" fmla="*/ 262795 h 371475"/>
                <a:gd name="connsiteX99" fmla="*/ 300390 w 314325"/>
                <a:gd name="connsiteY99" fmla="*/ 250850 h 371475"/>
                <a:gd name="connsiteX100" fmla="*/ 289998 w 314325"/>
                <a:gd name="connsiteY100" fmla="*/ 249641 h 371475"/>
                <a:gd name="connsiteX101" fmla="*/ 287846 w 314325"/>
                <a:gd name="connsiteY101" fmla="*/ 248755 h 371475"/>
                <a:gd name="connsiteX102" fmla="*/ 284150 w 314325"/>
                <a:gd name="connsiteY102" fmla="*/ 246697 h 371475"/>
                <a:gd name="connsiteX103" fmla="*/ 283931 w 314325"/>
                <a:gd name="connsiteY103" fmla="*/ 245335 h 371475"/>
                <a:gd name="connsiteX104" fmla="*/ 283016 w 314325"/>
                <a:gd name="connsiteY104" fmla="*/ 243640 h 371475"/>
                <a:gd name="connsiteX105" fmla="*/ 282073 w 314325"/>
                <a:gd name="connsiteY105" fmla="*/ 243068 h 371475"/>
                <a:gd name="connsiteX106" fmla="*/ 278101 w 314325"/>
                <a:gd name="connsiteY106" fmla="*/ 242688 h 371475"/>
                <a:gd name="connsiteX107" fmla="*/ 275349 w 314325"/>
                <a:gd name="connsiteY107" fmla="*/ 244630 h 371475"/>
                <a:gd name="connsiteX108" fmla="*/ 272110 w 314325"/>
                <a:gd name="connsiteY108" fmla="*/ 249231 h 371475"/>
                <a:gd name="connsiteX109" fmla="*/ 268433 w 314325"/>
                <a:gd name="connsiteY109" fmla="*/ 255832 h 371475"/>
                <a:gd name="connsiteX110" fmla="*/ 264700 w 314325"/>
                <a:gd name="connsiteY110" fmla="*/ 265481 h 371475"/>
                <a:gd name="connsiteX111" fmla="*/ 264490 w 314325"/>
                <a:gd name="connsiteY111" fmla="*/ 269367 h 371475"/>
                <a:gd name="connsiteX112" fmla="*/ 266519 w 314325"/>
                <a:gd name="connsiteY112" fmla="*/ 273129 h 371475"/>
                <a:gd name="connsiteX113" fmla="*/ 272577 w 314325"/>
                <a:gd name="connsiteY113" fmla="*/ 275225 h 371475"/>
                <a:gd name="connsiteX114" fmla="*/ 277254 w 314325"/>
                <a:gd name="connsiteY114" fmla="*/ 278568 h 371475"/>
                <a:gd name="connsiteX115" fmla="*/ 280340 w 314325"/>
                <a:gd name="connsiteY115" fmla="*/ 282054 h 371475"/>
                <a:gd name="connsiteX116" fmla="*/ 280559 w 314325"/>
                <a:gd name="connsiteY116" fmla="*/ 290446 h 371475"/>
                <a:gd name="connsiteX117" fmla="*/ 281940 w 314325"/>
                <a:gd name="connsiteY117" fmla="*/ 295199 h 371475"/>
                <a:gd name="connsiteX118" fmla="*/ 279911 w 314325"/>
                <a:gd name="connsiteY118" fmla="*/ 297894 h 371475"/>
                <a:gd name="connsiteX119" fmla="*/ 275977 w 314325"/>
                <a:gd name="connsiteY119" fmla="*/ 297199 h 371475"/>
                <a:gd name="connsiteX120" fmla="*/ 270738 w 314325"/>
                <a:gd name="connsiteY120" fmla="*/ 298913 h 371475"/>
                <a:gd name="connsiteX121" fmla="*/ 267024 w 314325"/>
                <a:gd name="connsiteY121" fmla="*/ 301981 h 371475"/>
                <a:gd name="connsiteX122" fmla="*/ 265481 w 314325"/>
                <a:gd name="connsiteY122" fmla="*/ 304895 h 371475"/>
                <a:gd name="connsiteX123" fmla="*/ 265881 w 314325"/>
                <a:gd name="connsiteY123" fmla="*/ 312439 h 371475"/>
                <a:gd name="connsiteX124" fmla="*/ 265119 w 314325"/>
                <a:gd name="connsiteY124" fmla="*/ 315306 h 371475"/>
                <a:gd name="connsiteX125" fmla="*/ 258080 w 314325"/>
                <a:gd name="connsiteY125" fmla="*/ 320716 h 371475"/>
                <a:gd name="connsiteX126" fmla="*/ 254384 w 314325"/>
                <a:gd name="connsiteY126" fmla="*/ 326241 h 371475"/>
                <a:gd name="connsiteX127" fmla="*/ 253460 w 314325"/>
                <a:gd name="connsiteY127" fmla="*/ 328527 h 371475"/>
                <a:gd name="connsiteX128" fmla="*/ 252051 w 314325"/>
                <a:gd name="connsiteY128" fmla="*/ 331118 h 371475"/>
                <a:gd name="connsiteX129" fmla="*/ 243163 w 314325"/>
                <a:gd name="connsiteY129" fmla="*/ 331213 h 371475"/>
                <a:gd name="connsiteX130" fmla="*/ 241059 w 314325"/>
                <a:gd name="connsiteY130" fmla="*/ 328003 h 371475"/>
                <a:gd name="connsiteX131" fmla="*/ 240983 w 314325"/>
                <a:gd name="connsiteY131" fmla="*/ 323231 h 371475"/>
                <a:gd name="connsiteX132" fmla="*/ 242506 w 314325"/>
                <a:gd name="connsiteY132" fmla="*/ 320288 h 371475"/>
                <a:gd name="connsiteX133" fmla="*/ 245774 w 314325"/>
                <a:gd name="connsiteY133" fmla="*/ 318906 h 371475"/>
                <a:gd name="connsiteX134" fmla="*/ 247974 w 314325"/>
                <a:gd name="connsiteY134" fmla="*/ 312772 h 371475"/>
                <a:gd name="connsiteX135" fmla="*/ 247278 w 314325"/>
                <a:gd name="connsiteY135" fmla="*/ 308334 h 371475"/>
                <a:gd name="connsiteX136" fmla="*/ 248564 w 314325"/>
                <a:gd name="connsiteY136" fmla="*/ 306362 h 371475"/>
                <a:gd name="connsiteX137" fmla="*/ 249774 w 314325"/>
                <a:gd name="connsiteY137" fmla="*/ 304972 h 371475"/>
                <a:gd name="connsiteX138" fmla="*/ 252260 w 314325"/>
                <a:gd name="connsiteY138" fmla="*/ 304152 h 371475"/>
                <a:gd name="connsiteX139" fmla="*/ 255775 w 314325"/>
                <a:gd name="connsiteY139" fmla="*/ 303371 h 371475"/>
                <a:gd name="connsiteX140" fmla="*/ 256127 w 314325"/>
                <a:gd name="connsiteY140" fmla="*/ 297151 h 371475"/>
                <a:gd name="connsiteX141" fmla="*/ 253384 w 314325"/>
                <a:gd name="connsiteY141" fmla="*/ 294322 h 371475"/>
                <a:gd name="connsiteX142" fmla="*/ 252422 w 314325"/>
                <a:gd name="connsiteY142" fmla="*/ 290351 h 371475"/>
                <a:gd name="connsiteX143" fmla="*/ 251145 w 314325"/>
                <a:gd name="connsiteY143" fmla="*/ 282997 h 371475"/>
                <a:gd name="connsiteX144" fmla="*/ 246621 w 314325"/>
                <a:gd name="connsiteY144" fmla="*/ 273577 h 371475"/>
                <a:gd name="connsiteX145" fmla="*/ 244202 w 314325"/>
                <a:gd name="connsiteY145" fmla="*/ 265147 h 371475"/>
                <a:gd name="connsiteX146" fmla="*/ 242306 w 314325"/>
                <a:gd name="connsiteY146" fmla="*/ 260975 h 371475"/>
                <a:gd name="connsiteX147" fmla="*/ 239430 w 314325"/>
                <a:gd name="connsiteY147" fmla="*/ 258794 h 371475"/>
                <a:gd name="connsiteX148" fmla="*/ 234239 w 314325"/>
                <a:gd name="connsiteY148" fmla="*/ 258823 h 371475"/>
                <a:gd name="connsiteX149" fmla="*/ 231658 w 314325"/>
                <a:gd name="connsiteY149" fmla="*/ 258204 h 371475"/>
                <a:gd name="connsiteX150" fmla="*/ 222475 w 314325"/>
                <a:gd name="connsiteY150" fmla="*/ 252317 h 371475"/>
                <a:gd name="connsiteX151" fmla="*/ 221837 w 314325"/>
                <a:gd name="connsiteY151" fmla="*/ 251422 h 371475"/>
                <a:gd name="connsiteX152" fmla="*/ 221894 w 314325"/>
                <a:gd name="connsiteY152" fmla="*/ 249850 h 371475"/>
                <a:gd name="connsiteX153" fmla="*/ 223418 w 314325"/>
                <a:gd name="connsiteY153" fmla="*/ 247479 h 371475"/>
                <a:gd name="connsiteX154" fmla="*/ 222390 w 314325"/>
                <a:gd name="connsiteY154" fmla="*/ 244269 h 371475"/>
                <a:gd name="connsiteX155" fmla="*/ 221304 w 314325"/>
                <a:gd name="connsiteY155" fmla="*/ 241230 h 371475"/>
                <a:gd name="connsiteX156" fmla="*/ 219504 w 314325"/>
                <a:gd name="connsiteY156" fmla="*/ 238639 h 371475"/>
                <a:gd name="connsiteX157" fmla="*/ 217532 w 314325"/>
                <a:gd name="connsiteY157" fmla="*/ 237287 h 371475"/>
                <a:gd name="connsiteX158" fmla="*/ 213398 w 314325"/>
                <a:gd name="connsiteY158" fmla="*/ 238115 h 371475"/>
                <a:gd name="connsiteX159" fmla="*/ 211950 w 314325"/>
                <a:gd name="connsiteY159" fmla="*/ 238754 h 371475"/>
                <a:gd name="connsiteX160" fmla="*/ 209340 w 314325"/>
                <a:gd name="connsiteY160" fmla="*/ 238535 h 371475"/>
                <a:gd name="connsiteX161" fmla="*/ 207292 w 314325"/>
                <a:gd name="connsiteY161" fmla="*/ 239687 h 371475"/>
                <a:gd name="connsiteX162" fmla="*/ 206149 w 314325"/>
                <a:gd name="connsiteY162" fmla="*/ 239725 h 371475"/>
                <a:gd name="connsiteX163" fmla="*/ 209369 w 314325"/>
                <a:gd name="connsiteY163" fmla="*/ 235163 h 371475"/>
                <a:gd name="connsiteX164" fmla="*/ 208502 w 314325"/>
                <a:gd name="connsiteY164" fmla="*/ 234086 h 371475"/>
                <a:gd name="connsiteX165" fmla="*/ 205321 w 314325"/>
                <a:gd name="connsiteY165" fmla="*/ 232210 h 371475"/>
                <a:gd name="connsiteX166" fmla="*/ 200997 w 314325"/>
                <a:gd name="connsiteY166" fmla="*/ 231924 h 371475"/>
                <a:gd name="connsiteX167" fmla="*/ 199796 w 314325"/>
                <a:gd name="connsiteY167" fmla="*/ 231696 h 371475"/>
                <a:gd name="connsiteX168" fmla="*/ 199092 w 314325"/>
                <a:gd name="connsiteY168" fmla="*/ 232867 h 371475"/>
                <a:gd name="connsiteX169" fmla="*/ 198253 w 314325"/>
                <a:gd name="connsiteY169" fmla="*/ 232229 h 371475"/>
                <a:gd name="connsiteX170" fmla="*/ 198339 w 314325"/>
                <a:gd name="connsiteY170" fmla="*/ 230191 h 371475"/>
                <a:gd name="connsiteX171" fmla="*/ 193319 w 314325"/>
                <a:gd name="connsiteY171" fmla="*/ 221028 h 371475"/>
                <a:gd name="connsiteX172" fmla="*/ 189947 w 314325"/>
                <a:gd name="connsiteY172" fmla="*/ 217284 h 371475"/>
                <a:gd name="connsiteX173" fmla="*/ 188242 w 314325"/>
                <a:gd name="connsiteY173" fmla="*/ 216618 h 371475"/>
                <a:gd name="connsiteX174" fmla="*/ 185166 w 314325"/>
                <a:gd name="connsiteY174" fmla="*/ 217408 h 371475"/>
                <a:gd name="connsiteX175" fmla="*/ 180013 w 314325"/>
                <a:gd name="connsiteY175" fmla="*/ 215770 h 371475"/>
                <a:gd name="connsiteX176" fmla="*/ 176937 w 314325"/>
                <a:gd name="connsiteY176" fmla="*/ 215408 h 371475"/>
                <a:gd name="connsiteX177" fmla="*/ 175241 w 314325"/>
                <a:gd name="connsiteY177" fmla="*/ 215808 h 371475"/>
                <a:gd name="connsiteX178" fmla="*/ 172707 w 314325"/>
                <a:gd name="connsiteY178" fmla="*/ 216998 h 371475"/>
                <a:gd name="connsiteX179" fmla="*/ 171431 w 314325"/>
                <a:gd name="connsiteY179" fmla="*/ 216208 h 371475"/>
                <a:gd name="connsiteX180" fmla="*/ 170983 w 314325"/>
                <a:gd name="connsiteY180" fmla="*/ 214979 h 371475"/>
                <a:gd name="connsiteX181" fmla="*/ 166306 w 314325"/>
                <a:gd name="connsiteY181" fmla="*/ 211160 h 371475"/>
                <a:gd name="connsiteX182" fmla="*/ 160468 w 314325"/>
                <a:gd name="connsiteY182" fmla="*/ 208997 h 371475"/>
                <a:gd name="connsiteX183" fmla="*/ 149104 w 314325"/>
                <a:gd name="connsiteY183" fmla="*/ 196777 h 371475"/>
                <a:gd name="connsiteX184" fmla="*/ 145618 w 314325"/>
                <a:gd name="connsiteY184" fmla="*/ 192196 h 371475"/>
                <a:gd name="connsiteX185" fmla="*/ 138446 w 314325"/>
                <a:gd name="connsiteY185" fmla="*/ 187138 h 371475"/>
                <a:gd name="connsiteX186" fmla="*/ 133912 w 314325"/>
                <a:gd name="connsiteY186" fmla="*/ 179746 h 371475"/>
                <a:gd name="connsiteX187" fmla="*/ 130197 w 314325"/>
                <a:gd name="connsiteY187" fmla="*/ 177032 h 371475"/>
                <a:gd name="connsiteX188" fmla="*/ 124796 w 314325"/>
                <a:gd name="connsiteY188" fmla="*/ 174850 h 371475"/>
                <a:gd name="connsiteX189" fmla="*/ 123549 w 314325"/>
                <a:gd name="connsiteY189" fmla="*/ 175127 h 371475"/>
                <a:gd name="connsiteX190" fmla="*/ 121929 w 314325"/>
                <a:gd name="connsiteY190" fmla="*/ 175946 h 371475"/>
                <a:gd name="connsiteX191" fmla="*/ 120653 w 314325"/>
                <a:gd name="connsiteY191" fmla="*/ 176060 h 371475"/>
                <a:gd name="connsiteX192" fmla="*/ 119644 w 314325"/>
                <a:gd name="connsiteY192" fmla="*/ 175098 h 371475"/>
                <a:gd name="connsiteX193" fmla="*/ 120672 w 314325"/>
                <a:gd name="connsiteY193" fmla="*/ 174107 h 371475"/>
                <a:gd name="connsiteX194" fmla="*/ 121825 w 314325"/>
                <a:gd name="connsiteY194" fmla="*/ 173660 h 371475"/>
                <a:gd name="connsiteX195" fmla="*/ 121377 w 314325"/>
                <a:gd name="connsiteY195" fmla="*/ 170821 h 371475"/>
                <a:gd name="connsiteX196" fmla="*/ 115224 w 314325"/>
                <a:gd name="connsiteY196" fmla="*/ 163449 h 371475"/>
                <a:gd name="connsiteX197" fmla="*/ 111623 w 314325"/>
                <a:gd name="connsiteY197" fmla="*/ 161068 h 371475"/>
                <a:gd name="connsiteX198" fmla="*/ 110604 w 314325"/>
                <a:gd name="connsiteY198" fmla="*/ 159601 h 371475"/>
                <a:gd name="connsiteX199" fmla="*/ 109852 w 314325"/>
                <a:gd name="connsiteY199" fmla="*/ 157591 h 371475"/>
                <a:gd name="connsiteX200" fmla="*/ 109080 w 314325"/>
                <a:gd name="connsiteY200" fmla="*/ 156267 h 371475"/>
                <a:gd name="connsiteX201" fmla="*/ 107375 w 314325"/>
                <a:gd name="connsiteY201" fmla="*/ 155505 h 371475"/>
                <a:gd name="connsiteX202" fmla="*/ 105918 w 314325"/>
                <a:gd name="connsiteY202" fmla="*/ 155638 h 371475"/>
                <a:gd name="connsiteX203" fmla="*/ 103908 w 314325"/>
                <a:gd name="connsiteY203" fmla="*/ 155134 h 371475"/>
                <a:gd name="connsiteX204" fmla="*/ 103975 w 314325"/>
                <a:gd name="connsiteY204" fmla="*/ 151571 h 371475"/>
                <a:gd name="connsiteX205" fmla="*/ 104375 w 314325"/>
                <a:gd name="connsiteY205" fmla="*/ 148838 h 371475"/>
                <a:gd name="connsiteX206" fmla="*/ 104070 w 314325"/>
                <a:gd name="connsiteY206" fmla="*/ 146513 h 371475"/>
                <a:gd name="connsiteX207" fmla="*/ 102108 w 314325"/>
                <a:gd name="connsiteY207" fmla="*/ 140389 h 371475"/>
                <a:gd name="connsiteX208" fmla="*/ 98717 w 314325"/>
                <a:gd name="connsiteY208" fmla="*/ 135188 h 371475"/>
                <a:gd name="connsiteX209" fmla="*/ 96717 w 314325"/>
                <a:gd name="connsiteY209" fmla="*/ 122701 h 371475"/>
                <a:gd name="connsiteX210" fmla="*/ 95174 w 314325"/>
                <a:gd name="connsiteY210" fmla="*/ 119167 h 371475"/>
                <a:gd name="connsiteX211" fmla="*/ 91421 w 314325"/>
                <a:gd name="connsiteY211" fmla="*/ 116491 h 371475"/>
                <a:gd name="connsiteX212" fmla="*/ 82953 w 314325"/>
                <a:gd name="connsiteY212" fmla="*/ 113481 h 371475"/>
                <a:gd name="connsiteX213" fmla="*/ 71152 w 314325"/>
                <a:gd name="connsiteY213" fmla="*/ 105375 h 371475"/>
                <a:gd name="connsiteX214" fmla="*/ 68656 w 314325"/>
                <a:gd name="connsiteY214" fmla="*/ 105232 h 371475"/>
                <a:gd name="connsiteX215" fmla="*/ 61560 w 314325"/>
                <a:gd name="connsiteY215" fmla="*/ 102070 h 371475"/>
                <a:gd name="connsiteX216" fmla="*/ 57159 w 314325"/>
                <a:gd name="connsiteY216" fmla="*/ 101527 h 371475"/>
                <a:gd name="connsiteX217" fmla="*/ 51445 w 314325"/>
                <a:gd name="connsiteY217" fmla="*/ 104365 h 371475"/>
                <a:gd name="connsiteX218" fmla="*/ 44501 w 314325"/>
                <a:gd name="connsiteY218" fmla="*/ 112157 h 371475"/>
                <a:gd name="connsiteX219" fmla="*/ 38871 w 314325"/>
                <a:gd name="connsiteY219" fmla="*/ 120225 h 371475"/>
                <a:gd name="connsiteX220" fmla="*/ 36824 w 314325"/>
                <a:gd name="connsiteY220" fmla="*/ 121787 h 371475"/>
                <a:gd name="connsiteX221" fmla="*/ 29556 w 314325"/>
                <a:gd name="connsiteY221" fmla="*/ 124530 h 371475"/>
                <a:gd name="connsiteX222" fmla="*/ 23136 w 314325"/>
                <a:gd name="connsiteY222" fmla="*/ 125835 h 371475"/>
                <a:gd name="connsiteX223" fmla="*/ 23070 w 314325"/>
                <a:gd name="connsiteY223" fmla="*/ 123777 h 371475"/>
                <a:gd name="connsiteX224" fmla="*/ 22841 w 314325"/>
                <a:gd name="connsiteY224" fmla="*/ 122225 h 371475"/>
                <a:gd name="connsiteX225" fmla="*/ 23927 w 314325"/>
                <a:gd name="connsiteY225" fmla="*/ 120520 h 371475"/>
                <a:gd name="connsiteX226" fmla="*/ 25717 w 314325"/>
                <a:gd name="connsiteY226" fmla="*/ 118510 h 371475"/>
                <a:gd name="connsiteX227" fmla="*/ 27365 w 314325"/>
                <a:gd name="connsiteY227" fmla="*/ 115976 h 371475"/>
                <a:gd name="connsiteX228" fmla="*/ 28051 w 314325"/>
                <a:gd name="connsiteY228" fmla="*/ 114148 h 371475"/>
                <a:gd name="connsiteX229" fmla="*/ 27727 w 314325"/>
                <a:gd name="connsiteY229" fmla="*/ 112928 h 371475"/>
                <a:gd name="connsiteX230" fmla="*/ 26984 w 314325"/>
                <a:gd name="connsiteY230" fmla="*/ 111119 h 371475"/>
                <a:gd name="connsiteX231" fmla="*/ 25975 w 314325"/>
                <a:gd name="connsiteY231" fmla="*/ 110985 h 371475"/>
                <a:gd name="connsiteX232" fmla="*/ 19860 w 314325"/>
                <a:gd name="connsiteY232" fmla="*/ 112509 h 371475"/>
                <a:gd name="connsiteX233" fmla="*/ 18459 w 314325"/>
                <a:gd name="connsiteY233" fmla="*/ 112119 h 371475"/>
                <a:gd name="connsiteX234" fmla="*/ 13935 w 314325"/>
                <a:gd name="connsiteY234" fmla="*/ 109747 h 371475"/>
                <a:gd name="connsiteX235" fmla="*/ 9068 w 314325"/>
                <a:gd name="connsiteY235" fmla="*/ 106832 h 371475"/>
                <a:gd name="connsiteX236" fmla="*/ 7277 w 314325"/>
                <a:gd name="connsiteY236" fmla="*/ 104756 h 371475"/>
                <a:gd name="connsiteX237" fmla="*/ 6601 w 314325"/>
                <a:gd name="connsiteY237" fmla="*/ 102660 h 371475"/>
                <a:gd name="connsiteX238" fmla="*/ 7106 w 314325"/>
                <a:gd name="connsiteY238" fmla="*/ 101308 h 371475"/>
                <a:gd name="connsiteX239" fmla="*/ 6705 w 314325"/>
                <a:gd name="connsiteY239" fmla="*/ 99993 h 371475"/>
                <a:gd name="connsiteX240" fmla="*/ 5753 w 314325"/>
                <a:gd name="connsiteY240" fmla="*/ 98222 h 371475"/>
                <a:gd name="connsiteX241" fmla="*/ 6610 w 314325"/>
                <a:gd name="connsiteY241" fmla="*/ 96212 h 371475"/>
                <a:gd name="connsiteX242" fmla="*/ 8125 w 314325"/>
                <a:gd name="connsiteY242" fmla="*/ 93707 h 371475"/>
                <a:gd name="connsiteX243" fmla="*/ 8887 w 314325"/>
                <a:gd name="connsiteY243" fmla="*/ 92002 h 371475"/>
                <a:gd name="connsiteX244" fmla="*/ 10163 w 314325"/>
                <a:gd name="connsiteY244" fmla="*/ 91564 h 371475"/>
                <a:gd name="connsiteX245" fmla="*/ 10773 w 314325"/>
                <a:gd name="connsiteY245" fmla="*/ 90526 h 371475"/>
                <a:gd name="connsiteX246" fmla="*/ 9753 w 314325"/>
                <a:gd name="connsiteY246" fmla="*/ 86373 h 371475"/>
                <a:gd name="connsiteX247" fmla="*/ 9220 w 314325"/>
                <a:gd name="connsiteY247" fmla="*/ 85706 h 371475"/>
                <a:gd name="connsiteX248" fmla="*/ 8344 w 314325"/>
                <a:gd name="connsiteY248" fmla="*/ 85192 h 371475"/>
                <a:gd name="connsiteX249" fmla="*/ 6991 w 314325"/>
                <a:gd name="connsiteY249" fmla="*/ 85134 h 371475"/>
                <a:gd name="connsiteX250" fmla="*/ 4629 w 314325"/>
                <a:gd name="connsiteY250" fmla="*/ 84277 h 371475"/>
                <a:gd name="connsiteX251" fmla="*/ 2953 w 314325"/>
                <a:gd name="connsiteY251" fmla="*/ 82839 h 371475"/>
                <a:gd name="connsiteX252" fmla="*/ 2591 w 314325"/>
                <a:gd name="connsiteY252" fmla="*/ 80896 h 371475"/>
                <a:gd name="connsiteX253" fmla="*/ 1705 w 314325"/>
                <a:gd name="connsiteY253" fmla="*/ 79029 h 371475"/>
                <a:gd name="connsiteX254" fmla="*/ 190 w 314325"/>
                <a:gd name="connsiteY254" fmla="*/ 77314 h 371475"/>
                <a:gd name="connsiteX255" fmla="*/ 0 w 314325"/>
                <a:gd name="connsiteY255" fmla="*/ 75438 h 371475"/>
                <a:gd name="connsiteX256" fmla="*/ 1724 w 314325"/>
                <a:gd name="connsiteY256" fmla="*/ 74447 h 371475"/>
                <a:gd name="connsiteX257" fmla="*/ 4076 w 314325"/>
                <a:gd name="connsiteY257" fmla="*/ 74409 h 371475"/>
                <a:gd name="connsiteX258" fmla="*/ 5734 w 314325"/>
                <a:gd name="connsiteY258" fmla="*/ 74781 h 371475"/>
                <a:gd name="connsiteX259" fmla="*/ 9449 w 314325"/>
                <a:gd name="connsiteY259" fmla="*/ 71761 h 371475"/>
                <a:gd name="connsiteX260" fmla="*/ 10820 w 314325"/>
                <a:gd name="connsiteY260" fmla="*/ 71495 h 371475"/>
                <a:gd name="connsiteX261" fmla="*/ 12049 w 314325"/>
                <a:gd name="connsiteY261" fmla="*/ 70847 h 371475"/>
                <a:gd name="connsiteX262" fmla="*/ 13078 w 314325"/>
                <a:gd name="connsiteY262" fmla="*/ 66713 h 371475"/>
                <a:gd name="connsiteX263" fmla="*/ 13868 w 314325"/>
                <a:gd name="connsiteY263" fmla="*/ 65475 h 371475"/>
                <a:gd name="connsiteX264" fmla="*/ 14059 w 314325"/>
                <a:gd name="connsiteY264" fmla="*/ 64751 h 371475"/>
                <a:gd name="connsiteX265" fmla="*/ 13325 w 314325"/>
                <a:gd name="connsiteY265" fmla="*/ 63884 h 371475"/>
                <a:gd name="connsiteX266" fmla="*/ 10325 w 314325"/>
                <a:gd name="connsiteY266" fmla="*/ 60970 h 371475"/>
                <a:gd name="connsiteX267" fmla="*/ 8954 w 314325"/>
                <a:gd name="connsiteY267" fmla="*/ 57921 h 371475"/>
                <a:gd name="connsiteX268" fmla="*/ 6791 w 314325"/>
                <a:gd name="connsiteY268" fmla="*/ 54502 h 371475"/>
                <a:gd name="connsiteX269" fmla="*/ 4781 w 314325"/>
                <a:gd name="connsiteY269" fmla="*/ 52987 h 371475"/>
                <a:gd name="connsiteX270" fmla="*/ 4372 w 314325"/>
                <a:gd name="connsiteY270" fmla="*/ 51806 h 371475"/>
                <a:gd name="connsiteX271" fmla="*/ 4324 w 314325"/>
                <a:gd name="connsiteY271" fmla="*/ 50311 h 371475"/>
                <a:gd name="connsiteX272" fmla="*/ 4734 w 314325"/>
                <a:gd name="connsiteY272" fmla="*/ 48987 h 371475"/>
                <a:gd name="connsiteX273" fmla="*/ 8372 w 314325"/>
                <a:gd name="connsiteY273" fmla="*/ 46930 h 371475"/>
                <a:gd name="connsiteX274" fmla="*/ 10525 w 314325"/>
                <a:gd name="connsiteY274" fmla="*/ 44739 h 371475"/>
                <a:gd name="connsiteX275" fmla="*/ 11449 w 314325"/>
                <a:gd name="connsiteY275" fmla="*/ 45577 h 371475"/>
                <a:gd name="connsiteX276" fmla="*/ 13411 w 314325"/>
                <a:gd name="connsiteY276" fmla="*/ 46472 h 371475"/>
                <a:gd name="connsiteX277" fmla="*/ 18735 w 314325"/>
                <a:gd name="connsiteY277" fmla="*/ 45253 h 371475"/>
                <a:gd name="connsiteX278" fmla="*/ 22041 w 314325"/>
                <a:gd name="connsiteY278" fmla="*/ 44025 h 371475"/>
                <a:gd name="connsiteX279" fmla="*/ 24365 w 314325"/>
                <a:gd name="connsiteY279" fmla="*/ 42729 h 371475"/>
                <a:gd name="connsiteX280" fmla="*/ 25803 w 314325"/>
                <a:gd name="connsiteY280" fmla="*/ 42958 h 371475"/>
                <a:gd name="connsiteX281" fmla="*/ 31023 w 314325"/>
                <a:gd name="connsiteY281" fmla="*/ 44891 h 371475"/>
                <a:gd name="connsiteX282" fmla="*/ 32747 w 314325"/>
                <a:gd name="connsiteY282" fmla="*/ 43910 h 371475"/>
                <a:gd name="connsiteX283" fmla="*/ 36509 w 314325"/>
                <a:gd name="connsiteY283" fmla="*/ 41291 h 371475"/>
                <a:gd name="connsiteX284" fmla="*/ 37071 w 314325"/>
                <a:gd name="connsiteY284" fmla="*/ 39910 h 371475"/>
                <a:gd name="connsiteX285" fmla="*/ 40043 w 314325"/>
                <a:gd name="connsiteY285" fmla="*/ 35719 h 371475"/>
                <a:gd name="connsiteX286" fmla="*/ 40100 w 314325"/>
                <a:gd name="connsiteY286" fmla="*/ 34700 h 371475"/>
                <a:gd name="connsiteX287" fmla="*/ 38881 w 314325"/>
                <a:gd name="connsiteY287" fmla="*/ 32061 h 371475"/>
                <a:gd name="connsiteX288" fmla="*/ 39262 w 314325"/>
                <a:gd name="connsiteY288" fmla="*/ 31480 h 371475"/>
                <a:gd name="connsiteX289" fmla="*/ 42901 w 314325"/>
                <a:gd name="connsiteY289" fmla="*/ 28775 h 371475"/>
                <a:gd name="connsiteX290" fmla="*/ 44682 w 314325"/>
                <a:gd name="connsiteY290" fmla="*/ 26375 h 371475"/>
                <a:gd name="connsiteX291" fmla="*/ 46615 w 314325"/>
                <a:gd name="connsiteY291" fmla="*/ 24765 h 371475"/>
                <a:gd name="connsiteX292" fmla="*/ 48006 w 314325"/>
                <a:gd name="connsiteY292" fmla="*/ 24727 h 371475"/>
                <a:gd name="connsiteX293" fmla="*/ 48387 w 314325"/>
                <a:gd name="connsiteY293" fmla="*/ 25279 h 371475"/>
                <a:gd name="connsiteX294" fmla="*/ 48549 w 314325"/>
                <a:gd name="connsiteY294" fmla="*/ 26403 h 371475"/>
                <a:gd name="connsiteX295" fmla="*/ 48425 w 314325"/>
                <a:gd name="connsiteY295" fmla="*/ 31032 h 371475"/>
                <a:gd name="connsiteX296" fmla="*/ 48958 w 314325"/>
                <a:gd name="connsiteY296" fmla="*/ 32452 h 371475"/>
                <a:gd name="connsiteX297" fmla="*/ 51816 w 314325"/>
                <a:gd name="connsiteY297" fmla="*/ 35766 h 371475"/>
                <a:gd name="connsiteX298" fmla="*/ 53854 w 314325"/>
                <a:gd name="connsiteY298" fmla="*/ 37652 h 371475"/>
                <a:gd name="connsiteX299" fmla="*/ 58588 w 314325"/>
                <a:gd name="connsiteY299" fmla="*/ 38948 h 371475"/>
                <a:gd name="connsiteX300" fmla="*/ 58807 w 314325"/>
                <a:gd name="connsiteY300" fmla="*/ 39567 h 371475"/>
                <a:gd name="connsiteX301" fmla="*/ 57502 w 314325"/>
                <a:gd name="connsiteY301" fmla="*/ 42053 h 371475"/>
                <a:gd name="connsiteX302" fmla="*/ 60369 w 314325"/>
                <a:gd name="connsiteY302" fmla="*/ 45025 h 371475"/>
                <a:gd name="connsiteX303" fmla="*/ 60884 w 314325"/>
                <a:gd name="connsiteY303" fmla="*/ 47196 h 371475"/>
                <a:gd name="connsiteX304" fmla="*/ 62208 w 314325"/>
                <a:gd name="connsiteY304" fmla="*/ 48416 h 371475"/>
                <a:gd name="connsiteX305" fmla="*/ 64075 w 314325"/>
                <a:gd name="connsiteY305" fmla="*/ 47815 h 371475"/>
                <a:gd name="connsiteX306" fmla="*/ 64684 w 314325"/>
                <a:gd name="connsiteY306" fmla="*/ 46663 h 371475"/>
                <a:gd name="connsiteX307" fmla="*/ 63951 w 314325"/>
                <a:gd name="connsiteY307" fmla="*/ 44653 h 371475"/>
                <a:gd name="connsiteX308" fmla="*/ 63408 w 314325"/>
                <a:gd name="connsiteY308" fmla="*/ 42548 h 371475"/>
                <a:gd name="connsiteX309" fmla="*/ 63513 w 314325"/>
                <a:gd name="connsiteY309" fmla="*/ 41329 h 371475"/>
                <a:gd name="connsiteX310" fmla="*/ 64027 w 314325"/>
                <a:gd name="connsiteY310" fmla="*/ 39929 h 371475"/>
                <a:gd name="connsiteX311" fmla="*/ 65332 w 314325"/>
                <a:gd name="connsiteY311" fmla="*/ 37967 h 371475"/>
                <a:gd name="connsiteX312" fmla="*/ 68875 w 314325"/>
                <a:gd name="connsiteY312" fmla="*/ 33471 h 371475"/>
                <a:gd name="connsiteX313" fmla="*/ 70152 w 314325"/>
                <a:gd name="connsiteY313" fmla="*/ 30871 h 371475"/>
                <a:gd name="connsiteX314" fmla="*/ 70380 w 314325"/>
                <a:gd name="connsiteY314" fmla="*/ 26841 h 371475"/>
                <a:gd name="connsiteX315" fmla="*/ 70390 w 314325"/>
                <a:gd name="connsiteY315" fmla="*/ 23603 h 371475"/>
                <a:gd name="connsiteX316" fmla="*/ 71571 w 314325"/>
                <a:gd name="connsiteY316" fmla="*/ 22812 h 371475"/>
                <a:gd name="connsiteX317" fmla="*/ 74114 w 314325"/>
                <a:gd name="connsiteY317" fmla="*/ 23393 h 371475"/>
                <a:gd name="connsiteX318" fmla="*/ 74876 w 314325"/>
                <a:gd name="connsiteY318" fmla="*/ 23327 h 371475"/>
                <a:gd name="connsiteX319" fmla="*/ 75219 w 314325"/>
                <a:gd name="connsiteY319" fmla="*/ 25317 h 371475"/>
                <a:gd name="connsiteX320" fmla="*/ 76305 w 314325"/>
                <a:gd name="connsiteY320" fmla="*/ 28489 h 371475"/>
                <a:gd name="connsiteX321" fmla="*/ 77581 w 314325"/>
                <a:gd name="connsiteY321" fmla="*/ 30128 h 371475"/>
                <a:gd name="connsiteX322" fmla="*/ 78943 w 314325"/>
                <a:gd name="connsiteY322" fmla="*/ 30518 h 371475"/>
                <a:gd name="connsiteX323" fmla="*/ 80543 w 314325"/>
                <a:gd name="connsiteY323" fmla="*/ 30527 h 371475"/>
                <a:gd name="connsiteX324" fmla="*/ 84506 w 314325"/>
                <a:gd name="connsiteY324" fmla="*/ 28594 h 371475"/>
                <a:gd name="connsiteX325" fmla="*/ 87087 w 314325"/>
                <a:gd name="connsiteY325" fmla="*/ 27756 h 371475"/>
                <a:gd name="connsiteX326" fmla="*/ 88554 w 314325"/>
                <a:gd name="connsiteY326" fmla="*/ 27984 h 371475"/>
                <a:gd name="connsiteX327" fmla="*/ 89421 w 314325"/>
                <a:gd name="connsiteY327" fmla="*/ 29299 h 371475"/>
                <a:gd name="connsiteX328" fmla="*/ 91269 w 314325"/>
                <a:gd name="connsiteY328" fmla="*/ 32756 h 371475"/>
                <a:gd name="connsiteX329" fmla="*/ 92326 w 314325"/>
                <a:gd name="connsiteY329" fmla="*/ 33147 h 371475"/>
                <a:gd name="connsiteX330" fmla="*/ 93602 w 314325"/>
                <a:gd name="connsiteY330" fmla="*/ 32747 h 371475"/>
                <a:gd name="connsiteX331" fmla="*/ 94050 w 314325"/>
                <a:gd name="connsiteY331" fmla="*/ 32156 h 371475"/>
                <a:gd name="connsiteX332" fmla="*/ 93640 w 314325"/>
                <a:gd name="connsiteY332" fmla="*/ 30823 h 371475"/>
                <a:gd name="connsiteX333" fmla="*/ 93097 w 314325"/>
                <a:gd name="connsiteY333" fmla="*/ 27937 h 371475"/>
                <a:gd name="connsiteX334" fmla="*/ 92354 w 314325"/>
                <a:gd name="connsiteY334" fmla="*/ 25698 h 371475"/>
                <a:gd name="connsiteX335" fmla="*/ 91383 w 314325"/>
                <a:gd name="connsiteY335" fmla="*/ 24651 h 371475"/>
                <a:gd name="connsiteX336" fmla="*/ 91183 w 314325"/>
                <a:gd name="connsiteY336" fmla="*/ 23289 h 371475"/>
                <a:gd name="connsiteX337" fmla="*/ 91792 w 314325"/>
                <a:gd name="connsiteY337" fmla="*/ 20831 h 371475"/>
                <a:gd name="connsiteX338" fmla="*/ 92488 w 314325"/>
                <a:gd name="connsiteY338" fmla="*/ 18774 h 371475"/>
                <a:gd name="connsiteX339" fmla="*/ 93840 w 314325"/>
                <a:gd name="connsiteY339" fmla="*/ 18212 h 371475"/>
                <a:gd name="connsiteX340" fmla="*/ 95393 w 314325"/>
                <a:gd name="connsiteY340" fmla="*/ 17955 h 371475"/>
                <a:gd name="connsiteX341" fmla="*/ 97441 w 314325"/>
                <a:gd name="connsiteY341" fmla="*/ 20136 h 371475"/>
                <a:gd name="connsiteX342" fmla="*/ 99869 w 314325"/>
                <a:gd name="connsiteY342" fmla="*/ 20822 h 371475"/>
                <a:gd name="connsiteX343" fmla="*/ 101679 w 314325"/>
                <a:gd name="connsiteY343" fmla="*/ 20707 h 371475"/>
                <a:gd name="connsiteX344" fmla="*/ 101993 w 314325"/>
                <a:gd name="connsiteY344" fmla="*/ 19440 h 371475"/>
                <a:gd name="connsiteX345" fmla="*/ 101879 w 314325"/>
                <a:gd name="connsiteY345" fmla="*/ 18050 h 371475"/>
                <a:gd name="connsiteX346" fmla="*/ 100803 w 314325"/>
                <a:gd name="connsiteY346" fmla="*/ 16259 h 371475"/>
                <a:gd name="connsiteX347" fmla="*/ 101012 w 314325"/>
                <a:gd name="connsiteY347" fmla="*/ 13545 h 371475"/>
                <a:gd name="connsiteX348" fmla="*/ 102260 w 314325"/>
                <a:gd name="connsiteY348" fmla="*/ 8477 h 371475"/>
                <a:gd name="connsiteX349" fmla="*/ 102975 w 314325"/>
                <a:gd name="connsiteY349" fmla="*/ 8868 h 371475"/>
                <a:gd name="connsiteX350" fmla="*/ 105661 w 314325"/>
                <a:gd name="connsiteY350" fmla="*/ 8915 h 371475"/>
                <a:gd name="connsiteX351" fmla="*/ 108585 w 314325"/>
                <a:gd name="connsiteY351" fmla="*/ 9201 h 371475"/>
                <a:gd name="connsiteX352" fmla="*/ 110471 w 314325"/>
                <a:gd name="connsiteY352" fmla="*/ 11268 h 371475"/>
                <a:gd name="connsiteX353" fmla="*/ 112319 w 314325"/>
                <a:gd name="connsiteY353" fmla="*/ 11973 h 371475"/>
                <a:gd name="connsiteX354" fmla="*/ 114948 w 314325"/>
                <a:gd name="connsiteY354" fmla="*/ 12192 h 371475"/>
                <a:gd name="connsiteX355" fmla="*/ 116710 w 314325"/>
                <a:gd name="connsiteY355" fmla="*/ 11906 h 371475"/>
                <a:gd name="connsiteX356" fmla="*/ 117567 w 314325"/>
                <a:gd name="connsiteY356" fmla="*/ 11125 h 371475"/>
                <a:gd name="connsiteX357" fmla="*/ 118586 w 314325"/>
                <a:gd name="connsiteY357" fmla="*/ 8706 h 371475"/>
                <a:gd name="connsiteX358" fmla="*/ 120472 w 314325"/>
                <a:gd name="connsiteY358" fmla="*/ 5705 h 371475"/>
                <a:gd name="connsiteX359" fmla="*/ 123425 w 314325"/>
                <a:gd name="connsiteY359" fmla="*/ 4163 h 371475"/>
                <a:gd name="connsiteX360" fmla="*/ 128473 w 314325"/>
                <a:gd name="connsiteY360" fmla="*/ 3877 h 371475"/>
                <a:gd name="connsiteX361" fmla="*/ 130997 w 314325"/>
                <a:gd name="connsiteY361" fmla="*/ 3315 h 371475"/>
                <a:gd name="connsiteX362" fmla="*/ 133617 w 314325"/>
                <a:gd name="connsiteY362" fmla="*/ 3343 h 371475"/>
                <a:gd name="connsiteX363" fmla="*/ 135588 w 314325"/>
                <a:gd name="connsiteY363" fmla="*/ 3810 h 371475"/>
                <a:gd name="connsiteX364" fmla="*/ 137627 w 314325"/>
                <a:gd name="connsiteY364" fmla="*/ 3753 h 371475"/>
                <a:gd name="connsiteX365" fmla="*/ 142808 w 314325"/>
                <a:gd name="connsiteY365" fmla="*/ 1657 h 371475"/>
                <a:gd name="connsiteX366" fmla="*/ 148152 w 314325"/>
                <a:gd name="connsiteY366" fmla="*/ 0 h 371475"/>
                <a:gd name="connsiteX367" fmla="*/ 148895 w 314325"/>
                <a:gd name="connsiteY367" fmla="*/ 276 h 371475"/>
                <a:gd name="connsiteX368" fmla="*/ 149009 w 314325"/>
                <a:gd name="connsiteY368" fmla="*/ 829 h 371475"/>
                <a:gd name="connsiteX369" fmla="*/ 148047 w 314325"/>
                <a:gd name="connsiteY369" fmla="*/ 2105 h 371475"/>
                <a:gd name="connsiteX370" fmla="*/ 147113 w 314325"/>
                <a:gd name="connsiteY370" fmla="*/ 3800 h 371475"/>
                <a:gd name="connsiteX371" fmla="*/ 147742 w 314325"/>
                <a:gd name="connsiteY371" fmla="*/ 5734 h 371475"/>
                <a:gd name="connsiteX372" fmla="*/ 150781 w 314325"/>
                <a:gd name="connsiteY372" fmla="*/ 9611 h 371475"/>
                <a:gd name="connsiteX373" fmla="*/ 152438 w 314325"/>
                <a:gd name="connsiteY373" fmla="*/ 12573 h 371475"/>
                <a:gd name="connsiteX374" fmla="*/ 154000 w 314325"/>
                <a:gd name="connsiteY374" fmla="*/ 14792 h 371475"/>
                <a:gd name="connsiteX375" fmla="*/ 156429 w 314325"/>
                <a:gd name="connsiteY375" fmla="*/ 15964 h 371475"/>
                <a:gd name="connsiteX376" fmla="*/ 159620 w 314325"/>
                <a:gd name="connsiteY376" fmla="*/ 16678 h 371475"/>
                <a:gd name="connsiteX377" fmla="*/ 162325 w 314325"/>
                <a:gd name="connsiteY377" fmla="*/ 16935 h 371475"/>
                <a:gd name="connsiteX378" fmla="*/ 165154 w 314325"/>
                <a:gd name="connsiteY378" fmla="*/ 17774 h 371475"/>
                <a:gd name="connsiteX379" fmla="*/ 174860 w 314325"/>
                <a:gd name="connsiteY379" fmla="*/ 19841 h 371475"/>
                <a:gd name="connsiteX380" fmla="*/ 179746 w 314325"/>
                <a:gd name="connsiteY380" fmla="*/ 20412 h 371475"/>
                <a:gd name="connsiteX381" fmla="*/ 183451 w 314325"/>
                <a:gd name="connsiteY381" fmla="*/ 20498 h 371475"/>
                <a:gd name="connsiteX382" fmla="*/ 189024 w 314325"/>
                <a:gd name="connsiteY382" fmla="*/ 21745 h 371475"/>
                <a:gd name="connsiteX383" fmla="*/ 156553 w 314325"/>
                <a:gd name="connsiteY383" fmla="*/ 120815 h 371475"/>
                <a:gd name="connsiteX384" fmla="*/ 157343 w 314325"/>
                <a:gd name="connsiteY384" fmla="*/ 118910 h 371475"/>
                <a:gd name="connsiteX385" fmla="*/ 157048 w 314325"/>
                <a:gd name="connsiteY385" fmla="*/ 117548 h 371475"/>
                <a:gd name="connsiteX386" fmla="*/ 155372 w 314325"/>
                <a:gd name="connsiteY386" fmla="*/ 117824 h 371475"/>
                <a:gd name="connsiteX387" fmla="*/ 154191 w 314325"/>
                <a:gd name="connsiteY387" fmla="*/ 119596 h 371475"/>
                <a:gd name="connsiteX388" fmla="*/ 154981 w 314325"/>
                <a:gd name="connsiteY388" fmla="*/ 121091 h 371475"/>
                <a:gd name="connsiteX389" fmla="*/ 156553 w 314325"/>
                <a:gd name="connsiteY389" fmla="*/ 120815 h 371475"/>
                <a:gd name="connsiteX390" fmla="*/ 155324 w 314325"/>
                <a:gd name="connsiteY390" fmla="*/ 193662 h 371475"/>
                <a:gd name="connsiteX391" fmla="*/ 155305 w 314325"/>
                <a:gd name="connsiteY391" fmla="*/ 193377 h 371475"/>
                <a:gd name="connsiteX392" fmla="*/ 155105 w 314325"/>
                <a:gd name="connsiteY392" fmla="*/ 193405 h 371475"/>
                <a:gd name="connsiteX393" fmla="*/ 155019 w 314325"/>
                <a:gd name="connsiteY393" fmla="*/ 193577 h 371475"/>
                <a:gd name="connsiteX394" fmla="*/ 155105 w 314325"/>
                <a:gd name="connsiteY394" fmla="*/ 193691 h 371475"/>
                <a:gd name="connsiteX395" fmla="*/ 155324 w 314325"/>
                <a:gd name="connsiteY395" fmla="*/ 193662 h 371475"/>
                <a:gd name="connsiteX396" fmla="*/ 100689 w 314325"/>
                <a:gd name="connsiteY396" fmla="*/ 159048 h 371475"/>
                <a:gd name="connsiteX397" fmla="*/ 101575 w 314325"/>
                <a:gd name="connsiteY397" fmla="*/ 160458 h 371475"/>
                <a:gd name="connsiteX398" fmla="*/ 101679 w 314325"/>
                <a:gd name="connsiteY398" fmla="*/ 161277 h 371475"/>
                <a:gd name="connsiteX399" fmla="*/ 101079 w 314325"/>
                <a:gd name="connsiteY399" fmla="*/ 162211 h 371475"/>
                <a:gd name="connsiteX400" fmla="*/ 101327 w 314325"/>
                <a:gd name="connsiteY400" fmla="*/ 164306 h 371475"/>
                <a:gd name="connsiteX401" fmla="*/ 99088 w 314325"/>
                <a:gd name="connsiteY401" fmla="*/ 162563 h 371475"/>
                <a:gd name="connsiteX402" fmla="*/ 95707 w 314325"/>
                <a:gd name="connsiteY402" fmla="*/ 163439 h 371475"/>
                <a:gd name="connsiteX403" fmla="*/ 93631 w 314325"/>
                <a:gd name="connsiteY403" fmla="*/ 163249 h 371475"/>
                <a:gd name="connsiteX404" fmla="*/ 93059 w 314325"/>
                <a:gd name="connsiteY404" fmla="*/ 161687 h 371475"/>
                <a:gd name="connsiteX405" fmla="*/ 93535 w 314325"/>
                <a:gd name="connsiteY405" fmla="*/ 160772 h 371475"/>
                <a:gd name="connsiteX406" fmla="*/ 96755 w 314325"/>
                <a:gd name="connsiteY406" fmla="*/ 160572 h 371475"/>
                <a:gd name="connsiteX407" fmla="*/ 97755 w 314325"/>
                <a:gd name="connsiteY407" fmla="*/ 160125 h 371475"/>
                <a:gd name="connsiteX408" fmla="*/ 99717 w 314325"/>
                <a:gd name="connsiteY408" fmla="*/ 160334 h 371475"/>
                <a:gd name="connsiteX409" fmla="*/ 100689 w 314325"/>
                <a:gd name="connsiteY409" fmla="*/ 159048 h 371475"/>
                <a:gd name="connsiteX410" fmla="*/ 80276 w 314325"/>
                <a:gd name="connsiteY410" fmla="*/ 229733 h 371475"/>
                <a:gd name="connsiteX411" fmla="*/ 81620 w 314325"/>
                <a:gd name="connsiteY411" fmla="*/ 231981 h 371475"/>
                <a:gd name="connsiteX412" fmla="*/ 84620 w 314325"/>
                <a:gd name="connsiteY412" fmla="*/ 241182 h 371475"/>
                <a:gd name="connsiteX413" fmla="*/ 84906 w 314325"/>
                <a:gd name="connsiteY413" fmla="*/ 243164 h 371475"/>
                <a:gd name="connsiteX414" fmla="*/ 84306 w 314325"/>
                <a:gd name="connsiteY414" fmla="*/ 245193 h 371475"/>
                <a:gd name="connsiteX415" fmla="*/ 83544 w 314325"/>
                <a:gd name="connsiteY415" fmla="*/ 246631 h 371475"/>
                <a:gd name="connsiteX416" fmla="*/ 80562 w 314325"/>
                <a:gd name="connsiteY416" fmla="*/ 251241 h 371475"/>
                <a:gd name="connsiteX417" fmla="*/ 81001 w 314325"/>
                <a:gd name="connsiteY417" fmla="*/ 255041 h 371475"/>
                <a:gd name="connsiteX418" fmla="*/ 82105 w 314325"/>
                <a:gd name="connsiteY418" fmla="*/ 257394 h 371475"/>
                <a:gd name="connsiteX419" fmla="*/ 82267 w 314325"/>
                <a:gd name="connsiteY419" fmla="*/ 259994 h 371475"/>
                <a:gd name="connsiteX420" fmla="*/ 81715 w 314325"/>
                <a:gd name="connsiteY420" fmla="*/ 263214 h 371475"/>
                <a:gd name="connsiteX421" fmla="*/ 79867 w 314325"/>
                <a:gd name="connsiteY421" fmla="*/ 282921 h 371475"/>
                <a:gd name="connsiteX422" fmla="*/ 78972 w 314325"/>
                <a:gd name="connsiteY422" fmla="*/ 286398 h 371475"/>
                <a:gd name="connsiteX423" fmla="*/ 78410 w 314325"/>
                <a:gd name="connsiteY423" fmla="*/ 289398 h 371475"/>
                <a:gd name="connsiteX424" fmla="*/ 76372 w 314325"/>
                <a:gd name="connsiteY424" fmla="*/ 290313 h 371475"/>
                <a:gd name="connsiteX425" fmla="*/ 73743 w 314325"/>
                <a:gd name="connsiteY425" fmla="*/ 289350 h 371475"/>
                <a:gd name="connsiteX426" fmla="*/ 70428 w 314325"/>
                <a:gd name="connsiteY426" fmla="*/ 287655 h 371475"/>
                <a:gd name="connsiteX427" fmla="*/ 68894 w 314325"/>
                <a:gd name="connsiteY427" fmla="*/ 287760 h 371475"/>
                <a:gd name="connsiteX428" fmla="*/ 67351 w 314325"/>
                <a:gd name="connsiteY428" fmla="*/ 288341 h 371475"/>
                <a:gd name="connsiteX429" fmla="*/ 66084 w 314325"/>
                <a:gd name="connsiteY429" fmla="*/ 287846 h 371475"/>
                <a:gd name="connsiteX430" fmla="*/ 64875 w 314325"/>
                <a:gd name="connsiteY430" fmla="*/ 286883 h 371475"/>
                <a:gd name="connsiteX431" fmla="*/ 63970 w 314325"/>
                <a:gd name="connsiteY431" fmla="*/ 293608 h 371475"/>
                <a:gd name="connsiteX432" fmla="*/ 62474 w 314325"/>
                <a:gd name="connsiteY432" fmla="*/ 296332 h 371475"/>
                <a:gd name="connsiteX433" fmla="*/ 60198 w 314325"/>
                <a:gd name="connsiteY433" fmla="*/ 298075 h 371475"/>
                <a:gd name="connsiteX434" fmla="*/ 58055 w 314325"/>
                <a:gd name="connsiteY434" fmla="*/ 298180 h 371475"/>
                <a:gd name="connsiteX435" fmla="*/ 55845 w 314325"/>
                <a:gd name="connsiteY435" fmla="*/ 297599 h 371475"/>
                <a:gd name="connsiteX436" fmla="*/ 53978 w 314325"/>
                <a:gd name="connsiteY436" fmla="*/ 297599 h 371475"/>
                <a:gd name="connsiteX437" fmla="*/ 52559 w 314325"/>
                <a:gd name="connsiteY437" fmla="*/ 296313 h 371475"/>
                <a:gd name="connsiteX438" fmla="*/ 51435 w 314325"/>
                <a:gd name="connsiteY438" fmla="*/ 294046 h 371475"/>
                <a:gd name="connsiteX439" fmla="*/ 49644 w 314325"/>
                <a:gd name="connsiteY439" fmla="*/ 291294 h 371475"/>
                <a:gd name="connsiteX440" fmla="*/ 47825 w 314325"/>
                <a:gd name="connsiteY440" fmla="*/ 288026 h 371475"/>
                <a:gd name="connsiteX441" fmla="*/ 47625 w 314325"/>
                <a:gd name="connsiteY441" fmla="*/ 285064 h 371475"/>
                <a:gd name="connsiteX442" fmla="*/ 47310 w 314325"/>
                <a:gd name="connsiteY442" fmla="*/ 278521 h 371475"/>
                <a:gd name="connsiteX443" fmla="*/ 47835 w 314325"/>
                <a:gd name="connsiteY443" fmla="*/ 277092 h 371475"/>
                <a:gd name="connsiteX444" fmla="*/ 48596 w 314325"/>
                <a:gd name="connsiteY444" fmla="*/ 275720 h 371475"/>
                <a:gd name="connsiteX445" fmla="*/ 48968 w 314325"/>
                <a:gd name="connsiteY445" fmla="*/ 272787 h 371475"/>
                <a:gd name="connsiteX446" fmla="*/ 48711 w 314325"/>
                <a:gd name="connsiteY446" fmla="*/ 270224 h 371475"/>
                <a:gd name="connsiteX447" fmla="*/ 49244 w 314325"/>
                <a:gd name="connsiteY447" fmla="*/ 269310 h 371475"/>
                <a:gd name="connsiteX448" fmla="*/ 50302 w 314325"/>
                <a:gd name="connsiteY448" fmla="*/ 270224 h 371475"/>
                <a:gd name="connsiteX449" fmla="*/ 51092 w 314325"/>
                <a:gd name="connsiteY449" fmla="*/ 269881 h 371475"/>
                <a:gd name="connsiteX450" fmla="*/ 51044 w 314325"/>
                <a:gd name="connsiteY450" fmla="*/ 268557 h 371475"/>
                <a:gd name="connsiteX451" fmla="*/ 51283 w 314325"/>
                <a:gd name="connsiteY451" fmla="*/ 266147 h 371475"/>
                <a:gd name="connsiteX452" fmla="*/ 49892 w 314325"/>
                <a:gd name="connsiteY452" fmla="*/ 264128 h 371475"/>
                <a:gd name="connsiteX453" fmla="*/ 47539 w 314325"/>
                <a:gd name="connsiteY453" fmla="*/ 263442 h 371475"/>
                <a:gd name="connsiteX454" fmla="*/ 47310 w 314325"/>
                <a:gd name="connsiteY454" fmla="*/ 261328 h 371475"/>
                <a:gd name="connsiteX455" fmla="*/ 47558 w 314325"/>
                <a:gd name="connsiteY455" fmla="*/ 259261 h 371475"/>
                <a:gd name="connsiteX456" fmla="*/ 48796 w 314325"/>
                <a:gd name="connsiteY456" fmla="*/ 257870 h 371475"/>
                <a:gd name="connsiteX457" fmla="*/ 49216 w 314325"/>
                <a:gd name="connsiteY457" fmla="*/ 256022 h 371475"/>
                <a:gd name="connsiteX458" fmla="*/ 49225 w 314325"/>
                <a:gd name="connsiteY458" fmla="*/ 250374 h 371475"/>
                <a:gd name="connsiteX459" fmla="*/ 47568 w 314325"/>
                <a:gd name="connsiteY459" fmla="*/ 248288 h 371475"/>
                <a:gd name="connsiteX460" fmla="*/ 46930 w 314325"/>
                <a:gd name="connsiteY460" fmla="*/ 245126 h 371475"/>
                <a:gd name="connsiteX461" fmla="*/ 46072 w 314325"/>
                <a:gd name="connsiteY461" fmla="*/ 243107 h 371475"/>
                <a:gd name="connsiteX462" fmla="*/ 44529 w 314325"/>
                <a:gd name="connsiteY462" fmla="*/ 241068 h 371475"/>
                <a:gd name="connsiteX463" fmla="*/ 42777 w 314325"/>
                <a:gd name="connsiteY463" fmla="*/ 239411 h 371475"/>
                <a:gd name="connsiteX464" fmla="*/ 41700 w 314325"/>
                <a:gd name="connsiteY464" fmla="*/ 237811 h 371475"/>
                <a:gd name="connsiteX465" fmla="*/ 41462 w 314325"/>
                <a:gd name="connsiteY465" fmla="*/ 233620 h 371475"/>
                <a:gd name="connsiteX466" fmla="*/ 42072 w 314325"/>
                <a:gd name="connsiteY466" fmla="*/ 230114 h 371475"/>
                <a:gd name="connsiteX467" fmla="*/ 42624 w 314325"/>
                <a:gd name="connsiteY467" fmla="*/ 228610 h 371475"/>
                <a:gd name="connsiteX468" fmla="*/ 43186 w 314325"/>
                <a:gd name="connsiteY468" fmla="*/ 228828 h 371475"/>
                <a:gd name="connsiteX469" fmla="*/ 44920 w 314325"/>
                <a:gd name="connsiteY469" fmla="*/ 230572 h 371475"/>
                <a:gd name="connsiteX470" fmla="*/ 46339 w 314325"/>
                <a:gd name="connsiteY470" fmla="*/ 230962 h 371475"/>
                <a:gd name="connsiteX471" fmla="*/ 49149 w 314325"/>
                <a:gd name="connsiteY471" fmla="*/ 231381 h 371475"/>
                <a:gd name="connsiteX472" fmla="*/ 51911 w 314325"/>
                <a:gd name="connsiteY472" fmla="*/ 230819 h 371475"/>
                <a:gd name="connsiteX473" fmla="*/ 55302 w 314325"/>
                <a:gd name="connsiteY473" fmla="*/ 229229 h 371475"/>
                <a:gd name="connsiteX474" fmla="*/ 58569 w 314325"/>
                <a:gd name="connsiteY474" fmla="*/ 227304 h 371475"/>
                <a:gd name="connsiteX475" fmla="*/ 63303 w 314325"/>
                <a:gd name="connsiteY475" fmla="*/ 221637 h 371475"/>
                <a:gd name="connsiteX476" fmla="*/ 66218 w 314325"/>
                <a:gd name="connsiteY476" fmla="*/ 220485 h 371475"/>
                <a:gd name="connsiteX477" fmla="*/ 67713 w 314325"/>
                <a:gd name="connsiteY477" fmla="*/ 218989 h 371475"/>
                <a:gd name="connsiteX478" fmla="*/ 68228 w 314325"/>
                <a:gd name="connsiteY478" fmla="*/ 216970 h 371475"/>
                <a:gd name="connsiteX479" fmla="*/ 69466 w 314325"/>
                <a:gd name="connsiteY479" fmla="*/ 216446 h 371475"/>
                <a:gd name="connsiteX480" fmla="*/ 70923 w 314325"/>
                <a:gd name="connsiteY480" fmla="*/ 218408 h 371475"/>
                <a:gd name="connsiteX481" fmla="*/ 72733 w 314325"/>
                <a:gd name="connsiteY481" fmla="*/ 218618 h 371475"/>
                <a:gd name="connsiteX482" fmla="*/ 75524 w 314325"/>
                <a:gd name="connsiteY482" fmla="*/ 220237 h 371475"/>
                <a:gd name="connsiteX483" fmla="*/ 76724 w 314325"/>
                <a:gd name="connsiteY483" fmla="*/ 221780 h 371475"/>
                <a:gd name="connsiteX484" fmla="*/ 77753 w 314325"/>
                <a:gd name="connsiteY484" fmla="*/ 223638 h 371475"/>
                <a:gd name="connsiteX485" fmla="*/ 78743 w 314325"/>
                <a:gd name="connsiteY485" fmla="*/ 224457 h 371475"/>
                <a:gd name="connsiteX486" fmla="*/ 79800 w 314325"/>
                <a:gd name="connsiteY486" fmla="*/ 224923 h 371475"/>
                <a:gd name="connsiteX487" fmla="*/ 79953 w 314325"/>
                <a:gd name="connsiteY487" fmla="*/ 225362 h 371475"/>
                <a:gd name="connsiteX488" fmla="*/ 79115 w 314325"/>
                <a:gd name="connsiteY488" fmla="*/ 225800 h 371475"/>
                <a:gd name="connsiteX489" fmla="*/ 78153 w 314325"/>
                <a:gd name="connsiteY489" fmla="*/ 227924 h 371475"/>
                <a:gd name="connsiteX490" fmla="*/ 78695 w 314325"/>
                <a:gd name="connsiteY490" fmla="*/ 228533 h 371475"/>
                <a:gd name="connsiteX491" fmla="*/ 80276 w 314325"/>
                <a:gd name="connsiteY491" fmla="*/ 229733 h 371475"/>
                <a:gd name="connsiteX492" fmla="*/ 44301 w 314325"/>
                <a:gd name="connsiteY492" fmla="*/ 224171 h 371475"/>
                <a:gd name="connsiteX493" fmla="*/ 43415 w 314325"/>
                <a:gd name="connsiteY493" fmla="*/ 225781 h 371475"/>
                <a:gd name="connsiteX494" fmla="*/ 42158 w 314325"/>
                <a:gd name="connsiteY494" fmla="*/ 225666 h 371475"/>
                <a:gd name="connsiteX495" fmla="*/ 42653 w 314325"/>
                <a:gd name="connsiteY495" fmla="*/ 224476 h 371475"/>
                <a:gd name="connsiteX496" fmla="*/ 43815 w 314325"/>
                <a:gd name="connsiteY496" fmla="*/ 222085 h 371475"/>
                <a:gd name="connsiteX497" fmla="*/ 45225 w 314325"/>
                <a:gd name="connsiteY497" fmla="*/ 221285 h 371475"/>
                <a:gd name="connsiteX498" fmla="*/ 45853 w 314325"/>
                <a:gd name="connsiteY498" fmla="*/ 221999 h 371475"/>
                <a:gd name="connsiteX499" fmla="*/ 45186 w 314325"/>
                <a:gd name="connsiteY499" fmla="*/ 223371 h 371475"/>
                <a:gd name="connsiteX500" fmla="*/ 44301 w 314325"/>
                <a:gd name="connsiteY500" fmla="*/ 224171 h 371475"/>
                <a:gd name="connsiteX501" fmla="*/ 195396 w 314325"/>
                <a:gd name="connsiteY501" fmla="*/ 235944 h 371475"/>
                <a:gd name="connsiteX502" fmla="*/ 194205 w 314325"/>
                <a:gd name="connsiteY502" fmla="*/ 236249 h 371475"/>
                <a:gd name="connsiteX503" fmla="*/ 193510 w 314325"/>
                <a:gd name="connsiteY503" fmla="*/ 235830 h 371475"/>
                <a:gd name="connsiteX504" fmla="*/ 193129 w 314325"/>
                <a:gd name="connsiteY504" fmla="*/ 235296 h 371475"/>
                <a:gd name="connsiteX505" fmla="*/ 193595 w 314325"/>
                <a:gd name="connsiteY505" fmla="*/ 233972 h 371475"/>
                <a:gd name="connsiteX506" fmla="*/ 196024 w 314325"/>
                <a:gd name="connsiteY506" fmla="*/ 234763 h 371475"/>
                <a:gd name="connsiteX507" fmla="*/ 195996 w 314325"/>
                <a:gd name="connsiteY507" fmla="*/ 235506 h 371475"/>
                <a:gd name="connsiteX508" fmla="*/ 195396 w 314325"/>
                <a:gd name="connsiteY508" fmla="*/ 235944 h 371475"/>
                <a:gd name="connsiteX509" fmla="*/ 49463 w 314325"/>
                <a:gd name="connsiteY509" fmla="*/ 292789 h 371475"/>
                <a:gd name="connsiteX510" fmla="*/ 47920 w 314325"/>
                <a:gd name="connsiteY510" fmla="*/ 296180 h 371475"/>
                <a:gd name="connsiteX511" fmla="*/ 46311 w 314325"/>
                <a:gd name="connsiteY511" fmla="*/ 293779 h 371475"/>
                <a:gd name="connsiteX512" fmla="*/ 46244 w 314325"/>
                <a:gd name="connsiteY512" fmla="*/ 291722 h 371475"/>
                <a:gd name="connsiteX513" fmla="*/ 46463 w 314325"/>
                <a:gd name="connsiteY513" fmla="*/ 291132 h 371475"/>
                <a:gd name="connsiteX514" fmla="*/ 48444 w 314325"/>
                <a:gd name="connsiteY514" fmla="*/ 291998 h 371475"/>
                <a:gd name="connsiteX515" fmla="*/ 49463 w 314325"/>
                <a:gd name="connsiteY515" fmla="*/ 292789 h 371475"/>
                <a:gd name="connsiteX516" fmla="*/ 239192 w 314325"/>
                <a:gd name="connsiteY516" fmla="*/ 321669 h 371475"/>
                <a:gd name="connsiteX517" fmla="*/ 237382 w 314325"/>
                <a:gd name="connsiteY517" fmla="*/ 325517 h 371475"/>
                <a:gd name="connsiteX518" fmla="*/ 236496 w 314325"/>
                <a:gd name="connsiteY518" fmla="*/ 326993 h 371475"/>
                <a:gd name="connsiteX519" fmla="*/ 230048 w 314325"/>
                <a:gd name="connsiteY519" fmla="*/ 336375 h 371475"/>
                <a:gd name="connsiteX520" fmla="*/ 229305 w 314325"/>
                <a:gd name="connsiteY520" fmla="*/ 338537 h 371475"/>
                <a:gd name="connsiteX521" fmla="*/ 228847 w 314325"/>
                <a:gd name="connsiteY521" fmla="*/ 340890 h 371475"/>
                <a:gd name="connsiteX522" fmla="*/ 228181 w 314325"/>
                <a:gd name="connsiteY522" fmla="*/ 342948 h 371475"/>
                <a:gd name="connsiteX523" fmla="*/ 227285 w 314325"/>
                <a:gd name="connsiteY523" fmla="*/ 344881 h 371475"/>
                <a:gd name="connsiteX524" fmla="*/ 226438 w 314325"/>
                <a:gd name="connsiteY524" fmla="*/ 347339 h 371475"/>
                <a:gd name="connsiteX525" fmla="*/ 226600 w 314325"/>
                <a:gd name="connsiteY525" fmla="*/ 350120 h 371475"/>
                <a:gd name="connsiteX526" fmla="*/ 226904 w 314325"/>
                <a:gd name="connsiteY526" fmla="*/ 351482 h 371475"/>
                <a:gd name="connsiteX527" fmla="*/ 227685 w 314325"/>
                <a:gd name="connsiteY527" fmla="*/ 352377 h 371475"/>
                <a:gd name="connsiteX528" fmla="*/ 228962 w 314325"/>
                <a:gd name="connsiteY528" fmla="*/ 353216 h 371475"/>
                <a:gd name="connsiteX529" fmla="*/ 229943 w 314325"/>
                <a:gd name="connsiteY529" fmla="*/ 354511 h 371475"/>
                <a:gd name="connsiteX530" fmla="*/ 228438 w 314325"/>
                <a:gd name="connsiteY530" fmla="*/ 355683 h 371475"/>
                <a:gd name="connsiteX531" fmla="*/ 230086 w 314325"/>
                <a:gd name="connsiteY531" fmla="*/ 358035 h 371475"/>
                <a:gd name="connsiteX532" fmla="*/ 231495 w 314325"/>
                <a:gd name="connsiteY532" fmla="*/ 359426 h 371475"/>
                <a:gd name="connsiteX533" fmla="*/ 231686 w 314325"/>
                <a:gd name="connsiteY533" fmla="*/ 360817 h 371475"/>
                <a:gd name="connsiteX534" fmla="*/ 231658 w 314325"/>
                <a:gd name="connsiteY534" fmla="*/ 362207 h 371475"/>
                <a:gd name="connsiteX535" fmla="*/ 228733 w 314325"/>
                <a:gd name="connsiteY535" fmla="*/ 364817 h 371475"/>
                <a:gd name="connsiteX536" fmla="*/ 227590 w 314325"/>
                <a:gd name="connsiteY536" fmla="*/ 366255 h 371475"/>
                <a:gd name="connsiteX537" fmla="*/ 226885 w 314325"/>
                <a:gd name="connsiteY537" fmla="*/ 367998 h 371475"/>
                <a:gd name="connsiteX538" fmla="*/ 226581 w 314325"/>
                <a:gd name="connsiteY538" fmla="*/ 369789 h 371475"/>
                <a:gd name="connsiteX539" fmla="*/ 226895 w 314325"/>
                <a:gd name="connsiteY539" fmla="*/ 371408 h 371475"/>
                <a:gd name="connsiteX540" fmla="*/ 226800 w 314325"/>
                <a:gd name="connsiteY540" fmla="*/ 373018 h 371475"/>
                <a:gd name="connsiteX541" fmla="*/ 223856 w 314325"/>
                <a:gd name="connsiteY541" fmla="*/ 372818 h 371475"/>
                <a:gd name="connsiteX542" fmla="*/ 220847 w 314325"/>
                <a:gd name="connsiteY542" fmla="*/ 371827 h 371475"/>
                <a:gd name="connsiteX543" fmla="*/ 217808 w 314325"/>
                <a:gd name="connsiteY543" fmla="*/ 372256 h 371475"/>
                <a:gd name="connsiteX544" fmla="*/ 213484 w 314325"/>
                <a:gd name="connsiteY544" fmla="*/ 370389 h 371475"/>
                <a:gd name="connsiteX545" fmla="*/ 211912 w 314325"/>
                <a:gd name="connsiteY545" fmla="*/ 370056 h 371475"/>
                <a:gd name="connsiteX546" fmla="*/ 210483 w 314325"/>
                <a:gd name="connsiteY546" fmla="*/ 369322 h 371475"/>
                <a:gd name="connsiteX547" fmla="*/ 206892 w 314325"/>
                <a:gd name="connsiteY547" fmla="*/ 363531 h 371475"/>
                <a:gd name="connsiteX548" fmla="*/ 203997 w 314325"/>
                <a:gd name="connsiteY548" fmla="*/ 361083 h 371475"/>
                <a:gd name="connsiteX549" fmla="*/ 200892 w 314325"/>
                <a:gd name="connsiteY549" fmla="*/ 359169 h 371475"/>
                <a:gd name="connsiteX550" fmla="*/ 197720 w 314325"/>
                <a:gd name="connsiteY550" fmla="*/ 359054 h 371475"/>
                <a:gd name="connsiteX551" fmla="*/ 194548 w 314325"/>
                <a:gd name="connsiteY551" fmla="*/ 359273 h 371475"/>
                <a:gd name="connsiteX552" fmla="*/ 191748 w 314325"/>
                <a:gd name="connsiteY552" fmla="*/ 358092 h 371475"/>
                <a:gd name="connsiteX553" fmla="*/ 186042 w 314325"/>
                <a:gd name="connsiteY553" fmla="*/ 354139 h 371475"/>
                <a:gd name="connsiteX554" fmla="*/ 179994 w 314325"/>
                <a:gd name="connsiteY554" fmla="*/ 350968 h 371475"/>
                <a:gd name="connsiteX555" fmla="*/ 177432 w 314325"/>
                <a:gd name="connsiteY555" fmla="*/ 348910 h 371475"/>
                <a:gd name="connsiteX556" fmla="*/ 176260 w 314325"/>
                <a:gd name="connsiteY556" fmla="*/ 347520 h 371475"/>
                <a:gd name="connsiteX557" fmla="*/ 174888 w 314325"/>
                <a:gd name="connsiteY557" fmla="*/ 346596 h 371475"/>
                <a:gd name="connsiteX558" fmla="*/ 171431 w 314325"/>
                <a:gd name="connsiteY558" fmla="*/ 345681 h 371475"/>
                <a:gd name="connsiteX559" fmla="*/ 168316 w 314325"/>
                <a:gd name="connsiteY559" fmla="*/ 343529 h 371475"/>
                <a:gd name="connsiteX560" fmla="*/ 166906 w 314325"/>
                <a:gd name="connsiteY560" fmla="*/ 343376 h 371475"/>
                <a:gd name="connsiteX561" fmla="*/ 163868 w 314325"/>
                <a:gd name="connsiteY561" fmla="*/ 343633 h 371475"/>
                <a:gd name="connsiteX562" fmla="*/ 162306 w 314325"/>
                <a:gd name="connsiteY562" fmla="*/ 343481 h 371475"/>
                <a:gd name="connsiteX563" fmla="*/ 160734 w 314325"/>
                <a:gd name="connsiteY563" fmla="*/ 342719 h 371475"/>
                <a:gd name="connsiteX564" fmla="*/ 157705 w 314325"/>
                <a:gd name="connsiteY564" fmla="*/ 340195 h 371475"/>
                <a:gd name="connsiteX565" fmla="*/ 155762 w 314325"/>
                <a:gd name="connsiteY565" fmla="*/ 336690 h 371475"/>
                <a:gd name="connsiteX566" fmla="*/ 155257 w 314325"/>
                <a:gd name="connsiteY566" fmla="*/ 335137 h 371475"/>
                <a:gd name="connsiteX567" fmla="*/ 156629 w 314325"/>
                <a:gd name="connsiteY567" fmla="*/ 331127 h 371475"/>
                <a:gd name="connsiteX568" fmla="*/ 158258 w 314325"/>
                <a:gd name="connsiteY568" fmla="*/ 327270 h 371475"/>
                <a:gd name="connsiteX569" fmla="*/ 159696 w 314325"/>
                <a:gd name="connsiteY569" fmla="*/ 326193 h 371475"/>
                <a:gd name="connsiteX570" fmla="*/ 161372 w 314325"/>
                <a:gd name="connsiteY570" fmla="*/ 325412 h 371475"/>
                <a:gd name="connsiteX571" fmla="*/ 162382 w 314325"/>
                <a:gd name="connsiteY571" fmla="*/ 324269 h 371475"/>
                <a:gd name="connsiteX572" fmla="*/ 163239 w 314325"/>
                <a:gd name="connsiteY572" fmla="*/ 322869 h 371475"/>
                <a:gd name="connsiteX573" fmla="*/ 166354 w 314325"/>
                <a:gd name="connsiteY573" fmla="*/ 326907 h 371475"/>
                <a:gd name="connsiteX574" fmla="*/ 167745 w 314325"/>
                <a:gd name="connsiteY574" fmla="*/ 327889 h 371475"/>
                <a:gd name="connsiteX575" fmla="*/ 169155 w 314325"/>
                <a:gd name="connsiteY575" fmla="*/ 327670 h 371475"/>
                <a:gd name="connsiteX576" fmla="*/ 171650 w 314325"/>
                <a:gd name="connsiteY576" fmla="*/ 326222 h 371475"/>
                <a:gd name="connsiteX577" fmla="*/ 171860 w 314325"/>
                <a:gd name="connsiteY577" fmla="*/ 324631 h 371475"/>
                <a:gd name="connsiteX578" fmla="*/ 174622 w 314325"/>
                <a:gd name="connsiteY578" fmla="*/ 322621 h 371475"/>
                <a:gd name="connsiteX579" fmla="*/ 178127 w 314325"/>
                <a:gd name="connsiteY579" fmla="*/ 322583 h 371475"/>
                <a:gd name="connsiteX580" fmla="*/ 179746 w 314325"/>
                <a:gd name="connsiteY580" fmla="*/ 322955 h 371475"/>
                <a:gd name="connsiteX581" fmla="*/ 180594 w 314325"/>
                <a:gd name="connsiteY581" fmla="*/ 324774 h 371475"/>
                <a:gd name="connsiteX582" fmla="*/ 181928 w 314325"/>
                <a:gd name="connsiteY582" fmla="*/ 325336 h 371475"/>
                <a:gd name="connsiteX583" fmla="*/ 183470 w 314325"/>
                <a:gd name="connsiteY583" fmla="*/ 325574 h 371475"/>
                <a:gd name="connsiteX584" fmla="*/ 188557 w 314325"/>
                <a:gd name="connsiteY584" fmla="*/ 329032 h 371475"/>
                <a:gd name="connsiteX585" fmla="*/ 189986 w 314325"/>
                <a:gd name="connsiteY585" fmla="*/ 329594 h 371475"/>
                <a:gd name="connsiteX586" fmla="*/ 191424 w 314325"/>
                <a:gd name="connsiteY586" fmla="*/ 329689 h 371475"/>
                <a:gd name="connsiteX587" fmla="*/ 195377 w 314325"/>
                <a:gd name="connsiteY587" fmla="*/ 328241 h 371475"/>
                <a:gd name="connsiteX588" fmla="*/ 198406 w 314325"/>
                <a:gd name="connsiteY588" fmla="*/ 327688 h 371475"/>
                <a:gd name="connsiteX589" fmla="*/ 204759 w 314325"/>
                <a:gd name="connsiteY589" fmla="*/ 328489 h 371475"/>
                <a:gd name="connsiteX590" fmla="*/ 208188 w 314325"/>
                <a:gd name="connsiteY590" fmla="*/ 327622 h 371475"/>
                <a:gd name="connsiteX591" fmla="*/ 210588 w 314325"/>
                <a:gd name="connsiteY591" fmla="*/ 327517 h 371475"/>
                <a:gd name="connsiteX592" fmla="*/ 214084 w 314325"/>
                <a:gd name="connsiteY592" fmla="*/ 326184 h 371475"/>
                <a:gd name="connsiteX593" fmla="*/ 216770 w 314325"/>
                <a:gd name="connsiteY593" fmla="*/ 323964 h 371475"/>
                <a:gd name="connsiteX594" fmla="*/ 218170 w 314325"/>
                <a:gd name="connsiteY594" fmla="*/ 323412 h 371475"/>
                <a:gd name="connsiteX595" fmla="*/ 219675 w 314325"/>
                <a:gd name="connsiteY595" fmla="*/ 323250 h 371475"/>
                <a:gd name="connsiteX596" fmla="*/ 223313 w 314325"/>
                <a:gd name="connsiteY596" fmla="*/ 323393 h 371475"/>
                <a:gd name="connsiteX597" fmla="*/ 226971 w 314325"/>
                <a:gd name="connsiteY597" fmla="*/ 323898 h 371475"/>
                <a:gd name="connsiteX598" fmla="*/ 228505 w 314325"/>
                <a:gd name="connsiteY598" fmla="*/ 323374 h 371475"/>
                <a:gd name="connsiteX599" fmla="*/ 229790 w 314325"/>
                <a:gd name="connsiteY599" fmla="*/ 321916 h 371475"/>
                <a:gd name="connsiteX600" fmla="*/ 231276 w 314325"/>
                <a:gd name="connsiteY600" fmla="*/ 321259 h 371475"/>
                <a:gd name="connsiteX601" fmla="*/ 232905 w 314325"/>
                <a:gd name="connsiteY601" fmla="*/ 321697 h 371475"/>
                <a:gd name="connsiteX602" fmla="*/ 237125 w 314325"/>
                <a:gd name="connsiteY602" fmla="*/ 319202 h 371475"/>
                <a:gd name="connsiteX603" fmla="*/ 238992 w 314325"/>
                <a:gd name="connsiteY603" fmla="*/ 319030 h 371475"/>
                <a:gd name="connsiteX604" fmla="*/ 240764 w 314325"/>
                <a:gd name="connsiteY604" fmla="*/ 319992 h 371475"/>
                <a:gd name="connsiteX605" fmla="*/ 239192 w 314325"/>
                <a:gd name="connsiteY605" fmla="*/ 321669 h 371475"/>
                <a:gd name="connsiteX606" fmla="*/ 144951 w 314325"/>
                <a:gd name="connsiteY606" fmla="*/ 370761 h 371475"/>
                <a:gd name="connsiteX607" fmla="*/ 143665 w 314325"/>
                <a:gd name="connsiteY607" fmla="*/ 371132 h 371475"/>
                <a:gd name="connsiteX608" fmla="*/ 141989 w 314325"/>
                <a:gd name="connsiteY608" fmla="*/ 369989 h 371475"/>
                <a:gd name="connsiteX609" fmla="*/ 141875 w 314325"/>
                <a:gd name="connsiteY609" fmla="*/ 368389 h 371475"/>
                <a:gd name="connsiteX610" fmla="*/ 142180 w 314325"/>
                <a:gd name="connsiteY610" fmla="*/ 367913 h 371475"/>
                <a:gd name="connsiteX611" fmla="*/ 144218 w 314325"/>
                <a:gd name="connsiteY611" fmla="*/ 368646 h 371475"/>
                <a:gd name="connsiteX612" fmla="*/ 144856 w 314325"/>
                <a:gd name="connsiteY612" fmla="*/ 370132 h 371475"/>
                <a:gd name="connsiteX613" fmla="*/ 144951 w 314325"/>
                <a:gd name="connsiteY613" fmla="*/ 3707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Lst>
              <a:rect l="l" t="t" r="r" b="b"/>
              <a:pathLst>
                <a:path w="314325" h="371475">
                  <a:moveTo>
                    <a:pt x="189024" y="21745"/>
                  </a:moveTo>
                  <a:lnTo>
                    <a:pt x="188481" y="23965"/>
                  </a:lnTo>
                  <a:lnTo>
                    <a:pt x="187347" y="24517"/>
                  </a:lnTo>
                  <a:lnTo>
                    <a:pt x="185366" y="25813"/>
                  </a:lnTo>
                  <a:lnTo>
                    <a:pt x="183099" y="27584"/>
                  </a:lnTo>
                  <a:lnTo>
                    <a:pt x="180985" y="29575"/>
                  </a:lnTo>
                  <a:lnTo>
                    <a:pt x="180413" y="31737"/>
                  </a:lnTo>
                  <a:lnTo>
                    <a:pt x="180994" y="33147"/>
                  </a:lnTo>
                  <a:lnTo>
                    <a:pt x="181565" y="33633"/>
                  </a:lnTo>
                  <a:lnTo>
                    <a:pt x="182337" y="33204"/>
                  </a:lnTo>
                  <a:lnTo>
                    <a:pt x="183461" y="33471"/>
                  </a:lnTo>
                  <a:lnTo>
                    <a:pt x="184870" y="34242"/>
                  </a:lnTo>
                  <a:lnTo>
                    <a:pt x="187223" y="34995"/>
                  </a:lnTo>
                  <a:lnTo>
                    <a:pt x="187290" y="35738"/>
                  </a:lnTo>
                  <a:lnTo>
                    <a:pt x="186795" y="36690"/>
                  </a:lnTo>
                  <a:lnTo>
                    <a:pt x="184966" y="38376"/>
                  </a:lnTo>
                  <a:lnTo>
                    <a:pt x="183318" y="40281"/>
                  </a:lnTo>
                  <a:lnTo>
                    <a:pt x="183156" y="41443"/>
                  </a:lnTo>
                  <a:lnTo>
                    <a:pt x="183356" y="42291"/>
                  </a:lnTo>
                  <a:lnTo>
                    <a:pt x="183927" y="42805"/>
                  </a:lnTo>
                  <a:lnTo>
                    <a:pt x="186366" y="42577"/>
                  </a:lnTo>
                  <a:lnTo>
                    <a:pt x="186728" y="43272"/>
                  </a:lnTo>
                  <a:lnTo>
                    <a:pt x="185537" y="48158"/>
                  </a:lnTo>
                  <a:lnTo>
                    <a:pt x="185909" y="48987"/>
                  </a:lnTo>
                  <a:lnTo>
                    <a:pt x="188052" y="49768"/>
                  </a:lnTo>
                  <a:lnTo>
                    <a:pt x="189614" y="50940"/>
                  </a:lnTo>
                  <a:lnTo>
                    <a:pt x="192539" y="54026"/>
                  </a:lnTo>
                  <a:lnTo>
                    <a:pt x="193700" y="56521"/>
                  </a:lnTo>
                  <a:lnTo>
                    <a:pt x="192900" y="57360"/>
                  </a:lnTo>
                  <a:lnTo>
                    <a:pt x="191062" y="57769"/>
                  </a:lnTo>
                  <a:lnTo>
                    <a:pt x="189567" y="57560"/>
                  </a:lnTo>
                  <a:lnTo>
                    <a:pt x="191262" y="56055"/>
                  </a:lnTo>
                  <a:lnTo>
                    <a:pt x="187119" y="50568"/>
                  </a:lnTo>
                  <a:lnTo>
                    <a:pt x="185242" y="50578"/>
                  </a:lnTo>
                  <a:lnTo>
                    <a:pt x="182756" y="52902"/>
                  </a:lnTo>
                  <a:lnTo>
                    <a:pt x="175841" y="50549"/>
                  </a:lnTo>
                  <a:lnTo>
                    <a:pt x="174517" y="51502"/>
                  </a:lnTo>
                  <a:lnTo>
                    <a:pt x="173536" y="53359"/>
                  </a:lnTo>
                  <a:lnTo>
                    <a:pt x="171136" y="55664"/>
                  </a:lnTo>
                  <a:lnTo>
                    <a:pt x="167735" y="56674"/>
                  </a:lnTo>
                  <a:lnTo>
                    <a:pt x="163944" y="59207"/>
                  </a:lnTo>
                  <a:lnTo>
                    <a:pt x="159953" y="60998"/>
                  </a:lnTo>
                  <a:lnTo>
                    <a:pt x="156905" y="62351"/>
                  </a:lnTo>
                  <a:lnTo>
                    <a:pt x="155153" y="62112"/>
                  </a:lnTo>
                  <a:lnTo>
                    <a:pt x="157934" y="59188"/>
                  </a:lnTo>
                  <a:lnTo>
                    <a:pt x="156753" y="59131"/>
                  </a:lnTo>
                  <a:lnTo>
                    <a:pt x="153057" y="61198"/>
                  </a:lnTo>
                  <a:lnTo>
                    <a:pt x="150933" y="62941"/>
                  </a:lnTo>
                  <a:lnTo>
                    <a:pt x="150247" y="65875"/>
                  </a:lnTo>
                  <a:lnTo>
                    <a:pt x="149628" y="70695"/>
                  </a:lnTo>
                  <a:lnTo>
                    <a:pt x="151247" y="71971"/>
                  </a:lnTo>
                  <a:lnTo>
                    <a:pt x="154086" y="78314"/>
                  </a:lnTo>
                  <a:lnTo>
                    <a:pt x="157581" y="81020"/>
                  </a:lnTo>
                  <a:lnTo>
                    <a:pt x="156905" y="83601"/>
                  </a:lnTo>
                  <a:lnTo>
                    <a:pt x="155981" y="85639"/>
                  </a:lnTo>
                  <a:lnTo>
                    <a:pt x="153867" y="87401"/>
                  </a:lnTo>
                  <a:lnTo>
                    <a:pt x="152114" y="86096"/>
                  </a:lnTo>
                  <a:lnTo>
                    <a:pt x="151038" y="86125"/>
                  </a:lnTo>
                  <a:lnTo>
                    <a:pt x="150228" y="90249"/>
                  </a:lnTo>
                  <a:lnTo>
                    <a:pt x="151743" y="101213"/>
                  </a:lnTo>
                  <a:lnTo>
                    <a:pt x="154181" y="108871"/>
                  </a:lnTo>
                  <a:lnTo>
                    <a:pt x="156600" y="112204"/>
                  </a:lnTo>
                  <a:lnTo>
                    <a:pt x="162058" y="117377"/>
                  </a:lnTo>
                  <a:lnTo>
                    <a:pt x="167830" y="120101"/>
                  </a:lnTo>
                  <a:lnTo>
                    <a:pt x="178213" y="128778"/>
                  </a:lnTo>
                  <a:lnTo>
                    <a:pt x="183909" y="131521"/>
                  </a:lnTo>
                  <a:lnTo>
                    <a:pt x="185404" y="133007"/>
                  </a:lnTo>
                  <a:lnTo>
                    <a:pt x="188852" y="139665"/>
                  </a:lnTo>
                  <a:lnTo>
                    <a:pt x="191833" y="147333"/>
                  </a:lnTo>
                  <a:lnTo>
                    <a:pt x="195044" y="159315"/>
                  </a:lnTo>
                  <a:lnTo>
                    <a:pt x="197330" y="165192"/>
                  </a:lnTo>
                  <a:lnTo>
                    <a:pt x="201940" y="171821"/>
                  </a:lnTo>
                  <a:lnTo>
                    <a:pt x="211503" y="181270"/>
                  </a:lnTo>
                  <a:lnTo>
                    <a:pt x="220199" y="188157"/>
                  </a:lnTo>
                  <a:lnTo>
                    <a:pt x="228295" y="192405"/>
                  </a:lnTo>
                  <a:lnTo>
                    <a:pt x="234610" y="193148"/>
                  </a:lnTo>
                  <a:lnTo>
                    <a:pt x="249555" y="192214"/>
                  </a:lnTo>
                  <a:lnTo>
                    <a:pt x="252155" y="192614"/>
                  </a:lnTo>
                  <a:lnTo>
                    <a:pt x="254917" y="193758"/>
                  </a:lnTo>
                  <a:lnTo>
                    <a:pt x="255575" y="196701"/>
                  </a:lnTo>
                  <a:lnTo>
                    <a:pt x="254565" y="198682"/>
                  </a:lnTo>
                  <a:lnTo>
                    <a:pt x="251422" y="200739"/>
                  </a:lnTo>
                  <a:lnTo>
                    <a:pt x="248221" y="203587"/>
                  </a:lnTo>
                  <a:lnTo>
                    <a:pt x="247869" y="207464"/>
                  </a:lnTo>
                  <a:lnTo>
                    <a:pt x="250860" y="210188"/>
                  </a:lnTo>
                  <a:lnTo>
                    <a:pt x="265281" y="217399"/>
                  </a:lnTo>
                  <a:lnTo>
                    <a:pt x="280026" y="223409"/>
                  </a:lnTo>
                  <a:lnTo>
                    <a:pt x="284617" y="226466"/>
                  </a:lnTo>
                  <a:lnTo>
                    <a:pt x="289941" y="231219"/>
                  </a:lnTo>
                  <a:lnTo>
                    <a:pt x="302790" y="237734"/>
                  </a:lnTo>
                  <a:lnTo>
                    <a:pt x="304962" y="240897"/>
                  </a:lnTo>
                  <a:lnTo>
                    <a:pt x="312772" y="247688"/>
                  </a:lnTo>
                  <a:lnTo>
                    <a:pt x="316306" y="252917"/>
                  </a:lnTo>
                  <a:lnTo>
                    <a:pt x="316982" y="256965"/>
                  </a:lnTo>
                  <a:lnTo>
                    <a:pt x="315297" y="261071"/>
                  </a:lnTo>
                  <a:lnTo>
                    <a:pt x="314515" y="263957"/>
                  </a:lnTo>
                  <a:lnTo>
                    <a:pt x="313192" y="266805"/>
                  </a:lnTo>
                  <a:lnTo>
                    <a:pt x="309867" y="265729"/>
                  </a:lnTo>
                  <a:lnTo>
                    <a:pt x="306086" y="262795"/>
                  </a:lnTo>
                  <a:lnTo>
                    <a:pt x="300390" y="250850"/>
                  </a:lnTo>
                  <a:lnTo>
                    <a:pt x="289998" y="249641"/>
                  </a:lnTo>
                  <a:lnTo>
                    <a:pt x="287846" y="248755"/>
                  </a:lnTo>
                  <a:lnTo>
                    <a:pt x="284150" y="246697"/>
                  </a:lnTo>
                  <a:lnTo>
                    <a:pt x="283931" y="245335"/>
                  </a:lnTo>
                  <a:lnTo>
                    <a:pt x="283016" y="243640"/>
                  </a:lnTo>
                  <a:lnTo>
                    <a:pt x="282073" y="243068"/>
                  </a:lnTo>
                  <a:lnTo>
                    <a:pt x="278101" y="242688"/>
                  </a:lnTo>
                  <a:lnTo>
                    <a:pt x="275349" y="244630"/>
                  </a:lnTo>
                  <a:lnTo>
                    <a:pt x="272110" y="249231"/>
                  </a:lnTo>
                  <a:lnTo>
                    <a:pt x="268433" y="255832"/>
                  </a:lnTo>
                  <a:lnTo>
                    <a:pt x="264700" y="265481"/>
                  </a:lnTo>
                  <a:lnTo>
                    <a:pt x="264490" y="269367"/>
                  </a:lnTo>
                  <a:lnTo>
                    <a:pt x="266519" y="273129"/>
                  </a:lnTo>
                  <a:lnTo>
                    <a:pt x="272577" y="275225"/>
                  </a:lnTo>
                  <a:lnTo>
                    <a:pt x="277254" y="278568"/>
                  </a:lnTo>
                  <a:lnTo>
                    <a:pt x="280340" y="282054"/>
                  </a:lnTo>
                  <a:lnTo>
                    <a:pt x="280559" y="290446"/>
                  </a:lnTo>
                  <a:lnTo>
                    <a:pt x="281940" y="295199"/>
                  </a:lnTo>
                  <a:lnTo>
                    <a:pt x="279911" y="297894"/>
                  </a:lnTo>
                  <a:lnTo>
                    <a:pt x="275977" y="297199"/>
                  </a:lnTo>
                  <a:lnTo>
                    <a:pt x="270738" y="298913"/>
                  </a:lnTo>
                  <a:lnTo>
                    <a:pt x="267024" y="301981"/>
                  </a:lnTo>
                  <a:lnTo>
                    <a:pt x="265481" y="304895"/>
                  </a:lnTo>
                  <a:lnTo>
                    <a:pt x="265881" y="312439"/>
                  </a:lnTo>
                  <a:lnTo>
                    <a:pt x="265119" y="315306"/>
                  </a:lnTo>
                  <a:lnTo>
                    <a:pt x="258080" y="320716"/>
                  </a:lnTo>
                  <a:lnTo>
                    <a:pt x="254384" y="326241"/>
                  </a:lnTo>
                  <a:lnTo>
                    <a:pt x="253460" y="328527"/>
                  </a:lnTo>
                  <a:lnTo>
                    <a:pt x="252051" y="331118"/>
                  </a:lnTo>
                  <a:lnTo>
                    <a:pt x="243163" y="331213"/>
                  </a:lnTo>
                  <a:lnTo>
                    <a:pt x="241059" y="328003"/>
                  </a:lnTo>
                  <a:lnTo>
                    <a:pt x="240983" y="323231"/>
                  </a:lnTo>
                  <a:lnTo>
                    <a:pt x="242506" y="320288"/>
                  </a:lnTo>
                  <a:lnTo>
                    <a:pt x="245774" y="318906"/>
                  </a:lnTo>
                  <a:lnTo>
                    <a:pt x="247974" y="312772"/>
                  </a:lnTo>
                  <a:lnTo>
                    <a:pt x="247278" y="308334"/>
                  </a:lnTo>
                  <a:lnTo>
                    <a:pt x="248564" y="306362"/>
                  </a:lnTo>
                  <a:lnTo>
                    <a:pt x="249774" y="304972"/>
                  </a:lnTo>
                  <a:lnTo>
                    <a:pt x="252260" y="304152"/>
                  </a:lnTo>
                  <a:lnTo>
                    <a:pt x="255775" y="303371"/>
                  </a:lnTo>
                  <a:lnTo>
                    <a:pt x="256127" y="297151"/>
                  </a:lnTo>
                  <a:lnTo>
                    <a:pt x="253384" y="294322"/>
                  </a:lnTo>
                  <a:lnTo>
                    <a:pt x="252422" y="290351"/>
                  </a:lnTo>
                  <a:lnTo>
                    <a:pt x="251145" y="282997"/>
                  </a:lnTo>
                  <a:lnTo>
                    <a:pt x="246621" y="273577"/>
                  </a:lnTo>
                  <a:lnTo>
                    <a:pt x="244202" y="265147"/>
                  </a:lnTo>
                  <a:lnTo>
                    <a:pt x="242306" y="260975"/>
                  </a:lnTo>
                  <a:lnTo>
                    <a:pt x="239430" y="258794"/>
                  </a:lnTo>
                  <a:lnTo>
                    <a:pt x="234239" y="258823"/>
                  </a:lnTo>
                  <a:lnTo>
                    <a:pt x="231658" y="258204"/>
                  </a:lnTo>
                  <a:lnTo>
                    <a:pt x="222475" y="252317"/>
                  </a:lnTo>
                  <a:lnTo>
                    <a:pt x="221837" y="251422"/>
                  </a:lnTo>
                  <a:lnTo>
                    <a:pt x="221894" y="249850"/>
                  </a:lnTo>
                  <a:lnTo>
                    <a:pt x="223418" y="247479"/>
                  </a:lnTo>
                  <a:lnTo>
                    <a:pt x="222390" y="244269"/>
                  </a:lnTo>
                  <a:lnTo>
                    <a:pt x="221304" y="241230"/>
                  </a:lnTo>
                  <a:lnTo>
                    <a:pt x="219504" y="238639"/>
                  </a:lnTo>
                  <a:lnTo>
                    <a:pt x="217532" y="237287"/>
                  </a:lnTo>
                  <a:lnTo>
                    <a:pt x="213398" y="238115"/>
                  </a:lnTo>
                  <a:lnTo>
                    <a:pt x="211950" y="238754"/>
                  </a:lnTo>
                  <a:lnTo>
                    <a:pt x="209340" y="238535"/>
                  </a:lnTo>
                  <a:lnTo>
                    <a:pt x="207292" y="239687"/>
                  </a:lnTo>
                  <a:lnTo>
                    <a:pt x="206149" y="239725"/>
                  </a:lnTo>
                  <a:lnTo>
                    <a:pt x="209369" y="235163"/>
                  </a:lnTo>
                  <a:lnTo>
                    <a:pt x="208502" y="234086"/>
                  </a:lnTo>
                  <a:lnTo>
                    <a:pt x="205321" y="232210"/>
                  </a:lnTo>
                  <a:lnTo>
                    <a:pt x="200997" y="231924"/>
                  </a:lnTo>
                  <a:lnTo>
                    <a:pt x="199796" y="231696"/>
                  </a:lnTo>
                  <a:lnTo>
                    <a:pt x="199092" y="232867"/>
                  </a:lnTo>
                  <a:lnTo>
                    <a:pt x="198253" y="232229"/>
                  </a:lnTo>
                  <a:lnTo>
                    <a:pt x="198339" y="230191"/>
                  </a:lnTo>
                  <a:lnTo>
                    <a:pt x="193319" y="221028"/>
                  </a:lnTo>
                  <a:lnTo>
                    <a:pt x="189947" y="217284"/>
                  </a:lnTo>
                  <a:lnTo>
                    <a:pt x="188242" y="216618"/>
                  </a:lnTo>
                  <a:lnTo>
                    <a:pt x="185166" y="217408"/>
                  </a:lnTo>
                  <a:lnTo>
                    <a:pt x="180013" y="215770"/>
                  </a:lnTo>
                  <a:lnTo>
                    <a:pt x="176937" y="215408"/>
                  </a:lnTo>
                  <a:lnTo>
                    <a:pt x="175241" y="215808"/>
                  </a:lnTo>
                  <a:lnTo>
                    <a:pt x="172707" y="216998"/>
                  </a:lnTo>
                  <a:lnTo>
                    <a:pt x="171431" y="216208"/>
                  </a:lnTo>
                  <a:lnTo>
                    <a:pt x="170983" y="214979"/>
                  </a:lnTo>
                  <a:lnTo>
                    <a:pt x="166306" y="211160"/>
                  </a:lnTo>
                  <a:lnTo>
                    <a:pt x="160468" y="208997"/>
                  </a:lnTo>
                  <a:lnTo>
                    <a:pt x="149104" y="196777"/>
                  </a:lnTo>
                  <a:lnTo>
                    <a:pt x="145618" y="192196"/>
                  </a:lnTo>
                  <a:lnTo>
                    <a:pt x="138446" y="187138"/>
                  </a:lnTo>
                  <a:lnTo>
                    <a:pt x="133912" y="179746"/>
                  </a:lnTo>
                  <a:lnTo>
                    <a:pt x="130197" y="177032"/>
                  </a:lnTo>
                  <a:lnTo>
                    <a:pt x="124796" y="174850"/>
                  </a:lnTo>
                  <a:lnTo>
                    <a:pt x="123549" y="175127"/>
                  </a:lnTo>
                  <a:lnTo>
                    <a:pt x="121929" y="175946"/>
                  </a:lnTo>
                  <a:lnTo>
                    <a:pt x="120653" y="176060"/>
                  </a:lnTo>
                  <a:lnTo>
                    <a:pt x="119644" y="175098"/>
                  </a:lnTo>
                  <a:lnTo>
                    <a:pt x="120672" y="174107"/>
                  </a:lnTo>
                  <a:lnTo>
                    <a:pt x="121825" y="173660"/>
                  </a:lnTo>
                  <a:lnTo>
                    <a:pt x="121377" y="170821"/>
                  </a:lnTo>
                  <a:lnTo>
                    <a:pt x="115224" y="163449"/>
                  </a:lnTo>
                  <a:lnTo>
                    <a:pt x="111623" y="161068"/>
                  </a:lnTo>
                  <a:lnTo>
                    <a:pt x="110604" y="159601"/>
                  </a:lnTo>
                  <a:lnTo>
                    <a:pt x="109852" y="157591"/>
                  </a:lnTo>
                  <a:lnTo>
                    <a:pt x="109080" y="156267"/>
                  </a:lnTo>
                  <a:lnTo>
                    <a:pt x="107375" y="155505"/>
                  </a:lnTo>
                  <a:lnTo>
                    <a:pt x="105918" y="155638"/>
                  </a:lnTo>
                  <a:lnTo>
                    <a:pt x="103908" y="155134"/>
                  </a:lnTo>
                  <a:lnTo>
                    <a:pt x="103975" y="151571"/>
                  </a:lnTo>
                  <a:lnTo>
                    <a:pt x="104375" y="148838"/>
                  </a:lnTo>
                  <a:lnTo>
                    <a:pt x="104070" y="146513"/>
                  </a:lnTo>
                  <a:lnTo>
                    <a:pt x="102108" y="140389"/>
                  </a:lnTo>
                  <a:lnTo>
                    <a:pt x="98717" y="135188"/>
                  </a:lnTo>
                  <a:lnTo>
                    <a:pt x="96717" y="122701"/>
                  </a:lnTo>
                  <a:lnTo>
                    <a:pt x="95174" y="119167"/>
                  </a:lnTo>
                  <a:lnTo>
                    <a:pt x="91421" y="116491"/>
                  </a:lnTo>
                  <a:lnTo>
                    <a:pt x="82953" y="113481"/>
                  </a:lnTo>
                  <a:lnTo>
                    <a:pt x="71152" y="105375"/>
                  </a:lnTo>
                  <a:lnTo>
                    <a:pt x="68656" y="105232"/>
                  </a:lnTo>
                  <a:lnTo>
                    <a:pt x="61560" y="102070"/>
                  </a:lnTo>
                  <a:lnTo>
                    <a:pt x="57159" y="101527"/>
                  </a:lnTo>
                  <a:lnTo>
                    <a:pt x="51445" y="104365"/>
                  </a:lnTo>
                  <a:lnTo>
                    <a:pt x="44501" y="112157"/>
                  </a:lnTo>
                  <a:lnTo>
                    <a:pt x="38871" y="120225"/>
                  </a:lnTo>
                  <a:lnTo>
                    <a:pt x="36824" y="121787"/>
                  </a:lnTo>
                  <a:lnTo>
                    <a:pt x="29556" y="124530"/>
                  </a:lnTo>
                  <a:lnTo>
                    <a:pt x="23136" y="125835"/>
                  </a:lnTo>
                  <a:lnTo>
                    <a:pt x="23070" y="123777"/>
                  </a:lnTo>
                  <a:lnTo>
                    <a:pt x="22841" y="122225"/>
                  </a:lnTo>
                  <a:lnTo>
                    <a:pt x="23927" y="120520"/>
                  </a:lnTo>
                  <a:lnTo>
                    <a:pt x="25717" y="118510"/>
                  </a:lnTo>
                  <a:lnTo>
                    <a:pt x="27365" y="115976"/>
                  </a:lnTo>
                  <a:lnTo>
                    <a:pt x="28051" y="114148"/>
                  </a:lnTo>
                  <a:lnTo>
                    <a:pt x="27727" y="112928"/>
                  </a:lnTo>
                  <a:lnTo>
                    <a:pt x="26984" y="111119"/>
                  </a:lnTo>
                  <a:lnTo>
                    <a:pt x="25975" y="110985"/>
                  </a:lnTo>
                  <a:lnTo>
                    <a:pt x="19860" y="112509"/>
                  </a:lnTo>
                  <a:lnTo>
                    <a:pt x="18459" y="112119"/>
                  </a:lnTo>
                  <a:lnTo>
                    <a:pt x="13935" y="109747"/>
                  </a:lnTo>
                  <a:lnTo>
                    <a:pt x="9068" y="106832"/>
                  </a:lnTo>
                  <a:lnTo>
                    <a:pt x="7277" y="104756"/>
                  </a:lnTo>
                  <a:lnTo>
                    <a:pt x="6601" y="102660"/>
                  </a:lnTo>
                  <a:lnTo>
                    <a:pt x="7106" y="101308"/>
                  </a:lnTo>
                  <a:lnTo>
                    <a:pt x="6705" y="99993"/>
                  </a:lnTo>
                  <a:lnTo>
                    <a:pt x="5753" y="98222"/>
                  </a:lnTo>
                  <a:lnTo>
                    <a:pt x="6610" y="96212"/>
                  </a:lnTo>
                  <a:lnTo>
                    <a:pt x="8125" y="93707"/>
                  </a:lnTo>
                  <a:lnTo>
                    <a:pt x="8887" y="92002"/>
                  </a:lnTo>
                  <a:lnTo>
                    <a:pt x="10163" y="91564"/>
                  </a:lnTo>
                  <a:lnTo>
                    <a:pt x="10773" y="90526"/>
                  </a:lnTo>
                  <a:lnTo>
                    <a:pt x="9753" y="86373"/>
                  </a:lnTo>
                  <a:lnTo>
                    <a:pt x="9220" y="85706"/>
                  </a:lnTo>
                  <a:lnTo>
                    <a:pt x="8344" y="85192"/>
                  </a:lnTo>
                  <a:lnTo>
                    <a:pt x="6991" y="85134"/>
                  </a:lnTo>
                  <a:lnTo>
                    <a:pt x="4629" y="84277"/>
                  </a:lnTo>
                  <a:lnTo>
                    <a:pt x="2953" y="82839"/>
                  </a:lnTo>
                  <a:lnTo>
                    <a:pt x="2591" y="80896"/>
                  </a:lnTo>
                  <a:lnTo>
                    <a:pt x="1705" y="79029"/>
                  </a:lnTo>
                  <a:lnTo>
                    <a:pt x="190" y="77314"/>
                  </a:lnTo>
                  <a:lnTo>
                    <a:pt x="0" y="75438"/>
                  </a:lnTo>
                  <a:lnTo>
                    <a:pt x="1724" y="74447"/>
                  </a:lnTo>
                  <a:lnTo>
                    <a:pt x="4076" y="74409"/>
                  </a:lnTo>
                  <a:lnTo>
                    <a:pt x="5734" y="74781"/>
                  </a:lnTo>
                  <a:lnTo>
                    <a:pt x="9449" y="71761"/>
                  </a:lnTo>
                  <a:lnTo>
                    <a:pt x="10820" y="71495"/>
                  </a:lnTo>
                  <a:lnTo>
                    <a:pt x="12049" y="70847"/>
                  </a:lnTo>
                  <a:lnTo>
                    <a:pt x="13078" y="66713"/>
                  </a:lnTo>
                  <a:lnTo>
                    <a:pt x="13868" y="65475"/>
                  </a:lnTo>
                  <a:lnTo>
                    <a:pt x="14059" y="64751"/>
                  </a:lnTo>
                  <a:lnTo>
                    <a:pt x="13325" y="63884"/>
                  </a:lnTo>
                  <a:lnTo>
                    <a:pt x="10325" y="60970"/>
                  </a:lnTo>
                  <a:lnTo>
                    <a:pt x="8954" y="57921"/>
                  </a:lnTo>
                  <a:lnTo>
                    <a:pt x="6791" y="54502"/>
                  </a:lnTo>
                  <a:lnTo>
                    <a:pt x="4781" y="52987"/>
                  </a:lnTo>
                  <a:lnTo>
                    <a:pt x="4372" y="51806"/>
                  </a:lnTo>
                  <a:lnTo>
                    <a:pt x="4324" y="50311"/>
                  </a:lnTo>
                  <a:lnTo>
                    <a:pt x="4734" y="48987"/>
                  </a:lnTo>
                  <a:lnTo>
                    <a:pt x="8372" y="46930"/>
                  </a:lnTo>
                  <a:lnTo>
                    <a:pt x="10525" y="44739"/>
                  </a:lnTo>
                  <a:lnTo>
                    <a:pt x="11449" y="45577"/>
                  </a:lnTo>
                  <a:lnTo>
                    <a:pt x="13411" y="46472"/>
                  </a:lnTo>
                  <a:lnTo>
                    <a:pt x="18735" y="45253"/>
                  </a:lnTo>
                  <a:lnTo>
                    <a:pt x="22041" y="44025"/>
                  </a:lnTo>
                  <a:lnTo>
                    <a:pt x="24365" y="42729"/>
                  </a:lnTo>
                  <a:lnTo>
                    <a:pt x="25803" y="42958"/>
                  </a:lnTo>
                  <a:lnTo>
                    <a:pt x="31023" y="44891"/>
                  </a:lnTo>
                  <a:lnTo>
                    <a:pt x="32747" y="43910"/>
                  </a:lnTo>
                  <a:lnTo>
                    <a:pt x="36509" y="41291"/>
                  </a:lnTo>
                  <a:lnTo>
                    <a:pt x="37071" y="39910"/>
                  </a:lnTo>
                  <a:lnTo>
                    <a:pt x="40043" y="35719"/>
                  </a:lnTo>
                  <a:lnTo>
                    <a:pt x="40100" y="34700"/>
                  </a:lnTo>
                  <a:lnTo>
                    <a:pt x="38881" y="32061"/>
                  </a:lnTo>
                  <a:lnTo>
                    <a:pt x="39262" y="31480"/>
                  </a:lnTo>
                  <a:lnTo>
                    <a:pt x="42901" y="28775"/>
                  </a:lnTo>
                  <a:lnTo>
                    <a:pt x="44682" y="26375"/>
                  </a:lnTo>
                  <a:lnTo>
                    <a:pt x="46615" y="24765"/>
                  </a:lnTo>
                  <a:lnTo>
                    <a:pt x="48006" y="24727"/>
                  </a:lnTo>
                  <a:lnTo>
                    <a:pt x="48387" y="25279"/>
                  </a:lnTo>
                  <a:lnTo>
                    <a:pt x="48549" y="26403"/>
                  </a:lnTo>
                  <a:lnTo>
                    <a:pt x="48425" y="31032"/>
                  </a:lnTo>
                  <a:lnTo>
                    <a:pt x="48958" y="32452"/>
                  </a:lnTo>
                  <a:lnTo>
                    <a:pt x="51816" y="35766"/>
                  </a:lnTo>
                  <a:lnTo>
                    <a:pt x="53854" y="37652"/>
                  </a:lnTo>
                  <a:lnTo>
                    <a:pt x="58588" y="38948"/>
                  </a:lnTo>
                  <a:lnTo>
                    <a:pt x="58807" y="39567"/>
                  </a:lnTo>
                  <a:lnTo>
                    <a:pt x="57502" y="42053"/>
                  </a:lnTo>
                  <a:lnTo>
                    <a:pt x="60369" y="45025"/>
                  </a:lnTo>
                  <a:lnTo>
                    <a:pt x="60884" y="47196"/>
                  </a:lnTo>
                  <a:lnTo>
                    <a:pt x="62208" y="48416"/>
                  </a:lnTo>
                  <a:lnTo>
                    <a:pt x="64075" y="47815"/>
                  </a:lnTo>
                  <a:lnTo>
                    <a:pt x="64684" y="46663"/>
                  </a:lnTo>
                  <a:lnTo>
                    <a:pt x="63951" y="44653"/>
                  </a:lnTo>
                  <a:lnTo>
                    <a:pt x="63408" y="42548"/>
                  </a:lnTo>
                  <a:lnTo>
                    <a:pt x="63513" y="41329"/>
                  </a:lnTo>
                  <a:lnTo>
                    <a:pt x="64027" y="39929"/>
                  </a:lnTo>
                  <a:lnTo>
                    <a:pt x="65332" y="37967"/>
                  </a:lnTo>
                  <a:lnTo>
                    <a:pt x="68875" y="33471"/>
                  </a:lnTo>
                  <a:lnTo>
                    <a:pt x="70152" y="30871"/>
                  </a:lnTo>
                  <a:lnTo>
                    <a:pt x="70380" y="26841"/>
                  </a:lnTo>
                  <a:lnTo>
                    <a:pt x="70390" y="23603"/>
                  </a:lnTo>
                  <a:lnTo>
                    <a:pt x="71571" y="22812"/>
                  </a:lnTo>
                  <a:lnTo>
                    <a:pt x="74114" y="23393"/>
                  </a:lnTo>
                  <a:lnTo>
                    <a:pt x="74876" y="23327"/>
                  </a:lnTo>
                  <a:lnTo>
                    <a:pt x="75219" y="25317"/>
                  </a:lnTo>
                  <a:lnTo>
                    <a:pt x="76305" y="28489"/>
                  </a:lnTo>
                  <a:lnTo>
                    <a:pt x="77581" y="30128"/>
                  </a:lnTo>
                  <a:lnTo>
                    <a:pt x="78943" y="30518"/>
                  </a:lnTo>
                  <a:lnTo>
                    <a:pt x="80543" y="30527"/>
                  </a:lnTo>
                  <a:lnTo>
                    <a:pt x="84506" y="28594"/>
                  </a:lnTo>
                  <a:lnTo>
                    <a:pt x="87087" y="27756"/>
                  </a:lnTo>
                  <a:lnTo>
                    <a:pt x="88554" y="27984"/>
                  </a:lnTo>
                  <a:lnTo>
                    <a:pt x="89421" y="29299"/>
                  </a:lnTo>
                  <a:lnTo>
                    <a:pt x="91269" y="32756"/>
                  </a:lnTo>
                  <a:lnTo>
                    <a:pt x="92326" y="33147"/>
                  </a:lnTo>
                  <a:lnTo>
                    <a:pt x="93602" y="32747"/>
                  </a:lnTo>
                  <a:lnTo>
                    <a:pt x="94050" y="32156"/>
                  </a:lnTo>
                  <a:lnTo>
                    <a:pt x="93640" y="30823"/>
                  </a:lnTo>
                  <a:lnTo>
                    <a:pt x="93097" y="27937"/>
                  </a:lnTo>
                  <a:lnTo>
                    <a:pt x="92354" y="25698"/>
                  </a:lnTo>
                  <a:lnTo>
                    <a:pt x="91383" y="24651"/>
                  </a:lnTo>
                  <a:lnTo>
                    <a:pt x="91183" y="23289"/>
                  </a:lnTo>
                  <a:lnTo>
                    <a:pt x="91792" y="20831"/>
                  </a:lnTo>
                  <a:lnTo>
                    <a:pt x="92488" y="18774"/>
                  </a:lnTo>
                  <a:lnTo>
                    <a:pt x="93840" y="18212"/>
                  </a:lnTo>
                  <a:lnTo>
                    <a:pt x="95393" y="17955"/>
                  </a:lnTo>
                  <a:lnTo>
                    <a:pt x="97441" y="20136"/>
                  </a:lnTo>
                  <a:lnTo>
                    <a:pt x="99869" y="20822"/>
                  </a:lnTo>
                  <a:lnTo>
                    <a:pt x="101679" y="20707"/>
                  </a:lnTo>
                  <a:lnTo>
                    <a:pt x="101993" y="19440"/>
                  </a:lnTo>
                  <a:lnTo>
                    <a:pt x="101879" y="18050"/>
                  </a:lnTo>
                  <a:lnTo>
                    <a:pt x="100803" y="16259"/>
                  </a:lnTo>
                  <a:lnTo>
                    <a:pt x="101012" y="13545"/>
                  </a:lnTo>
                  <a:lnTo>
                    <a:pt x="102260" y="8477"/>
                  </a:lnTo>
                  <a:lnTo>
                    <a:pt x="102975" y="8868"/>
                  </a:lnTo>
                  <a:lnTo>
                    <a:pt x="105661" y="8915"/>
                  </a:lnTo>
                  <a:lnTo>
                    <a:pt x="108585" y="9201"/>
                  </a:lnTo>
                  <a:lnTo>
                    <a:pt x="110471" y="11268"/>
                  </a:lnTo>
                  <a:lnTo>
                    <a:pt x="112319" y="11973"/>
                  </a:lnTo>
                  <a:lnTo>
                    <a:pt x="114948" y="12192"/>
                  </a:lnTo>
                  <a:lnTo>
                    <a:pt x="116710" y="11906"/>
                  </a:lnTo>
                  <a:lnTo>
                    <a:pt x="117567" y="11125"/>
                  </a:lnTo>
                  <a:lnTo>
                    <a:pt x="118586" y="8706"/>
                  </a:lnTo>
                  <a:lnTo>
                    <a:pt x="120472" y="5705"/>
                  </a:lnTo>
                  <a:lnTo>
                    <a:pt x="123425" y="4163"/>
                  </a:lnTo>
                  <a:lnTo>
                    <a:pt x="128473" y="3877"/>
                  </a:lnTo>
                  <a:lnTo>
                    <a:pt x="130997" y="3315"/>
                  </a:lnTo>
                  <a:lnTo>
                    <a:pt x="133617" y="3343"/>
                  </a:lnTo>
                  <a:lnTo>
                    <a:pt x="135588" y="3810"/>
                  </a:lnTo>
                  <a:lnTo>
                    <a:pt x="137627" y="3753"/>
                  </a:lnTo>
                  <a:lnTo>
                    <a:pt x="142808" y="1657"/>
                  </a:lnTo>
                  <a:lnTo>
                    <a:pt x="148152" y="0"/>
                  </a:lnTo>
                  <a:lnTo>
                    <a:pt x="148895" y="276"/>
                  </a:lnTo>
                  <a:lnTo>
                    <a:pt x="149009" y="829"/>
                  </a:lnTo>
                  <a:lnTo>
                    <a:pt x="148047" y="2105"/>
                  </a:lnTo>
                  <a:lnTo>
                    <a:pt x="147113" y="3800"/>
                  </a:lnTo>
                  <a:lnTo>
                    <a:pt x="147742" y="5734"/>
                  </a:lnTo>
                  <a:lnTo>
                    <a:pt x="150781" y="9611"/>
                  </a:lnTo>
                  <a:lnTo>
                    <a:pt x="152438" y="12573"/>
                  </a:lnTo>
                  <a:lnTo>
                    <a:pt x="154000" y="14792"/>
                  </a:lnTo>
                  <a:lnTo>
                    <a:pt x="156429" y="15964"/>
                  </a:lnTo>
                  <a:lnTo>
                    <a:pt x="159620" y="16678"/>
                  </a:lnTo>
                  <a:lnTo>
                    <a:pt x="162325" y="16935"/>
                  </a:lnTo>
                  <a:lnTo>
                    <a:pt x="165154" y="17774"/>
                  </a:lnTo>
                  <a:lnTo>
                    <a:pt x="174860" y="19841"/>
                  </a:lnTo>
                  <a:lnTo>
                    <a:pt x="179746" y="20412"/>
                  </a:lnTo>
                  <a:lnTo>
                    <a:pt x="183451" y="20498"/>
                  </a:lnTo>
                  <a:lnTo>
                    <a:pt x="189024" y="21745"/>
                  </a:lnTo>
                  <a:close/>
                  <a:moveTo>
                    <a:pt x="156553" y="120815"/>
                  </a:moveTo>
                  <a:lnTo>
                    <a:pt x="157343" y="118910"/>
                  </a:lnTo>
                  <a:lnTo>
                    <a:pt x="157048" y="117548"/>
                  </a:lnTo>
                  <a:lnTo>
                    <a:pt x="155372" y="117824"/>
                  </a:lnTo>
                  <a:lnTo>
                    <a:pt x="154191" y="119596"/>
                  </a:lnTo>
                  <a:lnTo>
                    <a:pt x="154981" y="121091"/>
                  </a:lnTo>
                  <a:lnTo>
                    <a:pt x="156553" y="120815"/>
                  </a:lnTo>
                  <a:close/>
                  <a:moveTo>
                    <a:pt x="155324" y="193662"/>
                  </a:moveTo>
                  <a:lnTo>
                    <a:pt x="155305" y="193377"/>
                  </a:lnTo>
                  <a:lnTo>
                    <a:pt x="155105" y="193405"/>
                  </a:lnTo>
                  <a:lnTo>
                    <a:pt x="155019" y="193577"/>
                  </a:lnTo>
                  <a:lnTo>
                    <a:pt x="155105" y="193691"/>
                  </a:lnTo>
                  <a:lnTo>
                    <a:pt x="155324" y="193662"/>
                  </a:lnTo>
                  <a:close/>
                  <a:moveTo>
                    <a:pt x="100689" y="159048"/>
                  </a:moveTo>
                  <a:lnTo>
                    <a:pt x="101575" y="160458"/>
                  </a:lnTo>
                  <a:lnTo>
                    <a:pt x="101679" y="161277"/>
                  </a:lnTo>
                  <a:lnTo>
                    <a:pt x="101079" y="162211"/>
                  </a:lnTo>
                  <a:lnTo>
                    <a:pt x="101327" y="164306"/>
                  </a:lnTo>
                  <a:lnTo>
                    <a:pt x="99088" y="162563"/>
                  </a:lnTo>
                  <a:lnTo>
                    <a:pt x="95707" y="163439"/>
                  </a:lnTo>
                  <a:lnTo>
                    <a:pt x="93631" y="163249"/>
                  </a:lnTo>
                  <a:lnTo>
                    <a:pt x="93059" y="161687"/>
                  </a:lnTo>
                  <a:lnTo>
                    <a:pt x="93535" y="160772"/>
                  </a:lnTo>
                  <a:lnTo>
                    <a:pt x="96755" y="160572"/>
                  </a:lnTo>
                  <a:lnTo>
                    <a:pt x="97755" y="160125"/>
                  </a:lnTo>
                  <a:lnTo>
                    <a:pt x="99717" y="160334"/>
                  </a:lnTo>
                  <a:lnTo>
                    <a:pt x="100689" y="159048"/>
                  </a:lnTo>
                  <a:close/>
                  <a:moveTo>
                    <a:pt x="80276" y="229733"/>
                  </a:moveTo>
                  <a:lnTo>
                    <a:pt x="81620" y="231981"/>
                  </a:lnTo>
                  <a:lnTo>
                    <a:pt x="84620" y="241182"/>
                  </a:lnTo>
                  <a:lnTo>
                    <a:pt x="84906" y="243164"/>
                  </a:lnTo>
                  <a:lnTo>
                    <a:pt x="84306" y="245193"/>
                  </a:lnTo>
                  <a:lnTo>
                    <a:pt x="83544" y="246631"/>
                  </a:lnTo>
                  <a:lnTo>
                    <a:pt x="80562" y="251241"/>
                  </a:lnTo>
                  <a:lnTo>
                    <a:pt x="81001" y="255041"/>
                  </a:lnTo>
                  <a:lnTo>
                    <a:pt x="82105" y="257394"/>
                  </a:lnTo>
                  <a:lnTo>
                    <a:pt x="82267" y="259994"/>
                  </a:lnTo>
                  <a:lnTo>
                    <a:pt x="81715" y="263214"/>
                  </a:lnTo>
                  <a:lnTo>
                    <a:pt x="79867" y="282921"/>
                  </a:lnTo>
                  <a:lnTo>
                    <a:pt x="78972" y="286398"/>
                  </a:lnTo>
                  <a:lnTo>
                    <a:pt x="78410" y="289398"/>
                  </a:lnTo>
                  <a:lnTo>
                    <a:pt x="76372" y="290313"/>
                  </a:lnTo>
                  <a:lnTo>
                    <a:pt x="73743" y="289350"/>
                  </a:lnTo>
                  <a:lnTo>
                    <a:pt x="70428" y="287655"/>
                  </a:lnTo>
                  <a:lnTo>
                    <a:pt x="68894" y="287760"/>
                  </a:lnTo>
                  <a:lnTo>
                    <a:pt x="67351" y="288341"/>
                  </a:lnTo>
                  <a:lnTo>
                    <a:pt x="66084" y="287846"/>
                  </a:lnTo>
                  <a:lnTo>
                    <a:pt x="64875" y="286883"/>
                  </a:lnTo>
                  <a:lnTo>
                    <a:pt x="63970" y="293608"/>
                  </a:lnTo>
                  <a:lnTo>
                    <a:pt x="62474" y="296332"/>
                  </a:lnTo>
                  <a:lnTo>
                    <a:pt x="60198" y="298075"/>
                  </a:lnTo>
                  <a:lnTo>
                    <a:pt x="58055" y="298180"/>
                  </a:lnTo>
                  <a:lnTo>
                    <a:pt x="55845" y="297599"/>
                  </a:lnTo>
                  <a:lnTo>
                    <a:pt x="53978" y="297599"/>
                  </a:lnTo>
                  <a:lnTo>
                    <a:pt x="52559" y="296313"/>
                  </a:lnTo>
                  <a:lnTo>
                    <a:pt x="51435" y="294046"/>
                  </a:lnTo>
                  <a:lnTo>
                    <a:pt x="49644" y="291294"/>
                  </a:lnTo>
                  <a:lnTo>
                    <a:pt x="47825" y="288026"/>
                  </a:lnTo>
                  <a:lnTo>
                    <a:pt x="47625" y="285064"/>
                  </a:lnTo>
                  <a:lnTo>
                    <a:pt x="47310" y="278521"/>
                  </a:lnTo>
                  <a:lnTo>
                    <a:pt x="47835" y="277092"/>
                  </a:lnTo>
                  <a:lnTo>
                    <a:pt x="48596" y="275720"/>
                  </a:lnTo>
                  <a:lnTo>
                    <a:pt x="48968" y="272787"/>
                  </a:lnTo>
                  <a:lnTo>
                    <a:pt x="48711" y="270224"/>
                  </a:lnTo>
                  <a:lnTo>
                    <a:pt x="49244" y="269310"/>
                  </a:lnTo>
                  <a:lnTo>
                    <a:pt x="50302" y="270224"/>
                  </a:lnTo>
                  <a:lnTo>
                    <a:pt x="51092" y="269881"/>
                  </a:lnTo>
                  <a:lnTo>
                    <a:pt x="51044" y="268557"/>
                  </a:lnTo>
                  <a:lnTo>
                    <a:pt x="51283" y="266147"/>
                  </a:lnTo>
                  <a:lnTo>
                    <a:pt x="49892" y="264128"/>
                  </a:lnTo>
                  <a:lnTo>
                    <a:pt x="47539" y="263442"/>
                  </a:lnTo>
                  <a:lnTo>
                    <a:pt x="47310" y="261328"/>
                  </a:lnTo>
                  <a:lnTo>
                    <a:pt x="47558" y="259261"/>
                  </a:lnTo>
                  <a:lnTo>
                    <a:pt x="48796" y="257870"/>
                  </a:lnTo>
                  <a:lnTo>
                    <a:pt x="49216" y="256022"/>
                  </a:lnTo>
                  <a:lnTo>
                    <a:pt x="49225" y="250374"/>
                  </a:lnTo>
                  <a:lnTo>
                    <a:pt x="47568" y="248288"/>
                  </a:lnTo>
                  <a:lnTo>
                    <a:pt x="46930" y="245126"/>
                  </a:lnTo>
                  <a:lnTo>
                    <a:pt x="46072" y="243107"/>
                  </a:lnTo>
                  <a:lnTo>
                    <a:pt x="44529" y="241068"/>
                  </a:lnTo>
                  <a:lnTo>
                    <a:pt x="42777" y="239411"/>
                  </a:lnTo>
                  <a:lnTo>
                    <a:pt x="41700" y="237811"/>
                  </a:lnTo>
                  <a:lnTo>
                    <a:pt x="41462" y="233620"/>
                  </a:lnTo>
                  <a:lnTo>
                    <a:pt x="42072" y="230114"/>
                  </a:lnTo>
                  <a:lnTo>
                    <a:pt x="42624" y="228610"/>
                  </a:lnTo>
                  <a:lnTo>
                    <a:pt x="43186" y="228828"/>
                  </a:lnTo>
                  <a:lnTo>
                    <a:pt x="44920" y="230572"/>
                  </a:lnTo>
                  <a:lnTo>
                    <a:pt x="46339" y="230962"/>
                  </a:lnTo>
                  <a:lnTo>
                    <a:pt x="49149" y="231381"/>
                  </a:lnTo>
                  <a:lnTo>
                    <a:pt x="51911" y="230819"/>
                  </a:lnTo>
                  <a:lnTo>
                    <a:pt x="55302" y="229229"/>
                  </a:lnTo>
                  <a:lnTo>
                    <a:pt x="58569" y="227304"/>
                  </a:lnTo>
                  <a:lnTo>
                    <a:pt x="63303" y="221637"/>
                  </a:lnTo>
                  <a:lnTo>
                    <a:pt x="66218" y="220485"/>
                  </a:lnTo>
                  <a:lnTo>
                    <a:pt x="67713" y="218989"/>
                  </a:lnTo>
                  <a:lnTo>
                    <a:pt x="68228" y="216970"/>
                  </a:lnTo>
                  <a:lnTo>
                    <a:pt x="69466" y="216446"/>
                  </a:lnTo>
                  <a:lnTo>
                    <a:pt x="70923" y="218408"/>
                  </a:lnTo>
                  <a:lnTo>
                    <a:pt x="72733" y="218618"/>
                  </a:lnTo>
                  <a:lnTo>
                    <a:pt x="75524" y="220237"/>
                  </a:lnTo>
                  <a:lnTo>
                    <a:pt x="76724" y="221780"/>
                  </a:lnTo>
                  <a:lnTo>
                    <a:pt x="77753" y="223638"/>
                  </a:lnTo>
                  <a:lnTo>
                    <a:pt x="78743" y="224457"/>
                  </a:lnTo>
                  <a:lnTo>
                    <a:pt x="79800" y="224923"/>
                  </a:lnTo>
                  <a:lnTo>
                    <a:pt x="79953" y="225362"/>
                  </a:lnTo>
                  <a:lnTo>
                    <a:pt x="79115" y="225800"/>
                  </a:lnTo>
                  <a:lnTo>
                    <a:pt x="78153" y="227924"/>
                  </a:lnTo>
                  <a:lnTo>
                    <a:pt x="78695" y="228533"/>
                  </a:lnTo>
                  <a:lnTo>
                    <a:pt x="80276" y="229733"/>
                  </a:lnTo>
                  <a:close/>
                  <a:moveTo>
                    <a:pt x="44301" y="224171"/>
                  </a:moveTo>
                  <a:lnTo>
                    <a:pt x="43415" y="225781"/>
                  </a:lnTo>
                  <a:lnTo>
                    <a:pt x="42158" y="225666"/>
                  </a:lnTo>
                  <a:lnTo>
                    <a:pt x="42653" y="224476"/>
                  </a:lnTo>
                  <a:lnTo>
                    <a:pt x="43815" y="222085"/>
                  </a:lnTo>
                  <a:lnTo>
                    <a:pt x="45225" y="221285"/>
                  </a:lnTo>
                  <a:lnTo>
                    <a:pt x="45853" y="221999"/>
                  </a:lnTo>
                  <a:lnTo>
                    <a:pt x="45186" y="223371"/>
                  </a:lnTo>
                  <a:lnTo>
                    <a:pt x="44301" y="224171"/>
                  </a:lnTo>
                  <a:close/>
                  <a:moveTo>
                    <a:pt x="195396" y="235944"/>
                  </a:moveTo>
                  <a:lnTo>
                    <a:pt x="194205" y="236249"/>
                  </a:lnTo>
                  <a:lnTo>
                    <a:pt x="193510" y="235830"/>
                  </a:lnTo>
                  <a:lnTo>
                    <a:pt x="193129" y="235296"/>
                  </a:lnTo>
                  <a:lnTo>
                    <a:pt x="193595" y="233972"/>
                  </a:lnTo>
                  <a:lnTo>
                    <a:pt x="196024" y="234763"/>
                  </a:lnTo>
                  <a:lnTo>
                    <a:pt x="195996" y="235506"/>
                  </a:lnTo>
                  <a:lnTo>
                    <a:pt x="195396" y="235944"/>
                  </a:lnTo>
                  <a:close/>
                  <a:moveTo>
                    <a:pt x="49463" y="292789"/>
                  </a:moveTo>
                  <a:lnTo>
                    <a:pt x="47920" y="296180"/>
                  </a:lnTo>
                  <a:lnTo>
                    <a:pt x="46311" y="293779"/>
                  </a:lnTo>
                  <a:lnTo>
                    <a:pt x="46244" y="291722"/>
                  </a:lnTo>
                  <a:lnTo>
                    <a:pt x="46463" y="291132"/>
                  </a:lnTo>
                  <a:lnTo>
                    <a:pt x="48444" y="291998"/>
                  </a:lnTo>
                  <a:lnTo>
                    <a:pt x="49463" y="292789"/>
                  </a:lnTo>
                  <a:close/>
                  <a:moveTo>
                    <a:pt x="239192" y="321669"/>
                  </a:moveTo>
                  <a:lnTo>
                    <a:pt x="237382" y="325517"/>
                  </a:lnTo>
                  <a:lnTo>
                    <a:pt x="236496" y="326993"/>
                  </a:lnTo>
                  <a:lnTo>
                    <a:pt x="230048" y="336375"/>
                  </a:lnTo>
                  <a:lnTo>
                    <a:pt x="229305" y="338537"/>
                  </a:lnTo>
                  <a:lnTo>
                    <a:pt x="228847" y="340890"/>
                  </a:lnTo>
                  <a:lnTo>
                    <a:pt x="228181" y="342948"/>
                  </a:lnTo>
                  <a:lnTo>
                    <a:pt x="227285" y="344881"/>
                  </a:lnTo>
                  <a:lnTo>
                    <a:pt x="226438" y="347339"/>
                  </a:lnTo>
                  <a:lnTo>
                    <a:pt x="226600" y="350120"/>
                  </a:lnTo>
                  <a:lnTo>
                    <a:pt x="226904" y="351482"/>
                  </a:lnTo>
                  <a:lnTo>
                    <a:pt x="227685" y="352377"/>
                  </a:lnTo>
                  <a:lnTo>
                    <a:pt x="228962" y="353216"/>
                  </a:lnTo>
                  <a:lnTo>
                    <a:pt x="229943" y="354511"/>
                  </a:lnTo>
                  <a:lnTo>
                    <a:pt x="228438" y="355683"/>
                  </a:lnTo>
                  <a:lnTo>
                    <a:pt x="230086" y="358035"/>
                  </a:lnTo>
                  <a:lnTo>
                    <a:pt x="231495" y="359426"/>
                  </a:lnTo>
                  <a:lnTo>
                    <a:pt x="231686" y="360817"/>
                  </a:lnTo>
                  <a:lnTo>
                    <a:pt x="231658" y="362207"/>
                  </a:lnTo>
                  <a:lnTo>
                    <a:pt x="228733" y="364817"/>
                  </a:lnTo>
                  <a:lnTo>
                    <a:pt x="227590" y="366255"/>
                  </a:lnTo>
                  <a:lnTo>
                    <a:pt x="226885" y="367998"/>
                  </a:lnTo>
                  <a:lnTo>
                    <a:pt x="226581" y="369789"/>
                  </a:lnTo>
                  <a:lnTo>
                    <a:pt x="226895" y="371408"/>
                  </a:lnTo>
                  <a:lnTo>
                    <a:pt x="226800" y="373018"/>
                  </a:lnTo>
                  <a:lnTo>
                    <a:pt x="223856" y="372818"/>
                  </a:lnTo>
                  <a:lnTo>
                    <a:pt x="220847" y="371827"/>
                  </a:lnTo>
                  <a:lnTo>
                    <a:pt x="217808" y="372256"/>
                  </a:lnTo>
                  <a:lnTo>
                    <a:pt x="213484" y="370389"/>
                  </a:lnTo>
                  <a:lnTo>
                    <a:pt x="211912" y="370056"/>
                  </a:lnTo>
                  <a:lnTo>
                    <a:pt x="210483" y="369322"/>
                  </a:lnTo>
                  <a:lnTo>
                    <a:pt x="206892" y="363531"/>
                  </a:lnTo>
                  <a:lnTo>
                    <a:pt x="203997" y="361083"/>
                  </a:lnTo>
                  <a:lnTo>
                    <a:pt x="200892" y="359169"/>
                  </a:lnTo>
                  <a:lnTo>
                    <a:pt x="197720" y="359054"/>
                  </a:lnTo>
                  <a:lnTo>
                    <a:pt x="194548" y="359273"/>
                  </a:lnTo>
                  <a:lnTo>
                    <a:pt x="191748" y="358092"/>
                  </a:lnTo>
                  <a:lnTo>
                    <a:pt x="186042" y="354139"/>
                  </a:lnTo>
                  <a:lnTo>
                    <a:pt x="179994" y="350968"/>
                  </a:lnTo>
                  <a:lnTo>
                    <a:pt x="177432" y="348910"/>
                  </a:lnTo>
                  <a:lnTo>
                    <a:pt x="176260" y="347520"/>
                  </a:lnTo>
                  <a:lnTo>
                    <a:pt x="174888" y="346596"/>
                  </a:lnTo>
                  <a:lnTo>
                    <a:pt x="171431" y="345681"/>
                  </a:lnTo>
                  <a:lnTo>
                    <a:pt x="168316" y="343529"/>
                  </a:lnTo>
                  <a:lnTo>
                    <a:pt x="166906" y="343376"/>
                  </a:lnTo>
                  <a:lnTo>
                    <a:pt x="163868" y="343633"/>
                  </a:lnTo>
                  <a:lnTo>
                    <a:pt x="162306" y="343481"/>
                  </a:lnTo>
                  <a:lnTo>
                    <a:pt x="160734" y="342719"/>
                  </a:lnTo>
                  <a:lnTo>
                    <a:pt x="157705" y="340195"/>
                  </a:lnTo>
                  <a:lnTo>
                    <a:pt x="155762" y="336690"/>
                  </a:lnTo>
                  <a:lnTo>
                    <a:pt x="155257" y="335137"/>
                  </a:lnTo>
                  <a:lnTo>
                    <a:pt x="156629" y="331127"/>
                  </a:lnTo>
                  <a:lnTo>
                    <a:pt x="158258" y="327270"/>
                  </a:lnTo>
                  <a:lnTo>
                    <a:pt x="159696" y="326193"/>
                  </a:lnTo>
                  <a:lnTo>
                    <a:pt x="161372" y="325412"/>
                  </a:lnTo>
                  <a:lnTo>
                    <a:pt x="162382" y="324269"/>
                  </a:lnTo>
                  <a:lnTo>
                    <a:pt x="163239" y="322869"/>
                  </a:lnTo>
                  <a:lnTo>
                    <a:pt x="166354" y="326907"/>
                  </a:lnTo>
                  <a:lnTo>
                    <a:pt x="167745" y="327889"/>
                  </a:lnTo>
                  <a:lnTo>
                    <a:pt x="169155" y="327670"/>
                  </a:lnTo>
                  <a:lnTo>
                    <a:pt x="171650" y="326222"/>
                  </a:lnTo>
                  <a:lnTo>
                    <a:pt x="171860" y="324631"/>
                  </a:lnTo>
                  <a:lnTo>
                    <a:pt x="174622" y="322621"/>
                  </a:lnTo>
                  <a:lnTo>
                    <a:pt x="178127" y="322583"/>
                  </a:lnTo>
                  <a:lnTo>
                    <a:pt x="179746" y="322955"/>
                  </a:lnTo>
                  <a:lnTo>
                    <a:pt x="180594" y="324774"/>
                  </a:lnTo>
                  <a:lnTo>
                    <a:pt x="181928" y="325336"/>
                  </a:lnTo>
                  <a:lnTo>
                    <a:pt x="183470" y="325574"/>
                  </a:lnTo>
                  <a:lnTo>
                    <a:pt x="188557" y="329032"/>
                  </a:lnTo>
                  <a:lnTo>
                    <a:pt x="189986" y="329594"/>
                  </a:lnTo>
                  <a:lnTo>
                    <a:pt x="191424" y="329689"/>
                  </a:lnTo>
                  <a:lnTo>
                    <a:pt x="195377" y="328241"/>
                  </a:lnTo>
                  <a:lnTo>
                    <a:pt x="198406" y="327688"/>
                  </a:lnTo>
                  <a:lnTo>
                    <a:pt x="204759" y="328489"/>
                  </a:lnTo>
                  <a:lnTo>
                    <a:pt x="208188" y="327622"/>
                  </a:lnTo>
                  <a:lnTo>
                    <a:pt x="210588" y="327517"/>
                  </a:lnTo>
                  <a:lnTo>
                    <a:pt x="214084" y="326184"/>
                  </a:lnTo>
                  <a:lnTo>
                    <a:pt x="216770" y="323964"/>
                  </a:lnTo>
                  <a:lnTo>
                    <a:pt x="218170" y="323412"/>
                  </a:lnTo>
                  <a:lnTo>
                    <a:pt x="219675" y="323250"/>
                  </a:lnTo>
                  <a:lnTo>
                    <a:pt x="223313" y="323393"/>
                  </a:lnTo>
                  <a:lnTo>
                    <a:pt x="226971" y="323898"/>
                  </a:lnTo>
                  <a:lnTo>
                    <a:pt x="228505" y="323374"/>
                  </a:lnTo>
                  <a:lnTo>
                    <a:pt x="229790" y="321916"/>
                  </a:lnTo>
                  <a:lnTo>
                    <a:pt x="231276" y="321259"/>
                  </a:lnTo>
                  <a:lnTo>
                    <a:pt x="232905" y="321697"/>
                  </a:lnTo>
                  <a:lnTo>
                    <a:pt x="237125" y="319202"/>
                  </a:lnTo>
                  <a:lnTo>
                    <a:pt x="238992" y="319030"/>
                  </a:lnTo>
                  <a:lnTo>
                    <a:pt x="240764" y="319992"/>
                  </a:lnTo>
                  <a:lnTo>
                    <a:pt x="239192" y="321669"/>
                  </a:lnTo>
                  <a:close/>
                  <a:moveTo>
                    <a:pt x="144951" y="370761"/>
                  </a:moveTo>
                  <a:lnTo>
                    <a:pt x="143665" y="371132"/>
                  </a:lnTo>
                  <a:lnTo>
                    <a:pt x="141989" y="369989"/>
                  </a:lnTo>
                  <a:lnTo>
                    <a:pt x="141875" y="368389"/>
                  </a:lnTo>
                  <a:lnTo>
                    <a:pt x="142180" y="367913"/>
                  </a:lnTo>
                  <a:lnTo>
                    <a:pt x="144218" y="368646"/>
                  </a:lnTo>
                  <a:lnTo>
                    <a:pt x="144856" y="370132"/>
                  </a:lnTo>
                  <a:lnTo>
                    <a:pt x="144951" y="370761"/>
                  </a:lnTo>
                  <a:close/>
                </a:path>
              </a:pathLst>
            </a:custGeom>
            <a:solidFill>
              <a:srgbClr val="009D9C"/>
            </a:solidFill>
            <a:ln w="3175" cap="flat">
              <a:solidFill>
                <a:srgbClr val="FFFFFF"/>
              </a:solidFill>
              <a:prstDash val="solid"/>
              <a:miter/>
            </a:ln>
          </p:spPr>
          <p:txBody>
            <a:bodyPr rtlCol="0" anchor="ctr"/>
            <a:lstStyle/>
            <a:p>
              <a:endParaRPr lang="en-GB" dirty="0"/>
            </a:p>
          </p:txBody>
        </p:sp>
        <p:sp>
          <p:nvSpPr>
            <p:cNvPr id="209" name="Freeform: Shape 208">
              <a:extLst>
                <a:ext uri="{FF2B5EF4-FFF2-40B4-BE49-F238E27FC236}">
                  <a16:creationId xmlns:a16="http://schemas.microsoft.com/office/drawing/2014/main" id="{BD7F3993-F93D-418E-A718-BF44CDD5778B}"/>
                </a:ext>
              </a:extLst>
            </p:cNvPr>
            <p:cNvSpPr/>
            <p:nvPr/>
          </p:nvSpPr>
          <p:spPr>
            <a:xfrm>
              <a:off x="6177614" y="2836903"/>
              <a:ext cx="20392" cy="20392"/>
            </a:xfrm>
            <a:custGeom>
              <a:avLst/>
              <a:gdLst>
                <a:gd name="connsiteX0" fmla="*/ 5801 w 0"/>
                <a:gd name="connsiteY0" fmla="*/ 1438 h 0"/>
                <a:gd name="connsiteX1" fmla="*/ 6039 w 0"/>
                <a:gd name="connsiteY1" fmla="*/ 3496 h 0"/>
                <a:gd name="connsiteX2" fmla="*/ 4867 w 0"/>
                <a:gd name="connsiteY2" fmla="*/ 3943 h 0"/>
                <a:gd name="connsiteX3" fmla="*/ 3867 w 0"/>
                <a:gd name="connsiteY3" fmla="*/ 3229 h 0"/>
                <a:gd name="connsiteX4" fmla="*/ 1877 w 0"/>
                <a:gd name="connsiteY4" fmla="*/ 3229 h 0"/>
                <a:gd name="connsiteX5" fmla="*/ 0 w 0"/>
                <a:gd name="connsiteY5" fmla="*/ 3677 h 0"/>
                <a:gd name="connsiteX6" fmla="*/ 410 w 0"/>
                <a:gd name="connsiteY6" fmla="*/ 0 h 0"/>
                <a:gd name="connsiteX7" fmla="*/ 4105 w 0"/>
                <a:gd name="connsiteY7" fmla="*/ 44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5801" y="1438"/>
                  </a:moveTo>
                  <a:lnTo>
                    <a:pt x="6039" y="3496"/>
                  </a:lnTo>
                  <a:lnTo>
                    <a:pt x="4867" y="3943"/>
                  </a:lnTo>
                  <a:lnTo>
                    <a:pt x="3867" y="3229"/>
                  </a:lnTo>
                  <a:lnTo>
                    <a:pt x="1877" y="3229"/>
                  </a:lnTo>
                  <a:lnTo>
                    <a:pt x="0" y="3677"/>
                  </a:lnTo>
                  <a:lnTo>
                    <a:pt x="410" y="0"/>
                  </a:lnTo>
                  <a:lnTo>
                    <a:pt x="4105" y="448"/>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10" name="Freeform: Shape 209">
              <a:extLst>
                <a:ext uri="{FF2B5EF4-FFF2-40B4-BE49-F238E27FC236}">
                  <a16:creationId xmlns:a16="http://schemas.microsoft.com/office/drawing/2014/main" id="{A82C8F70-81D7-4A0E-ADE7-82E544B379A8}"/>
                </a:ext>
              </a:extLst>
            </p:cNvPr>
            <p:cNvSpPr/>
            <p:nvPr/>
          </p:nvSpPr>
          <p:spPr>
            <a:xfrm>
              <a:off x="7451887" y="3333176"/>
              <a:ext cx="81570" cy="101962"/>
            </a:xfrm>
            <a:custGeom>
              <a:avLst/>
              <a:gdLst>
                <a:gd name="connsiteX0" fmla="*/ 40977 w 38100"/>
                <a:gd name="connsiteY0" fmla="*/ 36766 h 47625"/>
                <a:gd name="connsiteX1" fmla="*/ 40939 w 38100"/>
                <a:gd name="connsiteY1" fmla="*/ 36766 h 47625"/>
                <a:gd name="connsiteX2" fmla="*/ 36357 w 38100"/>
                <a:gd name="connsiteY2" fmla="*/ 37767 h 47625"/>
                <a:gd name="connsiteX3" fmla="*/ 34814 w 38100"/>
                <a:gd name="connsiteY3" fmla="*/ 38938 h 47625"/>
                <a:gd name="connsiteX4" fmla="*/ 33900 w 38100"/>
                <a:gd name="connsiteY4" fmla="*/ 40995 h 47625"/>
                <a:gd name="connsiteX5" fmla="*/ 33604 w 38100"/>
                <a:gd name="connsiteY5" fmla="*/ 42053 h 47625"/>
                <a:gd name="connsiteX6" fmla="*/ 32795 w 38100"/>
                <a:gd name="connsiteY6" fmla="*/ 42091 h 47625"/>
                <a:gd name="connsiteX7" fmla="*/ 31452 w 38100"/>
                <a:gd name="connsiteY7" fmla="*/ 41034 h 47625"/>
                <a:gd name="connsiteX8" fmla="*/ 29756 w 38100"/>
                <a:gd name="connsiteY8" fmla="*/ 39376 h 47625"/>
                <a:gd name="connsiteX9" fmla="*/ 27537 w 38100"/>
                <a:gd name="connsiteY9" fmla="*/ 39510 h 47625"/>
                <a:gd name="connsiteX10" fmla="*/ 20012 w 38100"/>
                <a:gd name="connsiteY10" fmla="*/ 43110 h 47625"/>
                <a:gd name="connsiteX11" fmla="*/ 19269 w 38100"/>
                <a:gd name="connsiteY11" fmla="*/ 44996 h 47625"/>
                <a:gd name="connsiteX12" fmla="*/ 19108 w 38100"/>
                <a:gd name="connsiteY12" fmla="*/ 49082 h 47625"/>
                <a:gd name="connsiteX13" fmla="*/ 18593 w 38100"/>
                <a:gd name="connsiteY13" fmla="*/ 50187 h 47625"/>
                <a:gd name="connsiteX14" fmla="*/ 17783 w 38100"/>
                <a:gd name="connsiteY14" fmla="*/ 50892 h 47625"/>
                <a:gd name="connsiteX15" fmla="*/ 14678 w 38100"/>
                <a:gd name="connsiteY15" fmla="*/ 50444 h 47625"/>
                <a:gd name="connsiteX16" fmla="*/ 14345 w 38100"/>
                <a:gd name="connsiteY16" fmla="*/ 50178 h 47625"/>
                <a:gd name="connsiteX17" fmla="*/ 14754 w 38100"/>
                <a:gd name="connsiteY17" fmla="*/ 48616 h 47625"/>
                <a:gd name="connsiteX18" fmla="*/ 14592 w 38100"/>
                <a:gd name="connsiteY18" fmla="*/ 45186 h 47625"/>
                <a:gd name="connsiteX19" fmla="*/ 13183 w 38100"/>
                <a:gd name="connsiteY19" fmla="*/ 39500 h 47625"/>
                <a:gd name="connsiteX20" fmla="*/ 12192 w 38100"/>
                <a:gd name="connsiteY20" fmla="*/ 37643 h 47625"/>
                <a:gd name="connsiteX21" fmla="*/ 10125 w 38100"/>
                <a:gd name="connsiteY21" fmla="*/ 35785 h 47625"/>
                <a:gd name="connsiteX22" fmla="*/ 8525 w 38100"/>
                <a:gd name="connsiteY22" fmla="*/ 34566 h 47625"/>
                <a:gd name="connsiteX23" fmla="*/ 5639 w 38100"/>
                <a:gd name="connsiteY23" fmla="*/ 33480 h 47625"/>
                <a:gd name="connsiteX24" fmla="*/ 4182 w 38100"/>
                <a:gd name="connsiteY24" fmla="*/ 30337 h 47625"/>
                <a:gd name="connsiteX25" fmla="*/ 1981 w 38100"/>
                <a:gd name="connsiteY25" fmla="*/ 26775 h 47625"/>
                <a:gd name="connsiteX26" fmla="*/ 924 w 38100"/>
                <a:gd name="connsiteY26" fmla="*/ 25956 h 47625"/>
                <a:gd name="connsiteX27" fmla="*/ 1095 w 38100"/>
                <a:gd name="connsiteY27" fmla="*/ 25603 h 47625"/>
                <a:gd name="connsiteX28" fmla="*/ 1600 w 38100"/>
                <a:gd name="connsiteY28" fmla="*/ 22908 h 47625"/>
                <a:gd name="connsiteX29" fmla="*/ 971 w 38100"/>
                <a:gd name="connsiteY29" fmla="*/ 20946 h 47625"/>
                <a:gd name="connsiteX30" fmla="*/ 0 w 38100"/>
                <a:gd name="connsiteY30" fmla="*/ 19269 h 47625"/>
                <a:gd name="connsiteX31" fmla="*/ 658 w 38100"/>
                <a:gd name="connsiteY31" fmla="*/ 18250 h 47625"/>
                <a:gd name="connsiteX32" fmla="*/ 2686 w 38100"/>
                <a:gd name="connsiteY32" fmla="*/ 18259 h 47625"/>
                <a:gd name="connsiteX33" fmla="*/ 4363 w 38100"/>
                <a:gd name="connsiteY33" fmla="*/ 18450 h 47625"/>
                <a:gd name="connsiteX34" fmla="*/ 4962 w 38100"/>
                <a:gd name="connsiteY34" fmla="*/ 16840 h 47625"/>
                <a:gd name="connsiteX35" fmla="*/ 8420 w 38100"/>
                <a:gd name="connsiteY35" fmla="*/ 15792 h 47625"/>
                <a:gd name="connsiteX36" fmla="*/ 11745 w 38100"/>
                <a:gd name="connsiteY36" fmla="*/ 14697 h 47625"/>
                <a:gd name="connsiteX37" fmla="*/ 12230 w 38100"/>
                <a:gd name="connsiteY37" fmla="*/ 13935 h 47625"/>
                <a:gd name="connsiteX38" fmla="*/ 11468 w 38100"/>
                <a:gd name="connsiteY38" fmla="*/ 12278 h 47625"/>
                <a:gd name="connsiteX39" fmla="*/ 11916 w 38100"/>
                <a:gd name="connsiteY39" fmla="*/ 11239 h 47625"/>
                <a:gd name="connsiteX40" fmla="*/ 15897 w 38100"/>
                <a:gd name="connsiteY40" fmla="*/ 8287 h 47625"/>
                <a:gd name="connsiteX41" fmla="*/ 16545 w 38100"/>
                <a:gd name="connsiteY41" fmla="*/ 6944 h 47625"/>
                <a:gd name="connsiteX42" fmla="*/ 16793 w 38100"/>
                <a:gd name="connsiteY42" fmla="*/ 5896 h 47625"/>
                <a:gd name="connsiteX43" fmla="*/ 16259 w 38100"/>
                <a:gd name="connsiteY43" fmla="*/ 4772 h 47625"/>
                <a:gd name="connsiteX44" fmla="*/ 15507 w 38100"/>
                <a:gd name="connsiteY44" fmla="*/ 3029 h 47625"/>
                <a:gd name="connsiteX45" fmla="*/ 15869 w 38100"/>
                <a:gd name="connsiteY45" fmla="*/ 2286 h 47625"/>
                <a:gd name="connsiteX46" fmla="*/ 17936 w 38100"/>
                <a:gd name="connsiteY46" fmla="*/ 1276 h 47625"/>
                <a:gd name="connsiteX47" fmla="*/ 19621 w 38100"/>
                <a:gd name="connsiteY47" fmla="*/ 95 h 47625"/>
                <a:gd name="connsiteX48" fmla="*/ 20612 w 38100"/>
                <a:gd name="connsiteY48" fmla="*/ 0 h 47625"/>
                <a:gd name="connsiteX49" fmla="*/ 21231 w 38100"/>
                <a:gd name="connsiteY49" fmla="*/ 848 h 47625"/>
                <a:gd name="connsiteX50" fmla="*/ 21231 w 38100"/>
                <a:gd name="connsiteY50" fmla="*/ 1724 h 47625"/>
                <a:gd name="connsiteX51" fmla="*/ 21784 w 38100"/>
                <a:gd name="connsiteY51" fmla="*/ 3200 h 47625"/>
                <a:gd name="connsiteX52" fmla="*/ 23022 w 38100"/>
                <a:gd name="connsiteY52" fmla="*/ 4000 h 47625"/>
                <a:gd name="connsiteX53" fmla="*/ 25079 w 38100"/>
                <a:gd name="connsiteY53" fmla="*/ 5305 h 47625"/>
                <a:gd name="connsiteX54" fmla="*/ 27470 w 38100"/>
                <a:gd name="connsiteY54" fmla="*/ 6191 h 47625"/>
                <a:gd name="connsiteX55" fmla="*/ 29337 w 38100"/>
                <a:gd name="connsiteY55" fmla="*/ 7963 h 47625"/>
                <a:gd name="connsiteX56" fmla="*/ 31899 w 38100"/>
                <a:gd name="connsiteY56" fmla="*/ 11125 h 47625"/>
                <a:gd name="connsiteX57" fmla="*/ 32281 w 38100"/>
                <a:gd name="connsiteY57" fmla="*/ 12687 h 47625"/>
                <a:gd name="connsiteX58" fmla="*/ 34586 w 38100"/>
                <a:gd name="connsiteY58" fmla="*/ 14088 h 47625"/>
                <a:gd name="connsiteX59" fmla="*/ 36719 w 38100"/>
                <a:gd name="connsiteY59" fmla="*/ 15659 h 47625"/>
                <a:gd name="connsiteX60" fmla="*/ 36386 w 38100"/>
                <a:gd name="connsiteY60" fmla="*/ 18564 h 47625"/>
                <a:gd name="connsiteX61" fmla="*/ 43653 w 38100"/>
                <a:gd name="connsiteY61" fmla="*/ 21098 h 47625"/>
                <a:gd name="connsiteX62" fmla="*/ 45291 w 38100"/>
                <a:gd name="connsiteY62" fmla="*/ 21079 h 47625"/>
                <a:gd name="connsiteX63" fmla="*/ 46073 w 38100"/>
                <a:gd name="connsiteY63" fmla="*/ 21526 h 47625"/>
                <a:gd name="connsiteX64" fmla="*/ 46054 w 38100"/>
                <a:gd name="connsiteY64" fmla="*/ 22184 h 47625"/>
                <a:gd name="connsiteX65" fmla="*/ 45482 w 38100"/>
                <a:gd name="connsiteY65" fmla="*/ 24212 h 47625"/>
                <a:gd name="connsiteX66" fmla="*/ 42491 w 38100"/>
                <a:gd name="connsiteY66" fmla="*/ 30442 h 47625"/>
                <a:gd name="connsiteX67" fmla="*/ 42253 w 38100"/>
                <a:gd name="connsiteY67" fmla="*/ 31728 h 47625"/>
                <a:gd name="connsiteX68" fmla="*/ 40110 w 38100"/>
                <a:gd name="connsiteY68" fmla="*/ 33080 h 47625"/>
                <a:gd name="connsiteX69" fmla="*/ 39814 w 38100"/>
                <a:gd name="connsiteY69" fmla="*/ 33861 h 47625"/>
                <a:gd name="connsiteX70" fmla="*/ 40424 w 38100"/>
                <a:gd name="connsiteY70" fmla="*/ 35566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8100" h="47625">
                  <a:moveTo>
                    <a:pt x="40977" y="36766"/>
                  </a:moveTo>
                  <a:lnTo>
                    <a:pt x="40939" y="36766"/>
                  </a:lnTo>
                  <a:lnTo>
                    <a:pt x="36357" y="37767"/>
                  </a:lnTo>
                  <a:lnTo>
                    <a:pt x="34814" y="38938"/>
                  </a:lnTo>
                  <a:lnTo>
                    <a:pt x="33900" y="40995"/>
                  </a:lnTo>
                  <a:lnTo>
                    <a:pt x="33604" y="42053"/>
                  </a:lnTo>
                  <a:lnTo>
                    <a:pt x="32795" y="42091"/>
                  </a:lnTo>
                  <a:lnTo>
                    <a:pt x="31452" y="41034"/>
                  </a:lnTo>
                  <a:lnTo>
                    <a:pt x="29756" y="39376"/>
                  </a:lnTo>
                  <a:lnTo>
                    <a:pt x="27537" y="39510"/>
                  </a:lnTo>
                  <a:lnTo>
                    <a:pt x="20012" y="43110"/>
                  </a:lnTo>
                  <a:lnTo>
                    <a:pt x="19269" y="44996"/>
                  </a:lnTo>
                  <a:lnTo>
                    <a:pt x="19108" y="49082"/>
                  </a:lnTo>
                  <a:lnTo>
                    <a:pt x="18593" y="50187"/>
                  </a:lnTo>
                  <a:lnTo>
                    <a:pt x="17783" y="50892"/>
                  </a:lnTo>
                  <a:lnTo>
                    <a:pt x="14678" y="50444"/>
                  </a:lnTo>
                  <a:lnTo>
                    <a:pt x="14345" y="50178"/>
                  </a:lnTo>
                  <a:lnTo>
                    <a:pt x="14754" y="48616"/>
                  </a:lnTo>
                  <a:lnTo>
                    <a:pt x="14592" y="45186"/>
                  </a:lnTo>
                  <a:lnTo>
                    <a:pt x="13183" y="39500"/>
                  </a:lnTo>
                  <a:lnTo>
                    <a:pt x="12192" y="37643"/>
                  </a:lnTo>
                  <a:lnTo>
                    <a:pt x="10125" y="35785"/>
                  </a:lnTo>
                  <a:lnTo>
                    <a:pt x="8525" y="34566"/>
                  </a:lnTo>
                  <a:lnTo>
                    <a:pt x="5639" y="33480"/>
                  </a:lnTo>
                  <a:lnTo>
                    <a:pt x="4182" y="30337"/>
                  </a:lnTo>
                  <a:lnTo>
                    <a:pt x="1981" y="26775"/>
                  </a:lnTo>
                  <a:lnTo>
                    <a:pt x="924" y="25956"/>
                  </a:lnTo>
                  <a:lnTo>
                    <a:pt x="1095" y="25603"/>
                  </a:lnTo>
                  <a:lnTo>
                    <a:pt x="1600" y="22908"/>
                  </a:lnTo>
                  <a:lnTo>
                    <a:pt x="971" y="20946"/>
                  </a:lnTo>
                  <a:lnTo>
                    <a:pt x="0" y="19269"/>
                  </a:lnTo>
                  <a:lnTo>
                    <a:pt x="658" y="18250"/>
                  </a:lnTo>
                  <a:lnTo>
                    <a:pt x="2686" y="18259"/>
                  </a:lnTo>
                  <a:lnTo>
                    <a:pt x="4363" y="18450"/>
                  </a:lnTo>
                  <a:lnTo>
                    <a:pt x="4962" y="16840"/>
                  </a:lnTo>
                  <a:lnTo>
                    <a:pt x="8420" y="15792"/>
                  </a:lnTo>
                  <a:lnTo>
                    <a:pt x="11745" y="14697"/>
                  </a:lnTo>
                  <a:lnTo>
                    <a:pt x="12230" y="13935"/>
                  </a:lnTo>
                  <a:lnTo>
                    <a:pt x="11468" y="12278"/>
                  </a:lnTo>
                  <a:lnTo>
                    <a:pt x="11916" y="11239"/>
                  </a:lnTo>
                  <a:lnTo>
                    <a:pt x="15897" y="8287"/>
                  </a:lnTo>
                  <a:lnTo>
                    <a:pt x="16545" y="6944"/>
                  </a:lnTo>
                  <a:lnTo>
                    <a:pt x="16793" y="5896"/>
                  </a:lnTo>
                  <a:lnTo>
                    <a:pt x="16259" y="4772"/>
                  </a:lnTo>
                  <a:lnTo>
                    <a:pt x="15507" y="3029"/>
                  </a:lnTo>
                  <a:lnTo>
                    <a:pt x="15869" y="2286"/>
                  </a:lnTo>
                  <a:lnTo>
                    <a:pt x="17936" y="1276"/>
                  </a:lnTo>
                  <a:lnTo>
                    <a:pt x="19621" y="95"/>
                  </a:lnTo>
                  <a:lnTo>
                    <a:pt x="20612" y="0"/>
                  </a:lnTo>
                  <a:lnTo>
                    <a:pt x="21231" y="848"/>
                  </a:lnTo>
                  <a:lnTo>
                    <a:pt x="21231" y="1724"/>
                  </a:lnTo>
                  <a:lnTo>
                    <a:pt x="21784" y="3200"/>
                  </a:lnTo>
                  <a:lnTo>
                    <a:pt x="23022" y="4000"/>
                  </a:lnTo>
                  <a:lnTo>
                    <a:pt x="25079" y="5305"/>
                  </a:lnTo>
                  <a:lnTo>
                    <a:pt x="27470" y="6191"/>
                  </a:lnTo>
                  <a:lnTo>
                    <a:pt x="29337" y="7963"/>
                  </a:lnTo>
                  <a:lnTo>
                    <a:pt x="31899" y="11125"/>
                  </a:lnTo>
                  <a:lnTo>
                    <a:pt x="32281" y="12687"/>
                  </a:lnTo>
                  <a:lnTo>
                    <a:pt x="34586" y="14088"/>
                  </a:lnTo>
                  <a:lnTo>
                    <a:pt x="36719" y="15659"/>
                  </a:lnTo>
                  <a:lnTo>
                    <a:pt x="36386" y="18564"/>
                  </a:lnTo>
                  <a:lnTo>
                    <a:pt x="43653" y="21098"/>
                  </a:lnTo>
                  <a:lnTo>
                    <a:pt x="45291" y="21079"/>
                  </a:lnTo>
                  <a:lnTo>
                    <a:pt x="46073" y="21526"/>
                  </a:lnTo>
                  <a:lnTo>
                    <a:pt x="46054" y="22184"/>
                  </a:lnTo>
                  <a:lnTo>
                    <a:pt x="45482" y="24212"/>
                  </a:lnTo>
                  <a:lnTo>
                    <a:pt x="42491" y="30442"/>
                  </a:lnTo>
                  <a:lnTo>
                    <a:pt x="42253" y="31728"/>
                  </a:lnTo>
                  <a:lnTo>
                    <a:pt x="40110" y="33080"/>
                  </a:lnTo>
                  <a:lnTo>
                    <a:pt x="39814" y="33861"/>
                  </a:lnTo>
                  <a:lnTo>
                    <a:pt x="40424" y="35566"/>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11" name="Freeform: Shape 210">
              <a:extLst>
                <a:ext uri="{FF2B5EF4-FFF2-40B4-BE49-F238E27FC236}">
                  <a16:creationId xmlns:a16="http://schemas.microsoft.com/office/drawing/2014/main" id="{62427364-F72A-495A-AC21-537709F00918}"/>
                </a:ext>
              </a:extLst>
            </p:cNvPr>
            <p:cNvSpPr/>
            <p:nvPr/>
          </p:nvSpPr>
          <p:spPr>
            <a:xfrm>
              <a:off x="6848103" y="3008016"/>
              <a:ext cx="20392" cy="20392"/>
            </a:xfrm>
            <a:custGeom>
              <a:avLst/>
              <a:gdLst>
                <a:gd name="connsiteX0" fmla="*/ 2686 w 0"/>
                <a:gd name="connsiteY0" fmla="*/ 8363 h 0"/>
                <a:gd name="connsiteX1" fmla="*/ 610 w 0"/>
                <a:gd name="connsiteY1" fmla="*/ 8153 h 0"/>
                <a:gd name="connsiteX2" fmla="*/ 219 w 0"/>
                <a:gd name="connsiteY2" fmla="*/ 8172 h 0"/>
                <a:gd name="connsiteX3" fmla="*/ 0 w 0"/>
                <a:gd name="connsiteY3" fmla="*/ 6791 h 0"/>
                <a:gd name="connsiteX4" fmla="*/ 124 w 0"/>
                <a:gd name="connsiteY4" fmla="*/ 3848 h 0"/>
                <a:gd name="connsiteX5" fmla="*/ 1276 w 0"/>
                <a:gd name="connsiteY5" fmla="*/ 0 h 0"/>
                <a:gd name="connsiteX6" fmla="*/ 1524 w 0"/>
                <a:gd name="connsiteY6" fmla="*/ 629 h 0"/>
                <a:gd name="connsiteX7" fmla="*/ 1667 w 0"/>
                <a:gd name="connsiteY7" fmla="*/ 1438 h 0"/>
                <a:gd name="connsiteX8" fmla="*/ 1905 w 0"/>
                <a:gd name="connsiteY8" fmla="*/ 2295 h 0"/>
                <a:gd name="connsiteX9" fmla="*/ 2039 w 0"/>
                <a:gd name="connsiteY9" fmla="*/ 3343 h 0"/>
                <a:gd name="connsiteX10" fmla="*/ 2467 w 0"/>
                <a:gd name="connsiteY10" fmla="*/ 4419 h 0"/>
                <a:gd name="connsiteX11" fmla="*/ 3248 w 0"/>
                <a:gd name="connsiteY11" fmla="*/ 5439 h 0"/>
                <a:gd name="connsiteX12" fmla="*/ 3496 w 0"/>
                <a:gd name="connsiteY12" fmla="*/ 6410 h 0"/>
                <a:gd name="connsiteX13" fmla="*/ 3105 w 0"/>
                <a:gd name="connsiteY13" fmla="*/ 763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a:moveTo>
                    <a:pt x="2686" y="8363"/>
                  </a:moveTo>
                  <a:lnTo>
                    <a:pt x="610" y="8153"/>
                  </a:lnTo>
                  <a:lnTo>
                    <a:pt x="219" y="8172"/>
                  </a:lnTo>
                  <a:lnTo>
                    <a:pt x="0" y="6791"/>
                  </a:lnTo>
                  <a:lnTo>
                    <a:pt x="124" y="3848"/>
                  </a:lnTo>
                  <a:lnTo>
                    <a:pt x="1276" y="0"/>
                  </a:lnTo>
                  <a:lnTo>
                    <a:pt x="1524" y="629"/>
                  </a:lnTo>
                  <a:lnTo>
                    <a:pt x="1667" y="1438"/>
                  </a:lnTo>
                  <a:lnTo>
                    <a:pt x="1905" y="2295"/>
                  </a:lnTo>
                  <a:lnTo>
                    <a:pt x="2039" y="3343"/>
                  </a:lnTo>
                  <a:lnTo>
                    <a:pt x="2467" y="4419"/>
                  </a:lnTo>
                  <a:lnTo>
                    <a:pt x="3248" y="5439"/>
                  </a:lnTo>
                  <a:lnTo>
                    <a:pt x="3496" y="6410"/>
                  </a:lnTo>
                  <a:lnTo>
                    <a:pt x="3105" y="7639"/>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12" name="Freeform: Shape 211">
              <a:extLst>
                <a:ext uri="{FF2B5EF4-FFF2-40B4-BE49-F238E27FC236}">
                  <a16:creationId xmlns:a16="http://schemas.microsoft.com/office/drawing/2014/main" id="{40EEB871-78C2-4042-A4EF-75A5726EB19B}"/>
                </a:ext>
              </a:extLst>
            </p:cNvPr>
            <p:cNvSpPr/>
            <p:nvPr/>
          </p:nvSpPr>
          <p:spPr>
            <a:xfrm>
              <a:off x="7501685" y="2159685"/>
              <a:ext cx="326282" cy="244712"/>
            </a:xfrm>
            <a:custGeom>
              <a:avLst/>
              <a:gdLst>
                <a:gd name="connsiteX0" fmla="*/ 152209 w 152400"/>
                <a:gd name="connsiteY0" fmla="*/ 35500 h 114300"/>
                <a:gd name="connsiteX1" fmla="*/ 152143 w 152400"/>
                <a:gd name="connsiteY1" fmla="*/ 37624 h 114300"/>
                <a:gd name="connsiteX2" fmla="*/ 151495 w 152400"/>
                <a:gd name="connsiteY2" fmla="*/ 41215 h 114300"/>
                <a:gd name="connsiteX3" fmla="*/ 150228 w 152400"/>
                <a:gd name="connsiteY3" fmla="*/ 45844 h 114300"/>
                <a:gd name="connsiteX4" fmla="*/ 148904 w 152400"/>
                <a:gd name="connsiteY4" fmla="*/ 49425 h 114300"/>
                <a:gd name="connsiteX5" fmla="*/ 148580 w 152400"/>
                <a:gd name="connsiteY5" fmla="*/ 50806 h 114300"/>
                <a:gd name="connsiteX6" fmla="*/ 149580 w 152400"/>
                <a:gd name="connsiteY6" fmla="*/ 51959 h 114300"/>
                <a:gd name="connsiteX7" fmla="*/ 154553 w 152400"/>
                <a:gd name="connsiteY7" fmla="*/ 52502 h 114300"/>
                <a:gd name="connsiteX8" fmla="*/ 156667 w 152400"/>
                <a:gd name="connsiteY8" fmla="*/ 53112 h 114300"/>
                <a:gd name="connsiteX9" fmla="*/ 157076 w 152400"/>
                <a:gd name="connsiteY9" fmla="*/ 54064 h 114300"/>
                <a:gd name="connsiteX10" fmla="*/ 155972 w 152400"/>
                <a:gd name="connsiteY10" fmla="*/ 55293 h 114300"/>
                <a:gd name="connsiteX11" fmla="*/ 154381 w 152400"/>
                <a:gd name="connsiteY11" fmla="*/ 56312 h 114300"/>
                <a:gd name="connsiteX12" fmla="*/ 153676 w 152400"/>
                <a:gd name="connsiteY12" fmla="*/ 57283 h 114300"/>
                <a:gd name="connsiteX13" fmla="*/ 152409 w 152400"/>
                <a:gd name="connsiteY13" fmla="*/ 60741 h 114300"/>
                <a:gd name="connsiteX14" fmla="*/ 144142 w 152400"/>
                <a:gd name="connsiteY14" fmla="*/ 60303 h 114300"/>
                <a:gd name="connsiteX15" fmla="*/ 143047 w 152400"/>
                <a:gd name="connsiteY15" fmla="*/ 61008 h 114300"/>
                <a:gd name="connsiteX16" fmla="*/ 142523 w 152400"/>
                <a:gd name="connsiteY16" fmla="*/ 62608 h 114300"/>
                <a:gd name="connsiteX17" fmla="*/ 142113 w 152400"/>
                <a:gd name="connsiteY17" fmla="*/ 64456 h 114300"/>
                <a:gd name="connsiteX18" fmla="*/ 141027 w 152400"/>
                <a:gd name="connsiteY18" fmla="*/ 66647 h 114300"/>
                <a:gd name="connsiteX19" fmla="*/ 138836 w 152400"/>
                <a:gd name="connsiteY19" fmla="*/ 68551 h 114300"/>
                <a:gd name="connsiteX20" fmla="*/ 135398 w 152400"/>
                <a:gd name="connsiteY20" fmla="*/ 69256 h 114300"/>
                <a:gd name="connsiteX21" fmla="*/ 132588 w 152400"/>
                <a:gd name="connsiteY21" fmla="*/ 70552 h 114300"/>
                <a:gd name="connsiteX22" fmla="*/ 130493 w 152400"/>
                <a:gd name="connsiteY22" fmla="*/ 74533 h 114300"/>
                <a:gd name="connsiteX23" fmla="*/ 128931 w 152400"/>
                <a:gd name="connsiteY23" fmla="*/ 79867 h 114300"/>
                <a:gd name="connsiteX24" fmla="*/ 128968 w 152400"/>
                <a:gd name="connsiteY24" fmla="*/ 83639 h 114300"/>
                <a:gd name="connsiteX25" fmla="*/ 129168 w 152400"/>
                <a:gd name="connsiteY25" fmla="*/ 85744 h 114300"/>
                <a:gd name="connsiteX26" fmla="*/ 128987 w 152400"/>
                <a:gd name="connsiteY26" fmla="*/ 86944 h 114300"/>
                <a:gd name="connsiteX27" fmla="*/ 127930 w 152400"/>
                <a:gd name="connsiteY27" fmla="*/ 88249 h 114300"/>
                <a:gd name="connsiteX28" fmla="*/ 126197 w 152400"/>
                <a:gd name="connsiteY28" fmla="*/ 91707 h 114300"/>
                <a:gd name="connsiteX29" fmla="*/ 124787 w 152400"/>
                <a:gd name="connsiteY29" fmla="*/ 95526 h 114300"/>
                <a:gd name="connsiteX30" fmla="*/ 124244 w 152400"/>
                <a:gd name="connsiteY30" fmla="*/ 97593 h 114300"/>
                <a:gd name="connsiteX31" fmla="*/ 124511 w 152400"/>
                <a:gd name="connsiteY31" fmla="*/ 98565 h 114300"/>
                <a:gd name="connsiteX32" fmla="*/ 126102 w 152400"/>
                <a:gd name="connsiteY32" fmla="*/ 98593 h 114300"/>
                <a:gd name="connsiteX33" fmla="*/ 128397 w 152400"/>
                <a:gd name="connsiteY33" fmla="*/ 99374 h 114300"/>
                <a:gd name="connsiteX34" fmla="*/ 129616 w 152400"/>
                <a:gd name="connsiteY34" fmla="*/ 100898 h 114300"/>
                <a:gd name="connsiteX35" fmla="*/ 130064 w 152400"/>
                <a:gd name="connsiteY35" fmla="*/ 102661 h 114300"/>
                <a:gd name="connsiteX36" fmla="*/ 130064 w 152400"/>
                <a:gd name="connsiteY36" fmla="*/ 104547 h 114300"/>
                <a:gd name="connsiteX37" fmla="*/ 129635 w 152400"/>
                <a:gd name="connsiteY37" fmla="*/ 105585 h 114300"/>
                <a:gd name="connsiteX38" fmla="*/ 127797 w 152400"/>
                <a:gd name="connsiteY38" fmla="*/ 106337 h 114300"/>
                <a:gd name="connsiteX39" fmla="*/ 124920 w 152400"/>
                <a:gd name="connsiteY39" fmla="*/ 106366 h 114300"/>
                <a:gd name="connsiteX40" fmla="*/ 123244 w 152400"/>
                <a:gd name="connsiteY40" fmla="*/ 105470 h 114300"/>
                <a:gd name="connsiteX41" fmla="*/ 122901 w 152400"/>
                <a:gd name="connsiteY41" fmla="*/ 104756 h 114300"/>
                <a:gd name="connsiteX42" fmla="*/ 123701 w 152400"/>
                <a:gd name="connsiteY42" fmla="*/ 102937 h 114300"/>
                <a:gd name="connsiteX43" fmla="*/ 123120 w 152400"/>
                <a:gd name="connsiteY43" fmla="*/ 100660 h 114300"/>
                <a:gd name="connsiteX44" fmla="*/ 121930 w 152400"/>
                <a:gd name="connsiteY44" fmla="*/ 99393 h 114300"/>
                <a:gd name="connsiteX45" fmla="*/ 119510 w 152400"/>
                <a:gd name="connsiteY45" fmla="*/ 101289 h 114300"/>
                <a:gd name="connsiteX46" fmla="*/ 117186 w 152400"/>
                <a:gd name="connsiteY46" fmla="*/ 101289 h 114300"/>
                <a:gd name="connsiteX47" fmla="*/ 114405 w 152400"/>
                <a:gd name="connsiteY47" fmla="*/ 102984 h 114300"/>
                <a:gd name="connsiteX48" fmla="*/ 112586 w 152400"/>
                <a:gd name="connsiteY48" fmla="*/ 105689 h 114300"/>
                <a:gd name="connsiteX49" fmla="*/ 110843 w 152400"/>
                <a:gd name="connsiteY49" fmla="*/ 106680 h 114300"/>
                <a:gd name="connsiteX50" fmla="*/ 106118 w 152400"/>
                <a:gd name="connsiteY50" fmla="*/ 106128 h 114300"/>
                <a:gd name="connsiteX51" fmla="*/ 104947 w 152400"/>
                <a:gd name="connsiteY51" fmla="*/ 107318 h 114300"/>
                <a:gd name="connsiteX52" fmla="*/ 103965 w 152400"/>
                <a:gd name="connsiteY52" fmla="*/ 112805 h 114300"/>
                <a:gd name="connsiteX53" fmla="*/ 103404 w 152400"/>
                <a:gd name="connsiteY53" fmla="*/ 113872 h 114300"/>
                <a:gd name="connsiteX54" fmla="*/ 99460 w 152400"/>
                <a:gd name="connsiteY54" fmla="*/ 113643 h 114300"/>
                <a:gd name="connsiteX55" fmla="*/ 95659 w 152400"/>
                <a:gd name="connsiteY55" fmla="*/ 115824 h 114300"/>
                <a:gd name="connsiteX56" fmla="*/ 91364 w 152400"/>
                <a:gd name="connsiteY56" fmla="*/ 117586 h 114300"/>
                <a:gd name="connsiteX57" fmla="*/ 89192 w 152400"/>
                <a:gd name="connsiteY57" fmla="*/ 116367 h 114300"/>
                <a:gd name="connsiteX58" fmla="*/ 87982 w 152400"/>
                <a:gd name="connsiteY58" fmla="*/ 114986 h 114300"/>
                <a:gd name="connsiteX59" fmla="*/ 85639 w 152400"/>
                <a:gd name="connsiteY59" fmla="*/ 115233 h 114300"/>
                <a:gd name="connsiteX60" fmla="*/ 83087 w 152400"/>
                <a:gd name="connsiteY60" fmla="*/ 115843 h 114300"/>
                <a:gd name="connsiteX61" fmla="*/ 81372 w 152400"/>
                <a:gd name="connsiteY61" fmla="*/ 115510 h 114300"/>
                <a:gd name="connsiteX62" fmla="*/ 79448 w 152400"/>
                <a:gd name="connsiteY62" fmla="*/ 115662 h 114300"/>
                <a:gd name="connsiteX63" fmla="*/ 75733 w 152400"/>
                <a:gd name="connsiteY63" fmla="*/ 116719 h 114300"/>
                <a:gd name="connsiteX64" fmla="*/ 71066 w 152400"/>
                <a:gd name="connsiteY64" fmla="*/ 116377 h 114300"/>
                <a:gd name="connsiteX65" fmla="*/ 69075 w 152400"/>
                <a:gd name="connsiteY65" fmla="*/ 115472 h 114300"/>
                <a:gd name="connsiteX66" fmla="*/ 68885 w 152400"/>
                <a:gd name="connsiteY66" fmla="*/ 114605 h 114300"/>
                <a:gd name="connsiteX67" fmla="*/ 69028 w 152400"/>
                <a:gd name="connsiteY67" fmla="*/ 112471 h 114300"/>
                <a:gd name="connsiteX68" fmla="*/ 68980 w 152400"/>
                <a:gd name="connsiteY68" fmla="*/ 109156 h 114300"/>
                <a:gd name="connsiteX69" fmla="*/ 68237 w 152400"/>
                <a:gd name="connsiteY69" fmla="*/ 106223 h 114300"/>
                <a:gd name="connsiteX70" fmla="*/ 65999 w 152400"/>
                <a:gd name="connsiteY70" fmla="*/ 103632 h 114300"/>
                <a:gd name="connsiteX71" fmla="*/ 63655 w 152400"/>
                <a:gd name="connsiteY71" fmla="*/ 101813 h 114300"/>
                <a:gd name="connsiteX72" fmla="*/ 60665 w 152400"/>
                <a:gd name="connsiteY72" fmla="*/ 99936 h 114300"/>
                <a:gd name="connsiteX73" fmla="*/ 58455 w 152400"/>
                <a:gd name="connsiteY73" fmla="*/ 99117 h 114300"/>
                <a:gd name="connsiteX74" fmla="*/ 57245 w 152400"/>
                <a:gd name="connsiteY74" fmla="*/ 98908 h 114300"/>
                <a:gd name="connsiteX75" fmla="*/ 56969 w 152400"/>
                <a:gd name="connsiteY75" fmla="*/ 97822 h 114300"/>
                <a:gd name="connsiteX76" fmla="*/ 56531 w 152400"/>
                <a:gd name="connsiteY76" fmla="*/ 96879 h 114300"/>
                <a:gd name="connsiteX77" fmla="*/ 55493 w 152400"/>
                <a:gd name="connsiteY77" fmla="*/ 96060 h 114300"/>
                <a:gd name="connsiteX78" fmla="*/ 53283 w 152400"/>
                <a:gd name="connsiteY78" fmla="*/ 94955 h 114300"/>
                <a:gd name="connsiteX79" fmla="*/ 51406 w 152400"/>
                <a:gd name="connsiteY79" fmla="*/ 94717 h 114300"/>
                <a:gd name="connsiteX80" fmla="*/ 49873 w 152400"/>
                <a:gd name="connsiteY80" fmla="*/ 96498 h 114300"/>
                <a:gd name="connsiteX81" fmla="*/ 48749 w 152400"/>
                <a:gd name="connsiteY81" fmla="*/ 94269 h 114300"/>
                <a:gd name="connsiteX82" fmla="*/ 47558 w 152400"/>
                <a:gd name="connsiteY82" fmla="*/ 90259 h 114300"/>
                <a:gd name="connsiteX83" fmla="*/ 47682 w 152400"/>
                <a:gd name="connsiteY83" fmla="*/ 87049 h 114300"/>
                <a:gd name="connsiteX84" fmla="*/ 48359 w 152400"/>
                <a:gd name="connsiteY84" fmla="*/ 83839 h 114300"/>
                <a:gd name="connsiteX85" fmla="*/ 51606 w 152400"/>
                <a:gd name="connsiteY85" fmla="*/ 74324 h 114300"/>
                <a:gd name="connsiteX86" fmla="*/ 51435 w 152400"/>
                <a:gd name="connsiteY86" fmla="*/ 72800 h 114300"/>
                <a:gd name="connsiteX87" fmla="*/ 49073 w 152400"/>
                <a:gd name="connsiteY87" fmla="*/ 70133 h 114300"/>
                <a:gd name="connsiteX88" fmla="*/ 46158 w 152400"/>
                <a:gd name="connsiteY88" fmla="*/ 68189 h 114300"/>
                <a:gd name="connsiteX89" fmla="*/ 44548 w 152400"/>
                <a:gd name="connsiteY89" fmla="*/ 64075 h 114300"/>
                <a:gd name="connsiteX90" fmla="*/ 38643 w 152400"/>
                <a:gd name="connsiteY90" fmla="*/ 63837 h 114300"/>
                <a:gd name="connsiteX91" fmla="*/ 33071 w 152400"/>
                <a:gd name="connsiteY91" fmla="*/ 64065 h 114300"/>
                <a:gd name="connsiteX92" fmla="*/ 31318 w 152400"/>
                <a:gd name="connsiteY92" fmla="*/ 63865 h 114300"/>
                <a:gd name="connsiteX93" fmla="*/ 26013 w 152400"/>
                <a:gd name="connsiteY93" fmla="*/ 62141 h 114300"/>
                <a:gd name="connsiteX94" fmla="*/ 20898 w 152400"/>
                <a:gd name="connsiteY94" fmla="*/ 59360 h 114300"/>
                <a:gd name="connsiteX95" fmla="*/ 17479 w 152400"/>
                <a:gd name="connsiteY95" fmla="*/ 57731 h 114300"/>
                <a:gd name="connsiteX96" fmla="*/ 14602 w 152400"/>
                <a:gd name="connsiteY96" fmla="*/ 55902 h 114300"/>
                <a:gd name="connsiteX97" fmla="*/ 13049 w 152400"/>
                <a:gd name="connsiteY97" fmla="*/ 53978 h 114300"/>
                <a:gd name="connsiteX98" fmla="*/ 10601 w 152400"/>
                <a:gd name="connsiteY98" fmla="*/ 54493 h 114300"/>
                <a:gd name="connsiteX99" fmla="*/ 8944 w 152400"/>
                <a:gd name="connsiteY99" fmla="*/ 54512 h 114300"/>
                <a:gd name="connsiteX100" fmla="*/ 8963 w 152400"/>
                <a:gd name="connsiteY100" fmla="*/ 54178 h 114300"/>
                <a:gd name="connsiteX101" fmla="*/ 8020 w 152400"/>
                <a:gd name="connsiteY101" fmla="*/ 50778 h 114300"/>
                <a:gd name="connsiteX102" fmla="*/ 9010 w 152400"/>
                <a:gd name="connsiteY102" fmla="*/ 45558 h 114300"/>
                <a:gd name="connsiteX103" fmla="*/ 7220 w 152400"/>
                <a:gd name="connsiteY103" fmla="*/ 37881 h 114300"/>
                <a:gd name="connsiteX104" fmla="*/ 4296 w 152400"/>
                <a:gd name="connsiteY104" fmla="*/ 28613 h 114300"/>
                <a:gd name="connsiteX105" fmla="*/ 4086 w 152400"/>
                <a:gd name="connsiteY105" fmla="*/ 18640 h 114300"/>
                <a:gd name="connsiteX106" fmla="*/ 3877 w 152400"/>
                <a:gd name="connsiteY106" fmla="*/ 16393 h 114300"/>
                <a:gd name="connsiteX107" fmla="*/ 11059 w 152400"/>
                <a:gd name="connsiteY107" fmla="*/ 10735 h 114300"/>
                <a:gd name="connsiteX108" fmla="*/ 20117 w 152400"/>
                <a:gd name="connsiteY108" fmla="*/ 4667 h 114300"/>
                <a:gd name="connsiteX109" fmla="*/ 22174 w 152400"/>
                <a:gd name="connsiteY109" fmla="*/ 4115 h 114300"/>
                <a:gd name="connsiteX110" fmla="*/ 30518 w 152400"/>
                <a:gd name="connsiteY110" fmla="*/ 515 h 114300"/>
                <a:gd name="connsiteX111" fmla="*/ 31632 w 152400"/>
                <a:gd name="connsiteY111" fmla="*/ 229 h 114300"/>
                <a:gd name="connsiteX112" fmla="*/ 39157 w 152400"/>
                <a:gd name="connsiteY112" fmla="*/ 895 h 114300"/>
                <a:gd name="connsiteX113" fmla="*/ 45063 w 152400"/>
                <a:gd name="connsiteY113" fmla="*/ 1753 h 114300"/>
                <a:gd name="connsiteX114" fmla="*/ 50044 w 152400"/>
                <a:gd name="connsiteY114" fmla="*/ 1648 h 114300"/>
                <a:gd name="connsiteX115" fmla="*/ 52778 w 152400"/>
                <a:gd name="connsiteY115" fmla="*/ 724 h 114300"/>
                <a:gd name="connsiteX116" fmla="*/ 55255 w 152400"/>
                <a:gd name="connsiteY116" fmla="*/ 1496 h 114300"/>
                <a:gd name="connsiteX117" fmla="*/ 57245 w 152400"/>
                <a:gd name="connsiteY117" fmla="*/ 4210 h 114300"/>
                <a:gd name="connsiteX118" fmla="*/ 59303 w 152400"/>
                <a:gd name="connsiteY118" fmla="*/ 3886 h 114300"/>
                <a:gd name="connsiteX119" fmla="*/ 61332 w 152400"/>
                <a:gd name="connsiteY119" fmla="*/ 2134 h 114300"/>
                <a:gd name="connsiteX120" fmla="*/ 72476 w 152400"/>
                <a:gd name="connsiteY120" fmla="*/ 3734 h 114300"/>
                <a:gd name="connsiteX121" fmla="*/ 74990 w 152400"/>
                <a:gd name="connsiteY121" fmla="*/ 3696 h 114300"/>
                <a:gd name="connsiteX122" fmla="*/ 77819 w 152400"/>
                <a:gd name="connsiteY122" fmla="*/ 3953 h 114300"/>
                <a:gd name="connsiteX123" fmla="*/ 83039 w 152400"/>
                <a:gd name="connsiteY123" fmla="*/ 5582 h 114300"/>
                <a:gd name="connsiteX124" fmla="*/ 86049 w 152400"/>
                <a:gd name="connsiteY124" fmla="*/ 7077 h 114300"/>
                <a:gd name="connsiteX125" fmla="*/ 92659 w 152400"/>
                <a:gd name="connsiteY125" fmla="*/ 6172 h 114300"/>
                <a:gd name="connsiteX126" fmla="*/ 95488 w 152400"/>
                <a:gd name="connsiteY126" fmla="*/ 6125 h 114300"/>
                <a:gd name="connsiteX127" fmla="*/ 96964 w 152400"/>
                <a:gd name="connsiteY127" fmla="*/ 5534 h 114300"/>
                <a:gd name="connsiteX128" fmla="*/ 101527 w 152400"/>
                <a:gd name="connsiteY128" fmla="*/ 1438 h 114300"/>
                <a:gd name="connsiteX129" fmla="*/ 103498 w 152400"/>
                <a:gd name="connsiteY129" fmla="*/ 733 h 114300"/>
                <a:gd name="connsiteX130" fmla="*/ 105308 w 152400"/>
                <a:gd name="connsiteY130" fmla="*/ 0 h 114300"/>
                <a:gd name="connsiteX131" fmla="*/ 106966 w 152400"/>
                <a:gd name="connsiteY131" fmla="*/ 619 h 114300"/>
                <a:gd name="connsiteX132" fmla="*/ 108052 w 152400"/>
                <a:gd name="connsiteY132" fmla="*/ 4115 h 114300"/>
                <a:gd name="connsiteX133" fmla="*/ 111423 w 152400"/>
                <a:gd name="connsiteY133" fmla="*/ 10125 h 114300"/>
                <a:gd name="connsiteX134" fmla="*/ 115091 w 152400"/>
                <a:gd name="connsiteY134" fmla="*/ 11182 h 114300"/>
                <a:gd name="connsiteX135" fmla="*/ 125216 w 152400"/>
                <a:gd name="connsiteY135" fmla="*/ 13488 h 114300"/>
                <a:gd name="connsiteX136" fmla="*/ 127282 w 152400"/>
                <a:gd name="connsiteY136" fmla="*/ 14697 h 114300"/>
                <a:gd name="connsiteX137" fmla="*/ 132979 w 152400"/>
                <a:gd name="connsiteY137" fmla="*/ 19974 h 114300"/>
                <a:gd name="connsiteX138" fmla="*/ 136398 w 152400"/>
                <a:gd name="connsiteY138" fmla="*/ 22555 h 114300"/>
                <a:gd name="connsiteX139" fmla="*/ 138569 w 152400"/>
                <a:gd name="connsiteY139" fmla="*/ 24613 h 114300"/>
                <a:gd name="connsiteX140" fmla="*/ 141884 w 152400"/>
                <a:gd name="connsiteY140" fmla="*/ 28642 h 114300"/>
                <a:gd name="connsiteX141" fmla="*/ 143799 w 152400"/>
                <a:gd name="connsiteY141" fmla="*/ 31566 h 114300"/>
                <a:gd name="connsiteX142" fmla="*/ 146999 w 152400"/>
                <a:gd name="connsiteY142" fmla="*/ 33776 h 114300"/>
                <a:gd name="connsiteX143" fmla="*/ 150790 w 152400"/>
                <a:gd name="connsiteY143" fmla="*/ 35262 h 114300"/>
                <a:gd name="connsiteX144" fmla="*/ 152209 w 152400"/>
                <a:gd name="connsiteY144" fmla="*/ 35500 h 114300"/>
                <a:gd name="connsiteX145" fmla="*/ 1553 w 152400"/>
                <a:gd name="connsiteY145" fmla="*/ 53788 h 114300"/>
                <a:gd name="connsiteX146" fmla="*/ 0 w 152400"/>
                <a:gd name="connsiteY146" fmla="*/ 53426 h 114300"/>
                <a:gd name="connsiteX147" fmla="*/ 3057 w 152400"/>
                <a:gd name="connsiteY147" fmla="*/ 48016 h 114300"/>
                <a:gd name="connsiteX148" fmla="*/ 4229 w 152400"/>
                <a:gd name="connsiteY148" fmla="*/ 44491 h 114300"/>
                <a:gd name="connsiteX149" fmla="*/ 5039 w 152400"/>
                <a:gd name="connsiteY149" fmla="*/ 39481 h 114300"/>
                <a:gd name="connsiteX150" fmla="*/ 5753 w 152400"/>
                <a:gd name="connsiteY150" fmla="*/ 37900 h 114300"/>
                <a:gd name="connsiteX151" fmla="*/ 5772 w 152400"/>
                <a:gd name="connsiteY151" fmla="*/ 40177 h 114300"/>
                <a:gd name="connsiteX152" fmla="*/ 5458 w 152400"/>
                <a:gd name="connsiteY152" fmla="*/ 43967 h 114300"/>
                <a:gd name="connsiteX153" fmla="*/ 3524 w 152400"/>
                <a:gd name="connsiteY153" fmla="*/ 50416 h 114300"/>
                <a:gd name="connsiteX154" fmla="*/ 1553 w 152400"/>
                <a:gd name="connsiteY154" fmla="*/ 53788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52400" h="114300">
                  <a:moveTo>
                    <a:pt x="152209" y="35500"/>
                  </a:moveTo>
                  <a:lnTo>
                    <a:pt x="152143" y="37624"/>
                  </a:lnTo>
                  <a:lnTo>
                    <a:pt x="151495" y="41215"/>
                  </a:lnTo>
                  <a:lnTo>
                    <a:pt x="150228" y="45844"/>
                  </a:lnTo>
                  <a:lnTo>
                    <a:pt x="148904" y="49425"/>
                  </a:lnTo>
                  <a:lnTo>
                    <a:pt x="148580" y="50806"/>
                  </a:lnTo>
                  <a:lnTo>
                    <a:pt x="149580" y="51959"/>
                  </a:lnTo>
                  <a:lnTo>
                    <a:pt x="154553" y="52502"/>
                  </a:lnTo>
                  <a:lnTo>
                    <a:pt x="156667" y="53112"/>
                  </a:lnTo>
                  <a:lnTo>
                    <a:pt x="157076" y="54064"/>
                  </a:lnTo>
                  <a:lnTo>
                    <a:pt x="155972" y="55293"/>
                  </a:lnTo>
                  <a:lnTo>
                    <a:pt x="154381" y="56312"/>
                  </a:lnTo>
                  <a:lnTo>
                    <a:pt x="153676" y="57283"/>
                  </a:lnTo>
                  <a:lnTo>
                    <a:pt x="152409" y="60741"/>
                  </a:lnTo>
                  <a:lnTo>
                    <a:pt x="144142" y="60303"/>
                  </a:lnTo>
                  <a:lnTo>
                    <a:pt x="143047" y="61008"/>
                  </a:lnTo>
                  <a:lnTo>
                    <a:pt x="142523" y="62608"/>
                  </a:lnTo>
                  <a:lnTo>
                    <a:pt x="142113" y="64456"/>
                  </a:lnTo>
                  <a:lnTo>
                    <a:pt x="141027" y="66647"/>
                  </a:lnTo>
                  <a:lnTo>
                    <a:pt x="138836" y="68551"/>
                  </a:lnTo>
                  <a:lnTo>
                    <a:pt x="135398" y="69256"/>
                  </a:lnTo>
                  <a:lnTo>
                    <a:pt x="132588" y="70552"/>
                  </a:lnTo>
                  <a:lnTo>
                    <a:pt x="130493" y="74533"/>
                  </a:lnTo>
                  <a:lnTo>
                    <a:pt x="128931" y="79867"/>
                  </a:lnTo>
                  <a:lnTo>
                    <a:pt x="128968" y="83639"/>
                  </a:lnTo>
                  <a:lnTo>
                    <a:pt x="129168" y="85744"/>
                  </a:lnTo>
                  <a:lnTo>
                    <a:pt x="128987" y="86944"/>
                  </a:lnTo>
                  <a:lnTo>
                    <a:pt x="127930" y="88249"/>
                  </a:lnTo>
                  <a:lnTo>
                    <a:pt x="126197" y="91707"/>
                  </a:lnTo>
                  <a:lnTo>
                    <a:pt x="124787" y="95526"/>
                  </a:lnTo>
                  <a:lnTo>
                    <a:pt x="124244" y="97593"/>
                  </a:lnTo>
                  <a:lnTo>
                    <a:pt x="124511" y="98565"/>
                  </a:lnTo>
                  <a:lnTo>
                    <a:pt x="126102" y="98593"/>
                  </a:lnTo>
                  <a:lnTo>
                    <a:pt x="128397" y="99374"/>
                  </a:lnTo>
                  <a:lnTo>
                    <a:pt x="129616" y="100898"/>
                  </a:lnTo>
                  <a:lnTo>
                    <a:pt x="130064" y="102661"/>
                  </a:lnTo>
                  <a:lnTo>
                    <a:pt x="130064" y="104547"/>
                  </a:lnTo>
                  <a:lnTo>
                    <a:pt x="129635" y="105585"/>
                  </a:lnTo>
                  <a:lnTo>
                    <a:pt x="127797" y="106337"/>
                  </a:lnTo>
                  <a:lnTo>
                    <a:pt x="124920" y="106366"/>
                  </a:lnTo>
                  <a:lnTo>
                    <a:pt x="123244" y="105470"/>
                  </a:lnTo>
                  <a:lnTo>
                    <a:pt x="122901" y="104756"/>
                  </a:lnTo>
                  <a:lnTo>
                    <a:pt x="123701" y="102937"/>
                  </a:lnTo>
                  <a:lnTo>
                    <a:pt x="123120" y="100660"/>
                  </a:lnTo>
                  <a:lnTo>
                    <a:pt x="121930" y="99393"/>
                  </a:lnTo>
                  <a:lnTo>
                    <a:pt x="119510" y="101289"/>
                  </a:lnTo>
                  <a:lnTo>
                    <a:pt x="117186" y="101289"/>
                  </a:lnTo>
                  <a:lnTo>
                    <a:pt x="114405" y="102984"/>
                  </a:lnTo>
                  <a:lnTo>
                    <a:pt x="112586" y="105689"/>
                  </a:lnTo>
                  <a:lnTo>
                    <a:pt x="110843" y="106680"/>
                  </a:lnTo>
                  <a:lnTo>
                    <a:pt x="106118" y="106128"/>
                  </a:lnTo>
                  <a:lnTo>
                    <a:pt x="104947" y="107318"/>
                  </a:lnTo>
                  <a:lnTo>
                    <a:pt x="103965" y="112805"/>
                  </a:lnTo>
                  <a:lnTo>
                    <a:pt x="103404" y="113872"/>
                  </a:lnTo>
                  <a:lnTo>
                    <a:pt x="99460" y="113643"/>
                  </a:lnTo>
                  <a:lnTo>
                    <a:pt x="95659" y="115824"/>
                  </a:lnTo>
                  <a:lnTo>
                    <a:pt x="91364" y="117586"/>
                  </a:lnTo>
                  <a:lnTo>
                    <a:pt x="89192" y="116367"/>
                  </a:lnTo>
                  <a:lnTo>
                    <a:pt x="87982" y="114986"/>
                  </a:lnTo>
                  <a:lnTo>
                    <a:pt x="85639" y="115233"/>
                  </a:lnTo>
                  <a:lnTo>
                    <a:pt x="83087" y="115843"/>
                  </a:lnTo>
                  <a:lnTo>
                    <a:pt x="81372" y="115510"/>
                  </a:lnTo>
                  <a:lnTo>
                    <a:pt x="79448" y="115662"/>
                  </a:lnTo>
                  <a:lnTo>
                    <a:pt x="75733" y="116719"/>
                  </a:lnTo>
                  <a:lnTo>
                    <a:pt x="71066" y="116377"/>
                  </a:lnTo>
                  <a:lnTo>
                    <a:pt x="69075" y="115472"/>
                  </a:lnTo>
                  <a:lnTo>
                    <a:pt x="68885" y="114605"/>
                  </a:lnTo>
                  <a:lnTo>
                    <a:pt x="69028" y="112471"/>
                  </a:lnTo>
                  <a:lnTo>
                    <a:pt x="68980" y="109156"/>
                  </a:lnTo>
                  <a:lnTo>
                    <a:pt x="68237" y="106223"/>
                  </a:lnTo>
                  <a:lnTo>
                    <a:pt x="65999" y="103632"/>
                  </a:lnTo>
                  <a:lnTo>
                    <a:pt x="63655" y="101813"/>
                  </a:lnTo>
                  <a:lnTo>
                    <a:pt x="60665" y="99936"/>
                  </a:lnTo>
                  <a:lnTo>
                    <a:pt x="58455" y="99117"/>
                  </a:lnTo>
                  <a:lnTo>
                    <a:pt x="57245" y="98908"/>
                  </a:lnTo>
                  <a:lnTo>
                    <a:pt x="56969" y="97822"/>
                  </a:lnTo>
                  <a:lnTo>
                    <a:pt x="56531" y="96879"/>
                  </a:lnTo>
                  <a:lnTo>
                    <a:pt x="55493" y="96060"/>
                  </a:lnTo>
                  <a:lnTo>
                    <a:pt x="53283" y="94955"/>
                  </a:lnTo>
                  <a:lnTo>
                    <a:pt x="51406" y="94717"/>
                  </a:lnTo>
                  <a:lnTo>
                    <a:pt x="49873" y="96498"/>
                  </a:lnTo>
                  <a:lnTo>
                    <a:pt x="48749" y="94269"/>
                  </a:lnTo>
                  <a:lnTo>
                    <a:pt x="47558" y="90259"/>
                  </a:lnTo>
                  <a:lnTo>
                    <a:pt x="47682" y="87049"/>
                  </a:lnTo>
                  <a:lnTo>
                    <a:pt x="48359" y="83839"/>
                  </a:lnTo>
                  <a:lnTo>
                    <a:pt x="51606" y="74324"/>
                  </a:lnTo>
                  <a:lnTo>
                    <a:pt x="51435" y="72800"/>
                  </a:lnTo>
                  <a:lnTo>
                    <a:pt x="49073" y="70133"/>
                  </a:lnTo>
                  <a:lnTo>
                    <a:pt x="46158" y="68189"/>
                  </a:lnTo>
                  <a:lnTo>
                    <a:pt x="44548" y="64075"/>
                  </a:lnTo>
                  <a:lnTo>
                    <a:pt x="38643" y="63837"/>
                  </a:lnTo>
                  <a:lnTo>
                    <a:pt x="33071" y="64065"/>
                  </a:lnTo>
                  <a:lnTo>
                    <a:pt x="31318" y="63865"/>
                  </a:lnTo>
                  <a:lnTo>
                    <a:pt x="26013" y="62141"/>
                  </a:lnTo>
                  <a:lnTo>
                    <a:pt x="20898" y="59360"/>
                  </a:lnTo>
                  <a:lnTo>
                    <a:pt x="17479" y="57731"/>
                  </a:lnTo>
                  <a:lnTo>
                    <a:pt x="14602" y="55902"/>
                  </a:lnTo>
                  <a:lnTo>
                    <a:pt x="13049" y="53978"/>
                  </a:lnTo>
                  <a:lnTo>
                    <a:pt x="10601" y="54493"/>
                  </a:lnTo>
                  <a:lnTo>
                    <a:pt x="8944" y="54512"/>
                  </a:lnTo>
                  <a:lnTo>
                    <a:pt x="8963" y="54178"/>
                  </a:lnTo>
                  <a:lnTo>
                    <a:pt x="8020" y="50778"/>
                  </a:lnTo>
                  <a:lnTo>
                    <a:pt x="9010" y="45558"/>
                  </a:lnTo>
                  <a:lnTo>
                    <a:pt x="7220" y="37881"/>
                  </a:lnTo>
                  <a:lnTo>
                    <a:pt x="4296" y="28613"/>
                  </a:lnTo>
                  <a:lnTo>
                    <a:pt x="4086" y="18640"/>
                  </a:lnTo>
                  <a:lnTo>
                    <a:pt x="3877" y="16393"/>
                  </a:lnTo>
                  <a:lnTo>
                    <a:pt x="11059" y="10735"/>
                  </a:lnTo>
                  <a:lnTo>
                    <a:pt x="20117" y="4667"/>
                  </a:lnTo>
                  <a:lnTo>
                    <a:pt x="22174" y="4115"/>
                  </a:lnTo>
                  <a:lnTo>
                    <a:pt x="30518" y="515"/>
                  </a:lnTo>
                  <a:lnTo>
                    <a:pt x="31632" y="229"/>
                  </a:lnTo>
                  <a:lnTo>
                    <a:pt x="39157" y="895"/>
                  </a:lnTo>
                  <a:lnTo>
                    <a:pt x="45063" y="1753"/>
                  </a:lnTo>
                  <a:lnTo>
                    <a:pt x="50044" y="1648"/>
                  </a:lnTo>
                  <a:lnTo>
                    <a:pt x="52778" y="724"/>
                  </a:lnTo>
                  <a:lnTo>
                    <a:pt x="55255" y="1496"/>
                  </a:lnTo>
                  <a:lnTo>
                    <a:pt x="57245" y="4210"/>
                  </a:lnTo>
                  <a:lnTo>
                    <a:pt x="59303" y="3886"/>
                  </a:lnTo>
                  <a:lnTo>
                    <a:pt x="61332" y="2134"/>
                  </a:lnTo>
                  <a:lnTo>
                    <a:pt x="72476" y="3734"/>
                  </a:lnTo>
                  <a:lnTo>
                    <a:pt x="74990" y="3696"/>
                  </a:lnTo>
                  <a:lnTo>
                    <a:pt x="77819" y="3953"/>
                  </a:lnTo>
                  <a:lnTo>
                    <a:pt x="83039" y="5582"/>
                  </a:lnTo>
                  <a:lnTo>
                    <a:pt x="86049" y="7077"/>
                  </a:lnTo>
                  <a:lnTo>
                    <a:pt x="92659" y="6172"/>
                  </a:lnTo>
                  <a:lnTo>
                    <a:pt x="95488" y="6125"/>
                  </a:lnTo>
                  <a:lnTo>
                    <a:pt x="96964" y="5534"/>
                  </a:lnTo>
                  <a:lnTo>
                    <a:pt x="101527" y="1438"/>
                  </a:lnTo>
                  <a:lnTo>
                    <a:pt x="103498" y="733"/>
                  </a:lnTo>
                  <a:lnTo>
                    <a:pt x="105308" y="0"/>
                  </a:lnTo>
                  <a:lnTo>
                    <a:pt x="106966" y="619"/>
                  </a:lnTo>
                  <a:lnTo>
                    <a:pt x="108052" y="4115"/>
                  </a:lnTo>
                  <a:lnTo>
                    <a:pt x="111423" y="10125"/>
                  </a:lnTo>
                  <a:lnTo>
                    <a:pt x="115091" y="11182"/>
                  </a:lnTo>
                  <a:lnTo>
                    <a:pt x="125216" y="13488"/>
                  </a:lnTo>
                  <a:lnTo>
                    <a:pt x="127282" y="14697"/>
                  </a:lnTo>
                  <a:lnTo>
                    <a:pt x="132979" y="19974"/>
                  </a:lnTo>
                  <a:lnTo>
                    <a:pt x="136398" y="22555"/>
                  </a:lnTo>
                  <a:lnTo>
                    <a:pt x="138569" y="24613"/>
                  </a:lnTo>
                  <a:lnTo>
                    <a:pt x="141884" y="28642"/>
                  </a:lnTo>
                  <a:lnTo>
                    <a:pt x="143799" y="31566"/>
                  </a:lnTo>
                  <a:lnTo>
                    <a:pt x="146999" y="33776"/>
                  </a:lnTo>
                  <a:lnTo>
                    <a:pt x="150790" y="35262"/>
                  </a:lnTo>
                  <a:lnTo>
                    <a:pt x="152209" y="35500"/>
                  </a:lnTo>
                  <a:close/>
                  <a:moveTo>
                    <a:pt x="1553" y="53788"/>
                  </a:moveTo>
                  <a:lnTo>
                    <a:pt x="0" y="53426"/>
                  </a:lnTo>
                  <a:lnTo>
                    <a:pt x="3057" y="48016"/>
                  </a:lnTo>
                  <a:lnTo>
                    <a:pt x="4229" y="44491"/>
                  </a:lnTo>
                  <a:lnTo>
                    <a:pt x="5039" y="39481"/>
                  </a:lnTo>
                  <a:lnTo>
                    <a:pt x="5753" y="37900"/>
                  </a:lnTo>
                  <a:lnTo>
                    <a:pt x="5772" y="40177"/>
                  </a:lnTo>
                  <a:lnTo>
                    <a:pt x="5458" y="43967"/>
                  </a:lnTo>
                  <a:lnTo>
                    <a:pt x="3524" y="50416"/>
                  </a:lnTo>
                  <a:lnTo>
                    <a:pt x="1553" y="53788"/>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13" name="Freeform: Shape 212">
              <a:extLst>
                <a:ext uri="{FF2B5EF4-FFF2-40B4-BE49-F238E27FC236}">
                  <a16:creationId xmlns:a16="http://schemas.microsoft.com/office/drawing/2014/main" id="{4F7A6D34-4966-40D2-A898-1747AECE3F51}"/>
                </a:ext>
              </a:extLst>
            </p:cNvPr>
            <p:cNvSpPr/>
            <p:nvPr/>
          </p:nvSpPr>
          <p:spPr>
            <a:xfrm>
              <a:off x="6633226" y="2757394"/>
              <a:ext cx="40785" cy="61177"/>
            </a:xfrm>
            <a:custGeom>
              <a:avLst/>
              <a:gdLst>
                <a:gd name="connsiteX0" fmla="*/ 10458 w 19050"/>
                <a:gd name="connsiteY0" fmla="*/ 1924 h 28575"/>
                <a:gd name="connsiteX1" fmla="*/ 10249 w 19050"/>
                <a:gd name="connsiteY1" fmla="*/ 3038 h 28575"/>
                <a:gd name="connsiteX2" fmla="*/ 10287 w 19050"/>
                <a:gd name="connsiteY2" fmla="*/ 5525 h 28575"/>
                <a:gd name="connsiteX3" fmla="*/ 11039 w 19050"/>
                <a:gd name="connsiteY3" fmla="*/ 8011 h 28575"/>
                <a:gd name="connsiteX4" fmla="*/ 12830 w 19050"/>
                <a:gd name="connsiteY4" fmla="*/ 10468 h 28575"/>
                <a:gd name="connsiteX5" fmla="*/ 14192 w 19050"/>
                <a:gd name="connsiteY5" fmla="*/ 12240 h 28575"/>
                <a:gd name="connsiteX6" fmla="*/ 16031 w 19050"/>
                <a:gd name="connsiteY6" fmla="*/ 13659 h 28575"/>
                <a:gd name="connsiteX7" fmla="*/ 19136 w 19050"/>
                <a:gd name="connsiteY7" fmla="*/ 15002 h 28575"/>
                <a:gd name="connsiteX8" fmla="*/ 20374 w 19050"/>
                <a:gd name="connsiteY8" fmla="*/ 15288 h 28575"/>
                <a:gd name="connsiteX9" fmla="*/ 20546 w 19050"/>
                <a:gd name="connsiteY9" fmla="*/ 17107 h 28575"/>
                <a:gd name="connsiteX10" fmla="*/ 20307 w 19050"/>
                <a:gd name="connsiteY10" fmla="*/ 19031 h 28575"/>
                <a:gd name="connsiteX11" fmla="*/ 19231 w 19050"/>
                <a:gd name="connsiteY11" fmla="*/ 20088 h 28575"/>
                <a:gd name="connsiteX12" fmla="*/ 18221 w 19050"/>
                <a:gd name="connsiteY12" fmla="*/ 21622 h 28575"/>
                <a:gd name="connsiteX13" fmla="*/ 17459 w 19050"/>
                <a:gd name="connsiteY13" fmla="*/ 23479 h 28575"/>
                <a:gd name="connsiteX14" fmla="*/ 16669 w 19050"/>
                <a:gd name="connsiteY14" fmla="*/ 27051 h 28575"/>
                <a:gd name="connsiteX15" fmla="*/ 16555 w 19050"/>
                <a:gd name="connsiteY15" fmla="*/ 29518 h 28575"/>
                <a:gd name="connsiteX16" fmla="*/ 14764 w 19050"/>
                <a:gd name="connsiteY16" fmla="*/ 28499 h 28575"/>
                <a:gd name="connsiteX17" fmla="*/ 13821 w 19050"/>
                <a:gd name="connsiteY17" fmla="*/ 27804 h 28575"/>
                <a:gd name="connsiteX18" fmla="*/ 12182 w 19050"/>
                <a:gd name="connsiteY18" fmla="*/ 27613 h 28575"/>
                <a:gd name="connsiteX19" fmla="*/ 10554 w 19050"/>
                <a:gd name="connsiteY19" fmla="*/ 28185 h 28575"/>
                <a:gd name="connsiteX20" fmla="*/ 9335 w 19050"/>
                <a:gd name="connsiteY20" fmla="*/ 29432 h 28575"/>
                <a:gd name="connsiteX21" fmla="*/ 7649 w 19050"/>
                <a:gd name="connsiteY21" fmla="*/ 29813 h 28575"/>
                <a:gd name="connsiteX22" fmla="*/ 6267 w 19050"/>
                <a:gd name="connsiteY22" fmla="*/ 29432 h 28575"/>
                <a:gd name="connsiteX23" fmla="*/ 5448 w 19050"/>
                <a:gd name="connsiteY23" fmla="*/ 28499 h 28575"/>
                <a:gd name="connsiteX24" fmla="*/ 4715 w 19050"/>
                <a:gd name="connsiteY24" fmla="*/ 27994 h 28575"/>
                <a:gd name="connsiteX25" fmla="*/ 2629 w 19050"/>
                <a:gd name="connsiteY25" fmla="*/ 27365 h 28575"/>
                <a:gd name="connsiteX26" fmla="*/ 1724 w 19050"/>
                <a:gd name="connsiteY26" fmla="*/ 26003 h 28575"/>
                <a:gd name="connsiteX27" fmla="*/ 2419 w 19050"/>
                <a:gd name="connsiteY27" fmla="*/ 25365 h 28575"/>
                <a:gd name="connsiteX28" fmla="*/ 3010 w 19050"/>
                <a:gd name="connsiteY28" fmla="*/ 24355 h 28575"/>
                <a:gd name="connsiteX29" fmla="*/ 3515 w 19050"/>
                <a:gd name="connsiteY29" fmla="*/ 22936 h 28575"/>
                <a:gd name="connsiteX30" fmla="*/ 4153 w 19050"/>
                <a:gd name="connsiteY30" fmla="*/ 21631 h 28575"/>
                <a:gd name="connsiteX31" fmla="*/ 2105 w 19050"/>
                <a:gd name="connsiteY31" fmla="*/ 18021 h 28575"/>
                <a:gd name="connsiteX32" fmla="*/ 1676 w 19050"/>
                <a:gd name="connsiteY32" fmla="*/ 16916 h 28575"/>
                <a:gd name="connsiteX33" fmla="*/ 0 w 19050"/>
                <a:gd name="connsiteY33" fmla="*/ 14888 h 28575"/>
                <a:gd name="connsiteX34" fmla="*/ 19 w 19050"/>
                <a:gd name="connsiteY34" fmla="*/ 13849 h 28575"/>
                <a:gd name="connsiteX35" fmla="*/ 419 w 19050"/>
                <a:gd name="connsiteY35" fmla="*/ 12868 h 28575"/>
                <a:gd name="connsiteX36" fmla="*/ 267 w 19050"/>
                <a:gd name="connsiteY36" fmla="*/ 12097 h 28575"/>
                <a:gd name="connsiteX37" fmla="*/ 505 w 19050"/>
                <a:gd name="connsiteY37" fmla="*/ 10278 h 28575"/>
                <a:gd name="connsiteX38" fmla="*/ 1686 w 19050"/>
                <a:gd name="connsiteY38" fmla="*/ 8554 h 28575"/>
                <a:gd name="connsiteX39" fmla="*/ 2467 w 19050"/>
                <a:gd name="connsiteY39" fmla="*/ 6420 h 28575"/>
                <a:gd name="connsiteX40" fmla="*/ 3791 w 19050"/>
                <a:gd name="connsiteY40" fmla="*/ 3505 h 28575"/>
                <a:gd name="connsiteX41" fmla="*/ 6715 w 19050"/>
                <a:gd name="connsiteY41" fmla="*/ 0 h 28575"/>
                <a:gd name="connsiteX42" fmla="*/ 8811 w 19050"/>
                <a:gd name="connsiteY42" fmla="*/ 543 h 28575"/>
                <a:gd name="connsiteX43" fmla="*/ 9735 w 19050"/>
                <a:gd name="connsiteY43" fmla="*/ 524 h 28575"/>
                <a:gd name="connsiteX44" fmla="*/ 10287 w 19050"/>
                <a:gd name="connsiteY44" fmla="*/ 181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050" h="28575">
                  <a:moveTo>
                    <a:pt x="10458" y="1924"/>
                  </a:moveTo>
                  <a:lnTo>
                    <a:pt x="10249" y="3038"/>
                  </a:lnTo>
                  <a:lnTo>
                    <a:pt x="10287" y="5525"/>
                  </a:lnTo>
                  <a:lnTo>
                    <a:pt x="11039" y="8011"/>
                  </a:lnTo>
                  <a:lnTo>
                    <a:pt x="12830" y="10468"/>
                  </a:lnTo>
                  <a:lnTo>
                    <a:pt x="14192" y="12240"/>
                  </a:lnTo>
                  <a:lnTo>
                    <a:pt x="16031" y="13659"/>
                  </a:lnTo>
                  <a:lnTo>
                    <a:pt x="19136" y="15002"/>
                  </a:lnTo>
                  <a:lnTo>
                    <a:pt x="20374" y="15288"/>
                  </a:lnTo>
                  <a:lnTo>
                    <a:pt x="20546" y="17107"/>
                  </a:lnTo>
                  <a:lnTo>
                    <a:pt x="20307" y="19031"/>
                  </a:lnTo>
                  <a:lnTo>
                    <a:pt x="19231" y="20088"/>
                  </a:lnTo>
                  <a:lnTo>
                    <a:pt x="18221" y="21622"/>
                  </a:lnTo>
                  <a:lnTo>
                    <a:pt x="17459" y="23479"/>
                  </a:lnTo>
                  <a:lnTo>
                    <a:pt x="16669" y="27051"/>
                  </a:lnTo>
                  <a:lnTo>
                    <a:pt x="16555" y="29518"/>
                  </a:lnTo>
                  <a:lnTo>
                    <a:pt x="14764" y="28499"/>
                  </a:lnTo>
                  <a:lnTo>
                    <a:pt x="13821" y="27804"/>
                  </a:lnTo>
                  <a:lnTo>
                    <a:pt x="12182" y="27613"/>
                  </a:lnTo>
                  <a:lnTo>
                    <a:pt x="10554" y="28185"/>
                  </a:lnTo>
                  <a:lnTo>
                    <a:pt x="9335" y="29432"/>
                  </a:lnTo>
                  <a:lnTo>
                    <a:pt x="7649" y="29813"/>
                  </a:lnTo>
                  <a:lnTo>
                    <a:pt x="6267" y="29432"/>
                  </a:lnTo>
                  <a:lnTo>
                    <a:pt x="5448" y="28499"/>
                  </a:lnTo>
                  <a:lnTo>
                    <a:pt x="4715" y="27994"/>
                  </a:lnTo>
                  <a:lnTo>
                    <a:pt x="2629" y="27365"/>
                  </a:lnTo>
                  <a:lnTo>
                    <a:pt x="1724" y="26003"/>
                  </a:lnTo>
                  <a:lnTo>
                    <a:pt x="2419" y="25365"/>
                  </a:lnTo>
                  <a:lnTo>
                    <a:pt x="3010" y="24355"/>
                  </a:lnTo>
                  <a:lnTo>
                    <a:pt x="3515" y="22936"/>
                  </a:lnTo>
                  <a:lnTo>
                    <a:pt x="4153" y="21631"/>
                  </a:lnTo>
                  <a:lnTo>
                    <a:pt x="2105" y="18021"/>
                  </a:lnTo>
                  <a:lnTo>
                    <a:pt x="1676" y="16916"/>
                  </a:lnTo>
                  <a:lnTo>
                    <a:pt x="0" y="14888"/>
                  </a:lnTo>
                  <a:lnTo>
                    <a:pt x="19" y="13849"/>
                  </a:lnTo>
                  <a:lnTo>
                    <a:pt x="419" y="12868"/>
                  </a:lnTo>
                  <a:lnTo>
                    <a:pt x="267" y="12097"/>
                  </a:lnTo>
                  <a:lnTo>
                    <a:pt x="505" y="10278"/>
                  </a:lnTo>
                  <a:lnTo>
                    <a:pt x="1686" y="8554"/>
                  </a:lnTo>
                  <a:lnTo>
                    <a:pt x="2467" y="6420"/>
                  </a:lnTo>
                  <a:lnTo>
                    <a:pt x="3791" y="3505"/>
                  </a:lnTo>
                  <a:lnTo>
                    <a:pt x="6715" y="0"/>
                  </a:lnTo>
                  <a:lnTo>
                    <a:pt x="8811" y="543"/>
                  </a:lnTo>
                  <a:lnTo>
                    <a:pt x="9735" y="524"/>
                  </a:lnTo>
                  <a:lnTo>
                    <a:pt x="10287" y="181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14" name="Freeform: Shape 213">
              <a:extLst>
                <a:ext uri="{FF2B5EF4-FFF2-40B4-BE49-F238E27FC236}">
                  <a16:creationId xmlns:a16="http://schemas.microsoft.com/office/drawing/2014/main" id="{331DE951-6697-4A0A-8637-27A62C32A717}"/>
                </a:ext>
              </a:extLst>
            </p:cNvPr>
            <p:cNvSpPr/>
            <p:nvPr/>
          </p:nvSpPr>
          <p:spPr>
            <a:xfrm>
              <a:off x="7508293" y="1985229"/>
              <a:ext cx="407851" cy="244712"/>
            </a:xfrm>
            <a:custGeom>
              <a:avLst/>
              <a:gdLst>
                <a:gd name="connsiteX0" fmla="*/ 169393 w 190500"/>
                <a:gd name="connsiteY0" fmla="*/ 26803 h 114300"/>
                <a:gd name="connsiteX1" fmla="*/ 172546 w 190500"/>
                <a:gd name="connsiteY1" fmla="*/ 27003 h 114300"/>
                <a:gd name="connsiteX2" fmla="*/ 173650 w 190500"/>
                <a:gd name="connsiteY2" fmla="*/ 27794 h 114300"/>
                <a:gd name="connsiteX3" fmla="*/ 174393 w 190500"/>
                <a:gd name="connsiteY3" fmla="*/ 31680 h 114300"/>
                <a:gd name="connsiteX4" fmla="*/ 177975 w 190500"/>
                <a:gd name="connsiteY4" fmla="*/ 34738 h 114300"/>
                <a:gd name="connsiteX5" fmla="*/ 181290 w 190500"/>
                <a:gd name="connsiteY5" fmla="*/ 37262 h 114300"/>
                <a:gd name="connsiteX6" fmla="*/ 182137 w 190500"/>
                <a:gd name="connsiteY6" fmla="*/ 38433 h 114300"/>
                <a:gd name="connsiteX7" fmla="*/ 182395 w 190500"/>
                <a:gd name="connsiteY7" fmla="*/ 40681 h 114300"/>
                <a:gd name="connsiteX8" fmla="*/ 182185 w 190500"/>
                <a:gd name="connsiteY8" fmla="*/ 43310 h 114300"/>
                <a:gd name="connsiteX9" fmla="*/ 181766 w 190500"/>
                <a:gd name="connsiteY9" fmla="*/ 44663 h 114300"/>
                <a:gd name="connsiteX10" fmla="*/ 180375 w 190500"/>
                <a:gd name="connsiteY10" fmla="*/ 46225 h 114300"/>
                <a:gd name="connsiteX11" fmla="*/ 179165 w 190500"/>
                <a:gd name="connsiteY11" fmla="*/ 50178 h 114300"/>
                <a:gd name="connsiteX12" fmla="*/ 178994 w 190500"/>
                <a:gd name="connsiteY12" fmla="*/ 53930 h 114300"/>
                <a:gd name="connsiteX13" fmla="*/ 177089 w 190500"/>
                <a:gd name="connsiteY13" fmla="*/ 60408 h 114300"/>
                <a:gd name="connsiteX14" fmla="*/ 177518 w 190500"/>
                <a:gd name="connsiteY14" fmla="*/ 60522 h 114300"/>
                <a:gd name="connsiteX15" fmla="*/ 181537 w 190500"/>
                <a:gd name="connsiteY15" fmla="*/ 59360 h 114300"/>
                <a:gd name="connsiteX16" fmla="*/ 182671 w 190500"/>
                <a:gd name="connsiteY16" fmla="*/ 60027 h 114300"/>
                <a:gd name="connsiteX17" fmla="*/ 183556 w 190500"/>
                <a:gd name="connsiteY17" fmla="*/ 61446 h 114300"/>
                <a:gd name="connsiteX18" fmla="*/ 183842 w 190500"/>
                <a:gd name="connsiteY18" fmla="*/ 65494 h 114300"/>
                <a:gd name="connsiteX19" fmla="*/ 185157 w 190500"/>
                <a:gd name="connsiteY19" fmla="*/ 67313 h 114300"/>
                <a:gd name="connsiteX20" fmla="*/ 186500 w 190500"/>
                <a:gd name="connsiteY20" fmla="*/ 70152 h 114300"/>
                <a:gd name="connsiteX21" fmla="*/ 186919 w 190500"/>
                <a:gd name="connsiteY21" fmla="*/ 72352 h 114300"/>
                <a:gd name="connsiteX22" fmla="*/ 189481 w 190500"/>
                <a:gd name="connsiteY22" fmla="*/ 74971 h 114300"/>
                <a:gd name="connsiteX23" fmla="*/ 189681 w 190500"/>
                <a:gd name="connsiteY23" fmla="*/ 76676 h 114300"/>
                <a:gd name="connsiteX24" fmla="*/ 191243 w 190500"/>
                <a:gd name="connsiteY24" fmla="*/ 82648 h 114300"/>
                <a:gd name="connsiteX25" fmla="*/ 191843 w 190500"/>
                <a:gd name="connsiteY25" fmla="*/ 86077 h 114300"/>
                <a:gd name="connsiteX26" fmla="*/ 192120 w 190500"/>
                <a:gd name="connsiteY26" fmla="*/ 88735 h 114300"/>
                <a:gd name="connsiteX27" fmla="*/ 191358 w 190500"/>
                <a:gd name="connsiteY27" fmla="*/ 92097 h 114300"/>
                <a:gd name="connsiteX28" fmla="*/ 190672 w 190500"/>
                <a:gd name="connsiteY28" fmla="*/ 94364 h 114300"/>
                <a:gd name="connsiteX29" fmla="*/ 189872 w 190500"/>
                <a:gd name="connsiteY29" fmla="*/ 94221 h 114300"/>
                <a:gd name="connsiteX30" fmla="*/ 187576 w 190500"/>
                <a:gd name="connsiteY30" fmla="*/ 94821 h 114300"/>
                <a:gd name="connsiteX31" fmla="*/ 183947 w 190500"/>
                <a:gd name="connsiteY31" fmla="*/ 97555 h 114300"/>
                <a:gd name="connsiteX32" fmla="*/ 178546 w 190500"/>
                <a:gd name="connsiteY32" fmla="*/ 103984 h 114300"/>
                <a:gd name="connsiteX33" fmla="*/ 177155 w 190500"/>
                <a:gd name="connsiteY33" fmla="*/ 105404 h 114300"/>
                <a:gd name="connsiteX34" fmla="*/ 175746 w 190500"/>
                <a:gd name="connsiteY34" fmla="*/ 110271 h 114300"/>
                <a:gd name="connsiteX35" fmla="*/ 175403 w 190500"/>
                <a:gd name="connsiteY35" fmla="*/ 110766 h 114300"/>
                <a:gd name="connsiteX36" fmla="*/ 172260 w 190500"/>
                <a:gd name="connsiteY36" fmla="*/ 110547 h 114300"/>
                <a:gd name="connsiteX37" fmla="*/ 171402 w 190500"/>
                <a:gd name="connsiteY37" fmla="*/ 110433 h 114300"/>
                <a:gd name="connsiteX38" fmla="*/ 168260 w 190500"/>
                <a:gd name="connsiteY38" fmla="*/ 110528 h 114300"/>
                <a:gd name="connsiteX39" fmla="*/ 161392 w 190500"/>
                <a:gd name="connsiteY39" fmla="*/ 109261 h 114300"/>
                <a:gd name="connsiteX40" fmla="*/ 158735 w 190500"/>
                <a:gd name="connsiteY40" fmla="*/ 110099 h 114300"/>
                <a:gd name="connsiteX41" fmla="*/ 155248 w 190500"/>
                <a:gd name="connsiteY41" fmla="*/ 115014 h 114300"/>
                <a:gd name="connsiteX42" fmla="*/ 153886 w 190500"/>
                <a:gd name="connsiteY42" fmla="*/ 115738 h 114300"/>
                <a:gd name="connsiteX43" fmla="*/ 149838 w 190500"/>
                <a:gd name="connsiteY43" fmla="*/ 116414 h 114300"/>
                <a:gd name="connsiteX44" fmla="*/ 149123 w 190500"/>
                <a:gd name="connsiteY44" fmla="*/ 116986 h 114300"/>
                <a:gd name="connsiteX45" fmla="*/ 147771 w 190500"/>
                <a:gd name="connsiteY45" fmla="*/ 116757 h 114300"/>
                <a:gd name="connsiteX46" fmla="*/ 143980 w 190500"/>
                <a:gd name="connsiteY46" fmla="*/ 115271 h 114300"/>
                <a:gd name="connsiteX47" fmla="*/ 140780 w 190500"/>
                <a:gd name="connsiteY47" fmla="*/ 113062 h 114300"/>
                <a:gd name="connsiteX48" fmla="*/ 138855 w 190500"/>
                <a:gd name="connsiteY48" fmla="*/ 110137 h 114300"/>
                <a:gd name="connsiteX49" fmla="*/ 135541 w 190500"/>
                <a:gd name="connsiteY49" fmla="*/ 106108 h 114300"/>
                <a:gd name="connsiteX50" fmla="*/ 133369 w 190500"/>
                <a:gd name="connsiteY50" fmla="*/ 104051 h 114300"/>
                <a:gd name="connsiteX51" fmla="*/ 129950 w 190500"/>
                <a:gd name="connsiteY51" fmla="*/ 101470 h 114300"/>
                <a:gd name="connsiteX52" fmla="*/ 124254 w 190500"/>
                <a:gd name="connsiteY52" fmla="*/ 96183 h 114300"/>
                <a:gd name="connsiteX53" fmla="*/ 122187 w 190500"/>
                <a:gd name="connsiteY53" fmla="*/ 94974 h 114300"/>
                <a:gd name="connsiteX54" fmla="*/ 112052 w 190500"/>
                <a:gd name="connsiteY54" fmla="*/ 92669 h 114300"/>
                <a:gd name="connsiteX55" fmla="*/ 108395 w 190500"/>
                <a:gd name="connsiteY55" fmla="*/ 91612 h 114300"/>
                <a:gd name="connsiteX56" fmla="*/ 105023 w 190500"/>
                <a:gd name="connsiteY56" fmla="*/ 85601 h 114300"/>
                <a:gd name="connsiteX57" fmla="*/ 103937 w 190500"/>
                <a:gd name="connsiteY57" fmla="*/ 82096 h 114300"/>
                <a:gd name="connsiteX58" fmla="*/ 102280 w 190500"/>
                <a:gd name="connsiteY58" fmla="*/ 81477 h 114300"/>
                <a:gd name="connsiteX59" fmla="*/ 100460 w 190500"/>
                <a:gd name="connsiteY59" fmla="*/ 82210 h 114300"/>
                <a:gd name="connsiteX60" fmla="*/ 98498 w 190500"/>
                <a:gd name="connsiteY60" fmla="*/ 82915 h 114300"/>
                <a:gd name="connsiteX61" fmla="*/ 93936 w 190500"/>
                <a:gd name="connsiteY61" fmla="*/ 87011 h 114300"/>
                <a:gd name="connsiteX62" fmla="*/ 92459 w 190500"/>
                <a:gd name="connsiteY62" fmla="*/ 87592 h 114300"/>
                <a:gd name="connsiteX63" fmla="*/ 89631 w 190500"/>
                <a:gd name="connsiteY63" fmla="*/ 87639 h 114300"/>
                <a:gd name="connsiteX64" fmla="*/ 83020 w 190500"/>
                <a:gd name="connsiteY64" fmla="*/ 88544 h 114300"/>
                <a:gd name="connsiteX65" fmla="*/ 80010 w 190500"/>
                <a:gd name="connsiteY65" fmla="*/ 87049 h 114300"/>
                <a:gd name="connsiteX66" fmla="*/ 74791 w 190500"/>
                <a:gd name="connsiteY66" fmla="*/ 85420 h 114300"/>
                <a:gd name="connsiteX67" fmla="*/ 71952 w 190500"/>
                <a:gd name="connsiteY67" fmla="*/ 85163 h 114300"/>
                <a:gd name="connsiteX68" fmla="*/ 69438 w 190500"/>
                <a:gd name="connsiteY68" fmla="*/ 85201 h 114300"/>
                <a:gd name="connsiteX69" fmla="*/ 58293 w 190500"/>
                <a:gd name="connsiteY69" fmla="*/ 83601 h 114300"/>
                <a:gd name="connsiteX70" fmla="*/ 56265 w 190500"/>
                <a:gd name="connsiteY70" fmla="*/ 85354 h 114300"/>
                <a:gd name="connsiteX71" fmla="*/ 54207 w 190500"/>
                <a:gd name="connsiteY71" fmla="*/ 85668 h 114300"/>
                <a:gd name="connsiteX72" fmla="*/ 52216 w 190500"/>
                <a:gd name="connsiteY72" fmla="*/ 82953 h 114300"/>
                <a:gd name="connsiteX73" fmla="*/ 49730 w 190500"/>
                <a:gd name="connsiteY73" fmla="*/ 82182 h 114300"/>
                <a:gd name="connsiteX74" fmla="*/ 46997 w 190500"/>
                <a:gd name="connsiteY74" fmla="*/ 83106 h 114300"/>
                <a:gd name="connsiteX75" fmla="*/ 42015 w 190500"/>
                <a:gd name="connsiteY75" fmla="*/ 83210 h 114300"/>
                <a:gd name="connsiteX76" fmla="*/ 36109 w 190500"/>
                <a:gd name="connsiteY76" fmla="*/ 82353 h 114300"/>
                <a:gd name="connsiteX77" fmla="*/ 28594 w 190500"/>
                <a:gd name="connsiteY77" fmla="*/ 81686 h 114300"/>
                <a:gd name="connsiteX78" fmla="*/ 27480 w 190500"/>
                <a:gd name="connsiteY78" fmla="*/ 81972 h 114300"/>
                <a:gd name="connsiteX79" fmla="*/ 19126 w 190500"/>
                <a:gd name="connsiteY79" fmla="*/ 85582 h 114300"/>
                <a:gd name="connsiteX80" fmla="*/ 17069 w 190500"/>
                <a:gd name="connsiteY80" fmla="*/ 86125 h 114300"/>
                <a:gd name="connsiteX81" fmla="*/ 8011 w 190500"/>
                <a:gd name="connsiteY81" fmla="*/ 92192 h 114300"/>
                <a:gd name="connsiteX82" fmla="*/ 829 w 190500"/>
                <a:gd name="connsiteY82" fmla="*/ 97850 h 114300"/>
                <a:gd name="connsiteX83" fmla="*/ 0 w 190500"/>
                <a:gd name="connsiteY83" fmla="*/ 88802 h 114300"/>
                <a:gd name="connsiteX84" fmla="*/ 438 w 190500"/>
                <a:gd name="connsiteY84" fmla="*/ 70571 h 114300"/>
                <a:gd name="connsiteX85" fmla="*/ 1505 w 190500"/>
                <a:gd name="connsiteY85" fmla="*/ 61474 h 114300"/>
                <a:gd name="connsiteX86" fmla="*/ 6477 w 190500"/>
                <a:gd name="connsiteY86" fmla="*/ 56150 h 114300"/>
                <a:gd name="connsiteX87" fmla="*/ 8973 w 190500"/>
                <a:gd name="connsiteY87" fmla="*/ 51997 h 114300"/>
                <a:gd name="connsiteX88" fmla="*/ 10420 w 190500"/>
                <a:gd name="connsiteY88" fmla="*/ 46434 h 114300"/>
                <a:gd name="connsiteX89" fmla="*/ 10859 w 190500"/>
                <a:gd name="connsiteY89" fmla="*/ 41272 h 114300"/>
                <a:gd name="connsiteX90" fmla="*/ 11868 w 190500"/>
                <a:gd name="connsiteY90" fmla="*/ 36995 h 114300"/>
                <a:gd name="connsiteX91" fmla="*/ 19079 w 190500"/>
                <a:gd name="connsiteY91" fmla="*/ 24670 h 114300"/>
                <a:gd name="connsiteX92" fmla="*/ 24785 w 190500"/>
                <a:gd name="connsiteY92" fmla="*/ 23336 h 114300"/>
                <a:gd name="connsiteX93" fmla="*/ 32518 w 190500"/>
                <a:gd name="connsiteY93" fmla="*/ 19898 h 114300"/>
                <a:gd name="connsiteX94" fmla="*/ 41158 w 190500"/>
                <a:gd name="connsiteY94" fmla="*/ 17031 h 114300"/>
                <a:gd name="connsiteX95" fmla="*/ 42825 w 190500"/>
                <a:gd name="connsiteY95" fmla="*/ 20679 h 114300"/>
                <a:gd name="connsiteX96" fmla="*/ 43672 w 190500"/>
                <a:gd name="connsiteY96" fmla="*/ 23460 h 114300"/>
                <a:gd name="connsiteX97" fmla="*/ 54073 w 190500"/>
                <a:gd name="connsiteY97" fmla="*/ 33547 h 114300"/>
                <a:gd name="connsiteX98" fmla="*/ 56722 w 190500"/>
                <a:gd name="connsiteY98" fmla="*/ 36928 h 114300"/>
                <a:gd name="connsiteX99" fmla="*/ 60741 w 190500"/>
                <a:gd name="connsiteY99" fmla="*/ 48454 h 114300"/>
                <a:gd name="connsiteX100" fmla="*/ 70381 w 190500"/>
                <a:gd name="connsiteY100" fmla="*/ 54283 h 114300"/>
                <a:gd name="connsiteX101" fmla="*/ 77953 w 190500"/>
                <a:gd name="connsiteY101" fmla="*/ 52445 h 114300"/>
                <a:gd name="connsiteX102" fmla="*/ 81249 w 190500"/>
                <a:gd name="connsiteY102" fmla="*/ 49616 h 114300"/>
                <a:gd name="connsiteX103" fmla="*/ 87316 w 190500"/>
                <a:gd name="connsiteY103" fmla="*/ 44396 h 114300"/>
                <a:gd name="connsiteX104" fmla="*/ 90021 w 190500"/>
                <a:gd name="connsiteY104" fmla="*/ 40567 h 114300"/>
                <a:gd name="connsiteX105" fmla="*/ 90574 w 190500"/>
                <a:gd name="connsiteY105" fmla="*/ 36871 h 114300"/>
                <a:gd name="connsiteX106" fmla="*/ 89497 w 190500"/>
                <a:gd name="connsiteY106" fmla="*/ 20964 h 114300"/>
                <a:gd name="connsiteX107" fmla="*/ 87859 w 190500"/>
                <a:gd name="connsiteY107" fmla="*/ 14030 h 114300"/>
                <a:gd name="connsiteX108" fmla="*/ 88411 w 190500"/>
                <a:gd name="connsiteY108" fmla="*/ 9706 h 114300"/>
                <a:gd name="connsiteX109" fmla="*/ 89478 w 190500"/>
                <a:gd name="connsiteY109" fmla="*/ 9925 h 114300"/>
                <a:gd name="connsiteX110" fmla="*/ 92060 w 190500"/>
                <a:gd name="connsiteY110" fmla="*/ 7829 h 114300"/>
                <a:gd name="connsiteX111" fmla="*/ 100527 w 190500"/>
                <a:gd name="connsiteY111" fmla="*/ 3943 h 114300"/>
                <a:gd name="connsiteX112" fmla="*/ 102222 w 190500"/>
                <a:gd name="connsiteY112" fmla="*/ 3762 h 114300"/>
                <a:gd name="connsiteX113" fmla="*/ 104156 w 190500"/>
                <a:gd name="connsiteY113" fmla="*/ 2972 h 114300"/>
                <a:gd name="connsiteX114" fmla="*/ 109490 w 190500"/>
                <a:gd name="connsiteY114" fmla="*/ 0 h 114300"/>
                <a:gd name="connsiteX115" fmla="*/ 111214 w 190500"/>
                <a:gd name="connsiteY115" fmla="*/ 1581 h 114300"/>
                <a:gd name="connsiteX116" fmla="*/ 112643 w 190500"/>
                <a:gd name="connsiteY116" fmla="*/ 3372 h 114300"/>
                <a:gd name="connsiteX117" fmla="*/ 113424 w 190500"/>
                <a:gd name="connsiteY117" fmla="*/ 3391 h 114300"/>
                <a:gd name="connsiteX118" fmla="*/ 113815 w 190500"/>
                <a:gd name="connsiteY118" fmla="*/ 2724 h 114300"/>
                <a:gd name="connsiteX119" fmla="*/ 113710 w 190500"/>
                <a:gd name="connsiteY119" fmla="*/ 1572 h 114300"/>
                <a:gd name="connsiteX120" fmla="*/ 114081 w 190500"/>
                <a:gd name="connsiteY120" fmla="*/ 753 h 114300"/>
                <a:gd name="connsiteX121" fmla="*/ 115614 w 190500"/>
                <a:gd name="connsiteY121" fmla="*/ 1210 h 114300"/>
                <a:gd name="connsiteX122" fmla="*/ 121797 w 190500"/>
                <a:gd name="connsiteY122" fmla="*/ 6077 h 114300"/>
                <a:gd name="connsiteX123" fmla="*/ 124168 w 190500"/>
                <a:gd name="connsiteY123" fmla="*/ 7220 h 114300"/>
                <a:gd name="connsiteX124" fmla="*/ 125797 w 190500"/>
                <a:gd name="connsiteY124" fmla="*/ 7534 h 114300"/>
                <a:gd name="connsiteX125" fmla="*/ 127740 w 190500"/>
                <a:gd name="connsiteY125" fmla="*/ 9811 h 114300"/>
                <a:gd name="connsiteX126" fmla="*/ 133017 w 190500"/>
                <a:gd name="connsiteY126" fmla="*/ 11325 h 114300"/>
                <a:gd name="connsiteX127" fmla="*/ 133665 w 190500"/>
                <a:gd name="connsiteY127" fmla="*/ 12497 h 114300"/>
                <a:gd name="connsiteX128" fmla="*/ 134064 w 190500"/>
                <a:gd name="connsiteY128" fmla="*/ 13964 h 114300"/>
                <a:gd name="connsiteX129" fmla="*/ 139008 w 190500"/>
                <a:gd name="connsiteY129" fmla="*/ 20098 h 114300"/>
                <a:gd name="connsiteX130" fmla="*/ 141227 w 190500"/>
                <a:gd name="connsiteY130" fmla="*/ 23174 h 114300"/>
                <a:gd name="connsiteX131" fmla="*/ 145609 w 190500"/>
                <a:gd name="connsiteY131" fmla="*/ 25994 h 114300"/>
                <a:gd name="connsiteX132" fmla="*/ 147495 w 190500"/>
                <a:gd name="connsiteY132" fmla="*/ 26661 h 114300"/>
                <a:gd name="connsiteX133" fmla="*/ 155172 w 190500"/>
                <a:gd name="connsiteY133" fmla="*/ 23784 h 114300"/>
                <a:gd name="connsiteX134" fmla="*/ 157306 w 190500"/>
                <a:gd name="connsiteY134" fmla="*/ 22793 h 114300"/>
                <a:gd name="connsiteX135" fmla="*/ 159078 w 190500"/>
                <a:gd name="connsiteY135" fmla="*/ 22774 h 114300"/>
                <a:gd name="connsiteX136" fmla="*/ 160877 w 190500"/>
                <a:gd name="connsiteY136" fmla="*/ 24289 h 114300"/>
                <a:gd name="connsiteX137" fmla="*/ 164992 w 190500"/>
                <a:gd name="connsiteY137" fmla="*/ 26298 h 114300"/>
                <a:gd name="connsiteX138" fmla="*/ 168716 w 190500"/>
                <a:gd name="connsiteY138" fmla="*/ 26937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90500" h="114300">
                  <a:moveTo>
                    <a:pt x="169393" y="26803"/>
                  </a:moveTo>
                  <a:lnTo>
                    <a:pt x="172546" y="27003"/>
                  </a:lnTo>
                  <a:lnTo>
                    <a:pt x="173650" y="27794"/>
                  </a:lnTo>
                  <a:lnTo>
                    <a:pt x="174393" y="31680"/>
                  </a:lnTo>
                  <a:lnTo>
                    <a:pt x="177975" y="34738"/>
                  </a:lnTo>
                  <a:lnTo>
                    <a:pt x="181290" y="37262"/>
                  </a:lnTo>
                  <a:lnTo>
                    <a:pt x="182137" y="38433"/>
                  </a:lnTo>
                  <a:lnTo>
                    <a:pt x="182395" y="40681"/>
                  </a:lnTo>
                  <a:lnTo>
                    <a:pt x="182185" y="43310"/>
                  </a:lnTo>
                  <a:lnTo>
                    <a:pt x="181766" y="44663"/>
                  </a:lnTo>
                  <a:lnTo>
                    <a:pt x="180375" y="46225"/>
                  </a:lnTo>
                  <a:lnTo>
                    <a:pt x="179165" y="50178"/>
                  </a:lnTo>
                  <a:lnTo>
                    <a:pt x="178994" y="53930"/>
                  </a:lnTo>
                  <a:lnTo>
                    <a:pt x="177089" y="60408"/>
                  </a:lnTo>
                  <a:lnTo>
                    <a:pt x="177518" y="60522"/>
                  </a:lnTo>
                  <a:lnTo>
                    <a:pt x="181537" y="59360"/>
                  </a:lnTo>
                  <a:lnTo>
                    <a:pt x="182671" y="60027"/>
                  </a:lnTo>
                  <a:lnTo>
                    <a:pt x="183556" y="61446"/>
                  </a:lnTo>
                  <a:lnTo>
                    <a:pt x="183842" y="65494"/>
                  </a:lnTo>
                  <a:lnTo>
                    <a:pt x="185157" y="67313"/>
                  </a:lnTo>
                  <a:lnTo>
                    <a:pt x="186500" y="70152"/>
                  </a:lnTo>
                  <a:lnTo>
                    <a:pt x="186919" y="72352"/>
                  </a:lnTo>
                  <a:lnTo>
                    <a:pt x="189481" y="74971"/>
                  </a:lnTo>
                  <a:lnTo>
                    <a:pt x="189681" y="76676"/>
                  </a:lnTo>
                  <a:lnTo>
                    <a:pt x="191243" y="82648"/>
                  </a:lnTo>
                  <a:lnTo>
                    <a:pt x="191843" y="86077"/>
                  </a:lnTo>
                  <a:lnTo>
                    <a:pt x="192120" y="88735"/>
                  </a:lnTo>
                  <a:lnTo>
                    <a:pt x="191358" y="92097"/>
                  </a:lnTo>
                  <a:lnTo>
                    <a:pt x="190672" y="94364"/>
                  </a:lnTo>
                  <a:lnTo>
                    <a:pt x="189872" y="94221"/>
                  </a:lnTo>
                  <a:lnTo>
                    <a:pt x="187576" y="94821"/>
                  </a:lnTo>
                  <a:lnTo>
                    <a:pt x="183947" y="97555"/>
                  </a:lnTo>
                  <a:lnTo>
                    <a:pt x="178546" y="103984"/>
                  </a:lnTo>
                  <a:lnTo>
                    <a:pt x="177155" y="105404"/>
                  </a:lnTo>
                  <a:lnTo>
                    <a:pt x="175746" y="110271"/>
                  </a:lnTo>
                  <a:lnTo>
                    <a:pt x="175403" y="110766"/>
                  </a:lnTo>
                  <a:lnTo>
                    <a:pt x="172260" y="110547"/>
                  </a:lnTo>
                  <a:lnTo>
                    <a:pt x="171402" y="110433"/>
                  </a:lnTo>
                  <a:lnTo>
                    <a:pt x="168260" y="110528"/>
                  </a:lnTo>
                  <a:lnTo>
                    <a:pt x="161392" y="109261"/>
                  </a:lnTo>
                  <a:lnTo>
                    <a:pt x="158735" y="110099"/>
                  </a:lnTo>
                  <a:lnTo>
                    <a:pt x="155248" y="115014"/>
                  </a:lnTo>
                  <a:lnTo>
                    <a:pt x="153886" y="115738"/>
                  </a:lnTo>
                  <a:lnTo>
                    <a:pt x="149838" y="116414"/>
                  </a:lnTo>
                  <a:lnTo>
                    <a:pt x="149123" y="116986"/>
                  </a:lnTo>
                  <a:lnTo>
                    <a:pt x="147771" y="116757"/>
                  </a:lnTo>
                  <a:lnTo>
                    <a:pt x="143980" y="115271"/>
                  </a:lnTo>
                  <a:lnTo>
                    <a:pt x="140780" y="113062"/>
                  </a:lnTo>
                  <a:lnTo>
                    <a:pt x="138855" y="110137"/>
                  </a:lnTo>
                  <a:lnTo>
                    <a:pt x="135541" y="106108"/>
                  </a:lnTo>
                  <a:lnTo>
                    <a:pt x="133369" y="104051"/>
                  </a:lnTo>
                  <a:lnTo>
                    <a:pt x="129950" y="101470"/>
                  </a:lnTo>
                  <a:lnTo>
                    <a:pt x="124254" y="96183"/>
                  </a:lnTo>
                  <a:lnTo>
                    <a:pt x="122187" y="94974"/>
                  </a:lnTo>
                  <a:lnTo>
                    <a:pt x="112052" y="92669"/>
                  </a:lnTo>
                  <a:lnTo>
                    <a:pt x="108395" y="91612"/>
                  </a:lnTo>
                  <a:lnTo>
                    <a:pt x="105023" y="85601"/>
                  </a:lnTo>
                  <a:lnTo>
                    <a:pt x="103937" y="82096"/>
                  </a:lnTo>
                  <a:lnTo>
                    <a:pt x="102280" y="81477"/>
                  </a:lnTo>
                  <a:lnTo>
                    <a:pt x="100460" y="82210"/>
                  </a:lnTo>
                  <a:lnTo>
                    <a:pt x="98498" y="82915"/>
                  </a:lnTo>
                  <a:lnTo>
                    <a:pt x="93936" y="87011"/>
                  </a:lnTo>
                  <a:lnTo>
                    <a:pt x="92459" y="87592"/>
                  </a:lnTo>
                  <a:lnTo>
                    <a:pt x="89631" y="87639"/>
                  </a:lnTo>
                  <a:lnTo>
                    <a:pt x="83020" y="88544"/>
                  </a:lnTo>
                  <a:lnTo>
                    <a:pt x="80010" y="87049"/>
                  </a:lnTo>
                  <a:lnTo>
                    <a:pt x="74791" y="85420"/>
                  </a:lnTo>
                  <a:lnTo>
                    <a:pt x="71952" y="85163"/>
                  </a:lnTo>
                  <a:lnTo>
                    <a:pt x="69438" y="85201"/>
                  </a:lnTo>
                  <a:lnTo>
                    <a:pt x="58293" y="83601"/>
                  </a:lnTo>
                  <a:lnTo>
                    <a:pt x="56265" y="85354"/>
                  </a:lnTo>
                  <a:lnTo>
                    <a:pt x="54207" y="85668"/>
                  </a:lnTo>
                  <a:lnTo>
                    <a:pt x="52216" y="82953"/>
                  </a:lnTo>
                  <a:lnTo>
                    <a:pt x="49730" y="82182"/>
                  </a:lnTo>
                  <a:lnTo>
                    <a:pt x="46997" y="83106"/>
                  </a:lnTo>
                  <a:lnTo>
                    <a:pt x="42015" y="83210"/>
                  </a:lnTo>
                  <a:lnTo>
                    <a:pt x="36109" y="82353"/>
                  </a:lnTo>
                  <a:lnTo>
                    <a:pt x="28594" y="81686"/>
                  </a:lnTo>
                  <a:lnTo>
                    <a:pt x="27480" y="81972"/>
                  </a:lnTo>
                  <a:lnTo>
                    <a:pt x="19126" y="85582"/>
                  </a:lnTo>
                  <a:lnTo>
                    <a:pt x="17069" y="86125"/>
                  </a:lnTo>
                  <a:lnTo>
                    <a:pt x="8011" y="92192"/>
                  </a:lnTo>
                  <a:lnTo>
                    <a:pt x="829" y="97850"/>
                  </a:lnTo>
                  <a:lnTo>
                    <a:pt x="0" y="88802"/>
                  </a:lnTo>
                  <a:lnTo>
                    <a:pt x="438" y="70571"/>
                  </a:lnTo>
                  <a:lnTo>
                    <a:pt x="1505" y="61474"/>
                  </a:lnTo>
                  <a:lnTo>
                    <a:pt x="6477" y="56150"/>
                  </a:lnTo>
                  <a:lnTo>
                    <a:pt x="8973" y="51997"/>
                  </a:lnTo>
                  <a:lnTo>
                    <a:pt x="10420" y="46434"/>
                  </a:lnTo>
                  <a:lnTo>
                    <a:pt x="10859" y="41272"/>
                  </a:lnTo>
                  <a:lnTo>
                    <a:pt x="11868" y="36995"/>
                  </a:lnTo>
                  <a:lnTo>
                    <a:pt x="19079" y="24670"/>
                  </a:lnTo>
                  <a:lnTo>
                    <a:pt x="24785" y="23336"/>
                  </a:lnTo>
                  <a:lnTo>
                    <a:pt x="32518" y="19898"/>
                  </a:lnTo>
                  <a:lnTo>
                    <a:pt x="41158" y="17031"/>
                  </a:lnTo>
                  <a:lnTo>
                    <a:pt x="42825" y="20679"/>
                  </a:lnTo>
                  <a:lnTo>
                    <a:pt x="43672" y="23460"/>
                  </a:lnTo>
                  <a:lnTo>
                    <a:pt x="54073" y="33547"/>
                  </a:lnTo>
                  <a:lnTo>
                    <a:pt x="56722" y="36928"/>
                  </a:lnTo>
                  <a:lnTo>
                    <a:pt x="60741" y="48454"/>
                  </a:lnTo>
                  <a:lnTo>
                    <a:pt x="70381" y="54283"/>
                  </a:lnTo>
                  <a:lnTo>
                    <a:pt x="77953" y="52445"/>
                  </a:lnTo>
                  <a:lnTo>
                    <a:pt x="81249" y="49616"/>
                  </a:lnTo>
                  <a:lnTo>
                    <a:pt x="87316" y="44396"/>
                  </a:lnTo>
                  <a:lnTo>
                    <a:pt x="90021" y="40567"/>
                  </a:lnTo>
                  <a:lnTo>
                    <a:pt x="90574" y="36871"/>
                  </a:lnTo>
                  <a:lnTo>
                    <a:pt x="89497" y="20964"/>
                  </a:lnTo>
                  <a:lnTo>
                    <a:pt x="87859" y="14030"/>
                  </a:lnTo>
                  <a:lnTo>
                    <a:pt x="88411" y="9706"/>
                  </a:lnTo>
                  <a:lnTo>
                    <a:pt x="89478" y="9925"/>
                  </a:lnTo>
                  <a:lnTo>
                    <a:pt x="92060" y="7829"/>
                  </a:lnTo>
                  <a:lnTo>
                    <a:pt x="100527" y="3943"/>
                  </a:lnTo>
                  <a:lnTo>
                    <a:pt x="102222" y="3762"/>
                  </a:lnTo>
                  <a:lnTo>
                    <a:pt x="104156" y="2972"/>
                  </a:lnTo>
                  <a:lnTo>
                    <a:pt x="109490" y="0"/>
                  </a:lnTo>
                  <a:lnTo>
                    <a:pt x="111214" y="1581"/>
                  </a:lnTo>
                  <a:lnTo>
                    <a:pt x="112643" y="3372"/>
                  </a:lnTo>
                  <a:lnTo>
                    <a:pt x="113424" y="3391"/>
                  </a:lnTo>
                  <a:lnTo>
                    <a:pt x="113815" y="2724"/>
                  </a:lnTo>
                  <a:lnTo>
                    <a:pt x="113710" y="1572"/>
                  </a:lnTo>
                  <a:lnTo>
                    <a:pt x="114081" y="753"/>
                  </a:lnTo>
                  <a:lnTo>
                    <a:pt x="115614" y="1210"/>
                  </a:lnTo>
                  <a:lnTo>
                    <a:pt x="121797" y="6077"/>
                  </a:lnTo>
                  <a:lnTo>
                    <a:pt x="124168" y="7220"/>
                  </a:lnTo>
                  <a:lnTo>
                    <a:pt x="125797" y="7534"/>
                  </a:lnTo>
                  <a:lnTo>
                    <a:pt x="127740" y="9811"/>
                  </a:lnTo>
                  <a:lnTo>
                    <a:pt x="133017" y="11325"/>
                  </a:lnTo>
                  <a:lnTo>
                    <a:pt x="133665" y="12497"/>
                  </a:lnTo>
                  <a:lnTo>
                    <a:pt x="134064" y="13964"/>
                  </a:lnTo>
                  <a:lnTo>
                    <a:pt x="139008" y="20098"/>
                  </a:lnTo>
                  <a:lnTo>
                    <a:pt x="141227" y="23174"/>
                  </a:lnTo>
                  <a:lnTo>
                    <a:pt x="145609" y="25994"/>
                  </a:lnTo>
                  <a:lnTo>
                    <a:pt x="147495" y="26661"/>
                  </a:lnTo>
                  <a:lnTo>
                    <a:pt x="155172" y="23784"/>
                  </a:lnTo>
                  <a:lnTo>
                    <a:pt x="157306" y="22793"/>
                  </a:lnTo>
                  <a:lnTo>
                    <a:pt x="159078" y="22774"/>
                  </a:lnTo>
                  <a:lnTo>
                    <a:pt x="160877" y="24289"/>
                  </a:lnTo>
                  <a:lnTo>
                    <a:pt x="164992" y="26298"/>
                  </a:lnTo>
                  <a:lnTo>
                    <a:pt x="168716" y="26937"/>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15" name="Freeform: Shape 214">
              <a:extLst>
                <a:ext uri="{FF2B5EF4-FFF2-40B4-BE49-F238E27FC236}">
                  <a16:creationId xmlns:a16="http://schemas.microsoft.com/office/drawing/2014/main" id="{FF68E1AA-56AD-4D48-8DD1-6A827A34A4AA}"/>
                </a:ext>
              </a:extLst>
            </p:cNvPr>
            <p:cNvSpPr/>
            <p:nvPr/>
          </p:nvSpPr>
          <p:spPr>
            <a:xfrm>
              <a:off x="6727809" y="3293086"/>
              <a:ext cx="20392" cy="20392"/>
            </a:xfrm>
            <a:custGeom>
              <a:avLst/>
              <a:gdLst>
                <a:gd name="connsiteX0" fmla="*/ 1629 w 0"/>
                <a:gd name="connsiteY0" fmla="*/ 752 h 0"/>
                <a:gd name="connsiteX1" fmla="*/ 0 w 0"/>
                <a:gd name="connsiteY1" fmla="*/ 1448 h 0"/>
                <a:gd name="connsiteX2" fmla="*/ 67 w 0"/>
                <a:gd name="connsiteY2" fmla="*/ 648 h 0"/>
                <a:gd name="connsiteX3" fmla="*/ 467 w 0"/>
                <a:gd name="connsiteY3" fmla="*/ 210 h 0"/>
                <a:gd name="connsiteX4" fmla="*/ 981 w 0"/>
                <a:gd name="connsiteY4" fmla="*/ 0 h 0"/>
                <a:gd name="connsiteX5" fmla="*/ 1581 w 0"/>
                <a:gd name="connsiteY5" fmla="*/ 35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629" y="752"/>
                  </a:moveTo>
                  <a:lnTo>
                    <a:pt x="0" y="1448"/>
                  </a:lnTo>
                  <a:lnTo>
                    <a:pt x="67" y="648"/>
                  </a:lnTo>
                  <a:lnTo>
                    <a:pt x="467" y="210"/>
                  </a:lnTo>
                  <a:lnTo>
                    <a:pt x="981" y="0"/>
                  </a:lnTo>
                  <a:lnTo>
                    <a:pt x="1581" y="352"/>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16" name="Freeform: Shape 215">
              <a:extLst>
                <a:ext uri="{FF2B5EF4-FFF2-40B4-BE49-F238E27FC236}">
                  <a16:creationId xmlns:a16="http://schemas.microsoft.com/office/drawing/2014/main" id="{C923DF4B-3C24-4ED1-89E9-3EC3D578E964}"/>
                </a:ext>
              </a:extLst>
            </p:cNvPr>
            <p:cNvSpPr/>
            <p:nvPr/>
          </p:nvSpPr>
          <p:spPr>
            <a:xfrm>
              <a:off x="7829009" y="2905342"/>
              <a:ext cx="183535" cy="244712"/>
            </a:xfrm>
            <a:custGeom>
              <a:avLst/>
              <a:gdLst>
                <a:gd name="connsiteX0" fmla="*/ 42596 w 85725"/>
                <a:gd name="connsiteY0" fmla="*/ 118253 h 114300"/>
                <a:gd name="connsiteX1" fmla="*/ 41262 w 85725"/>
                <a:gd name="connsiteY1" fmla="*/ 115843 h 114300"/>
                <a:gd name="connsiteX2" fmla="*/ 39909 w 85725"/>
                <a:gd name="connsiteY2" fmla="*/ 113738 h 114300"/>
                <a:gd name="connsiteX3" fmla="*/ 38919 w 85725"/>
                <a:gd name="connsiteY3" fmla="*/ 112604 h 114300"/>
                <a:gd name="connsiteX4" fmla="*/ 39338 w 85725"/>
                <a:gd name="connsiteY4" fmla="*/ 112081 h 114300"/>
                <a:gd name="connsiteX5" fmla="*/ 40414 w 85725"/>
                <a:gd name="connsiteY5" fmla="*/ 111481 h 114300"/>
                <a:gd name="connsiteX6" fmla="*/ 41186 w 85725"/>
                <a:gd name="connsiteY6" fmla="*/ 110766 h 114300"/>
                <a:gd name="connsiteX7" fmla="*/ 41100 w 85725"/>
                <a:gd name="connsiteY7" fmla="*/ 108252 h 114300"/>
                <a:gd name="connsiteX8" fmla="*/ 40528 w 85725"/>
                <a:gd name="connsiteY8" fmla="*/ 105356 h 114300"/>
                <a:gd name="connsiteX9" fmla="*/ 40005 w 85725"/>
                <a:gd name="connsiteY9" fmla="*/ 103956 h 114300"/>
                <a:gd name="connsiteX10" fmla="*/ 39957 w 85725"/>
                <a:gd name="connsiteY10" fmla="*/ 101756 h 114300"/>
                <a:gd name="connsiteX11" fmla="*/ 39585 w 85725"/>
                <a:gd name="connsiteY11" fmla="*/ 98327 h 114300"/>
                <a:gd name="connsiteX12" fmla="*/ 40110 w 85725"/>
                <a:gd name="connsiteY12" fmla="*/ 91945 h 114300"/>
                <a:gd name="connsiteX13" fmla="*/ 42262 w 85725"/>
                <a:gd name="connsiteY13" fmla="*/ 83906 h 114300"/>
                <a:gd name="connsiteX14" fmla="*/ 43453 w 85725"/>
                <a:gd name="connsiteY14" fmla="*/ 79896 h 114300"/>
                <a:gd name="connsiteX15" fmla="*/ 42872 w 85725"/>
                <a:gd name="connsiteY15" fmla="*/ 77696 h 114300"/>
                <a:gd name="connsiteX16" fmla="*/ 43319 w 85725"/>
                <a:gd name="connsiteY16" fmla="*/ 72552 h 114300"/>
                <a:gd name="connsiteX17" fmla="*/ 42386 w 85725"/>
                <a:gd name="connsiteY17" fmla="*/ 70009 h 114300"/>
                <a:gd name="connsiteX18" fmla="*/ 40929 w 85725"/>
                <a:gd name="connsiteY18" fmla="*/ 66675 h 114300"/>
                <a:gd name="connsiteX19" fmla="*/ 38842 w 85725"/>
                <a:gd name="connsiteY19" fmla="*/ 59407 h 114300"/>
                <a:gd name="connsiteX20" fmla="*/ 36233 w 85725"/>
                <a:gd name="connsiteY20" fmla="*/ 56874 h 114300"/>
                <a:gd name="connsiteX21" fmla="*/ 33013 w 85725"/>
                <a:gd name="connsiteY21" fmla="*/ 54083 h 114300"/>
                <a:gd name="connsiteX22" fmla="*/ 31642 w 85725"/>
                <a:gd name="connsiteY22" fmla="*/ 51978 h 114300"/>
                <a:gd name="connsiteX23" fmla="*/ 30718 w 85725"/>
                <a:gd name="connsiteY23" fmla="*/ 49654 h 114300"/>
                <a:gd name="connsiteX24" fmla="*/ 28803 w 85725"/>
                <a:gd name="connsiteY24" fmla="*/ 47339 h 114300"/>
                <a:gd name="connsiteX25" fmla="*/ 26603 w 85725"/>
                <a:gd name="connsiteY25" fmla="*/ 45215 h 114300"/>
                <a:gd name="connsiteX26" fmla="*/ 23974 w 85725"/>
                <a:gd name="connsiteY26" fmla="*/ 39891 h 114300"/>
                <a:gd name="connsiteX27" fmla="*/ 22612 w 85725"/>
                <a:gd name="connsiteY27" fmla="*/ 37481 h 114300"/>
                <a:gd name="connsiteX28" fmla="*/ 22193 w 85725"/>
                <a:gd name="connsiteY28" fmla="*/ 36843 h 114300"/>
                <a:gd name="connsiteX29" fmla="*/ 19192 w 85725"/>
                <a:gd name="connsiteY29" fmla="*/ 33414 h 114300"/>
                <a:gd name="connsiteX30" fmla="*/ 17621 w 85725"/>
                <a:gd name="connsiteY30" fmla="*/ 30318 h 114300"/>
                <a:gd name="connsiteX31" fmla="*/ 16821 w 85725"/>
                <a:gd name="connsiteY31" fmla="*/ 27765 h 114300"/>
                <a:gd name="connsiteX32" fmla="*/ 16364 w 85725"/>
                <a:gd name="connsiteY32" fmla="*/ 25413 h 114300"/>
                <a:gd name="connsiteX33" fmla="*/ 14249 w 85725"/>
                <a:gd name="connsiteY33" fmla="*/ 20736 h 114300"/>
                <a:gd name="connsiteX34" fmla="*/ 12335 w 85725"/>
                <a:gd name="connsiteY34" fmla="*/ 17221 h 114300"/>
                <a:gd name="connsiteX35" fmla="*/ 10515 w 85725"/>
                <a:gd name="connsiteY35" fmla="*/ 14707 h 114300"/>
                <a:gd name="connsiteX36" fmla="*/ 9677 w 85725"/>
                <a:gd name="connsiteY36" fmla="*/ 12925 h 114300"/>
                <a:gd name="connsiteX37" fmla="*/ 7544 w 85725"/>
                <a:gd name="connsiteY37" fmla="*/ 10687 h 114300"/>
                <a:gd name="connsiteX38" fmla="*/ 4505 w 85725"/>
                <a:gd name="connsiteY38" fmla="*/ 8896 h 114300"/>
                <a:gd name="connsiteX39" fmla="*/ 2534 w 85725"/>
                <a:gd name="connsiteY39" fmla="*/ 8592 h 114300"/>
                <a:gd name="connsiteX40" fmla="*/ 0 w 85725"/>
                <a:gd name="connsiteY40" fmla="*/ 8734 h 114300"/>
                <a:gd name="connsiteX41" fmla="*/ 581 w 85725"/>
                <a:gd name="connsiteY41" fmla="*/ 7363 h 114300"/>
                <a:gd name="connsiteX42" fmla="*/ 6096 w 85725"/>
                <a:gd name="connsiteY42" fmla="*/ 3638 h 114300"/>
                <a:gd name="connsiteX43" fmla="*/ 7534 w 85725"/>
                <a:gd name="connsiteY43" fmla="*/ 4248 h 114300"/>
                <a:gd name="connsiteX44" fmla="*/ 10420 w 85725"/>
                <a:gd name="connsiteY44" fmla="*/ 4391 h 114300"/>
                <a:gd name="connsiteX45" fmla="*/ 16297 w 85725"/>
                <a:gd name="connsiteY45" fmla="*/ 4267 h 114300"/>
                <a:gd name="connsiteX46" fmla="*/ 19192 w 85725"/>
                <a:gd name="connsiteY46" fmla="*/ 1810 h 114300"/>
                <a:gd name="connsiteX47" fmla="*/ 20983 w 85725"/>
                <a:gd name="connsiteY47" fmla="*/ 2495 h 114300"/>
                <a:gd name="connsiteX48" fmla="*/ 22440 w 85725"/>
                <a:gd name="connsiteY48" fmla="*/ 1391 h 114300"/>
                <a:gd name="connsiteX49" fmla="*/ 24869 w 85725"/>
                <a:gd name="connsiteY49" fmla="*/ 0 h 114300"/>
                <a:gd name="connsiteX50" fmla="*/ 25222 w 85725"/>
                <a:gd name="connsiteY50" fmla="*/ 295 h 114300"/>
                <a:gd name="connsiteX51" fmla="*/ 25527 w 85725"/>
                <a:gd name="connsiteY51" fmla="*/ 515 h 114300"/>
                <a:gd name="connsiteX52" fmla="*/ 29280 w 85725"/>
                <a:gd name="connsiteY52" fmla="*/ 1133 h 114300"/>
                <a:gd name="connsiteX53" fmla="*/ 32109 w 85725"/>
                <a:gd name="connsiteY53" fmla="*/ 2467 h 114300"/>
                <a:gd name="connsiteX54" fmla="*/ 33994 w 85725"/>
                <a:gd name="connsiteY54" fmla="*/ 4515 h 114300"/>
                <a:gd name="connsiteX55" fmla="*/ 35947 w 85725"/>
                <a:gd name="connsiteY55" fmla="*/ 5782 h 114300"/>
                <a:gd name="connsiteX56" fmla="*/ 37947 w 85725"/>
                <a:gd name="connsiteY56" fmla="*/ 6277 h 114300"/>
                <a:gd name="connsiteX57" fmla="*/ 39062 w 85725"/>
                <a:gd name="connsiteY57" fmla="*/ 7306 h 114300"/>
                <a:gd name="connsiteX58" fmla="*/ 39281 w 85725"/>
                <a:gd name="connsiteY58" fmla="*/ 8849 h 114300"/>
                <a:gd name="connsiteX59" fmla="*/ 41167 w 85725"/>
                <a:gd name="connsiteY59" fmla="*/ 9611 h 114300"/>
                <a:gd name="connsiteX60" fmla="*/ 44701 w 85725"/>
                <a:gd name="connsiteY60" fmla="*/ 9592 h 114300"/>
                <a:gd name="connsiteX61" fmla="*/ 46196 w 85725"/>
                <a:gd name="connsiteY61" fmla="*/ 10611 h 114300"/>
                <a:gd name="connsiteX62" fmla="*/ 45662 w 85725"/>
                <a:gd name="connsiteY62" fmla="*/ 12678 h 114300"/>
                <a:gd name="connsiteX63" fmla="*/ 46025 w 85725"/>
                <a:gd name="connsiteY63" fmla="*/ 13354 h 114300"/>
                <a:gd name="connsiteX64" fmla="*/ 47282 w 85725"/>
                <a:gd name="connsiteY64" fmla="*/ 12649 h 114300"/>
                <a:gd name="connsiteX65" fmla="*/ 48234 w 85725"/>
                <a:gd name="connsiteY65" fmla="*/ 13259 h 114300"/>
                <a:gd name="connsiteX66" fmla="*/ 48730 w 85725"/>
                <a:gd name="connsiteY66" fmla="*/ 14783 h 114300"/>
                <a:gd name="connsiteX67" fmla="*/ 49301 w 85725"/>
                <a:gd name="connsiteY67" fmla="*/ 15507 h 114300"/>
                <a:gd name="connsiteX68" fmla="*/ 51102 w 85725"/>
                <a:gd name="connsiteY68" fmla="*/ 13116 h 114300"/>
                <a:gd name="connsiteX69" fmla="*/ 53006 w 85725"/>
                <a:gd name="connsiteY69" fmla="*/ 13354 h 114300"/>
                <a:gd name="connsiteX70" fmla="*/ 57607 w 85725"/>
                <a:gd name="connsiteY70" fmla="*/ 14345 h 114300"/>
                <a:gd name="connsiteX71" fmla="*/ 60064 w 85725"/>
                <a:gd name="connsiteY71" fmla="*/ 19288 h 114300"/>
                <a:gd name="connsiteX72" fmla="*/ 61598 w 85725"/>
                <a:gd name="connsiteY72" fmla="*/ 21060 h 114300"/>
                <a:gd name="connsiteX73" fmla="*/ 62941 w 85725"/>
                <a:gd name="connsiteY73" fmla="*/ 21784 h 114300"/>
                <a:gd name="connsiteX74" fmla="*/ 64636 w 85725"/>
                <a:gd name="connsiteY74" fmla="*/ 21012 h 114300"/>
                <a:gd name="connsiteX75" fmla="*/ 66141 w 85725"/>
                <a:gd name="connsiteY75" fmla="*/ 20098 h 114300"/>
                <a:gd name="connsiteX76" fmla="*/ 66999 w 85725"/>
                <a:gd name="connsiteY76" fmla="*/ 20526 h 114300"/>
                <a:gd name="connsiteX77" fmla="*/ 68866 w 85725"/>
                <a:gd name="connsiteY77" fmla="*/ 23794 h 114300"/>
                <a:gd name="connsiteX78" fmla="*/ 69294 w 85725"/>
                <a:gd name="connsiteY78" fmla="*/ 28061 h 114300"/>
                <a:gd name="connsiteX79" fmla="*/ 69285 w 85725"/>
                <a:gd name="connsiteY79" fmla="*/ 29775 h 114300"/>
                <a:gd name="connsiteX80" fmla="*/ 68627 w 85725"/>
                <a:gd name="connsiteY80" fmla="*/ 32671 h 114300"/>
                <a:gd name="connsiteX81" fmla="*/ 67684 w 85725"/>
                <a:gd name="connsiteY81" fmla="*/ 35738 h 114300"/>
                <a:gd name="connsiteX82" fmla="*/ 66941 w 85725"/>
                <a:gd name="connsiteY82" fmla="*/ 37738 h 114300"/>
                <a:gd name="connsiteX83" fmla="*/ 67256 w 85725"/>
                <a:gd name="connsiteY83" fmla="*/ 39338 h 114300"/>
                <a:gd name="connsiteX84" fmla="*/ 67923 w 85725"/>
                <a:gd name="connsiteY84" fmla="*/ 40681 h 114300"/>
                <a:gd name="connsiteX85" fmla="*/ 69009 w 85725"/>
                <a:gd name="connsiteY85" fmla="*/ 41120 h 114300"/>
                <a:gd name="connsiteX86" fmla="*/ 72571 w 85725"/>
                <a:gd name="connsiteY86" fmla="*/ 43825 h 114300"/>
                <a:gd name="connsiteX87" fmla="*/ 73904 w 85725"/>
                <a:gd name="connsiteY87" fmla="*/ 45711 h 114300"/>
                <a:gd name="connsiteX88" fmla="*/ 75838 w 85725"/>
                <a:gd name="connsiteY88" fmla="*/ 47101 h 114300"/>
                <a:gd name="connsiteX89" fmla="*/ 77305 w 85725"/>
                <a:gd name="connsiteY89" fmla="*/ 47177 h 114300"/>
                <a:gd name="connsiteX90" fmla="*/ 78067 w 85725"/>
                <a:gd name="connsiteY90" fmla="*/ 47949 h 114300"/>
                <a:gd name="connsiteX91" fmla="*/ 78334 w 85725"/>
                <a:gd name="connsiteY91" fmla="*/ 48901 h 114300"/>
                <a:gd name="connsiteX92" fmla="*/ 78133 w 85725"/>
                <a:gd name="connsiteY92" fmla="*/ 51302 h 114300"/>
                <a:gd name="connsiteX93" fmla="*/ 77314 w 85725"/>
                <a:gd name="connsiteY93" fmla="*/ 53550 h 114300"/>
                <a:gd name="connsiteX94" fmla="*/ 77419 w 85725"/>
                <a:gd name="connsiteY94" fmla="*/ 54998 h 114300"/>
                <a:gd name="connsiteX95" fmla="*/ 78714 w 85725"/>
                <a:gd name="connsiteY95" fmla="*/ 56712 h 114300"/>
                <a:gd name="connsiteX96" fmla="*/ 78857 w 85725"/>
                <a:gd name="connsiteY96" fmla="*/ 58693 h 114300"/>
                <a:gd name="connsiteX97" fmla="*/ 78943 w 85725"/>
                <a:gd name="connsiteY97" fmla="*/ 59969 h 114300"/>
                <a:gd name="connsiteX98" fmla="*/ 79629 w 85725"/>
                <a:gd name="connsiteY98" fmla="*/ 60951 h 114300"/>
                <a:gd name="connsiteX99" fmla="*/ 82896 w 85725"/>
                <a:gd name="connsiteY99" fmla="*/ 63132 h 114300"/>
                <a:gd name="connsiteX100" fmla="*/ 87116 w 85725"/>
                <a:gd name="connsiteY100" fmla="*/ 65237 h 114300"/>
                <a:gd name="connsiteX101" fmla="*/ 88192 w 85725"/>
                <a:gd name="connsiteY101" fmla="*/ 67046 h 114300"/>
                <a:gd name="connsiteX102" fmla="*/ 88849 w 85725"/>
                <a:gd name="connsiteY102" fmla="*/ 69332 h 114300"/>
                <a:gd name="connsiteX103" fmla="*/ 88639 w 85725"/>
                <a:gd name="connsiteY103" fmla="*/ 73171 h 114300"/>
                <a:gd name="connsiteX104" fmla="*/ 88363 w 85725"/>
                <a:gd name="connsiteY104" fmla="*/ 76505 h 114300"/>
                <a:gd name="connsiteX105" fmla="*/ 93888 w 85725"/>
                <a:gd name="connsiteY105" fmla="*/ 80982 h 114300"/>
                <a:gd name="connsiteX106" fmla="*/ 93259 w 85725"/>
                <a:gd name="connsiteY106" fmla="*/ 81820 h 114300"/>
                <a:gd name="connsiteX107" fmla="*/ 92402 w 85725"/>
                <a:gd name="connsiteY107" fmla="*/ 82734 h 114300"/>
                <a:gd name="connsiteX108" fmla="*/ 87125 w 85725"/>
                <a:gd name="connsiteY108" fmla="*/ 83410 h 114300"/>
                <a:gd name="connsiteX109" fmla="*/ 86049 w 85725"/>
                <a:gd name="connsiteY109" fmla="*/ 83782 h 114300"/>
                <a:gd name="connsiteX110" fmla="*/ 83753 w 85725"/>
                <a:gd name="connsiteY110" fmla="*/ 80420 h 114300"/>
                <a:gd name="connsiteX111" fmla="*/ 82543 w 85725"/>
                <a:gd name="connsiteY111" fmla="*/ 79991 h 114300"/>
                <a:gd name="connsiteX112" fmla="*/ 81419 w 85725"/>
                <a:gd name="connsiteY112" fmla="*/ 81229 h 114300"/>
                <a:gd name="connsiteX113" fmla="*/ 80086 w 85725"/>
                <a:gd name="connsiteY113" fmla="*/ 81915 h 114300"/>
                <a:gd name="connsiteX114" fmla="*/ 78495 w 85725"/>
                <a:gd name="connsiteY114" fmla="*/ 81572 h 114300"/>
                <a:gd name="connsiteX115" fmla="*/ 76781 w 85725"/>
                <a:gd name="connsiteY115" fmla="*/ 80534 h 114300"/>
                <a:gd name="connsiteX116" fmla="*/ 75914 w 85725"/>
                <a:gd name="connsiteY116" fmla="*/ 79800 h 114300"/>
                <a:gd name="connsiteX117" fmla="*/ 75219 w 85725"/>
                <a:gd name="connsiteY117" fmla="*/ 79715 h 114300"/>
                <a:gd name="connsiteX118" fmla="*/ 74152 w 85725"/>
                <a:gd name="connsiteY118" fmla="*/ 80448 h 114300"/>
                <a:gd name="connsiteX119" fmla="*/ 72733 w 85725"/>
                <a:gd name="connsiteY119" fmla="*/ 80134 h 114300"/>
                <a:gd name="connsiteX120" fmla="*/ 71799 w 85725"/>
                <a:gd name="connsiteY120" fmla="*/ 79305 h 114300"/>
                <a:gd name="connsiteX121" fmla="*/ 70456 w 85725"/>
                <a:gd name="connsiteY121" fmla="*/ 82163 h 114300"/>
                <a:gd name="connsiteX122" fmla="*/ 69637 w 85725"/>
                <a:gd name="connsiteY122" fmla="*/ 82763 h 114300"/>
                <a:gd name="connsiteX123" fmla="*/ 69123 w 85725"/>
                <a:gd name="connsiteY123" fmla="*/ 82677 h 114300"/>
                <a:gd name="connsiteX124" fmla="*/ 69018 w 85725"/>
                <a:gd name="connsiteY124" fmla="*/ 77819 h 114300"/>
                <a:gd name="connsiteX125" fmla="*/ 68627 w 85725"/>
                <a:gd name="connsiteY125" fmla="*/ 77086 h 114300"/>
                <a:gd name="connsiteX126" fmla="*/ 67560 w 85725"/>
                <a:gd name="connsiteY126" fmla="*/ 76962 h 114300"/>
                <a:gd name="connsiteX127" fmla="*/ 64989 w 85725"/>
                <a:gd name="connsiteY127" fmla="*/ 78124 h 114300"/>
                <a:gd name="connsiteX128" fmla="*/ 62541 w 85725"/>
                <a:gd name="connsiteY128" fmla="*/ 79620 h 114300"/>
                <a:gd name="connsiteX129" fmla="*/ 61712 w 85725"/>
                <a:gd name="connsiteY129" fmla="*/ 80944 h 114300"/>
                <a:gd name="connsiteX130" fmla="*/ 61798 w 85725"/>
                <a:gd name="connsiteY130" fmla="*/ 83334 h 114300"/>
                <a:gd name="connsiteX131" fmla="*/ 62150 w 85725"/>
                <a:gd name="connsiteY131" fmla="*/ 86182 h 114300"/>
                <a:gd name="connsiteX132" fmla="*/ 63817 w 85725"/>
                <a:gd name="connsiteY132" fmla="*/ 90497 h 114300"/>
                <a:gd name="connsiteX133" fmla="*/ 62903 w 85725"/>
                <a:gd name="connsiteY133" fmla="*/ 92373 h 114300"/>
                <a:gd name="connsiteX134" fmla="*/ 62255 w 85725"/>
                <a:gd name="connsiteY134" fmla="*/ 95364 h 114300"/>
                <a:gd name="connsiteX135" fmla="*/ 59636 w 85725"/>
                <a:gd name="connsiteY135" fmla="*/ 98098 h 114300"/>
                <a:gd name="connsiteX136" fmla="*/ 56664 w 85725"/>
                <a:gd name="connsiteY136" fmla="*/ 99689 h 114300"/>
                <a:gd name="connsiteX137" fmla="*/ 56416 w 85725"/>
                <a:gd name="connsiteY137" fmla="*/ 102946 h 114300"/>
                <a:gd name="connsiteX138" fmla="*/ 54769 w 85725"/>
                <a:gd name="connsiteY138" fmla="*/ 105166 h 114300"/>
                <a:gd name="connsiteX139" fmla="*/ 51949 w 85725"/>
                <a:gd name="connsiteY139" fmla="*/ 107385 h 114300"/>
                <a:gd name="connsiteX140" fmla="*/ 50063 w 85725"/>
                <a:gd name="connsiteY140" fmla="*/ 110061 h 114300"/>
                <a:gd name="connsiteX141" fmla="*/ 50539 w 85725"/>
                <a:gd name="connsiteY141" fmla="*/ 111881 h 114300"/>
                <a:gd name="connsiteX142" fmla="*/ 50654 w 85725"/>
                <a:gd name="connsiteY142" fmla="*/ 113614 h 114300"/>
                <a:gd name="connsiteX143" fmla="*/ 50330 w 85725"/>
                <a:gd name="connsiteY143" fmla="*/ 114786 h 114300"/>
                <a:gd name="connsiteX144" fmla="*/ 50263 w 85725"/>
                <a:gd name="connsiteY144" fmla="*/ 115691 h 114300"/>
                <a:gd name="connsiteX145" fmla="*/ 49520 w 85725"/>
                <a:gd name="connsiteY145" fmla="*/ 116091 h 114300"/>
                <a:gd name="connsiteX146" fmla="*/ 45215 w 85725"/>
                <a:gd name="connsiteY146" fmla="*/ 116424 h 114300"/>
                <a:gd name="connsiteX147" fmla="*/ 43996 w 85725"/>
                <a:gd name="connsiteY147" fmla="*/ 11698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85725" h="114300">
                  <a:moveTo>
                    <a:pt x="42596" y="118253"/>
                  </a:moveTo>
                  <a:lnTo>
                    <a:pt x="41262" y="115843"/>
                  </a:lnTo>
                  <a:lnTo>
                    <a:pt x="39909" y="113738"/>
                  </a:lnTo>
                  <a:lnTo>
                    <a:pt x="38919" y="112604"/>
                  </a:lnTo>
                  <a:lnTo>
                    <a:pt x="39338" y="112081"/>
                  </a:lnTo>
                  <a:lnTo>
                    <a:pt x="40414" y="111481"/>
                  </a:lnTo>
                  <a:lnTo>
                    <a:pt x="41186" y="110766"/>
                  </a:lnTo>
                  <a:lnTo>
                    <a:pt x="41100" y="108252"/>
                  </a:lnTo>
                  <a:lnTo>
                    <a:pt x="40528" y="105356"/>
                  </a:lnTo>
                  <a:lnTo>
                    <a:pt x="40005" y="103956"/>
                  </a:lnTo>
                  <a:lnTo>
                    <a:pt x="39957" y="101756"/>
                  </a:lnTo>
                  <a:lnTo>
                    <a:pt x="39585" y="98327"/>
                  </a:lnTo>
                  <a:lnTo>
                    <a:pt x="40110" y="91945"/>
                  </a:lnTo>
                  <a:lnTo>
                    <a:pt x="42262" y="83906"/>
                  </a:lnTo>
                  <a:lnTo>
                    <a:pt x="43453" y="79896"/>
                  </a:lnTo>
                  <a:lnTo>
                    <a:pt x="42872" y="77696"/>
                  </a:lnTo>
                  <a:lnTo>
                    <a:pt x="43319" y="72552"/>
                  </a:lnTo>
                  <a:lnTo>
                    <a:pt x="42386" y="70009"/>
                  </a:lnTo>
                  <a:lnTo>
                    <a:pt x="40929" y="66675"/>
                  </a:lnTo>
                  <a:lnTo>
                    <a:pt x="38842" y="59407"/>
                  </a:lnTo>
                  <a:lnTo>
                    <a:pt x="36233" y="56874"/>
                  </a:lnTo>
                  <a:lnTo>
                    <a:pt x="33013" y="54083"/>
                  </a:lnTo>
                  <a:lnTo>
                    <a:pt x="31642" y="51978"/>
                  </a:lnTo>
                  <a:lnTo>
                    <a:pt x="30718" y="49654"/>
                  </a:lnTo>
                  <a:lnTo>
                    <a:pt x="28803" y="47339"/>
                  </a:lnTo>
                  <a:lnTo>
                    <a:pt x="26603" y="45215"/>
                  </a:lnTo>
                  <a:lnTo>
                    <a:pt x="23974" y="39891"/>
                  </a:lnTo>
                  <a:lnTo>
                    <a:pt x="22612" y="37481"/>
                  </a:lnTo>
                  <a:lnTo>
                    <a:pt x="22193" y="36843"/>
                  </a:lnTo>
                  <a:lnTo>
                    <a:pt x="19192" y="33414"/>
                  </a:lnTo>
                  <a:lnTo>
                    <a:pt x="17621" y="30318"/>
                  </a:lnTo>
                  <a:lnTo>
                    <a:pt x="16821" y="27765"/>
                  </a:lnTo>
                  <a:lnTo>
                    <a:pt x="16364" y="25413"/>
                  </a:lnTo>
                  <a:lnTo>
                    <a:pt x="14249" y="20736"/>
                  </a:lnTo>
                  <a:lnTo>
                    <a:pt x="12335" y="17221"/>
                  </a:lnTo>
                  <a:lnTo>
                    <a:pt x="10515" y="14707"/>
                  </a:lnTo>
                  <a:lnTo>
                    <a:pt x="9677" y="12925"/>
                  </a:lnTo>
                  <a:lnTo>
                    <a:pt x="7544" y="10687"/>
                  </a:lnTo>
                  <a:lnTo>
                    <a:pt x="4505" y="8896"/>
                  </a:lnTo>
                  <a:lnTo>
                    <a:pt x="2534" y="8592"/>
                  </a:lnTo>
                  <a:lnTo>
                    <a:pt x="0" y="8734"/>
                  </a:lnTo>
                  <a:lnTo>
                    <a:pt x="581" y="7363"/>
                  </a:lnTo>
                  <a:lnTo>
                    <a:pt x="6096" y="3638"/>
                  </a:lnTo>
                  <a:lnTo>
                    <a:pt x="7534" y="4248"/>
                  </a:lnTo>
                  <a:lnTo>
                    <a:pt x="10420" y="4391"/>
                  </a:lnTo>
                  <a:lnTo>
                    <a:pt x="16297" y="4267"/>
                  </a:lnTo>
                  <a:lnTo>
                    <a:pt x="19192" y="1810"/>
                  </a:lnTo>
                  <a:lnTo>
                    <a:pt x="20983" y="2495"/>
                  </a:lnTo>
                  <a:lnTo>
                    <a:pt x="22440" y="1391"/>
                  </a:lnTo>
                  <a:lnTo>
                    <a:pt x="24869" y="0"/>
                  </a:lnTo>
                  <a:lnTo>
                    <a:pt x="25222" y="295"/>
                  </a:lnTo>
                  <a:lnTo>
                    <a:pt x="25527" y="515"/>
                  </a:lnTo>
                  <a:lnTo>
                    <a:pt x="29280" y="1133"/>
                  </a:lnTo>
                  <a:lnTo>
                    <a:pt x="32109" y="2467"/>
                  </a:lnTo>
                  <a:lnTo>
                    <a:pt x="33994" y="4515"/>
                  </a:lnTo>
                  <a:lnTo>
                    <a:pt x="35947" y="5782"/>
                  </a:lnTo>
                  <a:lnTo>
                    <a:pt x="37947" y="6277"/>
                  </a:lnTo>
                  <a:lnTo>
                    <a:pt x="39062" y="7306"/>
                  </a:lnTo>
                  <a:lnTo>
                    <a:pt x="39281" y="8849"/>
                  </a:lnTo>
                  <a:lnTo>
                    <a:pt x="41167" y="9611"/>
                  </a:lnTo>
                  <a:lnTo>
                    <a:pt x="44701" y="9592"/>
                  </a:lnTo>
                  <a:lnTo>
                    <a:pt x="46196" y="10611"/>
                  </a:lnTo>
                  <a:lnTo>
                    <a:pt x="45662" y="12678"/>
                  </a:lnTo>
                  <a:lnTo>
                    <a:pt x="46025" y="13354"/>
                  </a:lnTo>
                  <a:lnTo>
                    <a:pt x="47282" y="12649"/>
                  </a:lnTo>
                  <a:lnTo>
                    <a:pt x="48234" y="13259"/>
                  </a:lnTo>
                  <a:lnTo>
                    <a:pt x="48730" y="14783"/>
                  </a:lnTo>
                  <a:lnTo>
                    <a:pt x="49301" y="15507"/>
                  </a:lnTo>
                  <a:lnTo>
                    <a:pt x="51102" y="13116"/>
                  </a:lnTo>
                  <a:lnTo>
                    <a:pt x="53006" y="13354"/>
                  </a:lnTo>
                  <a:lnTo>
                    <a:pt x="57607" y="14345"/>
                  </a:lnTo>
                  <a:lnTo>
                    <a:pt x="60064" y="19288"/>
                  </a:lnTo>
                  <a:lnTo>
                    <a:pt x="61598" y="21060"/>
                  </a:lnTo>
                  <a:lnTo>
                    <a:pt x="62941" y="21784"/>
                  </a:lnTo>
                  <a:lnTo>
                    <a:pt x="64636" y="21012"/>
                  </a:lnTo>
                  <a:lnTo>
                    <a:pt x="66141" y="20098"/>
                  </a:lnTo>
                  <a:lnTo>
                    <a:pt x="66999" y="20526"/>
                  </a:lnTo>
                  <a:lnTo>
                    <a:pt x="68866" y="23794"/>
                  </a:lnTo>
                  <a:lnTo>
                    <a:pt x="69294" y="28061"/>
                  </a:lnTo>
                  <a:lnTo>
                    <a:pt x="69285" y="29775"/>
                  </a:lnTo>
                  <a:lnTo>
                    <a:pt x="68627" y="32671"/>
                  </a:lnTo>
                  <a:lnTo>
                    <a:pt x="67684" y="35738"/>
                  </a:lnTo>
                  <a:lnTo>
                    <a:pt x="66941" y="37738"/>
                  </a:lnTo>
                  <a:lnTo>
                    <a:pt x="67256" y="39338"/>
                  </a:lnTo>
                  <a:lnTo>
                    <a:pt x="67923" y="40681"/>
                  </a:lnTo>
                  <a:lnTo>
                    <a:pt x="69009" y="41120"/>
                  </a:lnTo>
                  <a:lnTo>
                    <a:pt x="72571" y="43825"/>
                  </a:lnTo>
                  <a:lnTo>
                    <a:pt x="73904" y="45711"/>
                  </a:lnTo>
                  <a:lnTo>
                    <a:pt x="75838" y="47101"/>
                  </a:lnTo>
                  <a:lnTo>
                    <a:pt x="77305" y="47177"/>
                  </a:lnTo>
                  <a:lnTo>
                    <a:pt x="78067" y="47949"/>
                  </a:lnTo>
                  <a:lnTo>
                    <a:pt x="78334" y="48901"/>
                  </a:lnTo>
                  <a:lnTo>
                    <a:pt x="78133" y="51302"/>
                  </a:lnTo>
                  <a:lnTo>
                    <a:pt x="77314" y="53550"/>
                  </a:lnTo>
                  <a:lnTo>
                    <a:pt x="77419" y="54998"/>
                  </a:lnTo>
                  <a:lnTo>
                    <a:pt x="78714" y="56712"/>
                  </a:lnTo>
                  <a:lnTo>
                    <a:pt x="78857" y="58693"/>
                  </a:lnTo>
                  <a:lnTo>
                    <a:pt x="78943" y="59969"/>
                  </a:lnTo>
                  <a:lnTo>
                    <a:pt x="79629" y="60951"/>
                  </a:lnTo>
                  <a:lnTo>
                    <a:pt x="82896" y="63132"/>
                  </a:lnTo>
                  <a:lnTo>
                    <a:pt x="87116" y="65237"/>
                  </a:lnTo>
                  <a:lnTo>
                    <a:pt x="88192" y="67046"/>
                  </a:lnTo>
                  <a:lnTo>
                    <a:pt x="88849" y="69332"/>
                  </a:lnTo>
                  <a:lnTo>
                    <a:pt x="88639" y="73171"/>
                  </a:lnTo>
                  <a:lnTo>
                    <a:pt x="88363" y="76505"/>
                  </a:lnTo>
                  <a:lnTo>
                    <a:pt x="93888" y="80982"/>
                  </a:lnTo>
                  <a:lnTo>
                    <a:pt x="93259" y="81820"/>
                  </a:lnTo>
                  <a:lnTo>
                    <a:pt x="92402" y="82734"/>
                  </a:lnTo>
                  <a:lnTo>
                    <a:pt x="87125" y="83410"/>
                  </a:lnTo>
                  <a:lnTo>
                    <a:pt x="86049" y="83782"/>
                  </a:lnTo>
                  <a:lnTo>
                    <a:pt x="83753" y="80420"/>
                  </a:lnTo>
                  <a:lnTo>
                    <a:pt x="82543" y="79991"/>
                  </a:lnTo>
                  <a:lnTo>
                    <a:pt x="81419" y="81229"/>
                  </a:lnTo>
                  <a:lnTo>
                    <a:pt x="80086" y="81915"/>
                  </a:lnTo>
                  <a:lnTo>
                    <a:pt x="78495" y="81572"/>
                  </a:lnTo>
                  <a:lnTo>
                    <a:pt x="76781" y="80534"/>
                  </a:lnTo>
                  <a:lnTo>
                    <a:pt x="75914" y="79800"/>
                  </a:lnTo>
                  <a:lnTo>
                    <a:pt x="75219" y="79715"/>
                  </a:lnTo>
                  <a:lnTo>
                    <a:pt x="74152" y="80448"/>
                  </a:lnTo>
                  <a:lnTo>
                    <a:pt x="72733" y="80134"/>
                  </a:lnTo>
                  <a:lnTo>
                    <a:pt x="71799" y="79305"/>
                  </a:lnTo>
                  <a:lnTo>
                    <a:pt x="70456" y="82163"/>
                  </a:lnTo>
                  <a:lnTo>
                    <a:pt x="69637" y="82763"/>
                  </a:lnTo>
                  <a:lnTo>
                    <a:pt x="69123" y="82677"/>
                  </a:lnTo>
                  <a:lnTo>
                    <a:pt x="69018" y="77819"/>
                  </a:lnTo>
                  <a:lnTo>
                    <a:pt x="68627" y="77086"/>
                  </a:lnTo>
                  <a:lnTo>
                    <a:pt x="67560" y="76962"/>
                  </a:lnTo>
                  <a:lnTo>
                    <a:pt x="64989" y="78124"/>
                  </a:lnTo>
                  <a:lnTo>
                    <a:pt x="62541" y="79620"/>
                  </a:lnTo>
                  <a:lnTo>
                    <a:pt x="61712" y="80944"/>
                  </a:lnTo>
                  <a:lnTo>
                    <a:pt x="61798" y="83334"/>
                  </a:lnTo>
                  <a:lnTo>
                    <a:pt x="62150" y="86182"/>
                  </a:lnTo>
                  <a:lnTo>
                    <a:pt x="63817" y="90497"/>
                  </a:lnTo>
                  <a:lnTo>
                    <a:pt x="62903" y="92373"/>
                  </a:lnTo>
                  <a:lnTo>
                    <a:pt x="62255" y="95364"/>
                  </a:lnTo>
                  <a:lnTo>
                    <a:pt x="59636" y="98098"/>
                  </a:lnTo>
                  <a:lnTo>
                    <a:pt x="56664" y="99689"/>
                  </a:lnTo>
                  <a:lnTo>
                    <a:pt x="56416" y="102946"/>
                  </a:lnTo>
                  <a:lnTo>
                    <a:pt x="54769" y="105166"/>
                  </a:lnTo>
                  <a:lnTo>
                    <a:pt x="51949" y="107385"/>
                  </a:lnTo>
                  <a:lnTo>
                    <a:pt x="50063" y="110061"/>
                  </a:lnTo>
                  <a:lnTo>
                    <a:pt x="50539" y="111881"/>
                  </a:lnTo>
                  <a:lnTo>
                    <a:pt x="50654" y="113614"/>
                  </a:lnTo>
                  <a:lnTo>
                    <a:pt x="50330" y="114786"/>
                  </a:lnTo>
                  <a:lnTo>
                    <a:pt x="50263" y="115691"/>
                  </a:lnTo>
                  <a:lnTo>
                    <a:pt x="49520" y="116091"/>
                  </a:lnTo>
                  <a:lnTo>
                    <a:pt x="45215" y="116424"/>
                  </a:lnTo>
                  <a:lnTo>
                    <a:pt x="43996" y="116986"/>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17" name="Freeform: Shape 216">
              <a:extLst>
                <a:ext uri="{FF2B5EF4-FFF2-40B4-BE49-F238E27FC236}">
                  <a16:creationId xmlns:a16="http://schemas.microsoft.com/office/drawing/2014/main" id="{442706F7-2E51-4FC5-B1F2-C2E32DEE62B3}"/>
                </a:ext>
              </a:extLst>
            </p:cNvPr>
            <p:cNvSpPr/>
            <p:nvPr/>
          </p:nvSpPr>
          <p:spPr>
            <a:xfrm>
              <a:off x="7360709" y="3311091"/>
              <a:ext cx="101962" cy="122354"/>
            </a:xfrm>
            <a:custGeom>
              <a:avLst/>
              <a:gdLst>
                <a:gd name="connsiteX0" fmla="*/ 20260 w 47625"/>
                <a:gd name="connsiteY0" fmla="*/ 343 h 57150"/>
                <a:gd name="connsiteX1" fmla="*/ 20193 w 47625"/>
                <a:gd name="connsiteY1" fmla="*/ 791 h 57150"/>
                <a:gd name="connsiteX2" fmla="*/ 20317 w 47625"/>
                <a:gd name="connsiteY2" fmla="*/ 2114 h 57150"/>
                <a:gd name="connsiteX3" fmla="*/ 20917 w 47625"/>
                <a:gd name="connsiteY3" fmla="*/ 3400 h 57150"/>
                <a:gd name="connsiteX4" fmla="*/ 23041 w 47625"/>
                <a:gd name="connsiteY4" fmla="*/ 4715 h 57150"/>
                <a:gd name="connsiteX5" fmla="*/ 26156 w 47625"/>
                <a:gd name="connsiteY5" fmla="*/ 7325 h 57150"/>
                <a:gd name="connsiteX6" fmla="*/ 29813 w 47625"/>
                <a:gd name="connsiteY6" fmla="*/ 12106 h 57150"/>
                <a:gd name="connsiteX7" fmla="*/ 31490 w 47625"/>
                <a:gd name="connsiteY7" fmla="*/ 13516 h 57150"/>
                <a:gd name="connsiteX8" fmla="*/ 33004 w 47625"/>
                <a:gd name="connsiteY8" fmla="*/ 13868 h 57150"/>
                <a:gd name="connsiteX9" fmla="*/ 35948 w 47625"/>
                <a:gd name="connsiteY9" fmla="*/ 15840 h 57150"/>
                <a:gd name="connsiteX10" fmla="*/ 38005 w 47625"/>
                <a:gd name="connsiteY10" fmla="*/ 16326 h 57150"/>
                <a:gd name="connsiteX11" fmla="*/ 40300 w 47625"/>
                <a:gd name="connsiteY11" fmla="*/ 16869 h 57150"/>
                <a:gd name="connsiteX12" fmla="*/ 46282 w 47625"/>
                <a:gd name="connsiteY12" fmla="*/ 20993 h 57150"/>
                <a:gd name="connsiteX13" fmla="*/ 48978 w 47625"/>
                <a:gd name="connsiteY13" fmla="*/ 22193 h 57150"/>
                <a:gd name="connsiteX14" fmla="*/ 50883 w 47625"/>
                <a:gd name="connsiteY14" fmla="*/ 23746 h 57150"/>
                <a:gd name="connsiteX15" fmla="*/ 51092 w 47625"/>
                <a:gd name="connsiteY15" fmla="*/ 25203 h 57150"/>
                <a:gd name="connsiteX16" fmla="*/ 51007 w 47625"/>
                <a:gd name="connsiteY16" fmla="*/ 26108 h 57150"/>
                <a:gd name="connsiteX17" fmla="*/ 47549 w 47625"/>
                <a:gd name="connsiteY17" fmla="*/ 27156 h 57150"/>
                <a:gd name="connsiteX18" fmla="*/ 46949 w 47625"/>
                <a:gd name="connsiteY18" fmla="*/ 28765 h 57150"/>
                <a:gd name="connsiteX19" fmla="*/ 45272 w 47625"/>
                <a:gd name="connsiteY19" fmla="*/ 28575 h 57150"/>
                <a:gd name="connsiteX20" fmla="*/ 43244 w 47625"/>
                <a:gd name="connsiteY20" fmla="*/ 28565 h 57150"/>
                <a:gd name="connsiteX21" fmla="*/ 42586 w 47625"/>
                <a:gd name="connsiteY21" fmla="*/ 29585 h 57150"/>
                <a:gd name="connsiteX22" fmla="*/ 43558 w 47625"/>
                <a:gd name="connsiteY22" fmla="*/ 31261 h 57150"/>
                <a:gd name="connsiteX23" fmla="*/ 44187 w 47625"/>
                <a:gd name="connsiteY23" fmla="*/ 33223 h 57150"/>
                <a:gd name="connsiteX24" fmla="*/ 43682 w 47625"/>
                <a:gd name="connsiteY24" fmla="*/ 35919 h 57150"/>
                <a:gd name="connsiteX25" fmla="*/ 43510 w 47625"/>
                <a:gd name="connsiteY25" fmla="*/ 36271 h 57150"/>
                <a:gd name="connsiteX26" fmla="*/ 43025 w 47625"/>
                <a:gd name="connsiteY26" fmla="*/ 36176 h 57150"/>
                <a:gd name="connsiteX27" fmla="*/ 40167 w 47625"/>
                <a:gd name="connsiteY27" fmla="*/ 37738 h 57150"/>
                <a:gd name="connsiteX28" fmla="*/ 38052 w 47625"/>
                <a:gd name="connsiteY28" fmla="*/ 38471 h 57150"/>
                <a:gd name="connsiteX29" fmla="*/ 36138 w 47625"/>
                <a:gd name="connsiteY29" fmla="*/ 38843 h 57150"/>
                <a:gd name="connsiteX30" fmla="*/ 35233 w 47625"/>
                <a:gd name="connsiteY30" fmla="*/ 38090 h 57150"/>
                <a:gd name="connsiteX31" fmla="*/ 34786 w 47625"/>
                <a:gd name="connsiteY31" fmla="*/ 37071 h 57150"/>
                <a:gd name="connsiteX32" fmla="*/ 34871 w 47625"/>
                <a:gd name="connsiteY32" fmla="*/ 34119 h 57150"/>
                <a:gd name="connsiteX33" fmla="*/ 34519 w 47625"/>
                <a:gd name="connsiteY33" fmla="*/ 33118 h 57150"/>
                <a:gd name="connsiteX34" fmla="*/ 33871 w 47625"/>
                <a:gd name="connsiteY34" fmla="*/ 32633 h 57150"/>
                <a:gd name="connsiteX35" fmla="*/ 32557 w 47625"/>
                <a:gd name="connsiteY35" fmla="*/ 33328 h 57150"/>
                <a:gd name="connsiteX36" fmla="*/ 31042 w 47625"/>
                <a:gd name="connsiteY36" fmla="*/ 35623 h 57150"/>
                <a:gd name="connsiteX37" fmla="*/ 29623 w 47625"/>
                <a:gd name="connsiteY37" fmla="*/ 38272 h 57150"/>
                <a:gd name="connsiteX38" fmla="*/ 27499 w 47625"/>
                <a:gd name="connsiteY38" fmla="*/ 41034 h 57150"/>
                <a:gd name="connsiteX39" fmla="*/ 25746 w 47625"/>
                <a:gd name="connsiteY39" fmla="*/ 43682 h 57150"/>
                <a:gd name="connsiteX40" fmla="*/ 23860 w 47625"/>
                <a:gd name="connsiteY40" fmla="*/ 47025 h 57150"/>
                <a:gd name="connsiteX41" fmla="*/ 22574 w 47625"/>
                <a:gd name="connsiteY41" fmla="*/ 49778 h 57150"/>
                <a:gd name="connsiteX42" fmla="*/ 23908 w 47625"/>
                <a:gd name="connsiteY42" fmla="*/ 51340 h 57150"/>
                <a:gd name="connsiteX43" fmla="*/ 24727 w 47625"/>
                <a:gd name="connsiteY43" fmla="*/ 53492 h 57150"/>
                <a:gd name="connsiteX44" fmla="*/ 24479 w 47625"/>
                <a:gd name="connsiteY44" fmla="*/ 55112 h 57150"/>
                <a:gd name="connsiteX45" fmla="*/ 24718 w 47625"/>
                <a:gd name="connsiteY45" fmla="*/ 56055 h 57150"/>
                <a:gd name="connsiteX46" fmla="*/ 24299 w 47625"/>
                <a:gd name="connsiteY46" fmla="*/ 58884 h 57150"/>
                <a:gd name="connsiteX47" fmla="*/ 24222 w 47625"/>
                <a:gd name="connsiteY47" fmla="*/ 60665 h 57150"/>
                <a:gd name="connsiteX48" fmla="*/ 20051 w 47625"/>
                <a:gd name="connsiteY48" fmla="*/ 57817 h 57150"/>
                <a:gd name="connsiteX49" fmla="*/ 18336 w 47625"/>
                <a:gd name="connsiteY49" fmla="*/ 53807 h 57150"/>
                <a:gd name="connsiteX50" fmla="*/ 12240 w 47625"/>
                <a:gd name="connsiteY50" fmla="*/ 47015 h 57150"/>
                <a:gd name="connsiteX51" fmla="*/ 5258 w 47625"/>
                <a:gd name="connsiteY51" fmla="*/ 42386 h 57150"/>
                <a:gd name="connsiteX52" fmla="*/ 4886 w 47625"/>
                <a:gd name="connsiteY52" fmla="*/ 41653 h 57150"/>
                <a:gd name="connsiteX53" fmla="*/ 5268 w 47625"/>
                <a:gd name="connsiteY53" fmla="*/ 40757 h 57150"/>
                <a:gd name="connsiteX54" fmla="*/ 5601 w 47625"/>
                <a:gd name="connsiteY54" fmla="*/ 40052 h 57150"/>
                <a:gd name="connsiteX55" fmla="*/ 4143 w 47625"/>
                <a:gd name="connsiteY55" fmla="*/ 39996 h 57150"/>
                <a:gd name="connsiteX56" fmla="*/ 3134 w 47625"/>
                <a:gd name="connsiteY56" fmla="*/ 40567 h 57150"/>
                <a:gd name="connsiteX57" fmla="*/ 2163 w 47625"/>
                <a:gd name="connsiteY57" fmla="*/ 40405 h 57150"/>
                <a:gd name="connsiteX58" fmla="*/ 1077 w 47625"/>
                <a:gd name="connsiteY58" fmla="*/ 38662 h 57150"/>
                <a:gd name="connsiteX59" fmla="*/ 48 w 47625"/>
                <a:gd name="connsiteY59" fmla="*/ 37157 h 57150"/>
                <a:gd name="connsiteX60" fmla="*/ 0 w 47625"/>
                <a:gd name="connsiteY60" fmla="*/ 35823 h 57150"/>
                <a:gd name="connsiteX61" fmla="*/ 467 w 47625"/>
                <a:gd name="connsiteY61" fmla="*/ 35652 h 57150"/>
                <a:gd name="connsiteX62" fmla="*/ 1162 w 47625"/>
                <a:gd name="connsiteY62" fmla="*/ 35119 h 57150"/>
                <a:gd name="connsiteX63" fmla="*/ 2639 w 47625"/>
                <a:gd name="connsiteY63" fmla="*/ 33642 h 57150"/>
                <a:gd name="connsiteX64" fmla="*/ 2934 w 47625"/>
                <a:gd name="connsiteY64" fmla="*/ 32861 h 57150"/>
                <a:gd name="connsiteX65" fmla="*/ 2858 w 47625"/>
                <a:gd name="connsiteY65" fmla="*/ 31680 h 57150"/>
                <a:gd name="connsiteX66" fmla="*/ 791 w 47625"/>
                <a:gd name="connsiteY66" fmla="*/ 27946 h 57150"/>
                <a:gd name="connsiteX67" fmla="*/ 495 w 47625"/>
                <a:gd name="connsiteY67" fmla="*/ 25517 h 57150"/>
                <a:gd name="connsiteX68" fmla="*/ 200 w 47625"/>
                <a:gd name="connsiteY68" fmla="*/ 20993 h 57150"/>
                <a:gd name="connsiteX69" fmla="*/ 638 w 47625"/>
                <a:gd name="connsiteY69" fmla="*/ 19926 h 57150"/>
                <a:gd name="connsiteX70" fmla="*/ 1391 w 47625"/>
                <a:gd name="connsiteY70" fmla="*/ 19402 h 57150"/>
                <a:gd name="connsiteX71" fmla="*/ 5001 w 47625"/>
                <a:gd name="connsiteY71" fmla="*/ 18840 h 57150"/>
                <a:gd name="connsiteX72" fmla="*/ 4953 w 47625"/>
                <a:gd name="connsiteY72" fmla="*/ 15307 h 57150"/>
                <a:gd name="connsiteX73" fmla="*/ 5172 w 47625"/>
                <a:gd name="connsiteY73" fmla="*/ 14240 h 57150"/>
                <a:gd name="connsiteX74" fmla="*/ 5896 w 47625"/>
                <a:gd name="connsiteY74" fmla="*/ 12773 h 57150"/>
                <a:gd name="connsiteX75" fmla="*/ 6353 w 47625"/>
                <a:gd name="connsiteY75" fmla="*/ 11430 h 57150"/>
                <a:gd name="connsiteX76" fmla="*/ 8363 w 47625"/>
                <a:gd name="connsiteY76" fmla="*/ 9497 h 57150"/>
                <a:gd name="connsiteX77" fmla="*/ 11087 w 47625"/>
                <a:gd name="connsiteY77" fmla="*/ 7201 h 57150"/>
                <a:gd name="connsiteX78" fmla="*/ 12278 w 47625"/>
                <a:gd name="connsiteY78" fmla="*/ 7125 h 57150"/>
                <a:gd name="connsiteX79" fmla="*/ 13316 w 47625"/>
                <a:gd name="connsiteY79" fmla="*/ 7449 h 57150"/>
                <a:gd name="connsiteX80" fmla="*/ 14497 w 47625"/>
                <a:gd name="connsiteY80" fmla="*/ 9430 h 57150"/>
                <a:gd name="connsiteX81" fmla="*/ 15783 w 47625"/>
                <a:gd name="connsiteY81" fmla="*/ 9173 h 57150"/>
                <a:gd name="connsiteX82" fmla="*/ 16050 w 47625"/>
                <a:gd name="connsiteY82" fmla="*/ 6791 h 57150"/>
                <a:gd name="connsiteX83" fmla="*/ 14364 w 47625"/>
                <a:gd name="connsiteY83" fmla="*/ 3677 h 57150"/>
                <a:gd name="connsiteX84" fmla="*/ 13468 w 47625"/>
                <a:gd name="connsiteY84" fmla="*/ 1686 h 57150"/>
                <a:gd name="connsiteX85" fmla="*/ 13745 w 47625"/>
                <a:gd name="connsiteY85" fmla="*/ 581 h 57150"/>
                <a:gd name="connsiteX86" fmla="*/ 14374 w 47625"/>
                <a:gd name="connsiteY86" fmla="*/ 0 h 57150"/>
                <a:gd name="connsiteX87" fmla="*/ 15831 w 47625"/>
                <a:gd name="connsiteY87" fmla="*/ 362 h 57150"/>
                <a:gd name="connsiteX88" fmla="*/ 17212 w 47625"/>
                <a:gd name="connsiteY88" fmla="*/ 914 h 57150"/>
                <a:gd name="connsiteX89" fmla="*/ 18079 w 47625"/>
                <a:gd name="connsiteY89" fmla="*/ 543 h 57150"/>
                <a:gd name="connsiteX90" fmla="*/ 19460 w 47625"/>
                <a:gd name="connsiteY90" fmla="*/ 25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7625" h="57150">
                  <a:moveTo>
                    <a:pt x="20260" y="343"/>
                  </a:moveTo>
                  <a:lnTo>
                    <a:pt x="20193" y="791"/>
                  </a:lnTo>
                  <a:lnTo>
                    <a:pt x="20317" y="2114"/>
                  </a:lnTo>
                  <a:lnTo>
                    <a:pt x="20917" y="3400"/>
                  </a:lnTo>
                  <a:lnTo>
                    <a:pt x="23041" y="4715"/>
                  </a:lnTo>
                  <a:lnTo>
                    <a:pt x="26156" y="7325"/>
                  </a:lnTo>
                  <a:lnTo>
                    <a:pt x="29813" y="12106"/>
                  </a:lnTo>
                  <a:lnTo>
                    <a:pt x="31490" y="13516"/>
                  </a:lnTo>
                  <a:lnTo>
                    <a:pt x="33004" y="13868"/>
                  </a:lnTo>
                  <a:lnTo>
                    <a:pt x="35948" y="15840"/>
                  </a:lnTo>
                  <a:lnTo>
                    <a:pt x="38005" y="16326"/>
                  </a:lnTo>
                  <a:lnTo>
                    <a:pt x="40300" y="16869"/>
                  </a:lnTo>
                  <a:lnTo>
                    <a:pt x="46282" y="20993"/>
                  </a:lnTo>
                  <a:lnTo>
                    <a:pt x="48978" y="22193"/>
                  </a:lnTo>
                  <a:lnTo>
                    <a:pt x="50883" y="23746"/>
                  </a:lnTo>
                  <a:lnTo>
                    <a:pt x="51092" y="25203"/>
                  </a:lnTo>
                  <a:lnTo>
                    <a:pt x="51007" y="26108"/>
                  </a:lnTo>
                  <a:lnTo>
                    <a:pt x="47549" y="27156"/>
                  </a:lnTo>
                  <a:lnTo>
                    <a:pt x="46949" y="28765"/>
                  </a:lnTo>
                  <a:lnTo>
                    <a:pt x="45272" y="28575"/>
                  </a:lnTo>
                  <a:lnTo>
                    <a:pt x="43244" y="28565"/>
                  </a:lnTo>
                  <a:lnTo>
                    <a:pt x="42586" y="29585"/>
                  </a:lnTo>
                  <a:lnTo>
                    <a:pt x="43558" y="31261"/>
                  </a:lnTo>
                  <a:lnTo>
                    <a:pt x="44187" y="33223"/>
                  </a:lnTo>
                  <a:lnTo>
                    <a:pt x="43682" y="35919"/>
                  </a:lnTo>
                  <a:lnTo>
                    <a:pt x="43510" y="36271"/>
                  </a:lnTo>
                  <a:lnTo>
                    <a:pt x="43025" y="36176"/>
                  </a:lnTo>
                  <a:lnTo>
                    <a:pt x="40167" y="37738"/>
                  </a:lnTo>
                  <a:lnTo>
                    <a:pt x="38052" y="38471"/>
                  </a:lnTo>
                  <a:lnTo>
                    <a:pt x="36138" y="38843"/>
                  </a:lnTo>
                  <a:lnTo>
                    <a:pt x="35233" y="38090"/>
                  </a:lnTo>
                  <a:lnTo>
                    <a:pt x="34786" y="37071"/>
                  </a:lnTo>
                  <a:lnTo>
                    <a:pt x="34871" y="34119"/>
                  </a:lnTo>
                  <a:lnTo>
                    <a:pt x="34519" y="33118"/>
                  </a:lnTo>
                  <a:lnTo>
                    <a:pt x="33871" y="32633"/>
                  </a:lnTo>
                  <a:lnTo>
                    <a:pt x="32557" y="33328"/>
                  </a:lnTo>
                  <a:lnTo>
                    <a:pt x="31042" y="35623"/>
                  </a:lnTo>
                  <a:lnTo>
                    <a:pt x="29623" y="38272"/>
                  </a:lnTo>
                  <a:lnTo>
                    <a:pt x="27499" y="41034"/>
                  </a:lnTo>
                  <a:lnTo>
                    <a:pt x="25746" y="43682"/>
                  </a:lnTo>
                  <a:lnTo>
                    <a:pt x="23860" y="47025"/>
                  </a:lnTo>
                  <a:lnTo>
                    <a:pt x="22574" y="49778"/>
                  </a:lnTo>
                  <a:lnTo>
                    <a:pt x="23908" y="51340"/>
                  </a:lnTo>
                  <a:lnTo>
                    <a:pt x="24727" y="53492"/>
                  </a:lnTo>
                  <a:lnTo>
                    <a:pt x="24479" y="55112"/>
                  </a:lnTo>
                  <a:lnTo>
                    <a:pt x="24718" y="56055"/>
                  </a:lnTo>
                  <a:lnTo>
                    <a:pt x="24299" y="58884"/>
                  </a:lnTo>
                  <a:lnTo>
                    <a:pt x="24222" y="60665"/>
                  </a:lnTo>
                  <a:lnTo>
                    <a:pt x="20051" y="57817"/>
                  </a:lnTo>
                  <a:lnTo>
                    <a:pt x="18336" y="53807"/>
                  </a:lnTo>
                  <a:lnTo>
                    <a:pt x="12240" y="47015"/>
                  </a:lnTo>
                  <a:lnTo>
                    <a:pt x="5258" y="42386"/>
                  </a:lnTo>
                  <a:lnTo>
                    <a:pt x="4886" y="41653"/>
                  </a:lnTo>
                  <a:lnTo>
                    <a:pt x="5268" y="40757"/>
                  </a:lnTo>
                  <a:lnTo>
                    <a:pt x="5601" y="40052"/>
                  </a:lnTo>
                  <a:lnTo>
                    <a:pt x="4143" y="39996"/>
                  </a:lnTo>
                  <a:lnTo>
                    <a:pt x="3134" y="40567"/>
                  </a:lnTo>
                  <a:lnTo>
                    <a:pt x="2163" y="40405"/>
                  </a:lnTo>
                  <a:lnTo>
                    <a:pt x="1077" y="38662"/>
                  </a:lnTo>
                  <a:lnTo>
                    <a:pt x="48" y="37157"/>
                  </a:lnTo>
                  <a:lnTo>
                    <a:pt x="0" y="35823"/>
                  </a:lnTo>
                  <a:lnTo>
                    <a:pt x="467" y="35652"/>
                  </a:lnTo>
                  <a:lnTo>
                    <a:pt x="1162" y="35119"/>
                  </a:lnTo>
                  <a:lnTo>
                    <a:pt x="2639" y="33642"/>
                  </a:lnTo>
                  <a:lnTo>
                    <a:pt x="2934" y="32861"/>
                  </a:lnTo>
                  <a:lnTo>
                    <a:pt x="2858" y="31680"/>
                  </a:lnTo>
                  <a:lnTo>
                    <a:pt x="791" y="27946"/>
                  </a:lnTo>
                  <a:lnTo>
                    <a:pt x="495" y="25517"/>
                  </a:lnTo>
                  <a:lnTo>
                    <a:pt x="200" y="20993"/>
                  </a:lnTo>
                  <a:lnTo>
                    <a:pt x="638" y="19926"/>
                  </a:lnTo>
                  <a:lnTo>
                    <a:pt x="1391" y="19402"/>
                  </a:lnTo>
                  <a:lnTo>
                    <a:pt x="5001" y="18840"/>
                  </a:lnTo>
                  <a:lnTo>
                    <a:pt x="4953" y="15307"/>
                  </a:lnTo>
                  <a:lnTo>
                    <a:pt x="5172" y="14240"/>
                  </a:lnTo>
                  <a:lnTo>
                    <a:pt x="5896" y="12773"/>
                  </a:lnTo>
                  <a:lnTo>
                    <a:pt x="6353" y="11430"/>
                  </a:lnTo>
                  <a:lnTo>
                    <a:pt x="8363" y="9497"/>
                  </a:lnTo>
                  <a:lnTo>
                    <a:pt x="11087" y="7201"/>
                  </a:lnTo>
                  <a:lnTo>
                    <a:pt x="12278" y="7125"/>
                  </a:lnTo>
                  <a:lnTo>
                    <a:pt x="13316" y="7449"/>
                  </a:lnTo>
                  <a:lnTo>
                    <a:pt x="14497" y="9430"/>
                  </a:lnTo>
                  <a:lnTo>
                    <a:pt x="15783" y="9173"/>
                  </a:lnTo>
                  <a:lnTo>
                    <a:pt x="16050" y="6791"/>
                  </a:lnTo>
                  <a:lnTo>
                    <a:pt x="14364" y="3677"/>
                  </a:lnTo>
                  <a:lnTo>
                    <a:pt x="13468" y="1686"/>
                  </a:lnTo>
                  <a:lnTo>
                    <a:pt x="13745" y="581"/>
                  </a:lnTo>
                  <a:lnTo>
                    <a:pt x="14374" y="0"/>
                  </a:lnTo>
                  <a:lnTo>
                    <a:pt x="15831" y="362"/>
                  </a:lnTo>
                  <a:lnTo>
                    <a:pt x="17212" y="914"/>
                  </a:lnTo>
                  <a:lnTo>
                    <a:pt x="18079" y="543"/>
                  </a:lnTo>
                  <a:lnTo>
                    <a:pt x="19460" y="257"/>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18" name="Freeform: Shape 217">
              <a:extLst>
                <a:ext uri="{FF2B5EF4-FFF2-40B4-BE49-F238E27FC236}">
                  <a16:creationId xmlns:a16="http://schemas.microsoft.com/office/drawing/2014/main" id="{0ED950E3-6BA7-4B38-9903-88C18D49C01C}"/>
                </a:ext>
              </a:extLst>
            </p:cNvPr>
            <p:cNvSpPr/>
            <p:nvPr/>
          </p:nvSpPr>
          <p:spPr>
            <a:xfrm>
              <a:off x="7475867" y="3403366"/>
              <a:ext cx="142747" cy="101962"/>
            </a:xfrm>
            <a:custGeom>
              <a:avLst/>
              <a:gdLst>
                <a:gd name="connsiteX0" fmla="*/ 50673 w 66675"/>
                <a:gd name="connsiteY0" fmla="*/ 1591 h 47625"/>
                <a:gd name="connsiteX1" fmla="*/ 54797 w 66675"/>
                <a:gd name="connsiteY1" fmla="*/ 6944 h 47625"/>
                <a:gd name="connsiteX2" fmla="*/ 57055 w 66675"/>
                <a:gd name="connsiteY2" fmla="*/ 9115 h 47625"/>
                <a:gd name="connsiteX3" fmla="*/ 59712 w 66675"/>
                <a:gd name="connsiteY3" fmla="*/ 10754 h 47625"/>
                <a:gd name="connsiteX4" fmla="*/ 62751 w 66675"/>
                <a:gd name="connsiteY4" fmla="*/ 11954 h 47625"/>
                <a:gd name="connsiteX5" fmla="*/ 63846 w 66675"/>
                <a:gd name="connsiteY5" fmla="*/ 13097 h 47625"/>
                <a:gd name="connsiteX6" fmla="*/ 65780 w 66675"/>
                <a:gd name="connsiteY6" fmla="*/ 18764 h 47625"/>
                <a:gd name="connsiteX7" fmla="*/ 66703 w 66675"/>
                <a:gd name="connsiteY7" fmla="*/ 20917 h 47625"/>
                <a:gd name="connsiteX8" fmla="*/ 67989 w 66675"/>
                <a:gd name="connsiteY8" fmla="*/ 21555 h 47625"/>
                <a:gd name="connsiteX9" fmla="*/ 68303 w 66675"/>
                <a:gd name="connsiteY9" fmla="*/ 22174 h 47625"/>
                <a:gd name="connsiteX10" fmla="*/ 68361 w 66675"/>
                <a:gd name="connsiteY10" fmla="*/ 22993 h 47625"/>
                <a:gd name="connsiteX11" fmla="*/ 66913 w 66675"/>
                <a:gd name="connsiteY11" fmla="*/ 26965 h 47625"/>
                <a:gd name="connsiteX12" fmla="*/ 66323 w 66675"/>
                <a:gd name="connsiteY12" fmla="*/ 35833 h 47625"/>
                <a:gd name="connsiteX13" fmla="*/ 65961 w 66675"/>
                <a:gd name="connsiteY13" fmla="*/ 36538 h 47625"/>
                <a:gd name="connsiteX14" fmla="*/ 64446 w 66675"/>
                <a:gd name="connsiteY14" fmla="*/ 36500 h 47625"/>
                <a:gd name="connsiteX15" fmla="*/ 62427 w 66675"/>
                <a:gd name="connsiteY15" fmla="*/ 36690 h 47625"/>
                <a:gd name="connsiteX16" fmla="*/ 61665 w 66675"/>
                <a:gd name="connsiteY16" fmla="*/ 37376 h 47625"/>
                <a:gd name="connsiteX17" fmla="*/ 60855 w 66675"/>
                <a:gd name="connsiteY17" fmla="*/ 42129 h 47625"/>
                <a:gd name="connsiteX18" fmla="*/ 57607 w 66675"/>
                <a:gd name="connsiteY18" fmla="*/ 43482 h 47625"/>
                <a:gd name="connsiteX19" fmla="*/ 54664 w 66675"/>
                <a:gd name="connsiteY19" fmla="*/ 44244 h 47625"/>
                <a:gd name="connsiteX20" fmla="*/ 52188 w 66675"/>
                <a:gd name="connsiteY20" fmla="*/ 44072 h 47625"/>
                <a:gd name="connsiteX21" fmla="*/ 47825 w 66675"/>
                <a:gd name="connsiteY21" fmla="*/ 42948 h 47625"/>
                <a:gd name="connsiteX22" fmla="*/ 46406 w 66675"/>
                <a:gd name="connsiteY22" fmla="*/ 42824 h 47625"/>
                <a:gd name="connsiteX23" fmla="*/ 45186 w 66675"/>
                <a:gd name="connsiteY23" fmla="*/ 43463 h 47625"/>
                <a:gd name="connsiteX24" fmla="*/ 41291 w 66675"/>
                <a:gd name="connsiteY24" fmla="*/ 43805 h 47625"/>
                <a:gd name="connsiteX25" fmla="*/ 39586 w 66675"/>
                <a:gd name="connsiteY25" fmla="*/ 44634 h 47625"/>
                <a:gd name="connsiteX26" fmla="*/ 35576 w 66675"/>
                <a:gd name="connsiteY26" fmla="*/ 50178 h 47625"/>
                <a:gd name="connsiteX27" fmla="*/ 31518 w 66675"/>
                <a:gd name="connsiteY27" fmla="*/ 52092 h 47625"/>
                <a:gd name="connsiteX28" fmla="*/ 30127 w 66675"/>
                <a:gd name="connsiteY28" fmla="*/ 53054 h 47625"/>
                <a:gd name="connsiteX29" fmla="*/ 27032 w 66675"/>
                <a:gd name="connsiteY29" fmla="*/ 51835 h 47625"/>
                <a:gd name="connsiteX30" fmla="*/ 25546 w 66675"/>
                <a:gd name="connsiteY30" fmla="*/ 51702 h 47625"/>
                <a:gd name="connsiteX31" fmla="*/ 23393 w 66675"/>
                <a:gd name="connsiteY31" fmla="*/ 53112 h 47625"/>
                <a:gd name="connsiteX32" fmla="*/ 18688 w 66675"/>
                <a:gd name="connsiteY32" fmla="*/ 53254 h 47625"/>
                <a:gd name="connsiteX33" fmla="*/ 17421 w 66675"/>
                <a:gd name="connsiteY33" fmla="*/ 53502 h 47625"/>
                <a:gd name="connsiteX34" fmla="*/ 13792 w 66675"/>
                <a:gd name="connsiteY34" fmla="*/ 53721 h 47625"/>
                <a:gd name="connsiteX35" fmla="*/ 13640 w 66675"/>
                <a:gd name="connsiteY35" fmla="*/ 52959 h 47625"/>
                <a:gd name="connsiteX36" fmla="*/ 12963 w 66675"/>
                <a:gd name="connsiteY36" fmla="*/ 51845 h 47625"/>
                <a:gd name="connsiteX37" fmla="*/ 11268 w 66675"/>
                <a:gd name="connsiteY37" fmla="*/ 51321 h 47625"/>
                <a:gd name="connsiteX38" fmla="*/ 7811 w 66675"/>
                <a:gd name="connsiteY38" fmla="*/ 51768 h 47625"/>
                <a:gd name="connsiteX39" fmla="*/ 6972 w 66675"/>
                <a:gd name="connsiteY39" fmla="*/ 50959 h 47625"/>
                <a:gd name="connsiteX40" fmla="*/ 5543 w 66675"/>
                <a:gd name="connsiteY40" fmla="*/ 46254 h 47625"/>
                <a:gd name="connsiteX41" fmla="*/ 4439 w 66675"/>
                <a:gd name="connsiteY41" fmla="*/ 45501 h 47625"/>
                <a:gd name="connsiteX42" fmla="*/ 3191 w 66675"/>
                <a:gd name="connsiteY42" fmla="*/ 43920 h 47625"/>
                <a:gd name="connsiteX43" fmla="*/ 1086 w 66675"/>
                <a:gd name="connsiteY43" fmla="*/ 38795 h 47625"/>
                <a:gd name="connsiteX44" fmla="*/ 1028 w 66675"/>
                <a:gd name="connsiteY44" fmla="*/ 36547 h 47625"/>
                <a:gd name="connsiteX45" fmla="*/ 1171 w 66675"/>
                <a:gd name="connsiteY45" fmla="*/ 34576 h 47625"/>
                <a:gd name="connsiteX46" fmla="*/ 0 w 66675"/>
                <a:gd name="connsiteY46" fmla="*/ 29966 h 47625"/>
                <a:gd name="connsiteX47" fmla="*/ 724 w 66675"/>
                <a:gd name="connsiteY47" fmla="*/ 28794 h 47625"/>
                <a:gd name="connsiteX48" fmla="*/ 1810 w 66675"/>
                <a:gd name="connsiteY48" fmla="*/ 28061 h 47625"/>
                <a:gd name="connsiteX49" fmla="*/ 1819 w 66675"/>
                <a:gd name="connsiteY49" fmla="*/ 26194 h 47625"/>
                <a:gd name="connsiteX50" fmla="*/ 1514 w 66675"/>
                <a:gd name="connsiteY50" fmla="*/ 23365 h 47625"/>
                <a:gd name="connsiteX51" fmla="*/ 2800 w 66675"/>
                <a:gd name="connsiteY51" fmla="*/ 17802 h 47625"/>
                <a:gd name="connsiteX52" fmla="*/ 3143 w 66675"/>
                <a:gd name="connsiteY52" fmla="*/ 17393 h 47625"/>
                <a:gd name="connsiteX53" fmla="*/ 3477 w 66675"/>
                <a:gd name="connsiteY53" fmla="*/ 17659 h 47625"/>
                <a:gd name="connsiteX54" fmla="*/ 6582 w 66675"/>
                <a:gd name="connsiteY54" fmla="*/ 18107 h 47625"/>
                <a:gd name="connsiteX55" fmla="*/ 7391 w 66675"/>
                <a:gd name="connsiteY55" fmla="*/ 17402 h 47625"/>
                <a:gd name="connsiteX56" fmla="*/ 7906 w 66675"/>
                <a:gd name="connsiteY56" fmla="*/ 16297 h 47625"/>
                <a:gd name="connsiteX57" fmla="*/ 8068 w 66675"/>
                <a:gd name="connsiteY57" fmla="*/ 12211 h 47625"/>
                <a:gd name="connsiteX58" fmla="*/ 8811 w 66675"/>
                <a:gd name="connsiteY58" fmla="*/ 10325 h 47625"/>
                <a:gd name="connsiteX59" fmla="*/ 16335 w 66675"/>
                <a:gd name="connsiteY59" fmla="*/ 6725 h 47625"/>
                <a:gd name="connsiteX60" fmla="*/ 18555 w 66675"/>
                <a:gd name="connsiteY60" fmla="*/ 6591 h 47625"/>
                <a:gd name="connsiteX61" fmla="*/ 20250 w 66675"/>
                <a:gd name="connsiteY61" fmla="*/ 8249 h 47625"/>
                <a:gd name="connsiteX62" fmla="*/ 21593 w 66675"/>
                <a:gd name="connsiteY62" fmla="*/ 9306 h 47625"/>
                <a:gd name="connsiteX63" fmla="*/ 22403 w 66675"/>
                <a:gd name="connsiteY63" fmla="*/ 9268 h 47625"/>
                <a:gd name="connsiteX64" fmla="*/ 22698 w 66675"/>
                <a:gd name="connsiteY64" fmla="*/ 8211 h 47625"/>
                <a:gd name="connsiteX65" fmla="*/ 23613 w 66675"/>
                <a:gd name="connsiteY65" fmla="*/ 6153 h 47625"/>
                <a:gd name="connsiteX66" fmla="*/ 25155 w 66675"/>
                <a:gd name="connsiteY66" fmla="*/ 4982 h 47625"/>
                <a:gd name="connsiteX67" fmla="*/ 29737 w 66675"/>
                <a:gd name="connsiteY67" fmla="*/ 3981 h 47625"/>
                <a:gd name="connsiteX68" fmla="*/ 29775 w 66675"/>
                <a:gd name="connsiteY68" fmla="*/ 3981 h 47625"/>
                <a:gd name="connsiteX69" fmla="*/ 31270 w 66675"/>
                <a:gd name="connsiteY69" fmla="*/ 4181 h 47625"/>
                <a:gd name="connsiteX70" fmla="*/ 34500 w 66675"/>
                <a:gd name="connsiteY70" fmla="*/ 3258 h 47625"/>
                <a:gd name="connsiteX71" fmla="*/ 36519 w 66675"/>
                <a:gd name="connsiteY71" fmla="*/ 1981 h 47625"/>
                <a:gd name="connsiteX72" fmla="*/ 37548 w 66675"/>
                <a:gd name="connsiteY72" fmla="*/ 1791 h 47625"/>
                <a:gd name="connsiteX73" fmla="*/ 38909 w 66675"/>
                <a:gd name="connsiteY73" fmla="*/ 1305 h 47625"/>
                <a:gd name="connsiteX74" fmla="*/ 40872 w 66675"/>
                <a:gd name="connsiteY74" fmla="*/ 1372 h 47625"/>
                <a:gd name="connsiteX75" fmla="*/ 42863 w 66675"/>
                <a:gd name="connsiteY75" fmla="*/ 1924 h 47625"/>
                <a:gd name="connsiteX76" fmla="*/ 45396 w 66675"/>
                <a:gd name="connsiteY76" fmla="*/ 1191 h 47625"/>
                <a:gd name="connsiteX77" fmla="*/ 47882 w 66675"/>
                <a:gd name="connsiteY77" fmla="*/ 0 h 47625"/>
                <a:gd name="connsiteX78" fmla="*/ 48882 w 66675"/>
                <a:gd name="connsiteY78" fmla="*/ 305 h 47625"/>
                <a:gd name="connsiteX79" fmla="*/ 49959 w 66675"/>
                <a:gd name="connsiteY79" fmla="*/ 131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6675" h="47625">
                  <a:moveTo>
                    <a:pt x="50673" y="1591"/>
                  </a:moveTo>
                  <a:lnTo>
                    <a:pt x="54797" y="6944"/>
                  </a:lnTo>
                  <a:lnTo>
                    <a:pt x="57055" y="9115"/>
                  </a:lnTo>
                  <a:lnTo>
                    <a:pt x="59712" y="10754"/>
                  </a:lnTo>
                  <a:lnTo>
                    <a:pt x="62751" y="11954"/>
                  </a:lnTo>
                  <a:lnTo>
                    <a:pt x="63846" y="13097"/>
                  </a:lnTo>
                  <a:lnTo>
                    <a:pt x="65780" y="18764"/>
                  </a:lnTo>
                  <a:lnTo>
                    <a:pt x="66703" y="20917"/>
                  </a:lnTo>
                  <a:lnTo>
                    <a:pt x="67989" y="21555"/>
                  </a:lnTo>
                  <a:lnTo>
                    <a:pt x="68303" y="22174"/>
                  </a:lnTo>
                  <a:lnTo>
                    <a:pt x="68361" y="22993"/>
                  </a:lnTo>
                  <a:lnTo>
                    <a:pt x="66913" y="26965"/>
                  </a:lnTo>
                  <a:lnTo>
                    <a:pt x="66323" y="35833"/>
                  </a:lnTo>
                  <a:lnTo>
                    <a:pt x="65961" y="36538"/>
                  </a:lnTo>
                  <a:lnTo>
                    <a:pt x="64446" y="36500"/>
                  </a:lnTo>
                  <a:lnTo>
                    <a:pt x="62427" y="36690"/>
                  </a:lnTo>
                  <a:lnTo>
                    <a:pt x="61665" y="37376"/>
                  </a:lnTo>
                  <a:lnTo>
                    <a:pt x="60855" y="42129"/>
                  </a:lnTo>
                  <a:lnTo>
                    <a:pt x="57607" y="43482"/>
                  </a:lnTo>
                  <a:lnTo>
                    <a:pt x="54664" y="44244"/>
                  </a:lnTo>
                  <a:lnTo>
                    <a:pt x="52188" y="44072"/>
                  </a:lnTo>
                  <a:lnTo>
                    <a:pt x="47825" y="42948"/>
                  </a:lnTo>
                  <a:lnTo>
                    <a:pt x="46406" y="42824"/>
                  </a:lnTo>
                  <a:lnTo>
                    <a:pt x="45186" y="43463"/>
                  </a:lnTo>
                  <a:lnTo>
                    <a:pt x="41291" y="43805"/>
                  </a:lnTo>
                  <a:lnTo>
                    <a:pt x="39586" y="44634"/>
                  </a:lnTo>
                  <a:lnTo>
                    <a:pt x="35576" y="50178"/>
                  </a:lnTo>
                  <a:lnTo>
                    <a:pt x="31518" y="52092"/>
                  </a:lnTo>
                  <a:lnTo>
                    <a:pt x="30127" y="53054"/>
                  </a:lnTo>
                  <a:lnTo>
                    <a:pt x="27032" y="51835"/>
                  </a:lnTo>
                  <a:lnTo>
                    <a:pt x="25546" y="51702"/>
                  </a:lnTo>
                  <a:lnTo>
                    <a:pt x="23393" y="53112"/>
                  </a:lnTo>
                  <a:lnTo>
                    <a:pt x="18688" y="53254"/>
                  </a:lnTo>
                  <a:lnTo>
                    <a:pt x="17421" y="53502"/>
                  </a:lnTo>
                  <a:lnTo>
                    <a:pt x="13792" y="53721"/>
                  </a:lnTo>
                  <a:lnTo>
                    <a:pt x="13640" y="52959"/>
                  </a:lnTo>
                  <a:lnTo>
                    <a:pt x="12963" y="51845"/>
                  </a:lnTo>
                  <a:lnTo>
                    <a:pt x="11268" y="51321"/>
                  </a:lnTo>
                  <a:lnTo>
                    <a:pt x="7811" y="51768"/>
                  </a:lnTo>
                  <a:lnTo>
                    <a:pt x="6972" y="50959"/>
                  </a:lnTo>
                  <a:lnTo>
                    <a:pt x="5543" y="46254"/>
                  </a:lnTo>
                  <a:lnTo>
                    <a:pt x="4439" y="45501"/>
                  </a:lnTo>
                  <a:lnTo>
                    <a:pt x="3191" y="43920"/>
                  </a:lnTo>
                  <a:lnTo>
                    <a:pt x="1086" y="38795"/>
                  </a:lnTo>
                  <a:lnTo>
                    <a:pt x="1028" y="36547"/>
                  </a:lnTo>
                  <a:lnTo>
                    <a:pt x="1171" y="34576"/>
                  </a:lnTo>
                  <a:lnTo>
                    <a:pt x="0" y="29966"/>
                  </a:lnTo>
                  <a:lnTo>
                    <a:pt x="724" y="28794"/>
                  </a:lnTo>
                  <a:lnTo>
                    <a:pt x="1810" y="28061"/>
                  </a:lnTo>
                  <a:lnTo>
                    <a:pt x="1819" y="26194"/>
                  </a:lnTo>
                  <a:lnTo>
                    <a:pt x="1514" y="23365"/>
                  </a:lnTo>
                  <a:lnTo>
                    <a:pt x="2800" y="17802"/>
                  </a:lnTo>
                  <a:lnTo>
                    <a:pt x="3143" y="17393"/>
                  </a:lnTo>
                  <a:lnTo>
                    <a:pt x="3477" y="17659"/>
                  </a:lnTo>
                  <a:lnTo>
                    <a:pt x="6582" y="18107"/>
                  </a:lnTo>
                  <a:lnTo>
                    <a:pt x="7391" y="17402"/>
                  </a:lnTo>
                  <a:lnTo>
                    <a:pt x="7906" y="16297"/>
                  </a:lnTo>
                  <a:lnTo>
                    <a:pt x="8068" y="12211"/>
                  </a:lnTo>
                  <a:lnTo>
                    <a:pt x="8811" y="10325"/>
                  </a:lnTo>
                  <a:lnTo>
                    <a:pt x="16335" y="6725"/>
                  </a:lnTo>
                  <a:lnTo>
                    <a:pt x="18555" y="6591"/>
                  </a:lnTo>
                  <a:lnTo>
                    <a:pt x="20250" y="8249"/>
                  </a:lnTo>
                  <a:lnTo>
                    <a:pt x="21593" y="9306"/>
                  </a:lnTo>
                  <a:lnTo>
                    <a:pt x="22403" y="9268"/>
                  </a:lnTo>
                  <a:lnTo>
                    <a:pt x="22698" y="8211"/>
                  </a:lnTo>
                  <a:lnTo>
                    <a:pt x="23613" y="6153"/>
                  </a:lnTo>
                  <a:lnTo>
                    <a:pt x="25155" y="4982"/>
                  </a:lnTo>
                  <a:lnTo>
                    <a:pt x="29737" y="3981"/>
                  </a:lnTo>
                  <a:lnTo>
                    <a:pt x="29775" y="3981"/>
                  </a:lnTo>
                  <a:lnTo>
                    <a:pt x="31270" y="4181"/>
                  </a:lnTo>
                  <a:lnTo>
                    <a:pt x="34500" y="3258"/>
                  </a:lnTo>
                  <a:lnTo>
                    <a:pt x="36519" y="1981"/>
                  </a:lnTo>
                  <a:lnTo>
                    <a:pt x="37548" y="1791"/>
                  </a:lnTo>
                  <a:lnTo>
                    <a:pt x="38909" y="1305"/>
                  </a:lnTo>
                  <a:lnTo>
                    <a:pt x="40872" y="1372"/>
                  </a:lnTo>
                  <a:lnTo>
                    <a:pt x="42863" y="1924"/>
                  </a:lnTo>
                  <a:lnTo>
                    <a:pt x="45396" y="1191"/>
                  </a:lnTo>
                  <a:lnTo>
                    <a:pt x="47882" y="0"/>
                  </a:lnTo>
                  <a:lnTo>
                    <a:pt x="48882" y="305"/>
                  </a:lnTo>
                  <a:lnTo>
                    <a:pt x="49959" y="1314"/>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19" name="Freeform: Shape 218">
              <a:extLst>
                <a:ext uri="{FF2B5EF4-FFF2-40B4-BE49-F238E27FC236}">
                  <a16:creationId xmlns:a16="http://schemas.microsoft.com/office/drawing/2014/main" id="{482E05F3-1420-4BA9-BCAE-0B95FB423E31}"/>
                </a:ext>
              </a:extLst>
            </p:cNvPr>
            <p:cNvSpPr/>
            <p:nvPr/>
          </p:nvSpPr>
          <p:spPr>
            <a:xfrm>
              <a:off x="7117122" y="3866117"/>
              <a:ext cx="20392" cy="20392"/>
            </a:xfrm>
            <a:custGeom>
              <a:avLst/>
              <a:gdLst>
                <a:gd name="connsiteX0" fmla="*/ 3563 w 9525"/>
                <a:gd name="connsiteY0" fmla="*/ 1591 h 0"/>
                <a:gd name="connsiteX1" fmla="*/ 1963 w 9525"/>
                <a:gd name="connsiteY1" fmla="*/ 2096 h 0"/>
                <a:gd name="connsiteX2" fmla="*/ 371 w 9525"/>
                <a:gd name="connsiteY2" fmla="*/ 1105 h 0"/>
                <a:gd name="connsiteX3" fmla="*/ 0 w 9525"/>
                <a:gd name="connsiteY3" fmla="*/ 505 h 0"/>
                <a:gd name="connsiteX4" fmla="*/ 2210 w 9525"/>
                <a:gd name="connsiteY4" fmla="*/ 0 h 0"/>
                <a:gd name="connsiteX5" fmla="*/ 3296 w 9525"/>
                <a:gd name="connsiteY5" fmla="*/ 448 h 0"/>
                <a:gd name="connsiteX6" fmla="*/ 3753 w 9525"/>
                <a:gd name="connsiteY6" fmla="*/ 1305 h 0"/>
                <a:gd name="connsiteX7" fmla="*/ 3563 w 9525"/>
                <a:gd name="connsiteY7" fmla="*/ 1591 h 0"/>
                <a:gd name="connsiteX8" fmla="*/ 10316 w 9525"/>
                <a:gd name="connsiteY8" fmla="*/ 7344 h 0"/>
                <a:gd name="connsiteX9" fmla="*/ 9420 w 9525"/>
                <a:gd name="connsiteY9" fmla="*/ 8411 h 0"/>
                <a:gd name="connsiteX10" fmla="*/ 6849 w 9525"/>
                <a:gd name="connsiteY10" fmla="*/ 8363 h 0"/>
                <a:gd name="connsiteX11" fmla="*/ 4601 w 9525"/>
                <a:gd name="connsiteY11" fmla="*/ 6696 h 0"/>
                <a:gd name="connsiteX12" fmla="*/ 4582 w 9525"/>
                <a:gd name="connsiteY12" fmla="*/ 3210 h 0"/>
                <a:gd name="connsiteX13" fmla="*/ 7173 w 9525"/>
                <a:gd name="connsiteY13" fmla="*/ 3896 h 0"/>
                <a:gd name="connsiteX14" fmla="*/ 9544 w 9525"/>
                <a:gd name="connsiteY14" fmla="*/ 6229 h 0"/>
                <a:gd name="connsiteX15" fmla="*/ 10316 w 9525"/>
                <a:gd name="connsiteY15" fmla="*/ 734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
                  <a:moveTo>
                    <a:pt x="3563" y="1591"/>
                  </a:moveTo>
                  <a:lnTo>
                    <a:pt x="1963" y="2096"/>
                  </a:lnTo>
                  <a:lnTo>
                    <a:pt x="371" y="1105"/>
                  </a:lnTo>
                  <a:lnTo>
                    <a:pt x="0" y="505"/>
                  </a:lnTo>
                  <a:lnTo>
                    <a:pt x="2210" y="0"/>
                  </a:lnTo>
                  <a:lnTo>
                    <a:pt x="3296" y="448"/>
                  </a:lnTo>
                  <a:lnTo>
                    <a:pt x="3753" y="1305"/>
                  </a:lnTo>
                  <a:lnTo>
                    <a:pt x="3563" y="1591"/>
                  </a:lnTo>
                  <a:close/>
                  <a:moveTo>
                    <a:pt x="10316" y="7344"/>
                  </a:moveTo>
                  <a:lnTo>
                    <a:pt x="9420" y="8411"/>
                  </a:lnTo>
                  <a:lnTo>
                    <a:pt x="6849" y="8363"/>
                  </a:lnTo>
                  <a:lnTo>
                    <a:pt x="4601" y="6696"/>
                  </a:lnTo>
                  <a:lnTo>
                    <a:pt x="4582" y="3210"/>
                  </a:lnTo>
                  <a:lnTo>
                    <a:pt x="7173" y="3896"/>
                  </a:lnTo>
                  <a:lnTo>
                    <a:pt x="9544" y="6229"/>
                  </a:lnTo>
                  <a:lnTo>
                    <a:pt x="10316" y="7344"/>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20" name="Freeform: Shape 219">
              <a:extLst>
                <a:ext uri="{FF2B5EF4-FFF2-40B4-BE49-F238E27FC236}">
                  <a16:creationId xmlns:a16="http://schemas.microsoft.com/office/drawing/2014/main" id="{E75E3CBA-F81F-4A9A-87E4-D6549BEA4908}"/>
                </a:ext>
              </a:extLst>
            </p:cNvPr>
            <p:cNvSpPr/>
            <p:nvPr/>
          </p:nvSpPr>
          <p:spPr>
            <a:xfrm>
              <a:off x="6497353" y="2437270"/>
              <a:ext cx="203927" cy="265104"/>
            </a:xfrm>
            <a:custGeom>
              <a:avLst/>
              <a:gdLst>
                <a:gd name="connsiteX0" fmla="*/ 50302 w 95250"/>
                <a:gd name="connsiteY0" fmla="*/ 11106 h 123825"/>
                <a:gd name="connsiteX1" fmla="*/ 49168 w 95250"/>
                <a:gd name="connsiteY1" fmla="*/ 10487 h 123825"/>
                <a:gd name="connsiteX2" fmla="*/ 55178 w 95250"/>
                <a:gd name="connsiteY2" fmla="*/ 8706 h 123825"/>
                <a:gd name="connsiteX3" fmla="*/ 58979 w 95250"/>
                <a:gd name="connsiteY3" fmla="*/ 8163 h 123825"/>
                <a:gd name="connsiteX4" fmla="*/ 59655 w 95250"/>
                <a:gd name="connsiteY4" fmla="*/ 8401 h 123825"/>
                <a:gd name="connsiteX5" fmla="*/ 52787 w 95250"/>
                <a:gd name="connsiteY5" fmla="*/ 10744 h 123825"/>
                <a:gd name="connsiteX6" fmla="*/ 50302 w 95250"/>
                <a:gd name="connsiteY6" fmla="*/ 11106 h 123825"/>
                <a:gd name="connsiteX7" fmla="*/ 63646 w 95250"/>
                <a:gd name="connsiteY7" fmla="*/ 8211 h 123825"/>
                <a:gd name="connsiteX8" fmla="*/ 68923 w 95250"/>
                <a:gd name="connsiteY8" fmla="*/ 7477 h 123825"/>
                <a:gd name="connsiteX9" fmla="*/ 68894 w 95250"/>
                <a:gd name="connsiteY9" fmla="*/ 7201 h 123825"/>
                <a:gd name="connsiteX10" fmla="*/ 67504 w 95250"/>
                <a:gd name="connsiteY10" fmla="*/ 6753 h 123825"/>
                <a:gd name="connsiteX11" fmla="*/ 63008 w 95250"/>
                <a:gd name="connsiteY11" fmla="*/ 6830 h 123825"/>
                <a:gd name="connsiteX12" fmla="*/ 61569 w 95250"/>
                <a:gd name="connsiteY12" fmla="*/ 7144 h 123825"/>
                <a:gd name="connsiteX13" fmla="*/ 61865 w 95250"/>
                <a:gd name="connsiteY13" fmla="*/ 7668 h 123825"/>
                <a:gd name="connsiteX14" fmla="*/ 63646 w 95250"/>
                <a:gd name="connsiteY14" fmla="*/ 8211 h 123825"/>
                <a:gd name="connsiteX15" fmla="*/ 46987 w 95250"/>
                <a:gd name="connsiteY15" fmla="*/ 14221 h 123825"/>
                <a:gd name="connsiteX16" fmla="*/ 44806 w 95250"/>
                <a:gd name="connsiteY16" fmla="*/ 14126 h 123825"/>
                <a:gd name="connsiteX17" fmla="*/ 41624 w 95250"/>
                <a:gd name="connsiteY17" fmla="*/ 16974 h 123825"/>
                <a:gd name="connsiteX18" fmla="*/ 42043 w 95250"/>
                <a:gd name="connsiteY18" fmla="*/ 17497 h 123825"/>
                <a:gd name="connsiteX19" fmla="*/ 46987 w 95250"/>
                <a:gd name="connsiteY19" fmla="*/ 14221 h 123825"/>
                <a:gd name="connsiteX20" fmla="*/ 79724 w 95250"/>
                <a:gd name="connsiteY20" fmla="*/ 5153 h 123825"/>
                <a:gd name="connsiteX21" fmla="*/ 78591 w 95250"/>
                <a:gd name="connsiteY21" fmla="*/ 4962 h 123825"/>
                <a:gd name="connsiteX22" fmla="*/ 75295 w 95250"/>
                <a:gd name="connsiteY22" fmla="*/ 5915 h 123825"/>
                <a:gd name="connsiteX23" fmla="*/ 75066 w 95250"/>
                <a:gd name="connsiteY23" fmla="*/ 6353 h 123825"/>
                <a:gd name="connsiteX24" fmla="*/ 75981 w 95250"/>
                <a:gd name="connsiteY24" fmla="*/ 6677 h 123825"/>
                <a:gd name="connsiteX25" fmla="*/ 79724 w 95250"/>
                <a:gd name="connsiteY25" fmla="*/ 5153 h 123825"/>
                <a:gd name="connsiteX26" fmla="*/ 92221 w 95250"/>
                <a:gd name="connsiteY26" fmla="*/ 0 h 123825"/>
                <a:gd name="connsiteX27" fmla="*/ 90983 w 95250"/>
                <a:gd name="connsiteY27" fmla="*/ 0 h 123825"/>
                <a:gd name="connsiteX28" fmla="*/ 88687 w 95250"/>
                <a:gd name="connsiteY28" fmla="*/ 895 h 123825"/>
                <a:gd name="connsiteX29" fmla="*/ 87973 w 95250"/>
                <a:gd name="connsiteY29" fmla="*/ 2086 h 123825"/>
                <a:gd name="connsiteX30" fmla="*/ 90449 w 95250"/>
                <a:gd name="connsiteY30" fmla="*/ 1934 h 123825"/>
                <a:gd name="connsiteX31" fmla="*/ 92221 w 95250"/>
                <a:gd name="connsiteY31" fmla="*/ 0 h 123825"/>
                <a:gd name="connsiteX32" fmla="*/ 38395 w 95250"/>
                <a:gd name="connsiteY32" fmla="*/ 27927 h 123825"/>
                <a:gd name="connsiteX33" fmla="*/ 41043 w 95250"/>
                <a:gd name="connsiteY33" fmla="*/ 24784 h 123825"/>
                <a:gd name="connsiteX34" fmla="*/ 41043 w 95250"/>
                <a:gd name="connsiteY34" fmla="*/ 19783 h 123825"/>
                <a:gd name="connsiteX35" fmla="*/ 37129 w 95250"/>
                <a:gd name="connsiteY35" fmla="*/ 23870 h 123825"/>
                <a:gd name="connsiteX36" fmla="*/ 36309 w 95250"/>
                <a:gd name="connsiteY36" fmla="*/ 26327 h 123825"/>
                <a:gd name="connsiteX37" fmla="*/ 36776 w 95250"/>
                <a:gd name="connsiteY37" fmla="*/ 27061 h 123825"/>
                <a:gd name="connsiteX38" fmla="*/ 38395 w 95250"/>
                <a:gd name="connsiteY38" fmla="*/ 27927 h 123825"/>
                <a:gd name="connsiteX39" fmla="*/ 44987 w 95250"/>
                <a:gd name="connsiteY39" fmla="*/ 30032 h 123825"/>
                <a:gd name="connsiteX40" fmla="*/ 47149 w 95250"/>
                <a:gd name="connsiteY40" fmla="*/ 34747 h 123825"/>
                <a:gd name="connsiteX41" fmla="*/ 46892 w 95250"/>
                <a:gd name="connsiteY41" fmla="*/ 37833 h 123825"/>
                <a:gd name="connsiteX42" fmla="*/ 47844 w 95250"/>
                <a:gd name="connsiteY42" fmla="*/ 39157 h 123825"/>
                <a:gd name="connsiteX43" fmla="*/ 49263 w 95250"/>
                <a:gd name="connsiteY43" fmla="*/ 38710 h 123825"/>
                <a:gd name="connsiteX44" fmla="*/ 51540 w 95250"/>
                <a:gd name="connsiteY44" fmla="*/ 39243 h 123825"/>
                <a:gd name="connsiteX45" fmla="*/ 52292 w 95250"/>
                <a:gd name="connsiteY45" fmla="*/ 40786 h 123825"/>
                <a:gd name="connsiteX46" fmla="*/ 50616 w 95250"/>
                <a:gd name="connsiteY46" fmla="*/ 41977 h 123825"/>
                <a:gd name="connsiteX47" fmla="*/ 50406 w 95250"/>
                <a:gd name="connsiteY47" fmla="*/ 43024 h 123825"/>
                <a:gd name="connsiteX48" fmla="*/ 47492 w 95250"/>
                <a:gd name="connsiteY48" fmla="*/ 44672 h 123825"/>
                <a:gd name="connsiteX49" fmla="*/ 46491 w 95250"/>
                <a:gd name="connsiteY49" fmla="*/ 43672 h 123825"/>
                <a:gd name="connsiteX50" fmla="*/ 44596 w 95250"/>
                <a:gd name="connsiteY50" fmla="*/ 44339 h 123825"/>
                <a:gd name="connsiteX51" fmla="*/ 44987 w 95250"/>
                <a:gd name="connsiteY51" fmla="*/ 46634 h 123825"/>
                <a:gd name="connsiteX52" fmla="*/ 46244 w 95250"/>
                <a:gd name="connsiteY52" fmla="*/ 49359 h 123825"/>
                <a:gd name="connsiteX53" fmla="*/ 45396 w 95250"/>
                <a:gd name="connsiteY53" fmla="*/ 52159 h 123825"/>
                <a:gd name="connsiteX54" fmla="*/ 46501 w 95250"/>
                <a:gd name="connsiteY54" fmla="*/ 52597 h 123825"/>
                <a:gd name="connsiteX55" fmla="*/ 44482 w 95250"/>
                <a:gd name="connsiteY55" fmla="*/ 55159 h 123825"/>
                <a:gd name="connsiteX56" fmla="*/ 43291 w 95250"/>
                <a:gd name="connsiteY56" fmla="*/ 55436 h 123825"/>
                <a:gd name="connsiteX57" fmla="*/ 45053 w 95250"/>
                <a:gd name="connsiteY57" fmla="*/ 57131 h 123825"/>
                <a:gd name="connsiteX58" fmla="*/ 47739 w 95250"/>
                <a:gd name="connsiteY58" fmla="*/ 57407 h 123825"/>
                <a:gd name="connsiteX59" fmla="*/ 47463 w 95250"/>
                <a:gd name="connsiteY59" fmla="*/ 55093 h 123825"/>
                <a:gd name="connsiteX60" fmla="*/ 55588 w 95250"/>
                <a:gd name="connsiteY60" fmla="*/ 49492 h 123825"/>
                <a:gd name="connsiteX61" fmla="*/ 56407 w 95250"/>
                <a:gd name="connsiteY61" fmla="*/ 47653 h 123825"/>
                <a:gd name="connsiteX62" fmla="*/ 57331 w 95250"/>
                <a:gd name="connsiteY62" fmla="*/ 47558 h 123825"/>
                <a:gd name="connsiteX63" fmla="*/ 58969 w 95250"/>
                <a:gd name="connsiteY63" fmla="*/ 45911 h 123825"/>
                <a:gd name="connsiteX64" fmla="*/ 61446 w 95250"/>
                <a:gd name="connsiteY64" fmla="*/ 45158 h 123825"/>
                <a:gd name="connsiteX65" fmla="*/ 61446 w 95250"/>
                <a:gd name="connsiteY65" fmla="*/ 44034 h 123825"/>
                <a:gd name="connsiteX66" fmla="*/ 59950 w 95250"/>
                <a:gd name="connsiteY66" fmla="*/ 42891 h 123825"/>
                <a:gd name="connsiteX67" fmla="*/ 60045 w 95250"/>
                <a:gd name="connsiteY67" fmla="*/ 38243 h 123825"/>
                <a:gd name="connsiteX68" fmla="*/ 61951 w 95250"/>
                <a:gd name="connsiteY68" fmla="*/ 34909 h 123825"/>
                <a:gd name="connsiteX69" fmla="*/ 61331 w 95250"/>
                <a:gd name="connsiteY69" fmla="*/ 34147 h 123825"/>
                <a:gd name="connsiteX70" fmla="*/ 59007 w 95250"/>
                <a:gd name="connsiteY70" fmla="*/ 35338 h 123825"/>
                <a:gd name="connsiteX71" fmla="*/ 56731 w 95250"/>
                <a:gd name="connsiteY71" fmla="*/ 34490 h 123825"/>
                <a:gd name="connsiteX72" fmla="*/ 55188 w 95250"/>
                <a:gd name="connsiteY72" fmla="*/ 34585 h 123825"/>
                <a:gd name="connsiteX73" fmla="*/ 53645 w 95250"/>
                <a:gd name="connsiteY73" fmla="*/ 32880 h 123825"/>
                <a:gd name="connsiteX74" fmla="*/ 54931 w 95250"/>
                <a:gd name="connsiteY74" fmla="*/ 31595 h 123825"/>
                <a:gd name="connsiteX75" fmla="*/ 54931 w 95250"/>
                <a:gd name="connsiteY75" fmla="*/ 27413 h 123825"/>
                <a:gd name="connsiteX76" fmla="*/ 53673 w 95250"/>
                <a:gd name="connsiteY76" fmla="*/ 23651 h 123825"/>
                <a:gd name="connsiteX77" fmla="*/ 102822 w 95250"/>
                <a:gd name="connsiteY77" fmla="*/ 15373 h 123825"/>
                <a:gd name="connsiteX78" fmla="*/ 99098 w 95250"/>
                <a:gd name="connsiteY78" fmla="*/ 14564 h 123825"/>
                <a:gd name="connsiteX79" fmla="*/ 96698 w 95250"/>
                <a:gd name="connsiteY79" fmla="*/ 13373 h 123825"/>
                <a:gd name="connsiteX80" fmla="*/ 95202 w 95250"/>
                <a:gd name="connsiteY80" fmla="*/ 11221 h 123825"/>
                <a:gd name="connsiteX81" fmla="*/ 92631 w 95250"/>
                <a:gd name="connsiteY81" fmla="*/ 8277 h 123825"/>
                <a:gd name="connsiteX82" fmla="*/ 85877 w 95250"/>
                <a:gd name="connsiteY82" fmla="*/ 8582 h 123825"/>
                <a:gd name="connsiteX83" fmla="*/ 80258 w 95250"/>
                <a:gd name="connsiteY83" fmla="*/ 9430 h 123825"/>
                <a:gd name="connsiteX84" fmla="*/ 72476 w 95250"/>
                <a:gd name="connsiteY84" fmla="*/ 9792 h 123825"/>
                <a:gd name="connsiteX85" fmla="*/ 67437 w 95250"/>
                <a:gd name="connsiteY85" fmla="*/ 11221 h 123825"/>
                <a:gd name="connsiteX86" fmla="*/ 58312 w 95250"/>
                <a:gd name="connsiteY86" fmla="*/ 15983 h 123825"/>
                <a:gd name="connsiteX87" fmla="*/ 56016 w 95250"/>
                <a:gd name="connsiteY87" fmla="*/ 18412 h 123825"/>
                <a:gd name="connsiteX88" fmla="*/ 53673 w 95250"/>
                <a:gd name="connsiteY88" fmla="*/ 23641 h 123825"/>
                <a:gd name="connsiteX89" fmla="*/ 54931 w 95250"/>
                <a:gd name="connsiteY89" fmla="*/ 27404 h 123825"/>
                <a:gd name="connsiteX90" fmla="*/ 54931 w 95250"/>
                <a:gd name="connsiteY90" fmla="*/ 31585 h 123825"/>
                <a:gd name="connsiteX91" fmla="*/ 53645 w 95250"/>
                <a:gd name="connsiteY91" fmla="*/ 32871 h 123825"/>
                <a:gd name="connsiteX92" fmla="*/ 55188 w 95250"/>
                <a:gd name="connsiteY92" fmla="*/ 34576 h 123825"/>
                <a:gd name="connsiteX93" fmla="*/ 56731 w 95250"/>
                <a:gd name="connsiteY93" fmla="*/ 34480 h 123825"/>
                <a:gd name="connsiteX94" fmla="*/ 59007 w 95250"/>
                <a:gd name="connsiteY94" fmla="*/ 35328 h 123825"/>
                <a:gd name="connsiteX95" fmla="*/ 61331 w 95250"/>
                <a:gd name="connsiteY95" fmla="*/ 34138 h 123825"/>
                <a:gd name="connsiteX96" fmla="*/ 61951 w 95250"/>
                <a:gd name="connsiteY96" fmla="*/ 34900 h 123825"/>
                <a:gd name="connsiteX97" fmla="*/ 60045 w 95250"/>
                <a:gd name="connsiteY97" fmla="*/ 38233 h 123825"/>
                <a:gd name="connsiteX98" fmla="*/ 59950 w 95250"/>
                <a:gd name="connsiteY98" fmla="*/ 42882 h 123825"/>
                <a:gd name="connsiteX99" fmla="*/ 61446 w 95250"/>
                <a:gd name="connsiteY99" fmla="*/ 44025 h 123825"/>
                <a:gd name="connsiteX100" fmla="*/ 61446 w 95250"/>
                <a:gd name="connsiteY100" fmla="*/ 45148 h 123825"/>
                <a:gd name="connsiteX101" fmla="*/ 58969 w 95250"/>
                <a:gd name="connsiteY101" fmla="*/ 45901 h 123825"/>
                <a:gd name="connsiteX102" fmla="*/ 57331 w 95250"/>
                <a:gd name="connsiteY102" fmla="*/ 47549 h 123825"/>
                <a:gd name="connsiteX103" fmla="*/ 56407 w 95250"/>
                <a:gd name="connsiteY103" fmla="*/ 47644 h 123825"/>
                <a:gd name="connsiteX104" fmla="*/ 55588 w 95250"/>
                <a:gd name="connsiteY104" fmla="*/ 49482 h 123825"/>
                <a:gd name="connsiteX105" fmla="*/ 47463 w 95250"/>
                <a:gd name="connsiteY105" fmla="*/ 55083 h 123825"/>
                <a:gd name="connsiteX106" fmla="*/ 47739 w 95250"/>
                <a:gd name="connsiteY106" fmla="*/ 57398 h 123825"/>
                <a:gd name="connsiteX107" fmla="*/ 45053 w 95250"/>
                <a:gd name="connsiteY107" fmla="*/ 57122 h 123825"/>
                <a:gd name="connsiteX108" fmla="*/ 43291 w 95250"/>
                <a:gd name="connsiteY108" fmla="*/ 55426 h 123825"/>
                <a:gd name="connsiteX109" fmla="*/ 44482 w 95250"/>
                <a:gd name="connsiteY109" fmla="*/ 55150 h 123825"/>
                <a:gd name="connsiteX110" fmla="*/ 46501 w 95250"/>
                <a:gd name="connsiteY110" fmla="*/ 52587 h 123825"/>
                <a:gd name="connsiteX111" fmla="*/ 45396 w 95250"/>
                <a:gd name="connsiteY111" fmla="*/ 52149 h 123825"/>
                <a:gd name="connsiteX112" fmla="*/ 46244 w 95250"/>
                <a:gd name="connsiteY112" fmla="*/ 49349 h 123825"/>
                <a:gd name="connsiteX113" fmla="*/ 44987 w 95250"/>
                <a:gd name="connsiteY113" fmla="*/ 46625 h 123825"/>
                <a:gd name="connsiteX114" fmla="*/ 44596 w 95250"/>
                <a:gd name="connsiteY114" fmla="*/ 44329 h 123825"/>
                <a:gd name="connsiteX115" fmla="*/ 46491 w 95250"/>
                <a:gd name="connsiteY115" fmla="*/ 43663 h 123825"/>
                <a:gd name="connsiteX116" fmla="*/ 47492 w 95250"/>
                <a:gd name="connsiteY116" fmla="*/ 44663 h 123825"/>
                <a:gd name="connsiteX117" fmla="*/ 50406 w 95250"/>
                <a:gd name="connsiteY117" fmla="*/ 43015 h 123825"/>
                <a:gd name="connsiteX118" fmla="*/ 50616 w 95250"/>
                <a:gd name="connsiteY118" fmla="*/ 41967 h 123825"/>
                <a:gd name="connsiteX119" fmla="*/ 52292 w 95250"/>
                <a:gd name="connsiteY119" fmla="*/ 40777 h 123825"/>
                <a:gd name="connsiteX120" fmla="*/ 51540 w 95250"/>
                <a:gd name="connsiteY120" fmla="*/ 39234 h 123825"/>
                <a:gd name="connsiteX121" fmla="*/ 49263 w 95250"/>
                <a:gd name="connsiteY121" fmla="*/ 38700 h 123825"/>
                <a:gd name="connsiteX122" fmla="*/ 47844 w 95250"/>
                <a:gd name="connsiteY122" fmla="*/ 39148 h 123825"/>
                <a:gd name="connsiteX123" fmla="*/ 46892 w 95250"/>
                <a:gd name="connsiteY123" fmla="*/ 37824 h 123825"/>
                <a:gd name="connsiteX124" fmla="*/ 47149 w 95250"/>
                <a:gd name="connsiteY124" fmla="*/ 34738 h 123825"/>
                <a:gd name="connsiteX125" fmla="*/ 44987 w 95250"/>
                <a:gd name="connsiteY125" fmla="*/ 30023 h 123825"/>
                <a:gd name="connsiteX126" fmla="*/ 41081 w 95250"/>
                <a:gd name="connsiteY126" fmla="*/ 31975 h 123825"/>
                <a:gd name="connsiteX127" fmla="*/ 39776 w 95250"/>
                <a:gd name="connsiteY127" fmla="*/ 31090 h 123825"/>
                <a:gd name="connsiteX128" fmla="*/ 37900 w 95250"/>
                <a:gd name="connsiteY128" fmla="*/ 30509 h 123825"/>
                <a:gd name="connsiteX129" fmla="*/ 36404 w 95250"/>
                <a:gd name="connsiteY129" fmla="*/ 33566 h 123825"/>
                <a:gd name="connsiteX130" fmla="*/ 35481 w 95250"/>
                <a:gd name="connsiteY130" fmla="*/ 36319 h 123825"/>
                <a:gd name="connsiteX131" fmla="*/ 32375 w 95250"/>
                <a:gd name="connsiteY131" fmla="*/ 52445 h 123825"/>
                <a:gd name="connsiteX132" fmla="*/ 30261 w 95250"/>
                <a:gd name="connsiteY132" fmla="*/ 58274 h 123825"/>
                <a:gd name="connsiteX133" fmla="*/ 27413 w 95250"/>
                <a:gd name="connsiteY133" fmla="*/ 63170 h 123825"/>
                <a:gd name="connsiteX134" fmla="*/ 22936 w 95250"/>
                <a:gd name="connsiteY134" fmla="*/ 69152 h 123825"/>
                <a:gd name="connsiteX135" fmla="*/ 20879 w 95250"/>
                <a:gd name="connsiteY135" fmla="*/ 71190 h 123825"/>
                <a:gd name="connsiteX136" fmla="*/ 19621 w 95250"/>
                <a:gd name="connsiteY136" fmla="*/ 71961 h 123825"/>
                <a:gd name="connsiteX137" fmla="*/ 18050 w 95250"/>
                <a:gd name="connsiteY137" fmla="*/ 74838 h 123825"/>
                <a:gd name="connsiteX138" fmla="*/ 16793 w 95250"/>
                <a:gd name="connsiteY138" fmla="*/ 78286 h 123825"/>
                <a:gd name="connsiteX139" fmla="*/ 15935 w 95250"/>
                <a:gd name="connsiteY139" fmla="*/ 79896 h 123825"/>
                <a:gd name="connsiteX140" fmla="*/ 20955 w 95250"/>
                <a:gd name="connsiteY140" fmla="*/ 85820 h 123825"/>
                <a:gd name="connsiteX141" fmla="*/ 21584 w 95250"/>
                <a:gd name="connsiteY141" fmla="*/ 87516 h 123825"/>
                <a:gd name="connsiteX142" fmla="*/ 22241 w 95250"/>
                <a:gd name="connsiteY142" fmla="*/ 88506 h 123825"/>
                <a:gd name="connsiteX143" fmla="*/ 17488 w 95250"/>
                <a:gd name="connsiteY143" fmla="*/ 89125 h 123825"/>
                <a:gd name="connsiteX144" fmla="*/ 19507 w 95250"/>
                <a:gd name="connsiteY144" fmla="*/ 91040 h 123825"/>
                <a:gd name="connsiteX145" fmla="*/ 22050 w 95250"/>
                <a:gd name="connsiteY145" fmla="*/ 92412 h 123825"/>
                <a:gd name="connsiteX146" fmla="*/ 23755 w 95250"/>
                <a:gd name="connsiteY146" fmla="*/ 93069 h 123825"/>
                <a:gd name="connsiteX147" fmla="*/ 24689 w 95250"/>
                <a:gd name="connsiteY147" fmla="*/ 94450 h 123825"/>
                <a:gd name="connsiteX148" fmla="*/ 22860 w 95250"/>
                <a:gd name="connsiteY148" fmla="*/ 95088 h 123825"/>
                <a:gd name="connsiteX149" fmla="*/ 21136 w 95250"/>
                <a:gd name="connsiteY149" fmla="*/ 95126 h 123825"/>
                <a:gd name="connsiteX150" fmla="*/ 14316 w 95250"/>
                <a:gd name="connsiteY150" fmla="*/ 90049 h 123825"/>
                <a:gd name="connsiteX151" fmla="*/ 10525 w 95250"/>
                <a:gd name="connsiteY151" fmla="*/ 89116 h 123825"/>
                <a:gd name="connsiteX152" fmla="*/ 5305 w 95250"/>
                <a:gd name="connsiteY152" fmla="*/ 89411 h 123825"/>
                <a:gd name="connsiteX153" fmla="*/ 3991 w 95250"/>
                <a:gd name="connsiteY153" fmla="*/ 89945 h 123825"/>
                <a:gd name="connsiteX154" fmla="*/ 2639 w 95250"/>
                <a:gd name="connsiteY154" fmla="*/ 91488 h 123825"/>
                <a:gd name="connsiteX155" fmla="*/ 4553 w 95250"/>
                <a:gd name="connsiteY155" fmla="*/ 93831 h 123825"/>
                <a:gd name="connsiteX156" fmla="*/ 6325 w 95250"/>
                <a:gd name="connsiteY156" fmla="*/ 95212 h 123825"/>
                <a:gd name="connsiteX157" fmla="*/ 9172 w 95250"/>
                <a:gd name="connsiteY157" fmla="*/ 95393 h 123825"/>
                <a:gd name="connsiteX158" fmla="*/ 12602 w 95250"/>
                <a:gd name="connsiteY158" fmla="*/ 97126 h 123825"/>
                <a:gd name="connsiteX159" fmla="*/ 17536 w 95250"/>
                <a:gd name="connsiteY159" fmla="*/ 95679 h 123825"/>
                <a:gd name="connsiteX160" fmla="*/ 21079 w 95250"/>
                <a:gd name="connsiteY160" fmla="*/ 97460 h 123825"/>
                <a:gd name="connsiteX161" fmla="*/ 23413 w 95250"/>
                <a:gd name="connsiteY161" fmla="*/ 98098 h 123825"/>
                <a:gd name="connsiteX162" fmla="*/ 25508 w 95250"/>
                <a:gd name="connsiteY162" fmla="*/ 99165 h 123825"/>
                <a:gd name="connsiteX163" fmla="*/ 27356 w 95250"/>
                <a:gd name="connsiteY163" fmla="*/ 99393 h 123825"/>
                <a:gd name="connsiteX164" fmla="*/ 28165 w 95250"/>
                <a:gd name="connsiteY164" fmla="*/ 98917 h 123825"/>
                <a:gd name="connsiteX165" fmla="*/ 27651 w 95250"/>
                <a:gd name="connsiteY165" fmla="*/ 96336 h 123825"/>
                <a:gd name="connsiteX166" fmla="*/ 29156 w 95250"/>
                <a:gd name="connsiteY166" fmla="*/ 94955 h 123825"/>
                <a:gd name="connsiteX167" fmla="*/ 30823 w 95250"/>
                <a:gd name="connsiteY167" fmla="*/ 94317 h 123825"/>
                <a:gd name="connsiteX168" fmla="*/ 31575 w 95250"/>
                <a:gd name="connsiteY168" fmla="*/ 95441 h 123825"/>
                <a:gd name="connsiteX169" fmla="*/ 33109 w 95250"/>
                <a:gd name="connsiteY169" fmla="*/ 96584 h 123825"/>
                <a:gd name="connsiteX170" fmla="*/ 34309 w 95250"/>
                <a:gd name="connsiteY170" fmla="*/ 96593 h 123825"/>
                <a:gd name="connsiteX171" fmla="*/ 37567 w 95250"/>
                <a:gd name="connsiteY171" fmla="*/ 93621 h 123825"/>
                <a:gd name="connsiteX172" fmla="*/ 38328 w 95250"/>
                <a:gd name="connsiteY172" fmla="*/ 94212 h 123825"/>
                <a:gd name="connsiteX173" fmla="*/ 39033 w 95250"/>
                <a:gd name="connsiteY173" fmla="*/ 95269 h 123825"/>
                <a:gd name="connsiteX174" fmla="*/ 39186 w 95250"/>
                <a:gd name="connsiteY174" fmla="*/ 96117 h 123825"/>
                <a:gd name="connsiteX175" fmla="*/ 39310 w 95250"/>
                <a:gd name="connsiteY175" fmla="*/ 97012 h 123825"/>
                <a:gd name="connsiteX176" fmla="*/ 40043 w 95250"/>
                <a:gd name="connsiteY176" fmla="*/ 97384 h 123825"/>
                <a:gd name="connsiteX177" fmla="*/ 42605 w 95250"/>
                <a:gd name="connsiteY177" fmla="*/ 97193 h 123825"/>
                <a:gd name="connsiteX178" fmla="*/ 43910 w 95250"/>
                <a:gd name="connsiteY178" fmla="*/ 95583 h 123825"/>
                <a:gd name="connsiteX179" fmla="*/ 44930 w 95250"/>
                <a:gd name="connsiteY179" fmla="*/ 94574 h 123825"/>
                <a:gd name="connsiteX180" fmla="*/ 45691 w 95250"/>
                <a:gd name="connsiteY180" fmla="*/ 95260 h 123825"/>
                <a:gd name="connsiteX181" fmla="*/ 46063 w 95250"/>
                <a:gd name="connsiteY181" fmla="*/ 97241 h 123825"/>
                <a:gd name="connsiteX182" fmla="*/ 46768 w 95250"/>
                <a:gd name="connsiteY182" fmla="*/ 99822 h 123825"/>
                <a:gd name="connsiteX183" fmla="*/ 49825 w 95250"/>
                <a:gd name="connsiteY183" fmla="*/ 102699 h 123825"/>
                <a:gd name="connsiteX184" fmla="*/ 52406 w 95250"/>
                <a:gd name="connsiteY184" fmla="*/ 103518 h 123825"/>
                <a:gd name="connsiteX185" fmla="*/ 55578 w 95250"/>
                <a:gd name="connsiteY185" fmla="*/ 102956 h 123825"/>
                <a:gd name="connsiteX186" fmla="*/ 56836 w 95250"/>
                <a:gd name="connsiteY186" fmla="*/ 102441 h 123825"/>
                <a:gd name="connsiteX187" fmla="*/ 57683 w 95250"/>
                <a:gd name="connsiteY187" fmla="*/ 102870 h 123825"/>
                <a:gd name="connsiteX188" fmla="*/ 58531 w 95250"/>
                <a:gd name="connsiteY188" fmla="*/ 104394 h 123825"/>
                <a:gd name="connsiteX189" fmla="*/ 60360 w 95250"/>
                <a:gd name="connsiteY189" fmla="*/ 106137 h 123825"/>
                <a:gd name="connsiteX190" fmla="*/ 64198 w 95250"/>
                <a:gd name="connsiteY190" fmla="*/ 107366 h 123825"/>
                <a:gd name="connsiteX191" fmla="*/ 65379 w 95250"/>
                <a:gd name="connsiteY191" fmla="*/ 108061 h 123825"/>
                <a:gd name="connsiteX192" fmla="*/ 66199 w 95250"/>
                <a:gd name="connsiteY192" fmla="*/ 109233 h 123825"/>
                <a:gd name="connsiteX193" fmla="*/ 65961 w 95250"/>
                <a:gd name="connsiteY193" fmla="*/ 110900 h 123825"/>
                <a:gd name="connsiteX194" fmla="*/ 64132 w 95250"/>
                <a:gd name="connsiteY194" fmla="*/ 115043 h 123825"/>
                <a:gd name="connsiteX195" fmla="*/ 63894 w 95250"/>
                <a:gd name="connsiteY195" fmla="*/ 116262 h 123825"/>
                <a:gd name="connsiteX196" fmla="*/ 64141 w 95250"/>
                <a:gd name="connsiteY196" fmla="*/ 116672 h 123825"/>
                <a:gd name="connsiteX197" fmla="*/ 63779 w 95250"/>
                <a:gd name="connsiteY197" fmla="*/ 117434 h 123825"/>
                <a:gd name="connsiteX198" fmla="*/ 61398 w 95250"/>
                <a:gd name="connsiteY198" fmla="*/ 120205 h 123825"/>
                <a:gd name="connsiteX199" fmla="*/ 61189 w 95250"/>
                <a:gd name="connsiteY199" fmla="*/ 121187 h 123825"/>
                <a:gd name="connsiteX200" fmla="*/ 61979 w 95250"/>
                <a:gd name="connsiteY200" fmla="*/ 122777 h 123825"/>
                <a:gd name="connsiteX201" fmla="*/ 62636 w 95250"/>
                <a:gd name="connsiteY201" fmla="*/ 124092 h 123825"/>
                <a:gd name="connsiteX202" fmla="*/ 62636 w 95250"/>
                <a:gd name="connsiteY202" fmla="*/ 124092 h 123825"/>
                <a:gd name="connsiteX203" fmla="*/ 66304 w 95250"/>
                <a:gd name="connsiteY203" fmla="*/ 122644 h 123825"/>
                <a:gd name="connsiteX204" fmla="*/ 67951 w 95250"/>
                <a:gd name="connsiteY204" fmla="*/ 125025 h 123825"/>
                <a:gd name="connsiteX205" fmla="*/ 70666 w 95250"/>
                <a:gd name="connsiteY205" fmla="*/ 125111 h 123825"/>
                <a:gd name="connsiteX206" fmla="*/ 72123 w 95250"/>
                <a:gd name="connsiteY206" fmla="*/ 118586 h 123825"/>
                <a:gd name="connsiteX207" fmla="*/ 71009 w 95250"/>
                <a:gd name="connsiteY207" fmla="*/ 116681 h 123825"/>
                <a:gd name="connsiteX208" fmla="*/ 69628 w 95250"/>
                <a:gd name="connsiteY208" fmla="*/ 115710 h 123825"/>
                <a:gd name="connsiteX209" fmla="*/ 68018 w 95250"/>
                <a:gd name="connsiteY209" fmla="*/ 115233 h 123825"/>
                <a:gd name="connsiteX210" fmla="*/ 67275 w 95250"/>
                <a:gd name="connsiteY210" fmla="*/ 114328 h 123825"/>
                <a:gd name="connsiteX211" fmla="*/ 67018 w 95250"/>
                <a:gd name="connsiteY211" fmla="*/ 113290 h 123825"/>
                <a:gd name="connsiteX212" fmla="*/ 67304 w 95250"/>
                <a:gd name="connsiteY212" fmla="*/ 112652 h 123825"/>
                <a:gd name="connsiteX213" fmla="*/ 69199 w 95250"/>
                <a:gd name="connsiteY213" fmla="*/ 112843 h 123825"/>
                <a:gd name="connsiteX214" fmla="*/ 69790 w 95250"/>
                <a:gd name="connsiteY214" fmla="*/ 112166 h 123825"/>
                <a:gd name="connsiteX215" fmla="*/ 74304 w 95250"/>
                <a:gd name="connsiteY215" fmla="*/ 108318 h 123825"/>
                <a:gd name="connsiteX216" fmla="*/ 74495 w 95250"/>
                <a:gd name="connsiteY216" fmla="*/ 107575 h 123825"/>
                <a:gd name="connsiteX217" fmla="*/ 73866 w 95250"/>
                <a:gd name="connsiteY217" fmla="*/ 107156 h 123825"/>
                <a:gd name="connsiteX218" fmla="*/ 73047 w 95250"/>
                <a:gd name="connsiteY218" fmla="*/ 106937 h 123825"/>
                <a:gd name="connsiteX219" fmla="*/ 72838 w 95250"/>
                <a:gd name="connsiteY219" fmla="*/ 106128 h 123825"/>
                <a:gd name="connsiteX220" fmla="*/ 72866 w 95250"/>
                <a:gd name="connsiteY220" fmla="*/ 105061 h 123825"/>
                <a:gd name="connsiteX221" fmla="*/ 75276 w 95250"/>
                <a:gd name="connsiteY221" fmla="*/ 99489 h 123825"/>
                <a:gd name="connsiteX222" fmla="*/ 75990 w 95250"/>
                <a:gd name="connsiteY222" fmla="*/ 97107 h 123825"/>
                <a:gd name="connsiteX223" fmla="*/ 76152 w 95250"/>
                <a:gd name="connsiteY223" fmla="*/ 95422 h 123825"/>
                <a:gd name="connsiteX224" fmla="*/ 76000 w 95250"/>
                <a:gd name="connsiteY224" fmla="*/ 93755 h 123825"/>
                <a:gd name="connsiteX225" fmla="*/ 74609 w 95250"/>
                <a:gd name="connsiteY225" fmla="*/ 91135 h 123825"/>
                <a:gd name="connsiteX226" fmla="*/ 73266 w 95250"/>
                <a:gd name="connsiteY226" fmla="*/ 89040 h 123825"/>
                <a:gd name="connsiteX227" fmla="*/ 73218 w 95250"/>
                <a:gd name="connsiteY227" fmla="*/ 87373 h 123825"/>
                <a:gd name="connsiteX228" fmla="*/ 72237 w 95250"/>
                <a:gd name="connsiteY228" fmla="*/ 86496 h 123825"/>
                <a:gd name="connsiteX229" fmla="*/ 69456 w 95250"/>
                <a:gd name="connsiteY229" fmla="*/ 82010 h 123825"/>
                <a:gd name="connsiteX230" fmla="*/ 69456 w 95250"/>
                <a:gd name="connsiteY230" fmla="*/ 80277 h 123825"/>
                <a:gd name="connsiteX231" fmla="*/ 71028 w 95250"/>
                <a:gd name="connsiteY231" fmla="*/ 78924 h 123825"/>
                <a:gd name="connsiteX232" fmla="*/ 73228 w 95250"/>
                <a:gd name="connsiteY232" fmla="*/ 78067 h 123825"/>
                <a:gd name="connsiteX233" fmla="*/ 73961 w 95250"/>
                <a:gd name="connsiteY233" fmla="*/ 77353 h 123825"/>
                <a:gd name="connsiteX234" fmla="*/ 75276 w 95250"/>
                <a:gd name="connsiteY234" fmla="*/ 76905 h 123825"/>
                <a:gd name="connsiteX235" fmla="*/ 78772 w 95250"/>
                <a:gd name="connsiteY235" fmla="*/ 78200 h 123825"/>
                <a:gd name="connsiteX236" fmla="*/ 80334 w 95250"/>
                <a:gd name="connsiteY236" fmla="*/ 79324 h 123825"/>
                <a:gd name="connsiteX237" fmla="*/ 80772 w 95250"/>
                <a:gd name="connsiteY237" fmla="*/ 79096 h 123825"/>
                <a:gd name="connsiteX238" fmla="*/ 82182 w 95250"/>
                <a:gd name="connsiteY238" fmla="*/ 77876 h 123825"/>
                <a:gd name="connsiteX239" fmla="*/ 84658 w 95250"/>
                <a:gd name="connsiteY239" fmla="*/ 78067 h 123825"/>
                <a:gd name="connsiteX240" fmla="*/ 90649 w 95250"/>
                <a:gd name="connsiteY240" fmla="*/ 75610 h 123825"/>
                <a:gd name="connsiteX241" fmla="*/ 91545 w 95250"/>
                <a:gd name="connsiteY241" fmla="*/ 74428 h 123825"/>
                <a:gd name="connsiteX242" fmla="*/ 92212 w 95250"/>
                <a:gd name="connsiteY242" fmla="*/ 73171 h 123825"/>
                <a:gd name="connsiteX243" fmla="*/ 92268 w 95250"/>
                <a:gd name="connsiteY243" fmla="*/ 72619 h 123825"/>
                <a:gd name="connsiteX244" fmla="*/ 89945 w 95250"/>
                <a:gd name="connsiteY244" fmla="*/ 70190 h 123825"/>
                <a:gd name="connsiteX245" fmla="*/ 89878 w 95250"/>
                <a:gd name="connsiteY245" fmla="*/ 69294 h 123825"/>
                <a:gd name="connsiteX246" fmla="*/ 90183 w 95250"/>
                <a:gd name="connsiteY246" fmla="*/ 68285 h 123825"/>
                <a:gd name="connsiteX247" fmla="*/ 90840 w 95250"/>
                <a:gd name="connsiteY247" fmla="*/ 67485 h 123825"/>
                <a:gd name="connsiteX248" fmla="*/ 92212 w 95250"/>
                <a:gd name="connsiteY248" fmla="*/ 66942 h 123825"/>
                <a:gd name="connsiteX249" fmla="*/ 93669 w 95250"/>
                <a:gd name="connsiteY249" fmla="*/ 65875 h 123825"/>
                <a:gd name="connsiteX250" fmla="*/ 96936 w 95250"/>
                <a:gd name="connsiteY250" fmla="*/ 62846 h 123825"/>
                <a:gd name="connsiteX251" fmla="*/ 98069 w 95250"/>
                <a:gd name="connsiteY251" fmla="*/ 60217 h 123825"/>
                <a:gd name="connsiteX252" fmla="*/ 98422 w 95250"/>
                <a:gd name="connsiteY252" fmla="*/ 57360 h 123825"/>
                <a:gd name="connsiteX253" fmla="*/ 98488 w 95250"/>
                <a:gd name="connsiteY253" fmla="*/ 55226 h 123825"/>
                <a:gd name="connsiteX254" fmla="*/ 97593 w 95250"/>
                <a:gd name="connsiteY254" fmla="*/ 53530 h 123825"/>
                <a:gd name="connsiteX255" fmla="*/ 96688 w 95250"/>
                <a:gd name="connsiteY255" fmla="*/ 52435 h 123825"/>
                <a:gd name="connsiteX256" fmla="*/ 95460 w 95250"/>
                <a:gd name="connsiteY256" fmla="*/ 52607 h 123825"/>
                <a:gd name="connsiteX257" fmla="*/ 93069 w 95250"/>
                <a:gd name="connsiteY257" fmla="*/ 52521 h 123825"/>
                <a:gd name="connsiteX258" fmla="*/ 90831 w 95250"/>
                <a:gd name="connsiteY258" fmla="*/ 51568 h 123825"/>
                <a:gd name="connsiteX259" fmla="*/ 89602 w 95250"/>
                <a:gd name="connsiteY259" fmla="*/ 50025 h 123825"/>
                <a:gd name="connsiteX260" fmla="*/ 89297 w 95250"/>
                <a:gd name="connsiteY260" fmla="*/ 48673 h 123825"/>
                <a:gd name="connsiteX261" fmla="*/ 89859 w 95250"/>
                <a:gd name="connsiteY261" fmla="*/ 47816 h 123825"/>
                <a:gd name="connsiteX262" fmla="*/ 90030 w 95250"/>
                <a:gd name="connsiteY262" fmla="*/ 46768 h 123825"/>
                <a:gd name="connsiteX263" fmla="*/ 89668 w 95250"/>
                <a:gd name="connsiteY263" fmla="*/ 45711 h 123825"/>
                <a:gd name="connsiteX264" fmla="*/ 89811 w 95250"/>
                <a:gd name="connsiteY264" fmla="*/ 44825 h 123825"/>
                <a:gd name="connsiteX265" fmla="*/ 90821 w 95250"/>
                <a:gd name="connsiteY265" fmla="*/ 44110 h 123825"/>
                <a:gd name="connsiteX266" fmla="*/ 97898 w 95250"/>
                <a:gd name="connsiteY266" fmla="*/ 44129 h 123825"/>
                <a:gd name="connsiteX267" fmla="*/ 98431 w 95250"/>
                <a:gd name="connsiteY267" fmla="*/ 43348 h 123825"/>
                <a:gd name="connsiteX268" fmla="*/ 98908 w 95250"/>
                <a:gd name="connsiteY268" fmla="*/ 39234 h 123825"/>
                <a:gd name="connsiteX269" fmla="*/ 100679 w 95250"/>
                <a:gd name="connsiteY269" fmla="*/ 32956 h 123825"/>
                <a:gd name="connsiteX270" fmla="*/ 102346 w 95250"/>
                <a:gd name="connsiteY270" fmla="*/ 29451 h 123825"/>
                <a:gd name="connsiteX271" fmla="*/ 102622 w 95250"/>
                <a:gd name="connsiteY271" fmla="*/ 27975 h 123825"/>
                <a:gd name="connsiteX272" fmla="*/ 102594 w 95250"/>
                <a:gd name="connsiteY272" fmla="*/ 19641 h 123825"/>
                <a:gd name="connsiteX273" fmla="*/ 102822 w 95250"/>
                <a:gd name="connsiteY273" fmla="*/ 15373 h 123825"/>
                <a:gd name="connsiteX274" fmla="*/ 10182 w 95250"/>
                <a:gd name="connsiteY274" fmla="*/ 85611 h 123825"/>
                <a:gd name="connsiteX275" fmla="*/ 12516 w 95250"/>
                <a:gd name="connsiteY275" fmla="*/ 84934 h 123825"/>
                <a:gd name="connsiteX276" fmla="*/ 16050 w 95250"/>
                <a:gd name="connsiteY276" fmla="*/ 87811 h 123825"/>
                <a:gd name="connsiteX277" fmla="*/ 19364 w 95250"/>
                <a:gd name="connsiteY277" fmla="*/ 86878 h 123825"/>
                <a:gd name="connsiteX278" fmla="*/ 19164 w 95250"/>
                <a:gd name="connsiteY278" fmla="*/ 86078 h 123825"/>
                <a:gd name="connsiteX279" fmla="*/ 18602 w 95250"/>
                <a:gd name="connsiteY279" fmla="*/ 85325 h 123825"/>
                <a:gd name="connsiteX280" fmla="*/ 15992 w 95250"/>
                <a:gd name="connsiteY280" fmla="*/ 82972 h 123825"/>
                <a:gd name="connsiteX281" fmla="*/ 11716 w 95250"/>
                <a:gd name="connsiteY281" fmla="*/ 82677 h 123825"/>
                <a:gd name="connsiteX282" fmla="*/ 9296 w 95250"/>
                <a:gd name="connsiteY282" fmla="*/ 83401 h 123825"/>
                <a:gd name="connsiteX283" fmla="*/ 9306 w 95250"/>
                <a:gd name="connsiteY283" fmla="*/ 84249 h 123825"/>
                <a:gd name="connsiteX284" fmla="*/ 10182 w 95250"/>
                <a:gd name="connsiteY284" fmla="*/ 85611 h 123825"/>
                <a:gd name="connsiteX285" fmla="*/ 17650 w 95250"/>
                <a:gd name="connsiteY285" fmla="*/ 97717 h 123825"/>
                <a:gd name="connsiteX286" fmla="*/ 14240 w 95250"/>
                <a:gd name="connsiteY286" fmla="*/ 99489 h 123825"/>
                <a:gd name="connsiteX287" fmla="*/ 9782 w 95250"/>
                <a:gd name="connsiteY287" fmla="*/ 98870 h 123825"/>
                <a:gd name="connsiteX288" fmla="*/ 6391 w 95250"/>
                <a:gd name="connsiteY288" fmla="*/ 97574 h 123825"/>
                <a:gd name="connsiteX289" fmla="*/ 2019 w 95250"/>
                <a:gd name="connsiteY289" fmla="*/ 97822 h 123825"/>
                <a:gd name="connsiteX290" fmla="*/ 0 w 95250"/>
                <a:gd name="connsiteY290" fmla="*/ 98498 h 123825"/>
                <a:gd name="connsiteX291" fmla="*/ 800 w 95250"/>
                <a:gd name="connsiteY291" fmla="*/ 102194 h 123825"/>
                <a:gd name="connsiteX292" fmla="*/ 1410 w 95250"/>
                <a:gd name="connsiteY292" fmla="*/ 103365 h 123825"/>
                <a:gd name="connsiteX293" fmla="*/ 2200 w 95250"/>
                <a:gd name="connsiteY293" fmla="*/ 104127 h 123825"/>
                <a:gd name="connsiteX294" fmla="*/ 3248 w 95250"/>
                <a:gd name="connsiteY294" fmla="*/ 104280 h 123825"/>
                <a:gd name="connsiteX295" fmla="*/ 4458 w 95250"/>
                <a:gd name="connsiteY295" fmla="*/ 103365 h 123825"/>
                <a:gd name="connsiteX296" fmla="*/ 6144 w 95250"/>
                <a:gd name="connsiteY296" fmla="*/ 102403 h 123825"/>
                <a:gd name="connsiteX297" fmla="*/ 8858 w 95250"/>
                <a:gd name="connsiteY297" fmla="*/ 102851 h 123825"/>
                <a:gd name="connsiteX298" fmla="*/ 10830 w 95250"/>
                <a:gd name="connsiteY298" fmla="*/ 103737 h 123825"/>
                <a:gd name="connsiteX299" fmla="*/ 11535 w 95250"/>
                <a:gd name="connsiteY299" fmla="*/ 104661 h 123825"/>
                <a:gd name="connsiteX300" fmla="*/ 12840 w 95250"/>
                <a:gd name="connsiteY300" fmla="*/ 105537 h 123825"/>
                <a:gd name="connsiteX301" fmla="*/ 14745 w 95250"/>
                <a:gd name="connsiteY301" fmla="*/ 105747 h 123825"/>
                <a:gd name="connsiteX302" fmla="*/ 18431 w 95250"/>
                <a:gd name="connsiteY302" fmla="*/ 104070 h 123825"/>
                <a:gd name="connsiteX303" fmla="*/ 21974 w 95250"/>
                <a:gd name="connsiteY303" fmla="*/ 101508 h 123825"/>
                <a:gd name="connsiteX304" fmla="*/ 23012 w 95250"/>
                <a:gd name="connsiteY304" fmla="*/ 99727 h 123825"/>
                <a:gd name="connsiteX305" fmla="*/ 23403 w 95250"/>
                <a:gd name="connsiteY305" fmla="*/ 98117 h 123825"/>
                <a:gd name="connsiteX306" fmla="*/ 20336 w 95250"/>
                <a:gd name="connsiteY306" fmla="*/ 99222 h 123825"/>
                <a:gd name="connsiteX307" fmla="*/ 17650 w 95250"/>
                <a:gd name="connsiteY307" fmla="*/ 9771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95250" h="123825">
                  <a:moveTo>
                    <a:pt x="50302" y="11106"/>
                  </a:moveTo>
                  <a:lnTo>
                    <a:pt x="49168" y="10487"/>
                  </a:lnTo>
                  <a:lnTo>
                    <a:pt x="55178" y="8706"/>
                  </a:lnTo>
                  <a:lnTo>
                    <a:pt x="58979" y="8163"/>
                  </a:lnTo>
                  <a:lnTo>
                    <a:pt x="59655" y="8401"/>
                  </a:lnTo>
                  <a:lnTo>
                    <a:pt x="52787" y="10744"/>
                  </a:lnTo>
                  <a:lnTo>
                    <a:pt x="50302" y="11106"/>
                  </a:lnTo>
                  <a:close/>
                  <a:moveTo>
                    <a:pt x="63646" y="8211"/>
                  </a:moveTo>
                  <a:lnTo>
                    <a:pt x="68923" y="7477"/>
                  </a:lnTo>
                  <a:lnTo>
                    <a:pt x="68894" y="7201"/>
                  </a:lnTo>
                  <a:lnTo>
                    <a:pt x="67504" y="6753"/>
                  </a:lnTo>
                  <a:lnTo>
                    <a:pt x="63008" y="6830"/>
                  </a:lnTo>
                  <a:lnTo>
                    <a:pt x="61569" y="7144"/>
                  </a:lnTo>
                  <a:lnTo>
                    <a:pt x="61865" y="7668"/>
                  </a:lnTo>
                  <a:lnTo>
                    <a:pt x="63646" y="8211"/>
                  </a:lnTo>
                  <a:close/>
                  <a:moveTo>
                    <a:pt x="46987" y="14221"/>
                  </a:moveTo>
                  <a:lnTo>
                    <a:pt x="44806" y="14126"/>
                  </a:lnTo>
                  <a:lnTo>
                    <a:pt x="41624" y="16974"/>
                  </a:lnTo>
                  <a:lnTo>
                    <a:pt x="42043" y="17497"/>
                  </a:lnTo>
                  <a:lnTo>
                    <a:pt x="46987" y="14221"/>
                  </a:lnTo>
                  <a:close/>
                  <a:moveTo>
                    <a:pt x="79724" y="5153"/>
                  </a:moveTo>
                  <a:lnTo>
                    <a:pt x="78591" y="4962"/>
                  </a:lnTo>
                  <a:lnTo>
                    <a:pt x="75295" y="5915"/>
                  </a:lnTo>
                  <a:lnTo>
                    <a:pt x="75066" y="6353"/>
                  </a:lnTo>
                  <a:lnTo>
                    <a:pt x="75981" y="6677"/>
                  </a:lnTo>
                  <a:lnTo>
                    <a:pt x="79724" y="5153"/>
                  </a:lnTo>
                  <a:close/>
                  <a:moveTo>
                    <a:pt x="92221" y="0"/>
                  </a:moveTo>
                  <a:lnTo>
                    <a:pt x="90983" y="0"/>
                  </a:lnTo>
                  <a:lnTo>
                    <a:pt x="88687" y="895"/>
                  </a:lnTo>
                  <a:lnTo>
                    <a:pt x="87973" y="2086"/>
                  </a:lnTo>
                  <a:lnTo>
                    <a:pt x="90449" y="1934"/>
                  </a:lnTo>
                  <a:lnTo>
                    <a:pt x="92221" y="0"/>
                  </a:lnTo>
                  <a:close/>
                  <a:moveTo>
                    <a:pt x="38395" y="27927"/>
                  </a:moveTo>
                  <a:lnTo>
                    <a:pt x="41043" y="24784"/>
                  </a:lnTo>
                  <a:lnTo>
                    <a:pt x="41043" y="19783"/>
                  </a:lnTo>
                  <a:lnTo>
                    <a:pt x="37129" y="23870"/>
                  </a:lnTo>
                  <a:lnTo>
                    <a:pt x="36309" y="26327"/>
                  </a:lnTo>
                  <a:lnTo>
                    <a:pt x="36776" y="27061"/>
                  </a:lnTo>
                  <a:lnTo>
                    <a:pt x="38395" y="27927"/>
                  </a:lnTo>
                  <a:close/>
                  <a:moveTo>
                    <a:pt x="44987" y="30032"/>
                  </a:moveTo>
                  <a:lnTo>
                    <a:pt x="47149" y="34747"/>
                  </a:lnTo>
                  <a:lnTo>
                    <a:pt x="46892" y="37833"/>
                  </a:lnTo>
                  <a:lnTo>
                    <a:pt x="47844" y="39157"/>
                  </a:lnTo>
                  <a:lnTo>
                    <a:pt x="49263" y="38710"/>
                  </a:lnTo>
                  <a:lnTo>
                    <a:pt x="51540" y="39243"/>
                  </a:lnTo>
                  <a:lnTo>
                    <a:pt x="52292" y="40786"/>
                  </a:lnTo>
                  <a:lnTo>
                    <a:pt x="50616" y="41977"/>
                  </a:lnTo>
                  <a:lnTo>
                    <a:pt x="50406" y="43024"/>
                  </a:lnTo>
                  <a:lnTo>
                    <a:pt x="47492" y="44672"/>
                  </a:lnTo>
                  <a:lnTo>
                    <a:pt x="46491" y="43672"/>
                  </a:lnTo>
                  <a:lnTo>
                    <a:pt x="44596" y="44339"/>
                  </a:lnTo>
                  <a:lnTo>
                    <a:pt x="44987" y="46634"/>
                  </a:lnTo>
                  <a:lnTo>
                    <a:pt x="46244" y="49359"/>
                  </a:lnTo>
                  <a:lnTo>
                    <a:pt x="45396" y="52159"/>
                  </a:lnTo>
                  <a:lnTo>
                    <a:pt x="46501" y="52597"/>
                  </a:lnTo>
                  <a:lnTo>
                    <a:pt x="44482" y="55159"/>
                  </a:lnTo>
                  <a:lnTo>
                    <a:pt x="43291" y="55436"/>
                  </a:lnTo>
                  <a:lnTo>
                    <a:pt x="45053" y="57131"/>
                  </a:lnTo>
                  <a:lnTo>
                    <a:pt x="47739" y="57407"/>
                  </a:lnTo>
                  <a:lnTo>
                    <a:pt x="47463" y="55093"/>
                  </a:lnTo>
                  <a:lnTo>
                    <a:pt x="55588" y="49492"/>
                  </a:lnTo>
                  <a:lnTo>
                    <a:pt x="56407" y="47653"/>
                  </a:lnTo>
                  <a:lnTo>
                    <a:pt x="57331" y="47558"/>
                  </a:lnTo>
                  <a:lnTo>
                    <a:pt x="58969" y="45911"/>
                  </a:lnTo>
                  <a:lnTo>
                    <a:pt x="61446" y="45158"/>
                  </a:lnTo>
                  <a:lnTo>
                    <a:pt x="61446" y="44034"/>
                  </a:lnTo>
                  <a:lnTo>
                    <a:pt x="59950" y="42891"/>
                  </a:lnTo>
                  <a:lnTo>
                    <a:pt x="60045" y="38243"/>
                  </a:lnTo>
                  <a:lnTo>
                    <a:pt x="61951" y="34909"/>
                  </a:lnTo>
                  <a:lnTo>
                    <a:pt x="61331" y="34147"/>
                  </a:lnTo>
                  <a:lnTo>
                    <a:pt x="59007" y="35338"/>
                  </a:lnTo>
                  <a:lnTo>
                    <a:pt x="56731" y="34490"/>
                  </a:lnTo>
                  <a:lnTo>
                    <a:pt x="55188" y="34585"/>
                  </a:lnTo>
                  <a:lnTo>
                    <a:pt x="53645" y="32880"/>
                  </a:lnTo>
                  <a:lnTo>
                    <a:pt x="54931" y="31595"/>
                  </a:lnTo>
                  <a:lnTo>
                    <a:pt x="54931" y="27413"/>
                  </a:lnTo>
                  <a:lnTo>
                    <a:pt x="53673" y="23651"/>
                  </a:lnTo>
                  <a:close/>
                  <a:moveTo>
                    <a:pt x="102822" y="15373"/>
                  </a:moveTo>
                  <a:lnTo>
                    <a:pt x="99098" y="14564"/>
                  </a:lnTo>
                  <a:lnTo>
                    <a:pt x="96698" y="13373"/>
                  </a:lnTo>
                  <a:lnTo>
                    <a:pt x="95202" y="11221"/>
                  </a:lnTo>
                  <a:lnTo>
                    <a:pt x="92631" y="8277"/>
                  </a:lnTo>
                  <a:lnTo>
                    <a:pt x="85877" y="8582"/>
                  </a:lnTo>
                  <a:lnTo>
                    <a:pt x="80258" y="9430"/>
                  </a:lnTo>
                  <a:lnTo>
                    <a:pt x="72476" y="9792"/>
                  </a:lnTo>
                  <a:lnTo>
                    <a:pt x="67437" y="11221"/>
                  </a:lnTo>
                  <a:lnTo>
                    <a:pt x="58312" y="15983"/>
                  </a:lnTo>
                  <a:lnTo>
                    <a:pt x="56016" y="18412"/>
                  </a:lnTo>
                  <a:lnTo>
                    <a:pt x="53673" y="23641"/>
                  </a:lnTo>
                  <a:lnTo>
                    <a:pt x="54931" y="27404"/>
                  </a:lnTo>
                  <a:lnTo>
                    <a:pt x="54931" y="31585"/>
                  </a:lnTo>
                  <a:lnTo>
                    <a:pt x="53645" y="32871"/>
                  </a:lnTo>
                  <a:lnTo>
                    <a:pt x="55188" y="34576"/>
                  </a:lnTo>
                  <a:lnTo>
                    <a:pt x="56731" y="34480"/>
                  </a:lnTo>
                  <a:lnTo>
                    <a:pt x="59007" y="35328"/>
                  </a:lnTo>
                  <a:lnTo>
                    <a:pt x="61331" y="34138"/>
                  </a:lnTo>
                  <a:lnTo>
                    <a:pt x="61951" y="34900"/>
                  </a:lnTo>
                  <a:lnTo>
                    <a:pt x="60045" y="38233"/>
                  </a:lnTo>
                  <a:lnTo>
                    <a:pt x="59950" y="42882"/>
                  </a:lnTo>
                  <a:lnTo>
                    <a:pt x="61446" y="44025"/>
                  </a:lnTo>
                  <a:lnTo>
                    <a:pt x="61446" y="45148"/>
                  </a:lnTo>
                  <a:lnTo>
                    <a:pt x="58969" y="45901"/>
                  </a:lnTo>
                  <a:lnTo>
                    <a:pt x="57331" y="47549"/>
                  </a:lnTo>
                  <a:lnTo>
                    <a:pt x="56407" y="47644"/>
                  </a:lnTo>
                  <a:lnTo>
                    <a:pt x="55588" y="49482"/>
                  </a:lnTo>
                  <a:lnTo>
                    <a:pt x="47463" y="55083"/>
                  </a:lnTo>
                  <a:lnTo>
                    <a:pt x="47739" y="57398"/>
                  </a:lnTo>
                  <a:lnTo>
                    <a:pt x="45053" y="57122"/>
                  </a:lnTo>
                  <a:lnTo>
                    <a:pt x="43291" y="55426"/>
                  </a:lnTo>
                  <a:lnTo>
                    <a:pt x="44482" y="55150"/>
                  </a:lnTo>
                  <a:lnTo>
                    <a:pt x="46501" y="52587"/>
                  </a:lnTo>
                  <a:lnTo>
                    <a:pt x="45396" y="52149"/>
                  </a:lnTo>
                  <a:lnTo>
                    <a:pt x="46244" y="49349"/>
                  </a:lnTo>
                  <a:lnTo>
                    <a:pt x="44987" y="46625"/>
                  </a:lnTo>
                  <a:lnTo>
                    <a:pt x="44596" y="44329"/>
                  </a:lnTo>
                  <a:lnTo>
                    <a:pt x="46491" y="43663"/>
                  </a:lnTo>
                  <a:lnTo>
                    <a:pt x="47492" y="44663"/>
                  </a:lnTo>
                  <a:lnTo>
                    <a:pt x="50406" y="43015"/>
                  </a:lnTo>
                  <a:lnTo>
                    <a:pt x="50616" y="41967"/>
                  </a:lnTo>
                  <a:lnTo>
                    <a:pt x="52292" y="40777"/>
                  </a:lnTo>
                  <a:lnTo>
                    <a:pt x="51540" y="39234"/>
                  </a:lnTo>
                  <a:lnTo>
                    <a:pt x="49263" y="38700"/>
                  </a:lnTo>
                  <a:lnTo>
                    <a:pt x="47844" y="39148"/>
                  </a:lnTo>
                  <a:lnTo>
                    <a:pt x="46892" y="37824"/>
                  </a:lnTo>
                  <a:lnTo>
                    <a:pt x="47149" y="34738"/>
                  </a:lnTo>
                  <a:lnTo>
                    <a:pt x="44987" y="30023"/>
                  </a:lnTo>
                  <a:lnTo>
                    <a:pt x="41081" y="31975"/>
                  </a:lnTo>
                  <a:lnTo>
                    <a:pt x="39776" y="31090"/>
                  </a:lnTo>
                  <a:lnTo>
                    <a:pt x="37900" y="30509"/>
                  </a:lnTo>
                  <a:lnTo>
                    <a:pt x="36404" y="33566"/>
                  </a:lnTo>
                  <a:lnTo>
                    <a:pt x="35481" y="36319"/>
                  </a:lnTo>
                  <a:lnTo>
                    <a:pt x="32375" y="52445"/>
                  </a:lnTo>
                  <a:lnTo>
                    <a:pt x="30261" y="58274"/>
                  </a:lnTo>
                  <a:lnTo>
                    <a:pt x="27413" y="63170"/>
                  </a:lnTo>
                  <a:lnTo>
                    <a:pt x="22936" y="69152"/>
                  </a:lnTo>
                  <a:lnTo>
                    <a:pt x="20879" y="71190"/>
                  </a:lnTo>
                  <a:lnTo>
                    <a:pt x="19621" y="71961"/>
                  </a:lnTo>
                  <a:lnTo>
                    <a:pt x="18050" y="74838"/>
                  </a:lnTo>
                  <a:lnTo>
                    <a:pt x="16793" y="78286"/>
                  </a:lnTo>
                  <a:lnTo>
                    <a:pt x="15935" y="79896"/>
                  </a:lnTo>
                  <a:lnTo>
                    <a:pt x="20955" y="85820"/>
                  </a:lnTo>
                  <a:lnTo>
                    <a:pt x="21584" y="87516"/>
                  </a:lnTo>
                  <a:lnTo>
                    <a:pt x="22241" y="88506"/>
                  </a:lnTo>
                  <a:lnTo>
                    <a:pt x="17488" y="89125"/>
                  </a:lnTo>
                  <a:lnTo>
                    <a:pt x="19507" y="91040"/>
                  </a:lnTo>
                  <a:lnTo>
                    <a:pt x="22050" y="92412"/>
                  </a:lnTo>
                  <a:lnTo>
                    <a:pt x="23755" y="93069"/>
                  </a:lnTo>
                  <a:lnTo>
                    <a:pt x="24689" y="94450"/>
                  </a:lnTo>
                  <a:lnTo>
                    <a:pt x="22860" y="95088"/>
                  </a:lnTo>
                  <a:lnTo>
                    <a:pt x="21136" y="95126"/>
                  </a:lnTo>
                  <a:lnTo>
                    <a:pt x="14316" y="90049"/>
                  </a:lnTo>
                  <a:lnTo>
                    <a:pt x="10525" y="89116"/>
                  </a:lnTo>
                  <a:lnTo>
                    <a:pt x="5305" y="89411"/>
                  </a:lnTo>
                  <a:lnTo>
                    <a:pt x="3991" y="89945"/>
                  </a:lnTo>
                  <a:lnTo>
                    <a:pt x="2639" y="91488"/>
                  </a:lnTo>
                  <a:lnTo>
                    <a:pt x="4553" y="93831"/>
                  </a:lnTo>
                  <a:lnTo>
                    <a:pt x="6325" y="95212"/>
                  </a:lnTo>
                  <a:lnTo>
                    <a:pt x="9172" y="95393"/>
                  </a:lnTo>
                  <a:lnTo>
                    <a:pt x="12602" y="97126"/>
                  </a:lnTo>
                  <a:lnTo>
                    <a:pt x="17536" y="95679"/>
                  </a:lnTo>
                  <a:lnTo>
                    <a:pt x="21079" y="97460"/>
                  </a:lnTo>
                  <a:lnTo>
                    <a:pt x="23413" y="98098"/>
                  </a:lnTo>
                  <a:lnTo>
                    <a:pt x="25508" y="99165"/>
                  </a:lnTo>
                  <a:lnTo>
                    <a:pt x="27356" y="99393"/>
                  </a:lnTo>
                  <a:lnTo>
                    <a:pt x="28165" y="98917"/>
                  </a:lnTo>
                  <a:lnTo>
                    <a:pt x="27651" y="96336"/>
                  </a:lnTo>
                  <a:lnTo>
                    <a:pt x="29156" y="94955"/>
                  </a:lnTo>
                  <a:lnTo>
                    <a:pt x="30823" y="94317"/>
                  </a:lnTo>
                  <a:lnTo>
                    <a:pt x="31575" y="95441"/>
                  </a:lnTo>
                  <a:lnTo>
                    <a:pt x="33109" y="96584"/>
                  </a:lnTo>
                  <a:lnTo>
                    <a:pt x="34309" y="96593"/>
                  </a:lnTo>
                  <a:lnTo>
                    <a:pt x="37567" y="93621"/>
                  </a:lnTo>
                  <a:lnTo>
                    <a:pt x="38328" y="94212"/>
                  </a:lnTo>
                  <a:lnTo>
                    <a:pt x="39033" y="95269"/>
                  </a:lnTo>
                  <a:lnTo>
                    <a:pt x="39186" y="96117"/>
                  </a:lnTo>
                  <a:lnTo>
                    <a:pt x="39310" y="97012"/>
                  </a:lnTo>
                  <a:lnTo>
                    <a:pt x="40043" y="97384"/>
                  </a:lnTo>
                  <a:lnTo>
                    <a:pt x="42605" y="97193"/>
                  </a:lnTo>
                  <a:lnTo>
                    <a:pt x="43910" y="95583"/>
                  </a:lnTo>
                  <a:lnTo>
                    <a:pt x="44930" y="94574"/>
                  </a:lnTo>
                  <a:lnTo>
                    <a:pt x="45691" y="95260"/>
                  </a:lnTo>
                  <a:lnTo>
                    <a:pt x="46063" y="97241"/>
                  </a:lnTo>
                  <a:lnTo>
                    <a:pt x="46768" y="99822"/>
                  </a:lnTo>
                  <a:lnTo>
                    <a:pt x="49825" y="102699"/>
                  </a:lnTo>
                  <a:lnTo>
                    <a:pt x="52406" y="103518"/>
                  </a:lnTo>
                  <a:lnTo>
                    <a:pt x="55578" y="102956"/>
                  </a:lnTo>
                  <a:lnTo>
                    <a:pt x="56836" y="102441"/>
                  </a:lnTo>
                  <a:lnTo>
                    <a:pt x="57683" y="102870"/>
                  </a:lnTo>
                  <a:lnTo>
                    <a:pt x="58531" y="104394"/>
                  </a:lnTo>
                  <a:lnTo>
                    <a:pt x="60360" y="106137"/>
                  </a:lnTo>
                  <a:lnTo>
                    <a:pt x="64198" y="107366"/>
                  </a:lnTo>
                  <a:lnTo>
                    <a:pt x="65379" y="108061"/>
                  </a:lnTo>
                  <a:lnTo>
                    <a:pt x="66199" y="109233"/>
                  </a:lnTo>
                  <a:lnTo>
                    <a:pt x="65961" y="110900"/>
                  </a:lnTo>
                  <a:lnTo>
                    <a:pt x="64132" y="115043"/>
                  </a:lnTo>
                  <a:lnTo>
                    <a:pt x="63894" y="116262"/>
                  </a:lnTo>
                  <a:lnTo>
                    <a:pt x="64141" y="116672"/>
                  </a:lnTo>
                  <a:lnTo>
                    <a:pt x="63779" y="117434"/>
                  </a:lnTo>
                  <a:lnTo>
                    <a:pt x="61398" y="120205"/>
                  </a:lnTo>
                  <a:lnTo>
                    <a:pt x="61189" y="121187"/>
                  </a:lnTo>
                  <a:lnTo>
                    <a:pt x="61979" y="122777"/>
                  </a:lnTo>
                  <a:lnTo>
                    <a:pt x="62636" y="124092"/>
                  </a:lnTo>
                  <a:lnTo>
                    <a:pt x="62636" y="124092"/>
                  </a:lnTo>
                  <a:lnTo>
                    <a:pt x="66304" y="122644"/>
                  </a:lnTo>
                  <a:lnTo>
                    <a:pt x="67951" y="125025"/>
                  </a:lnTo>
                  <a:lnTo>
                    <a:pt x="70666" y="125111"/>
                  </a:lnTo>
                  <a:lnTo>
                    <a:pt x="72123" y="118586"/>
                  </a:lnTo>
                  <a:lnTo>
                    <a:pt x="71009" y="116681"/>
                  </a:lnTo>
                  <a:lnTo>
                    <a:pt x="69628" y="115710"/>
                  </a:lnTo>
                  <a:lnTo>
                    <a:pt x="68018" y="115233"/>
                  </a:lnTo>
                  <a:lnTo>
                    <a:pt x="67275" y="114328"/>
                  </a:lnTo>
                  <a:lnTo>
                    <a:pt x="67018" y="113290"/>
                  </a:lnTo>
                  <a:lnTo>
                    <a:pt x="67304" y="112652"/>
                  </a:lnTo>
                  <a:lnTo>
                    <a:pt x="69199" y="112843"/>
                  </a:lnTo>
                  <a:lnTo>
                    <a:pt x="69790" y="112166"/>
                  </a:lnTo>
                  <a:lnTo>
                    <a:pt x="74304" y="108318"/>
                  </a:lnTo>
                  <a:lnTo>
                    <a:pt x="74495" y="107575"/>
                  </a:lnTo>
                  <a:lnTo>
                    <a:pt x="73866" y="107156"/>
                  </a:lnTo>
                  <a:lnTo>
                    <a:pt x="73047" y="106937"/>
                  </a:lnTo>
                  <a:lnTo>
                    <a:pt x="72838" y="106128"/>
                  </a:lnTo>
                  <a:lnTo>
                    <a:pt x="72866" y="105061"/>
                  </a:lnTo>
                  <a:lnTo>
                    <a:pt x="75276" y="99489"/>
                  </a:lnTo>
                  <a:lnTo>
                    <a:pt x="75990" y="97107"/>
                  </a:lnTo>
                  <a:lnTo>
                    <a:pt x="76152" y="95422"/>
                  </a:lnTo>
                  <a:lnTo>
                    <a:pt x="76000" y="93755"/>
                  </a:lnTo>
                  <a:lnTo>
                    <a:pt x="74609" y="91135"/>
                  </a:lnTo>
                  <a:lnTo>
                    <a:pt x="73266" y="89040"/>
                  </a:lnTo>
                  <a:lnTo>
                    <a:pt x="73218" y="87373"/>
                  </a:lnTo>
                  <a:lnTo>
                    <a:pt x="72237" y="86496"/>
                  </a:lnTo>
                  <a:lnTo>
                    <a:pt x="69456" y="82010"/>
                  </a:lnTo>
                  <a:lnTo>
                    <a:pt x="69456" y="80277"/>
                  </a:lnTo>
                  <a:lnTo>
                    <a:pt x="71028" y="78924"/>
                  </a:lnTo>
                  <a:lnTo>
                    <a:pt x="73228" y="78067"/>
                  </a:lnTo>
                  <a:lnTo>
                    <a:pt x="73961" y="77353"/>
                  </a:lnTo>
                  <a:lnTo>
                    <a:pt x="75276" y="76905"/>
                  </a:lnTo>
                  <a:lnTo>
                    <a:pt x="78772" y="78200"/>
                  </a:lnTo>
                  <a:lnTo>
                    <a:pt x="80334" y="79324"/>
                  </a:lnTo>
                  <a:lnTo>
                    <a:pt x="80772" y="79096"/>
                  </a:lnTo>
                  <a:lnTo>
                    <a:pt x="82182" y="77876"/>
                  </a:lnTo>
                  <a:lnTo>
                    <a:pt x="84658" y="78067"/>
                  </a:lnTo>
                  <a:lnTo>
                    <a:pt x="90649" y="75610"/>
                  </a:lnTo>
                  <a:lnTo>
                    <a:pt x="91545" y="74428"/>
                  </a:lnTo>
                  <a:lnTo>
                    <a:pt x="92212" y="73171"/>
                  </a:lnTo>
                  <a:lnTo>
                    <a:pt x="92268" y="72619"/>
                  </a:lnTo>
                  <a:lnTo>
                    <a:pt x="89945" y="70190"/>
                  </a:lnTo>
                  <a:lnTo>
                    <a:pt x="89878" y="69294"/>
                  </a:lnTo>
                  <a:lnTo>
                    <a:pt x="90183" y="68285"/>
                  </a:lnTo>
                  <a:lnTo>
                    <a:pt x="90840" y="67485"/>
                  </a:lnTo>
                  <a:lnTo>
                    <a:pt x="92212" y="66942"/>
                  </a:lnTo>
                  <a:lnTo>
                    <a:pt x="93669" y="65875"/>
                  </a:lnTo>
                  <a:lnTo>
                    <a:pt x="96936" y="62846"/>
                  </a:lnTo>
                  <a:lnTo>
                    <a:pt x="98069" y="60217"/>
                  </a:lnTo>
                  <a:lnTo>
                    <a:pt x="98422" y="57360"/>
                  </a:lnTo>
                  <a:lnTo>
                    <a:pt x="98488" y="55226"/>
                  </a:lnTo>
                  <a:lnTo>
                    <a:pt x="97593" y="53530"/>
                  </a:lnTo>
                  <a:lnTo>
                    <a:pt x="96688" y="52435"/>
                  </a:lnTo>
                  <a:lnTo>
                    <a:pt x="95460" y="52607"/>
                  </a:lnTo>
                  <a:lnTo>
                    <a:pt x="93069" y="52521"/>
                  </a:lnTo>
                  <a:lnTo>
                    <a:pt x="90831" y="51568"/>
                  </a:lnTo>
                  <a:lnTo>
                    <a:pt x="89602" y="50025"/>
                  </a:lnTo>
                  <a:lnTo>
                    <a:pt x="89297" y="48673"/>
                  </a:lnTo>
                  <a:lnTo>
                    <a:pt x="89859" y="47816"/>
                  </a:lnTo>
                  <a:lnTo>
                    <a:pt x="90030" y="46768"/>
                  </a:lnTo>
                  <a:lnTo>
                    <a:pt x="89668" y="45711"/>
                  </a:lnTo>
                  <a:lnTo>
                    <a:pt x="89811" y="44825"/>
                  </a:lnTo>
                  <a:lnTo>
                    <a:pt x="90821" y="44110"/>
                  </a:lnTo>
                  <a:lnTo>
                    <a:pt x="97898" y="44129"/>
                  </a:lnTo>
                  <a:lnTo>
                    <a:pt x="98431" y="43348"/>
                  </a:lnTo>
                  <a:lnTo>
                    <a:pt x="98908" y="39234"/>
                  </a:lnTo>
                  <a:lnTo>
                    <a:pt x="100679" y="32956"/>
                  </a:lnTo>
                  <a:lnTo>
                    <a:pt x="102346" y="29451"/>
                  </a:lnTo>
                  <a:lnTo>
                    <a:pt x="102622" y="27975"/>
                  </a:lnTo>
                  <a:lnTo>
                    <a:pt x="102594" y="19641"/>
                  </a:lnTo>
                  <a:lnTo>
                    <a:pt x="102822" y="15373"/>
                  </a:lnTo>
                  <a:close/>
                  <a:moveTo>
                    <a:pt x="10182" y="85611"/>
                  </a:moveTo>
                  <a:lnTo>
                    <a:pt x="12516" y="84934"/>
                  </a:lnTo>
                  <a:lnTo>
                    <a:pt x="16050" y="87811"/>
                  </a:lnTo>
                  <a:lnTo>
                    <a:pt x="19364" y="86878"/>
                  </a:lnTo>
                  <a:lnTo>
                    <a:pt x="19164" y="86078"/>
                  </a:lnTo>
                  <a:lnTo>
                    <a:pt x="18602" y="85325"/>
                  </a:lnTo>
                  <a:lnTo>
                    <a:pt x="15992" y="82972"/>
                  </a:lnTo>
                  <a:lnTo>
                    <a:pt x="11716" y="82677"/>
                  </a:lnTo>
                  <a:lnTo>
                    <a:pt x="9296" y="83401"/>
                  </a:lnTo>
                  <a:lnTo>
                    <a:pt x="9306" y="84249"/>
                  </a:lnTo>
                  <a:lnTo>
                    <a:pt x="10182" y="85611"/>
                  </a:lnTo>
                  <a:close/>
                  <a:moveTo>
                    <a:pt x="17650" y="97717"/>
                  </a:moveTo>
                  <a:lnTo>
                    <a:pt x="14240" y="99489"/>
                  </a:lnTo>
                  <a:lnTo>
                    <a:pt x="9782" y="98870"/>
                  </a:lnTo>
                  <a:lnTo>
                    <a:pt x="6391" y="97574"/>
                  </a:lnTo>
                  <a:lnTo>
                    <a:pt x="2019" y="97822"/>
                  </a:lnTo>
                  <a:lnTo>
                    <a:pt x="0" y="98498"/>
                  </a:lnTo>
                  <a:lnTo>
                    <a:pt x="800" y="102194"/>
                  </a:lnTo>
                  <a:lnTo>
                    <a:pt x="1410" y="103365"/>
                  </a:lnTo>
                  <a:lnTo>
                    <a:pt x="2200" y="104127"/>
                  </a:lnTo>
                  <a:lnTo>
                    <a:pt x="3248" y="104280"/>
                  </a:lnTo>
                  <a:lnTo>
                    <a:pt x="4458" y="103365"/>
                  </a:lnTo>
                  <a:lnTo>
                    <a:pt x="6144" y="102403"/>
                  </a:lnTo>
                  <a:lnTo>
                    <a:pt x="8858" y="102851"/>
                  </a:lnTo>
                  <a:lnTo>
                    <a:pt x="10830" y="103737"/>
                  </a:lnTo>
                  <a:lnTo>
                    <a:pt x="11535" y="104661"/>
                  </a:lnTo>
                  <a:lnTo>
                    <a:pt x="12840" y="105537"/>
                  </a:lnTo>
                  <a:lnTo>
                    <a:pt x="14745" y="105747"/>
                  </a:lnTo>
                  <a:lnTo>
                    <a:pt x="18431" y="104070"/>
                  </a:lnTo>
                  <a:lnTo>
                    <a:pt x="21974" y="101508"/>
                  </a:lnTo>
                  <a:lnTo>
                    <a:pt x="23012" y="99727"/>
                  </a:lnTo>
                  <a:lnTo>
                    <a:pt x="23403" y="98117"/>
                  </a:lnTo>
                  <a:lnTo>
                    <a:pt x="20336" y="99222"/>
                  </a:lnTo>
                  <a:lnTo>
                    <a:pt x="17650" y="97717"/>
                  </a:lnTo>
                  <a:close/>
                </a:path>
              </a:pathLst>
            </a:custGeom>
            <a:solidFill>
              <a:srgbClr val="009D9C"/>
            </a:solidFill>
            <a:ln w="3175" cap="flat">
              <a:solidFill>
                <a:srgbClr val="FFFFFF"/>
              </a:solidFill>
              <a:prstDash val="solid"/>
              <a:miter/>
            </a:ln>
          </p:spPr>
          <p:txBody>
            <a:bodyPr rtlCol="0" anchor="ctr"/>
            <a:lstStyle/>
            <a:p>
              <a:endParaRPr lang="en-GB" dirty="0"/>
            </a:p>
          </p:txBody>
        </p:sp>
        <p:sp>
          <p:nvSpPr>
            <p:cNvPr id="221" name="Freeform: Shape 220">
              <a:extLst>
                <a:ext uri="{FF2B5EF4-FFF2-40B4-BE49-F238E27FC236}">
                  <a16:creationId xmlns:a16="http://schemas.microsoft.com/office/drawing/2014/main" id="{A7145873-E42C-40AC-AB5E-B6718A3A6E56}"/>
                </a:ext>
              </a:extLst>
            </p:cNvPr>
            <p:cNvSpPr/>
            <p:nvPr/>
          </p:nvSpPr>
          <p:spPr>
            <a:xfrm>
              <a:off x="6580205" y="203200"/>
              <a:ext cx="1488658" cy="1774155"/>
            </a:xfrm>
            <a:custGeom>
              <a:avLst/>
              <a:gdLst>
                <a:gd name="connsiteX0" fmla="*/ 555689 w 695325"/>
                <a:gd name="connsiteY0" fmla="*/ 0 h 828675"/>
                <a:gd name="connsiteX1" fmla="*/ 562833 w 695325"/>
                <a:gd name="connsiteY1" fmla="*/ 3162 h 828675"/>
                <a:gd name="connsiteX2" fmla="*/ 565271 w 695325"/>
                <a:gd name="connsiteY2" fmla="*/ 3096 h 828675"/>
                <a:gd name="connsiteX3" fmla="*/ 568823 w 695325"/>
                <a:gd name="connsiteY3" fmla="*/ 8992 h 828675"/>
                <a:gd name="connsiteX4" fmla="*/ 570672 w 695325"/>
                <a:gd name="connsiteY4" fmla="*/ 8468 h 828675"/>
                <a:gd name="connsiteX5" fmla="*/ 570319 w 695325"/>
                <a:gd name="connsiteY5" fmla="*/ 12049 h 828675"/>
                <a:gd name="connsiteX6" fmla="*/ 566738 w 695325"/>
                <a:gd name="connsiteY6" fmla="*/ 13754 h 828675"/>
                <a:gd name="connsiteX7" fmla="*/ 561165 w 695325"/>
                <a:gd name="connsiteY7" fmla="*/ 14783 h 828675"/>
                <a:gd name="connsiteX8" fmla="*/ 560337 w 695325"/>
                <a:gd name="connsiteY8" fmla="*/ 15497 h 828675"/>
                <a:gd name="connsiteX9" fmla="*/ 555574 w 695325"/>
                <a:gd name="connsiteY9" fmla="*/ 14926 h 828675"/>
                <a:gd name="connsiteX10" fmla="*/ 552898 w 695325"/>
                <a:gd name="connsiteY10" fmla="*/ 10106 h 828675"/>
                <a:gd name="connsiteX11" fmla="*/ 548431 w 695325"/>
                <a:gd name="connsiteY11" fmla="*/ 8915 h 828675"/>
                <a:gd name="connsiteX12" fmla="*/ 548440 w 695325"/>
                <a:gd name="connsiteY12" fmla="*/ 7363 h 828675"/>
                <a:gd name="connsiteX13" fmla="*/ 551336 w 695325"/>
                <a:gd name="connsiteY13" fmla="*/ 3705 h 828675"/>
                <a:gd name="connsiteX14" fmla="*/ 555689 w 695325"/>
                <a:gd name="connsiteY14" fmla="*/ 0 h 828675"/>
                <a:gd name="connsiteX15" fmla="*/ 696926 w 695325"/>
                <a:gd name="connsiteY15" fmla="*/ 108566 h 828675"/>
                <a:gd name="connsiteX16" fmla="*/ 698382 w 695325"/>
                <a:gd name="connsiteY16" fmla="*/ 118710 h 828675"/>
                <a:gd name="connsiteX17" fmla="*/ 698335 w 695325"/>
                <a:gd name="connsiteY17" fmla="*/ 122234 h 828675"/>
                <a:gd name="connsiteX18" fmla="*/ 697649 w 695325"/>
                <a:gd name="connsiteY18" fmla="*/ 125644 h 828675"/>
                <a:gd name="connsiteX19" fmla="*/ 696687 w 695325"/>
                <a:gd name="connsiteY19" fmla="*/ 127387 h 828675"/>
                <a:gd name="connsiteX20" fmla="*/ 694773 w 695325"/>
                <a:gd name="connsiteY20" fmla="*/ 128149 h 828675"/>
                <a:gd name="connsiteX21" fmla="*/ 690134 w 695325"/>
                <a:gd name="connsiteY21" fmla="*/ 127845 h 828675"/>
                <a:gd name="connsiteX22" fmla="*/ 683838 w 695325"/>
                <a:gd name="connsiteY22" fmla="*/ 123854 h 828675"/>
                <a:gd name="connsiteX23" fmla="*/ 679771 w 695325"/>
                <a:gd name="connsiteY23" fmla="*/ 120091 h 828675"/>
                <a:gd name="connsiteX24" fmla="*/ 678504 w 695325"/>
                <a:gd name="connsiteY24" fmla="*/ 119929 h 828675"/>
                <a:gd name="connsiteX25" fmla="*/ 677952 w 695325"/>
                <a:gd name="connsiteY25" fmla="*/ 120386 h 828675"/>
                <a:gd name="connsiteX26" fmla="*/ 678942 w 695325"/>
                <a:gd name="connsiteY26" fmla="*/ 124158 h 828675"/>
                <a:gd name="connsiteX27" fmla="*/ 678675 w 695325"/>
                <a:gd name="connsiteY27" fmla="*/ 127054 h 828675"/>
                <a:gd name="connsiteX28" fmla="*/ 678066 w 695325"/>
                <a:gd name="connsiteY28" fmla="*/ 130197 h 828675"/>
                <a:gd name="connsiteX29" fmla="*/ 677209 w 695325"/>
                <a:gd name="connsiteY29" fmla="*/ 133045 h 828675"/>
                <a:gd name="connsiteX30" fmla="*/ 676018 w 695325"/>
                <a:gd name="connsiteY30" fmla="*/ 135426 h 828675"/>
                <a:gd name="connsiteX31" fmla="*/ 673522 w 695325"/>
                <a:gd name="connsiteY31" fmla="*/ 138493 h 828675"/>
                <a:gd name="connsiteX32" fmla="*/ 669207 w 695325"/>
                <a:gd name="connsiteY32" fmla="*/ 140913 h 828675"/>
                <a:gd name="connsiteX33" fmla="*/ 657330 w 695325"/>
                <a:gd name="connsiteY33" fmla="*/ 145628 h 828675"/>
                <a:gd name="connsiteX34" fmla="*/ 656387 w 695325"/>
                <a:gd name="connsiteY34" fmla="*/ 147704 h 828675"/>
                <a:gd name="connsiteX35" fmla="*/ 652558 w 695325"/>
                <a:gd name="connsiteY35" fmla="*/ 160753 h 828675"/>
                <a:gd name="connsiteX36" fmla="*/ 651520 w 695325"/>
                <a:gd name="connsiteY36" fmla="*/ 162658 h 828675"/>
                <a:gd name="connsiteX37" fmla="*/ 650120 w 695325"/>
                <a:gd name="connsiteY37" fmla="*/ 164268 h 828675"/>
                <a:gd name="connsiteX38" fmla="*/ 646033 w 695325"/>
                <a:gd name="connsiteY38" fmla="*/ 166354 h 828675"/>
                <a:gd name="connsiteX39" fmla="*/ 644052 w 695325"/>
                <a:gd name="connsiteY39" fmla="*/ 163478 h 828675"/>
                <a:gd name="connsiteX40" fmla="*/ 642471 w 695325"/>
                <a:gd name="connsiteY40" fmla="*/ 159106 h 828675"/>
                <a:gd name="connsiteX41" fmla="*/ 642833 w 695325"/>
                <a:gd name="connsiteY41" fmla="*/ 154762 h 828675"/>
                <a:gd name="connsiteX42" fmla="*/ 647605 w 695325"/>
                <a:gd name="connsiteY42" fmla="*/ 146399 h 828675"/>
                <a:gd name="connsiteX43" fmla="*/ 652072 w 695325"/>
                <a:gd name="connsiteY43" fmla="*/ 140446 h 828675"/>
                <a:gd name="connsiteX44" fmla="*/ 653329 w 695325"/>
                <a:gd name="connsiteY44" fmla="*/ 138379 h 828675"/>
                <a:gd name="connsiteX45" fmla="*/ 655863 w 695325"/>
                <a:gd name="connsiteY45" fmla="*/ 132369 h 828675"/>
                <a:gd name="connsiteX46" fmla="*/ 650739 w 695325"/>
                <a:gd name="connsiteY46" fmla="*/ 117186 h 828675"/>
                <a:gd name="connsiteX47" fmla="*/ 641614 w 695325"/>
                <a:gd name="connsiteY47" fmla="*/ 112566 h 828675"/>
                <a:gd name="connsiteX48" fmla="*/ 631222 w 695325"/>
                <a:gd name="connsiteY48" fmla="*/ 105508 h 828675"/>
                <a:gd name="connsiteX49" fmla="*/ 627412 w 695325"/>
                <a:gd name="connsiteY49" fmla="*/ 101737 h 828675"/>
                <a:gd name="connsiteX50" fmla="*/ 621478 w 695325"/>
                <a:gd name="connsiteY50" fmla="*/ 93936 h 828675"/>
                <a:gd name="connsiteX51" fmla="*/ 617277 w 695325"/>
                <a:gd name="connsiteY51" fmla="*/ 86906 h 828675"/>
                <a:gd name="connsiteX52" fmla="*/ 613486 w 695325"/>
                <a:gd name="connsiteY52" fmla="*/ 86658 h 828675"/>
                <a:gd name="connsiteX53" fmla="*/ 609315 w 695325"/>
                <a:gd name="connsiteY53" fmla="*/ 88430 h 828675"/>
                <a:gd name="connsiteX54" fmla="*/ 602799 w 695325"/>
                <a:gd name="connsiteY54" fmla="*/ 94850 h 828675"/>
                <a:gd name="connsiteX55" fmla="*/ 598999 w 695325"/>
                <a:gd name="connsiteY55" fmla="*/ 98069 h 828675"/>
                <a:gd name="connsiteX56" fmla="*/ 596903 w 695325"/>
                <a:gd name="connsiteY56" fmla="*/ 99022 h 828675"/>
                <a:gd name="connsiteX57" fmla="*/ 596399 w 695325"/>
                <a:gd name="connsiteY57" fmla="*/ 99165 h 828675"/>
                <a:gd name="connsiteX58" fmla="*/ 591731 w 695325"/>
                <a:gd name="connsiteY58" fmla="*/ 97346 h 828675"/>
                <a:gd name="connsiteX59" fmla="*/ 586550 w 695325"/>
                <a:gd name="connsiteY59" fmla="*/ 96964 h 828675"/>
                <a:gd name="connsiteX60" fmla="*/ 582378 w 695325"/>
                <a:gd name="connsiteY60" fmla="*/ 97488 h 828675"/>
                <a:gd name="connsiteX61" fmla="*/ 580806 w 695325"/>
                <a:gd name="connsiteY61" fmla="*/ 98365 h 828675"/>
                <a:gd name="connsiteX62" fmla="*/ 574996 w 695325"/>
                <a:gd name="connsiteY62" fmla="*/ 108690 h 828675"/>
                <a:gd name="connsiteX63" fmla="*/ 570929 w 695325"/>
                <a:gd name="connsiteY63" fmla="*/ 113871 h 828675"/>
                <a:gd name="connsiteX64" fmla="*/ 568690 w 695325"/>
                <a:gd name="connsiteY64" fmla="*/ 115653 h 828675"/>
                <a:gd name="connsiteX65" fmla="*/ 567061 w 695325"/>
                <a:gd name="connsiteY65" fmla="*/ 118643 h 828675"/>
                <a:gd name="connsiteX66" fmla="*/ 565728 w 695325"/>
                <a:gd name="connsiteY66" fmla="*/ 123558 h 828675"/>
                <a:gd name="connsiteX67" fmla="*/ 562746 w 695325"/>
                <a:gd name="connsiteY67" fmla="*/ 140475 h 828675"/>
                <a:gd name="connsiteX68" fmla="*/ 560527 w 695325"/>
                <a:gd name="connsiteY68" fmla="*/ 146818 h 828675"/>
                <a:gd name="connsiteX69" fmla="*/ 560032 w 695325"/>
                <a:gd name="connsiteY69" fmla="*/ 150685 h 828675"/>
                <a:gd name="connsiteX70" fmla="*/ 560556 w 695325"/>
                <a:gd name="connsiteY70" fmla="*/ 162344 h 828675"/>
                <a:gd name="connsiteX71" fmla="*/ 560022 w 695325"/>
                <a:gd name="connsiteY71" fmla="*/ 168764 h 828675"/>
                <a:gd name="connsiteX72" fmla="*/ 557308 w 695325"/>
                <a:gd name="connsiteY72" fmla="*/ 174041 h 828675"/>
                <a:gd name="connsiteX73" fmla="*/ 555393 w 695325"/>
                <a:gd name="connsiteY73" fmla="*/ 176412 h 828675"/>
                <a:gd name="connsiteX74" fmla="*/ 552869 w 695325"/>
                <a:gd name="connsiteY74" fmla="*/ 176898 h 828675"/>
                <a:gd name="connsiteX75" fmla="*/ 549564 w 695325"/>
                <a:gd name="connsiteY75" fmla="*/ 178241 h 828675"/>
                <a:gd name="connsiteX76" fmla="*/ 546678 w 695325"/>
                <a:gd name="connsiteY76" fmla="*/ 181280 h 828675"/>
                <a:gd name="connsiteX77" fmla="*/ 544639 w 695325"/>
                <a:gd name="connsiteY77" fmla="*/ 185423 h 828675"/>
                <a:gd name="connsiteX78" fmla="*/ 542344 w 695325"/>
                <a:gd name="connsiteY78" fmla="*/ 194672 h 828675"/>
                <a:gd name="connsiteX79" fmla="*/ 538458 w 695325"/>
                <a:gd name="connsiteY79" fmla="*/ 198063 h 828675"/>
                <a:gd name="connsiteX80" fmla="*/ 534743 w 695325"/>
                <a:gd name="connsiteY80" fmla="*/ 197091 h 828675"/>
                <a:gd name="connsiteX81" fmla="*/ 532095 w 695325"/>
                <a:gd name="connsiteY81" fmla="*/ 193700 h 828675"/>
                <a:gd name="connsiteX82" fmla="*/ 526409 w 695325"/>
                <a:gd name="connsiteY82" fmla="*/ 191071 h 828675"/>
                <a:gd name="connsiteX83" fmla="*/ 522170 w 695325"/>
                <a:gd name="connsiteY83" fmla="*/ 189395 h 828675"/>
                <a:gd name="connsiteX84" fmla="*/ 517417 w 695325"/>
                <a:gd name="connsiteY84" fmla="*/ 185757 h 828675"/>
                <a:gd name="connsiteX85" fmla="*/ 513226 w 695325"/>
                <a:gd name="connsiteY85" fmla="*/ 182985 h 828675"/>
                <a:gd name="connsiteX86" fmla="*/ 509397 w 695325"/>
                <a:gd name="connsiteY86" fmla="*/ 182432 h 828675"/>
                <a:gd name="connsiteX87" fmla="*/ 507216 w 695325"/>
                <a:gd name="connsiteY87" fmla="*/ 185947 h 828675"/>
                <a:gd name="connsiteX88" fmla="*/ 505463 w 695325"/>
                <a:gd name="connsiteY88" fmla="*/ 189224 h 828675"/>
                <a:gd name="connsiteX89" fmla="*/ 498929 w 695325"/>
                <a:gd name="connsiteY89" fmla="*/ 191881 h 828675"/>
                <a:gd name="connsiteX90" fmla="*/ 495224 w 695325"/>
                <a:gd name="connsiteY90" fmla="*/ 193986 h 828675"/>
                <a:gd name="connsiteX91" fmla="*/ 490424 w 695325"/>
                <a:gd name="connsiteY91" fmla="*/ 194453 h 828675"/>
                <a:gd name="connsiteX92" fmla="*/ 488480 w 695325"/>
                <a:gd name="connsiteY92" fmla="*/ 192119 h 828675"/>
                <a:gd name="connsiteX93" fmla="*/ 481508 w 695325"/>
                <a:gd name="connsiteY93" fmla="*/ 190576 h 828675"/>
                <a:gd name="connsiteX94" fmla="*/ 473212 w 695325"/>
                <a:gd name="connsiteY94" fmla="*/ 188747 h 828675"/>
                <a:gd name="connsiteX95" fmla="*/ 470811 w 695325"/>
                <a:gd name="connsiteY95" fmla="*/ 188766 h 828675"/>
                <a:gd name="connsiteX96" fmla="*/ 470059 w 695325"/>
                <a:gd name="connsiteY96" fmla="*/ 184585 h 828675"/>
                <a:gd name="connsiteX97" fmla="*/ 467849 w 695325"/>
                <a:gd name="connsiteY97" fmla="*/ 178727 h 828675"/>
                <a:gd name="connsiteX98" fmla="*/ 461953 w 695325"/>
                <a:gd name="connsiteY98" fmla="*/ 168554 h 828675"/>
                <a:gd name="connsiteX99" fmla="*/ 459543 w 695325"/>
                <a:gd name="connsiteY99" fmla="*/ 164954 h 828675"/>
                <a:gd name="connsiteX100" fmla="*/ 455000 w 695325"/>
                <a:gd name="connsiteY100" fmla="*/ 156467 h 828675"/>
                <a:gd name="connsiteX101" fmla="*/ 449713 w 695325"/>
                <a:gd name="connsiteY101" fmla="*/ 147723 h 828675"/>
                <a:gd name="connsiteX102" fmla="*/ 448961 w 695325"/>
                <a:gd name="connsiteY102" fmla="*/ 147504 h 828675"/>
                <a:gd name="connsiteX103" fmla="*/ 445418 w 695325"/>
                <a:gd name="connsiteY103" fmla="*/ 147209 h 828675"/>
                <a:gd name="connsiteX104" fmla="*/ 440227 w 695325"/>
                <a:gd name="connsiteY104" fmla="*/ 147495 h 828675"/>
                <a:gd name="connsiteX105" fmla="*/ 436931 w 695325"/>
                <a:gd name="connsiteY105" fmla="*/ 149485 h 828675"/>
                <a:gd name="connsiteX106" fmla="*/ 434854 w 695325"/>
                <a:gd name="connsiteY106" fmla="*/ 151981 h 828675"/>
                <a:gd name="connsiteX107" fmla="*/ 434493 w 695325"/>
                <a:gd name="connsiteY107" fmla="*/ 154057 h 828675"/>
                <a:gd name="connsiteX108" fmla="*/ 436502 w 695325"/>
                <a:gd name="connsiteY108" fmla="*/ 161982 h 828675"/>
                <a:gd name="connsiteX109" fmla="*/ 435883 w 695325"/>
                <a:gd name="connsiteY109" fmla="*/ 163954 h 828675"/>
                <a:gd name="connsiteX110" fmla="*/ 434845 w 695325"/>
                <a:gd name="connsiteY110" fmla="*/ 164906 h 828675"/>
                <a:gd name="connsiteX111" fmla="*/ 430130 w 695325"/>
                <a:gd name="connsiteY111" fmla="*/ 162687 h 828675"/>
                <a:gd name="connsiteX112" fmla="*/ 424425 w 695325"/>
                <a:gd name="connsiteY112" fmla="*/ 162839 h 828675"/>
                <a:gd name="connsiteX113" fmla="*/ 422986 w 695325"/>
                <a:gd name="connsiteY113" fmla="*/ 165278 h 828675"/>
                <a:gd name="connsiteX114" fmla="*/ 419510 w 695325"/>
                <a:gd name="connsiteY114" fmla="*/ 165545 h 828675"/>
                <a:gd name="connsiteX115" fmla="*/ 409480 w 695325"/>
                <a:gd name="connsiteY115" fmla="*/ 166468 h 828675"/>
                <a:gd name="connsiteX116" fmla="*/ 413909 w 695325"/>
                <a:gd name="connsiteY116" fmla="*/ 172907 h 828675"/>
                <a:gd name="connsiteX117" fmla="*/ 415376 w 695325"/>
                <a:gd name="connsiteY117" fmla="*/ 175489 h 828675"/>
                <a:gd name="connsiteX118" fmla="*/ 415671 w 695325"/>
                <a:gd name="connsiteY118" fmla="*/ 179260 h 828675"/>
                <a:gd name="connsiteX119" fmla="*/ 414900 w 695325"/>
                <a:gd name="connsiteY119" fmla="*/ 186252 h 828675"/>
                <a:gd name="connsiteX120" fmla="*/ 412775 w 695325"/>
                <a:gd name="connsiteY120" fmla="*/ 192205 h 828675"/>
                <a:gd name="connsiteX121" fmla="*/ 410299 w 695325"/>
                <a:gd name="connsiteY121" fmla="*/ 197034 h 828675"/>
                <a:gd name="connsiteX122" fmla="*/ 405527 w 695325"/>
                <a:gd name="connsiteY122" fmla="*/ 201806 h 828675"/>
                <a:gd name="connsiteX123" fmla="*/ 412775 w 695325"/>
                <a:gd name="connsiteY123" fmla="*/ 206512 h 828675"/>
                <a:gd name="connsiteX124" fmla="*/ 407851 w 695325"/>
                <a:gd name="connsiteY124" fmla="*/ 212846 h 828675"/>
                <a:gd name="connsiteX125" fmla="*/ 405546 w 695325"/>
                <a:gd name="connsiteY125" fmla="*/ 215303 h 828675"/>
                <a:gd name="connsiteX126" fmla="*/ 402879 w 695325"/>
                <a:gd name="connsiteY126" fmla="*/ 214884 h 828675"/>
                <a:gd name="connsiteX127" fmla="*/ 398107 w 695325"/>
                <a:gd name="connsiteY127" fmla="*/ 212703 h 828675"/>
                <a:gd name="connsiteX128" fmla="*/ 386553 w 695325"/>
                <a:gd name="connsiteY128" fmla="*/ 207407 h 828675"/>
                <a:gd name="connsiteX129" fmla="*/ 381038 w 695325"/>
                <a:gd name="connsiteY129" fmla="*/ 205416 h 828675"/>
                <a:gd name="connsiteX130" fmla="*/ 376104 w 695325"/>
                <a:gd name="connsiteY130" fmla="*/ 204807 h 828675"/>
                <a:gd name="connsiteX131" fmla="*/ 373475 w 695325"/>
                <a:gd name="connsiteY131" fmla="*/ 204883 h 828675"/>
                <a:gd name="connsiteX132" fmla="*/ 363017 w 695325"/>
                <a:gd name="connsiteY132" fmla="*/ 200330 h 828675"/>
                <a:gd name="connsiteX133" fmla="*/ 360998 w 695325"/>
                <a:gd name="connsiteY133" fmla="*/ 200835 h 828675"/>
                <a:gd name="connsiteX134" fmla="*/ 357244 w 695325"/>
                <a:gd name="connsiteY134" fmla="*/ 202806 h 828675"/>
                <a:gd name="connsiteX135" fmla="*/ 356826 w 695325"/>
                <a:gd name="connsiteY135" fmla="*/ 207226 h 828675"/>
                <a:gd name="connsiteX136" fmla="*/ 357064 w 695325"/>
                <a:gd name="connsiteY136" fmla="*/ 218170 h 828675"/>
                <a:gd name="connsiteX137" fmla="*/ 357616 w 695325"/>
                <a:gd name="connsiteY137" fmla="*/ 226552 h 828675"/>
                <a:gd name="connsiteX138" fmla="*/ 356235 w 695325"/>
                <a:gd name="connsiteY138" fmla="*/ 231372 h 828675"/>
                <a:gd name="connsiteX139" fmla="*/ 354854 w 695325"/>
                <a:gd name="connsiteY139" fmla="*/ 234639 h 828675"/>
                <a:gd name="connsiteX140" fmla="*/ 350672 w 695325"/>
                <a:gd name="connsiteY140" fmla="*/ 243411 h 828675"/>
                <a:gd name="connsiteX141" fmla="*/ 341262 w 695325"/>
                <a:gd name="connsiteY141" fmla="*/ 237449 h 828675"/>
                <a:gd name="connsiteX142" fmla="*/ 334842 w 695325"/>
                <a:gd name="connsiteY142" fmla="*/ 233486 h 828675"/>
                <a:gd name="connsiteX143" fmla="*/ 330718 w 695325"/>
                <a:gd name="connsiteY143" fmla="*/ 238754 h 828675"/>
                <a:gd name="connsiteX144" fmla="*/ 320383 w 695325"/>
                <a:gd name="connsiteY144" fmla="*/ 248374 h 828675"/>
                <a:gd name="connsiteX145" fmla="*/ 315087 w 695325"/>
                <a:gd name="connsiteY145" fmla="*/ 267195 h 828675"/>
                <a:gd name="connsiteX146" fmla="*/ 314783 w 695325"/>
                <a:gd name="connsiteY146" fmla="*/ 267805 h 828675"/>
                <a:gd name="connsiteX147" fmla="*/ 311648 w 695325"/>
                <a:gd name="connsiteY147" fmla="*/ 272558 h 828675"/>
                <a:gd name="connsiteX148" fmla="*/ 307639 w 695325"/>
                <a:gd name="connsiteY148" fmla="*/ 274739 h 828675"/>
                <a:gd name="connsiteX149" fmla="*/ 304600 w 695325"/>
                <a:gd name="connsiteY149" fmla="*/ 275815 h 828675"/>
                <a:gd name="connsiteX150" fmla="*/ 302829 w 695325"/>
                <a:gd name="connsiteY150" fmla="*/ 281349 h 828675"/>
                <a:gd name="connsiteX151" fmla="*/ 306953 w 695325"/>
                <a:gd name="connsiteY151" fmla="*/ 289246 h 828675"/>
                <a:gd name="connsiteX152" fmla="*/ 309067 w 695325"/>
                <a:gd name="connsiteY152" fmla="*/ 293399 h 828675"/>
                <a:gd name="connsiteX153" fmla="*/ 311039 w 695325"/>
                <a:gd name="connsiteY153" fmla="*/ 300085 h 828675"/>
                <a:gd name="connsiteX154" fmla="*/ 310677 w 695325"/>
                <a:gd name="connsiteY154" fmla="*/ 304324 h 828675"/>
                <a:gd name="connsiteX155" fmla="*/ 310220 w 695325"/>
                <a:gd name="connsiteY155" fmla="*/ 306953 h 828675"/>
                <a:gd name="connsiteX156" fmla="*/ 305791 w 695325"/>
                <a:gd name="connsiteY156" fmla="*/ 312325 h 828675"/>
                <a:gd name="connsiteX157" fmla="*/ 296342 w 695325"/>
                <a:gd name="connsiteY157" fmla="*/ 326431 h 828675"/>
                <a:gd name="connsiteX158" fmla="*/ 287598 w 695325"/>
                <a:gd name="connsiteY158" fmla="*/ 341043 h 828675"/>
                <a:gd name="connsiteX159" fmla="*/ 284016 w 695325"/>
                <a:gd name="connsiteY159" fmla="*/ 345215 h 828675"/>
                <a:gd name="connsiteX160" fmla="*/ 285636 w 695325"/>
                <a:gd name="connsiteY160" fmla="*/ 357483 h 828675"/>
                <a:gd name="connsiteX161" fmla="*/ 282730 w 695325"/>
                <a:gd name="connsiteY161" fmla="*/ 361064 h 828675"/>
                <a:gd name="connsiteX162" fmla="*/ 276806 w 695325"/>
                <a:gd name="connsiteY162" fmla="*/ 365103 h 828675"/>
                <a:gd name="connsiteX163" fmla="*/ 273777 w 695325"/>
                <a:gd name="connsiteY163" fmla="*/ 366655 h 828675"/>
                <a:gd name="connsiteX164" fmla="*/ 270520 w 695325"/>
                <a:gd name="connsiteY164" fmla="*/ 367570 h 828675"/>
                <a:gd name="connsiteX165" fmla="*/ 260499 w 695325"/>
                <a:gd name="connsiteY165" fmla="*/ 369180 h 828675"/>
                <a:gd name="connsiteX166" fmla="*/ 262281 w 695325"/>
                <a:gd name="connsiteY166" fmla="*/ 382134 h 828675"/>
                <a:gd name="connsiteX167" fmla="*/ 262957 w 695325"/>
                <a:gd name="connsiteY167" fmla="*/ 387839 h 828675"/>
                <a:gd name="connsiteX168" fmla="*/ 262947 w 695325"/>
                <a:gd name="connsiteY168" fmla="*/ 391211 h 828675"/>
                <a:gd name="connsiteX169" fmla="*/ 261909 w 695325"/>
                <a:gd name="connsiteY169" fmla="*/ 394497 h 828675"/>
                <a:gd name="connsiteX170" fmla="*/ 260671 w 695325"/>
                <a:gd name="connsiteY170" fmla="*/ 400755 h 828675"/>
                <a:gd name="connsiteX171" fmla="*/ 258804 w 695325"/>
                <a:gd name="connsiteY171" fmla="*/ 422948 h 828675"/>
                <a:gd name="connsiteX172" fmla="*/ 257375 w 695325"/>
                <a:gd name="connsiteY172" fmla="*/ 425320 h 828675"/>
                <a:gd name="connsiteX173" fmla="*/ 255404 w 695325"/>
                <a:gd name="connsiteY173" fmla="*/ 431273 h 828675"/>
                <a:gd name="connsiteX174" fmla="*/ 249060 w 695325"/>
                <a:gd name="connsiteY174" fmla="*/ 445494 h 828675"/>
                <a:gd name="connsiteX175" fmla="*/ 243973 w 695325"/>
                <a:gd name="connsiteY175" fmla="*/ 454885 h 828675"/>
                <a:gd name="connsiteX176" fmla="*/ 236630 w 695325"/>
                <a:gd name="connsiteY176" fmla="*/ 468325 h 828675"/>
                <a:gd name="connsiteX177" fmla="*/ 242602 w 695325"/>
                <a:gd name="connsiteY177" fmla="*/ 472545 h 828675"/>
                <a:gd name="connsiteX178" fmla="*/ 248050 w 695325"/>
                <a:gd name="connsiteY178" fmla="*/ 475621 h 828675"/>
                <a:gd name="connsiteX179" fmla="*/ 249184 w 695325"/>
                <a:gd name="connsiteY179" fmla="*/ 480336 h 828675"/>
                <a:gd name="connsiteX180" fmla="*/ 249936 w 695325"/>
                <a:gd name="connsiteY180" fmla="*/ 488185 h 828675"/>
                <a:gd name="connsiteX181" fmla="*/ 249755 w 695325"/>
                <a:gd name="connsiteY181" fmla="*/ 493509 h 828675"/>
                <a:gd name="connsiteX182" fmla="*/ 247669 w 695325"/>
                <a:gd name="connsiteY182" fmla="*/ 498281 h 828675"/>
                <a:gd name="connsiteX183" fmla="*/ 246050 w 695325"/>
                <a:gd name="connsiteY183" fmla="*/ 501625 h 828675"/>
                <a:gd name="connsiteX184" fmla="*/ 244916 w 695325"/>
                <a:gd name="connsiteY184" fmla="*/ 503253 h 828675"/>
                <a:gd name="connsiteX185" fmla="*/ 237173 w 695325"/>
                <a:gd name="connsiteY185" fmla="*/ 501634 h 828675"/>
                <a:gd name="connsiteX186" fmla="*/ 227248 w 695325"/>
                <a:gd name="connsiteY186" fmla="*/ 499548 h 828675"/>
                <a:gd name="connsiteX187" fmla="*/ 224676 w 695325"/>
                <a:gd name="connsiteY187" fmla="*/ 499529 h 828675"/>
                <a:gd name="connsiteX188" fmla="*/ 218904 w 695325"/>
                <a:gd name="connsiteY188" fmla="*/ 501034 h 828675"/>
                <a:gd name="connsiteX189" fmla="*/ 213693 w 695325"/>
                <a:gd name="connsiteY189" fmla="*/ 504111 h 828675"/>
                <a:gd name="connsiteX190" fmla="*/ 210950 w 695325"/>
                <a:gd name="connsiteY190" fmla="*/ 506701 h 828675"/>
                <a:gd name="connsiteX191" fmla="*/ 210217 w 695325"/>
                <a:gd name="connsiteY191" fmla="*/ 507730 h 828675"/>
                <a:gd name="connsiteX192" fmla="*/ 206750 w 695325"/>
                <a:gd name="connsiteY192" fmla="*/ 513617 h 828675"/>
                <a:gd name="connsiteX193" fmla="*/ 200578 w 695325"/>
                <a:gd name="connsiteY193" fmla="*/ 524018 h 828675"/>
                <a:gd name="connsiteX194" fmla="*/ 197196 w 695325"/>
                <a:gd name="connsiteY194" fmla="*/ 528542 h 828675"/>
                <a:gd name="connsiteX195" fmla="*/ 198187 w 695325"/>
                <a:gd name="connsiteY195" fmla="*/ 534762 h 828675"/>
                <a:gd name="connsiteX196" fmla="*/ 192510 w 695325"/>
                <a:gd name="connsiteY196" fmla="*/ 546716 h 828675"/>
                <a:gd name="connsiteX197" fmla="*/ 196225 w 695325"/>
                <a:gd name="connsiteY197" fmla="*/ 558698 h 828675"/>
                <a:gd name="connsiteX198" fmla="*/ 196387 w 695325"/>
                <a:gd name="connsiteY198" fmla="*/ 559098 h 828675"/>
                <a:gd name="connsiteX199" fmla="*/ 198358 w 695325"/>
                <a:gd name="connsiteY199" fmla="*/ 563918 h 828675"/>
                <a:gd name="connsiteX200" fmla="*/ 196301 w 695325"/>
                <a:gd name="connsiteY200" fmla="*/ 567023 h 828675"/>
                <a:gd name="connsiteX201" fmla="*/ 195434 w 695325"/>
                <a:gd name="connsiteY201" fmla="*/ 568690 h 828675"/>
                <a:gd name="connsiteX202" fmla="*/ 195729 w 695325"/>
                <a:gd name="connsiteY202" fmla="*/ 574167 h 828675"/>
                <a:gd name="connsiteX203" fmla="*/ 196272 w 695325"/>
                <a:gd name="connsiteY203" fmla="*/ 580273 h 828675"/>
                <a:gd name="connsiteX204" fmla="*/ 195796 w 695325"/>
                <a:gd name="connsiteY204" fmla="*/ 583844 h 828675"/>
                <a:gd name="connsiteX205" fmla="*/ 195596 w 695325"/>
                <a:gd name="connsiteY205" fmla="*/ 587797 h 828675"/>
                <a:gd name="connsiteX206" fmla="*/ 200644 w 695325"/>
                <a:gd name="connsiteY206" fmla="*/ 605466 h 828675"/>
                <a:gd name="connsiteX207" fmla="*/ 200587 w 695325"/>
                <a:gd name="connsiteY207" fmla="*/ 609581 h 828675"/>
                <a:gd name="connsiteX208" fmla="*/ 200340 w 695325"/>
                <a:gd name="connsiteY208" fmla="*/ 612229 h 828675"/>
                <a:gd name="connsiteX209" fmla="*/ 198777 w 695325"/>
                <a:gd name="connsiteY209" fmla="*/ 623097 h 828675"/>
                <a:gd name="connsiteX210" fmla="*/ 196682 w 695325"/>
                <a:gd name="connsiteY210" fmla="*/ 637585 h 828675"/>
                <a:gd name="connsiteX211" fmla="*/ 200340 w 695325"/>
                <a:gd name="connsiteY211" fmla="*/ 641366 h 828675"/>
                <a:gd name="connsiteX212" fmla="*/ 205540 w 695325"/>
                <a:gd name="connsiteY212" fmla="*/ 645881 h 828675"/>
                <a:gd name="connsiteX213" fmla="*/ 208464 w 695325"/>
                <a:gd name="connsiteY213" fmla="*/ 647662 h 828675"/>
                <a:gd name="connsiteX214" fmla="*/ 212779 w 695325"/>
                <a:gd name="connsiteY214" fmla="*/ 653015 h 828675"/>
                <a:gd name="connsiteX215" fmla="*/ 216075 w 695325"/>
                <a:gd name="connsiteY215" fmla="*/ 658225 h 828675"/>
                <a:gd name="connsiteX216" fmla="*/ 215617 w 695325"/>
                <a:gd name="connsiteY216" fmla="*/ 661673 h 828675"/>
                <a:gd name="connsiteX217" fmla="*/ 214665 w 695325"/>
                <a:gd name="connsiteY217" fmla="*/ 665474 h 828675"/>
                <a:gd name="connsiteX218" fmla="*/ 213284 w 695325"/>
                <a:gd name="connsiteY218" fmla="*/ 668122 h 828675"/>
                <a:gd name="connsiteX219" fmla="*/ 211979 w 695325"/>
                <a:gd name="connsiteY219" fmla="*/ 671751 h 828675"/>
                <a:gd name="connsiteX220" fmla="*/ 211398 w 695325"/>
                <a:gd name="connsiteY220" fmla="*/ 674427 h 828675"/>
                <a:gd name="connsiteX221" fmla="*/ 210788 w 695325"/>
                <a:gd name="connsiteY221" fmla="*/ 675142 h 828675"/>
                <a:gd name="connsiteX222" fmla="*/ 205026 w 695325"/>
                <a:gd name="connsiteY222" fmla="*/ 675437 h 828675"/>
                <a:gd name="connsiteX223" fmla="*/ 201987 w 695325"/>
                <a:gd name="connsiteY223" fmla="*/ 676447 h 828675"/>
                <a:gd name="connsiteX224" fmla="*/ 200396 w 695325"/>
                <a:gd name="connsiteY224" fmla="*/ 677580 h 828675"/>
                <a:gd name="connsiteX225" fmla="*/ 200939 w 695325"/>
                <a:gd name="connsiteY225" fmla="*/ 683657 h 828675"/>
                <a:gd name="connsiteX226" fmla="*/ 204435 w 695325"/>
                <a:gd name="connsiteY226" fmla="*/ 694735 h 828675"/>
                <a:gd name="connsiteX227" fmla="*/ 207340 w 695325"/>
                <a:gd name="connsiteY227" fmla="*/ 702564 h 828675"/>
                <a:gd name="connsiteX228" fmla="*/ 208274 w 695325"/>
                <a:gd name="connsiteY228" fmla="*/ 707708 h 828675"/>
                <a:gd name="connsiteX229" fmla="*/ 207321 w 695325"/>
                <a:gd name="connsiteY229" fmla="*/ 712908 h 828675"/>
                <a:gd name="connsiteX230" fmla="*/ 206331 w 695325"/>
                <a:gd name="connsiteY230" fmla="*/ 715566 h 828675"/>
                <a:gd name="connsiteX231" fmla="*/ 206302 w 695325"/>
                <a:gd name="connsiteY231" fmla="*/ 719138 h 828675"/>
                <a:gd name="connsiteX232" fmla="*/ 205540 w 695325"/>
                <a:gd name="connsiteY232" fmla="*/ 726224 h 828675"/>
                <a:gd name="connsiteX233" fmla="*/ 203292 w 695325"/>
                <a:gd name="connsiteY233" fmla="*/ 729796 h 828675"/>
                <a:gd name="connsiteX234" fmla="*/ 200349 w 695325"/>
                <a:gd name="connsiteY234" fmla="*/ 733682 h 828675"/>
                <a:gd name="connsiteX235" fmla="*/ 197072 w 695325"/>
                <a:gd name="connsiteY235" fmla="*/ 736578 h 828675"/>
                <a:gd name="connsiteX236" fmla="*/ 194472 w 695325"/>
                <a:gd name="connsiteY236" fmla="*/ 737387 h 828675"/>
                <a:gd name="connsiteX237" fmla="*/ 192243 w 695325"/>
                <a:gd name="connsiteY237" fmla="*/ 737721 h 828675"/>
                <a:gd name="connsiteX238" fmla="*/ 190738 w 695325"/>
                <a:gd name="connsiteY238" fmla="*/ 739188 h 828675"/>
                <a:gd name="connsiteX239" fmla="*/ 189376 w 695325"/>
                <a:gd name="connsiteY239" fmla="*/ 743502 h 828675"/>
                <a:gd name="connsiteX240" fmla="*/ 188119 w 695325"/>
                <a:gd name="connsiteY240" fmla="*/ 748017 h 828675"/>
                <a:gd name="connsiteX241" fmla="*/ 184013 w 695325"/>
                <a:gd name="connsiteY241" fmla="*/ 753561 h 828675"/>
                <a:gd name="connsiteX242" fmla="*/ 184128 w 695325"/>
                <a:gd name="connsiteY242" fmla="*/ 755485 h 828675"/>
                <a:gd name="connsiteX243" fmla="*/ 185690 w 695325"/>
                <a:gd name="connsiteY243" fmla="*/ 762019 h 828675"/>
                <a:gd name="connsiteX244" fmla="*/ 187157 w 695325"/>
                <a:gd name="connsiteY244" fmla="*/ 769430 h 828675"/>
                <a:gd name="connsiteX245" fmla="*/ 185919 w 695325"/>
                <a:gd name="connsiteY245" fmla="*/ 776335 h 828675"/>
                <a:gd name="connsiteX246" fmla="*/ 184861 w 695325"/>
                <a:gd name="connsiteY246" fmla="*/ 783546 h 828675"/>
                <a:gd name="connsiteX247" fmla="*/ 183004 w 695325"/>
                <a:gd name="connsiteY247" fmla="*/ 788337 h 828675"/>
                <a:gd name="connsiteX248" fmla="*/ 180356 w 695325"/>
                <a:gd name="connsiteY248" fmla="*/ 790051 h 828675"/>
                <a:gd name="connsiteX249" fmla="*/ 178413 w 695325"/>
                <a:gd name="connsiteY249" fmla="*/ 789194 h 828675"/>
                <a:gd name="connsiteX250" fmla="*/ 176213 w 695325"/>
                <a:gd name="connsiteY250" fmla="*/ 782622 h 828675"/>
                <a:gd name="connsiteX251" fmla="*/ 176098 w 695325"/>
                <a:gd name="connsiteY251" fmla="*/ 781069 h 828675"/>
                <a:gd name="connsiteX252" fmla="*/ 175555 w 695325"/>
                <a:gd name="connsiteY252" fmla="*/ 779050 h 828675"/>
                <a:gd name="connsiteX253" fmla="*/ 169307 w 695325"/>
                <a:gd name="connsiteY253" fmla="*/ 777040 h 828675"/>
                <a:gd name="connsiteX254" fmla="*/ 168202 w 695325"/>
                <a:gd name="connsiteY254" fmla="*/ 777107 h 828675"/>
                <a:gd name="connsiteX255" fmla="*/ 165745 w 695325"/>
                <a:gd name="connsiteY255" fmla="*/ 775925 h 828675"/>
                <a:gd name="connsiteX256" fmla="*/ 164306 w 695325"/>
                <a:gd name="connsiteY256" fmla="*/ 775592 h 828675"/>
                <a:gd name="connsiteX257" fmla="*/ 161354 w 695325"/>
                <a:gd name="connsiteY257" fmla="*/ 774916 h 828675"/>
                <a:gd name="connsiteX258" fmla="*/ 158896 w 695325"/>
                <a:gd name="connsiteY258" fmla="*/ 769068 h 828675"/>
                <a:gd name="connsiteX259" fmla="*/ 156296 w 695325"/>
                <a:gd name="connsiteY259" fmla="*/ 764191 h 828675"/>
                <a:gd name="connsiteX260" fmla="*/ 155915 w 695325"/>
                <a:gd name="connsiteY260" fmla="*/ 762152 h 828675"/>
                <a:gd name="connsiteX261" fmla="*/ 156010 w 695325"/>
                <a:gd name="connsiteY261" fmla="*/ 752980 h 828675"/>
                <a:gd name="connsiteX262" fmla="*/ 155210 w 695325"/>
                <a:gd name="connsiteY262" fmla="*/ 748884 h 828675"/>
                <a:gd name="connsiteX263" fmla="*/ 154962 w 695325"/>
                <a:gd name="connsiteY263" fmla="*/ 744407 h 828675"/>
                <a:gd name="connsiteX264" fmla="*/ 153324 w 695325"/>
                <a:gd name="connsiteY264" fmla="*/ 748046 h 828675"/>
                <a:gd name="connsiteX265" fmla="*/ 154277 w 695325"/>
                <a:gd name="connsiteY265" fmla="*/ 753789 h 828675"/>
                <a:gd name="connsiteX266" fmla="*/ 152257 w 695325"/>
                <a:gd name="connsiteY266" fmla="*/ 756190 h 828675"/>
                <a:gd name="connsiteX267" fmla="*/ 149695 w 695325"/>
                <a:gd name="connsiteY267" fmla="*/ 757361 h 828675"/>
                <a:gd name="connsiteX268" fmla="*/ 149933 w 695325"/>
                <a:gd name="connsiteY268" fmla="*/ 760705 h 828675"/>
                <a:gd name="connsiteX269" fmla="*/ 150981 w 695325"/>
                <a:gd name="connsiteY269" fmla="*/ 761343 h 828675"/>
                <a:gd name="connsiteX270" fmla="*/ 151200 w 695325"/>
                <a:gd name="connsiteY270" fmla="*/ 764800 h 828675"/>
                <a:gd name="connsiteX271" fmla="*/ 150581 w 695325"/>
                <a:gd name="connsiteY271" fmla="*/ 769925 h 828675"/>
                <a:gd name="connsiteX272" fmla="*/ 145552 w 695325"/>
                <a:gd name="connsiteY272" fmla="*/ 781250 h 828675"/>
                <a:gd name="connsiteX273" fmla="*/ 144542 w 695325"/>
                <a:gd name="connsiteY273" fmla="*/ 782460 h 828675"/>
                <a:gd name="connsiteX274" fmla="*/ 143847 w 695325"/>
                <a:gd name="connsiteY274" fmla="*/ 783984 h 828675"/>
                <a:gd name="connsiteX275" fmla="*/ 141275 w 695325"/>
                <a:gd name="connsiteY275" fmla="*/ 782974 h 828675"/>
                <a:gd name="connsiteX276" fmla="*/ 137970 w 695325"/>
                <a:gd name="connsiteY276" fmla="*/ 786117 h 828675"/>
                <a:gd name="connsiteX277" fmla="*/ 134836 w 695325"/>
                <a:gd name="connsiteY277" fmla="*/ 786622 h 828675"/>
                <a:gd name="connsiteX278" fmla="*/ 133703 w 695325"/>
                <a:gd name="connsiteY278" fmla="*/ 783069 h 828675"/>
                <a:gd name="connsiteX279" fmla="*/ 129292 w 695325"/>
                <a:gd name="connsiteY279" fmla="*/ 778354 h 828675"/>
                <a:gd name="connsiteX280" fmla="*/ 127216 w 695325"/>
                <a:gd name="connsiteY280" fmla="*/ 778621 h 828675"/>
                <a:gd name="connsiteX281" fmla="*/ 129083 w 695325"/>
                <a:gd name="connsiteY281" fmla="*/ 780945 h 828675"/>
                <a:gd name="connsiteX282" fmla="*/ 130931 w 695325"/>
                <a:gd name="connsiteY282" fmla="*/ 783965 h 828675"/>
                <a:gd name="connsiteX283" fmla="*/ 129883 w 695325"/>
                <a:gd name="connsiteY283" fmla="*/ 785955 h 828675"/>
                <a:gd name="connsiteX284" fmla="*/ 128854 w 695325"/>
                <a:gd name="connsiteY284" fmla="*/ 787260 h 828675"/>
                <a:gd name="connsiteX285" fmla="*/ 127054 w 695325"/>
                <a:gd name="connsiteY285" fmla="*/ 787937 h 828675"/>
                <a:gd name="connsiteX286" fmla="*/ 120606 w 695325"/>
                <a:gd name="connsiteY286" fmla="*/ 791870 h 828675"/>
                <a:gd name="connsiteX287" fmla="*/ 122901 w 695325"/>
                <a:gd name="connsiteY287" fmla="*/ 794509 h 828675"/>
                <a:gd name="connsiteX288" fmla="*/ 120948 w 695325"/>
                <a:gd name="connsiteY288" fmla="*/ 797500 h 828675"/>
                <a:gd name="connsiteX289" fmla="*/ 118701 w 695325"/>
                <a:gd name="connsiteY289" fmla="*/ 797938 h 828675"/>
                <a:gd name="connsiteX290" fmla="*/ 117500 w 695325"/>
                <a:gd name="connsiteY290" fmla="*/ 799328 h 828675"/>
                <a:gd name="connsiteX291" fmla="*/ 117082 w 695325"/>
                <a:gd name="connsiteY291" fmla="*/ 801214 h 828675"/>
                <a:gd name="connsiteX292" fmla="*/ 110404 w 695325"/>
                <a:gd name="connsiteY292" fmla="*/ 806596 h 828675"/>
                <a:gd name="connsiteX293" fmla="*/ 99527 w 695325"/>
                <a:gd name="connsiteY293" fmla="*/ 820322 h 828675"/>
                <a:gd name="connsiteX294" fmla="*/ 93936 w 695325"/>
                <a:gd name="connsiteY294" fmla="*/ 824189 h 828675"/>
                <a:gd name="connsiteX295" fmla="*/ 90030 w 695325"/>
                <a:gd name="connsiteY295" fmla="*/ 828189 h 828675"/>
                <a:gd name="connsiteX296" fmla="*/ 86592 w 695325"/>
                <a:gd name="connsiteY296" fmla="*/ 828094 h 828675"/>
                <a:gd name="connsiteX297" fmla="*/ 82267 w 695325"/>
                <a:gd name="connsiteY297" fmla="*/ 831494 h 828675"/>
                <a:gd name="connsiteX298" fmla="*/ 71314 w 695325"/>
                <a:gd name="connsiteY298" fmla="*/ 834466 h 828675"/>
                <a:gd name="connsiteX299" fmla="*/ 64046 w 695325"/>
                <a:gd name="connsiteY299" fmla="*/ 833123 h 828675"/>
                <a:gd name="connsiteX300" fmla="*/ 58988 w 695325"/>
                <a:gd name="connsiteY300" fmla="*/ 834304 h 828675"/>
                <a:gd name="connsiteX301" fmla="*/ 56274 w 695325"/>
                <a:gd name="connsiteY301" fmla="*/ 831971 h 828675"/>
                <a:gd name="connsiteX302" fmla="*/ 55921 w 695325"/>
                <a:gd name="connsiteY302" fmla="*/ 830370 h 828675"/>
                <a:gd name="connsiteX303" fmla="*/ 56055 w 695325"/>
                <a:gd name="connsiteY303" fmla="*/ 829437 h 828675"/>
                <a:gd name="connsiteX304" fmla="*/ 56502 w 695325"/>
                <a:gd name="connsiteY304" fmla="*/ 828313 h 828675"/>
                <a:gd name="connsiteX305" fmla="*/ 55559 w 695325"/>
                <a:gd name="connsiteY305" fmla="*/ 827942 h 828675"/>
                <a:gd name="connsiteX306" fmla="*/ 53578 w 695325"/>
                <a:gd name="connsiteY306" fmla="*/ 827751 h 828675"/>
                <a:gd name="connsiteX307" fmla="*/ 52731 w 695325"/>
                <a:gd name="connsiteY307" fmla="*/ 828875 h 828675"/>
                <a:gd name="connsiteX308" fmla="*/ 52616 w 695325"/>
                <a:gd name="connsiteY308" fmla="*/ 831437 h 828675"/>
                <a:gd name="connsiteX309" fmla="*/ 51673 w 695325"/>
                <a:gd name="connsiteY309" fmla="*/ 832104 h 828675"/>
                <a:gd name="connsiteX310" fmla="*/ 47901 w 695325"/>
                <a:gd name="connsiteY310" fmla="*/ 830637 h 828675"/>
                <a:gd name="connsiteX311" fmla="*/ 46949 w 695325"/>
                <a:gd name="connsiteY311" fmla="*/ 829323 h 828675"/>
                <a:gd name="connsiteX312" fmla="*/ 48301 w 695325"/>
                <a:gd name="connsiteY312" fmla="*/ 826646 h 828675"/>
                <a:gd name="connsiteX313" fmla="*/ 50625 w 695325"/>
                <a:gd name="connsiteY313" fmla="*/ 824236 h 828675"/>
                <a:gd name="connsiteX314" fmla="*/ 50206 w 695325"/>
                <a:gd name="connsiteY314" fmla="*/ 823741 h 828675"/>
                <a:gd name="connsiteX315" fmla="*/ 49759 w 695325"/>
                <a:gd name="connsiteY315" fmla="*/ 822274 h 828675"/>
                <a:gd name="connsiteX316" fmla="*/ 48625 w 695325"/>
                <a:gd name="connsiteY316" fmla="*/ 822084 h 828675"/>
                <a:gd name="connsiteX317" fmla="*/ 45253 w 695325"/>
                <a:gd name="connsiteY317" fmla="*/ 822446 h 828675"/>
                <a:gd name="connsiteX318" fmla="*/ 42510 w 695325"/>
                <a:gd name="connsiteY318" fmla="*/ 822008 h 828675"/>
                <a:gd name="connsiteX319" fmla="*/ 33576 w 695325"/>
                <a:gd name="connsiteY319" fmla="*/ 816569 h 828675"/>
                <a:gd name="connsiteX320" fmla="*/ 31490 w 695325"/>
                <a:gd name="connsiteY320" fmla="*/ 813654 h 828675"/>
                <a:gd name="connsiteX321" fmla="*/ 24279 w 695325"/>
                <a:gd name="connsiteY321" fmla="*/ 808996 h 828675"/>
                <a:gd name="connsiteX322" fmla="*/ 21050 w 695325"/>
                <a:gd name="connsiteY322" fmla="*/ 804043 h 828675"/>
                <a:gd name="connsiteX323" fmla="*/ 19212 w 695325"/>
                <a:gd name="connsiteY323" fmla="*/ 798595 h 828675"/>
                <a:gd name="connsiteX324" fmla="*/ 19355 w 695325"/>
                <a:gd name="connsiteY324" fmla="*/ 793642 h 828675"/>
                <a:gd name="connsiteX325" fmla="*/ 20241 w 695325"/>
                <a:gd name="connsiteY325" fmla="*/ 785765 h 828675"/>
                <a:gd name="connsiteX326" fmla="*/ 21755 w 695325"/>
                <a:gd name="connsiteY326" fmla="*/ 783812 h 828675"/>
                <a:gd name="connsiteX327" fmla="*/ 28223 w 695325"/>
                <a:gd name="connsiteY327" fmla="*/ 786584 h 828675"/>
                <a:gd name="connsiteX328" fmla="*/ 34766 w 695325"/>
                <a:gd name="connsiteY328" fmla="*/ 791194 h 828675"/>
                <a:gd name="connsiteX329" fmla="*/ 35786 w 695325"/>
                <a:gd name="connsiteY329" fmla="*/ 790966 h 828675"/>
                <a:gd name="connsiteX330" fmla="*/ 37843 w 695325"/>
                <a:gd name="connsiteY330" fmla="*/ 787346 h 828675"/>
                <a:gd name="connsiteX331" fmla="*/ 41824 w 695325"/>
                <a:gd name="connsiteY331" fmla="*/ 784431 h 828675"/>
                <a:gd name="connsiteX332" fmla="*/ 40691 w 695325"/>
                <a:gd name="connsiteY332" fmla="*/ 783631 h 828675"/>
                <a:gd name="connsiteX333" fmla="*/ 34766 w 695325"/>
                <a:gd name="connsiteY333" fmla="*/ 786975 h 828675"/>
                <a:gd name="connsiteX334" fmla="*/ 32566 w 695325"/>
                <a:gd name="connsiteY334" fmla="*/ 785127 h 828675"/>
                <a:gd name="connsiteX335" fmla="*/ 29146 w 695325"/>
                <a:gd name="connsiteY335" fmla="*/ 781355 h 828675"/>
                <a:gd name="connsiteX336" fmla="*/ 29146 w 695325"/>
                <a:gd name="connsiteY336" fmla="*/ 779402 h 828675"/>
                <a:gd name="connsiteX337" fmla="*/ 30737 w 695325"/>
                <a:gd name="connsiteY337" fmla="*/ 777450 h 828675"/>
                <a:gd name="connsiteX338" fmla="*/ 31271 w 695325"/>
                <a:gd name="connsiteY338" fmla="*/ 774811 h 828675"/>
                <a:gd name="connsiteX339" fmla="*/ 30442 w 695325"/>
                <a:gd name="connsiteY339" fmla="*/ 772316 h 828675"/>
                <a:gd name="connsiteX340" fmla="*/ 30832 w 695325"/>
                <a:gd name="connsiteY340" fmla="*/ 768915 h 828675"/>
                <a:gd name="connsiteX341" fmla="*/ 33471 w 695325"/>
                <a:gd name="connsiteY341" fmla="*/ 765305 h 828675"/>
                <a:gd name="connsiteX342" fmla="*/ 37433 w 695325"/>
                <a:gd name="connsiteY342" fmla="*/ 761638 h 828675"/>
                <a:gd name="connsiteX343" fmla="*/ 40291 w 695325"/>
                <a:gd name="connsiteY343" fmla="*/ 758085 h 828675"/>
                <a:gd name="connsiteX344" fmla="*/ 43224 w 695325"/>
                <a:gd name="connsiteY344" fmla="*/ 755904 h 828675"/>
                <a:gd name="connsiteX345" fmla="*/ 42920 w 695325"/>
                <a:gd name="connsiteY345" fmla="*/ 755171 h 828675"/>
                <a:gd name="connsiteX346" fmla="*/ 39567 w 695325"/>
                <a:gd name="connsiteY346" fmla="*/ 756561 h 828675"/>
                <a:gd name="connsiteX347" fmla="*/ 36357 w 695325"/>
                <a:gd name="connsiteY347" fmla="*/ 758923 h 828675"/>
                <a:gd name="connsiteX348" fmla="*/ 32585 w 695325"/>
                <a:gd name="connsiteY348" fmla="*/ 762876 h 828675"/>
                <a:gd name="connsiteX349" fmla="*/ 27985 w 695325"/>
                <a:gd name="connsiteY349" fmla="*/ 766067 h 828675"/>
                <a:gd name="connsiteX350" fmla="*/ 24584 w 695325"/>
                <a:gd name="connsiteY350" fmla="*/ 767305 h 828675"/>
                <a:gd name="connsiteX351" fmla="*/ 22965 w 695325"/>
                <a:gd name="connsiteY351" fmla="*/ 768334 h 828675"/>
                <a:gd name="connsiteX352" fmla="*/ 20469 w 695325"/>
                <a:gd name="connsiteY352" fmla="*/ 769325 h 828675"/>
                <a:gd name="connsiteX353" fmla="*/ 17888 w 695325"/>
                <a:gd name="connsiteY353" fmla="*/ 773887 h 828675"/>
                <a:gd name="connsiteX354" fmla="*/ 15069 w 695325"/>
                <a:gd name="connsiteY354" fmla="*/ 775840 h 828675"/>
                <a:gd name="connsiteX355" fmla="*/ 10020 w 695325"/>
                <a:gd name="connsiteY355" fmla="*/ 776040 h 828675"/>
                <a:gd name="connsiteX356" fmla="*/ 8906 w 695325"/>
                <a:gd name="connsiteY356" fmla="*/ 772706 h 828675"/>
                <a:gd name="connsiteX357" fmla="*/ 10335 w 695325"/>
                <a:gd name="connsiteY357" fmla="*/ 760819 h 828675"/>
                <a:gd name="connsiteX358" fmla="*/ 11859 w 695325"/>
                <a:gd name="connsiteY358" fmla="*/ 754999 h 828675"/>
                <a:gd name="connsiteX359" fmla="*/ 13535 w 695325"/>
                <a:gd name="connsiteY359" fmla="*/ 750875 h 828675"/>
                <a:gd name="connsiteX360" fmla="*/ 16164 w 695325"/>
                <a:gd name="connsiteY360" fmla="*/ 750180 h 828675"/>
                <a:gd name="connsiteX361" fmla="*/ 18012 w 695325"/>
                <a:gd name="connsiteY361" fmla="*/ 747151 h 828675"/>
                <a:gd name="connsiteX362" fmla="*/ 19545 w 695325"/>
                <a:gd name="connsiteY362" fmla="*/ 747151 h 828675"/>
                <a:gd name="connsiteX363" fmla="*/ 20879 w 695325"/>
                <a:gd name="connsiteY363" fmla="*/ 748551 h 828675"/>
                <a:gd name="connsiteX364" fmla="*/ 26032 w 695325"/>
                <a:gd name="connsiteY364" fmla="*/ 749903 h 828675"/>
                <a:gd name="connsiteX365" fmla="*/ 28575 w 695325"/>
                <a:gd name="connsiteY365" fmla="*/ 746046 h 828675"/>
                <a:gd name="connsiteX366" fmla="*/ 31880 w 695325"/>
                <a:gd name="connsiteY366" fmla="*/ 745474 h 828675"/>
                <a:gd name="connsiteX367" fmla="*/ 37910 w 695325"/>
                <a:gd name="connsiteY367" fmla="*/ 741569 h 828675"/>
                <a:gd name="connsiteX368" fmla="*/ 37786 w 695325"/>
                <a:gd name="connsiteY368" fmla="*/ 740855 h 828675"/>
                <a:gd name="connsiteX369" fmla="*/ 33709 w 695325"/>
                <a:gd name="connsiteY369" fmla="*/ 741712 h 828675"/>
                <a:gd name="connsiteX370" fmla="*/ 31233 w 695325"/>
                <a:gd name="connsiteY370" fmla="*/ 741836 h 828675"/>
                <a:gd name="connsiteX371" fmla="*/ 27689 w 695325"/>
                <a:gd name="connsiteY371" fmla="*/ 742817 h 828675"/>
                <a:gd name="connsiteX372" fmla="*/ 25803 w 695325"/>
                <a:gd name="connsiteY372" fmla="*/ 742112 h 828675"/>
                <a:gd name="connsiteX373" fmla="*/ 24917 w 695325"/>
                <a:gd name="connsiteY373" fmla="*/ 739188 h 828675"/>
                <a:gd name="connsiteX374" fmla="*/ 26337 w 695325"/>
                <a:gd name="connsiteY374" fmla="*/ 736540 h 828675"/>
                <a:gd name="connsiteX375" fmla="*/ 32023 w 695325"/>
                <a:gd name="connsiteY375" fmla="*/ 730206 h 828675"/>
                <a:gd name="connsiteX376" fmla="*/ 33995 w 695325"/>
                <a:gd name="connsiteY376" fmla="*/ 727424 h 828675"/>
                <a:gd name="connsiteX377" fmla="*/ 35109 w 695325"/>
                <a:gd name="connsiteY377" fmla="*/ 724824 h 828675"/>
                <a:gd name="connsiteX378" fmla="*/ 34928 w 695325"/>
                <a:gd name="connsiteY378" fmla="*/ 723052 h 828675"/>
                <a:gd name="connsiteX379" fmla="*/ 35881 w 695325"/>
                <a:gd name="connsiteY379" fmla="*/ 719376 h 828675"/>
                <a:gd name="connsiteX380" fmla="*/ 41443 w 695325"/>
                <a:gd name="connsiteY380" fmla="*/ 712946 h 828675"/>
                <a:gd name="connsiteX381" fmla="*/ 45977 w 695325"/>
                <a:gd name="connsiteY381" fmla="*/ 709993 h 828675"/>
                <a:gd name="connsiteX382" fmla="*/ 47463 w 695325"/>
                <a:gd name="connsiteY382" fmla="*/ 712527 h 828675"/>
                <a:gd name="connsiteX383" fmla="*/ 46196 w 695325"/>
                <a:gd name="connsiteY383" fmla="*/ 720442 h 828675"/>
                <a:gd name="connsiteX384" fmla="*/ 46206 w 695325"/>
                <a:gd name="connsiteY384" fmla="*/ 723700 h 828675"/>
                <a:gd name="connsiteX385" fmla="*/ 49787 w 695325"/>
                <a:gd name="connsiteY385" fmla="*/ 712175 h 828675"/>
                <a:gd name="connsiteX386" fmla="*/ 51368 w 695325"/>
                <a:gd name="connsiteY386" fmla="*/ 709422 h 828675"/>
                <a:gd name="connsiteX387" fmla="*/ 53159 w 695325"/>
                <a:gd name="connsiteY387" fmla="*/ 707479 h 828675"/>
                <a:gd name="connsiteX388" fmla="*/ 57503 w 695325"/>
                <a:gd name="connsiteY388" fmla="*/ 706174 h 828675"/>
                <a:gd name="connsiteX389" fmla="*/ 58731 w 695325"/>
                <a:gd name="connsiteY389" fmla="*/ 704345 h 828675"/>
                <a:gd name="connsiteX390" fmla="*/ 53664 w 695325"/>
                <a:gd name="connsiteY390" fmla="*/ 704945 h 828675"/>
                <a:gd name="connsiteX391" fmla="*/ 41386 w 695325"/>
                <a:gd name="connsiteY391" fmla="*/ 709365 h 828675"/>
                <a:gd name="connsiteX392" fmla="*/ 36214 w 695325"/>
                <a:gd name="connsiteY392" fmla="*/ 713299 h 828675"/>
                <a:gd name="connsiteX393" fmla="*/ 34833 w 695325"/>
                <a:gd name="connsiteY393" fmla="*/ 716318 h 828675"/>
                <a:gd name="connsiteX394" fmla="*/ 31242 w 695325"/>
                <a:gd name="connsiteY394" fmla="*/ 720871 h 828675"/>
                <a:gd name="connsiteX395" fmla="*/ 29556 w 695325"/>
                <a:gd name="connsiteY395" fmla="*/ 723814 h 828675"/>
                <a:gd name="connsiteX396" fmla="*/ 28813 w 695325"/>
                <a:gd name="connsiteY396" fmla="*/ 728139 h 828675"/>
                <a:gd name="connsiteX397" fmla="*/ 26794 w 695325"/>
                <a:gd name="connsiteY397" fmla="*/ 730482 h 828675"/>
                <a:gd name="connsiteX398" fmla="*/ 24060 w 695325"/>
                <a:gd name="connsiteY398" fmla="*/ 731349 h 828675"/>
                <a:gd name="connsiteX399" fmla="*/ 20269 w 695325"/>
                <a:gd name="connsiteY399" fmla="*/ 736797 h 828675"/>
                <a:gd name="connsiteX400" fmla="*/ 18593 w 695325"/>
                <a:gd name="connsiteY400" fmla="*/ 741169 h 828675"/>
                <a:gd name="connsiteX401" fmla="*/ 14821 w 695325"/>
                <a:gd name="connsiteY401" fmla="*/ 744636 h 828675"/>
                <a:gd name="connsiteX402" fmla="*/ 12430 w 695325"/>
                <a:gd name="connsiteY402" fmla="*/ 747303 h 828675"/>
                <a:gd name="connsiteX403" fmla="*/ 11640 w 695325"/>
                <a:gd name="connsiteY403" fmla="*/ 748255 h 828675"/>
                <a:gd name="connsiteX404" fmla="*/ 10344 w 695325"/>
                <a:gd name="connsiteY404" fmla="*/ 750865 h 828675"/>
                <a:gd name="connsiteX405" fmla="*/ 9268 w 695325"/>
                <a:gd name="connsiteY405" fmla="*/ 751056 h 828675"/>
                <a:gd name="connsiteX406" fmla="*/ 8334 w 695325"/>
                <a:gd name="connsiteY406" fmla="*/ 749522 h 828675"/>
                <a:gd name="connsiteX407" fmla="*/ 8172 w 695325"/>
                <a:gd name="connsiteY407" fmla="*/ 746150 h 828675"/>
                <a:gd name="connsiteX408" fmla="*/ 8554 w 695325"/>
                <a:gd name="connsiteY408" fmla="*/ 740740 h 828675"/>
                <a:gd name="connsiteX409" fmla="*/ 10373 w 695325"/>
                <a:gd name="connsiteY409" fmla="*/ 736835 h 828675"/>
                <a:gd name="connsiteX410" fmla="*/ 11239 w 695325"/>
                <a:gd name="connsiteY410" fmla="*/ 733015 h 828675"/>
                <a:gd name="connsiteX411" fmla="*/ 10040 w 695325"/>
                <a:gd name="connsiteY411" fmla="*/ 729444 h 828675"/>
                <a:gd name="connsiteX412" fmla="*/ 10878 w 695325"/>
                <a:gd name="connsiteY412" fmla="*/ 727177 h 828675"/>
                <a:gd name="connsiteX413" fmla="*/ 12468 w 695325"/>
                <a:gd name="connsiteY413" fmla="*/ 727262 h 828675"/>
                <a:gd name="connsiteX414" fmla="*/ 15440 w 695325"/>
                <a:gd name="connsiteY414" fmla="*/ 728291 h 828675"/>
                <a:gd name="connsiteX415" fmla="*/ 18593 w 695325"/>
                <a:gd name="connsiteY415" fmla="*/ 728129 h 828675"/>
                <a:gd name="connsiteX416" fmla="*/ 23784 w 695325"/>
                <a:gd name="connsiteY416" fmla="*/ 725300 h 828675"/>
                <a:gd name="connsiteX417" fmla="*/ 22955 w 695325"/>
                <a:gd name="connsiteY417" fmla="*/ 723643 h 828675"/>
                <a:gd name="connsiteX418" fmla="*/ 20717 w 695325"/>
                <a:gd name="connsiteY418" fmla="*/ 723405 h 828675"/>
                <a:gd name="connsiteX419" fmla="*/ 16536 w 695325"/>
                <a:gd name="connsiteY419" fmla="*/ 723643 h 828675"/>
                <a:gd name="connsiteX420" fmla="*/ 13021 w 695325"/>
                <a:gd name="connsiteY420" fmla="*/ 720871 h 828675"/>
                <a:gd name="connsiteX421" fmla="*/ 10287 w 695325"/>
                <a:gd name="connsiteY421" fmla="*/ 715347 h 828675"/>
                <a:gd name="connsiteX422" fmla="*/ 9049 w 695325"/>
                <a:gd name="connsiteY422" fmla="*/ 707936 h 828675"/>
                <a:gd name="connsiteX423" fmla="*/ 9878 w 695325"/>
                <a:gd name="connsiteY423" fmla="*/ 705812 h 828675"/>
                <a:gd name="connsiteX424" fmla="*/ 19993 w 695325"/>
                <a:gd name="connsiteY424" fmla="*/ 698230 h 828675"/>
                <a:gd name="connsiteX425" fmla="*/ 22717 w 695325"/>
                <a:gd name="connsiteY425" fmla="*/ 694773 h 828675"/>
                <a:gd name="connsiteX426" fmla="*/ 21136 w 695325"/>
                <a:gd name="connsiteY426" fmla="*/ 694430 h 828675"/>
                <a:gd name="connsiteX427" fmla="*/ 17336 w 695325"/>
                <a:gd name="connsiteY427" fmla="*/ 698621 h 828675"/>
                <a:gd name="connsiteX428" fmla="*/ 11906 w 695325"/>
                <a:gd name="connsiteY428" fmla="*/ 701211 h 828675"/>
                <a:gd name="connsiteX429" fmla="*/ 8477 w 695325"/>
                <a:gd name="connsiteY429" fmla="*/ 697601 h 828675"/>
                <a:gd name="connsiteX430" fmla="*/ 6696 w 695325"/>
                <a:gd name="connsiteY430" fmla="*/ 693706 h 828675"/>
                <a:gd name="connsiteX431" fmla="*/ 5667 w 695325"/>
                <a:gd name="connsiteY431" fmla="*/ 685448 h 828675"/>
                <a:gd name="connsiteX432" fmla="*/ 6039 w 695325"/>
                <a:gd name="connsiteY432" fmla="*/ 681190 h 828675"/>
                <a:gd name="connsiteX433" fmla="*/ 5610 w 695325"/>
                <a:gd name="connsiteY433" fmla="*/ 675580 h 828675"/>
                <a:gd name="connsiteX434" fmla="*/ 7934 w 695325"/>
                <a:gd name="connsiteY434" fmla="*/ 673751 h 828675"/>
                <a:gd name="connsiteX435" fmla="*/ 10525 w 695325"/>
                <a:gd name="connsiteY435" fmla="*/ 674723 h 828675"/>
                <a:gd name="connsiteX436" fmla="*/ 13087 w 695325"/>
                <a:gd name="connsiteY436" fmla="*/ 675084 h 828675"/>
                <a:gd name="connsiteX437" fmla="*/ 18888 w 695325"/>
                <a:gd name="connsiteY437" fmla="*/ 674589 h 828675"/>
                <a:gd name="connsiteX438" fmla="*/ 31690 w 695325"/>
                <a:gd name="connsiteY438" fmla="*/ 671208 h 828675"/>
                <a:gd name="connsiteX439" fmla="*/ 39938 w 695325"/>
                <a:gd name="connsiteY439" fmla="*/ 673218 h 828675"/>
                <a:gd name="connsiteX440" fmla="*/ 43291 w 695325"/>
                <a:gd name="connsiteY440" fmla="*/ 673037 h 828675"/>
                <a:gd name="connsiteX441" fmla="*/ 48425 w 695325"/>
                <a:gd name="connsiteY441" fmla="*/ 670122 h 828675"/>
                <a:gd name="connsiteX442" fmla="*/ 52911 w 695325"/>
                <a:gd name="connsiteY442" fmla="*/ 669827 h 828675"/>
                <a:gd name="connsiteX443" fmla="*/ 56274 w 695325"/>
                <a:gd name="connsiteY443" fmla="*/ 672046 h 828675"/>
                <a:gd name="connsiteX444" fmla="*/ 58112 w 695325"/>
                <a:gd name="connsiteY444" fmla="*/ 674599 h 828675"/>
                <a:gd name="connsiteX445" fmla="*/ 58341 w 695325"/>
                <a:gd name="connsiteY445" fmla="*/ 677999 h 828675"/>
                <a:gd name="connsiteX446" fmla="*/ 59893 w 695325"/>
                <a:gd name="connsiteY446" fmla="*/ 680266 h 828675"/>
                <a:gd name="connsiteX447" fmla="*/ 60941 w 695325"/>
                <a:gd name="connsiteY447" fmla="*/ 679523 h 828675"/>
                <a:gd name="connsiteX448" fmla="*/ 60103 w 695325"/>
                <a:gd name="connsiteY448" fmla="*/ 676827 h 828675"/>
                <a:gd name="connsiteX449" fmla="*/ 59932 w 695325"/>
                <a:gd name="connsiteY449" fmla="*/ 672646 h 828675"/>
                <a:gd name="connsiteX450" fmla="*/ 73428 w 695325"/>
                <a:gd name="connsiteY450" fmla="*/ 667893 h 828675"/>
                <a:gd name="connsiteX451" fmla="*/ 75019 w 695325"/>
                <a:gd name="connsiteY451" fmla="*/ 666045 h 828675"/>
                <a:gd name="connsiteX452" fmla="*/ 69657 w 695325"/>
                <a:gd name="connsiteY452" fmla="*/ 665397 h 828675"/>
                <a:gd name="connsiteX453" fmla="*/ 68123 w 695325"/>
                <a:gd name="connsiteY453" fmla="*/ 661045 h 828675"/>
                <a:gd name="connsiteX454" fmla="*/ 70952 w 695325"/>
                <a:gd name="connsiteY454" fmla="*/ 654434 h 828675"/>
                <a:gd name="connsiteX455" fmla="*/ 70685 w 695325"/>
                <a:gd name="connsiteY455" fmla="*/ 653577 h 828675"/>
                <a:gd name="connsiteX456" fmla="*/ 67704 w 695325"/>
                <a:gd name="connsiteY456" fmla="*/ 657073 h 828675"/>
                <a:gd name="connsiteX457" fmla="*/ 66237 w 695325"/>
                <a:gd name="connsiteY457" fmla="*/ 661968 h 828675"/>
                <a:gd name="connsiteX458" fmla="*/ 66828 w 695325"/>
                <a:gd name="connsiteY458" fmla="*/ 665874 h 828675"/>
                <a:gd name="connsiteX459" fmla="*/ 66237 w 695325"/>
                <a:gd name="connsiteY459" fmla="*/ 667683 h 828675"/>
                <a:gd name="connsiteX460" fmla="*/ 63494 w 695325"/>
                <a:gd name="connsiteY460" fmla="*/ 668512 h 828675"/>
                <a:gd name="connsiteX461" fmla="*/ 57322 w 695325"/>
                <a:gd name="connsiteY461" fmla="*/ 668817 h 828675"/>
                <a:gd name="connsiteX462" fmla="*/ 53359 w 695325"/>
                <a:gd name="connsiteY462" fmla="*/ 667160 h 828675"/>
                <a:gd name="connsiteX463" fmla="*/ 49692 w 695325"/>
                <a:gd name="connsiteY463" fmla="*/ 666264 h 828675"/>
                <a:gd name="connsiteX464" fmla="*/ 48444 w 695325"/>
                <a:gd name="connsiteY464" fmla="*/ 665016 h 828675"/>
                <a:gd name="connsiteX465" fmla="*/ 48863 w 695325"/>
                <a:gd name="connsiteY465" fmla="*/ 662226 h 828675"/>
                <a:gd name="connsiteX466" fmla="*/ 48168 w 695325"/>
                <a:gd name="connsiteY466" fmla="*/ 661645 h 828675"/>
                <a:gd name="connsiteX467" fmla="*/ 46644 w 695325"/>
                <a:gd name="connsiteY467" fmla="*/ 664150 h 828675"/>
                <a:gd name="connsiteX468" fmla="*/ 45291 w 695325"/>
                <a:gd name="connsiteY468" fmla="*/ 669131 h 828675"/>
                <a:gd name="connsiteX469" fmla="*/ 42377 w 695325"/>
                <a:gd name="connsiteY469" fmla="*/ 670284 h 828675"/>
                <a:gd name="connsiteX470" fmla="*/ 34328 w 695325"/>
                <a:gd name="connsiteY470" fmla="*/ 668436 h 828675"/>
                <a:gd name="connsiteX471" fmla="*/ 22679 w 695325"/>
                <a:gd name="connsiteY471" fmla="*/ 669522 h 828675"/>
                <a:gd name="connsiteX472" fmla="*/ 17450 w 695325"/>
                <a:gd name="connsiteY472" fmla="*/ 672017 h 828675"/>
                <a:gd name="connsiteX473" fmla="*/ 14069 w 695325"/>
                <a:gd name="connsiteY473" fmla="*/ 671693 h 828675"/>
                <a:gd name="connsiteX474" fmla="*/ 8239 w 695325"/>
                <a:gd name="connsiteY474" fmla="*/ 667312 h 828675"/>
                <a:gd name="connsiteX475" fmla="*/ 5972 w 695325"/>
                <a:gd name="connsiteY475" fmla="*/ 663816 h 828675"/>
                <a:gd name="connsiteX476" fmla="*/ 5124 w 695325"/>
                <a:gd name="connsiteY476" fmla="*/ 656749 h 828675"/>
                <a:gd name="connsiteX477" fmla="*/ 5467 w 695325"/>
                <a:gd name="connsiteY477" fmla="*/ 653634 h 828675"/>
                <a:gd name="connsiteX478" fmla="*/ 10001 w 695325"/>
                <a:gd name="connsiteY478" fmla="*/ 652320 h 828675"/>
                <a:gd name="connsiteX479" fmla="*/ 12297 w 695325"/>
                <a:gd name="connsiteY479" fmla="*/ 652405 h 828675"/>
                <a:gd name="connsiteX480" fmla="*/ 14449 w 695325"/>
                <a:gd name="connsiteY480" fmla="*/ 650729 h 828675"/>
                <a:gd name="connsiteX481" fmla="*/ 12545 w 695325"/>
                <a:gd name="connsiteY481" fmla="*/ 649634 h 828675"/>
                <a:gd name="connsiteX482" fmla="*/ 9868 w 695325"/>
                <a:gd name="connsiteY482" fmla="*/ 647481 h 828675"/>
                <a:gd name="connsiteX483" fmla="*/ 8049 w 695325"/>
                <a:gd name="connsiteY483" fmla="*/ 643176 h 828675"/>
                <a:gd name="connsiteX484" fmla="*/ 5296 w 695325"/>
                <a:gd name="connsiteY484" fmla="*/ 641766 h 828675"/>
                <a:gd name="connsiteX485" fmla="*/ 3458 w 695325"/>
                <a:gd name="connsiteY485" fmla="*/ 638080 h 828675"/>
                <a:gd name="connsiteX486" fmla="*/ 2991 w 695325"/>
                <a:gd name="connsiteY486" fmla="*/ 632508 h 828675"/>
                <a:gd name="connsiteX487" fmla="*/ 3515 w 695325"/>
                <a:gd name="connsiteY487" fmla="*/ 628621 h 828675"/>
                <a:gd name="connsiteX488" fmla="*/ 4982 w 695325"/>
                <a:gd name="connsiteY488" fmla="*/ 627374 h 828675"/>
                <a:gd name="connsiteX489" fmla="*/ 8515 w 695325"/>
                <a:gd name="connsiteY489" fmla="*/ 628221 h 828675"/>
                <a:gd name="connsiteX490" fmla="*/ 17831 w 695325"/>
                <a:gd name="connsiteY490" fmla="*/ 627564 h 828675"/>
                <a:gd name="connsiteX491" fmla="*/ 26594 w 695325"/>
                <a:gd name="connsiteY491" fmla="*/ 631527 h 828675"/>
                <a:gd name="connsiteX492" fmla="*/ 32547 w 695325"/>
                <a:gd name="connsiteY492" fmla="*/ 633755 h 828675"/>
                <a:gd name="connsiteX493" fmla="*/ 44596 w 695325"/>
                <a:gd name="connsiteY493" fmla="*/ 632631 h 828675"/>
                <a:gd name="connsiteX494" fmla="*/ 51654 w 695325"/>
                <a:gd name="connsiteY494" fmla="*/ 629098 h 828675"/>
                <a:gd name="connsiteX495" fmla="*/ 50359 w 695325"/>
                <a:gd name="connsiteY495" fmla="*/ 628126 h 828675"/>
                <a:gd name="connsiteX496" fmla="*/ 42701 w 695325"/>
                <a:gd name="connsiteY496" fmla="*/ 630164 h 828675"/>
                <a:gd name="connsiteX497" fmla="*/ 35624 w 695325"/>
                <a:gd name="connsiteY497" fmla="*/ 630079 h 828675"/>
                <a:gd name="connsiteX498" fmla="*/ 23146 w 695325"/>
                <a:gd name="connsiteY498" fmla="*/ 626088 h 828675"/>
                <a:gd name="connsiteX499" fmla="*/ 18031 w 695325"/>
                <a:gd name="connsiteY499" fmla="*/ 624802 h 828675"/>
                <a:gd name="connsiteX500" fmla="*/ 12516 w 695325"/>
                <a:gd name="connsiteY500" fmla="*/ 625373 h 828675"/>
                <a:gd name="connsiteX501" fmla="*/ 9649 w 695325"/>
                <a:gd name="connsiteY501" fmla="*/ 624164 h 828675"/>
                <a:gd name="connsiteX502" fmla="*/ 7963 w 695325"/>
                <a:gd name="connsiteY502" fmla="*/ 620201 h 828675"/>
                <a:gd name="connsiteX503" fmla="*/ 9211 w 695325"/>
                <a:gd name="connsiteY503" fmla="*/ 612600 h 828675"/>
                <a:gd name="connsiteX504" fmla="*/ 11820 w 695325"/>
                <a:gd name="connsiteY504" fmla="*/ 610962 h 828675"/>
                <a:gd name="connsiteX505" fmla="*/ 13230 w 695325"/>
                <a:gd name="connsiteY505" fmla="*/ 612943 h 828675"/>
                <a:gd name="connsiteX506" fmla="*/ 14935 w 695325"/>
                <a:gd name="connsiteY506" fmla="*/ 613067 h 828675"/>
                <a:gd name="connsiteX507" fmla="*/ 16669 w 695325"/>
                <a:gd name="connsiteY507" fmla="*/ 609886 h 828675"/>
                <a:gd name="connsiteX508" fmla="*/ 18317 w 695325"/>
                <a:gd name="connsiteY508" fmla="*/ 608067 h 828675"/>
                <a:gd name="connsiteX509" fmla="*/ 19631 w 695325"/>
                <a:gd name="connsiteY509" fmla="*/ 603952 h 828675"/>
                <a:gd name="connsiteX510" fmla="*/ 24575 w 695325"/>
                <a:gd name="connsiteY510" fmla="*/ 600037 h 828675"/>
                <a:gd name="connsiteX511" fmla="*/ 26661 w 695325"/>
                <a:gd name="connsiteY511" fmla="*/ 599704 h 828675"/>
                <a:gd name="connsiteX512" fmla="*/ 29651 w 695325"/>
                <a:gd name="connsiteY512" fmla="*/ 597903 h 828675"/>
                <a:gd name="connsiteX513" fmla="*/ 31566 w 695325"/>
                <a:gd name="connsiteY513" fmla="*/ 598418 h 828675"/>
                <a:gd name="connsiteX514" fmla="*/ 32785 w 695325"/>
                <a:gd name="connsiteY514" fmla="*/ 600227 h 828675"/>
                <a:gd name="connsiteX515" fmla="*/ 34338 w 695325"/>
                <a:gd name="connsiteY515" fmla="*/ 601723 h 828675"/>
                <a:gd name="connsiteX516" fmla="*/ 37690 w 695325"/>
                <a:gd name="connsiteY516" fmla="*/ 601542 h 828675"/>
                <a:gd name="connsiteX517" fmla="*/ 47615 w 695325"/>
                <a:gd name="connsiteY517" fmla="*/ 598399 h 828675"/>
                <a:gd name="connsiteX518" fmla="*/ 48682 w 695325"/>
                <a:gd name="connsiteY518" fmla="*/ 597475 h 828675"/>
                <a:gd name="connsiteX519" fmla="*/ 50616 w 695325"/>
                <a:gd name="connsiteY519" fmla="*/ 594893 h 828675"/>
                <a:gd name="connsiteX520" fmla="*/ 44330 w 695325"/>
                <a:gd name="connsiteY520" fmla="*/ 596046 h 828675"/>
                <a:gd name="connsiteX521" fmla="*/ 39110 w 695325"/>
                <a:gd name="connsiteY521" fmla="*/ 597875 h 828675"/>
                <a:gd name="connsiteX522" fmla="*/ 35748 w 695325"/>
                <a:gd name="connsiteY522" fmla="*/ 598389 h 828675"/>
                <a:gd name="connsiteX523" fmla="*/ 35271 w 695325"/>
                <a:gd name="connsiteY523" fmla="*/ 596094 h 828675"/>
                <a:gd name="connsiteX524" fmla="*/ 36509 w 695325"/>
                <a:gd name="connsiteY524" fmla="*/ 594065 h 828675"/>
                <a:gd name="connsiteX525" fmla="*/ 38453 w 695325"/>
                <a:gd name="connsiteY525" fmla="*/ 591893 h 828675"/>
                <a:gd name="connsiteX526" fmla="*/ 39396 w 695325"/>
                <a:gd name="connsiteY526" fmla="*/ 588188 h 828675"/>
                <a:gd name="connsiteX527" fmla="*/ 41539 w 695325"/>
                <a:gd name="connsiteY527" fmla="*/ 586607 h 828675"/>
                <a:gd name="connsiteX528" fmla="*/ 43853 w 695325"/>
                <a:gd name="connsiteY528" fmla="*/ 586692 h 828675"/>
                <a:gd name="connsiteX529" fmla="*/ 48635 w 695325"/>
                <a:gd name="connsiteY529" fmla="*/ 586016 h 828675"/>
                <a:gd name="connsiteX530" fmla="*/ 52007 w 695325"/>
                <a:gd name="connsiteY530" fmla="*/ 585054 h 828675"/>
                <a:gd name="connsiteX531" fmla="*/ 57788 w 695325"/>
                <a:gd name="connsiteY531" fmla="*/ 585692 h 828675"/>
                <a:gd name="connsiteX532" fmla="*/ 66418 w 695325"/>
                <a:gd name="connsiteY532" fmla="*/ 587111 h 828675"/>
                <a:gd name="connsiteX533" fmla="*/ 71971 w 695325"/>
                <a:gd name="connsiteY533" fmla="*/ 590559 h 828675"/>
                <a:gd name="connsiteX534" fmla="*/ 74066 w 695325"/>
                <a:gd name="connsiteY534" fmla="*/ 590245 h 828675"/>
                <a:gd name="connsiteX535" fmla="*/ 76286 w 695325"/>
                <a:gd name="connsiteY535" fmla="*/ 589331 h 828675"/>
                <a:gd name="connsiteX536" fmla="*/ 77296 w 695325"/>
                <a:gd name="connsiteY536" fmla="*/ 588083 h 828675"/>
                <a:gd name="connsiteX537" fmla="*/ 72933 w 695325"/>
                <a:gd name="connsiteY537" fmla="*/ 586654 h 828675"/>
                <a:gd name="connsiteX538" fmla="*/ 72685 w 695325"/>
                <a:gd name="connsiteY538" fmla="*/ 584606 h 828675"/>
                <a:gd name="connsiteX539" fmla="*/ 73228 w 695325"/>
                <a:gd name="connsiteY539" fmla="*/ 583063 h 828675"/>
                <a:gd name="connsiteX540" fmla="*/ 80353 w 695325"/>
                <a:gd name="connsiteY540" fmla="*/ 580215 h 828675"/>
                <a:gd name="connsiteX541" fmla="*/ 88125 w 695325"/>
                <a:gd name="connsiteY541" fmla="*/ 579587 h 828675"/>
                <a:gd name="connsiteX542" fmla="*/ 86792 w 695325"/>
                <a:gd name="connsiteY542" fmla="*/ 577291 h 828675"/>
                <a:gd name="connsiteX543" fmla="*/ 69761 w 695325"/>
                <a:gd name="connsiteY543" fmla="*/ 580758 h 828675"/>
                <a:gd name="connsiteX544" fmla="*/ 65313 w 695325"/>
                <a:gd name="connsiteY544" fmla="*/ 578387 h 828675"/>
                <a:gd name="connsiteX545" fmla="*/ 61798 w 695325"/>
                <a:gd name="connsiteY545" fmla="*/ 578406 h 828675"/>
                <a:gd name="connsiteX546" fmla="*/ 59503 w 695325"/>
                <a:gd name="connsiteY546" fmla="*/ 579758 h 828675"/>
                <a:gd name="connsiteX547" fmla="*/ 52950 w 695325"/>
                <a:gd name="connsiteY547" fmla="*/ 581397 h 828675"/>
                <a:gd name="connsiteX548" fmla="*/ 51749 w 695325"/>
                <a:gd name="connsiteY548" fmla="*/ 580234 h 828675"/>
                <a:gd name="connsiteX549" fmla="*/ 52997 w 695325"/>
                <a:gd name="connsiteY549" fmla="*/ 576215 h 828675"/>
                <a:gd name="connsiteX550" fmla="*/ 56922 w 695325"/>
                <a:gd name="connsiteY550" fmla="*/ 569605 h 828675"/>
                <a:gd name="connsiteX551" fmla="*/ 57245 w 695325"/>
                <a:gd name="connsiteY551" fmla="*/ 567985 h 828675"/>
                <a:gd name="connsiteX552" fmla="*/ 59065 w 695325"/>
                <a:gd name="connsiteY552" fmla="*/ 566385 h 828675"/>
                <a:gd name="connsiteX553" fmla="*/ 69237 w 695325"/>
                <a:gd name="connsiteY553" fmla="*/ 562527 h 828675"/>
                <a:gd name="connsiteX554" fmla="*/ 74124 w 695325"/>
                <a:gd name="connsiteY554" fmla="*/ 558032 h 828675"/>
                <a:gd name="connsiteX555" fmla="*/ 76324 w 695325"/>
                <a:gd name="connsiteY555" fmla="*/ 557460 h 828675"/>
                <a:gd name="connsiteX556" fmla="*/ 78505 w 695325"/>
                <a:gd name="connsiteY556" fmla="*/ 557775 h 828675"/>
                <a:gd name="connsiteX557" fmla="*/ 81829 w 695325"/>
                <a:gd name="connsiteY557" fmla="*/ 557251 h 828675"/>
                <a:gd name="connsiteX558" fmla="*/ 88249 w 695325"/>
                <a:gd name="connsiteY558" fmla="*/ 558536 h 828675"/>
                <a:gd name="connsiteX559" fmla="*/ 91212 w 695325"/>
                <a:gd name="connsiteY559" fmla="*/ 564156 h 828675"/>
                <a:gd name="connsiteX560" fmla="*/ 93869 w 695325"/>
                <a:gd name="connsiteY560" fmla="*/ 565918 h 828675"/>
                <a:gd name="connsiteX561" fmla="*/ 102222 w 695325"/>
                <a:gd name="connsiteY561" fmla="*/ 572910 h 828675"/>
                <a:gd name="connsiteX562" fmla="*/ 101851 w 695325"/>
                <a:gd name="connsiteY562" fmla="*/ 570910 h 828675"/>
                <a:gd name="connsiteX563" fmla="*/ 94612 w 695325"/>
                <a:gd name="connsiteY563" fmla="*/ 561413 h 828675"/>
                <a:gd name="connsiteX564" fmla="*/ 91850 w 695325"/>
                <a:gd name="connsiteY564" fmla="*/ 559051 h 828675"/>
                <a:gd name="connsiteX565" fmla="*/ 89783 w 695325"/>
                <a:gd name="connsiteY565" fmla="*/ 554365 h 828675"/>
                <a:gd name="connsiteX566" fmla="*/ 90488 w 695325"/>
                <a:gd name="connsiteY566" fmla="*/ 549926 h 828675"/>
                <a:gd name="connsiteX567" fmla="*/ 92812 w 695325"/>
                <a:gd name="connsiteY567" fmla="*/ 546954 h 828675"/>
                <a:gd name="connsiteX568" fmla="*/ 101070 w 695325"/>
                <a:gd name="connsiteY568" fmla="*/ 545363 h 828675"/>
                <a:gd name="connsiteX569" fmla="*/ 102546 w 695325"/>
                <a:gd name="connsiteY569" fmla="*/ 543639 h 828675"/>
                <a:gd name="connsiteX570" fmla="*/ 102699 w 695325"/>
                <a:gd name="connsiteY570" fmla="*/ 540677 h 828675"/>
                <a:gd name="connsiteX571" fmla="*/ 101432 w 695325"/>
                <a:gd name="connsiteY571" fmla="*/ 538648 h 828675"/>
                <a:gd name="connsiteX572" fmla="*/ 98393 w 695325"/>
                <a:gd name="connsiteY572" fmla="*/ 538763 h 828675"/>
                <a:gd name="connsiteX573" fmla="*/ 95888 w 695325"/>
                <a:gd name="connsiteY573" fmla="*/ 537505 h 828675"/>
                <a:gd name="connsiteX574" fmla="*/ 95202 w 695325"/>
                <a:gd name="connsiteY574" fmla="*/ 534305 h 828675"/>
                <a:gd name="connsiteX575" fmla="*/ 96203 w 695325"/>
                <a:gd name="connsiteY575" fmla="*/ 532133 h 828675"/>
                <a:gd name="connsiteX576" fmla="*/ 100965 w 695325"/>
                <a:gd name="connsiteY576" fmla="*/ 528161 h 828675"/>
                <a:gd name="connsiteX577" fmla="*/ 103565 w 695325"/>
                <a:gd name="connsiteY577" fmla="*/ 526875 h 828675"/>
                <a:gd name="connsiteX578" fmla="*/ 108080 w 695325"/>
                <a:gd name="connsiteY578" fmla="*/ 525485 h 828675"/>
                <a:gd name="connsiteX579" fmla="*/ 115919 w 695325"/>
                <a:gd name="connsiteY579" fmla="*/ 528628 h 828675"/>
                <a:gd name="connsiteX580" fmla="*/ 116519 w 695325"/>
                <a:gd name="connsiteY580" fmla="*/ 530266 h 828675"/>
                <a:gd name="connsiteX581" fmla="*/ 114319 w 695325"/>
                <a:gd name="connsiteY581" fmla="*/ 534210 h 828675"/>
                <a:gd name="connsiteX582" fmla="*/ 114538 w 695325"/>
                <a:gd name="connsiteY582" fmla="*/ 536419 h 828675"/>
                <a:gd name="connsiteX583" fmla="*/ 116462 w 695325"/>
                <a:gd name="connsiteY583" fmla="*/ 536658 h 828675"/>
                <a:gd name="connsiteX584" fmla="*/ 120939 w 695325"/>
                <a:gd name="connsiteY584" fmla="*/ 530009 h 828675"/>
                <a:gd name="connsiteX585" fmla="*/ 126206 w 695325"/>
                <a:gd name="connsiteY585" fmla="*/ 529085 h 828675"/>
                <a:gd name="connsiteX586" fmla="*/ 128388 w 695325"/>
                <a:gd name="connsiteY586" fmla="*/ 527656 h 828675"/>
                <a:gd name="connsiteX587" fmla="*/ 130921 w 695325"/>
                <a:gd name="connsiteY587" fmla="*/ 526752 h 828675"/>
                <a:gd name="connsiteX588" fmla="*/ 134531 w 695325"/>
                <a:gd name="connsiteY588" fmla="*/ 532771 h 828675"/>
                <a:gd name="connsiteX589" fmla="*/ 136122 w 695325"/>
                <a:gd name="connsiteY589" fmla="*/ 534695 h 828675"/>
                <a:gd name="connsiteX590" fmla="*/ 137313 w 695325"/>
                <a:gd name="connsiteY590" fmla="*/ 535486 h 828675"/>
                <a:gd name="connsiteX591" fmla="*/ 138465 w 695325"/>
                <a:gd name="connsiteY591" fmla="*/ 540477 h 828675"/>
                <a:gd name="connsiteX592" fmla="*/ 139580 w 695325"/>
                <a:gd name="connsiteY592" fmla="*/ 540744 h 828675"/>
                <a:gd name="connsiteX593" fmla="*/ 141170 w 695325"/>
                <a:gd name="connsiteY593" fmla="*/ 538248 h 828675"/>
                <a:gd name="connsiteX594" fmla="*/ 144056 w 695325"/>
                <a:gd name="connsiteY594" fmla="*/ 536924 h 828675"/>
                <a:gd name="connsiteX595" fmla="*/ 148104 w 695325"/>
                <a:gd name="connsiteY595" fmla="*/ 536057 h 828675"/>
                <a:gd name="connsiteX596" fmla="*/ 154810 w 695325"/>
                <a:gd name="connsiteY596" fmla="*/ 537381 h 828675"/>
                <a:gd name="connsiteX597" fmla="*/ 157849 w 695325"/>
                <a:gd name="connsiteY597" fmla="*/ 536400 h 828675"/>
                <a:gd name="connsiteX598" fmla="*/ 159334 w 695325"/>
                <a:gd name="connsiteY598" fmla="*/ 536543 h 828675"/>
                <a:gd name="connsiteX599" fmla="*/ 157905 w 695325"/>
                <a:gd name="connsiteY599" fmla="*/ 532057 h 828675"/>
                <a:gd name="connsiteX600" fmla="*/ 157020 w 695325"/>
                <a:gd name="connsiteY600" fmla="*/ 530752 h 828675"/>
                <a:gd name="connsiteX601" fmla="*/ 158401 w 695325"/>
                <a:gd name="connsiteY601" fmla="*/ 526733 h 828675"/>
                <a:gd name="connsiteX602" fmla="*/ 159839 w 695325"/>
                <a:gd name="connsiteY602" fmla="*/ 525161 h 828675"/>
                <a:gd name="connsiteX603" fmla="*/ 164468 w 695325"/>
                <a:gd name="connsiteY603" fmla="*/ 522332 h 828675"/>
                <a:gd name="connsiteX604" fmla="*/ 168888 w 695325"/>
                <a:gd name="connsiteY604" fmla="*/ 521065 h 828675"/>
                <a:gd name="connsiteX605" fmla="*/ 171774 w 695325"/>
                <a:gd name="connsiteY605" fmla="*/ 518379 h 828675"/>
                <a:gd name="connsiteX606" fmla="*/ 175651 w 695325"/>
                <a:gd name="connsiteY606" fmla="*/ 515893 h 828675"/>
                <a:gd name="connsiteX607" fmla="*/ 175041 w 695325"/>
                <a:gd name="connsiteY607" fmla="*/ 513912 h 828675"/>
                <a:gd name="connsiteX608" fmla="*/ 173965 w 695325"/>
                <a:gd name="connsiteY608" fmla="*/ 511607 h 828675"/>
                <a:gd name="connsiteX609" fmla="*/ 171450 w 695325"/>
                <a:gd name="connsiteY609" fmla="*/ 511464 h 828675"/>
                <a:gd name="connsiteX610" fmla="*/ 170431 w 695325"/>
                <a:gd name="connsiteY610" fmla="*/ 510207 h 828675"/>
                <a:gd name="connsiteX611" fmla="*/ 173612 w 695325"/>
                <a:gd name="connsiteY611" fmla="*/ 507216 h 828675"/>
                <a:gd name="connsiteX612" fmla="*/ 177975 w 695325"/>
                <a:gd name="connsiteY612" fmla="*/ 503882 h 828675"/>
                <a:gd name="connsiteX613" fmla="*/ 177213 w 695325"/>
                <a:gd name="connsiteY613" fmla="*/ 502568 h 828675"/>
                <a:gd name="connsiteX614" fmla="*/ 173936 w 695325"/>
                <a:gd name="connsiteY614" fmla="*/ 501082 h 828675"/>
                <a:gd name="connsiteX615" fmla="*/ 171450 w 695325"/>
                <a:gd name="connsiteY615" fmla="*/ 502196 h 828675"/>
                <a:gd name="connsiteX616" fmla="*/ 167754 w 695325"/>
                <a:gd name="connsiteY616" fmla="*/ 504777 h 828675"/>
                <a:gd name="connsiteX617" fmla="*/ 163449 w 695325"/>
                <a:gd name="connsiteY617" fmla="*/ 508854 h 828675"/>
                <a:gd name="connsiteX618" fmla="*/ 164849 w 695325"/>
                <a:gd name="connsiteY618" fmla="*/ 510045 h 828675"/>
                <a:gd name="connsiteX619" fmla="*/ 167002 w 695325"/>
                <a:gd name="connsiteY619" fmla="*/ 513464 h 828675"/>
                <a:gd name="connsiteX620" fmla="*/ 164002 w 695325"/>
                <a:gd name="connsiteY620" fmla="*/ 517998 h 828675"/>
                <a:gd name="connsiteX621" fmla="*/ 148076 w 695325"/>
                <a:gd name="connsiteY621" fmla="*/ 529990 h 828675"/>
                <a:gd name="connsiteX622" fmla="*/ 140484 w 695325"/>
                <a:gd name="connsiteY622" fmla="*/ 533486 h 828675"/>
                <a:gd name="connsiteX623" fmla="*/ 136979 w 695325"/>
                <a:gd name="connsiteY623" fmla="*/ 532943 h 828675"/>
                <a:gd name="connsiteX624" fmla="*/ 136141 w 695325"/>
                <a:gd name="connsiteY624" fmla="*/ 529676 h 828675"/>
                <a:gd name="connsiteX625" fmla="*/ 134531 w 695325"/>
                <a:gd name="connsiteY625" fmla="*/ 527266 h 828675"/>
                <a:gd name="connsiteX626" fmla="*/ 132798 w 695325"/>
                <a:gd name="connsiteY626" fmla="*/ 522265 h 828675"/>
                <a:gd name="connsiteX627" fmla="*/ 129845 w 695325"/>
                <a:gd name="connsiteY627" fmla="*/ 522399 h 828675"/>
                <a:gd name="connsiteX628" fmla="*/ 128168 w 695325"/>
                <a:gd name="connsiteY628" fmla="*/ 523504 h 828675"/>
                <a:gd name="connsiteX629" fmla="*/ 127445 w 695325"/>
                <a:gd name="connsiteY629" fmla="*/ 521865 h 828675"/>
                <a:gd name="connsiteX630" fmla="*/ 128711 w 695325"/>
                <a:gd name="connsiteY630" fmla="*/ 516512 h 828675"/>
                <a:gd name="connsiteX631" fmla="*/ 131207 w 695325"/>
                <a:gd name="connsiteY631" fmla="*/ 512274 h 828675"/>
                <a:gd name="connsiteX632" fmla="*/ 135389 w 695325"/>
                <a:gd name="connsiteY632" fmla="*/ 509064 h 828675"/>
                <a:gd name="connsiteX633" fmla="*/ 137398 w 695325"/>
                <a:gd name="connsiteY633" fmla="*/ 505177 h 828675"/>
                <a:gd name="connsiteX634" fmla="*/ 139284 w 695325"/>
                <a:gd name="connsiteY634" fmla="*/ 498996 h 828675"/>
                <a:gd name="connsiteX635" fmla="*/ 145332 w 695325"/>
                <a:gd name="connsiteY635" fmla="*/ 493090 h 828675"/>
                <a:gd name="connsiteX636" fmla="*/ 154134 w 695325"/>
                <a:gd name="connsiteY636" fmla="*/ 478403 h 828675"/>
                <a:gd name="connsiteX637" fmla="*/ 161306 w 695325"/>
                <a:gd name="connsiteY637" fmla="*/ 473688 h 828675"/>
                <a:gd name="connsiteX638" fmla="*/ 163935 w 695325"/>
                <a:gd name="connsiteY638" fmla="*/ 468516 h 828675"/>
                <a:gd name="connsiteX639" fmla="*/ 168164 w 695325"/>
                <a:gd name="connsiteY639" fmla="*/ 466230 h 828675"/>
                <a:gd name="connsiteX640" fmla="*/ 171774 w 695325"/>
                <a:gd name="connsiteY640" fmla="*/ 462182 h 828675"/>
                <a:gd name="connsiteX641" fmla="*/ 174603 w 695325"/>
                <a:gd name="connsiteY641" fmla="*/ 461782 h 828675"/>
                <a:gd name="connsiteX642" fmla="*/ 179746 w 695325"/>
                <a:gd name="connsiteY642" fmla="*/ 458124 h 828675"/>
                <a:gd name="connsiteX643" fmla="*/ 182661 w 695325"/>
                <a:gd name="connsiteY643" fmla="*/ 453761 h 828675"/>
                <a:gd name="connsiteX644" fmla="*/ 180756 w 695325"/>
                <a:gd name="connsiteY644" fmla="*/ 453495 h 828675"/>
                <a:gd name="connsiteX645" fmla="*/ 176232 w 695325"/>
                <a:gd name="connsiteY645" fmla="*/ 456324 h 828675"/>
                <a:gd name="connsiteX646" fmla="*/ 173669 w 695325"/>
                <a:gd name="connsiteY646" fmla="*/ 457467 h 828675"/>
                <a:gd name="connsiteX647" fmla="*/ 173850 w 695325"/>
                <a:gd name="connsiteY647" fmla="*/ 452790 h 828675"/>
                <a:gd name="connsiteX648" fmla="*/ 175089 w 695325"/>
                <a:gd name="connsiteY648" fmla="*/ 447980 h 828675"/>
                <a:gd name="connsiteX649" fmla="*/ 178813 w 695325"/>
                <a:gd name="connsiteY649" fmla="*/ 443570 h 828675"/>
                <a:gd name="connsiteX650" fmla="*/ 196730 w 695325"/>
                <a:gd name="connsiteY650" fmla="*/ 430701 h 828675"/>
                <a:gd name="connsiteX651" fmla="*/ 198520 w 695325"/>
                <a:gd name="connsiteY651" fmla="*/ 432835 h 828675"/>
                <a:gd name="connsiteX652" fmla="*/ 200663 w 695325"/>
                <a:gd name="connsiteY652" fmla="*/ 436607 h 828675"/>
                <a:gd name="connsiteX653" fmla="*/ 206054 w 695325"/>
                <a:gd name="connsiteY653" fmla="*/ 435759 h 828675"/>
                <a:gd name="connsiteX654" fmla="*/ 212208 w 695325"/>
                <a:gd name="connsiteY654" fmla="*/ 428454 h 828675"/>
                <a:gd name="connsiteX655" fmla="*/ 216941 w 695325"/>
                <a:gd name="connsiteY655" fmla="*/ 420481 h 828675"/>
                <a:gd name="connsiteX656" fmla="*/ 214379 w 695325"/>
                <a:gd name="connsiteY656" fmla="*/ 421872 h 828675"/>
                <a:gd name="connsiteX657" fmla="*/ 211589 w 695325"/>
                <a:gd name="connsiteY657" fmla="*/ 425139 h 828675"/>
                <a:gd name="connsiteX658" fmla="*/ 206150 w 695325"/>
                <a:gd name="connsiteY658" fmla="*/ 429663 h 828675"/>
                <a:gd name="connsiteX659" fmla="*/ 203635 w 695325"/>
                <a:gd name="connsiteY659" fmla="*/ 430378 h 828675"/>
                <a:gd name="connsiteX660" fmla="*/ 202197 w 695325"/>
                <a:gd name="connsiteY660" fmla="*/ 429787 h 828675"/>
                <a:gd name="connsiteX661" fmla="*/ 201397 w 695325"/>
                <a:gd name="connsiteY661" fmla="*/ 426768 h 828675"/>
                <a:gd name="connsiteX662" fmla="*/ 199511 w 695325"/>
                <a:gd name="connsiteY662" fmla="*/ 425787 h 828675"/>
                <a:gd name="connsiteX663" fmla="*/ 197806 w 695325"/>
                <a:gd name="connsiteY663" fmla="*/ 426463 h 828675"/>
                <a:gd name="connsiteX664" fmla="*/ 196044 w 695325"/>
                <a:gd name="connsiteY664" fmla="*/ 424310 h 828675"/>
                <a:gd name="connsiteX665" fmla="*/ 195729 w 695325"/>
                <a:gd name="connsiteY665" fmla="*/ 418986 h 828675"/>
                <a:gd name="connsiteX666" fmla="*/ 197977 w 695325"/>
                <a:gd name="connsiteY666" fmla="*/ 411032 h 828675"/>
                <a:gd name="connsiteX667" fmla="*/ 199758 w 695325"/>
                <a:gd name="connsiteY667" fmla="*/ 405755 h 828675"/>
                <a:gd name="connsiteX668" fmla="*/ 201682 w 695325"/>
                <a:gd name="connsiteY668" fmla="*/ 401745 h 828675"/>
                <a:gd name="connsiteX669" fmla="*/ 209245 w 695325"/>
                <a:gd name="connsiteY669" fmla="*/ 390315 h 828675"/>
                <a:gd name="connsiteX670" fmla="*/ 210874 w 695325"/>
                <a:gd name="connsiteY670" fmla="*/ 384048 h 828675"/>
                <a:gd name="connsiteX671" fmla="*/ 214294 w 695325"/>
                <a:gd name="connsiteY671" fmla="*/ 380733 h 828675"/>
                <a:gd name="connsiteX672" fmla="*/ 218732 w 695325"/>
                <a:gd name="connsiteY672" fmla="*/ 381467 h 828675"/>
                <a:gd name="connsiteX673" fmla="*/ 220075 w 695325"/>
                <a:gd name="connsiteY673" fmla="*/ 380505 h 828675"/>
                <a:gd name="connsiteX674" fmla="*/ 218551 w 695325"/>
                <a:gd name="connsiteY674" fmla="*/ 376371 h 828675"/>
                <a:gd name="connsiteX675" fmla="*/ 213713 w 695325"/>
                <a:gd name="connsiteY675" fmla="*/ 373094 h 828675"/>
                <a:gd name="connsiteX676" fmla="*/ 213417 w 695325"/>
                <a:gd name="connsiteY676" fmla="*/ 371027 h 828675"/>
                <a:gd name="connsiteX677" fmla="*/ 229543 w 695325"/>
                <a:gd name="connsiteY677" fmla="*/ 365589 h 828675"/>
                <a:gd name="connsiteX678" fmla="*/ 237220 w 695325"/>
                <a:gd name="connsiteY678" fmla="*/ 365770 h 828675"/>
                <a:gd name="connsiteX679" fmla="*/ 239496 w 695325"/>
                <a:gd name="connsiteY679" fmla="*/ 363055 h 828675"/>
                <a:gd name="connsiteX680" fmla="*/ 243669 w 695325"/>
                <a:gd name="connsiteY680" fmla="*/ 361302 h 828675"/>
                <a:gd name="connsiteX681" fmla="*/ 246831 w 695325"/>
                <a:gd name="connsiteY681" fmla="*/ 357969 h 828675"/>
                <a:gd name="connsiteX682" fmla="*/ 245202 w 695325"/>
                <a:gd name="connsiteY682" fmla="*/ 356492 h 828675"/>
                <a:gd name="connsiteX683" fmla="*/ 237401 w 695325"/>
                <a:gd name="connsiteY683" fmla="*/ 359559 h 828675"/>
                <a:gd name="connsiteX684" fmla="*/ 232524 w 695325"/>
                <a:gd name="connsiteY684" fmla="*/ 360997 h 828675"/>
                <a:gd name="connsiteX685" fmla="*/ 230324 w 695325"/>
                <a:gd name="connsiteY685" fmla="*/ 360950 h 828675"/>
                <a:gd name="connsiteX686" fmla="*/ 228600 w 695325"/>
                <a:gd name="connsiteY686" fmla="*/ 361998 h 828675"/>
                <a:gd name="connsiteX687" fmla="*/ 222371 w 695325"/>
                <a:gd name="connsiteY687" fmla="*/ 362398 h 828675"/>
                <a:gd name="connsiteX688" fmla="*/ 221009 w 695325"/>
                <a:gd name="connsiteY688" fmla="*/ 349091 h 828675"/>
                <a:gd name="connsiteX689" fmla="*/ 221990 w 695325"/>
                <a:gd name="connsiteY689" fmla="*/ 341824 h 828675"/>
                <a:gd name="connsiteX690" fmla="*/ 224314 w 695325"/>
                <a:gd name="connsiteY690" fmla="*/ 341976 h 828675"/>
                <a:gd name="connsiteX691" fmla="*/ 224847 w 695325"/>
                <a:gd name="connsiteY691" fmla="*/ 335013 h 828675"/>
                <a:gd name="connsiteX692" fmla="*/ 227533 w 695325"/>
                <a:gd name="connsiteY692" fmla="*/ 330889 h 828675"/>
                <a:gd name="connsiteX693" fmla="*/ 231238 w 695325"/>
                <a:gd name="connsiteY693" fmla="*/ 329965 h 828675"/>
                <a:gd name="connsiteX694" fmla="*/ 233106 w 695325"/>
                <a:gd name="connsiteY694" fmla="*/ 328203 h 828675"/>
                <a:gd name="connsiteX695" fmla="*/ 235801 w 695325"/>
                <a:gd name="connsiteY695" fmla="*/ 324602 h 828675"/>
                <a:gd name="connsiteX696" fmla="*/ 240259 w 695325"/>
                <a:gd name="connsiteY696" fmla="*/ 325431 h 828675"/>
                <a:gd name="connsiteX697" fmla="*/ 244840 w 695325"/>
                <a:gd name="connsiteY697" fmla="*/ 324631 h 828675"/>
                <a:gd name="connsiteX698" fmla="*/ 243697 w 695325"/>
                <a:gd name="connsiteY698" fmla="*/ 322926 h 828675"/>
                <a:gd name="connsiteX699" fmla="*/ 238011 w 695325"/>
                <a:gd name="connsiteY699" fmla="*/ 320735 h 828675"/>
                <a:gd name="connsiteX700" fmla="*/ 236611 w 695325"/>
                <a:gd name="connsiteY700" fmla="*/ 316963 h 828675"/>
                <a:gd name="connsiteX701" fmla="*/ 238611 w 695325"/>
                <a:gd name="connsiteY701" fmla="*/ 314849 h 828675"/>
                <a:gd name="connsiteX702" fmla="*/ 240792 w 695325"/>
                <a:gd name="connsiteY702" fmla="*/ 313296 h 828675"/>
                <a:gd name="connsiteX703" fmla="*/ 242716 w 695325"/>
                <a:gd name="connsiteY703" fmla="*/ 313020 h 828675"/>
                <a:gd name="connsiteX704" fmla="*/ 246516 w 695325"/>
                <a:gd name="connsiteY704" fmla="*/ 305619 h 828675"/>
                <a:gd name="connsiteX705" fmla="*/ 248831 w 695325"/>
                <a:gd name="connsiteY705" fmla="*/ 302447 h 828675"/>
                <a:gd name="connsiteX706" fmla="*/ 251413 w 695325"/>
                <a:gd name="connsiteY706" fmla="*/ 303000 h 828675"/>
                <a:gd name="connsiteX707" fmla="*/ 255013 w 695325"/>
                <a:gd name="connsiteY707" fmla="*/ 299723 h 828675"/>
                <a:gd name="connsiteX708" fmla="*/ 258556 w 695325"/>
                <a:gd name="connsiteY708" fmla="*/ 300838 h 828675"/>
                <a:gd name="connsiteX709" fmla="*/ 261976 w 695325"/>
                <a:gd name="connsiteY709" fmla="*/ 298694 h 828675"/>
                <a:gd name="connsiteX710" fmla="*/ 266652 w 695325"/>
                <a:gd name="connsiteY710" fmla="*/ 297275 h 828675"/>
                <a:gd name="connsiteX711" fmla="*/ 283769 w 695325"/>
                <a:gd name="connsiteY711" fmla="*/ 296732 h 828675"/>
                <a:gd name="connsiteX712" fmla="*/ 284274 w 695325"/>
                <a:gd name="connsiteY712" fmla="*/ 293675 h 828675"/>
                <a:gd name="connsiteX713" fmla="*/ 280673 w 695325"/>
                <a:gd name="connsiteY713" fmla="*/ 292970 h 828675"/>
                <a:gd name="connsiteX714" fmla="*/ 267957 w 695325"/>
                <a:gd name="connsiteY714" fmla="*/ 292179 h 828675"/>
                <a:gd name="connsiteX715" fmla="*/ 261461 w 695325"/>
                <a:gd name="connsiteY715" fmla="*/ 292246 h 828675"/>
                <a:gd name="connsiteX716" fmla="*/ 258728 w 695325"/>
                <a:gd name="connsiteY716" fmla="*/ 293037 h 828675"/>
                <a:gd name="connsiteX717" fmla="*/ 257727 w 695325"/>
                <a:gd name="connsiteY717" fmla="*/ 291970 h 828675"/>
                <a:gd name="connsiteX718" fmla="*/ 257909 w 695325"/>
                <a:gd name="connsiteY718" fmla="*/ 290141 h 828675"/>
                <a:gd name="connsiteX719" fmla="*/ 260271 w 695325"/>
                <a:gd name="connsiteY719" fmla="*/ 287236 h 828675"/>
                <a:gd name="connsiteX720" fmla="*/ 261385 w 695325"/>
                <a:gd name="connsiteY720" fmla="*/ 284026 h 828675"/>
                <a:gd name="connsiteX721" fmla="*/ 266109 w 695325"/>
                <a:gd name="connsiteY721" fmla="*/ 276158 h 828675"/>
                <a:gd name="connsiteX722" fmla="*/ 271643 w 695325"/>
                <a:gd name="connsiteY722" fmla="*/ 270900 h 828675"/>
                <a:gd name="connsiteX723" fmla="*/ 275882 w 695325"/>
                <a:gd name="connsiteY723" fmla="*/ 272244 h 828675"/>
                <a:gd name="connsiteX724" fmla="*/ 280388 w 695325"/>
                <a:gd name="connsiteY724" fmla="*/ 277263 h 828675"/>
                <a:gd name="connsiteX725" fmla="*/ 283597 w 695325"/>
                <a:gd name="connsiteY725" fmla="*/ 277892 h 828675"/>
                <a:gd name="connsiteX726" fmla="*/ 285093 w 695325"/>
                <a:gd name="connsiteY726" fmla="*/ 279511 h 828675"/>
                <a:gd name="connsiteX727" fmla="*/ 287436 w 695325"/>
                <a:gd name="connsiteY727" fmla="*/ 286407 h 828675"/>
                <a:gd name="connsiteX728" fmla="*/ 288550 w 695325"/>
                <a:gd name="connsiteY728" fmla="*/ 286626 h 828675"/>
                <a:gd name="connsiteX729" fmla="*/ 288046 w 695325"/>
                <a:gd name="connsiteY729" fmla="*/ 280006 h 828675"/>
                <a:gd name="connsiteX730" fmla="*/ 291141 w 695325"/>
                <a:gd name="connsiteY730" fmla="*/ 274596 h 828675"/>
                <a:gd name="connsiteX731" fmla="*/ 290341 w 695325"/>
                <a:gd name="connsiteY731" fmla="*/ 273101 h 828675"/>
                <a:gd name="connsiteX732" fmla="*/ 285693 w 695325"/>
                <a:gd name="connsiteY732" fmla="*/ 275063 h 828675"/>
                <a:gd name="connsiteX733" fmla="*/ 282130 w 695325"/>
                <a:gd name="connsiteY733" fmla="*/ 273025 h 828675"/>
                <a:gd name="connsiteX734" fmla="*/ 279321 w 695325"/>
                <a:gd name="connsiteY734" fmla="*/ 268948 h 828675"/>
                <a:gd name="connsiteX735" fmla="*/ 278521 w 695325"/>
                <a:gd name="connsiteY735" fmla="*/ 265214 h 828675"/>
                <a:gd name="connsiteX736" fmla="*/ 280273 w 695325"/>
                <a:gd name="connsiteY736" fmla="*/ 261518 h 828675"/>
                <a:gd name="connsiteX737" fmla="*/ 281921 w 695325"/>
                <a:gd name="connsiteY737" fmla="*/ 259651 h 828675"/>
                <a:gd name="connsiteX738" fmla="*/ 280807 w 695325"/>
                <a:gd name="connsiteY738" fmla="*/ 257470 h 828675"/>
                <a:gd name="connsiteX739" fmla="*/ 273777 w 695325"/>
                <a:gd name="connsiteY739" fmla="*/ 263290 h 828675"/>
                <a:gd name="connsiteX740" fmla="*/ 268805 w 695325"/>
                <a:gd name="connsiteY740" fmla="*/ 264652 h 828675"/>
                <a:gd name="connsiteX741" fmla="*/ 266843 w 695325"/>
                <a:gd name="connsiteY741" fmla="*/ 263842 h 828675"/>
                <a:gd name="connsiteX742" fmla="*/ 267901 w 695325"/>
                <a:gd name="connsiteY742" fmla="*/ 258566 h 828675"/>
                <a:gd name="connsiteX743" fmla="*/ 267310 w 695325"/>
                <a:gd name="connsiteY743" fmla="*/ 254365 h 828675"/>
                <a:gd name="connsiteX744" fmla="*/ 273977 w 695325"/>
                <a:gd name="connsiteY744" fmla="*/ 243983 h 828675"/>
                <a:gd name="connsiteX745" fmla="*/ 276273 w 695325"/>
                <a:gd name="connsiteY745" fmla="*/ 242783 h 828675"/>
                <a:gd name="connsiteX746" fmla="*/ 280016 w 695325"/>
                <a:gd name="connsiteY746" fmla="*/ 243621 h 828675"/>
                <a:gd name="connsiteX747" fmla="*/ 283397 w 695325"/>
                <a:gd name="connsiteY747" fmla="*/ 246555 h 828675"/>
                <a:gd name="connsiteX748" fmla="*/ 286226 w 695325"/>
                <a:gd name="connsiteY748" fmla="*/ 246088 h 828675"/>
                <a:gd name="connsiteX749" fmla="*/ 289293 w 695325"/>
                <a:gd name="connsiteY749" fmla="*/ 244516 h 828675"/>
                <a:gd name="connsiteX750" fmla="*/ 288874 w 695325"/>
                <a:gd name="connsiteY750" fmla="*/ 241697 h 828675"/>
                <a:gd name="connsiteX751" fmla="*/ 282226 w 695325"/>
                <a:gd name="connsiteY751" fmla="*/ 240573 h 828675"/>
                <a:gd name="connsiteX752" fmla="*/ 280511 w 695325"/>
                <a:gd name="connsiteY752" fmla="*/ 238230 h 828675"/>
                <a:gd name="connsiteX753" fmla="*/ 281131 w 695325"/>
                <a:gd name="connsiteY753" fmla="*/ 235915 h 828675"/>
                <a:gd name="connsiteX754" fmla="*/ 285693 w 695325"/>
                <a:gd name="connsiteY754" fmla="*/ 233477 h 828675"/>
                <a:gd name="connsiteX755" fmla="*/ 290236 w 695325"/>
                <a:gd name="connsiteY755" fmla="*/ 229067 h 828675"/>
                <a:gd name="connsiteX756" fmla="*/ 295437 w 695325"/>
                <a:gd name="connsiteY756" fmla="*/ 227781 h 828675"/>
                <a:gd name="connsiteX757" fmla="*/ 299618 w 695325"/>
                <a:gd name="connsiteY757" fmla="*/ 224438 h 828675"/>
                <a:gd name="connsiteX758" fmla="*/ 300428 w 695325"/>
                <a:gd name="connsiteY758" fmla="*/ 225200 h 828675"/>
                <a:gd name="connsiteX759" fmla="*/ 301133 w 695325"/>
                <a:gd name="connsiteY759" fmla="*/ 226514 h 828675"/>
                <a:gd name="connsiteX760" fmla="*/ 302638 w 695325"/>
                <a:gd name="connsiteY760" fmla="*/ 238877 h 828675"/>
                <a:gd name="connsiteX761" fmla="*/ 306381 w 695325"/>
                <a:gd name="connsiteY761" fmla="*/ 248898 h 828675"/>
                <a:gd name="connsiteX762" fmla="*/ 307763 w 695325"/>
                <a:gd name="connsiteY762" fmla="*/ 249260 h 828675"/>
                <a:gd name="connsiteX763" fmla="*/ 306324 w 695325"/>
                <a:gd name="connsiteY763" fmla="*/ 240744 h 828675"/>
                <a:gd name="connsiteX764" fmla="*/ 307667 w 695325"/>
                <a:gd name="connsiteY764" fmla="*/ 238287 h 828675"/>
                <a:gd name="connsiteX765" fmla="*/ 309363 w 695325"/>
                <a:gd name="connsiteY765" fmla="*/ 236420 h 828675"/>
                <a:gd name="connsiteX766" fmla="*/ 309896 w 695325"/>
                <a:gd name="connsiteY766" fmla="*/ 234286 h 828675"/>
                <a:gd name="connsiteX767" fmla="*/ 307953 w 695325"/>
                <a:gd name="connsiteY767" fmla="*/ 233562 h 828675"/>
                <a:gd name="connsiteX768" fmla="*/ 306362 w 695325"/>
                <a:gd name="connsiteY768" fmla="*/ 230496 h 828675"/>
                <a:gd name="connsiteX769" fmla="*/ 304095 w 695325"/>
                <a:gd name="connsiteY769" fmla="*/ 220656 h 828675"/>
                <a:gd name="connsiteX770" fmla="*/ 304876 w 695325"/>
                <a:gd name="connsiteY770" fmla="*/ 218084 h 828675"/>
                <a:gd name="connsiteX771" fmla="*/ 309801 w 695325"/>
                <a:gd name="connsiteY771" fmla="*/ 212808 h 828675"/>
                <a:gd name="connsiteX772" fmla="*/ 315973 w 695325"/>
                <a:gd name="connsiteY772" fmla="*/ 211598 h 828675"/>
                <a:gd name="connsiteX773" fmla="*/ 322545 w 695325"/>
                <a:gd name="connsiteY773" fmla="*/ 215294 h 828675"/>
                <a:gd name="connsiteX774" fmla="*/ 324860 w 695325"/>
                <a:gd name="connsiteY774" fmla="*/ 215332 h 828675"/>
                <a:gd name="connsiteX775" fmla="*/ 328669 w 695325"/>
                <a:gd name="connsiteY775" fmla="*/ 214341 h 828675"/>
                <a:gd name="connsiteX776" fmla="*/ 335137 w 695325"/>
                <a:gd name="connsiteY776" fmla="*/ 211293 h 828675"/>
                <a:gd name="connsiteX777" fmla="*/ 338947 w 695325"/>
                <a:gd name="connsiteY777" fmla="*/ 210131 h 828675"/>
                <a:gd name="connsiteX778" fmla="*/ 340929 w 695325"/>
                <a:gd name="connsiteY778" fmla="*/ 210131 h 828675"/>
                <a:gd name="connsiteX779" fmla="*/ 341414 w 695325"/>
                <a:gd name="connsiteY779" fmla="*/ 208588 h 828675"/>
                <a:gd name="connsiteX780" fmla="*/ 339576 w 695325"/>
                <a:gd name="connsiteY780" fmla="*/ 207597 h 828675"/>
                <a:gd name="connsiteX781" fmla="*/ 338985 w 695325"/>
                <a:gd name="connsiteY781" fmla="*/ 206635 h 828675"/>
                <a:gd name="connsiteX782" fmla="*/ 337547 w 695325"/>
                <a:gd name="connsiteY782" fmla="*/ 206083 h 828675"/>
                <a:gd name="connsiteX783" fmla="*/ 331565 w 695325"/>
                <a:gd name="connsiteY783" fmla="*/ 207731 h 828675"/>
                <a:gd name="connsiteX784" fmla="*/ 315059 w 695325"/>
                <a:gd name="connsiteY784" fmla="*/ 207207 h 828675"/>
                <a:gd name="connsiteX785" fmla="*/ 313468 w 695325"/>
                <a:gd name="connsiteY785" fmla="*/ 205445 h 828675"/>
                <a:gd name="connsiteX786" fmla="*/ 313173 w 695325"/>
                <a:gd name="connsiteY786" fmla="*/ 202387 h 828675"/>
                <a:gd name="connsiteX787" fmla="*/ 314925 w 695325"/>
                <a:gd name="connsiteY787" fmla="*/ 198006 h 828675"/>
                <a:gd name="connsiteX788" fmla="*/ 316849 w 695325"/>
                <a:gd name="connsiteY788" fmla="*/ 195577 h 828675"/>
                <a:gd name="connsiteX789" fmla="*/ 323079 w 695325"/>
                <a:gd name="connsiteY789" fmla="*/ 191205 h 828675"/>
                <a:gd name="connsiteX790" fmla="*/ 329660 w 695325"/>
                <a:gd name="connsiteY790" fmla="*/ 190614 h 828675"/>
                <a:gd name="connsiteX791" fmla="*/ 336604 w 695325"/>
                <a:gd name="connsiteY791" fmla="*/ 182813 h 828675"/>
                <a:gd name="connsiteX792" fmla="*/ 339252 w 695325"/>
                <a:gd name="connsiteY792" fmla="*/ 176946 h 828675"/>
                <a:gd name="connsiteX793" fmla="*/ 340757 w 695325"/>
                <a:gd name="connsiteY793" fmla="*/ 167850 h 828675"/>
                <a:gd name="connsiteX794" fmla="*/ 344986 w 695325"/>
                <a:gd name="connsiteY794" fmla="*/ 160458 h 828675"/>
                <a:gd name="connsiteX795" fmla="*/ 355597 w 695325"/>
                <a:gd name="connsiteY795" fmla="*/ 156239 h 828675"/>
                <a:gd name="connsiteX796" fmla="*/ 356025 w 695325"/>
                <a:gd name="connsiteY796" fmla="*/ 154372 h 828675"/>
                <a:gd name="connsiteX797" fmla="*/ 354902 w 695325"/>
                <a:gd name="connsiteY797" fmla="*/ 150495 h 828675"/>
                <a:gd name="connsiteX798" fmla="*/ 354997 w 695325"/>
                <a:gd name="connsiteY798" fmla="*/ 143504 h 828675"/>
                <a:gd name="connsiteX799" fmla="*/ 357902 w 695325"/>
                <a:gd name="connsiteY799" fmla="*/ 135322 h 828675"/>
                <a:gd name="connsiteX800" fmla="*/ 359836 w 695325"/>
                <a:gd name="connsiteY800" fmla="*/ 132474 h 828675"/>
                <a:gd name="connsiteX801" fmla="*/ 360731 w 695325"/>
                <a:gd name="connsiteY801" fmla="*/ 132131 h 828675"/>
                <a:gd name="connsiteX802" fmla="*/ 363017 w 695325"/>
                <a:gd name="connsiteY802" fmla="*/ 134817 h 828675"/>
                <a:gd name="connsiteX803" fmla="*/ 365798 w 695325"/>
                <a:gd name="connsiteY803" fmla="*/ 140513 h 828675"/>
                <a:gd name="connsiteX804" fmla="*/ 370151 w 695325"/>
                <a:gd name="connsiteY804" fmla="*/ 143770 h 828675"/>
                <a:gd name="connsiteX805" fmla="*/ 375857 w 695325"/>
                <a:gd name="connsiteY805" fmla="*/ 144332 h 828675"/>
                <a:gd name="connsiteX806" fmla="*/ 377380 w 695325"/>
                <a:gd name="connsiteY806" fmla="*/ 142732 h 828675"/>
                <a:gd name="connsiteX807" fmla="*/ 372952 w 695325"/>
                <a:gd name="connsiteY807" fmla="*/ 139494 h 828675"/>
                <a:gd name="connsiteX808" fmla="*/ 369589 w 695325"/>
                <a:gd name="connsiteY808" fmla="*/ 135246 h 828675"/>
                <a:gd name="connsiteX809" fmla="*/ 369322 w 695325"/>
                <a:gd name="connsiteY809" fmla="*/ 130969 h 828675"/>
                <a:gd name="connsiteX810" fmla="*/ 370913 w 695325"/>
                <a:gd name="connsiteY810" fmla="*/ 128702 h 828675"/>
                <a:gd name="connsiteX811" fmla="*/ 373389 w 695325"/>
                <a:gd name="connsiteY811" fmla="*/ 128949 h 828675"/>
                <a:gd name="connsiteX812" fmla="*/ 376494 w 695325"/>
                <a:gd name="connsiteY812" fmla="*/ 128473 h 828675"/>
                <a:gd name="connsiteX813" fmla="*/ 379390 w 695325"/>
                <a:gd name="connsiteY813" fmla="*/ 125587 h 828675"/>
                <a:gd name="connsiteX814" fmla="*/ 379809 w 695325"/>
                <a:gd name="connsiteY814" fmla="*/ 123558 h 828675"/>
                <a:gd name="connsiteX815" fmla="*/ 379933 w 695325"/>
                <a:gd name="connsiteY815" fmla="*/ 120796 h 828675"/>
                <a:gd name="connsiteX816" fmla="*/ 380657 w 695325"/>
                <a:gd name="connsiteY816" fmla="*/ 117986 h 828675"/>
                <a:gd name="connsiteX817" fmla="*/ 384906 w 695325"/>
                <a:gd name="connsiteY817" fmla="*/ 111252 h 828675"/>
                <a:gd name="connsiteX818" fmla="*/ 397993 w 695325"/>
                <a:gd name="connsiteY818" fmla="*/ 106861 h 828675"/>
                <a:gd name="connsiteX819" fmla="*/ 398945 w 695325"/>
                <a:gd name="connsiteY819" fmla="*/ 108652 h 828675"/>
                <a:gd name="connsiteX820" fmla="*/ 398240 w 695325"/>
                <a:gd name="connsiteY820" fmla="*/ 121634 h 828675"/>
                <a:gd name="connsiteX821" fmla="*/ 396735 w 695325"/>
                <a:gd name="connsiteY821" fmla="*/ 129978 h 828675"/>
                <a:gd name="connsiteX822" fmla="*/ 396783 w 695325"/>
                <a:gd name="connsiteY822" fmla="*/ 136055 h 828675"/>
                <a:gd name="connsiteX823" fmla="*/ 399336 w 695325"/>
                <a:gd name="connsiteY823" fmla="*/ 129978 h 828675"/>
                <a:gd name="connsiteX824" fmla="*/ 402746 w 695325"/>
                <a:gd name="connsiteY824" fmla="*/ 113243 h 828675"/>
                <a:gd name="connsiteX825" fmla="*/ 405317 w 695325"/>
                <a:gd name="connsiteY825" fmla="*/ 105318 h 828675"/>
                <a:gd name="connsiteX826" fmla="*/ 408213 w 695325"/>
                <a:gd name="connsiteY826" fmla="*/ 100755 h 828675"/>
                <a:gd name="connsiteX827" fmla="*/ 410280 w 695325"/>
                <a:gd name="connsiteY827" fmla="*/ 99727 h 828675"/>
                <a:gd name="connsiteX828" fmla="*/ 412328 w 695325"/>
                <a:gd name="connsiteY828" fmla="*/ 97355 h 828675"/>
                <a:gd name="connsiteX829" fmla="*/ 415033 w 695325"/>
                <a:gd name="connsiteY829" fmla="*/ 95945 h 828675"/>
                <a:gd name="connsiteX830" fmla="*/ 415862 w 695325"/>
                <a:gd name="connsiteY830" fmla="*/ 97765 h 828675"/>
                <a:gd name="connsiteX831" fmla="*/ 416719 w 695325"/>
                <a:gd name="connsiteY831" fmla="*/ 101984 h 828675"/>
                <a:gd name="connsiteX832" fmla="*/ 415261 w 695325"/>
                <a:gd name="connsiteY832" fmla="*/ 116710 h 828675"/>
                <a:gd name="connsiteX833" fmla="*/ 415404 w 695325"/>
                <a:gd name="connsiteY833" fmla="*/ 121339 h 828675"/>
                <a:gd name="connsiteX834" fmla="*/ 413775 w 695325"/>
                <a:gd name="connsiteY834" fmla="*/ 127521 h 828675"/>
                <a:gd name="connsiteX835" fmla="*/ 407537 w 695325"/>
                <a:gd name="connsiteY835" fmla="*/ 141227 h 828675"/>
                <a:gd name="connsiteX836" fmla="*/ 407822 w 695325"/>
                <a:gd name="connsiteY836" fmla="*/ 142970 h 828675"/>
                <a:gd name="connsiteX837" fmla="*/ 409232 w 695325"/>
                <a:gd name="connsiteY837" fmla="*/ 142323 h 828675"/>
                <a:gd name="connsiteX838" fmla="*/ 411642 w 695325"/>
                <a:gd name="connsiteY838" fmla="*/ 140075 h 828675"/>
                <a:gd name="connsiteX839" fmla="*/ 419376 w 695325"/>
                <a:gd name="connsiteY839" fmla="*/ 127044 h 828675"/>
                <a:gd name="connsiteX840" fmla="*/ 426130 w 695325"/>
                <a:gd name="connsiteY840" fmla="*/ 128692 h 828675"/>
                <a:gd name="connsiteX841" fmla="*/ 426215 w 695325"/>
                <a:gd name="connsiteY841" fmla="*/ 127625 h 828675"/>
                <a:gd name="connsiteX842" fmla="*/ 424043 w 695325"/>
                <a:gd name="connsiteY842" fmla="*/ 123787 h 828675"/>
                <a:gd name="connsiteX843" fmla="*/ 421405 w 695325"/>
                <a:gd name="connsiteY843" fmla="*/ 120101 h 828675"/>
                <a:gd name="connsiteX844" fmla="*/ 420605 w 695325"/>
                <a:gd name="connsiteY844" fmla="*/ 115529 h 828675"/>
                <a:gd name="connsiteX845" fmla="*/ 420957 w 695325"/>
                <a:gd name="connsiteY845" fmla="*/ 103261 h 828675"/>
                <a:gd name="connsiteX846" fmla="*/ 422996 w 695325"/>
                <a:gd name="connsiteY846" fmla="*/ 98374 h 828675"/>
                <a:gd name="connsiteX847" fmla="*/ 428825 w 695325"/>
                <a:gd name="connsiteY847" fmla="*/ 98889 h 828675"/>
                <a:gd name="connsiteX848" fmla="*/ 432321 w 695325"/>
                <a:gd name="connsiteY848" fmla="*/ 98212 h 828675"/>
                <a:gd name="connsiteX849" fmla="*/ 433950 w 695325"/>
                <a:gd name="connsiteY849" fmla="*/ 100432 h 828675"/>
                <a:gd name="connsiteX850" fmla="*/ 437445 w 695325"/>
                <a:gd name="connsiteY850" fmla="*/ 100270 h 828675"/>
                <a:gd name="connsiteX851" fmla="*/ 439864 w 695325"/>
                <a:gd name="connsiteY851" fmla="*/ 91411 h 828675"/>
                <a:gd name="connsiteX852" fmla="*/ 444655 w 695325"/>
                <a:gd name="connsiteY852" fmla="*/ 90630 h 828675"/>
                <a:gd name="connsiteX853" fmla="*/ 448866 w 695325"/>
                <a:gd name="connsiteY853" fmla="*/ 96498 h 828675"/>
                <a:gd name="connsiteX854" fmla="*/ 453923 w 695325"/>
                <a:gd name="connsiteY854" fmla="*/ 100432 h 828675"/>
                <a:gd name="connsiteX855" fmla="*/ 457991 w 695325"/>
                <a:gd name="connsiteY855" fmla="*/ 106070 h 828675"/>
                <a:gd name="connsiteX856" fmla="*/ 459143 w 695325"/>
                <a:gd name="connsiteY856" fmla="*/ 104527 h 828675"/>
                <a:gd name="connsiteX857" fmla="*/ 456952 w 695325"/>
                <a:gd name="connsiteY857" fmla="*/ 91326 h 828675"/>
                <a:gd name="connsiteX858" fmla="*/ 454552 w 695325"/>
                <a:gd name="connsiteY858" fmla="*/ 86487 h 828675"/>
                <a:gd name="connsiteX859" fmla="*/ 449342 w 695325"/>
                <a:gd name="connsiteY859" fmla="*/ 83963 h 828675"/>
                <a:gd name="connsiteX860" fmla="*/ 443789 w 695325"/>
                <a:gd name="connsiteY860" fmla="*/ 77972 h 828675"/>
                <a:gd name="connsiteX861" fmla="*/ 442350 w 695325"/>
                <a:gd name="connsiteY861" fmla="*/ 75305 h 828675"/>
                <a:gd name="connsiteX862" fmla="*/ 442598 w 695325"/>
                <a:gd name="connsiteY862" fmla="*/ 73323 h 828675"/>
                <a:gd name="connsiteX863" fmla="*/ 447494 w 695325"/>
                <a:gd name="connsiteY863" fmla="*/ 71409 h 828675"/>
                <a:gd name="connsiteX864" fmla="*/ 453952 w 695325"/>
                <a:gd name="connsiteY864" fmla="*/ 73609 h 828675"/>
                <a:gd name="connsiteX865" fmla="*/ 459705 w 695325"/>
                <a:gd name="connsiteY865" fmla="*/ 68590 h 828675"/>
                <a:gd name="connsiteX866" fmla="*/ 461277 w 695325"/>
                <a:gd name="connsiteY866" fmla="*/ 69971 h 828675"/>
                <a:gd name="connsiteX867" fmla="*/ 465687 w 695325"/>
                <a:gd name="connsiteY867" fmla="*/ 67342 h 828675"/>
                <a:gd name="connsiteX868" fmla="*/ 468430 w 695325"/>
                <a:gd name="connsiteY868" fmla="*/ 70885 h 828675"/>
                <a:gd name="connsiteX869" fmla="*/ 470116 w 695325"/>
                <a:gd name="connsiteY869" fmla="*/ 69837 h 828675"/>
                <a:gd name="connsiteX870" fmla="*/ 471088 w 695325"/>
                <a:gd name="connsiteY870" fmla="*/ 65084 h 828675"/>
                <a:gd name="connsiteX871" fmla="*/ 478127 w 695325"/>
                <a:gd name="connsiteY871" fmla="*/ 62132 h 828675"/>
                <a:gd name="connsiteX872" fmla="*/ 482594 w 695325"/>
                <a:gd name="connsiteY872" fmla="*/ 64865 h 828675"/>
                <a:gd name="connsiteX873" fmla="*/ 484984 w 695325"/>
                <a:gd name="connsiteY873" fmla="*/ 67675 h 828675"/>
                <a:gd name="connsiteX874" fmla="*/ 486099 w 695325"/>
                <a:gd name="connsiteY874" fmla="*/ 73076 h 828675"/>
                <a:gd name="connsiteX875" fmla="*/ 487804 w 695325"/>
                <a:gd name="connsiteY875" fmla="*/ 83696 h 828675"/>
                <a:gd name="connsiteX876" fmla="*/ 491290 w 695325"/>
                <a:gd name="connsiteY876" fmla="*/ 89402 h 828675"/>
                <a:gd name="connsiteX877" fmla="*/ 493462 w 695325"/>
                <a:gd name="connsiteY877" fmla="*/ 92192 h 828675"/>
                <a:gd name="connsiteX878" fmla="*/ 496024 w 695325"/>
                <a:gd name="connsiteY878" fmla="*/ 92964 h 828675"/>
                <a:gd name="connsiteX879" fmla="*/ 497262 w 695325"/>
                <a:gd name="connsiteY879" fmla="*/ 90126 h 828675"/>
                <a:gd name="connsiteX880" fmla="*/ 494862 w 695325"/>
                <a:gd name="connsiteY880" fmla="*/ 86697 h 828675"/>
                <a:gd name="connsiteX881" fmla="*/ 494214 w 695325"/>
                <a:gd name="connsiteY881" fmla="*/ 83458 h 828675"/>
                <a:gd name="connsiteX882" fmla="*/ 495367 w 695325"/>
                <a:gd name="connsiteY882" fmla="*/ 75400 h 828675"/>
                <a:gd name="connsiteX883" fmla="*/ 496710 w 695325"/>
                <a:gd name="connsiteY883" fmla="*/ 72228 h 828675"/>
                <a:gd name="connsiteX884" fmla="*/ 504244 w 695325"/>
                <a:gd name="connsiteY884" fmla="*/ 60141 h 828675"/>
                <a:gd name="connsiteX885" fmla="*/ 510550 w 695325"/>
                <a:gd name="connsiteY885" fmla="*/ 53835 h 828675"/>
                <a:gd name="connsiteX886" fmla="*/ 514322 w 695325"/>
                <a:gd name="connsiteY886" fmla="*/ 53302 h 828675"/>
                <a:gd name="connsiteX887" fmla="*/ 520932 w 695325"/>
                <a:gd name="connsiteY887" fmla="*/ 39081 h 828675"/>
                <a:gd name="connsiteX888" fmla="*/ 522799 w 695325"/>
                <a:gd name="connsiteY888" fmla="*/ 36481 h 828675"/>
                <a:gd name="connsiteX889" fmla="*/ 524523 w 695325"/>
                <a:gd name="connsiteY889" fmla="*/ 35881 h 828675"/>
                <a:gd name="connsiteX890" fmla="*/ 524085 w 695325"/>
                <a:gd name="connsiteY890" fmla="*/ 32375 h 828675"/>
                <a:gd name="connsiteX891" fmla="*/ 520475 w 695325"/>
                <a:gd name="connsiteY891" fmla="*/ 30156 h 828675"/>
                <a:gd name="connsiteX892" fmla="*/ 520351 w 695325"/>
                <a:gd name="connsiteY892" fmla="*/ 25794 h 828675"/>
                <a:gd name="connsiteX893" fmla="*/ 525113 w 695325"/>
                <a:gd name="connsiteY893" fmla="*/ 20479 h 828675"/>
                <a:gd name="connsiteX894" fmla="*/ 530895 w 695325"/>
                <a:gd name="connsiteY894" fmla="*/ 11516 h 828675"/>
                <a:gd name="connsiteX895" fmla="*/ 533743 w 695325"/>
                <a:gd name="connsiteY895" fmla="*/ 10916 h 828675"/>
                <a:gd name="connsiteX896" fmla="*/ 535534 w 695325"/>
                <a:gd name="connsiteY896" fmla="*/ 13411 h 828675"/>
                <a:gd name="connsiteX897" fmla="*/ 541163 w 695325"/>
                <a:gd name="connsiteY897" fmla="*/ 17459 h 828675"/>
                <a:gd name="connsiteX898" fmla="*/ 544611 w 695325"/>
                <a:gd name="connsiteY898" fmla="*/ 22079 h 828675"/>
                <a:gd name="connsiteX899" fmla="*/ 547107 w 695325"/>
                <a:gd name="connsiteY899" fmla="*/ 24403 h 828675"/>
                <a:gd name="connsiteX900" fmla="*/ 548726 w 695325"/>
                <a:gd name="connsiteY900" fmla="*/ 23917 h 828675"/>
                <a:gd name="connsiteX901" fmla="*/ 550069 w 695325"/>
                <a:gd name="connsiteY901" fmla="*/ 20450 h 828675"/>
                <a:gd name="connsiteX902" fmla="*/ 551688 w 695325"/>
                <a:gd name="connsiteY902" fmla="*/ 18821 h 828675"/>
                <a:gd name="connsiteX903" fmla="*/ 555260 w 695325"/>
                <a:gd name="connsiteY903" fmla="*/ 19736 h 828675"/>
                <a:gd name="connsiteX904" fmla="*/ 557393 w 695325"/>
                <a:gd name="connsiteY904" fmla="*/ 21965 h 828675"/>
                <a:gd name="connsiteX905" fmla="*/ 559061 w 695325"/>
                <a:gd name="connsiteY905" fmla="*/ 22260 h 828675"/>
                <a:gd name="connsiteX906" fmla="*/ 560565 w 695325"/>
                <a:gd name="connsiteY906" fmla="*/ 23613 h 828675"/>
                <a:gd name="connsiteX907" fmla="*/ 560918 w 695325"/>
                <a:gd name="connsiteY907" fmla="*/ 26575 h 828675"/>
                <a:gd name="connsiteX908" fmla="*/ 557822 w 695325"/>
                <a:gd name="connsiteY908" fmla="*/ 29804 h 828675"/>
                <a:gd name="connsiteX909" fmla="*/ 552545 w 695325"/>
                <a:gd name="connsiteY909" fmla="*/ 38310 h 828675"/>
                <a:gd name="connsiteX910" fmla="*/ 547345 w 695325"/>
                <a:gd name="connsiteY910" fmla="*/ 47930 h 828675"/>
                <a:gd name="connsiteX911" fmla="*/ 545630 w 695325"/>
                <a:gd name="connsiteY911" fmla="*/ 52978 h 828675"/>
                <a:gd name="connsiteX912" fmla="*/ 543944 w 695325"/>
                <a:gd name="connsiteY912" fmla="*/ 66151 h 828675"/>
                <a:gd name="connsiteX913" fmla="*/ 539877 w 695325"/>
                <a:gd name="connsiteY913" fmla="*/ 74524 h 828675"/>
                <a:gd name="connsiteX914" fmla="*/ 539563 w 695325"/>
                <a:gd name="connsiteY914" fmla="*/ 80372 h 828675"/>
                <a:gd name="connsiteX915" fmla="*/ 541201 w 695325"/>
                <a:gd name="connsiteY915" fmla="*/ 83115 h 828675"/>
                <a:gd name="connsiteX916" fmla="*/ 545687 w 695325"/>
                <a:gd name="connsiteY916" fmla="*/ 80963 h 828675"/>
                <a:gd name="connsiteX917" fmla="*/ 551222 w 695325"/>
                <a:gd name="connsiteY917" fmla="*/ 73162 h 828675"/>
                <a:gd name="connsiteX918" fmla="*/ 552602 w 695325"/>
                <a:gd name="connsiteY918" fmla="*/ 64837 h 828675"/>
                <a:gd name="connsiteX919" fmla="*/ 566442 w 695325"/>
                <a:gd name="connsiteY919" fmla="*/ 42062 h 828675"/>
                <a:gd name="connsiteX920" fmla="*/ 572938 w 695325"/>
                <a:gd name="connsiteY920" fmla="*/ 29356 h 828675"/>
                <a:gd name="connsiteX921" fmla="*/ 580311 w 695325"/>
                <a:gd name="connsiteY921" fmla="*/ 18755 h 828675"/>
                <a:gd name="connsiteX922" fmla="*/ 584445 w 695325"/>
                <a:gd name="connsiteY922" fmla="*/ 16554 h 828675"/>
                <a:gd name="connsiteX923" fmla="*/ 586387 w 695325"/>
                <a:gd name="connsiteY923" fmla="*/ 23593 h 828675"/>
                <a:gd name="connsiteX924" fmla="*/ 584825 w 695325"/>
                <a:gd name="connsiteY924" fmla="*/ 32737 h 828675"/>
                <a:gd name="connsiteX925" fmla="*/ 581692 w 695325"/>
                <a:gd name="connsiteY925" fmla="*/ 38538 h 828675"/>
                <a:gd name="connsiteX926" fmla="*/ 584006 w 695325"/>
                <a:gd name="connsiteY926" fmla="*/ 41196 h 828675"/>
                <a:gd name="connsiteX927" fmla="*/ 583568 w 695325"/>
                <a:gd name="connsiteY927" fmla="*/ 48054 h 828675"/>
                <a:gd name="connsiteX928" fmla="*/ 582844 w 695325"/>
                <a:gd name="connsiteY928" fmla="*/ 51854 h 828675"/>
                <a:gd name="connsiteX929" fmla="*/ 582387 w 695325"/>
                <a:gd name="connsiteY929" fmla="*/ 55826 h 828675"/>
                <a:gd name="connsiteX930" fmla="*/ 582416 w 695325"/>
                <a:gd name="connsiteY930" fmla="*/ 59312 h 828675"/>
                <a:gd name="connsiteX931" fmla="*/ 584588 w 695325"/>
                <a:gd name="connsiteY931" fmla="*/ 58379 h 828675"/>
                <a:gd name="connsiteX932" fmla="*/ 593227 w 695325"/>
                <a:gd name="connsiteY932" fmla="*/ 51216 h 828675"/>
                <a:gd name="connsiteX933" fmla="*/ 595417 w 695325"/>
                <a:gd name="connsiteY933" fmla="*/ 43425 h 828675"/>
                <a:gd name="connsiteX934" fmla="*/ 597446 w 695325"/>
                <a:gd name="connsiteY934" fmla="*/ 37557 h 828675"/>
                <a:gd name="connsiteX935" fmla="*/ 598418 w 695325"/>
                <a:gd name="connsiteY935" fmla="*/ 32480 h 828675"/>
                <a:gd name="connsiteX936" fmla="*/ 601780 w 695325"/>
                <a:gd name="connsiteY936" fmla="*/ 27651 h 828675"/>
                <a:gd name="connsiteX937" fmla="*/ 608124 w 695325"/>
                <a:gd name="connsiteY937" fmla="*/ 27613 h 828675"/>
                <a:gd name="connsiteX938" fmla="*/ 608372 w 695325"/>
                <a:gd name="connsiteY938" fmla="*/ 25708 h 828675"/>
                <a:gd name="connsiteX939" fmla="*/ 600675 w 695325"/>
                <a:gd name="connsiteY939" fmla="*/ 19069 h 828675"/>
                <a:gd name="connsiteX940" fmla="*/ 599770 w 695325"/>
                <a:gd name="connsiteY940" fmla="*/ 16031 h 828675"/>
                <a:gd name="connsiteX941" fmla="*/ 602352 w 695325"/>
                <a:gd name="connsiteY941" fmla="*/ 11973 h 828675"/>
                <a:gd name="connsiteX942" fmla="*/ 609448 w 695325"/>
                <a:gd name="connsiteY942" fmla="*/ 4200 h 828675"/>
                <a:gd name="connsiteX943" fmla="*/ 613096 w 695325"/>
                <a:gd name="connsiteY943" fmla="*/ 5058 h 828675"/>
                <a:gd name="connsiteX944" fmla="*/ 615277 w 695325"/>
                <a:gd name="connsiteY944" fmla="*/ 6829 h 828675"/>
                <a:gd name="connsiteX945" fmla="*/ 624011 w 695325"/>
                <a:gd name="connsiteY945" fmla="*/ 8182 h 828675"/>
                <a:gd name="connsiteX946" fmla="*/ 630717 w 695325"/>
                <a:gd name="connsiteY946" fmla="*/ 13735 h 828675"/>
                <a:gd name="connsiteX947" fmla="*/ 630460 w 695325"/>
                <a:gd name="connsiteY947" fmla="*/ 22393 h 828675"/>
                <a:gd name="connsiteX948" fmla="*/ 628965 w 695325"/>
                <a:gd name="connsiteY948" fmla="*/ 25994 h 828675"/>
                <a:gd name="connsiteX949" fmla="*/ 627498 w 695325"/>
                <a:gd name="connsiteY949" fmla="*/ 28204 h 828675"/>
                <a:gd name="connsiteX950" fmla="*/ 618916 w 695325"/>
                <a:gd name="connsiteY950" fmla="*/ 34719 h 828675"/>
                <a:gd name="connsiteX951" fmla="*/ 617506 w 695325"/>
                <a:gd name="connsiteY951" fmla="*/ 37929 h 828675"/>
                <a:gd name="connsiteX952" fmla="*/ 620202 w 695325"/>
                <a:gd name="connsiteY952" fmla="*/ 39033 h 828675"/>
                <a:gd name="connsiteX953" fmla="*/ 625993 w 695325"/>
                <a:gd name="connsiteY953" fmla="*/ 35795 h 828675"/>
                <a:gd name="connsiteX954" fmla="*/ 627498 w 695325"/>
                <a:gd name="connsiteY954" fmla="*/ 38738 h 828675"/>
                <a:gd name="connsiteX955" fmla="*/ 625650 w 695325"/>
                <a:gd name="connsiteY955" fmla="*/ 46072 h 828675"/>
                <a:gd name="connsiteX956" fmla="*/ 625335 w 695325"/>
                <a:gd name="connsiteY956" fmla="*/ 57017 h 828675"/>
                <a:gd name="connsiteX957" fmla="*/ 624669 w 695325"/>
                <a:gd name="connsiteY957" fmla="*/ 63370 h 828675"/>
                <a:gd name="connsiteX958" fmla="*/ 624669 w 695325"/>
                <a:gd name="connsiteY958" fmla="*/ 69142 h 828675"/>
                <a:gd name="connsiteX959" fmla="*/ 625393 w 695325"/>
                <a:gd name="connsiteY959" fmla="*/ 72238 h 828675"/>
                <a:gd name="connsiteX960" fmla="*/ 627726 w 695325"/>
                <a:gd name="connsiteY960" fmla="*/ 59950 h 828675"/>
                <a:gd name="connsiteX961" fmla="*/ 628517 w 695325"/>
                <a:gd name="connsiteY961" fmla="*/ 56779 h 828675"/>
                <a:gd name="connsiteX962" fmla="*/ 631927 w 695325"/>
                <a:gd name="connsiteY962" fmla="*/ 52121 h 828675"/>
                <a:gd name="connsiteX963" fmla="*/ 633193 w 695325"/>
                <a:gd name="connsiteY963" fmla="*/ 42701 h 828675"/>
                <a:gd name="connsiteX964" fmla="*/ 636527 w 695325"/>
                <a:gd name="connsiteY964" fmla="*/ 31318 h 828675"/>
                <a:gd name="connsiteX965" fmla="*/ 640289 w 695325"/>
                <a:gd name="connsiteY965" fmla="*/ 24670 h 828675"/>
                <a:gd name="connsiteX966" fmla="*/ 642471 w 695325"/>
                <a:gd name="connsiteY966" fmla="*/ 22850 h 828675"/>
                <a:gd name="connsiteX967" fmla="*/ 649710 w 695325"/>
                <a:gd name="connsiteY967" fmla="*/ 23108 h 828675"/>
                <a:gd name="connsiteX968" fmla="*/ 652815 w 695325"/>
                <a:gd name="connsiteY968" fmla="*/ 25613 h 828675"/>
                <a:gd name="connsiteX969" fmla="*/ 655558 w 695325"/>
                <a:gd name="connsiteY969" fmla="*/ 31166 h 828675"/>
                <a:gd name="connsiteX970" fmla="*/ 657606 w 695325"/>
                <a:gd name="connsiteY970" fmla="*/ 33385 h 828675"/>
                <a:gd name="connsiteX971" fmla="*/ 664064 w 695325"/>
                <a:gd name="connsiteY971" fmla="*/ 35738 h 828675"/>
                <a:gd name="connsiteX972" fmla="*/ 666274 w 695325"/>
                <a:gd name="connsiteY972" fmla="*/ 38681 h 828675"/>
                <a:gd name="connsiteX973" fmla="*/ 666683 w 695325"/>
                <a:gd name="connsiteY973" fmla="*/ 40434 h 828675"/>
                <a:gd name="connsiteX974" fmla="*/ 668264 w 695325"/>
                <a:gd name="connsiteY974" fmla="*/ 40786 h 828675"/>
                <a:gd name="connsiteX975" fmla="*/ 672627 w 695325"/>
                <a:gd name="connsiteY975" fmla="*/ 36605 h 828675"/>
                <a:gd name="connsiteX976" fmla="*/ 675456 w 695325"/>
                <a:gd name="connsiteY976" fmla="*/ 35909 h 828675"/>
                <a:gd name="connsiteX977" fmla="*/ 680066 w 695325"/>
                <a:gd name="connsiteY977" fmla="*/ 42424 h 828675"/>
                <a:gd name="connsiteX978" fmla="*/ 679142 w 695325"/>
                <a:gd name="connsiteY978" fmla="*/ 47234 h 828675"/>
                <a:gd name="connsiteX979" fmla="*/ 679409 w 695325"/>
                <a:gd name="connsiteY979" fmla="*/ 48759 h 828675"/>
                <a:gd name="connsiteX980" fmla="*/ 684990 w 695325"/>
                <a:gd name="connsiteY980" fmla="*/ 48454 h 828675"/>
                <a:gd name="connsiteX981" fmla="*/ 689639 w 695325"/>
                <a:gd name="connsiteY981" fmla="*/ 50340 h 828675"/>
                <a:gd name="connsiteX982" fmla="*/ 698468 w 695325"/>
                <a:gd name="connsiteY982" fmla="*/ 60131 h 828675"/>
                <a:gd name="connsiteX983" fmla="*/ 699392 w 695325"/>
                <a:gd name="connsiteY983" fmla="*/ 64684 h 828675"/>
                <a:gd name="connsiteX984" fmla="*/ 698954 w 695325"/>
                <a:gd name="connsiteY984" fmla="*/ 70190 h 828675"/>
                <a:gd name="connsiteX985" fmla="*/ 686210 w 695325"/>
                <a:gd name="connsiteY985" fmla="*/ 76219 h 828675"/>
                <a:gd name="connsiteX986" fmla="*/ 680704 w 695325"/>
                <a:gd name="connsiteY986" fmla="*/ 81972 h 828675"/>
                <a:gd name="connsiteX987" fmla="*/ 671693 w 695325"/>
                <a:gd name="connsiteY987" fmla="*/ 84182 h 828675"/>
                <a:gd name="connsiteX988" fmla="*/ 641099 w 695325"/>
                <a:gd name="connsiteY988" fmla="*/ 80334 h 828675"/>
                <a:gd name="connsiteX989" fmla="*/ 641718 w 695325"/>
                <a:gd name="connsiteY989" fmla="*/ 84496 h 828675"/>
                <a:gd name="connsiteX990" fmla="*/ 663026 w 695325"/>
                <a:gd name="connsiteY990" fmla="*/ 93555 h 828675"/>
                <a:gd name="connsiteX991" fmla="*/ 664245 w 695325"/>
                <a:gd name="connsiteY991" fmla="*/ 96136 h 828675"/>
                <a:gd name="connsiteX992" fmla="*/ 663559 w 695325"/>
                <a:gd name="connsiteY992" fmla="*/ 101546 h 828675"/>
                <a:gd name="connsiteX993" fmla="*/ 663550 w 695325"/>
                <a:gd name="connsiteY993" fmla="*/ 105880 h 828675"/>
                <a:gd name="connsiteX994" fmla="*/ 663950 w 695325"/>
                <a:gd name="connsiteY994" fmla="*/ 108833 h 828675"/>
                <a:gd name="connsiteX995" fmla="*/ 665522 w 695325"/>
                <a:gd name="connsiteY995" fmla="*/ 111576 h 828675"/>
                <a:gd name="connsiteX996" fmla="*/ 668121 w 695325"/>
                <a:gd name="connsiteY996" fmla="*/ 112862 h 828675"/>
                <a:gd name="connsiteX997" fmla="*/ 673427 w 695325"/>
                <a:gd name="connsiteY997" fmla="*/ 112185 h 828675"/>
                <a:gd name="connsiteX998" fmla="*/ 676037 w 695325"/>
                <a:gd name="connsiteY998" fmla="*/ 113662 h 828675"/>
                <a:gd name="connsiteX999" fmla="*/ 677828 w 695325"/>
                <a:gd name="connsiteY999" fmla="*/ 111481 h 828675"/>
                <a:gd name="connsiteX1000" fmla="*/ 678495 w 695325"/>
                <a:gd name="connsiteY1000" fmla="*/ 104118 h 828675"/>
                <a:gd name="connsiteX1001" fmla="*/ 680038 w 695325"/>
                <a:gd name="connsiteY1001" fmla="*/ 102489 h 828675"/>
                <a:gd name="connsiteX1002" fmla="*/ 683010 w 695325"/>
                <a:gd name="connsiteY1002" fmla="*/ 104632 h 828675"/>
                <a:gd name="connsiteX1003" fmla="*/ 684305 w 695325"/>
                <a:gd name="connsiteY1003" fmla="*/ 112500 h 828675"/>
                <a:gd name="connsiteX1004" fmla="*/ 685133 w 695325"/>
                <a:gd name="connsiteY1004" fmla="*/ 113309 h 828675"/>
                <a:gd name="connsiteX1005" fmla="*/ 686629 w 695325"/>
                <a:gd name="connsiteY1005" fmla="*/ 107709 h 828675"/>
                <a:gd name="connsiteX1006" fmla="*/ 689572 w 695325"/>
                <a:gd name="connsiteY1006" fmla="*/ 108109 h 828675"/>
                <a:gd name="connsiteX1007" fmla="*/ 692782 w 695325"/>
                <a:gd name="connsiteY1007" fmla="*/ 107642 h 828675"/>
                <a:gd name="connsiteX1008" fmla="*/ 696926 w 695325"/>
                <a:gd name="connsiteY1008" fmla="*/ 108566 h 828675"/>
                <a:gd name="connsiteX1009" fmla="*/ 498329 w 695325"/>
                <a:gd name="connsiteY1009" fmla="*/ 26746 h 828675"/>
                <a:gd name="connsiteX1010" fmla="*/ 497805 w 695325"/>
                <a:gd name="connsiteY1010" fmla="*/ 29299 h 828675"/>
                <a:gd name="connsiteX1011" fmla="*/ 496900 w 695325"/>
                <a:gd name="connsiteY1011" fmla="*/ 31775 h 828675"/>
                <a:gd name="connsiteX1012" fmla="*/ 494709 w 695325"/>
                <a:gd name="connsiteY1012" fmla="*/ 34385 h 828675"/>
                <a:gd name="connsiteX1013" fmla="*/ 488366 w 695325"/>
                <a:gd name="connsiteY1013" fmla="*/ 44682 h 828675"/>
                <a:gd name="connsiteX1014" fmla="*/ 484641 w 695325"/>
                <a:gd name="connsiteY1014" fmla="*/ 46330 h 828675"/>
                <a:gd name="connsiteX1015" fmla="*/ 483461 w 695325"/>
                <a:gd name="connsiteY1015" fmla="*/ 47939 h 828675"/>
                <a:gd name="connsiteX1016" fmla="*/ 481975 w 695325"/>
                <a:gd name="connsiteY1016" fmla="*/ 48901 h 828675"/>
                <a:gd name="connsiteX1017" fmla="*/ 477345 w 695325"/>
                <a:gd name="connsiteY1017" fmla="*/ 47501 h 828675"/>
                <a:gd name="connsiteX1018" fmla="*/ 475993 w 695325"/>
                <a:gd name="connsiteY1018" fmla="*/ 49578 h 828675"/>
                <a:gd name="connsiteX1019" fmla="*/ 474716 w 695325"/>
                <a:gd name="connsiteY1019" fmla="*/ 50968 h 828675"/>
                <a:gd name="connsiteX1020" fmla="*/ 471364 w 695325"/>
                <a:gd name="connsiteY1020" fmla="*/ 51502 h 828675"/>
                <a:gd name="connsiteX1021" fmla="*/ 469392 w 695325"/>
                <a:gd name="connsiteY1021" fmla="*/ 51054 h 828675"/>
                <a:gd name="connsiteX1022" fmla="*/ 464315 w 695325"/>
                <a:gd name="connsiteY1022" fmla="*/ 47263 h 828675"/>
                <a:gd name="connsiteX1023" fmla="*/ 461296 w 695325"/>
                <a:gd name="connsiteY1023" fmla="*/ 43148 h 828675"/>
                <a:gd name="connsiteX1024" fmla="*/ 459657 w 695325"/>
                <a:gd name="connsiteY1024" fmla="*/ 39624 h 828675"/>
                <a:gd name="connsiteX1025" fmla="*/ 464354 w 695325"/>
                <a:gd name="connsiteY1025" fmla="*/ 39691 h 828675"/>
                <a:gd name="connsiteX1026" fmla="*/ 466020 w 695325"/>
                <a:gd name="connsiteY1026" fmla="*/ 38833 h 828675"/>
                <a:gd name="connsiteX1027" fmla="*/ 469173 w 695325"/>
                <a:gd name="connsiteY1027" fmla="*/ 39576 h 828675"/>
                <a:gd name="connsiteX1028" fmla="*/ 471068 w 695325"/>
                <a:gd name="connsiteY1028" fmla="*/ 35947 h 828675"/>
                <a:gd name="connsiteX1029" fmla="*/ 475069 w 695325"/>
                <a:gd name="connsiteY1029" fmla="*/ 36385 h 828675"/>
                <a:gd name="connsiteX1030" fmla="*/ 482755 w 695325"/>
                <a:gd name="connsiteY1030" fmla="*/ 33861 h 828675"/>
                <a:gd name="connsiteX1031" fmla="*/ 485575 w 695325"/>
                <a:gd name="connsiteY1031" fmla="*/ 35271 h 828675"/>
                <a:gd name="connsiteX1032" fmla="*/ 492023 w 695325"/>
                <a:gd name="connsiteY1032" fmla="*/ 26803 h 828675"/>
                <a:gd name="connsiteX1033" fmla="*/ 494043 w 695325"/>
                <a:gd name="connsiteY1033" fmla="*/ 27022 h 828675"/>
                <a:gd name="connsiteX1034" fmla="*/ 497129 w 695325"/>
                <a:gd name="connsiteY1034" fmla="*/ 24594 h 828675"/>
                <a:gd name="connsiteX1035" fmla="*/ 498329 w 695325"/>
                <a:gd name="connsiteY1035" fmla="*/ 26746 h 828675"/>
                <a:gd name="connsiteX1036" fmla="*/ 513750 w 695325"/>
                <a:gd name="connsiteY1036" fmla="*/ 46815 h 828675"/>
                <a:gd name="connsiteX1037" fmla="*/ 508654 w 695325"/>
                <a:gd name="connsiteY1037" fmla="*/ 50016 h 828675"/>
                <a:gd name="connsiteX1038" fmla="*/ 505701 w 695325"/>
                <a:gd name="connsiteY1038" fmla="*/ 47263 h 828675"/>
                <a:gd name="connsiteX1039" fmla="*/ 504463 w 695325"/>
                <a:gd name="connsiteY1039" fmla="*/ 44434 h 828675"/>
                <a:gd name="connsiteX1040" fmla="*/ 504282 w 695325"/>
                <a:gd name="connsiteY1040" fmla="*/ 38138 h 828675"/>
                <a:gd name="connsiteX1041" fmla="*/ 504968 w 695325"/>
                <a:gd name="connsiteY1041" fmla="*/ 34290 h 828675"/>
                <a:gd name="connsiteX1042" fmla="*/ 507359 w 695325"/>
                <a:gd name="connsiteY1042" fmla="*/ 32299 h 828675"/>
                <a:gd name="connsiteX1043" fmla="*/ 508911 w 695325"/>
                <a:gd name="connsiteY1043" fmla="*/ 33757 h 828675"/>
                <a:gd name="connsiteX1044" fmla="*/ 509321 w 695325"/>
                <a:gd name="connsiteY1044" fmla="*/ 34976 h 828675"/>
                <a:gd name="connsiteX1045" fmla="*/ 512102 w 695325"/>
                <a:gd name="connsiteY1045" fmla="*/ 36166 h 828675"/>
                <a:gd name="connsiteX1046" fmla="*/ 515369 w 695325"/>
                <a:gd name="connsiteY1046" fmla="*/ 40129 h 828675"/>
                <a:gd name="connsiteX1047" fmla="*/ 513750 w 695325"/>
                <a:gd name="connsiteY1047" fmla="*/ 46815 h 828675"/>
                <a:gd name="connsiteX1048" fmla="*/ 503006 w 695325"/>
                <a:gd name="connsiteY1048" fmla="*/ 48263 h 828675"/>
                <a:gd name="connsiteX1049" fmla="*/ 503501 w 695325"/>
                <a:gd name="connsiteY1049" fmla="*/ 52016 h 828675"/>
                <a:gd name="connsiteX1050" fmla="*/ 503691 w 695325"/>
                <a:gd name="connsiteY1050" fmla="*/ 55102 h 828675"/>
                <a:gd name="connsiteX1051" fmla="*/ 501196 w 695325"/>
                <a:gd name="connsiteY1051" fmla="*/ 59550 h 828675"/>
                <a:gd name="connsiteX1052" fmla="*/ 495443 w 695325"/>
                <a:gd name="connsiteY1052" fmla="*/ 65370 h 828675"/>
                <a:gd name="connsiteX1053" fmla="*/ 495776 w 695325"/>
                <a:gd name="connsiteY1053" fmla="*/ 66932 h 828675"/>
                <a:gd name="connsiteX1054" fmla="*/ 493786 w 695325"/>
                <a:gd name="connsiteY1054" fmla="*/ 68428 h 828675"/>
                <a:gd name="connsiteX1055" fmla="*/ 490804 w 695325"/>
                <a:gd name="connsiteY1055" fmla="*/ 69523 h 828675"/>
                <a:gd name="connsiteX1056" fmla="*/ 489233 w 695325"/>
                <a:gd name="connsiteY1056" fmla="*/ 68466 h 828675"/>
                <a:gd name="connsiteX1057" fmla="*/ 489442 w 695325"/>
                <a:gd name="connsiteY1057" fmla="*/ 63484 h 828675"/>
                <a:gd name="connsiteX1058" fmla="*/ 488966 w 695325"/>
                <a:gd name="connsiteY1058" fmla="*/ 61998 h 828675"/>
                <a:gd name="connsiteX1059" fmla="*/ 486709 w 695325"/>
                <a:gd name="connsiteY1059" fmla="*/ 63979 h 828675"/>
                <a:gd name="connsiteX1060" fmla="*/ 484356 w 695325"/>
                <a:gd name="connsiteY1060" fmla="*/ 61436 h 828675"/>
                <a:gd name="connsiteX1061" fmla="*/ 484356 w 695325"/>
                <a:gd name="connsiteY1061" fmla="*/ 58883 h 828675"/>
                <a:gd name="connsiteX1062" fmla="*/ 484975 w 695325"/>
                <a:gd name="connsiteY1062" fmla="*/ 56664 h 828675"/>
                <a:gd name="connsiteX1063" fmla="*/ 487156 w 695325"/>
                <a:gd name="connsiteY1063" fmla="*/ 53283 h 828675"/>
                <a:gd name="connsiteX1064" fmla="*/ 490785 w 695325"/>
                <a:gd name="connsiteY1064" fmla="*/ 50949 h 828675"/>
                <a:gd name="connsiteX1065" fmla="*/ 493176 w 695325"/>
                <a:gd name="connsiteY1065" fmla="*/ 51825 h 828675"/>
                <a:gd name="connsiteX1066" fmla="*/ 501158 w 695325"/>
                <a:gd name="connsiteY1066" fmla="*/ 42843 h 828675"/>
                <a:gd name="connsiteX1067" fmla="*/ 502015 w 695325"/>
                <a:gd name="connsiteY1067" fmla="*/ 44729 h 828675"/>
                <a:gd name="connsiteX1068" fmla="*/ 503006 w 695325"/>
                <a:gd name="connsiteY1068" fmla="*/ 48263 h 828675"/>
                <a:gd name="connsiteX1069" fmla="*/ 400145 w 695325"/>
                <a:gd name="connsiteY1069" fmla="*/ 74724 h 828675"/>
                <a:gd name="connsiteX1070" fmla="*/ 401507 w 695325"/>
                <a:gd name="connsiteY1070" fmla="*/ 75648 h 828675"/>
                <a:gd name="connsiteX1071" fmla="*/ 402860 w 695325"/>
                <a:gd name="connsiteY1071" fmla="*/ 75076 h 828675"/>
                <a:gd name="connsiteX1072" fmla="*/ 403974 w 695325"/>
                <a:gd name="connsiteY1072" fmla="*/ 75886 h 828675"/>
                <a:gd name="connsiteX1073" fmla="*/ 406213 w 695325"/>
                <a:gd name="connsiteY1073" fmla="*/ 80039 h 828675"/>
                <a:gd name="connsiteX1074" fmla="*/ 408623 w 695325"/>
                <a:gd name="connsiteY1074" fmla="*/ 81667 h 828675"/>
                <a:gd name="connsiteX1075" fmla="*/ 408737 w 695325"/>
                <a:gd name="connsiteY1075" fmla="*/ 83744 h 828675"/>
                <a:gd name="connsiteX1076" fmla="*/ 406537 w 695325"/>
                <a:gd name="connsiteY1076" fmla="*/ 85763 h 828675"/>
                <a:gd name="connsiteX1077" fmla="*/ 403632 w 695325"/>
                <a:gd name="connsiteY1077" fmla="*/ 86373 h 828675"/>
                <a:gd name="connsiteX1078" fmla="*/ 400517 w 695325"/>
                <a:gd name="connsiteY1078" fmla="*/ 85668 h 828675"/>
                <a:gd name="connsiteX1079" fmla="*/ 399602 w 695325"/>
                <a:gd name="connsiteY1079" fmla="*/ 83077 h 828675"/>
                <a:gd name="connsiteX1080" fmla="*/ 398640 w 695325"/>
                <a:gd name="connsiteY1080" fmla="*/ 78762 h 828675"/>
                <a:gd name="connsiteX1081" fmla="*/ 396040 w 695325"/>
                <a:gd name="connsiteY1081" fmla="*/ 74524 h 828675"/>
                <a:gd name="connsiteX1082" fmla="*/ 395650 w 695325"/>
                <a:gd name="connsiteY1082" fmla="*/ 70799 h 828675"/>
                <a:gd name="connsiteX1083" fmla="*/ 397916 w 695325"/>
                <a:gd name="connsiteY1083" fmla="*/ 70209 h 828675"/>
                <a:gd name="connsiteX1084" fmla="*/ 400145 w 695325"/>
                <a:gd name="connsiteY1084" fmla="*/ 74724 h 828675"/>
                <a:gd name="connsiteX1085" fmla="*/ 386449 w 695325"/>
                <a:gd name="connsiteY1085" fmla="*/ 86544 h 828675"/>
                <a:gd name="connsiteX1086" fmla="*/ 388820 w 695325"/>
                <a:gd name="connsiteY1086" fmla="*/ 90802 h 828675"/>
                <a:gd name="connsiteX1087" fmla="*/ 390925 w 695325"/>
                <a:gd name="connsiteY1087" fmla="*/ 90392 h 828675"/>
                <a:gd name="connsiteX1088" fmla="*/ 391554 w 695325"/>
                <a:gd name="connsiteY1088" fmla="*/ 88792 h 828675"/>
                <a:gd name="connsiteX1089" fmla="*/ 392982 w 695325"/>
                <a:gd name="connsiteY1089" fmla="*/ 87992 h 828675"/>
                <a:gd name="connsiteX1090" fmla="*/ 395878 w 695325"/>
                <a:gd name="connsiteY1090" fmla="*/ 90249 h 828675"/>
                <a:gd name="connsiteX1091" fmla="*/ 395468 w 695325"/>
                <a:gd name="connsiteY1091" fmla="*/ 94069 h 828675"/>
                <a:gd name="connsiteX1092" fmla="*/ 391459 w 695325"/>
                <a:gd name="connsiteY1092" fmla="*/ 98879 h 828675"/>
                <a:gd name="connsiteX1093" fmla="*/ 388582 w 695325"/>
                <a:gd name="connsiteY1093" fmla="*/ 105718 h 828675"/>
                <a:gd name="connsiteX1094" fmla="*/ 384906 w 695325"/>
                <a:gd name="connsiteY1094" fmla="*/ 107299 h 828675"/>
                <a:gd name="connsiteX1095" fmla="*/ 383134 w 695325"/>
                <a:gd name="connsiteY1095" fmla="*/ 106480 h 828675"/>
                <a:gd name="connsiteX1096" fmla="*/ 379838 w 695325"/>
                <a:gd name="connsiteY1096" fmla="*/ 110414 h 828675"/>
                <a:gd name="connsiteX1097" fmla="*/ 377209 w 695325"/>
                <a:gd name="connsiteY1097" fmla="*/ 114491 h 828675"/>
                <a:gd name="connsiteX1098" fmla="*/ 374475 w 695325"/>
                <a:gd name="connsiteY1098" fmla="*/ 119634 h 828675"/>
                <a:gd name="connsiteX1099" fmla="*/ 374304 w 695325"/>
                <a:gd name="connsiteY1099" fmla="*/ 122282 h 828675"/>
                <a:gd name="connsiteX1100" fmla="*/ 373875 w 695325"/>
                <a:gd name="connsiteY1100" fmla="*/ 124301 h 828675"/>
                <a:gd name="connsiteX1101" fmla="*/ 363864 w 695325"/>
                <a:gd name="connsiteY1101" fmla="*/ 126301 h 828675"/>
                <a:gd name="connsiteX1102" fmla="*/ 360226 w 695325"/>
                <a:gd name="connsiteY1102" fmla="*/ 127625 h 828675"/>
                <a:gd name="connsiteX1103" fmla="*/ 356368 w 695325"/>
                <a:gd name="connsiteY1103" fmla="*/ 125921 h 828675"/>
                <a:gd name="connsiteX1104" fmla="*/ 354539 w 695325"/>
                <a:gd name="connsiteY1104" fmla="*/ 122530 h 828675"/>
                <a:gd name="connsiteX1105" fmla="*/ 355130 w 695325"/>
                <a:gd name="connsiteY1105" fmla="*/ 120691 h 828675"/>
                <a:gd name="connsiteX1106" fmla="*/ 358978 w 695325"/>
                <a:gd name="connsiteY1106" fmla="*/ 119958 h 828675"/>
                <a:gd name="connsiteX1107" fmla="*/ 359102 w 695325"/>
                <a:gd name="connsiteY1107" fmla="*/ 116805 h 828675"/>
                <a:gd name="connsiteX1108" fmla="*/ 360083 w 695325"/>
                <a:gd name="connsiteY1108" fmla="*/ 114881 h 828675"/>
                <a:gd name="connsiteX1109" fmla="*/ 361331 w 695325"/>
                <a:gd name="connsiteY1109" fmla="*/ 113824 h 828675"/>
                <a:gd name="connsiteX1110" fmla="*/ 362245 w 695325"/>
                <a:gd name="connsiteY1110" fmla="*/ 109785 h 828675"/>
                <a:gd name="connsiteX1111" fmla="*/ 363769 w 695325"/>
                <a:gd name="connsiteY1111" fmla="*/ 108728 h 828675"/>
                <a:gd name="connsiteX1112" fmla="*/ 366608 w 695325"/>
                <a:gd name="connsiteY1112" fmla="*/ 109718 h 828675"/>
                <a:gd name="connsiteX1113" fmla="*/ 368522 w 695325"/>
                <a:gd name="connsiteY1113" fmla="*/ 106785 h 828675"/>
                <a:gd name="connsiteX1114" fmla="*/ 369598 w 695325"/>
                <a:gd name="connsiteY1114" fmla="*/ 106280 h 828675"/>
                <a:gd name="connsiteX1115" fmla="*/ 370923 w 695325"/>
                <a:gd name="connsiteY1115" fmla="*/ 108709 h 828675"/>
                <a:gd name="connsiteX1116" fmla="*/ 371561 w 695325"/>
                <a:gd name="connsiteY1116" fmla="*/ 105366 h 828675"/>
                <a:gd name="connsiteX1117" fmla="*/ 370923 w 695325"/>
                <a:gd name="connsiteY1117" fmla="*/ 102308 h 828675"/>
                <a:gd name="connsiteX1118" fmla="*/ 371256 w 695325"/>
                <a:gd name="connsiteY1118" fmla="*/ 100241 h 828675"/>
                <a:gd name="connsiteX1119" fmla="*/ 374923 w 695325"/>
                <a:gd name="connsiteY1119" fmla="*/ 94859 h 828675"/>
                <a:gd name="connsiteX1120" fmla="*/ 376514 w 695325"/>
                <a:gd name="connsiteY1120" fmla="*/ 90926 h 828675"/>
                <a:gd name="connsiteX1121" fmla="*/ 378800 w 695325"/>
                <a:gd name="connsiteY1121" fmla="*/ 88382 h 828675"/>
                <a:gd name="connsiteX1122" fmla="*/ 381000 w 695325"/>
                <a:gd name="connsiteY1122" fmla="*/ 88783 h 828675"/>
                <a:gd name="connsiteX1123" fmla="*/ 381638 w 695325"/>
                <a:gd name="connsiteY1123" fmla="*/ 85030 h 828675"/>
                <a:gd name="connsiteX1124" fmla="*/ 381000 w 695325"/>
                <a:gd name="connsiteY1124" fmla="*/ 81182 h 828675"/>
                <a:gd name="connsiteX1125" fmla="*/ 381238 w 695325"/>
                <a:gd name="connsiteY1125" fmla="*/ 78667 h 828675"/>
                <a:gd name="connsiteX1126" fmla="*/ 383181 w 695325"/>
                <a:gd name="connsiteY1126" fmla="*/ 72552 h 828675"/>
                <a:gd name="connsiteX1127" fmla="*/ 385315 w 695325"/>
                <a:gd name="connsiteY1127" fmla="*/ 72295 h 828675"/>
                <a:gd name="connsiteX1128" fmla="*/ 386296 w 695325"/>
                <a:gd name="connsiteY1128" fmla="*/ 77733 h 828675"/>
                <a:gd name="connsiteX1129" fmla="*/ 386449 w 695325"/>
                <a:gd name="connsiteY1129" fmla="*/ 86544 h 828675"/>
                <a:gd name="connsiteX1130" fmla="*/ 427187 w 695325"/>
                <a:gd name="connsiteY1130" fmla="*/ 84715 h 828675"/>
                <a:gd name="connsiteX1131" fmla="*/ 425748 w 695325"/>
                <a:gd name="connsiteY1131" fmla="*/ 86535 h 828675"/>
                <a:gd name="connsiteX1132" fmla="*/ 423539 w 695325"/>
                <a:gd name="connsiteY1132" fmla="*/ 87278 h 828675"/>
                <a:gd name="connsiteX1133" fmla="*/ 422348 w 695325"/>
                <a:gd name="connsiteY1133" fmla="*/ 86154 h 828675"/>
                <a:gd name="connsiteX1134" fmla="*/ 420653 w 695325"/>
                <a:gd name="connsiteY1134" fmla="*/ 85411 h 828675"/>
                <a:gd name="connsiteX1135" fmla="*/ 418767 w 695325"/>
                <a:gd name="connsiteY1135" fmla="*/ 85744 h 828675"/>
                <a:gd name="connsiteX1136" fmla="*/ 417186 w 695325"/>
                <a:gd name="connsiteY1136" fmla="*/ 82401 h 828675"/>
                <a:gd name="connsiteX1137" fmla="*/ 417366 w 695325"/>
                <a:gd name="connsiteY1137" fmla="*/ 79591 h 828675"/>
                <a:gd name="connsiteX1138" fmla="*/ 419528 w 695325"/>
                <a:gd name="connsiteY1138" fmla="*/ 75781 h 828675"/>
                <a:gd name="connsiteX1139" fmla="*/ 423863 w 695325"/>
                <a:gd name="connsiteY1139" fmla="*/ 73609 h 828675"/>
                <a:gd name="connsiteX1140" fmla="*/ 427368 w 695325"/>
                <a:gd name="connsiteY1140" fmla="*/ 74505 h 828675"/>
                <a:gd name="connsiteX1141" fmla="*/ 428263 w 695325"/>
                <a:gd name="connsiteY1141" fmla="*/ 75619 h 828675"/>
                <a:gd name="connsiteX1142" fmla="*/ 427187 w 695325"/>
                <a:gd name="connsiteY1142" fmla="*/ 84715 h 828675"/>
                <a:gd name="connsiteX1143" fmla="*/ 672503 w 695325"/>
                <a:gd name="connsiteY1143" fmla="*/ 107537 h 828675"/>
                <a:gd name="connsiteX1144" fmla="*/ 667426 w 695325"/>
                <a:gd name="connsiteY1144" fmla="*/ 109795 h 828675"/>
                <a:gd name="connsiteX1145" fmla="*/ 666836 w 695325"/>
                <a:gd name="connsiteY1145" fmla="*/ 107937 h 828675"/>
                <a:gd name="connsiteX1146" fmla="*/ 667951 w 695325"/>
                <a:gd name="connsiteY1146" fmla="*/ 105042 h 828675"/>
                <a:gd name="connsiteX1147" fmla="*/ 669284 w 695325"/>
                <a:gd name="connsiteY1147" fmla="*/ 99098 h 828675"/>
                <a:gd name="connsiteX1148" fmla="*/ 671370 w 695325"/>
                <a:gd name="connsiteY1148" fmla="*/ 99336 h 828675"/>
                <a:gd name="connsiteX1149" fmla="*/ 673485 w 695325"/>
                <a:gd name="connsiteY1149" fmla="*/ 101603 h 828675"/>
                <a:gd name="connsiteX1150" fmla="*/ 675141 w 695325"/>
                <a:gd name="connsiteY1150" fmla="*/ 104308 h 828675"/>
                <a:gd name="connsiteX1151" fmla="*/ 672503 w 695325"/>
                <a:gd name="connsiteY1151" fmla="*/ 107537 h 828675"/>
                <a:gd name="connsiteX1152" fmla="*/ 339614 w 695325"/>
                <a:gd name="connsiteY1152" fmla="*/ 122968 h 828675"/>
                <a:gd name="connsiteX1153" fmla="*/ 342824 w 695325"/>
                <a:gd name="connsiteY1153" fmla="*/ 127340 h 828675"/>
                <a:gd name="connsiteX1154" fmla="*/ 344262 w 695325"/>
                <a:gd name="connsiteY1154" fmla="*/ 126006 h 828675"/>
                <a:gd name="connsiteX1155" fmla="*/ 347110 w 695325"/>
                <a:gd name="connsiteY1155" fmla="*/ 125501 h 828675"/>
                <a:gd name="connsiteX1156" fmla="*/ 349225 w 695325"/>
                <a:gd name="connsiteY1156" fmla="*/ 127044 h 828675"/>
                <a:gd name="connsiteX1157" fmla="*/ 350958 w 695325"/>
                <a:gd name="connsiteY1157" fmla="*/ 129816 h 828675"/>
                <a:gd name="connsiteX1158" fmla="*/ 353006 w 695325"/>
                <a:gd name="connsiteY1158" fmla="*/ 129940 h 828675"/>
                <a:gd name="connsiteX1159" fmla="*/ 354292 w 695325"/>
                <a:gd name="connsiteY1159" fmla="*/ 133560 h 828675"/>
                <a:gd name="connsiteX1160" fmla="*/ 354949 w 695325"/>
                <a:gd name="connsiteY1160" fmla="*/ 138255 h 828675"/>
                <a:gd name="connsiteX1161" fmla="*/ 353463 w 695325"/>
                <a:gd name="connsiteY1161" fmla="*/ 141751 h 828675"/>
                <a:gd name="connsiteX1162" fmla="*/ 351349 w 695325"/>
                <a:gd name="connsiteY1162" fmla="*/ 143342 h 828675"/>
                <a:gd name="connsiteX1163" fmla="*/ 350777 w 695325"/>
                <a:gd name="connsiteY1163" fmla="*/ 147447 h 828675"/>
                <a:gd name="connsiteX1164" fmla="*/ 351577 w 695325"/>
                <a:gd name="connsiteY1164" fmla="*/ 153191 h 828675"/>
                <a:gd name="connsiteX1165" fmla="*/ 346834 w 695325"/>
                <a:gd name="connsiteY1165" fmla="*/ 155153 h 828675"/>
                <a:gd name="connsiteX1166" fmla="*/ 341348 w 695325"/>
                <a:gd name="connsiteY1166" fmla="*/ 156029 h 828675"/>
                <a:gd name="connsiteX1167" fmla="*/ 339195 w 695325"/>
                <a:gd name="connsiteY1167" fmla="*/ 153286 h 828675"/>
                <a:gd name="connsiteX1168" fmla="*/ 334813 w 695325"/>
                <a:gd name="connsiteY1168" fmla="*/ 158296 h 828675"/>
                <a:gd name="connsiteX1169" fmla="*/ 330461 w 695325"/>
                <a:gd name="connsiteY1169" fmla="*/ 166078 h 828675"/>
                <a:gd name="connsiteX1170" fmla="*/ 328365 w 695325"/>
                <a:gd name="connsiteY1170" fmla="*/ 166992 h 828675"/>
                <a:gd name="connsiteX1171" fmla="*/ 328213 w 695325"/>
                <a:gd name="connsiteY1171" fmla="*/ 164535 h 828675"/>
                <a:gd name="connsiteX1172" fmla="*/ 325088 w 695325"/>
                <a:gd name="connsiteY1172" fmla="*/ 162830 h 828675"/>
                <a:gd name="connsiteX1173" fmla="*/ 321088 w 695325"/>
                <a:gd name="connsiteY1173" fmla="*/ 162735 h 828675"/>
                <a:gd name="connsiteX1174" fmla="*/ 321221 w 695325"/>
                <a:gd name="connsiteY1174" fmla="*/ 160906 h 828675"/>
                <a:gd name="connsiteX1175" fmla="*/ 321955 w 695325"/>
                <a:gd name="connsiteY1175" fmla="*/ 159620 h 828675"/>
                <a:gd name="connsiteX1176" fmla="*/ 325403 w 695325"/>
                <a:gd name="connsiteY1176" fmla="*/ 157705 h 828675"/>
                <a:gd name="connsiteX1177" fmla="*/ 326088 w 695325"/>
                <a:gd name="connsiteY1177" fmla="*/ 153743 h 828675"/>
                <a:gd name="connsiteX1178" fmla="*/ 325460 w 695325"/>
                <a:gd name="connsiteY1178" fmla="*/ 146656 h 828675"/>
                <a:gd name="connsiteX1179" fmla="*/ 326070 w 695325"/>
                <a:gd name="connsiteY1179" fmla="*/ 143199 h 828675"/>
                <a:gd name="connsiteX1180" fmla="*/ 326203 w 695325"/>
                <a:gd name="connsiteY1180" fmla="*/ 140818 h 828675"/>
                <a:gd name="connsiteX1181" fmla="*/ 328375 w 695325"/>
                <a:gd name="connsiteY1181" fmla="*/ 138017 h 828675"/>
                <a:gd name="connsiteX1182" fmla="*/ 335804 w 695325"/>
                <a:gd name="connsiteY1182" fmla="*/ 139332 h 828675"/>
                <a:gd name="connsiteX1183" fmla="*/ 336709 w 695325"/>
                <a:gd name="connsiteY1183" fmla="*/ 136655 h 828675"/>
                <a:gd name="connsiteX1184" fmla="*/ 336147 w 695325"/>
                <a:gd name="connsiteY1184" fmla="*/ 134969 h 828675"/>
                <a:gd name="connsiteX1185" fmla="*/ 332308 w 695325"/>
                <a:gd name="connsiteY1185" fmla="*/ 132017 h 828675"/>
                <a:gd name="connsiteX1186" fmla="*/ 332899 w 695325"/>
                <a:gd name="connsiteY1186" fmla="*/ 130026 h 828675"/>
                <a:gd name="connsiteX1187" fmla="*/ 335671 w 695325"/>
                <a:gd name="connsiteY1187" fmla="*/ 128245 h 828675"/>
                <a:gd name="connsiteX1188" fmla="*/ 338290 w 695325"/>
                <a:gd name="connsiteY1188" fmla="*/ 128006 h 828675"/>
                <a:gd name="connsiteX1189" fmla="*/ 339080 w 695325"/>
                <a:gd name="connsiteY1189" fmla="*/ 124997 h 828675"/>
                <a:gd name="connsiteX1190" fmla="*/ 339214 w 695325"/>
                <a:gd name="connsiteY1190" fmla="*/ 123673 h 828675"/>
                <a:gd name="connsiteX1191" fmla="*/ 339614 w 695325"/>
                <a:gd name="connsiteY1191" fmla="*/ 122968 h 828675"/>
                <a:gd name="connsiteX1192" fmla="*/ 293027 w 695325"/>
                <a:gd name="connsiteY1192" fmla="*/ 200406 h 828675"/>
                <a:gd name="connsiteX1193" fmla="*/ 293351 w 695325"/>
                <a:gd name="connsiteY1193" fmla="*/ 200920 h 828675"/>
                <a:gd name="connsiteX1194" fmla="*/ 296989 w 695325"/>
                <a:gd name="connsiteY1194" fmla="*/ 193872 h 828675"/>
                <a:gd name="connsiteX1195" fmla="*/ 301028 w 695325"/>
                <a:gd name="connsiteY1195" fmla="*/ 191672 h 828675"/>
                <a:gd name="connsiteX1196" fmla="*/ 301276 w 695325"/>
                <a:gd name="connsiteY1196" fmla="*/ 189205 h 828675"/>
                <a:gd name="connsiteX1197" fmla="*/ 302838 w 695325"/>
                <a:gd name="connsiteY1197" fmla="*/ 186823 h 828675"/>
                <a:gd name="connsiteX1198" fmla="*/ 302657 w 695325"/>
                <a:gd name="connsiteY1198" fmla="*/ 182918 h 828675"/>
                <a:gd name="connsiteX1199" fmla="*/ 303448 w 695325"/>
                <a:gd name="connsiteY1199" fmla="*/ 179746 h 828675"/>
                <a:gd name="connsiteX1200" fmla="*/ 305505 w 695325"/>
                <a:gd name="connsiteY1200" fmla="*/ 178899 h 828675"/>
                <a:gd name="connsiteX1201" fmla="*/ 306791 w 695325"/>
                <a:gd name="connsiteY1201" fmla="*/ 177822 h 828675"/>
                <a:gd name="connsiteX1202" fmla="*/ 308210 w 695325"/>
                <a:gd name="connsiteY1202" fmla="*/ 177222 h 828675"/>
                <a:gd name="connsiteX1203" fmla="*/ 310792 w 695325"/>
                <a:gd name="connsiteY1203" fmla="*/ 179803 h 828675"/>
                <a:gd name="connsiteX1204" fmla="*/ 312239 w 695325"/>
                <a:gd name="connsiteY1204" fmla="*/ 182661 h 828675"/>
                <a:gd name="connsiteX1205" fmla="*/ 314049 w 695325"/>
                <a:gd name="connsiteY1205" fmla="*/ 189024 h 828675"/>
                <a:gd name="connsiteX1206" fmla="*/ 313297 w 695325"/>
                <a:gd name="connsiteY1206" fmla="*/ 195158 h 828675"/>
                <a:gd name="connsiteX1207" fmla="*/ 308448 w 695325"/>
                <a:gd name="connsiteY1207" fmla="*/ 199930 h 828675"/>
                <a:gd name="connsiteX1208" fmla="*/ 304600 w 695325"/>
                <a:gd name="connsiteY1208" fmla="*/ 202073 h 828675"/>
                <a:gd name="connsiteX1209" fmla="*/ 300704 w 695325"/>
                <a:gd name="connsiteY1209" fmla="*/ 207521 h 828675"/>
                <a:gd name="connsiteX1210" fmla="*/ 298752 w 695325"/>
                <a:gd name="connsiteY1210" fmla="*/ 211969 h 828675"/>
                <a:gd name="connsiteX1211" fmla="*/ 297066 w 695325"/>
                <a:gd name="connsiteY1211" fmla="*/ 212931 h 828675"/>
                <a:gd name="connsiteX1212" fmla="*/ 296009 w 695325"/>
                <a:gd name="connsiteY1212" fmla="*/ 212569 h 828675"/>
                <a:gd name="connsiteX1213" fmla="*/ 295066 w 695325"/>
                <a:gd name="connsiteY1213" fmla="*/ 211503 h 828675"/>
                <a:gd name="connsiteX1214" fmla="*/ 293094 w 695325"/>
                <a:gd name="connsiteY1214" fmla="*/ 211503 h 828675"/>
                <a:gd name="connsiteX1215" fmla="*/ 290922 w 695325"/>
                <a:gd name="connsiteY1215" fmla="*/ 215351 h 828675"/>
                <a:gd name="connsiteX1216" fmla="*/ 284369 w 695325"/>
                <a:gd name="connsiteY1216" fmla="*/ 218475 h 828675"/>
                <a:gd name="connsiteX1217" fmla="*/ 281797 w 695325"/>
                <a:gd name="connsiteY1217" fmla="*/ 217570 h 828675"/>
                <a:gd name="connsiteX1218" fmla="*/ 281683 w 695325"/>
                <a:gd name="connsiteY1218" fmla="*/ 213741 h 828675"/>
                <a:gd name="connsiteX1219" fmla="*/ 280149 w 695325"/>
                <a:gd name="connsiteY1219" fmla="*/ 214055 h 828675"/>
                <a:gd name="connsiteX1220" fmla="*/ 277692 w 695325"/>
                <a:gd name="connsiteY1220" fmla="*/ 218646 h 828675"/>
                <a:gd name="connsiteX1221" fmla="*/ 275291 w 695325"/>
                <a:gd name="connsiteY1221" fmla="*/ 220180 h 828675"/>
                <a:gd name="connsiteX1222" fmla="*/ 273682 w 695325"/>
                <a:gd name="connsiteY1222" fmla="*/ 220647 h 828675"/>
                <a:gd name="connsiteX1223" fmla="*/ 270720 w 695325"/>
                <a:gd name="connsiteY1223" fmla="*/ 218923 h 828675"/>
                <a:gd name="connsiteX1224" fmla="*/ 262757 w 695325"/>
                <a:gd name="connsiteY1224" fmla="*/ 226714 h 828675"/>
                <a:gd name="connsiteX1225" fmla="*/ 255289 w 695325"/>
                <a:gd name="connsiteY1225" fmla="*/ 228162 h 828675"/>
                <a:gd name="connsiteX1226" fmla="*/ 252832 w 695325"/>
                <a:gd name="connsiteY1226" fmla="*/ 227267 h 828675"/>
                <a:gd name="connsiteX1227" fmla="*/ 252822 w 695325"/>
                <a:gd name="connsiteY1227" fmla="*/ 222504 h 828675"/>
                <a:gd name="connsiteX1228" fmla="*/ 257651 w 695325"/>
                <a:gd name="connsiteY1228" fmla="*/ 216389 h 828675"/>
                <a:gd name="connsiteX1229" fmla="*/ 261604 w 695325"/>
                <a:gd name="connsiteY1229" fmla="*/ 212131 h 828675"/>
                <a:gd name="connsiteX1230" fmla="*/ 275225 w 695325"/>
                <a:gd name="connsiteY1230" fmla="*/ 209150 h 828675"/>
                <a:gd name="connsiteX1231" fmla="*/ 283712 w 695325"/>
                <a:gd name="connsiteY1231" fmla="*/ 196425 h 828675"/>
                <a:gd name="connsiteX1232" fmla="*/ 285760 w 695325"/>
                <a:gd name="connsiteY1232" fmla="*/ 182489 h 828675"/>
                <a:gd name="connsiteX1233" fmla="*/ 287760 w 695325"/>
                <a:gd name="connsiteY1233" fmla="*/ 177422 h 828675"/>
                <a:gd name="connsiteX1234" fmla="*/ 286817 w 695325"/>
                <a:gd name="connsiteY1234" fmla="*/ 174555 h 828675"/>
                <a:gd name="connsiteX1235" fmla="*/ 284540 w 695325"/>
                <a:gd name="connsiteY1235" fmla="*/ 174050 h 828675"/>
                <a:gd name="connsiteX1236" fmla="*/ 284398 w 695325"/>
                <a:gd name="connsiteY1236" fmla="*/ 169631 h 828675"/>
                <a:gd name="connsiteX1237" fmla="*/ 285588 w 695325"/>
                <a:gd name="connsiteY1237" fmla="*/ 164792 h 828675"/>
                <a:gd name="connsiteX1238" fmla="*/ 290036 w 695325"/>
                <a:gd name="connsiteY1238" fmla="*/ 158125 h 828675"/>
                <a:gd name="connsiteX1239" fmla="*/ 292513 w 695325"/>
                <a:gd name="connsiteY1239" fmla="*/ 155277 h 828675"/>
                <a:gd name="connsiteX1240" fmla="*/ 296542 w 695325"/>
                <a:gd name="connsiteY1240" fmla="*/ 147190 h 828675"/>
                <a:gd name="connsiteX1241" fmla="*/ 298485 w 695325"/>
                <a:gd name="connsiteY1241" fmla="*/ 145370 h 828675"/>
                <a:gd name="connsiteX1242" fmla="*/ 300695 w 695325"/>
                <a:gd name="connsiteY1242" fmla="*/ 145370 h 828675"/>
                <a:gd name="connsiteX1243" fmla="*/ 302876 w 695325"/>
                <a:gd name="connsiteY1243" fmla="*/ 147495 h 828675"/>
                <a:gd name="connsiteX1244" fmla="*/ 302486 w 695325"/>
                <a:gd name="connsiteY1244" fmla="*/ 151829 h 828675"/>
                <a:gd name="connsiteX1245" fmla="*/ 299218 w 695325"/>
                <a:gd name="connsiteY1245" fmla="*/ 159620 h 828675"/>
                <a:gd name="connsiteX1246" fmla="*/ 294380 w 695325"/>
                <a:gd name="connsiteY1246" fmla="*/ 166230 h 828675"/>
                <a:gd name="connsiteX1247" fmla="*/ 294970 w 695325"/>
                <a:gd name="connsiteY1247" fmla="*/ 170964 h 828675"/>
                <a:gd name="connsiteX1248" fmla="*/ 296894 w 695325"/>
                <a:gd name="connsiteY1248" fmla="*/ 174841 h 828675"/>
                <a:gd name="connsiteX1249" fmla="*/ 297371 w 695325"/>
                <a:gd name="connsiteY1249" fmla="*/ 181451 h 828675"/>
                <a:gd name="connsiteX1250" fmla="*/ 297495 w 695325"/>
                <a:gd name="connsiteY1250" fmla="*/ 187795 h 828675"/>
                <a:gd name="connsiteX1251" fmla="*/ 293827 w 695325"/>
                <a:gd name="connsiteY1251" fmla="*/ 196329 h 828675"/>
                <a:gd name="connsiteX1252" fmla="*/ 293027 w 695325"/>
                <a:gd name="connsiteY1252" fmla="*/ 200406 h 828675"/>
                <a:gd name="connsiteX1253" fmla="*/ 278235 w 695325"/>
                <a:gd name="connsiteY1253" fmla="*/ 172260 h 828675"/>
                <a:gd name="connsiteX1254" fmla="*/ 281711 w 695325"/>
                <a:gd name="connsiteY1254" fmla="*/ 179727 h 828675"/>
                <a:gd name="connsiteX1255" fmla="*/ 283302 w 695325"/>
                <a:gd name="connsiteY1255" fmla="*/ 184080 h 828675"/>
                <a:gd name="connsiteX1256" fmla="*/ 282017 w 695325"/>
                <a:gd name="connsiteY1256" fmla="*/ 192262 h 828675"/>
                <a:gd name="connsiteX1257" fmla="*/ 278635 w 695325"/>
                <a:gd name="connsiteY1257" fmla="*/ 196377 h 828675"/>
                <a:gd name="connsiteX1258" fmla="*/ 273425 w 695325"/>
                <a:gd name="connsiteY1258" fmla="*/ 197110 h 828675"/>
                <a:gd name="connsiteX1259" fmla="*/ 269767 w 695325"/>
                <a:gd name="connsiteY1259" fmla="*/ 196768 h 828675"/>
                <a:gd name="connsiteX1260" fmla="*/ 267462 w 695325"/>
                <a:gd name="connsiteY1260" fmla="*/ 194786 h 828675"/>
                <a:gd name="connsiteX1261" fmla="*/ 267176 w 695325"/>
                <a:gd name="connsiteY1261" fmla="*/ 192567 h 828675"/>
                <a:gd name="connsiteX1262" fmla="*/ 265843 w 695325"/>
                <a:gd name="connsiteY1262" fmla="*/ 191910 h 828675"/>
                <a:gd name="connsiteX1263" fmla="*/ 262328 w 695325"/>
                <a:gd name="connsiteY1263" fmla="*/ 194767 h 828675"/>
                <a:gd name="connsiteX1264" fmla="*/ 259890 w 695325"/>
                <a:gd name="connsiteY1264" fmla="*/ 195148 h 828675"/>
                <a:gd name="connsiteX1265" fmla="*/ 256784 w 695325"/>
                <a:gd name="connsiteY1265" fmla="*/ 192938 h 828675"/>
                <a:gd name="connsiteX1266" fmla="*/ 255947 w 695325"/>
                <a:gd name="connsiteY1266" fmla="*/ 189395 h 828675"/>
                <a:gd name="connsiteX1267" fmla="*/ 259242 w 695325"/>
                <a:gd name="connsiteY1267" fmla="*/ 184947 h 828675"/>
                <a:gd name="connsiteX1268" fmla="*/ 260766 w 695325"/>
                <a:gd name="connsiteY1268" fmla="*/ 181480 h 828675"/>
                <a:gd name="connsiteX1269" fmla="*/ 264414 w 695325"/>
                <a:gd name="connsiteY1269" fmla="*/ 181785 h 828675"/>
                <a:gd name="connsiteX1270" fmla="*/ 265329 w 695325"/>
                <a:gd name="connsiteY1270" fmla="*/ 182861 h 828675"/>
                <a:gd name="connsiteX1271" fmla="*/ 267395 w 695325"/>
                <a:gd name="connsiteY1271" fmla="*/ 183537 h 828675"/>
                <a:gd name="connsiteX1272" fmla="*/ 268653 w 695325"/>
                <a:gd name="connsiteY1272" fmla="*/ 179356 h 828675"/>
                <a:gd name="connsiteX1273" fmla="*/ 268367 w 695325"/>
                <a:gd name="connsiteY1273" fmla="*/ 176460 h 828675"/>
                <a:gd name="connsiteX1274" fmla="*/ 269291 w 695325"/>
                <a:gd name="connsiteY1274" fmla="*/ 174441 h 828675"/>
                <a:gd name="connsiteX1275" fmla="*/ 273701 w 695325"/>
                <a:gd name="connsiteY1275" fmla="*/ 175898 h 828675"/>
                <a:gd name="connsiteX1276" fmla="*/ 273711 w 695325"/>
                <a:gd name="connsiteY1276" fmla="*/ 167992 h 828675"/>
                <a:gd name="connsiteX1277" fmla="*/ 275425 w 695325"/>
                <a:gd name="connsiteY1277" fmla="*/ 167440 h 828675"/>
                <a:gd name="connsiteX1278" fmla="*/ 276130 w 695325"/>
                <a:gd name="connsiteY1278" fmla="*/ 167745 h 828675"/>
                <a:gd name="connsiteX1279" fmla="*/ 277396 w 695325"/>
                <a:gd name="connsiteY1279" fmla="*/ 169412 h 828675"/>
                <a:gd name="connsiteX1280" fmla="*/ 278235 w 695325"/>
                <a:gd name="connsiteY1280" fmla="*/ 172260 h 828675"/>
                <a:gd name="connsiteX1281" fmla="*/ 242573 w 695325"/>
                <a:gd name="connsiteY1281" fmla="*/ 221875 h 828675"/>
                <a:gd name="connsiteX1282" fmla="*/ 244164 w 695325"/>
                <a:gd name="connsiteY1282" fmla="*/ 223104 h 828675"/>
                <a:gd name="connsiteX1283" fmla="*/ 248317 w 695325"/>
                <a:gd name="connsiteY1283" fmla="*/ 222742 h 828675"/>
                <a:gd name="connsiteX1284" fmla="*/ 249155 w 695325"/>
                <a:gd name="connsiteY1284" fmla="*/ 223199 h 828675"/>
                <a:gd name="connsiteX1285" fmla="*/ 248555 w 695325"/>
                <a:gd name="connsiteY1285" fmla="*/ 225228 h 828675"/>
                <a:gd name="connsiteX1286" fmla="*/ 246755 w 695325"/>
                <a:gd name="connsiteY1286" fmla="*/ 227457 h 828675"/>
                <a:gd name="connsiteX1287" fmla="*/ 242974 w 695325"/>
                <a:gd name="connsiteY1287" fmla="*/ 228829 h 828675"/>
                <a:gd name="connsiteX1288" fmla="*/ 241268 w 695325"/>
                <a:gd name="connsiteY1288" fmla="*/ 232229 h 828675"/>
                <a:gd name="connsiteX1289" fmla="*/ 240049 w 695325"/>
                <a:gd name="connsiteY1289" fmla="*/ 233382 h 828675"/>
                <a:gd name="connsiteX1290" fmla="*/ 236782 w 695325"/>
                <a:gd name="connsiteY1290" fmla="*/ 233391 h 828675"/>
                <a:gd name="connsiteX1291" fmla="*/ 234848 w 695325"/>
                <a:gd name="connsiteY1291" fmla="*/ 234182 h 828675"/>
                <a:gd name="connsiteX1292" fmla="*/ 232477 w 695325"/>
                <a:gd name="connsiteY1292" fmla="*/ 237191 h 828675"/>
                <a:gd name="connsiteX1293" fmla="*/ 230581 w 695325"/>
                <a:gd name="connsiteY1293" fmla="*/ 234972 h 828675"/>
                <a:gd name="connsiteX1294" fmla="*/ 230048 w 695325"/>
                <a:gd name="connsiteY1294" fmla="*/ 236553 h 828675"/>
                <a:gd name="connsiteX1295" fmla="*/ 229705 w 695325"/>
                <a:gd name="connsiteY1295" fmla="*/ 239373 h 828675"/>
                <a:gd name="connsiteX1296" fmla="*/ 228648 w 695325"/>
                <a:gd name="connsiteY1296" fmla="*/ 240192 h 828675"/>
                <a:gd name="connsiteX1297" fmla="*/ 225371 w 695325"/>
                <a:gd name="connsiteY1297" fmla="*/ 241211 h 828675"/>
                <a:gd name="connsiteX1298" fmla="*/ 224580 w 695325"/>
                <a:gd name="connsiteY1298" fmla="*/ 234648 h 828675"/>
                <a:gd name="connsiteX1299" fmla="*/ 226086 w 695325"/>
                <a:gd name="connsiteY1299" fmla="*/ 232267 h 828675"/>
                <a:gd name="connsiteX1300" fmla="*/ 227266 w 695325"/>
                <a:gd name="connsiteY1300" fmla="*/ 229410 h 828675"/>
                <a:gd name="connsiteX1301" fmla="*/ 229076 w 695325"/>
                <a:gd name="connsiteY1301" fmla="*/ 228971 h 828675"/>
                <a:gd name="connsiteX1302" fmla="*/ 230696 w 695325"/>
                <a:gd name="connsiteY1302" fmla="*/ 229210 h 828675"/>
                <a:gd name="connsiteX1303" fmla="*/ 233619 w 695325"/>
                <a:gd name="connsiteY1303" fmla="*/ 223037 h 828675"/>
                <a:gd name="connsiteX1304" fmla="*/ 237620 w 695325"/>
                <a:gd name="connsiteY1304" fmla="*/ 221275 h 828675"/>
                <a:gd name="connsiteX1305" fmla="*/ 240202 w 695325"/>
                <a:gd name="connsiteY1305" fmla="*/ 221075 h 828675"/>
                <a:gd name="connsiteX1306" fmla="*/ 242573 w 695325"/>
                <a:gd name="connsiteY1306" fmla="*/ 221875 h 828675"/>
                <a:gd name="connsiteX1307" fmla="*/ 218475 w 695325"/>
                <a:gd name="connsiteY1307" fmla="*/ 249860 h 828675"/>
                <a:gd name="connsiteX1308" fmla="*/ 214522 w 695325"/>
                <a:gd name="connsiteY1308" fmla="*/ 253603 h 828675"/>
                <a:gd name="connsiteX1309" fmla="*/ 215960 w 695325"/>
                <a:gd name="connsiteY1309" fmla="*/ 246764 h 828675"/>
                <a:gd name="connsiteX1310" fmla="*/ 218094 w 695325"/>
                <a:gd name="connsiteY1310" fmla="*/ 239811 h 828675"/>
                <a:gd name="connsiteX1311" fmla="*/ 221047 w 695325"/>
                <a:gd name="connsiteY1311" fmla="*/ 235820 h 828675"/>
                <a:gd name="connsiteX1312" fmla="*/ 222514 w 695325"/>
                <a:gd name="connsiteY1312" fmla="*/ 237382 h 828675"/>
                <a:gd name="connsiteX1313" fmla="*/ 221837 w 695325"/>
                <a:gd name="connsiteY1313" fmla="*/ 240725 h 828675"/>
                <a:gd name="connsiteX1314" fmla="*/ 221847 w 695325"/>
                <a:gd name="connsiteY1314" fmla="*/ 244021 h 828675"/>
                <a:gd name="connsiteX1315" fmla="*/ 221218 w 695325"/>
                <a:gd name="connsiteY1315" fmla="*/ 245574 h 828675"/>
                <a:gd name="connsiteX1316" fmla="*/ 218475 w 695325"/>
                <a:gd name="connsiteY1316" fmla="*/ 249860 h 828675"/>
                <a:gd name="connsiteX1317" fmla="*/ 203730 w 695325"/>
                <a:gd name="connsiteY1317" fmla="*/ 374837 h 828675"/>
                <a:gd name="connsiteX1318" fmla="*/ 201254 w 695325"/>
                <a:gd name="connsiteY1318" fmla="*/ 375266 h 828675"/>
                <a:gd name="connsiteX1319" fmla="*/ 201663 w 695325"/>
                <a:gd name="connsiteY1319" fmla="*/ 372361 h 828675"/>
                <a:gd name="connsiteX1320" fmla="*/ 203664 w 695325"/>
                <a:gd name="connsiteY1320" fmla="*/ 369599 h 828675"/>
                <a:gd name="connsiteX1321" fmla="*/ 204435 w 695325"/>
                <a:gd name="connsiteY1321" fmla="*/ 367713 h 828675"/>
                <a:gd name="connsiteX1322" fmla="*/ 204835 w 695325"/>
                <a:gd name="connsiteY1322" fmla="*/ 365484 h 828675"/>
                <a:gd name="connsiteX1323" fmla="*/ 206607 w 695325"/>
                <a:gd name="connsiteY1323" fmla="*/ 363798 h 828675"/>
                <a:gd name="connsiteX1324" fmla="*/ 209102 w 695325"/>
                <a:gd name="connsiteY1324" fmla="*/ 365960 h 828675"/>
                <a:gd name="connsiteX1325" fmla="*/ 209150 w 695325"/>
                <a:gd name="connsiteY1325" fmla="*/ 369618 h 828675"/>
                <a:gd name="connsiteX1326" fmla="*/ 207912 w 695325"/>
                <a:gd name="connsiteY1326" fmla="*/ 372951 h 828675"/>
                <a:gd name="connsiteX1327" fmla="*/ 203730 w 695325"/>
                <a:gd name="connsiteY1327" fmla="*/ 374837 h 828675"/>
                <a:gd name="connsiteX1328" fmla="*/ 206131 w 695325"/>
                <a:gd name="connsiteY1328" fmla="*/ 384105 h 828675"/>
                <a:gd name="connsiteX1329" fmla="*/ 203988 w 695325"/>
                <a:gd name="connsiteY1329" fmla="*/ 384296 h 828675"/>
                <a:gd name="connsiteX1330" fmla="*/ 204006 w 695325"/>
                <a:gd name="connsiteY1330" fmla="*/ 381619 h 828675"/>
                <a:gd name="connsiteX1331" fmla="*/ 205235 w 695325"/>
                <a:gd name="connsiteY1331" fmla="*/ 379181 h 828675"/>
                <a:gd name="connsiteX1332" fmla="*/ 207178 w 695325"/>
                <a:gd name="connsiteY1332" fmla="*/ 377552 h 828675"/>
                <a:gd name="connsiteX1333" fmla="*/ 209683 w 695325"/>
                <a:gd name="connsiteY1333" fmla="*/ 377123 h 828675"/>
                <a:gd name="connsiteX1334" fmla="*/ 212484 w 695325"/>
                <a:gd name="connsiteY1334" fmla="*/ 376933 h 828675"/>
                <a:gd name="connsiteX1335" fmla="*/ 213331 w 695325"/>
                <a:gd name="connsiteY1335" fmla="*/ 378228 h 828675"/>
                <a:gd name="connsiteX1336" fmla="*/ 211722 w 695325"/>
                <a:gd name="connsiteY1336" fmla="*/ 380047 h 828675"/>
                <a:gd name="connsiteX1337" fmla="*/ 206131 w 695325"/>
                <a:gd name="connsiteY1337" fmla="*/ 384105 h 828675"/>
                <a:gd name="connsiteX1338" fmla="*/ 191653 w 695325"/>
                <a:gd name="connsiteY1338" fmla="*/ 402022 h 828675"/>
                <a:gd name="connsiteX1339" fmla="*/ 189881 w 695325"/>
                <a:gd name="connsiteY1339" fmla="*/ 404012 h 828675"/>
                <a:gd name="connsiteX1340" fmla="*/ 186576 w 695325"/>
                <a:gd name="connsiteY1340" fmla="*/ 403441 h 828675"/>
                <a:gd name="connsiteX1341" fmla="*/ 186223 w 695325"/>
                <a:gd name="connsiteY1341" fmla="*/ 401726 h 828675"/>
                <a:gd name="connsiteX1342" fmla="*/ 187166 w 695325"/>
                <a:gd name="connsiteY1342" fmla="*/ 398297 h 828675"/>
                <a:gd name="connsiteX1343" fmla="*/ 189176 w 695325"/>
                <a:gd name="connsiteY1343" fmla="*/ 396878 h 828675"/>
                <a:gd name="connsiteX1344" fmla="*/ 191767 w 695325"/>
                <a:gd name="connsiteY1344" fmla="*/ 397154 h 828675"/>
                <a:gd name="connsiteX1345" fmla="*/ 192596 w 695325"/>
                <a:gd name="connsiteY1345" fmla="*/ 398583 h 828675"/>
                <a:gd name="connsiteX1346" fmla="*/ 191653 w 695325"/>
                <a:gd name="connsiteY1346" fmla="*/ 402022 h 828675"/>
                <a:gd name="connsiteX1347" fmla="*/ 171965 w 695325"/>
                <a:gd name="connsiteY1347" fmla="*/ 450523 h 828675"/>
                <a:gd name="connsiteX1348" fmla="*/ 170564 w 695325"/>
                <a:gd name="connsiteY1348" fmla="*/ 452276 h 828675"/>
                <a:gd name="connsiteX1349" fmla="*/ 167450 w 695325"/>
                <a:gd name="connsiteY1349" fmla="*/ 450875 h 828675"/>
                <a:gd name="connsiteX1350" fmla="*/ 161306 w 695325"/>
                <a:gd name="connsiteY1350" fmla="*/ 451961 h 828675"/>
                <a:gd name="connsiteX1351" fmla="*/ 158830 w 695325"/>
                <a:gd name="connsiteY1351" fmla="*/ 450256 h 828675"/>
                <a:gd name="connsiteX1352" fmla="*/ 160801 w 695325"/>
                <a:gd name="connsiteY1352" fmla="*/ 446923 h 828675"/>
                <a:gd name="connsiteX1353" fmla="*/ 166354 w 695325"/>
                <a:gd name="connsiteY1353" fmla="*/ 443417 h 828675"/>
                <a:gd name="connsiteX1354" fmla="*/ 169336 w 695325"/>
                <a:gd name="connsiteY1354" fmla="*/ 443579 h 828675"/>
                <a:gd name="connsiteX1355" fmla="*/ 172374 w 695325"/>
                <a:gd name="connsiteY1355" fmla="*/ 447885 h 828675"/>
                <a:gd name="connsiteX1356" fmla="*/ 171965 w 695325"/>
                <a:gd name="connsiteY1356" fmla="*/ 450523 h 828675"/>
                <a:gd name="connsiteX1357" fmla="*/ 98165 w 695325"/>
                <a:gd name="connsiteY1357" fmla="*/ 524256 h 828675"/>
                <a:gd name="connsiteX1358" fmla="*/ 95098 w 695325"/>
                <a:gd name="connsiteY1358" fmla="*/ 524399 h 828675"/>
                <a:gd name="connsiteX1359" fmla="*/ 93250 w 695325"/>
                <a:gd name="connsiteY1359" fmla="*/ 523046 h 828675"/>
                <a:gd name="connsiteX1360" fmla="*/ 97641 w 695325"/>
                <a:gd name="connsiteY1360" fmla="*/ 520360 h 828675"/>
                <a:gd name="connsiteX1361" fmla="*/ 104527 w 695325"/>
                <a:gd name="connsiteY1361" fmla="*/ 517788 h 828675"/>
                <a:gd name="connsiteX1362" fmla="*/ 105185 w 695325"/>
                <a:gd name="connsiteY1362" fmla="*/ 516160 h 828675"/>
                <a:gd name="connsiteX1363" fmla="*/ 106013 w 695325"/>
                <a:gd name="connsiteY1363" fmla="*/ 515960 h 828675"/>
                <a:gd name="connsiteX1364" fmla="*/ 107204 w 695325"/>
                <a:gd name="connsiteY1364" fmla="*/ 517960 h 828675"/>
                <a:gd name="connsiteX1365" fmla="*/ 107356 w 695325"/>
                <a:gd name="connsiteY1365" fmla="*/ 520703 h 828675"/>
                <a:gd name="connsiteX1366" fmla="*/ 106594 w 695325"/>
                <a:gd name="connsiteY1366" fmla="*/ 522065 h 828675"/>
                <a:gd name="connsiteX1367" fmla="*/ 98165 w 695325"/>
                <a:gd name="connsiteY1367" fmla="*/ 524256 h 828675"/>
                <a:gd name="connsiteX1368" fmla="*/ 88316 w 695325"/>
                <a:gd name="connsiteY1368" fmla="*/ 543973 h 828675"/>
                <a:gd name="connsiteX1369" fmla="*/ 85697 w 695325"/>
                <a:gd name="connsiteY1369" fmla="*/ 544011 h 828675"/>
                <a:gd name="connsiteX1370" fmla="*/ 82582 w 695325"/>
                <a:gd name="connsiteY1370" fmla="*/ 543097 h 828675"/>
                <a:gd name="connsiteX1371" fmla="*/ 80629 w 695325"/>
                <a:gd name="connsiteY1371" fmla="*/ 541144 h 828675"/>
                <a:gd name="connsiteX1372" fmla="*/ 80324 w 695325"/>
                <a:gd name="connsiteY1372" fmla="*/ 539420 h 828675"/>
                <a:gd name="connsiteX1373" fmla="*/ 83915 w 695325"/>
                <a:gd name="connsiteY1373" fmla="*/ 537277 h 828675"/>
                <a:gd name="connsiteX1374" fmla="*/ 87525 w 695325"/>
                <a:gd name="connsiteY1374" fmla="*/ 536019 h 828675"/>
                <a:gd name="connsiteX1375" fmla="*/ 89202 w 695325"/>
                <a:gd name="connsiteY1375" fmla="*/ 538382 h 828675"/>
                <a:gd name="connsiteX1376" fmla="*/ 89326 w 695325"/>
                <a:gd name="connsiteY1376" fmla="*/ 542249 h 828675"/>
                <a:gd name="connsiteX1377" fmla="*/ 88316 w 695325"/>
                <a:gd name="connsiteY1377" fmla="*/ 543973 h 828675"/>
                <a:gd name="connsiteX1378" fmla="*/ 4277 w 695325"/>
                <a:gd name="connsiteY1378" fmla="*/ 673037 h 828675"/>
                <a:gd name="connsiteX1379" fmla="*/ 1905 w 695325"/>
                <a:gd name="connsiteY1379" fmla="*/ 673732 h 828675"/>
                <a:gd name="connsiteX1380" fmla="*/ 0 w 695325"/>
                <a:gd name="connsiteY1380" fmla="*/ 673132 h 828675"/>
                <a:gd name="connsiteX1381" fmla="*/ 676 w 695325"/>
                <a:gd name="connsiteY1381" fmla="*/ 667855 h 828675"/>
                <a:gd name="connsiteX1382" fmla="*/ 1667 w 695325"/>
                <a:gd name="connsiteY1382" fmla="*/ 666998 h 828675"/>
                <a:gd name="connsiteX1383" fmla="*/ 3105 w 695325"/>
                <a:gd name="connsiteY1383" fmla="*/ 666693 h 828675"/>
                <a:gd name="connsiteX1384" fmla="*/ 4658 w 695325"/>
                <a:gd name="connsiteY1384" fmla="*/ 669522 h 828675"/>
                <a:gd name="connsiteX1385" fmla="*/ 4277 w 695325"/>
                <a:gd name="connsiteY1385" fmla="*/ 673037 h 828675"/>
                <a:gd name="connsiteX1386" fmla="*/ 7677 w 695325"/>
                <a:gd name="connsiteY1386" fmla="*/ 715404 h 828675"/>
                <a:gd name="connsiteX1387" fmla="*/ 7763 w 695325"/>
                <a:gd name="connsiteY1387" fmla="*/ 721795 h 828675"/>
                <a:gd name="connsiteX1388" fmla="*/ 5305 w 695325"/>
                <a:gd name="connsiteY1388" fmla="*/ 721309 h 828675"/>
                <a:gd name="connsiteX1389" fmla="*/ 4201 w 695325"/>
                <a:gd name="connsiteY1389" fmla="*/ 718861 h 828675"/>
                <a:gd name="connsiteX1390" fmla="*/ 3877 w 695325"/>
                <a:gd name="connsiteY1390" fmla="*/ 717290 h 828675"/>
                <a:gd name="connsiteX1391" fmla="*/ 4077 w 695325"/>
                <a:gd name="connsiteY1391" fmla="*/ 713584 h 828675"/>
                <a:gd name="connsiteX1392" fmla="*/ 3524 w 695325"/>
                <a:gd name="connsiteY1392" fmla="*/ 709755 h 828675"/>
                <a:gd name="connsiteX1393" fmla="*/ 4248 w 695325"/>
                <a:gd name="connsiteY1393" fmla="*/ 707850 h 828675"/>
                <a:gd name="connsiteX1394" fmla="*/ 5144 w 695325"/>
                <a:gd name="connsiteY1394" fmla="*/ 707593 h 828675"/>
                <a:gd name="connsiteX1395" fmla="*/ 6734 w 695325"/>
                <a:gd name="connsiteY1395" fmla="*/ 711003 h 828675"/>
                <a:gd name="connsiteX1396" fmla="*/ 7677 w 695325"/>
                <a:gd name="connsiteY1396" fmla="*/ 71540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Lst>
              <a:rect l="l" t="t" r="r" b="b"/>
              <a:pathLst>
                <a:path w="695325" h="828675">
                  <a:moveTo>
                    <a:pt x="555689" y="0"/>
                  </a:moveTo>
                  <a:lnTo>
                    <a:pt x="562833" y="3162"/>
                  </a:lnTo>
                  <a:lnTo>
                    <a:pt x="565271" y="3096"/>
                  </a:lnTo>
                  <a:lnTo>
                    <a:pt x="568823" y="8992"/>
                  </a:lnTo>
                  <a:lnTo>
                    <a:pt x="570672" y="8468"/>
                  </a:lnTo>
                  <a:lnTo>
                    <a:pt x="570319" y="12049"/>
                  </a:lnTo>
                  <a:lnTo>
                    <a:pt x="566738" y="13754"/>
                  </a:lnTo>
                  <a:lnTo>
                    <a:pt x="561165" y="14783"/>
                  </a:lnTo>
                  <a:lnTo>
                    <a:pt x="560337" y="15497"/>
                  </a:lnTo>
                  <a:lnTo>
                    <a:pt x="555574" y="14926"/>
                  </a:lnTo>
                  <a:lnTo>
                    <a:pt x="552898" y="10106"/>
                  </a:lnTo>
                  <a:lnTo>
                    <a:pt x="548431" y="8915"/>
                  </a:lnTo>
                  <a:lnTo>
                    <a:pt x="548440" y="7363"/>
                  </a:lnTo>
                  <a:lnTo>
                    <a:pt x="551336" y="3705"/>
                  </a:lnTo>
                  <a:lnTo>
                    <a:pt x="555689" y="0"/>
                  </a:lnTo>
                  <a:close/>
                  <a:moveTo>
                    <a:pt x="696926" y="108566"/>
                  </a:moveTo>
                  <a:lnTo>
                    <a:pt x="698382" y="118710"/>
                  </a:lnTo>
                  <a:lnTo>
                    <a:pt x="698335" y="122234"/>
                  </a:lnTo>
                  <a:lnTo>
                    <a:pt x="697649" y="125644"/>
                  </a:lnTo>
                  <a:lnTo>
                    <a:pt x="696687" y="127387"/>
                  </a:lnTo>
                  <a:lnTo>
                    <a:pt x="694773" y="128149"/>
                  </a:lnTo>
                  <a:lnTo>
                    <a:pt x="690134" y="127845"/>
                  </a:lnTo>
                  <a:lnTo>
                    <a:pt x="683838" y="123854"/>
                  </a:lnTo>
                  <a:lnTo>
                    <a:pt x="679771" y="120091"/>
                  </a:lnTo>
                  <a:lnTo>
                    <a:pt x="678504" y="119929"/>
                  </a:lnTo>
                  <a:lnTo>
                    <a:pt x="677952" y="120386"/>
                  </a:lnTo>
                  <a:lnTo>
                    <a:pt x="678942" y="124158"/>
                  </a:lnTo>
                  <a:lnTo>
                    <a:pt x="678675" y="127054"/>
                  </a:lnTo>
                  <a:lnTo>
                    <a:pt x="678066" y="130197"/>
                  </a:lnTo>
                  <a:lnTo>
                    <a:pt x="677209" y="133045"/>
                  </a:lnTo>
                  <a:lnTo>
                    <a:pt x="676018" y="135426"/>
                  </a:lnTo>
                  <a:lnTo>
                    <a:pt x="673522" y="138493"/>
                  </a:lnTo>
                  <a:lnTo>
                    <a:pt x="669207" y="140913"/>
                  </a:lnTo>
                  <a:lnTo>
                    <a:pt x="657330" y="145628"/>
                  </a:lnTo>
                  <a:lnTo>
                    <a:pt x="656387" y="147704"/>
                  </a:lnTo>
                  <a:lnTo>
                    <a:pt x="652558" y="160753"/>
                  </a:lnTo>
                  <a:lnTo>
                    <a:pt x="651520" y="162658"/>
                  </a:lnTo>
                  <a:lnTo>
                    <a:pt x="650120" y="164268"/>
                  </a:lnTo>
                  <a:lnTo>
                    <a:pt x="646033" y="166354"/>
                  </a:lnTo>
                  <a:lnTo>
                    <a:pt x="644052" y="163478"/>
                  </a:lnTo>
                  <a:lnTo>
                    <a:pt x="642471" y="159106"/>
                  </a:lnTo>
                  <a:lnTo>
                    <a:pt x="642833" y="154762"/>
                  </a:lnTo>
                  <a:lnTo>
                    <a:pt x="647605" y="146399"/>
                  </a:lnTo>
                  <a:lnTo>
                    <a:pt x="652072" y="140446"/>
                  </a:lnTo>
                  <a:lnTo>
                    <a:pt x="653329" y="138379"/>
                  </a:lnTo>
                  <a:lnTo>
                    <a:pt x="655863" y="132369"/>
                  </a:lnTo>
                  <a:lnTo>
                    <a:pt x="650739" y="117186"/>
                  </a:lnTo>
                  <a:lnTo>
                    <a:pt x="641614" y="112566"/>
                  </a:lnTo>
                  <a:lnTo>
                    <a:pt x="631222" y="105508"/>
                  </a:lnTo>
                  <a:lnTo>
                    <a:pt x="627412" y="101737"/>
                  </a:lnTo>
                  <a:lnTo>
                    <a:pt x="621478" y="93936"/>
                  </a:lnTo>
                  <a:lnTo>
                    <a:pt x="617277" y="86906"/>
                  </a:lnTo>
                  <a:lnTo>
                    <a:pt x="613486" y="86658"/>
                  </a:lnTo>
                  <a:lnTo>
                    <a:pt x="609315" y="88430"/>
                  </a:lnTo>
                  <a:lnTo>
                    <a:pt x="602799" y="94850"/>
                  </a:lnTo>
                  <a:lnTo>
                    <a:pt x="598999" y="98069"/>
                  </a:lnTo>
                  <a:lnTo>
                    <a:pt x="596903" y="99022"/>
                  </a:lnTo>
                  <a:lnTo>
                    <a:pt x="596399" y="99165"/>
                  </a:lnTo>
                  <a:lnTo>
                    <a:pt x="591731" y="97346"/>
                  </a:lnTo>
                  <a:lnTo>
                    <a:pt x="586550" y="96964"/>
                  </a:lnTo>
                  <a:lnTo>
                    <a:pt x="582378" y="97488"/>
                  </a:lnTo>
                  <a:lnTo>
                    <a:pt x="580806" y="98365"/>
                  </a:lnTo>
                  <a:lnTo>
                    <a:pt x="574996" y="108690"/>
                  </a:lnTo>
                  <a:lnTo>
                    <a:pt x="570929" y="113871"/>
                  </a:lnTo>
                  <a:lnTo>
                    <a:pt x="568690" y="115653"/>
                  </a:lnTo>
                  <a:lnTo>
                    <a:pt x="567061" y="118643"/>
                  </a:lnTo>
                  <a:lnTo>
                    <a:pt x="565728" y="123558"/>
                  </a:lnTo>
                  <a:lnTo>
                    <a:pt x="562746" y="140475"/>
                  </a:lnTo>
                  <a:lnTo>
                    <a:pt x="560527" y="146818"/>
                  </a:lnTo>
                  <a:lnTo>
                    <a:pt x="560032" y="150685"/>
                  </a:lnTo>
                  <a:lnTo>
                    <a:pt x="560556" y="162344"/>
                  </a:lnTo>
                  <a:lnTo>
                    <a:pt x="560022" y="168764"/>
                  </a:lnTo>
                  <a:lnTo>
                    <a:pt x="557308" y="174041"/>
                  </a:lnTo>
                  <a:lnTo>
                    <a:pt x="555393" y="176412"/>
                  </a:lnTo>
                  <a:lnTo>
                    <a:pt x="552869" y="176898"/>
                  </a:lnTo>
                  <a:lnTo>
                    <a:pt x="549564" y="178241"/>
                  </a:lnTo>
                  <a:lnTo>
                    <a:pt x="546678" y="181280"/>
                  </a:lnTo>
                  <a:lnTo>
                    <a:pt x="544639" y="185423"/>
                  </a:lnTo>
                  <a:lnTo>
                    <a:pt x="542344" y="194672"/>
                  </a:lnTo>
                  <a:lnTo>
                    <a:pt x="538458" y="198063"/>
                  </a:lnTo>
                  <a:lnTo>
                    <a:pt x="534743" y="197091"/>
                  </a:lnTo>
                  <a:lnTo>
                    <a:pt x="532095" y="193700"/>
                  </a:lnTo>
                  <a:lnTo>
                    <a:pt x="526409" y="191071"/>
                  </a:lnTo>
                  <a:lnTo>
                    <a:pt x="522170" y="189395"/>
                  </a:lnTo>
                  <a:lnTo>
                    <a:pt x="517417" y="185757"/>
                  </a:lnTo>
                  <a:lnTo>
                    <a:pt x="513226" y="182985"/>
                  </a:lnTo>
                  <a:lnTo>
                    <a:pt x="509397" y="182432"/>
                  </a:lnTo>
                  <a:lnTo>
                    <a:pt x="507216" y="185947"/>
                  </a:lnTo>
                  <a:lnTo>
                    <a:pt x="505463" y="189224"/>
                  </a:lnTo>
                  <a:lnTo>
                    <a:pt x="498929" y="191881"/>
                  </a:lnTo>
                  <a:lnTo>
                    <a:pt x="495224" y="193986"/>
                  </a:lnTo>
                  <a:lnTo>
                    <a:pt x="490424" y="194453"/>
                  </a:lnTo>
                  <a:lnTo>
                    <a:pt x="488480" y="192119"/>
                  </a:lnTo>
                  <a:lnTo>
                    <a:pt x="481508" y="190576"/>
                  </a:lnTo>
                  <a:lnTo>
                    <a:pt x="473212" y="188747"/>
                  </a:lnTo>
                  <a:lnTo>
                    <a:pt x="470811" y="188766"/>
                  </a:lnTo>
                  <a:lnTo>
                    <a:pt x="470059" y="184585"/>
                  </a:lnTo>
                  <a:lnTo>
                    <a:pt x="467849" y="178727"/>
                  </a:lnTo>
                  <a:lnTo>
                    <a:pt x="461953" y="168554"/>
                  </a:lnTo>
                  <a:lnTo>
                    <a:pt x="459543" y="164954"/>
                  </a:lnTo>
                  <a:lnTo>
                    <a:pt x="455000" y="156467"/>
                  </a:lnTo>
                  <a:lnTo>
                    <a:pt x="449713" y="147723"/>
                  </a:lnTo>
                  <a:lnTo>
                    <a:pt x="448961" y="147504"/>
                  </a:lnTo>
                  <a:lnTo>
                    <a:pt x="445418" y="147209"/>
                  </a:lnTo>
                  <a:lnTo>
                    <a:pt x="440227" y="147495"/>
                  </a:lnTo>
                  <a:lnTo>
                    <a:pt x="436931" y="149485"/>
                  </a:lnTo>
                  <a:lnTo>
                    <a:pt x="434854" y="151981"/>
                  </a:lnTo>
                  <a:lnTo>
                    <a:pt x="434493" y="154057"/>
                  </a:lnTo>
                  <a:lnTo>
                    <a:pt x="436502" y="161982"/>
                  </a:lnTo>
                  <a:lnTo>
                    <a:pt x="435883" y="163954"/>
                  </a:lnTo>
                  <a:lnTo>
                    <a:pt x="434845" y="164906"/>
                  </a:lnTo>
                  <a:lnTo>
                    <a:pt x="430130" y="162687"/>
                  </a:lnTo>
                  <a:lnTo>
                    <a:pt x="424425" y="162839"/>
                  </a:lnTo>
                  <a:lnTo>
                    <a:pt x="422986" y="165278"/>
                  </a:lnTo>
                  <a:lnTo>
                    <a:pt x="419510" y="165545"/>
                  </a:lnTo>
                  <a:lnTo>
                    <a:pt x="409480" y="166468"/>
                  </a:lnTo>
                  <a:lnTo>
                    <a:pt x="413909" y="172907"/>
                  </a:lnTo>
                  <a:lnTo>
                    <a:pt x="415376" y="175489"/>
                  </a:lnTo>
                  <a:lnTo>
                    <a:pt x="415671" y="179260"/>
                  </a:lnTo>
                  <a:lnTo>
                    <a:pt x="414900" y="186252"/>
                  </a:lnTo>
                  <a:lnTo>
                    <a:pt x="412775" y="192205"/>
                  </a:lnTo>
                  <a:lnTo>
                    <a:pt x="410299" y="197034"/>
                  </a:lnTo>
                  <a:lnTo>
                    <a:pt x="405527" y="201806"/>
                  </a:lnTo>
                  <a:lnTo>
                    <a:pt x="412775" y="206512"/>
                  </a:lnTo>
                  <a:lnTo>
                    <a:pt x="407851" y="212846"/>
                  </a:lnTo>
                  <a:lnTo>
                    <a:pt x="405546" y="215303"/>
                  </a:lnTo>
                  <a:lnTo>
                    <a:pt x="402879" y="214884"/>
                  </a:lnTo>
                  <a:lnTo>
                    <a:pt x="398107" y="212703"/>
                  </a:lnTo>
                  <a:lnTo>
                    <a:pt x="386553" y="207407"/>
                  </a:lnTo>
                  <a:lnTo>
                    <a:pt x="381038" y="205416"/>
                  </a:lnTo>
                  <a:lnTo>
                    <a:pt x="376104" y="204807"/>
                  </a:lnTo>
                  <a:lnTo>
                    <a:pt x="373475" y="204883"/>
                  </a:lnTo>
                  <a:lnTo>
                    <a:pt x="363017" y="200330"/>
                  </a:lnTo>
                  <a:lnTo>
                    <a:pt x="360998" y="200835"/>
                  </a:lnTo>
                  <a:lnTo>
                    <a:pt x="357244" y="202806"/>
                  </a:lnTo>
                  <a:lnTo>
                    <a:pt x="356826" y="207226"/>
                  </a:lnTo>
                  <a:lnTo>
                    <a:pt x="357064" y="218170"/>
                  </a:lnTo>
                  <a:lnTo>
                    <a:pt x="357616" y="226552"/>
                  </a:lnTo>
                  <a:lnTo>
                    <a:pt x="356235" y="231372"/>
                  </a:lnTo>
                  <a:lnTo>
                    <a:pt x="354854" y="234639"/>
                  </a:lnTo>
                  <a:lnTo>
                    <a:pt x="350672" y="243411"/>
                  </a:lnTo>
                  <a:lnTo>
                    <a:pt x="341262" y="237449"/>
                  </a:lnTo>
                  <a:lnTo>
                    <a:pt x="334842" y="233486"/>
                  </a:lnTo>
                  <a:lnTo>
                    <a:pt x="330718" y="238754"/>
                  </a:lnTo>
                  <a:lnTo>
                    <a:pt x="320383" y="248374"/>
                  </a:lnTo>
                  <a:lnTo>
                    <a:pt x="315087" y="267195"/>
                  </a:lnTo>
                  <a:lnTo>
                    <a:pt x="314783" y="267805"/>
                  </a:lnTo>
                  <a:lnTo>
                    <a:pt x="311648" y="272558"/>
                  </a:lnTo>
                  <a:lnTo>
                    <a:pt x="307639" y="274739"/>
                  </a:lnTo>
                  <a:lnTo>
                    <a:pt x="304600" y="275815"/>
                  </a:lnTo>
                  <a:lnTo>
                    <a:pt x="302829" y="281349"/>
                  </a:lnTo>
                  <a:lnTo>
                    <a:pt x="306953" y="289246"/>
                  </a:lnTo>
                  <a:lnTo>
                    <a:pt x="309067" y="293399"/>
                  </a:lnTo>
                  <a:lnTo>
                    <a:pt x="311039" y="300085"/>
                  </a:lnTo>
                  <a:lnTo>
                    <a:pt x="310677" y="304324"/>
                  </a:lnTo>
                  <a:lnTo>
                    <a:pt x="310220" y="306953"/>
                  </a:lnTo>
                  <a:lnTo>
                    <a:pt x="305791" y="312325"/>
                  </a:lnTo>
                  <a:lnTo>
                    <a:pt x="296342" y="326431"/>
                  </a:lnTo>
                  <a:lnTo>
                    <a:pt x="287598" y="341043"/>
                  </a:lnTo>
                  <a:lnTo>
                    <a:pt x="284016" y="345215"/>
                  </a:lnTo>
                  <a:lnTo>
                    <a:pt x="285636" y="357483"/>
                  </a:lnTo>
                  <a:lnTo>
                    <a:pt x="282730" y="361064"/>
                  </a:lnTo>
                  <a:lnTo>
                    <a:pt x="276806" y="365103"/>
                  </a:lnTo>
                  <a:lnTo>
                    <a:pt x="273777" y="366655"/>
                  </a:lnTo>
                  <a:lnTo>
                    <a:pt x="270520" y="367570"/>
                  </a:lnTo>
                  <a:lnTo>
                    <a:pt x="260499" y="369180"/>
                  </a:lnTo>
                  <a:lnTo>
                    <a:pt x="262281" y="382134"/>
                  </a:lnTo>
                  <a:lnTo>
                    <a:pt x="262957" y="387839"/>
                  </a:lnTo>
                  <a:lnTo>
                    <a:pt x="262947" y="391211"/>
                  </a:lnTo>
                  <a:lnTo>
                    <a:pt x="261909" y="394497"/>
                  </a:lnTo>
                  <a:lnTo>
                    <a:pt x="260671" y="400755"/>
                  </a:lnTo>
                  <a:lnTo>
                    <a:pt x="258804" y="422948"/>
                  </a:lnTo>
                  <a:lnTo>
                    <a:pt x="257375" y="425320"/>
                  </a:lnTo>
                  <a:lnTo>
                    <a:pt x="255404" y="431273"/>
                  </a:lnTo>
                  <a:lnTo>
                    <a:pt x="249060" y="445494"/>
                  </a:lnTo>
                  <a:lnTo>
                    <a:pt x="243973" y="454885"/>
                  </a:lnTo>
                  <a:lnTo>
                    <a:pt x="236630" y="468325"/>
                  </a:lnTo>
                  <a:lnTo>
                    <a:pt x="242602" y="472545"/>
                  </a:lnTo>
                  <a:lnTo>
                    <a:pt x="248050" y="475621"/>
                  </a:lnTo>
                  <a:lnTo>
                    <a:pt x="249184" y="480336"/>
                  </a:lnTo>
                  <a:lnTo>
                    <a:pt x="249936" y="488185"/>
                  </a:lnTo>
                  <a:lnTo>
                    <a:pt x="249755" y="493509"/>
                  </a:lnTo>
                  <a:lnTo>
                    <a:pt x="247669" y="498281"/>
                  </a:lnTo>
                  <a:lnTo>
                    <a:pt x="246050" y="501625"/>
                  </a:lnTo>
                  <a:lnTo>
                    <a:pt x="244916" y="503253"/>
                  </a:lnTo>
                  <a:lnTo>
                    <a:pt x="237173" y="501634"/>
                  </a:lnTo>
                  <a:lnTo>
                    <a:pt x="227248" y="499548"/>
                  </a:lnTo>
                  <a:lnTo>
                    <a:pt x="224676" y="499529"/>
                  </a:lnTo>
                  <a:lnTo>
                    <a:pt x="218904" y="501034"/>
                  </a:lnTo>
                  <a:lnTo>
                    <a:pt x="213693" y="504111"/>
                  </a:lnTo>
                  <a:lnTo>
                    <a:pt x="210950" y="506701"/>
                  </a:lnTo>
                  <a:lnTo>
                    <a:pt x="210217" y="507730"/>
                  </a:lnTo>
                  <a:lnTo>
                    <a:pt x="206750" y="513617"/>
                  </a:lnTo>
                  <a:lnTo>
                    <a:pt x="200578" y="524018"/>
                  </a:lnTo>
                  <a:lnTo>
                    <a:pt x="197196" y="528542"/>
                  </a:lnTo>
                  <a:lnTo>
                    <a:pt x="198187" y="534762"/>
                  </a:lnTo>
                  <a:lnTo>
                    <a:pt x="192510" y="546716"/>
                  </a:lnTo>
                  <a:lnTo>
                    <a:pt x="196225" y="558698"/>
                  </a:lnTo>
                  <a:lnTo>
                    <a:pt x="196387" y="559098"/>
                  </a:lnTo>
                  <a:lnTo>
                    <a:pt x="198358" y="563918"/>
                  </a:lnTo>
                  <a:lnTo>
                    <a:pt x="196301" y="567023"/>
                  </a:lnTo>
                  <a:lnTo>
                    <a:pt x="195434" y="568690"/>
                  </a:lnTo>
                  <a:lnTo>
                    <a:pt x="195729" y="574167"/>
                  </a:lnTo>
                  <a:lnTo>
                    <a:pt x="196272" y="580273"/>
                  </a:lnTo>
                  <a:lnTo>
                    <a:pt x="195796" y="583844"/>
                  </a:lnTo>
                  <a:lnTo>
                    <a:pt x="195596" y="587797"/>
                  </a:lnTo>
                  <a:lnTo>
                    <a:pt x="200644" y="605466"/>
                  </a:lnTo>
                  <a:lnTo>
                    <a:pt x="200587" y="609581"/>
                  </a:lnTo>
                  <a:lnTo>
                    <a:pt x="200340" y="612229"/>
                  </a:lnTo>
                  <a:lnTo>
                    <a:pt x="198777" y="623097"/>
                  </a:lnTo>
                  <a:lnTo>
                    <a:pt x="196682" y="637585"/>
                  </a:lnTo>
                  <a:lnTo>
                    <a:pt x="200340" y="641366"/>
                  </a:lnTo>
                  <a:lnTo>
                    <a:pt x="205540" y="645881"/>
                  </a:lnTo>
                  <a:lnTo>
                    <a:pt x="208464" y="647662"/>
                  </a:lnTo>
                  <a:lnTo>
                    <a:pt x="212779" y="653015"/>
                  </a:lnTo>
                  <a:lnTo>
                    <a:pt x="216075" y="658225"/>
                  </a:lnTo>
                  <a:lnTo>
                    <a:pt x="215617" y="661673"/>
                  </a:lnTo>
                  <a:lnTo>
                    <a:pt x="214665" y="665474"/>
                  </a:lnTo>
                  <a:lnTo>
                    <a:pt x="213284" y="668122"/>
                  </a:lnTo>
                  <a:lnTo>
                    <a:pt x="211979" y="671751"/>
                  </a:lnTo>
                  <a:lnTo>
                    <a:pt x="211398" y="674427"/>
                  </a:lnTo>
                  <a:lnTo>
                    <a:pt x="210788" y="675142"/>
                  </a:lnTo>
                  <a:lnTo>
                    <a:pt x="205026" y="675437"/>
                  </a:lnTo>
                  <a:lnTo>
                    <a:pt x="201987" y="676447"/>
                  </a:lnTo>
                  <a:lnTo>
                    <a:pt x="200396" y="677580"/>
                  </a:lnTo>
                  <a:lnTo>
                    <a:pt x="200939" y="683657"/>
                  </a:lnTo>
                  <a:lnTo>
                    <a:pt x="204435" y="694735"/>
                  </a:lnTo>
                  <a:lnTo>
                    <a:pt x="207340" y="702564"/>
                  </a:lnTo>
                  <a:lnTo>
                    <a:pt x="208274" y="707708"/>
                  </a:lnTo>
                  <a:lnTo>
                    <a:pt x="207321" y="712908"/>
                  </a:lnTo>
                  <a:lnTo>
                    <a:pt x="206331" y="715566"/>
                  </a:lnTo>
                  <a:lnTo>
                    <a:pt x="206302" y="719138"/>
                  </a:lnTo>
                  <a:lnTo>
                    <a:pt x="205540" y="726224"/>
                  </a:lnTo>
                  <a:lnTo>
                    <a:pt x="203292" y="729796"/>
                  </a:lnTo>
                  <a:lnTo>
                    <a:pt x="200349" y="733682"/>
                  </a:lnTo>
                  <a:lnTo>
                    <a:pt x="197072" y="736578"/>
                  </a:lnTo>
                  <a:lnTo>
                    <a:pt x="194472" y="737387"/>
                  </a:lnTo>
                  <a:lnTo>
                    <a:pt x="192243" y="737721"/>
                  </a:lnTo>
                  <a:lnTo>
                    <a:pt x="190738" y="739188"/>
                  </a:lnTo>
                  <a:lnTo>
                    <a:pt x="189376" y="743502"/>
                  </a:lnTo>
                  <a:lnTo>
                    <a:pt x="188119" y="748017"/>
                  </a:lnTo>
                  <a:lnTo>
                    <a:pt x="184013" y="753561"/>
                  </a:lnTo>
                  <a:lnTo>
                    <a:pt x="184128" y="755485"/>
                  </a:lnTo>
                  <a:lnTo>
                    <a:pt x="185690" y="762019"/>
                  </a:lnTo>
                  <a:lnTo>
                    <a:pt x="187157" y="769430"/>
                  </a:lnTo>
                  <a:lnTo>
                    <a:pt x="185919" y="776335"/>
                  </a:lnTo>
                  <a:lnTo>
                    <a:pt x="184861" y="783546"/>
                  </a:lnTo>
                  <a:lnTo>
                    <a:pt x="183004" y="788337"/>
                  </a:lnTo>
                  <a:lnTo>
                    <a:pt x="180356" y="790051"/>
                  </a:lnTo>
                  <a:lnTo>
                    <a:pt x="178413" y="789194"/>
                  </a:lnTo>
                  <a:lnTo>
                    <a:pt x="176213" y="782622"/>
                  </a:lnTo>
                  <a:lnTo>
                    <a:pt x="176098" y="781069"/>
                  </a:lnTo>
                  <a:lnTo>
                    <a:pt x="175555" y="779050"/>
                  </a:lnTo>
                  <a:lnTo>
                    <a:pt x="169307" y="777040"/>
                  </a:lnTo>
                  <a:lnTo>
                    <a:pt x="168202" y="777107"/>
                  </a:lnTo>
                  <a:lnTo>
                    <a:pt x="165745" y="775925"/>
                  </a:lnTo>
                  <a:lnTo>
                    <a:pt x="164306" y="775592"/>
                  </a:lnTo>
                  <a:lnTo>
                    <a:pt x="161354" y="774916"/>
                  </a:lnTo>
                  <a:lnTo>
                    <a:pt x="158896" y="769068"/>
                  </a:lnTo>
                  <a:lnTo>
                    <a:pt x="156296" y="764191"/>
                  </a:lnTo>
                  <a:lnTo>
                    <a:pt x="155915" y="762152"/>
                  </a:lnTo>
                  <a:lnTo>
                    <a:pt x="156010" y="752980"/>
                  </a:lnTo>
                  <a:lnTo>
                    <a:pt x="155210" y="748884"/>
                  </a:lnTo>
                  <a:lnTo>
                    <a:pt x="154962" y="744407"/>
                  </a:lnTo>
                  <a:lnTo>
                    <a:pt x="153324" y="748046"/>
                  </a:lnTo>
                  <a:lnTo>
                    <a:pt x="154277" y="753789"/>
                  </a:lnTo>
                  <a:lnTo>
                    <a:pt x="152257" y="756190"/>
                  </a:lnTo>
                  <a:lnTo>
                    <a:pt x="149695" y="757361"/>
                  </a:lnTo>
                  <a:lnTo>
                    <a:pt x="149933" y="760705"/>
                  </a:lnTo>
                  <a:lnTo>
                    <a:pt x="150981" y="761343"/>
                  </a:lnTo>
                  <a:lnTo>
                    <a:pt x="151200" y="764800"/>
                  </a:lnTo>
                  <a:lnTo>
                    <a:pt x="150581" y="769925"/>
                  </a:lnTo>
                  <a:lnTo>
                    <a:pt x="145552" y="781250"/>
                  </a:lnTo>
                  <a:lnTo>
                    <a:pt x="144542" y="782460"/>
                  </a:lnTo>
                  <a:lnTo>
                    <a:pt x="143847" y="783984"/>
                  </a:lnTo>
                  <a:lnTo>
                    <a:pt x="141275" y="782974"/>
                  </a:lnTo>
                  <a:lnTo>
                    <a:pt x="137970" y="786117"/>
                  </a:lnTo>
                  <a:lnTo>
                    <a:pt x="134836" y="786622"/>
                  </a:lnTo>
                  <a:lnTo>
                    <a:pt x="133703" y="783069"/>
                  </a:lnTo>
                  <a:lnTo>
                    <a:pt x="129292" y="778354"/>
                  </a:lnTo>
                  <a:lnTo>
                    <a:pt x="127216" y="778621"/>
                  </a:lnTo>
                  <a:lnTo>
                    <a:pt x="129083" y="780945"/>
                  </a:lnTo>
                  <a:lnTo>
                    <a:pt x="130931" y="783965"/>
                  </a:lnTo>
                  <a:lnTo>
                    <a:pt x="129883" y="785955"/>
                  </a:lnTo>
                  <a:lnTo>
                    <a:pt x="128854" y="787260"/>
                  </a:lnTo>
                  <a:lnTo>
                    <a:pt x="127054" y="787937"/>
                  </a:lnTo>
                  <a:lnTo>
                    <a:pt x="120606" y="791870"/>
                  </a:lnTo>
                  <a:lnTo>
                    <a:pt x="122901" y="794509"/>
                  </a:lnTo>
                  <a:lnTo>
                    <a:pt x="120948" y="797500"/>
                  </a:lnTo>
                  <a:lnTo>
                    <a:pt x="118701" y="797938"/>
                  </a:lnTo>
                  <a:lnTo>
                    <a:pt x="117500" y="799328"/>
                  </a:lnTo>
                  <a:lnTo>
                    <a:pt x="117082" y="801214"/>
                  </a:lnTo>
                  <a:lnTo>
                    <a:pt x="110404" y="806596"/>
                  </a:lnTo>
                  <a:lnTo>
                    <a:pt x="99527" y="820322"/>
                  </a:lnTo>
                  <a:lnTo>
                    <a:pt x="93936" y="824189"/>
                  </a:lnTo>
                  <a:lnTo>
                    <a:pt x="90030" y="828189"/>
                  </a:lnTo>
                  <a:lnTo>
                    <a:pt x="86592" y="828094"/>
                  </a:lnTo>
                  <a:lnTo>
                    <a:pt x="82267" y="831494"/>
                  </a:lnTo>
                  <a:lnTo>
                    <a:pt x="71314" y="834466"/>
                  </a:lnTo>
                  <a:lnTo>
                    <a:pt x="64046" y="833123"/>
                  </a:lnTo>
                  <a:lnTo>
                    <a:pt x="58988" y="834304"/>
                  </a:lnTo>
                  <a:lnTo>
                    <a:pt x="56274" y="831971"/>
                  </a:lnTo>
                  <a:lnTo>
                    <a:pt x="55921" y="830370"/>
                  </a:lnTo>
                  <a:lnTo>
                    <a:pt x="56055" y="829437"/>
                  </a:lnTo>
                  <a:lnTo>
                    <a:pt x="56502" y="828313"/>
                  </a:lnTo>
                  <a:lnTo>
                    <a:pt x="55559" y="827942"/>
                  </a:lnTo>
                  <a:lnTo>
                    <a:pt x="53578" y="827751"/>
                  </a:lnTo>
                  <a:lnTo>
                    <a:pt x="52731" y="828875"/>
                  </a:lnTo>
                  <a:lnTo>
                    <a:pt x="52616" y="831437"/>
                  </a:lnTo>
                  <a:lnTo>
                    <a:pt x="51673" y="832104"/>
                  </a:lnTo>
                  <a:lnTo>
                    <a:pt x="47901" y="830637"/>
                  </a:lnTo>
                  <a:lnTo>
                    <a:pt x="46949" y="829323"/>
                  </a:lnTo>
                  <a:lnTo>
                    <a:pt x="48301" y="826646"/>
                  </a:lnTo>
                  <a:lnTo>
                    <a:pt x="50625" y="824236"/>
                  </a:lnTo>
                  <a:lnTo>
                    <a:pt x="50206" y="823741"/>
                  </a:lnTo>
                  <a:lnTo>
                    <a:pt x="49759" y="822274"/>
                  </a:lnTo>
                  <a:lnTo>
                    <a:pt x="48625" y="822084"/>
                  </a:lnTo>
                  <a:lnTo>
                    <a:pt x="45253" y="822446"/>
                  </a:lnTo>
                  <a:lnTo>
                    <a:pt x="42510" y="822008"/>
                  </a:lnTo>
                  <a:lnTo>
                    <a:pt x="33576" y="816569"/>
                  </a:lnTo>
                  <a:lnTo>
                    <a:pt x="31490" y="813654"/>
                  </a:lnTo>
                  <a:lnTo>
                    <a:pt x="24279" y="808996"/>
                  </a:lnTo>
                  <a:lnTo>
                    <a:pt x="21050" y="804043"/>
                  </a:lnTo>
                  <a:lnTo>
                    <a:pt x="19212" y="798595"/>
                  </a:lnTo>
                  <a:lnTo>
                    <a:pt x="19355" y="793642"/>
                  </a:lnTo>
                  <a:lnTo>
                    <a:pt x="20241" y="785765"/>
                  </a:lnTo>
                  <a:lnTo>
                    <a:pt x="21755" y="783812"/>
                  </a:lnTo>
                  <a:lnTo>
                    <a:pt x="28223" y="786584"/>
                  </a:lnTo>
                  <a:lnTo>
                    <a:pt x="34766" y="791194"/>
                  </a:lnTo>
                  <a:lnTo>
                    <a:pt x="35786" y="790966"/>
                  </a:lnTo>
                  <a:lnTo>
                    <a:pt x="37843" y="787346"/>
                  </a:lnTo>
                  <a:lnTo>
                    <a:pt x="41824" y="784431"/>
                  </a:lnTo>
                  <a:lnTo>
                    <a:pt x="40691" y="783631"/>
                  </a:lnTo>
                  <a:lnTo>
                    <a:pt x="34766" y="786975"/>
                  </a:lnTo>
                  <a:lnTo>
                    <a:pt x="32566" y="785127"/>
                  </a:lnTo>
                  <a:lnTo>
                    <a:pt x="29146" y="781355"/>
                  </a:lnTo>
                  <a:lnTo>
                    <a:pt x="29146" y="779402"/>
                  </a:lnTo>
                  <a:lnTo>
                    <a:pt x="30737" y="777450"/>
                  </a:lnTo>
                  <a:lnTo>
                    <a:pt x="31271" y="774811"/>
                  </a:lnTo>
                  <a:lnTo>
                    <a:pt x="30442" y="772316"/>
                  </a:lnTo>
                  <a:lnTo>
                    <a:pt x="30832" y="768915"/>
                  </a:lnTo>
                  <a:lnTo>
                    <a:pt x="33471" y="765305"/>
                  </a:lnTo>
                  <a:lnTo>
                    <a:pt x="37433" y="761638"/>
                  </a:lnTo>
                  <a:lnTo>
                    <a:pt x="40291" y="758085"/>
                  </a:lnTo>
                  <a:lnTo>
                    <a:pt x="43224" y="755904"/>
                  </a:lnTo>
                  <a:lnTo>
                    <a:pt x="42920" y="755171"/>
                  </a:lnTo>
                  <a:lnTo>
                    <a:pt x="39567" y="756561"/>
                  </a:lnTo>
                  <a:lnTo>
                    <a:pt x="36357" y="758923"/>
                  </a:lnTo>
                  <a:lnTo>
                    <a:pt x="32585" y="762876"/>
                  </a:lnTo>
                  <a:lnTo>
                    <a:pt x="27985" y="766067"/>
                  </a:lnTo>
                  <a:lnTo>
                    <a:pt x="24584" y="767305"/>
                  </a:lnTo>
                  <a:lnTo>
                    <a:pt x="22965" y="768334"/>
                  </a:lnTo>
                  <a:lnTo>
                    <a:pt x="20469" y="769325"/>
                  </a:lnTo>
                  <a:lnTo>
                    <a:pt x="17888" y="773887"/>
                  </a:lnTo>
                  <a:lnTo>
                    <a:pt x="15069" y="775840"/>
                  </a:lnTo>
                  <a:lnTo>
                    <a:pt x="10020" y="776040"/>
                  </a:lnTo>
                  <a:lnTo>
                    <a:pt x="8906" y="772706"/>
                  </a:lnTo>
                  <a:lnTo>
                    <a:pt x="10335" y="760819"/>
                  </a:lnTo>
                  <a:lnTo>
                    <a:pt x="11859" y="754999"/>
                  </a:lnTo>
                  <a:lnTo>
                    <a:pt x="13535" y="750875"/>
                  </a:lnTo>
                  <a:lnTo>
                    <a:pt x="16164" y="750180"/>
                  </a:lnTo>
                  <a:lnTo>
                    <a:pt x="18012" y="747151"/>
                  </a:lnTo>
                  <a:lnTo>
                    <a:pt x="19545" y="747151"/>
                  </a:lnTo>
                  <a:lnTo>
                    <a:pt x="20879" y="748551"/>
                  </a:lnTo>
                  <a:lnTo>
                    <a:pt x="26032" y="749903"/>
                  </a:lnTo>
                  <a:lnTo>
                    <a:pt x="28575" y="746046"/>
                  </a:lnTo>
                  <a:lnTo>
                    <a:pt x="31880" y="745474"/>
                  </a:lnTo>
                  <a:lnTo>
                    <a:pt x="37910" y="741569"/>
                  </a:lnTo>
                  <a:lnTo>
                    <a:pt x="37786" y="740855"/>
                  </a:lnTo>
                  <a:lnTo>
                    <a:pt x="33709" y="741712"/>
                  </a:lnTo>
                  <a:lnTo>
                    <a:pt x="31233" y="741836"/>
                  </a:lnTo>
                  <a:lnTo>
                    <a:pt x="27689" y="742817"/>
                  </a:lnTo>
                  <a:lnTo>
                    <a:pt x="25803" y="742112"/>
                  </a:lnTo>
                  <a:lnTo>
                    <a:pt x="24917" y="739188"/>
                  </a:lnTo>
                  <a:lnTo>
                    <a:pt x="26337" y="736540"/>
                  </a:lnTo>
                  <a:lnTo>
                    <a:pt x="32023" y="730206"/>
                  </a:lnTo>
                  <a:lnTo>
                    <a:pt x="33995" y="727424"/>
                  </a:lnTo>
                  <a:lnTo>
                    <a:pt x="35109" y="724824"/>
                  </a:lnTo>
                  <a:lnTo>
                    <a:pt x="34928" y="723052"/>
                  </a:lnTo>
                  <a:lnTo>
                    <a:pt x="35881" y="719376"/>
                  </a:lnTo>
                  <a:lnTo>
                    <a:pt x="41443" y="712946"/>
                  </a:lnTo>
                  <a:lnTo>
                    <a:pt x="45977" y="709993"/>
                  </a:lnTo>
                  <a:lnTo>
                    <a:pt x="47463" y="712527"/>
                  </a:lnTo>
                  <a:lnTo>
                    <a:pt x="46196" y="720442"/>
                  </a:lnTo>
                  <a:lnTo>
                    <a:pt x="46206" y="723700"/>
                  </a:lnTo>
                  <a:lnTo>
                    <a:pt x="49787" y="712175"/>
                  </a:lnTo>
                  <a:lnTo>
                    <a:pt x="51368" y="709422"/>
                  </a:lnTo>
                  <a:lnTo>
                    <a:pt x="53159" y="707479"/>
                  </a:lnTo>
                  <a:lnTo>
                    <a:pt x="57503" y="706174"/>
                  </a:lnTo>
                  <a:lnTo>
                    <a:pt x="58731" y="704345"/>
                  </a:lnTo>
                  <a:lnTo>
                    <a:pt x="53664" y="704945"/>
                  </a:lnTo>
                  <a:lnTo>
                    <a:pt x="41386" y="709365"/>
                  </a:lnTo>
                  <a:lnTo>
                    <a:pt x="36214" y="713299"/>
                  </a:lnTo>
                  <a:lnTo>
                    <a:pt x="34833" y="716318"/>
                  </a:lnTo>
                  <a:lnTo>
                    <a:pt x="31242" y="720871"/>
                  </a:lnTo>
                  <a:lnTo>
                    <a:pt x="29556" y="723814"/>
                  </a:lnTo>
                  <a:lnTo>
                    <a:pt x="28813" y="728139"/>
                  </a:lnTo>
                  <a:lnTo>
                    <a:pt x="26794" y="730482"/>
                  </a:lnTo>
                  <a:lnTo>
                    <a:pt x="24060" y="731349"/>
                  </a:lnTo>
                  <a:lnTo>
                    <a:pt x="20269" y="736797"/>
                  </a:lnTo>
                  <a:lnTo>
                    <a:pt x="18593" y="741169"/>
                  </a:lnTo>
                  <a:lnTo>
                    <a:pt x="14821" y="744636"/>
                  </a:lnTo>
                  <a:lnTo>
                    <a:pt x="12430" y="747303"/>
                  </a:lnTo>
                  <a:lnTo>
                    <a:pt x="11640" y="748255"/>
                  </a:lnTo>
                  <a:lnTo>
                    <a:pt x="10344" y="750865"/>
                  </a:lnTo>
                  <a:lnTo>
                    <a:pt x="9268" y="751056"/>
                  </a:lnTo>
                  <a:lnTo>
                    <a:pt x="8334" y="749522"/>
                  </a:lnTo>
                  <a:lnTo>
                    <a:pt x="8172" y="746150"/>
                  </a:lnTo>
                  <a:lnTo>
                    <a:pt x="8554" y="740740"/>
                  </a:lnTo>
                  <a:lnTo>
                    <a:pt x="10373" y="736835"/>
                  </a:lnTo>
                  <a:lnTo>
                    <a:pt x="11239" y="733015"/>
                  </a:lnTo>
                  <a:lnTo>
                    <a:pt x="10040" y="729444"/>
                  </a:lnTo>
                  <a:lnTo>
                    <a:pt x="10878" y="727177"/>
                  </a:lnTo>
                  <a:lnTo>
                    <a:pt x="12468" y="727262"/>
                  </a:lnTo>
                  <a:lnTo>
                    <a:pt x="15440" y="728291"/>
                  </a:lnTo>
                  <a:lnTo>
                    <a:pt x="18593" y="728129"/>
                  </a:lnTo>
                  <a:lnTo>
                    <a:pt x="23784" y="725300"/>
                  </a:lnTo>
                  <a:lnTo>
                    <a:pt x="22955" y="723643"/>
                  </a:lnTo>
                  <a:lnTo>
                    <a:pt x="20717" y="723405"/>
                  </a:lnTo>
                  <a:lnTo>
                    <a:pt x="16536" y="723643"/>
                  </a:lnTo>
                  <a:lnTo>
                    <a:pt x="13021" y="720871"/>
                  </a:lnTo>
                  <a:lnTo>
                    <a:pt x="10287" y="715347"/>
                  </a:lnTo>
                  <a:lnTo>
                    <a:pt x="9049" y="707936"/>
                  </a:lnTo>
                  <a:lnTo>
                    <a:pt x="9878" y="705812"/>
                  </a:lnTo>
                  <a:lnTo>
                    <a:pt x="19993" y="698230"/>
                  </a:lnTo>
                  <a:lnTo>
                    <a:pt x="22717" y="694773"/>
                  </a:lnTo>
                  <a:lnTo>
                    <a:pt x="21136" y="694430"/>
                  </a:lnTo>
                  <a:lnTo>
                    <a:pt x="17336" y="698621"/>
                  </a:lnTo>
                  <a:lnTo>
                    <a:pt x="11906" y="701211"/>
                  </a:lnTo>
                  <a:lnTo>
                    <a:pt x="8477" y="697601"/>
                  </a:lnTo>
                  <a:lnTo>
                    <a:pt x="6696" y="693706"/>
                  </a:lnTo>
                  <a:lnTo>
                    <a:pt x="5667" y="685448"/>
                  </a:lnTo>
                  <a:lnTo>
                    <a:pt x="6039" y="681190"/>
                  </a:lnTo>
                  <a:lnTo>
                    <a:pt x="5610" y="675580"/>
                  </a:lnTo>
                  <a:lnTo>
                    <a:pt x="7934" y="673751"/>
                  </a:lnTo>
                  <a:lnTo>
                    <a:pt x="10525" y="674723"/>
                  </a:lnTo>
                  <a:lnTo>
                    <a:pt x="13087" y="675084"/>
                  </a:lnTo>
                  <a:lnTo>
                    <a:pt x="18888" y="674589"/>
                  </a:lnTo>
                  <a:lnTo>
                    <a:pt x="31690" y="671208"/>
                  </a:lnTo>
                  <a:lnTo>
                    <a:pt x="39938" y="673218"/>
                  </a:lnTo>
                  <a:lnTo>
                    <a:pt x="43291" y="673037"/>
                  </a:lnTo>
                  <a:lnTo>
                    <a:pt x="48425" y="670122"/>
                  </a:lnTo>
                  <a:lnTo>
                    <a:pt x="52911" y="669827"/>
                  </a:lnTo>
                  <a:lnTo>
                    <a:pt x="56274" y="672046"/>
                  </a:lnTo>
                  <a:lnTo>
                    <a:pt x="58112" y="674599"/>
                  </a:lnTo>
                  <a:lnTo>
                    <a:pt x="58341" y="677999"/>
                  </a:lnTo>
                  <a:lnTo>
                    <a:pt x="59893" y="680266"/>
                  </a:lnTo>
                  <a:lnTo>
                    <a:pt x="60941" y="679523"/>
                  </a:lnTo>
                  <a:lnTo>
                    <a:pt x="60103" y="676827"/>
                  </a:lnTo>
                  <a:lnTo>
                    <a:pt x="59932" y="672646"/>
                  </a:lnTo>
                  <a:lnTo>
                    <a:pt x="73428" y="667893"/>
                  </a:lnTo>
                  <a:lnTo>
                    <a:pt x="75019" y="666045"/>
                  </a:lnTo>
                  <a:lnTo>
                    <a:pt x="69657" y="665397"/>
                  </a:lnTo>
                  <a:lnTo>
                    <a:pt x="68123" y="661045"/>
                  </a:lnTo>
                  <a:lnTo>
                    <a:pt x="70952" y="654434"/>
                  </a:lnTo>
                  <a:lnTo>
                    <a:pt x="70685" y="653577"/>
                  </a:lnTo>
                  <a:lnTo>
                    <a:pt x="67704" y="657073"/>
                  </a:lnTo>
                  <a:lnTo>
                    <a:pt x="66237" y="661968"/>
                  </a:lnTo>
                  <a:lnTo>
                    <a:pt x="66828" y="665874"/>
                  </a:lnTo>
                  <a:lnTo>
                    <a:pt x="66237" y="667683"/>
                  </a:lnTo>
                  <a:lnTo>
                    <a:pt x="63494" y="668512"/>
                  </a:lnTo>
                  <a:lnTo>
                    <a:pt x="57322" y="668817"/>
                  </a:lnTo>
                  <a:lnTo>
                    <a:pt x="53359" y="667160"/>
                  </a:lnTo>
                  <a:lnTo>
                    <a:pt x="49692" y="666264"/>
                  </a:lnTo>
                  <a:lnTo>
                    <a:pt x="48444" y="665016"/>
                  </a:lnTo>
                  <a:lnTo>
                    <a:pt x="48863" y="662226"/>
                  </a:lnTo>
                  <a:lnTo>
                    <a:pt x="48168" y="661645"/>
                  </a:lnTo>
                  <a:lnTo>
                    <a:pt x="46644" y="664150"/>
                  </a:lnTo>
                  <a:lnTo>
                    <a:pt x="45291" y="669131"/>
                  </a:lnTo>
                  <a:lnTo>
                    <a:pt x="42377" y="670284"/>
                  </a:lnTo>
                  <a:lnTo>
                    <a:pt x="34328" y="668436"/>
                  </a:lnTo>
                  <a:lnTo>
                    <a:pt x="22679" y="669522"/>
                  </a:lnTo>
                  <a:lnTo>
                    <a:pt x="17450" y="672017"/>
                  </a:lnTo>
                  <a:lnTo>
                    <a:pt x="14069" y="671693"/>
                  </a:lnTo>
                  <a:lnTo>
                    <a:pt x="8239" y="667312"/>
                  </a:lnTo>
                  <a:lnTo>
                    <a:pt x="5972" y="663816"/>
                  </a:lnTo>
                  <a:lnTo>
                    <a:pt x="5124" y="656749"/>
                  </a:lnTo>
                  <a:lnTo>
                    <a:pt x="5467" y="653634"/>
                  </a:lnTo>
                  <a:lnTo>
                    <a:pt x="10001" y="652320"/>
                  </a:lnTo>
                  <a:lnTo>
                    <a:pt x="12297" y="652405"/>
                  </a:lnTo>
                  <a:lnTo>
                    <a:pt x="14449" y="650729"/>
                  </a:lnTo>
                  <a:lnTo>
                    <a:pt x="12545" y="649634"/>
                  </a:lnTo>
                  <a:lnTo>
                    <a:pt x="9868" y="647481"/>
                  </a:lnTo>
                  <a:lnTo>
                    <a:pt x="8049" y="643176"/>
                  </a:lnTo>
                  <a:lnTo>
                    <a:pt x="5296" y="641766"/>
                  </a:lnTo>
                  <a:lnTo>
                    <a:pt x="3458" y="638080"/>
                  </a:lnTo>
                  <a:lnTo>
                    <a:pt x="2991" y="632508"/>
                  </a:lnTo>
                  <a:lnTo>
                    <a:pt x="3515" y="628621"/>
                  </a:lnTo>
                  <a:lnTo>
                    <a:pt x="4982" y="627374"/>
                  </a:lnTo>
                  <a:lnTo>
                    <a:pt x="8515" y="628221"/>
                  </a:lnTo>
                  <a:lnTo>
                    <a:pt x="17831" y="627564"/>
                  </a:lnTo>
                  <a:lnTo>
                    <a:pt x="26594" y="631527"/>
                  </a:lnTo>
                  <a:lnTo>
                    <a:pt x="32547" y="633755"/>
                  </a:lnTo>
                  <a:lnTo>
                    <a:pt x="44596" y="632631"/>
                  </a:lnTo>
                  <a:lnTo>
                    <a:pt x="51654" y="629098"/>
                  </a:lnTo>
                  <a:lnTo>
                    <a:pt x="50359" y="628126"/>
                  </a:lnTo>
                  <a:lnTo>
                    <a:pt x="42701" y="630164"/>
                  </a:lnTo>
                  <a:lnTo>
                    <a:pt x="35624" y="630079"/>
                  </a:lnTo>
                  <a:lnTo>
                    <a:pt x="23146" y="626088"/>
                  </a:lnTo>
                  <a:lnTo>
                    <a:pt x="18031" y="624802"/>
                  </a:lnTo>
                  <a:lnTo>
                    <a:pt x="12516" y="625373"/>
                  </a:lnTo>
                  <a:lnTo>
                    <a:pt x="9649" y="624164"/>
                  </a:lnTo>
                  <a:lnTo>
                    <a:pt x="7963" y="620201"/>
                  </a:lnTo>
                  <a:lnTo>
                    <a:pt x="9211" y="612600"/>
                  </a:lnTo>
                  <a:lnTo>
                    <a:pt x="11820" y="610962"/>
                  </a:lnTo>
                  <a:lnTo>
                    <a:pt x="13230" y="612943"/>
                  </a:lnTo>
                  <a:lnTo>
                    <a:pt x="14935" y="613067"/>
                  </a:lnTo>
                  <a:lnTo>
                    <a:pt x="16669" y="609886"/>
                  </a:lnTo>
                  <a:lnTo>
                    <a:pt x="18317" y="608067"/>
                  </a:lnTo>
                  <a:lnTo>
                    <a:pt x="19631" y="603952"/>
                  </a:lnTo>
                  <a:lnTo>
                    <a:pt x="24575" y="600037"/>
                  </a:lnTo>
                  <a:lnTo>
                    <a:pt x="26661" y="599704"/>
                  </a:lnTo>
                  <a:lnTo>
                    <a:pt x="29651" y="597903"/>
                  </a:lnTo>
                  <a:lnTo>
                    <a:pt x="31566" y="598418"/>
                  </a:lnTo>
                  <a:lnTo>
                    <a:pt x="32785" y="600227"/>
                  </a:lnTo>
                  <a:lnTo>
                    <a:pt x="34338" y="601723"/>
                  </a:lnTo>
                  <a:lnTo>
                    <a:pt x="37690" y="601542"/>
                  </a:lnTo>
                  <a:lnTo>
                    <a:pt x="47615" y="598399"/>
                  </a:lnTo>
                  <a:lnTo>
                    <a:pt x="48682" y="597475"/>
                  </a:lnTo>
                  <a:lnTo>
                    <a:pt x="50616" y="594893"/>
                  </a:lnTo>
                  <a:lnTo>
                    <a:pt x="44330" y="596046"/>
                  </a:lnTo>
                  <a:lnTo>
                    <a:pt x="39110" y="597875"/>
                  </a:lnTo>
                  <a:lnTo>
                    <a:pt x="35748" y="598389"/>
                  </a:lnTo>
                  <a:lnTo>
                    <a:pt x="35271" y="596094"/>
                  </a:lnTo>
                  <a:lnTo>
                    <a:pt x="36509" y="594065"/>
                  </a:lnTo>
                  <a:lnTo>
                    <a:pt x="38453" y="591893"/>
                  </a:lnTo>
                  <a:lnTo>
                    <a:pt x="39396" y="588188"/>
                  </a:lnTo>
                  <a:lnTo>
                    <a:pt x="41539" y="586607"/>
                  </a:lnTo>
                  <a:lnTo>
                    <a:pt x="43853" y="586692"/>
                  </a:lnTo>
                  <a:lnTo>
                    <a:pt x="48635" y="586016"/>
                  </a:lnTo>
                  <a:lnTo>
                    <a:pt x="52007" y="585054"/>
                  </a:lnTo>
                  <a:lnTo>
                    <a:pt x="57788" y="585692"/>
                  </a:lnTo>
                  <a:lnTo>
                    <a:pt x="66418" y="587111"/>
                  </a:lnTo>
                  <a:lnTo>
                    <a:pt x="71971" y="590559"/>
                  </a:lnTo>
                  <a:lnTo>
                    <a:pt x="74066" y="590245"/>
                  </a:lnTo>
                  <a:lnTo>
                    <a:pt x="76286" y="589331"/>
                  </a:lnTo>
                  <a:lnTo>
                    <a:pt x="77296" y="588083"/>
                  </a:lnTo>
                  <a:lnTo>
                    <a:pt x="72933" y="586654"/>
                  </a:lnTo>
                  <a:lnTo>
                    <a:pt x="72685" y="584606"/>
                  </a:lnTo>
                  <a:lnTo>
                    <a:pt x="73228" y="583063"/>
                  </a:lnTo>
                  <a:lnTo>
                    <a:pt x="80353" y="580215"/>
                  </a:lnTo>
                  <a:lnTo>
                    <a:pt x="88125" y="579587"/>
                  </a:lnTo>
                  <a:lnTo>
                    <a:pt x="86792" y="577291"/>
                  </a:lnTo>
                  <a:lnTo>
                    <a:pt x="69761" y="580758"/>
                  </a:lnTo>
                  <a:lnTo>
                    <a:pt x="65313" y="578387"/>
                  </a:lnTo>
                  <a:lnTo>
                    <a:pt x="61798" y="578406"/>
                  </a:lnTo>
                  <a:lnTo>
                    <a:pt x="59503" y="579758"/>
                  </a:lnTo>
                  <a:lnTo>
                    <a:pt x="52950" y="581397"/>
                  </a:lnTo>
                  <a:lnTo>
                    <a:pt x="51749" y="580234"/>
                  </a:lnTo>
                  <a:lnTo>
                    <a:pt x="52997" y="576215"/>
                  </a:lnTo>
                  <a:lnTo>
                    <a:pt x="56922" y="569605"/>
                  </a:lnTo>
                  <a:lnTo>
                    <a:pt x="57245" y="567985"/>
                  </a:lnTo>
                  <a:lnTo>
                    <a:pt x="59065" y="566385"/>
                  </a:lnTo>
                  <a:lnTo>
                    <a:pt x="69237" y="562527"/>
                  </a:lnTo>
                  <a:lnTo>
                    <a:pt x="74124" y="558032"/>
                  </a:lnTo>
                  <a:lnTo>
                    <a:pt x="76324" y="557460"/>
                  </a:lnTo>
                  <a:lnTo>
                    <a:pt x="78505" y="557775"/>
                  </a:lnTo>
                  <a:lnTo>
                    <a:pt x="81829" y="557251"/>
                  </a:lnTo>
                  <a:lnTo>
                    <a:pt x="88249" y="558536"/>
                  </a:lnTo>
                  <a:lnTo>
                    <a:pt x="91212" y="564156"/>
                  </a:lnTo>
                  <a:lnTo>
                    <a:pt x="93869" y="565918"/>
                  </a:lnTo>
                  <a:lnTo>
                    <a:pt x="102222" y="572910"/>
                  </a:lnTo>
                  <a:lnTo>
                    <a:pt x="101851" y="570910"/>
                  </a:lnTo>
                  <a:lnTo>
                    <a:pt x="94612" y="561413"/>
                  </a:lnTo>
                  <a:lnTo>
                    <a:pt x="91850" y="559051"/>
                  </a:lnTo>
                  <a:lnTo>
                    <a:pt x="89783" y="554365"/>
                  </a:lnTo>
                  <a:lnTo>
                    <a:pt x="90488" y="549926"/>
                  </a:lnTo>
                  <a:lnTo>
                    <a:pt x="92812" y="546954"/>
                  </a:lnTo>
                  <a:lnTo>
                    <a:pt x="101070" y="545363"/>
                  </a:lnTo>
                  <a:lnTo>
                    <a:pt x="102546" y="543639"/>
                  </a:lnTo>
                  <a:lnTo>
                    <a:pt x="102699" y="540677"/>
                  </a:lnTo>
                  <a:lnTo>
                    <a:pt x="101432" y="538648"/>
                  </a:lnTo>
                  <a:lnTo>
                    <a:pt x="98393" y="538763"/>
                  </a:lnTo>
                  <a:lnTo>
                    <a:pt x="95888" y="537505"/>
                  </a:lnTo>
                  <a:lnTo>
                    <a:pt x="95202" y="534305"/>
                  </a:lnTo>
                  <a:lnTo>
                    <a:pt x="96203" y="532133"/>
                  </a:lnTo>
                  <a:lnTo>
                    <a:pt x="100965" y="528161"/>
                  </a:lnTo>
                  <a:lnTo>
                    <a:pt x="103565" y="526875"/>
                  </a:lnTo>
                  <a:lnTo>
                    <a:pt x="108080" y="525485"/>
                  </a:lnTo>
                  <a:lnTo>
                    <a:pt x="115919" y="528628"/>
                  </a:lnTo>
                  <a:lnTo>
                    <a:pt x="116519" y="530266"/>
                  </a:lnTo>
                  <a:lnTo>
                    <a:pt x="114319" y="534210"/>
                  </a:lnTo>
                  <a:lnTo>
                    <a:pt x="114538" y="536419"/>
                  </a:lnTo>
                  <a:lnTo>
                    <a:pt x="116462" y="536658"/>
                  </a:lnTo>
                  <a:lnTo>
                    <a:pt x="120939" y="530009"/>
                  </a:lnTo>
                  <a:lnTo>
                    <a:pt x="126206" y="529085"/>
                  </a:lnTo>
                  <a:lnTo>
                    <a:pt x="128388" y="527656"/>
                  </a:lnTo>
                  <a:lnTo>
                    <a:pt x="130921" y="526752"/>
                  </a:lnTo>
                  <a:lnTo>
                    <a:pt x="134531" y="532771"/>
                  </a:lnTo>
                  <a:lnTo>
                    <a:pt x="136122" y="534695"/>
                  </a:lnTo>
                  <a:lnTo>
                    <a:pt x="137313" y="535486"/>
                  </a:lnTo>
                  <a:lnTo>
                    <a:pt x="138465" y="540477"/>
                  </a:lnTo>
                  <a:lnTo>
                    <a:pt x="139580" y="540744"/>
                  </a:lnTo>
                  <a:lnTo>
                    <a:pt x="141170" y="538248"/>
                  </a:lnTo>
                  <a:lnTo>
                    <a:pt x="144056" y="536924"/>
                  </a:lnTo>
                  <a:lnTo>
                    <a:pt x="148104" y="536057"/>
                  </a:lnTo>
                  <a:lnTo>
                    <a:pt x="154810" y="537381"/>
                  </a:lnTo>
                  <a:lnTo>
                    <a:pt x="157849" y="536400"/>
                  </a:lnTo>
                  <a:lnTo>
                    <a:pt x="159334" y="536543"/>
                  </a:lnTo>
                  <a:lnTo>
                    <a:pt x="157905" y="532057"/>
                  </a:lnTo>
                  <a:lnTo>
                    <a:pt x="157020" y="530752"/>
                  </a:lnTo>
                  <a:lnTo>
                    <a:pt x="158401" y="526733"/>
                  </a:lnTo>
                  <a:lnTo>
                    <a:pt x="159839" y="525161"/>
                  </a:lnTo>
                  <a:lnTo>
                    <a:pt x="164468" y="522332"/>
                  </a:lnTo>
                  <a:lnTo>
                    <a:pt x="168888" y="521065"/>
                  </a:lnTo>
                  <a:lnTo>
                    <a:pt x="171774" y="518379"/>
                  </a:lnTo>
                  <a:lnTo>
                    <a:pt x="175651" y="515893"/>
                  </a:lnTo>
                  <a:lnTo>
                    <a:pt x="175041" y="513912"/>
                  </a:lnTo>
                  <a:lnTo>
                    <a:pt x="173965" y="511607"/>
                  </a:lnTo>
                  <a:lnTo>
                    <a:pt x="171450" y="511464"/>
                  </a:lnTo>
                  <a:lnTo>
                    <a:pt x="170431" y="510207"/>
                  </a:lnTo>
                  <a:lnTo>
                    <a:pt x="173612" y="507216"/>
                  </a:lnTo>
                  <a:lnTo>
                    <a:pt x="177975" y="503882"/>
                  </a:lnTo>
                  <a:lnTo>
                    <a:pt x="177213" y="502568"/>
                  </a:lnTo>
                  <a:lnTo>
                    <a:pt x="173936" y="501082"/>
                  </a:lnTo>
                  <a:lnTo>
                    <a:pt x="171450" y="502196"/>
                  </a:lnTo>
                  <a:lnTo>
                    <a:pt x="167754" y="504777"/>
                  </a:lnTo>
                  <a:lnTo>
                    <a:pt x="163449" y="508854"/>
                  </a:lnTo>
                  <a:lnTo>
                    <a:pt x="164849" y="510045"/>
                  </a:lnTo>
                  <a:lnTo>
                    <a:pt x="167002" y="513464"/>
                  </a:lnTo>
                  <a:lnTo>
                    <a:pt x="164002" y="517998"/>
                  </a:lnTo>
                  <a:lnTo>
                    <a:pt x="148076" y="529990"/>
                  </a:lnTo>
                  <a:lnTo>
                    <a:pt x="140484" y="533486"/>
                  </a:lnTo>
                  <a:lnTo>
                    <a:pt x="136979" y="532943"/>
                  </a:lnTo>
                  <a:lnTo>
                    <a:pt x="136141" y="529676"/>
                  </a:lnTo>
                  <a:lnTo>
                    <a:pt x="134531" y="527266"/>
                  </a:lnTo>
                  <a:lnTo>
                    <a:pt x="132798" y="522265"/>
                  </a:lnTo>
                  <a:lnTo>
                    <a:pt x="129845" y="522399"/>
                  </a:lnTo>
                  <a:lnTo>
                    <a:pt x="128168" y="523504"/>
                  </a:lnTo>
                  <a:lnTo>
                    <a:pt x="127445" y="521865"/>
                  </a:lnTo>
                  <a:lnTo>
                    <a:pt x="128711" y="516512"/>
                  </a:lnTo>
                  <a:lnTo>
                    <a:pt x="131207" y="512274"/>
                  </a:lnTo>
                  <a:lnTo>
                    <a:pt x="135389" y="509064"/>
                  </a:lnTo>
                  <a:lnTo>
                    <a:pt x="137398" y="505177"/>
                  </a:lnTo>
                  <a:lnTo>
                    <a:pt x="139284" y="498996"/>
                  </a:lnTo>
                  <a:lnTo>
                    <a:pt x="145332" y="493090"/>
                  </a:lnTo>
                  <a:lnTo>
                    <a:pt x="154134" y="478403"/>
                  </a:lnTo>
                  <a:lnTo>
                    <a:pt x="161306" y="473688"/>
                  </a:lnTo>
                  <a:lnTo>
                    <a:pt x="163935" y="468516"/>
                  </a:lnTo>
                  <a:lnTo>
                    <a:pt x="168164" y="466230"/>
                  </a:lnTo>
                  <a:lnTo>
                    <a:pt x="171774" y="462182"/>
                  </a:lnTo>
                  <a:lnTo>
                    <a:pt x="174603" y="461782"/>
                  </a:lnTo>
                  <a:lnTo>
                    <a:pt x="179746" y="458124"/>
                  </a:lnTo>
                  <a:lnTo>
                    <a:pt x="182661" y="453761"/>
                  </a:lnTo>
                  <a:lnTo>
                    <a:pt x="180756" y="453495"/>
                  </a:lnTo>
                  <a:lnTo>
                    <a:pt x="176232" y="456324"/>
                  </a:lnTo>
                  <a:lnTo>
                    <a:pt x="173669" y="457467"/>
                  </a:lnTo>
                  <a:lnTo>
                    <a:pt x="173850" y="452790"/>
                  </a:lnTo>
                  <a:lnTo>
                    <a:pt x="175089" y="447980"/>
                  </a:lnTo>
                  <a:lnTo>
                    <a:pt x="178813" y="443570"/>
                  </a:lnTo>
                  <a:lnTo>
                    <a:pt x="196730" y="430701"/>
                  </a:lnTo>
                  <a:lnTo>
                    <a:pt x="198520" y="432835"/>
                  </a:lnTo>
                  <a:lnTo>
                    <a:pt x="200663" y="436607"/>
                  </a:lnTo>
                  <a:lnTo>
                    <a:pt x="206054" y="435759"/>
                  </a:lnTo>
                  <a:lnTo>
                    <a:pt x="212208" y="428454"/>
                  </a:lnTo>
                  <a:lnTo>
                    <a:pt x="216941" y="420481"/>
                  </a:lnTo>
                  <a:lnTo>
                    <a:pt x="214379" y="421872"/>
                  </a:lnTo>
                  <a:lnTo>
                    <a:pt x="211589" y="425139"/>
                  </a:lnTo>
                  <a:lnTo>
                    <a:pt x="206150" y="429663"/>
                  </a:lnTo>
                  <a:lnTo>
                    <a:pt x="203635" y="430378"/>
                  </a:lnTo>
                  <a:lnTo>
                    <a:pt x="202197" y="429787"/>
                  </a:lnTo>
                  <a:lnTo>
                    <a:pt x="201397" y="426768"/>
                  </a:lnTo>
                  <a:lnTo>
                    <a:pt x="199511" y="425787"/>
                  </a:lnTo>
                  <a:lnTo>
                    <a:pt x="197806" y="426463"/>
                  </a:lnTo>
                  <a:lnTo>
                    <a:pt x="196044" y="424310"/>
                  </a:lnTo>
                  <a:lnTo>
                    <a:pt x="195729" y="418986"/>
                  </a:lnTo>
                  <a:lnTo>
                    <a:pt x="197977" y="411032"/>
                  </a:lnTo>
                  <a:lnTo>
                    <a:pt x="199758" y="405755"/>
                  </a:lnTo>
                  <a:lnTo>
                    <a:pt x="201682" y="401745"/>
                  </a:lnTo>
                  <a:lnTo>
                    <a:pt x="209245" y="390315"/>
                  </a:lnTo>
                  <a:lnTo>
                    <a:pt x="210874" y="384048"/>
                  </a:lnTo>
                  <a:lnTo>
                    <a:pt x="214294" y="380733"/>
                  </a:lnTo>
                  <a:lnTo>
                    <a:pt x="218732" y="381467"/>
                  </a:lnTo>
                  <a:lnTo>
                    <a:pt x="220075" y="380505"/>
                  </a:lnTo>
                  <a:lnTo>
                    <a:pt x="218551" y="376371"/>
                  </a:lnTo>
                  <a:lnTo>
                    <a:pt x="213713" y="373094"/>
                  </a:lnTo>
                  <a:lnTo>
                    <a:pt x="213417" y="371027"/>
                  </a:lnTo>
                  <a:lnTo>
                    <a:pt x="229543" y="365589"/>
                  </a:lnTo>
                  <a:lnTo>
                    <a:pt x="237220" y="365770"/>
                  </a:lnTo>
                  <a:lnTo>
                    <a:pt x="239496" y="363055"/>
                  </a:lnTo>
                  <a:lnTo>
                    <a:pt x="243669" y="361302"/>
                  </a:lnTo>
                  <a:lnTo>
                    <a:pt x="246831" y="357969"/>
                  </a:lnTo>
                  <a:lnTo>
                    <a:pt x="245202" y="356492"/>
                  </a:lnTo>
                  <a:lnTo>
                    <a:pt x="237401" y="359559"/>
                  </a:lnTo>
                  <a:lnTo>
                    <a:pt x="232524" y="360997"/>
                  </a:lnTo>
                  <a:lnTo>
                    <a:pt x="230324" y="360950"/>
                  </a:lnTo>
                  <a:lnTo>
                    <a:pt x="228600" y="361998"/>
                  </a:lnTo>
                  <a:lnTo>
                    <a:pt x="222371" y="362398"/>
                  </a:lnTo>
                  <a:lnTo>
                    <a:pt x="221009" y="349091"/>
                  </a:lnTo>
                  <a:lnTo>
                    <a:pt x="221990" y="341824"/>
                  </a:lnTo>
                  <a:lnTo>
                    <a:pt x="224314" y="341976"/>
                  </a:lnTo>
                  <a:lnTo>
                    <a:pt x="224847" y="335013"/>
                  </a:lnTo>
                  <a:lnTo>
                    <a:pt x="227533" y="330889"/>
                  </a:lnTo>
                  <a:lnTo>
                    <a:pt x="231238" y="329965"/>
                  </a:lnTo>
                  <a:lnTo>
                    <a:pt x="233106" y="328203"/>
                  </a:lnTo>
                  <a:lnTo>
                    <a:pt x="235801" y="324602"/>
                  </a:lnTo>
                  <a:lnTo>
                    <a:pt x="240259" y="325431"/>
                  </a:lnTo>
                  <a:lnTo>
                    <a:pt x="244840" y="324631"/>
                  </a:lnTo>
                  <a:lnTo>
                    <a:pt x="243697" y="322926"/>
                  </a:lnTo>
                  <a:lnTo>
                    <a:pt x="238011" y="320735"/>
                  </a:lnTo>
                  <a:lnTo>
                    <a:pt x="236611" y="316963"/>
                  </a:lnTo>
                  <a:lnTo>
                    <a:pt x="238611" y="314849"/>
                  </a:lnTo>
                  <a:lnTo>
                    <a:pt x="240792" y="313296"/>
                  </a:lnTo>
                  <a:lnTo>
                    <a:pt x="242716" y="313020"/>
                  </a:lnTo>
                  <a:lnTo>
                    <a:pt x="246516" y="305619"/>
                  </a:lnTo>
                  <a:lnTo>
                    <a:pt x="248831" y="302447"/>
                  </a:lnTo>
                  <a:lnTo>
                    <a:pt x="251413" y="303000"/>
                  </a:lnTo>
                  <a:lnTo>
                    <a:pt x="255013" y="299723"/>
                  </a:lnTo>
                  <a:lnTo>
                    <a:pt x="258556" y="300838"/>
                  </a:lnTo>
                  <a:lnTo>
                    <a:pt x="261976" y="298694"/>
                  </a:lnTo>
                  <a:lnTo>
                    <a:pt x="266652" y="297275"/>
                  </a:lnTo>
                  <a:lnTo>
                    <a:pt x="283769" y="296732"/>
                  </a:lnTo>
                  <a:lnTo>
                    <a:pt x="284274" y="293675"/>
                  </a:lnTo>
                  <a:lnTo>
                    <a:pt x="280673" y="292970"/>
                  </a:lnTo>
                  <a:lnTo>
                    <a:pt x="267957" y="292179"/>
                  </a:lnTo>
                  <a:lnTo>
                    <a:pt x="261461" y="292246"/>
                  </a:lnTo>
                  <a:lnTo>
                    <a:pt x="258728" y="293037"/>
                  </a:lnTo>
                  <a:lnTo>
                    <a:pt x="257727" y="291970"/>
                  </a:lnTo>
                  <a:lnTo>
                    <a:pt x="257909" y="290141"/>
                  </a:lnTo>
                  <a:lnTo>
                    <a:pt x="260271" y="287236"/>
                  </a:lnTo>
                  <a:lnTo>
                    <a:pt x="261385" y="284026"/>
                  </a:lnTo>
                  <a:lnTo>
                    <a:pt x="266109" y="276158"/>
                  </a:lnTo>
                  <a:lnTo>
                    <a:pt x="271643" y="270900"/>
                  </a:lnTo>
                  <a:lnTo>
                    <a:pt x="275882" y="272244"/>
                  </a:lnTo>
                  <a:lnTo>
                    <a:pt x="280388" y="277263"/>
                  </a:lnTo>
                  <a:lnTo>
                    <a:pt x="283597" y="277892"/>
                  </a:lnTo>
                  <a:lnTo>
                    <a:pt x="285093" y="279511"/>
                  </a:lnTo>
                  <a:lnTo>
                    <a:pt x="287436" y="286407"/>
                  </a:lnTo>
                  <a:lnTo>
                    <a:pt x="288550" y="286626"/>
                  </a:lnTo>
                  <a:lnTo>
                    <a:pt x="288046" y="280006"/>
                  </a:lnTo>
                  <a:lnTo>
                    <a:pt x="291141" y="274596"/>
                  </a:lnTo>
                  <a:lnTo>
                    <a:pt x="290341" y="273101"/>
                  </a:lnTo>
                  <a:lnTo>
                    <a:pt x="285693" y="275063"/>
                  </a:lnTo>
                  <a:lnTo>
                    <a:pt x="282130" y="273025"/>
                  </a:lnTo>
                  <a:lnTo>
                    <a:pt x="279321" y="268948"/>
                  </a:lnTo>
                  <a:lnTo>
                    <a:pt x="278521" y="265214"/>
                  </a:lnTo>
                  <a:lnTo>
                    <a:pt x="280273" y="261518"/>
                  </a:lnTo>
                  <a:lnTo>
                    <a:pt x="281921" y="259651"/>
                  </a:lnTo>
                  <a:lnTo>
                    <a:pt x="280807" y="257470"/>
                  </a:lnTo>
                  <a:lnTo>
                    <a:pt x="273777" y="263290"/>
                  </a:lnTo>
                  <a:lnTo>
                    <a:pt x="268805" y="264652"/>
                  </a:lnTo>
                  <a:lnTo>
                    <a:pt x="266843" y="263842"/>
                  </a:lnTo>
                  <a:lnTo>
                    <a:pt x="267901" y="258566"/>
                  </a:lnTo>
                  <a:lnTo>
                    <a:pt x="267310" y="254365"/>
                  </a:lnTo>
                  <a:lnTo>
                    <a:pt x="273977" y="243983"/>
                  </a:lnTo>
                  <a:lnTo>
                    <a:pt x="276273" y="242783"/>
                  </a:lnTo>
                  <a:lnTo>
                    <a:pt x="280016" y="243621"/>
                  </a:lnTo>
                  <a:lnTo>
                    <a:pt x="283397" y="246555"/>
                  </a:lnTo>
                  <a:lnTo>
                    <a:pt x="286226" y="246088"/>
                  </a:lnTo>
                  <a:lnTo>
                    <a:pt x="289293" y="244516"/>
                  </a:lnTo>
                  <a:lnTo>
                    <a:pt x="288874" y="241697"/>
                  </a:lnTo>
                  <a:lnTo>
                    <a:pt x="282226" y="240573"/>
                  </a:lnTo>
                  <a:lnTo>
                    <a:pt x="280511" y="238230"/>
                  </a:lnTo>
                  <a:lnTo>
                    <a:pt x="281131" y="235915"/>
                  </a:lnTo>
                  <a:lnTo>
                    <a:pt x="285693" y="233477"/>
                  </a:lnTo>
                  <a:lnTo>
                    <a:pt x="290236" y="229067"/>
                  </a:lnTo>
                  <a:lnTo>
                    <a:pt x="295437" y="227781"/>
                  </a:lnTo>
                  <a:lnTo>
                    <a:pt x="299618" y="224438"/>
                  </a:lnTo>
                  <a:lnTo>
                    <a:pt x="300428" y="225200"/>
                  </a:lnTo>
                  <a:lnTo>
                    <a:pt x="301133" y="226514"/>
                  </a:lnTo>
                  <a:lnTo>
                    <a:pt x="302638" y="238877"/>
                  </a:lnTo>
                  <a:lnTo>
                    <a:pt x="306381" y="248898"/>
                  </a:lnTo>
                  <a:lnTo>
                    <a:pt x="307763" y="249260"/>
                  </a:lnTo>
                  <a:lnTo>
                    <a:pt x="306324" y="240744"/>
                  </a:lnTo>
                  <a:lnTo>
                    <a:pt x="307667" y="238287"/>
                  </a:lnTo>
                  <a:lnTo>
                    <a:pt x="309363" y="236420"/>
                  </a:lnTo>
                  <a:lnTo>
                    <a:pt x="309896" y="234286"/>
                  </a:lnTo>
                  <a:lnTo>
                    <a:pt x="307953" y="233562"/>
                  </a:lnTo>
                  <a:lnTo>
                    <a:pt x="306362" y="230496"/>
                  </a:lnTo>
                  <a:lnTo>
                    <a:pt x="304095" y="220656"/>
                  </a:lnTo>
                  <a:lnTo>
                    <a:pt x="304876" y="218084"/>
                  </a:lnTo>
                  <a:lnTo>
                    <a:pt x="309801" y="212808"/>
                  </a:lnTo>
                  <a:lnTo>
                    <a:pt x="315973" y="211598"/>
                  </a:lnTo>
                  <a:lnTo>
                    <a:pt x="322545" y="215294"/>
                  </a:lnTo>
                  <a:lnTo>
                    <a:pt x="324860" y="215332"/>
                  </a:lnTo>
                  <a:lnTo>
                    <a:pt x="328669" y="214341"/>
                  </a:lnTo>
                  <a:lnTo>
                    <a:pt x="335137" y="211293"/>
                  </a:lnTo>
                  <a:lnTo>
                    <a:pt x="338947" y="210131"/>
                  </a:lnTo>
                  <a:lnTo>
                    <a:pt x="340929" y="210131"/>
                  </a:lnTo>
                  <a:lnTo>
                    <a:pt x="341414" y="208588"/>
                  </a:lnTo>
                  <a:lnTo>
                    <a:pt x="339576" y="207597"/>
                  </a:lnTo>
                  <a:lnTo>
                    <a:pt x="338985" y="206635"/>
                  </a:lnTo>
                  <a:lnTo>
                    <a:pt x="337547" y="206083"/>
                  </a:lnTo>
                  <a:lnTo>
                    <a:pt x="331565" y="207731"/>
                  </a:lnTo>
                  <a:lnTo>
                    <a:pt x="315059" y="207207"/>
                  </a:lnTo>
                  <a:lnTo>
                    <a:pt x="313468" y="205445"/>
                  </a:lnTo>
                  <a:lnTo>
                    <a:pt x="313173" y="202387"/>
                  </a:lnTo>
                  <a:lnTo>
                    <a:pt x="314925" y="198006"/>
                  </a:lnTo>
                  <a:lnTo>
                    <a:pt x="316849" y="195577"/>
                  </a:lnTo>
                  <a:lnTo>
                    <a:pt x="323079" y="191205"/>
                  </a:lnTo>
                  <a:lnTo>
                    <a:pt x="329660" y="190614"/>
                  </a:lnTo>
                  <a:lnTo>
                    <a:pt x="336604" y="182813"/>
                  </a:lnTo>
                  <a:lnTo>
                    <a:pt x="339252" y="176946"/>
                  </a:lnTo>
                  <a:lnTo>
                    <a:pt x="340757" y="167850"/>
                  </a:lnTo>
                  <a:lnTo>
                    <a:pt x="344986" y="160458"/>
                  </a:lnTo>
                  <a:lnTo>
                    <a:pt x="355597" y="156239"/>
                  </a:lnTo>
                  <a:lnTo>
                    <a:pt x="356025" y="154372"/>
                  </a:lnTo>
                  <a:lnTo>
                    <a:pt x="354902" y="150495"/>
                  </a:lnTo>
                  <a:lnTo>
                    <a:pt x="354997" y="143504"/>
                  </a:lnTo>
                  <a:lnTo>
                    <a:pt x="357902" y="135322"/>
                  </a:lnTo>
                  <a:lnTo>
                    <a:pt x="359836" y="132474"/>
                  </a:lnTo>
                  <a:lnTo>
                    <a:pt x="360731" y="132131"/>
                  </a:lnTo>
                  <a:lnTo>
                    <a:pt x="363017" y="134817"/>
                  </a:lnTo>
                  <a:lnTo>
                    <a:pt x="365798" y="140513"/>
                  </a:lnTo>
                  <a:lnTo>
                    <a:pt x="370151" y="143770"/>
                  </a:lnTo>
                  <a:lnTo>
                    <a:pt x="375857" y="144332"/>
                  </a:lnTo>
                  <a:lnTo>
                    <a:pt x="377380" y="142732"/>
                  </a:lnTo>
                  <a:lnTo>
                    <a:pt x="372952" y="139494"/>
                  </a:lnTo>
                  <a:lnTo>
                    <a:pt x="369589" y="135246"/>
                  </a:lnTo>
                  <a:lnTo>
                    <a:pt x="369322" y="130969"/>
                  </a:lnTo>
                  <a:lnTo>
                    <a:pt x="370913" y="128702"/>
                  </a:lnTo>
                  <a:lnTo>
                    <a:pt x="373389" y="128949"/>
                  </a:lnTo>
                  <a:lnTo>
                    <a:pt x="376494" y="128473"/>
                  </a:lnTo>
                  <a:lnTo>
                    <a:pt x="379390" y="125587"/>
                  </a:lnTo>
                  <a:lnTo>
                    <a:pt x="379809" y="123558"/>
                  </a:lnTo>
                  <a:lnTo>
                    <a:pt x="379933" y="120796"/>
                  </a:lnTo>
                  <a:lnTo>
                    <a:pt x="380657" y="117986"/>
                  </a:lnTo>
                  <a:lnTo>
                    <a:pt x="384906" y="111252"/>
                  </a:lnTo>
                  <a:lnTo>
                    <a:pt x="397993" y="106861"/>
                  </a:lnTo>
                  <a:lnTo>
                    <a:pt x="398945" y="108652"/>
                  </a:lnTo>
                  <a:lnTo>
                    <a:pt x="398240" y="121634"/>
                  </a:lnTo>
                  <a:lnTo>
                    <a:pt x="396735" y="129978"/>
                  </a:lnTo>
                  <a:lnTo>
                    <a:pt x="396783" y="136055"/>
                  </a:lnTo>
                  <a:lnTo>
                    <a:pt x="399336" y="129978"/>
                  </a:lnTo>
                  <a:lnTo>
                    <a:pt x="402746" y="113243"/>
                  </a:lnTo>
                  <a:lnTo>
                    <a:pt x="405317" y="105318"/>
                  </a:lnTo>
                  <a:lnTo>
                    <a:pt x="408213" y="100755"/>
                  </a:lnTo>
                  <a:lnTo>
                    <a:pt x="410280" y="99727"/>
                  </a:lnTo>
                  <a:lnTo>
                    <a:pt x="412328" y="97355"/>
                  </a:lnTo>
                  <a:lnTo>
                    <a:pt x="415033" y="95945"/>
                  </a:lnTo>
                  <a:lnTo>
                    <a:pt x="415862" y="97765"/>
                  </a:lnTo>
                  <a:lnTo>
                    <a:pt x="416719" y="101984"/>
                  </a:lnTo>
                  <a:lnTo>
                    <a:pt x="415261" y="116710"/>
                  </a:lnTo>
                  <a:lnTo>
                    <a:pt x="415404" y="121339"/>
                  </a:lnTo>
                  <a:lnTo>
                    <a:pt x="413775" y="127521"/>
                  </a:lnTo>
                  <a:lnTo>
                    <a:pt x="407537" y="141227"/>
                  </a:lnTo>
                  <a:lnTo>
                    <a:pt x="407822" y="142970"/>
                  </a:lnTo>
                  <a:lnTo>
                    <a:pt x="409232" y="142323"/>
                  </a:lnTo>
                  <a:lnTo>
                    <a:pt x="411642" y="140075"/>
                  </a:lnTo>
                  <a:lnTo>
                    <a:pt x="419376" y="127044"/>
                  </a:lnTo>
                  <a:lnTo>
                    <a:pt x="426130" y="128692"/>
                  </a:lnTo>
                  <a:lnTo>
                    <a:pt x="426215" y="127625"/>
                  </a:lnTo>
                  <a:lnTo>
                    <a:pt x="424043" y="123787"/>
                  </a:lnTo>
                  <a:lnTo>
                    <a:pt x="421405" y="120101"/>
                  </a:lnTo>
                  <a:lnTo>
                    <a:pt x="420605" y="115529"/>
                  </a:lnTo>
                  <a:lnTo>
                    <a:pt x="420957" y="103261"/>
                  </a:lnTo>
                  <a:lnTo>
                    <a:pt x="422996" y="98374"/>
                  </a:lnTo>
                  <a:lnTo>
                    <a:pt x="428825" y="98889"/>
                  </a:lnTo>
                  <a:lnTo>
                    <a:pt x="432321" y="98212"/>
                  </a:lnTo>
                  <a:lnTo>
                    <a:pt x="433950" y="100432"/>
                  </a:lnTo>
                  <a:lnTo>
                    <a:pt x="437445" y="100270"/>
                  </a:lnTo>
                  <a:lnTo>
                    <a:pt x="439864" y="91411"/>
                  </a:lnTo>
                  <a:lnTo>
                    <a:pt x="444655" y="90630"/>
                  </a:lnTo>
                  <a:lnTo>
                    <a:pt x="448866" y="96498"/>
                  </a:lnTo>
                  <a:lnTo>
                    <a:pt x="453923" y="100432"/>
                  </a:lnTo>
                  <a:lnTo>
                    <a:pt x="457991" y="106070"/>
                  </a:lnTo>
                  <a:lnTo>
                    <a:pt x="459143" y="104527"/>
                  </a:lnTo>
                  <a:lnTo>
                    <a:pt x="456952" y="91326"/>
                  </a:lnTo>
                  <a:lnTo>
                    <a:pt x="454552" y="86487"/>
                  </a:lnTo>
                  <a:lnTo>
                    <a:pt x="449342" y="83963"/>
                  </a:lnTo>
                  <a:lnTo>
                    <a:pt x="443789" y="77972"/>
                  </a:lnTo>
                  <a:lnTo>
                    <a:pt x="442350" y="75305"/>
                  </a:lnTo>
                  <a:lnTo>
                    <a:pt x="442598" y="73323"/>
                  </a:lnTo>
                  <a:lnTo>
                    <a:pt x="447494" y="71409"/>
                  </a:lnTo>
                  <a:lnTo>
                    <a:pt x="453952" y="73609"/>
                  </a:lnTo>
                  <a:lnTo>
                    <a:pt x="459705" y="68590"/>
                  </a:lnTo>
                  <a:lnTo>
                    <a:pt x="461277" y="69971"/>
                  </a:lnTo>
                  <a:lnTo>
                    <a:pt x="465687" y="67342"/>
                  </a:lnTo>
                  <a:lnTo>
                    <a:pt x="468430" y="70885"/>
                  </a:lnTo>
                  <a:lnTo>
                    <a:pt x="470116" y="69837"/>
                  </a:lnTo>
                  <a:lnTo>
                    <a:pt x="471088" y="65084"/>
                  </a:lnTo>
                  <a:lnTo>
                    <a:pt x="478127" y="62132"/>
                  </a:lnTo>
                  <a:lnTo>
                    <a:pt x="482594" y="64865"/>
                  </a:lnTo>
                  <a:lnTo>
                    <a:pt x="484984" y="67675"/>
                  </a:lnTo>
                  <a:lnTo>
                    <a:pt x="486099" y="73076"/>
                  </a:lnTo>
                  <a:lnTo>
                    <a:pt x="487804" y="83696"/>
                  </a:lnTo>
                  <a:lnTo>
                    <a:pt x="491290" y="89402"/>
                  </a:lnTo>
                  <a:lnTo>
                    <a:pt x="493462" y="92192"/>
                  </a:lnTo>
                  <a:lnTo>
                    <a:pt x="496024" y="92964"/>
                  </a:lnTo>
                  <a:lnTo>
                    <a:pt x="497262" y="90126"/>
                  </a:lnTo>
                  <a:lnTo>
                    <a:pt x="494862" y="86697"/>
                  </a:lnTo>
                  <a:lnTo>
                    <a:pt x="494214" y="83458"/>
                  </a:lnTo>
                  <a:lnTo>
                    <a:pt x="495367" y="75400"/>
                  </a:lnTo>
                  <a:lnTo>
                    <a:pt x="496710" y="72228"/>
                  </a:lnTo>
                  <a:lnTo>
                    <a:pt x="504244" y="60141"/>
                  </a:lnTo>
                  <a:lnTo>
                    <a:pt x="510550" y="53835"/>
                  </a:lnTo>
                  <a:lnTo>
                    <a:pt x="514322" y="53302"/>
                  </a:lnTo>
                  <a:lnTo>
                    <a:pt x="520932" y="39081"/>
                  </a:lnTo>
                  <a:lnTo>
                    <a:pt x="522799" y="36481"/>
                  </a:lnTo>
                  <a:lnTo>
                    <a:pt x="524523" y="35881"/>
                  </a:lnTo>
                  <a:lnTo>
                    <a:pt x="524085" y="32375"/>
                  </a:lnTo>
                  <a:lnTo>
                    <a:pt x="520475" y="30156"/>
                  </a:lnTo>
                  <a:lnTo>
                    <a:pt x="520351" y="25794"/>
                  </a:lnTo>
                  <a:lnTo>
                    <a:pt x="525113" y="20479"/>
                  </a:lnTo>
                  <a:lnTo>
                    <a:pt x="530895" y="11516"/>
                  </a:lnTo>
                  <a:lnTo>
                    <a:pt x="533743" y="10916"/>
                  </a:lnTo>
                  <a:lnTo>
                    <a:pt x="535534" y="13411"/>
                  </a:lnTo>
                  <a:lnTo>
                    <a:pt x="541163" y="17459"/>
                  </a:lnTo>
                  <a:lnTo>
                    <a:pt x="544611" y="22079"/>
                  </a:lnTo>
                  <a:lnTo>
                    <a:pt x="547107" y="24403"/>
                  </a:lnTo>
                  <a:lnTo>
                    <a:pt x="548726" y="23917"/>
                  </a:lnTo>
                  <a:lnTo>
                    <a:pt x="550069" y="20450"/>
                  </a:lnTo>
                  <a:lnTo>
                    <a:pt x="551688" y="18821"/>
                  </a:lnTo>
                  <a:lnTo>
                    <a:pt x="555260" y="19736"/>
                  </a:lnTo>
                  <a:lnTo>
                    <a:pt x="557393" y="21965"/>
                  </a:lnTo>
                  <a:lnTo>
                    <a:pt x="559061" y="22260"/>
                  </a:lnTo>
                  <a:lnTo>
                    <a:pt x="560565" y="23613"/>
                  </a:lnTo>
                  <a:lnTo>
                    <a:pt x="560918" y="26575"/>
                  </a:lnTo>
                  <a:lnTo>
                    <a:pt x="557822" y="29804"/>
                  </a:lnTo>
                  <a:lnTo>
                    <a:pt x="552545" y="38310"/>
                  </a:lnTo>
                  <a:lnTo>
                    <a:pt x="547345" y="47930"/>
                  </a:lnTo>
                  <a:lnTo>
                    <a:pt x="545630" y="52978"/>
                  </a:lnTo>
                  <a:lnTo>
                    <a:pt x="543944" y="66151"/>
                  </a:lnTo>
                  <a:lnTo>
                    <a:pt x="539877" y="74524"/>
                  </a:lnTo>
                  <a:lnTo>
                    <a:pt x="539563" y="80372"/>
                  </a:lnTo>
                  <a:lnTo>
                    <a:pt x="541201" y="83115"/>
                  </a:lnTo>
                  <a:lnTo>
                    <a:pt x="545687" y="80963"/>
                  </a:lnTo>
                  <a:lnTo>
                    <a:pt x="551222" y="73162"/>
                  </a:lnTo>
                  <a:lnTo>
                    <a:pt x="552602" y="64837"/>
                  </a:lnTo>
                  <a:lnTo>
                    <a:pt x="566442" y="42062"/>
                  </a:lnTo>
                  <a:lnTo>
                    <a:pt x="572938" y="29356"/>
                  </a:lnTo>
                  <a:lnTo>
                    <a:pt x="580311" y="18755"/>
                  </a:lnTo>
                  <a:lnTo>
                    <a:pt x="584445" y="16554"/>
                  </a:lnTo>
                  <a:lnTo>
                    <a:pt x="586387" y="23593"/>
                  </a:lnTo>
                  <a:lnTo>
                    <a:pt x="584825" y="32737"/>
                  </a:lnTo>
                  <a:lnTo>
                    <a:pt x="581692" y="38538"/>
                  </a:lnTo>
                  <a:lnTo>
                    <a:pt x="584006" y="41196"/>
                  </a:lnTo>
                  <a:lnTo>
                    <a:pt x="583568" y="48054"/>
                  </a:lnTo>
                  <a:lnTo>
                    <a:pt x="582844" y="51854"/>
                  </a:lnTo>
                  <a:lnTo>
                    <a:pt x="582387" y="55826"/>
                  </a:lnTo>
                  <a:lnTo>
                    <a:pt x="582416" y="59312"/>
                  </a:lnTo>
                  <a:lnTo>
                    <a:pt x="584588" y="58379"/>
                  </a:lnTo>
                  <a:lnTo>
                    <a:pt x="593227" y="51216"/>
                  </a:lnTo>
                  <a:lnTo>
                    <a:pt x="595417" y="43425"/>
                  </a:lnTo>
                  <a:lnTo>
                    <a:pt x="597446" y="37557"/>
                  </a:lnTo>
                  <a:lnTo>
                    <a:pt x="598418" y="32480"/>
                  </a:lnTo>
                  <a:lnTo>
                    <a:pt x="601780" y="27651"/>
                  </a:lnTo>
                  <a:lnTo>
                    <a:pt x="608124" y="27613"/>
                  </a:lnTo>
                  <a:lnTo>
                    <a:pt x="608372" y="25708"/>
                  </a:lnTo>
                  <a:lnTo>
                    <a:pt x="600675" y="19069"/>
                  </a:lnTo>
                  <a:lnTo>
                    <a:pt x="599770" y="16031"/>
                  </a:lnTo>
                  <a:lnTo>
                    <a:pt x="602352" y="11973"/>
                  </a:lnTo>
                  <a:lnTo>
                    <a:pt x="609448" y="4200"/>
                  </a:lnTo>
                  <a:lnTo>
                    <a:pt x="613096" y="5058"/>
                  </a:lnTo>
                  <a:lnTo>
                    <a:pt x="615277" y="6829"/>
                  </a:lnTo>
                  <a:lnTo>
                    <a:pt x="624011" y="8182"/>
                  </a:lnTo>
                  <a:lnTo>
                    <a:pt x="630717" y="13735"/>
                  </a:lnTo>
                  <a:lnTo>
                    <a:pt x="630460" y="22393"/>
                  </a:lnTo>
                  <a:lnTo>
                    <a:pt x="628965" y="25994"/>
                  </a:lnTo>
                  <a:lnTo>
                    <a:pt x="627498" y="28204"/>
                  </a:lnTo>
                  <a:lnTo>
                    <a:pt x="618916" y="34719"/>
                  </a:lnTo>
                  <a:lnTo>
                    <a:pt x="617506" y="37929"/>
                  </a:lnTo>
                  <a:lnTo>
                    <a:pt x="620202" y="39033"/>
                  </a:lnTo>
                  <a:lnTo>
                    <a:pt x="625993" y="35795"/>
                  </a:lnTo>
                  <a:lnTo>
                    <a:pt x="627498" y="38738"/>
                  </a:lnTo>
                  <a:lnTo>
                    <a:pt x="625650" y="46072"/>
                  </a:lnTo>
                  <a:lnTo>
                    <a:pt x="625335" y="57017"/>
                  </a:lnTo>
                  <a:lnTo>
                    <a:pt x="624669" y="63370"/>
                  </a:lnTo>
                  <a:lnTo>
                    <a:pt x="624669" y="69142"/>
                  </a:lnTo>
                  <a:lnTo>
                    <a:pt x="625393" y="72238"/>
                  </a:lnTo>
                  <a:lnTo>
                    <a:pt x="627726" y="59950"/>
                  </a:lnTo>
                  <a:lnTo>
                    <a:pt x="628517" y="56779"/>
                  </a:lnTo>
                  <a:lnTo>
                    <a:pt x="631927" y="52121"/>
                  </a:lnTo>
                  <a:lnTo>
                    <a:pt x="633193" y="42701"/>
                  </a:lnTo>
                  <a:lnTo>
                    <a:pt x="636527" y="31318"/>
                  </a:lnTo>
                  <a:lnTo>
                    <a:pt x="640289" y="24670"/>
                  </a:lnTo>
                  <a:lnTo>
                    <a:pt x="642471" y="22850"/>
                  </a:lnTo>
                  <a:lnTo>
                    <a:pt x="649710" y="23108"/>
                  </a:lnTo>
                  <a:lnTo>
                    <a:pt x="652815" y="25613"/>
                  </a:lnTo>
                  <a:lnTo>
                    <a:pt x="655558" y="31166"/>
                  </a:lnTo>
                  <a:lnTo>
                    <a:pt x="657606" y="33385"/>
                  </a:lnTo>
                  <a:lnTo>
                    <a:pt x="664064" y="35738"/>
                  </a:lnTo>
                  <a:lnTo>
                    <a:pt x="666274" y="38681"/>
                  </a:lnTo>
                  <a:lnTo>
                    <a:pt x="666683" y="40434"/>
                  </a:lnTo>
                  <a:lnTo>
                    <a:pt x="668264" y="40786"/>
                  </a:lnTo>
                  <a:lnTo>
                    <a:pt x="672627" y="36605"/>
                  </a:lnTo>
                  <a:lnTo>
                    <a:pt x="675456" y="35909"/>
                  </a:lnTo>
                  <a:lnTo>
                    <a:pt x="680066" y="42424"/>
                  </a:lnTo>
                  <a:lnTo>
                    <a:pt x="679142" y="47234"/>
                  </a:lnTo>
                  <a:lnTo>
                    <a:pt x="679409" y="48759"/>
                  </a:lnTo>
                  <a:lnTo>
                    <a:pt x="684990" y="48454"/>
                  </a:lnTo>
                  <a:lnTo>
                    <a:pt x="689639" y="50340"/>
                  </a:lnTo>
                  <a:lnTo>
                    <a:pt x="698468" y="60131"/>
                  </a:lnTo>
                  <a:lnTo>
                    <a:pt x="699392" y="64684"/>
                  </a:lnTo>
                  <a:lnTo>
                    <a:pt x="698954" y="70190"/>
                  </a:lnTo>
                  <a:lnTo>
                    <a:pt x="686210" y="76219"/>
                  </a:lnTo>
                  <a:lnTo>
                    <a:pt x="680704" y="81972"/>
                  </a:lnTo>
                  <a:lnTo>
                    <a:pt x="671693" y="84182"/>
                  </a:lnTo>
                  <a:lnTo>
                    <a:pt x="641099" y="80334"/>
                  </a:lnTo>
                  <a:lnTo>
                    <a:pt x="641718" y="84496"/>
                  </a:lnTo>
                  <a:lnTo>
                    <a:pt x="663026" y="93555"/>
                  </a:lnTo>
                  <a:lnTo>
                    <a:pt x="664245" y="96136"/>
                  </a:lnTo>
                  <a:lnTo>
                    <a:pt x="663559" y="101546"/>
                  </a:lnTo>
                  <a:lnTo>
                    <a:pt x="663550" y="105880"/>
                  </a:lnTo>
                  <a:lnTo>
                    <a:pt x="663950" y="108833"/>
                  </a:lnTo>
                  <a:lnTo>
                    <a:pt x="665522" y="111576"/>
                  </a:lnTo>
                  <a:lnTo>
                    <a:pt x="668121" y="112862"/>
                  </a:lnTo>
                  <a:lnTo>
                    <a:pt x="673427" y="112185"/>
                  </a:lnTo>
                  <a:lnTo>
                    <a:pt x="676037" y="113662"/>
                  </a:lnTo>
                  <a:lnTo>
                    <a:pt x="677828" y="111481"/>
                  </a:lnTo>
                  <a:lnTo>
                    <a:pt x="678495" y="104118"/>
                  </a:lnTo>
                  <a:lnTo>
                    <a:pt x="680038" y="102489"/>
                  </a:lnTo>
                  <a:lnTo>
                    <a:pt x="683010" y="104632"/>
                  </a:lnTo>
                  <a:lnTo>
                    <a:pt x="684305" y="112500"/>
                  </a:lnTo>
                  <a:lnTo>
                    <a:pt x="685133" y="113309"/>
                  </a:lnTo>
                  <a:lnTo>
                    <a:pt x="686629" y="107709"/>
                  </a:lnTo>
                  <a:lnTo>
                    <a:pt x="689572" y="108109"/>
                  </a:lnTo>
                  <a:lnTo>
                    <a:pt x="692782" y="107642"/>
                  </a:lnTo>
                  <a:lnTo>
                    <a:pt x="696926" y="108566"/>
                  </a:lnTo>
                  <a:close/>
                  <a:moveTo>
                    <a:pt x="498329" y="26746"/>
                  </a:moveTo>
                  <a:lnTo>
                    <a:pt x="497805" y="29299"/>
                  </a:lnTo>
                  <a:lnTo>
                    <a:pt x="496900" y="31775"/>
                  </a:lnTo>
                  <a:lnTo>
                    <a:pt x="494709" y="34385"/>
                  </a:lnTo>
                  <a:lnTo>
                    <a:pt x="488366" y="44682"/>
                  </a:lnTo>
                  <a:lnTo>
                    <a:pt x="484641" y="46330"/>
                  </a:lnTo>
                  <a:lnTo>
                    <a:pt x="483461" y="47939"/>
                  </a:lnTo>
                  <a:lnTo>
                    <a:pt x="481975" y="48901"/>
                  </a:lnTo>
                  <a:lnTo>
                    <a:pt x="477345" y="47501"/>
                  </a:lnTo>
                  <a:lnTo>
                    <a:pt x="475993" y="49578"/>
                  </a:lnTo>
                  <a:lnTo>
                    <a:pt x="474716" y="50968"/>
                  </a:lnTo>
                  <a:lnTo>
                    <a:pt x="471364" y="51502"/>
                  </a:lnTo>
                  <a:lnTo>
                    <a:pt x="469392" y="51054"/>
                  </a:lnTo>
                  <a:lnTo>
                    <a:pt x="464315" y="47263"/>
                  </a:lnTo>
                  <a:lnTo>
                    <a:pt x="461296" y="43148"/>
                  </a:lnTo>
                  <a:lnTo>
                    <a:pt x="459657" y="39624"/>
                  </a:lnTo>
                  <a:lnTo>
                    <a:pt x="464354" y="39691"/>
                  </a:lnTo>
                  <a:lnTo>
                    <a:pt x="466020" y="38833"/>
                  </a:lnTo>
                  <a:lnTo>
                    <a:pt x="469173" y="39576"/>
                  </a:lnTo>
                  <a:lnTo>
                    <a:pt x="471068" y="35947"/>
                  </a:lnTo>
                  <a:lnTo>
                    <a:pt x="475069" y="36385"/>
                  </a:lnTo>
                  <a:lnTo>
                    <a:pt x="482755" y="33861"/>
                  </a:lnTo>
                  <a:lnTo>
                    <a:pt x="485575" y="35271"/>
                  </a:lnTo>
                  <a:lnTo>
                    <a:pt x="492023" y="26803"/>
                  </a:lnTo>
                  <a:lnTo>
                    <a:pt x="494043" y="27022"/>
                  </a:lnTo>
                  <a:lnTo>
                    <a:pt x="497129" y="24594"/>
                  </a:lnTo>
                  <a:lnTo>
                    <a:pt x="498329" y="26746"/>
                  </a:lnTo>
                  <a:close/>
                  <a:moveTo>
                    <a:pt x="513750" y="46815"/>
                  </a:moveTo>
                  <a:lnTo>
                    <a:pt x="508654" y="50016"/>
                  </a:lnTo>
                  <a:lnTo>
                    <a:pt x="505701" y="47263"/>
                  </a:lnTo>
                  <a:lnTo>
                    <a:pt x="504463" y="44434"/>
                  </a:lnTo>
                  <a:lnTo>
                    <a:pt x="504282" y="38138"/>
                  </a:lnTo>
                  <a:lnTo>
                    <a:pt x="504968" y="34290"/>
                  </a:lnTo>
                  <a:lnTo>
                    <a:pt x="507359" y="32299"/>
                  </a:lnTo>
                  <a:lnTo>
                    <a:pt x="508911" y="33757"/>
                  </a:lnTo>
                  <a:lnTo>
                    <a:pt x="509321" y="34976"/>
                  </a:lnTo>
                  <a:lnTo>
                    <a:pt x="512102" y="36166"/>
                  </a:lnTo>
                  <a:lnTo>
                    <a:pt x="515369" y="40129"/>
                  </a:lnTo>
                  <a:lnTo>
                    <a:pt x="513750" y="46815"/>
                  </a:lnTo>
                  <a:close/>
                  <a:moveTo>
                    <a:pt x="503006" y="48263"/>
                  </a:moveTo>
                  <a:lnTo>
                    <a:pt x="503501" y="52016"/>
                  </a:lnTo>
                  <a:lnTo>
                    <a:pt x="503691" y="55102"/>
                  </a:lnTo>
                  <a:lnTo>
                    <a:pt x="501196" y="59550"/>
                  </a:lnTo>
                  <a:lnTo>
                    <a:pt x="495443" y="65370"/>
                  </a:lnTo>
                  <a:lnTo>
                    <a:pt x="495776" y="66932"/>
                  </a:lnTo>
                  <a:lnTo>
                    <a:pt x="493786" y="68428"/>
                  </a:lnTo>
                  <a:lnTo>
                    <a:pt x="490804" y="69523"/>
                  </a:lnTo>
                  <a:lnTo>
                    <a:pt x="489233" y="68466"/>
                  </a:lnTo>
                  <a:lnTo>
                    <a:pt x="489442" y="63484"/>
                  </a:lnTo>
                  <a:lnTo>
                    <a:pt x="488966" y="61998"/>
                  </a:lnTo>
                  <a:lnTo>
                    <a:pt x="486709" y="63979"/>
                  </a:lnTo>
                  <a:lnTo>
                    <a:pt x="484356" y="61436"/>
                  </a:lnTo>
                  <a:lnTo>
                    <a:pt x="484356" y="58883"/>
                  </a:lnTo>
                  <a:lnTo>
                    <a:pt x="484975" y="56664"/>
                  </a:lnTo>
                  <a:lnTo>
                    <a:pt x="487156" y="53283"/>
                  </a:lnTo>
                  <a:lnTo>
                    <a:pt x="490785" y="50949"/>
                  </a:lnTo>
                  <a:lnTo>
                    <a:pt x="493176" y="51825"/>
                  </a:lnTo>
                  <a:lnTo>
                    <a:pt x="501158" y="42843"/>
                  </a:lnTo>
                  <a:lnTo>
                    <a:pt x="502015" y="44729"/>
                  </a:lnTo>
                  <a:lnTo>
                    <a:pt x="503006" y="48263"/>
                  </a:lnTo>
                  <a:close/>
                  <a:moveTo>
                    <a:pt x="400145" y="74724"/>
                  </a:moveTo>
                  <a:lnTo>
                    <a:pt x="401507" y="75648"/>
                  </a:lnTo>
                  <a:lnTo>
                    <a:pt x="402860" y="75076"/>
                  </a:lnTo>
                  <a:lnTo>
                    <a:pt x="403974" y="75886"/>
                  </a:lnTo>
                  <a:lnTo>
                    <a:pt x="406213" y="80039"/>
                  </a:lnTo>
                  <a:lnTo>
                    <a:pt x="408623" y="81667"/>
                  </a:lnTo>
                  <a:lnTo>
                    <a:pt x="408737" y="83744"/>
                  </a:lnTo>
                  <a:lnTo>
                    <a:pt x="406537" y="85763"/>
                  </a:lnTo>
                  <a:lnTo>
                    <a:pt x="403632" y="86373"/>
                  </a:lnTo>
                  <a:lnTo>
                    <a:pt x="400517" y="85668"/>
                  </a:lnTo>
                  <a:lnTo>
                    <a:pt x="399602" y="83077"/>
                  </a:lnTo>
                  <a:lnTo>
                    <a:pt x="398640" y="78762"/>
                  </a:lnTo>
                  <a:lnTo>
                    <a:pt x="396040" y="74524"/>
                  </a:lnTo>
                  <a:lnTo>
                    <a:pt x="395650" y="70799"/>
                  </a:lnTo>
                  <a:lnTo>
                    <a:pt x="397916" y="70209"/>
                  </a:lnTo>
                  <a:lnTo>
                    <a:pt x="400145" y="74724"/>
                  </a:lnTo>
                  <a:close/>
                  <a:moveTo>
                    <a:pt x="386449" y="86544"/>
                  </a:moveTo>
                  <a:lnTo>
                    <a:pt x="388820" y="90802"/>
                  </a:lnTo>
                  <a:lnTo>
                    <a:pt x="390925" y="90392"/>
                  </a:lnTo>
                  <a:lnTo>
                    <a:pt x="391554" y="88792"/>
                  </a:lnTo>
                  <a:lnTo>
                    <a:pt x="392982" y="87992"/>
                  </a:lnTo>
                  <a:lnTo>
                    <a:pt x="395878" y="90249"/>
                  </a:lnTo>
                  <a:lnTo>
                    <a:pt x="395468" y="94069"/>
                  </a:lnTo>
                  <a:lnTo>
                    <a:pt x="391459" y="98879"/>
                  </a:lnTo>
                  <a:lnTo>
                    <a:pt x="388582" y="105718"/>
                  </a:lnTo>
                  <a:lnTo>
                    <a:pt x="384906" y="107299"/>
                  </a:lnTo>
                  <a:lnTo>
                    <a:pt x="383134" y="106480"/>
                  </a:lnTo>
                  <a:lnTo>
                    <a:pt x="379838" y="110414"/>
                  </a:lnTo>
                  <a:lnTo>
                    <a:pt x="377209" y="114491"/>
                  </a:lnTo>
                  <a:lnTo>
                    <a:pt x="374475" y="119634"/>
                  </a:lnTo>
                  <a:lnTo>
                    <a:pt x="374304" y="122282"/>
                  </a:lnTo>
                  <a:lnTo>
                    <a:pt x="373875" y="124301"/>
                  </a:lnTo>
                  <a:lnTo>
                    <a:pt x="363864" y="126301"/>
                  </a:lnTo>
                  <a:lnTo>
                    <a:pt x="360226" y="127625"/>
                  </a:lnTo>
                  <a:lnTo>
                    <a:pt x="356368" y="125921"/>
                  </a:lnTo>
                  <a:lnTo>
                    <a:pt x="354539" y="122530"/>
                  </a:lnTo>
                  <a:lnTo>
                    <a:pt x="355130" y="120691"/>
                  </a:lnTo>
                  <a:lnTo>
                    <a:pt x="358978" y="119958"/>
                  </a:lnTo>
                  <a:lnTo>
                    <a:pt x="359102" y="116805"/>
                  </a:lnTo>
                  <a:lnTo>
                    <a:pt x="360083" y="114881"/>
                  </a:lnTo>
                  <a:lnTo>
                    <a:pt x="361331" y="113824"/>
                  </a:lnTo>
                  <a:lnTo>
                    <a:pt x="362245" y="109785"/>
                  </a:lnTo>
                  <a:lnTo>
                    <a:pt x="363769" y="108728"/>
                  </a:lnTo>
                  <a:lnTo>
                    <a:pt x="366608" y="109718"/>
                  </a:lnTo>
                  <a:lnTo>
                    <a:pt x="368522" y="106785"/>
                  </a:lnTo>
                  <a:lnTo>
                    <a:pt x="369598" y="106280"/>
                  </a:lnTo>
                  <a:lnTo>
                    <a:pt x="370923" y="108709"/>
                  </a:lnTo>
                  <a:lnTo>
                    <a:pt x="371561" y="105366"/>
                  </a:lnTo>
                  <a:lnTo>
                    <a:pt x="370923" y="102308"/>
                  </a:lnTo>
                  <a:lnTo>
                    <a:pt x="371256" y="100241"/>
                  </a:lnTo>
                  <a:lnTo>
                    <a:pt x="374923" y="94859"/>
                  </a:lnTo>
                  <a:lnTo>
                    <a:pt x="376514" y="90926"/>
                  </a:lnTo>
                  <a:lnTo>
                    <a:pt x="378800" y="88382"/>
                  </a:lnTo>
                  <a:lnTo>
                    <a:pt x="381000" y="88783"/>
                  </a:lnTo>
                  <a:lnTo>
                    <a:pt x="381638" y="85030"/>
                  </a:lnTo>
                  <a:lnTo>
                    <a:pt x="381000" y="81182"/>
                  </a:lnTo>
                  <a:lnTo>
                    <a:pt x="381238" y="78667"/>
                  </a:lnTo>
                  <a:lnTo>
                    <a:pt x="383181" y="72552"/>
                  </a:lnTo>
                  <a:lnTo>
                    <a:pt x="385315" y="72295"/>
                  </a:lnTo>
                  <a:lnTo>
                    <a:pt x="386296" y="77733"/>
                  </a:lnTo>
                  <a:lnTo>
                    <a:pt x="386449" y="86544"/>
                  </a:lnTo>
                  <a:close/>
                  <a:moveTo>
                    <a:pt x="427187" y="84715"/>
                  </a:moveTo>
                  <a:lnTo>
                    <a:pt x="425748" y="86535"/>
                  </a:lnTo>
                  <a:lnTo>
                    <a:pt x="423539" y="87278"/>
                  </a:lnTo>
                  <a:lnTo>
                    <a:pt x="422348" y="86154"/>
                  </a:lnTo>
                  <a:lnTo>
                    <a:pt x="420653" y="85411"/>
                  </a:lnTo>
                  <a:lnTo>
                    <a:pt x="418767" y="85744"/>
                  </a:lnTo>
                  <a:lnTo>
                    <a:pt x="417186" y="82401"/>
                  </a:lnTo>
                  <a:lnTo>
                    <a:pt x="417366" y="79591"/>
                  </a:lnTo>
                  <a:lnTo>
                    <a:pt x="419528" y="75781"/>
                  </a:lnTo>
                  <a:lnTo>
                    <a:pt x="423863" y="73609"/>
                  </a:lnTo>
                  <a:lnTo>
                    <a:pt x="427368" y="74505"/>
                  </a:lnTo>
                  <a:lnTo>
                    <a:pt x="428263" y="75619"/>
                  </a:lnTo>
                  <a:lnTo>
                    <a:pt x="427187" y="84715"/>
                  </a:lnTo>
                  <a:close/>
                  <a:moveTo>
                    <a:pt x="672503" y="107537"/>
                  </a:moveTo>
                  <a:lnTo>
                    <a:pt x="667426" y="109795"/>
                  </a:lnTo>
                  <a:lnTo>
                    <a:pt x="666836" y="107937"/>
                  </a:lnTo>
                  <a:lnTo>
                    <a:pt x="667951" y="105042"/>
                  </a:lnTo>
                  <a:lnTo>
                    <a:pt x="669284" y="99098"/>
                  </a:lnTo>
                  <a:lnTo>
                    <a:pt x="671370" y="99336"/>
                  </a:lnTo>
                  <a:lnTo>
                    <a:pt x="673485" y="101603"/>
                  </a:lnTo>
                  <a:lnTo>
                    <a:pt x="675141" y="104308"/>
                  </a:lnTo>
                  <a:lnTo>
                    <a:pt x="672503" y="107537"/>
                  </a:lnTo>
                  <a:close/>
                  <a:moveTo>
                    <a:pt x="339614" y="122968"/>
                  </a:moveTo>
                  <a:lnTo>
                    <a:pt x="342824" y="127340"/>
                  </a:lnTo>
                  <a:lnTo>
                    <a:pt x="344262" y="126006"/>
                  </a:lnTo>
                  <a:lnTo>
                    <a:pt x="347110" y="125501"/>
                  </a:lnTo>
                  <a:lnTo>
                    <a:pt x="349225" y="127044"/>
                  </a:lnTo>
                  <a:lnTo>
                    <a:pt x="350958" y="129816"/>
                  </a:lnTo>
                  <a:lnTo>
                    <a:pt x="353006" y="129940"/>
                  </a:lnTo>
                  <a:lnTo>
                    <a:pt x="354292" y="133560"/>
                  </a:lnTo>
                  <a:lnTo>
                    <a:pt x="354949" y="138255"/>
                  </a:lnTo>
                  <a:lnTo>
                    <a:pt x="353463" y="141751"/>
                  </a:lnTo>
                  <a:lnTo>
                    <a:pt x="351349" y="143342"/>
                  </a:lnTo>
                  <a:lnTo>
                    <a:pt x="350777" y="147447"/>
                  </a:lnTo>
                  <a:lnTo>
                    <a:pt x="351577" y="153191"/>
                  </a:lnTo>
                  <a:lnTo>
                    <a:pt x="346834" y="155153"/>
                  </a:lnTo>
                  <a:lnTo>
                    <a:pt x="341348" y="156029"/>
                  </a:lnTo>
                  <a:lnTo>
                    <a:pt x="339195" y="153286"/>
                  </a:lnTo>
                  <a:lnTo>
                    <a:pt x="334813" y="158296"/>
                  </a:lnTo>
                  <a:lnTo>
                    <a:pt x="330461" y="166078"/>
                  </a:lnTo>
                  <a:lnTo>
                    <a:pt x="328365" y="166992"/>
                  </a:lnTo>
                  <a:lnTo>
                    <a:pt x="328213" y="164535"/>
                  </a:lnTo>
                  <a:lnTo>
                    <a:pt x="325088" y="162830"/>
                  </a:lnTo>
                  <a:lnTo>
                    <a:pt x="321088" y="162735"/>
                  </a:lnTo>
                  <a:lnTo>
                    <a:pt x="321221" y="160906"/>
                  </a:lnTo>
                  <a:lnTo>
                    <a:pt x="321955" y="159620"/>
                  </a:lnTo>
                  <a:lnTo>
                    <a:pt x="325403" y="157705"/>
                  </a:lnTo>
                  <a:lnTo>
                    <a:pt x="326088" y="153743"/>
                  </a:lnTo>
                  <a:lnTo>
                    <a:pt x="325460" y="146656"/>
                  </a:lnTo>
                  <a:lnTo>
                    <a:pt x="326070" y="143199"/>
                  </a:lnTo>
                  <a:lnTo>
                    <a:pt x="326203" y="140818"/>
                  </a:lnTo>
                  <a:lnTo>
                    <a:pt x="328375" y="138017"/>
                  </a:lnTo>
                  <a:lnTo>
                    <a:pt x="335804" y="139332"/>
                  </a:lnTo>
                  <a:lnTo>
                    <a:pt x="336709" y="136655"/>
                  </a:lnTo>
                  <a:lnTo>
                    <a:pt x="336147" y="134969"/>
                  </a:lnTo>
                  <a:lnTo>
                    <a:pt x="332308" y="132017"/>
                  </a:lnTo>
                  <a:lnTo>
                    <a:pt x="332899" y="130026"/>
                  </a:lnTo>
                  <a:lnTo>
                    <a:pt x="335671" y="128245"/>
                  </a:lnTo>
                  <a:lnTo>
                    <a:pt x="338290" y="128006"/>
                  </a:lnTo>
                  <a:lnTo>
                    <a:pt x="339080" y="124997"/>
                  </a:lnTo>
                  <a:lnTo>
                    <a:pt x="339214" y="123673"/>
                  </a:lnTo>
                  <a:lnTo>
                    <a:pt x="339614" y="122968"/>
                  </a:lnTo>
                  <a:close/>
                  <a:moveTo>
                    <a:pt x="293027" y="200406"/>
                  </a:moveTo>
                  <a:lnTo>
                    <a:pt x="293351" y="200920"/>
                  </a:lnTo>
                  <a:lnTo>
                    <a:pt x="296989" y="193872"/>
                  </a:lnTo>
                  <a:lnTo>
                    <a:pt x="301028" y="191672"/>
                  </a:lnTo>
                  <a:lnTo>
                    <a:pt x="301276" y="189205"/>
                  </a:lnTo>
                  <a:lnTo>
                    <a:pt x="302838" y="186823"/>
                  </a:lnTo>
                  <a:lnTo>
                    <a:pt x="302657" y="182918"/>
                  </a:lnTo>
                  <a:lnTo>
                    <a:pt x="303448" y="179746"/>
                  </a:lnTo>
                  <a:lnTo>
                    <a:pt x="305505" y="178899"/>
                  </a:lnTo>
                  <a:lnTo>
                    <a:pt x="306791" y="177822"/>
                  </a:lnTo>
                  <a:lnTo>
                    <a:pt x="308210" y="177222"/>
                  </a:lnTo>
                  <a:lnTo>
                    <a:pt x="310792" y="179803"/>
                  </a:lnTo>
                  <a:lnTo>
                    <a:pt x="312239" y="182661"/>
                  </a:lnTo>
                  <a:lnTo>
                    <a:pt x="314049" y="189024"/>
                  </a:lnTo>
                  <a:lnTo>
                    <a:pt x="313297" y="195158"/>
                  </a:lnTo>
                  <a:lnTo>
                    <a:pt x="308448" y="199930"/>
                  </a:lnTo>
                  <a:lnTo>
                    <a:pt x="304600" y="202073"/>
                  </a:lnTo>
                  <a:lnTo>
                    <a:pt x="300704" y="207521"/>
                  </a:lnTo>
                  <a:lnTo>
                    <a:pt x="298752" y="211969"/>
                  </a:lnTo>
                  <a:lnTo>
                    <a:pt x="297066" y="212931"/>
                  </a:lnTo>
                  <a:lnTo>
                    <a:pt x="296009" y="212569"/>
                  </a:lnTo>
                  <a:lnTo>
                    <a:pt x="295066" y="211503"/>
                  </a:lnTo>
                  <a:lnTo>
                    <a:pt x="293094" y="211503"/>
                  </a:lnTo>
                  <a:lnTo>
                    <a:pt x="290922" y="215351"/>
                  </a:lnTo>
                  <a:lnTo>
                    <a:pt x="284369" y="218475"/>
                  </a:lnTo>
                  <a:lnTo>
                    <a:pt x="281797" y="217570"/>
                  </a:lnTo>
                  <a:lnTo>
                    <a:pt x="281683" y="213741"/>
                  </a:lnTo>
                  <a:lnTo>
                    <a:pt x="280149" y="214055"/>
                  </a:lnTo>
                  <a:lnTo>
                    <a:pt x="277692" y="218646"/>
                  </a:lnTo>
                  <a:lnTo>
                    <a:pt x="275291" y="220180"/>
                  </a:lnTo>
                  <a:lnTo>
                    <a:pt x="273682" y="220647"/>
                  </a:lnTo>
                  <a:lnTo>
                    <a:pt x="270720" y="218923"/>
                  </a:lnTo>
                  <a:lnTo>
                    <a:pt x="262757" y="226714"/>
                  </a:lnTo>
                  <a:lnTo>
                    <a:pt x="255289" y="228162"/>
                  </a:lnTo>
                  <a:lnTo>
                    <a:pt x="252832" y="227267"/>
                  </a:lnTo>
                  <a:lnTo>
                    <a:pt x="252822" y="222504"/>
                  </a:lnTo>
                  <a:lnTo>
                    <a:pt x="257651" y="216389"/>
                  </a:lnTo>
                  <a:lnTo>
                    <a:pt x="261604" y="212131"/>
                  </a:lnTo>
                  <a:lnTo>
                    <a:pt x="275225" y="209150"/>
                  </a:lnTo>
                  <a:lnTo>
                    <a:pt x="283712" y="196425"/>
                  </a:lnTo>
                  <a:lnTo>
                    <a:pt x="285760" y="182489"/>
                  </a:lnTo>
                  <a:lnTo>
                    <a:pt x="287760" y="177422"/>
                  </a:lnTo>
                  <a:lnTo>
                    <a:pt x="286817" y="174555"/>
                  </a:lnTo>
                  <a:lnTo>
                    <a:pt x="284540" y="174050"/>
                  </a:lnTo>
                  <a:lnTo>
                    <a:pt x="284398" y="169631"/>
                  </a:lnTo>
                  <a:lnTo>
                    <a:pt x="285588" y="164792"/>
                  </a:lnTo>
                  <a:lnTo>
                    <a:pt x="290036" y="158125"/>
                  </a:lnTo>
                  <a:lnTo>
                    <a:pt x="292513" y="155277"/>
                  </a:lnTo>
                  <a:lnTo>
                    <a:pt x="296542" y="147190"/>
                  </a:lnTo>
                  <a:lnTo>
                    <a:pt x="298485" y="145370"/>
                  </a:lnTo>
                  <a:lnTo>
                    <a:pt x="300695" y="145370"/>
                  </a:lnTo>
                  <a:lnTo>
                    <a:pt x="302876" y="147495"/>
                  </a:lnTo>
                  <a:lnTo>
                    <a:pt x="302486" y="151829"/>
                  </a:lnTo>
                  <a:lnTo>
                    <a:pt x="299218" y="159620"/>
                  </a:lnTo>
                  <a:lnTo>
                    <a:pt x="294380" y="166230"/>
                  </a:lnTo>
                  <a:lnTo>
                    <a:pt x="294970" y="170964"/>
                  </a:lnTo>
                  <a:lnTo>
                    <a:pt x="296894" y="174841"/>
                  </a:lnTo>
                  <a:lnTo>
                    <a:pt x="297371" y="181451"/>
                  </a:lnTo>
                  <a:lnTo>
                    <a:pt x="297495" y="187795"/>
                  </a:lnTo>
                  <a:lnTo>
                    <a:pt x="293827" y="196329"/>
                  </a:lnTo>
                  <a:lnTo>
                    <a:pt x="293027" y="200406"/>
                  </a:lnTo>
                  <a:close/>
                  <a:moveTo>
                    <a:pt x="278235" y="172260"/>
                  </a:moveTo>
                  <a:lnTo>
                    <a:pt x="281711" y="179727"/>
                  </a:lnTo>
                  <a:lnTo>
                    <a:pt x="283302" y="184080"/>
                  </a:lnTo>
                  <a:lnTo>
                    <a:pt x="282017" y="192262"/>
                  </a:lnTo>
                  <a:lnTo>
                    <a:pt x="278635" y="196377"/>
                  </a:lnTo>
                  <a:lnTo>
                    <a:pt x="273425" y="197110"/>
                  </a:lnTo>
                  <a:lnTo>
                    <a:pt x="269767" y="196768"/>
                  </a:lnTo>
                  <a:lnTo>
                    <a:pt x="267462" y="194786"/>
                  </a:lnTo>
                  <a:lnTo>
                    <a:pt x="267176" y="192567"/>
                  </a:lnTo>
                  <a:lnTo>
                    <a:pt x="265843" y="191910"/>
                  </a:lnTo>
                  <a:lnTo>
                    <a:pt x="262328" y="194767"/>
                  </a:lnTo>
                  <a:lnTo>
                    <a:pt x="259890" y="195148"/>
                  </a:lnTo>
                  <a:lnTo>
                    <a:pt x="256784" y="192938"/>
                  </a:lnTo>
                  <a:lnTo>
                    <a:pt x="255947" y="189395"/>
                  </a:lnTo>
                  <a:lnTo>
                    <a:pt x="259242" y="184947"/>
                  </a:lnTo>
                  <a:lnTo>
                    <a:pt x="260766" y="181480"/>
                  </a:lnTo>
                  <a:lnTo>
                    <a:pt x="264414" y="181785"/>
                  </a:lnTo>
                  <a:lnTo>
                    <a:pt x="265329" y="182861"/>
                  </a:lnTo>
                  <a:lnTo>
                    <a:pt x="267395" y="183537"/>
                  </a:lnTo>
                  <a:lnTo>
                    <a:pt x="268653" y="179356"/>
                  </a:lnTo>
                  <a:lnTo>
                    <a:pt x="268367" y="176460"/>
                  </a:lnTo>
                  <a:lnTo>
                    <a:pt x="269291" y="174441"/>
                  </a:lnTo>
                  <a:lnTo>
                    <a:pt x="273701" y="175898"/>
                  </a:lnTo>
                  <a:lnTo>
                    <a:pt x="273711" y="167992"/>
                  </a:lnTo>
                  <a:lnTo>
                    <a:pt x="275425" y="167440"/>
                  </a:lnTo>
                  <a:lnTo>
                    <a:pt x="276130" y="167745"/>
                  </a:lnTo>
                  <a:lnTo>
                    <a:pt x="277396" y="169412"/>
                  </a:lnTo>
                  <a:lnTo>
                    <a:pt x="278235" y="172260"/>
                  </a:lnTo>
                  <a:close/>
                  <a:moveTo>
                    <a:pt x="242573" y="221875"/>
                  </a:moveTo>
                  <a:lnTo>
                    <a:pt x="244164" y="223104"/>
                  </a:lnTo>
                  <a:lnTo>
                    <a:pt x="248317" y="222742"/>
                  </a:lnTo>
                  <a:lnTo>
                    <a:pt x="249155" y="223199"/>
                  </a:lnTo>
                  <a:lnTo>
                    <a:pt x="248555" y="225228"/>
                  </a:lnTo>
                  <a:lnTo>
                    <a:pt x="246755" y="227457"/>
                  </a:lnTo>
                  <a:lnTo>
                    <a:pt x="242974" y="228829"/>
                  </a:lnTo>
                  <a:lnTo>
                    <a:pt x="241268" y="232229"/>
                  </a:lnTo>
                  <a:lnTo>
                    <a:pt x="240049" y="233382"/>
                  </a:lnTo>
                  <a:lnTo>
                    <a:pt x="236782" y="233391"/>
                  </a:lnTo>
                  <a:lnTo>
                    <a:pt x="234848" y="234182"/>
                  </a:lnTo>
                  <a:lnTo>
                    <a:pt x="232477" y="237191"/>
                  </a:lnTo>
                  <a:lnTo>
                    <a:pt x="230581" y="234972"/>
                  </a:lnTo>
                  <a:lnTo>
                    <a:pt x="230048" y="236553"/>
                  </a:lnTo>
                  <a:lnTo>
                    <a:pt x="229705" y="239373"/>
                  </a:lnTo>
                  <a:lnTo>
                    <a:pt x="228648" y="240192"/>
                  </a:lnTo>
                  <a:lnTo>
                    <a:pt x="225371" y="241211"/>
                  </a:lnTo>
                  <a:lnTo>
                    <a:pt x="224580" y="234648"/>
                  </a:lnTo>
                  <a:lnTo>
                    <a:pt x="226086" y="232267"/>
                  </a:lnTo>
                  <a:lnTo>
                    <a:pt x="227266" y="229410"/>
                  </a:lnTo>
                  <a:lnTo>
                    <a:pt x="229076" y="228971"/>
                  </a:lnTo>
                  <a:lnTo>
                    <a:pt x="230696" y="229210"/>
                  </a:lnTo>
                  <a:lnTo>
                    <a:pt x="233619" y="223037"/>
                  </a:lnTo>
                  <a:lnTo>
                    <a:pt x="237620" y="221275"/>
                  </a:lnTo>
                  <a:lnTo>
                    <a:pt x="240202" y="221075"/>
                  </a:lnTo>
                  <a:lnTo>
                    <a:pt x="242573" y="221875"/>
                  </a:lnTo>
                  <a:close/>
                  <a:moveTo>
                    <a:pt x="218475" y="249860"/>
                  </a:moveTo>
                  <a:lnTo>
                    <a:pt x="214522" y="253603"/>
                  </a:lnTo>
                  <a:lnTo>
                    <a:pt x="215960" y="246764"/>
                  </a:lnTo>
                  <a:lnTo>
                    <a:pt x="218094" y="239811"/>
                  </a:lnTo>
                  <a:lnTo>
                    <a:pt x="221047" y="235820"/>
                  </a:lnTo>
                  <a:lnTo>
                    <a:pt x="222514" y="237382"/>
                  </a:lnTo>
                  <a:lnTo>
                    <a:pt x="221837" y="240725"/>
                  </a:lnTo>
                  <a:lnTo>
                    <a:pt x="221847" y="244021"/>
                  </a:lnTo>
                  <a:lnTo>
                    <a:pt x="221218" y="245574"/>
                  </a:lnTo>
                  <a:lnTo>
                    <a:pt x="218475" y="249860"/>
                  </a:lnTo>
                  <a:close/>
                  <a:moveTo>
                    <a:pt x="203730" y="374837"/>
                  </a:moveTo>
                  <a:lnTo>
                    <a:pt x="201254" y="375266"/>
                  </a:lnTo>
                  <a:lnTo>
                    <a:pt x="201663" y="372361"/>
                  </a:lnTo>
                  <a:lnTo>
                    <a:pt x="203664" y="369599"/>
                  </a:lnTo>
                  <a:lnTo>
                    <a:pt x="204435" y="367713"/>
                  </a:lnTo>
                  <a:lnTo>
                    <a:pt x="204835" y="365484"/>
                  </a:lnTo>
                  <a:lnTo>
                    <a:pt x="206607" y="363798"/>
                  </a:lnTo>
                  <a:lnTo>
                    <a:pt x="209102" y="365960"/>
                  </a:lnTo>
                  <a:lnTo>
                    <a:pt x="209150" y="369618"/>
                  </a:lnTo>
                  <a:lnTo>
                    <a:pt x="207912" y="372951"/>
                  </a:lnTo>
                  <a:lnTo>
                    <a:pt x="203730" y="374837"/>
                  </a:lnTo>
                  <a:close/>
                  <a:moveTo>
                    <a:pt x="206131" y="384105"/>
                  </a:moveTo>
                  <a:lnTo>
                    <a:pt x="203988" y="384296"/>
                  </a:lnTo>
                  <a:lnTo>
                    <a:pt x="204006" y="381619"/>
                  </a:lnTo>
                  <a:lnTo>
                    <a:pt x="205235" y="379181"/>
                  </a:lnTo>
                  <a:lnTo>
                    <a:pt x="207178" y="377552"/>
                  </a:lnTo>
                  <a:lnTo>
                    <a:pt x="209683" y="377123"/>
                  </a:lnTo>
                  <a:lnTo>
                    <a:pt x="212484" y="376933"/>
                  </a:lnTo>
                  <a:lnTo>
                    <a:pt x="213331" y="378228"/>
                  </a:lnTo>
                  <a:lnTo>
                    <a:pt x="211722" y="380047"/>
                  </a:lnTo>
                  <a:lnTo>
                    <a:pt x="206131" y="384105"/>
                  </a:lnTo>
                  <a:close/>
                  <a:moveTo>
                    <a:pt x="191653" y="402022"/>
                  </a:moveTo>
                  <a:lnTo>
                    <a:pt x="189881" y="404012"/>
                  </a:lnTo>
                  <a:lnTo>
                    <a:pt x="186576" y="403441"/>
                  </a:lnTo>
                  <a:lnTo>
                    <a:pt x="186223" y="401726"/>
                  </a:lnTo>
                  <a:lnTo>
                    <a:pt x="187166" y="398297"/>
                  </a:lnTo>
                  <a:lnTo>
                    <a:pt x="189176" y="396878"/>
                  </a:lnTo>
                  <a:lnTo>
                    <a:pt x="191767" y="397154"/>
                  </a:lnTo>
                  <a:lnTo>
                    <a:pt x="192596" y="398583"/>
                  </a:lnTo>
                  <a:lnTo>
                    <a:pt x="191653" y="402022"/>
                  </a:lnTo>
                  <a:close/>
                  <a:moveTo>
                    <a:pt x="171965" y="450523"/>
                  </a:moveTo>
                  <a:lnTo>
                    <a:pt x="170564" y="452276"/>
                  </a:lnTo>
                  <a:lnTo>
                    <a:pt x="167450" y="450875"/>
                  </a:lnTo>
                  <a:lnTo>
                    <a:pt x="161306" y="451961"/>
                  </a:lnTo>
                  <a:lnTo>
                    <a:pt x="158830" y="450256"/>
                  </a:lnTo>
                  <a:lnTo>
                    <a:pt x="160801" y="446923"/>
                  </a:lnTo>
                  <a:lnTo>
                    <a:pt x="166354" y="443417"/>
                  </a:lnTo>
                  <a:lnTo>
                    <a:pt x="169336" y="443579"/>
                  </a:lnTo>
                  <a:lnTo>
                    <a:pt x="172374" y="447885"/>
                  </a:lnTo>
                  <a:lnTo>
                    <a:pt x="171965" y="450523"/>
                  </a:lnTo>
                  <a:close/>
                  <a:moveTo>
                    <a:pt x="98165" y="524256"/>
                  </a:moveTo>
                  <a:lnTo>
                    <a:pt x="95098" y="524399"/>
                  </a:lnTo>
                  <a:lnTo>
                    <a:pt x="93250" y="523046"/>
                  </a:lnTo>
                  <a:lnTo>
                    <a:pt x="97641" y="520360"/>
                  </a:lnTo>
                  <a:lnTo>
                    <a:pt x="104527" y="517788"/>
                  </a:lnTo>
                  <a:lnTo>
                    <a:pt x="105185" y="516160"/>
                  </a:lnTo>
                  <a:lnTo>
                    <a:pt x="106013" y="515960"/>
                  </a:lnTo>
                  <a:lnTo>
                    <a:pt x="107204" y="517960"/>
                  </a:lnTo>
                  <a:lnTo>
                    <a:pt x="107356" y="520703"/>
                  </a:lnTo>
                  <a:lnTo>
                    <a:pt x="106594" y="522065"/>
                  </a:lnTo>
                  <a:lnTo>
                    <a:pt x="98165" y="524256"/>
                  </a:lnTo>
                  <a:close/>
                  <a:moveTo>
                    <a:pt x="88316" y="543973"/>
                  </a:moveTo>
                  <a:lnTo>
                    <a:pt x="85697" y="544011"/>
                  </a:lnTo>
                  <a:lnTo>
                    <a:pt x="82582" y="543097"/>
                  </a:lnTo>
                  <a:lnTo>
                    <a:pt x="80629" y="541144"/>
                  </a:lnTo>
                  <a:lnTo>
                    <a:pt x="80324" y="539420"/>
                  </a:lnTo>
                  <a:lnTo>
                    <a:pt x="83915" y="537277"/>
                  </a:lnTo>
                  <a:lnTo>
                    <a:pt x="87525" y="536019"/>
                  </a:lnTo>
                  <a:lnTo>
                    <a:pt x="89202" y="538382"/>
                  </a:lnTo>
                  <a:lnTo>
                    <a:pt x="89326" y="542249"/>
                  </a:lnTo>
                  <a:lnTo>
                    <a:pt x="88316" y="543973"/>
                  </a:lnTo>
                  <a:close/>
                  <a:moveTo>
                    <a:pt x="4277" y="673037"/>
                  </a:moveTo>
                  <a:lnTo>
                    <a:pt x="1905" y="673732"/>
                  </a:lnTo>
                  <a:lnTo>
                    <a:pt x="0" y="673132"/>
                  </a:lnTo>
                  <a:lnTo>
                    <a:pt x="676" y="667855"/>
                  </a:lnTo>
                  <a:lnTo>
                    <a:pt x="1667" y="666998"/>
                  </a:lnTo>
                  <a:lnTo>
                    <a:pt x="3105" y="666693"/>
                  </a:lnTo>
                  <a:lnTo>
                    <a:pt x="4658" y="669522"/>
                  </a:lnTo>
                  <a:lnTo>
                    <a:pt x="4277" y="673037"/>
                  </a:lnTo>
                  <a:close/>
                  <a:moveTo>
                    <a:pt x="7677" y="715404"/>
                  </a:moveTo>
                  <a:lnTo>
                    <a:pt x="7763" y="721795"/>
                  </a:lnTo>
                  <a:lnTo>
                    <a:pt x="5305" y="721309"/>
                  </a:lnTo>
                  <a:lnTo>
                    <a:pt x="4201" y="718861"/>
                  </a:lnTo>
                  <a:lnTo>
                    <a:pt x="3877" y="717290"/>
                  </a:lnTo>
                  <a:lnTo>
                    <a:pt x="4077" y="713584"/>
                  </a:lnTo>
                  <a:lnTo>
                    <a:pt x="3524" y="709755"/>
                  </a:lnTo>
                  <a:lnTo>
                    <a:pt x="4248" y="707850"/>
                  </a:lnTo>
                  <a:lnTo>
                    <a:pt x="5144" y="707593"/>
                  </a:lnTo>
                  <a:lnTo>
                    <a:pt x="6734" y="711003"/>
                  </a:lnTo>
                  <a:lnTo>
                    <a:pt x="7677" y="715404"/>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22" name="Freeform: Shape 221">
              <a:extLst>
                <a:ext uri="{FF2B5EF4-FFF2-40B4-BE49-F238E27FC236}">
                  <a16:creationId xmlns:a16="http://schemas.microsoft.com/office/drawing/2014/main" id="{E36A20DF-E101-4C84-8904-2D961765C29D}"/>
                </a:ext>
              </a:extLst>
            </p:cNvPr>
            <p:cNvSpPr/>
            <p:nvPr/>
          </p:nvSpPr>
          <p:spPr>
            <a:xfrm>
              <a:off x="7114188" y="2318789"/>
              <a:ext cx="570994" cy="530205"/>
            </a:xfrm>
            <a:custGeom>
              <a:avLst/>
              <a:gdLst>
                <a:gd name="connsiteX0" fmla="*/ 146371 w 266700"/>
                <a:gd name="connsiteY0" fmla="*/ 17478 h 247650"/>
                <a:gd name="connsiteX1" fmla="*/ 147438 w 266700"/>
                <a:gd name="connsiteY1" fmla="*/ 18031 h 247650"/>
                <a:gd name="connsiteX2" fmla="*/ 154924 w 266700"/>
                <a:gd name="connsiteY2" fmla="*/ 18631 h 247650"/>
                <a:gd name="connsiteX3" fmla="*/ 162516 w 266700"/>
                <a:gd name="connsiteY3" fmla="*/ 19231 h 247650"/>
                <a:gd name="connsiteX4" fmla="*/ 174717 w 266700"/>
                <a:gd name="connsiteY4" fmla="*/ 19888 h 247650"/>
                <a:gd name="connsiteX5" fmla="*/ 187433 w 266700"/>
                <a:gd name="connsiteY5" fmla="*/ 20555 h 247650"/>
                <a:gd name="connsiteX6" fmla="*/ 200635 w 266700"/>
                <a:gd name="connsiteY6" fmla="*/ 21269 h 247650"/>
                <a:gd name="connsiteX7" fmla="*/ 214912 w 266700"/>
                <a:gd name="connsiteY7" fmla="*/ 22022 h 247650"/>
                <a:gd name="connsiteX8" fmla="*/ 229971 w 266700"/>
                <a:gd name="connsiteY8" fmla="*/ 22470 h 247650"/>
                <a:gd name="connsiteX9" fmla="*/ 230896 w 266700"/>
                <a:gd name="connsiteY9" fmla="*/ 22165 h 247650"/>
                <a:gd name="connsiteX10" fmla="*/ 232429 w 266700"/>
                <a:gd name="connsiteY10" fmla="*/ 20384 h 247650"/>
                <a:gd name="connsiteX11" fmla="*/ 234305 w 266700"/>
                <a:gd name="connsiteY11" fmla="*/ 20622 h 247650"/>
                <a:gd name="connsiteX12" fmla="*/ 236525 w 266700"/>
                <a:gd name="connsiteY12" fmla="*/ 21727 h 247650"/>
                <a:gd name="connsiteX13" fmla="*/ 237554 w 266700"/>
                <a:gd name="connsiteY13" fmla="*/ 22546 h 247650"/>
                <a:gd name="connsiteX14" fmla="*/ 237992 w 266700"/>
                <a:gd name="connsiteY14" fmla="*/ 23489 h 247650"/>
                <a:gd name="connsiteX15" fmla="*/ 238268 w 266700"/>
                <a:gd name="connsiteY15" fmla="*/ 24575 h 247650"/>
                <a:gd name="connsiteX16" fmla="*/ 239478 w 266700"/>
                <a:gd name="connsiteY16" fmla="*/ 24784 h 247650"/>
                <a:gd name="connsiteX17" fmla="*/ 241697 w 266700"/>
                <a:gd name="connsiteY17" fmla="*/ 25613 h 247650"/>
                <a:gd name="connsiteX18" fmla="*/ 244688 w 266700"/>
                <a:gd name="connsiteY18" fmla="*/ 27489 h 247650"/>
                <a:gd name="connsiteX19" fmla="*/ 247031 w 266700"/>
                <a:gd name="connsiteY19" fmla="*/ 29308 h 247650"/>
                <a:gd name="connsiteX20" fmla="*/ 249269 w 266700"/>
                <a:gd name="connsiteY20" fmla="*/ 31899 h 247650"/>
                <a:gd name="connsiteX21" fmla="*/ 250012 w 266700"/>
                <a:gd name="connsiteY21" fmla="*/ 34833 h 247650"/>
                <a:gd name="connsiteX22" fmla="*/ 250050 w 266700"/>
                <a:gd name="connsiteY22" fmla="*/ 38157 h 247650"/>
                <a:gd name="connsiteX23" fmla="*/ 249907 w 266700"/>
                <a:gd name="connsiteY23" fmla="*/ 40291 h 247650"/>
                <a:gd name="connsiteX24" fmla="*/ 250098 w 266700"/>
                <a:gd name="connsiteY24" fmla="*/ 41158 h 247650"/>
                <a:gd name="connsiteX25" fmla="*/ 253155 w 266700"/>
                <a:gd name="connsiteY25" fmla="*/ 56521 h 247650"/>
                <a:gd name="connsiteX26" fmla="*/ 258242 w 266700"/>
                <a:gd name="connsiteY26" fmla="*/ 71218 h 247650"/>
                <a:gd name="connsiteX27" fmla="*/ 260109 w 266700"/>
                <a:gd name="connsiteY27" fmla="*/ 78286 h 247650"/>
                <a:gd name="connsiteX28" fmla="*/ 260852 w 266700"/>
                <a:gd name="connsiteY28" fmla="*/ 82039 h 247650"/>
                <a:gd name="connsiteX29" fmla="*/ 261452 w 266700"/>
                <a:gd name="connsiteY29" fmla="*/ 87468 h 247650"/>
                <a:gd name="connsiteX30" fmla="*/ 261633 w 266700"/>
                <a:gd name="connsiteY30" fmla="*/ 91278 h 247650"/>
                <a:gd name="connsiteX31" fmla="*/ 261614 w 266700"/>
                <a:gd name="connsiteY31" fmla="*/ 93412 h 247650"/>
                <a:gd name="connsiteX32" fmla="*/ 261233 w 266700"/>
                <a:gd name="connsiteY32" fmla="*/ 96345 h 247650"/>
                <a:gd name="connsiteX33" fmla="*/ 259728 w 266700"/>
                <a:gd name="connsiteY33" fmla="*/ 98079 h 247650"/>
                <a:gd name="connsiteX34" fmla="*/ 249964 w 266700"/>
                <a:gd name="connsiteY34" fmla="*/ 103032 h 247650"/>
                <a:gd name="connsiteX35" fmla="*/ 248126 w 266700"/>
                <a:gd name="connsiteY35" fmla="*/ 104575 h 247650"/>
                <a:gd name="connsiteX36" fmla="*/ 245250 w 266700"/>
                <a:gd name="connsiteY36" fmla="*/ 108423 h 247650"/>
                <a:gd name="connsiteX37" fmla="*/ 242592 w 266700"/>
                <a:gd name="connsiteY37" fmla="*/ 112376 h 247650"/>
                <a:gd name="connsiteX38" fmla="*/ 241983 w 266700"/>
                <a:gd name="connsiteY38" fmla="*/ 113729 h 247650"/>
                <a:gd name="connsiteX39" fmla="*/ 241821 w 266700"/>
                <a:gd name="connsiteY39" fmla="*/ 114614 h 247650"/>
                <a:gd name="connsiteX40" fmla="*/ 242411 w 266700"/>
                <a:gd name="connsiteY40" fmla="*/ 115910 h 247650"/>
                <a:gd name="connsiteX41" fmla="*/ 245888 w 266700"/>
                <a:gd name="connsiteY41" fmla="*/ 118015 h 247650"/>
                <a:gd name="connsiteX42" fmla="*/ 249393 w 266700"/>
                <a:gd name="connsiteY42" fmla="*/ 119710 h 247650"/>
                <a:gd name="connsiteX43" fmla="*/ 250536 w 266700"/>
                <a:gd name="connsiteY43" fmla="*/ 120977 h 247650"/>
                <a:gd name="connsiteX44" fmla="*/ 253127 w 266700"/>
                <a:gd name="connsiteY44" fmla="*/ 122596 h 247650"/>
                <a:gd name="connsiteX45" fmla="*/ 254070 w 266700"/>
                <a:gd name="connsiteY45" fmla="*/ 124054 h 247650"/>
                <a:gd name="connsiteX46" fmla="*/ 254584 w 266700"/>
                <a:gd name="connsiteY46" fmla="*/ 125311 h 247650"/>
                <a:gd name="connsiteX47" fmla="*/ 254546 w 266700"/>
                <a:gd name="connsiteY47" fmla="*/ 128235 h 247650"/>
                <a:gd name="connsiteX48" fmla="*/ 253384 w 266700"/>
                <a:gd name="connsiteY48" fmla="*/ 132264 h 247650"/>
                <a:gd name="connsiteX49" fmla="*/ 253870 w 266700"/>
                <a:gd name="connsiteY49" fmla="*/ 135303 h 247650"/>
                <a:gd name="connsiteX50" fmla="*/ 252679 w 266700"/>
                <a:gd name="connsiteY50" fmla="*/ 137331 h 247650"/>
                <a:gd name="connsiteX51" fmla="*/ 251708 w 266700"/>
                <a:gd name="connsiteY51" fmla="*/ 139579 h 247650"/>
                <a:gd name="connsiteX52" fmla="*/ 251565 w 266700"/>
                <a:gd name="connsiteY52" fmla="*/ 143504 h 247650"/>
                <a:gd name="connsiteX53" fmla="*/ 253318 w 266700"/>
                <a:gd name="connsiteY53" fmla="*/ 147828 h 247650"/>
                <a:gd name="connsiteX54" fmla="*/ 254756 w 266700"/>
                <a:gd name="connsiteY54" fmla="*/ 150781 h 247650"/>
                <a:gd name="connsiteX55" fmla="*/ 255308 w 266700"/>
                <a:gd name="connsiteY55" fmla="*/ 153095 h 247650"/>
                <a:gd name="connsiteX56" fmla="*/ 254727 w 266700"/>
                <a:gd name="connsiteY56" fmla="*/ 154905 h 247650"/>
                <a:gd name="connsiteX57" fmla="*/ 254898 w 266700"/>
                <a:gd name="connsiteY57" fmla="*/ 156715 h 247650"/>
                <a:gd name="connsiteX58" fmla="*/ 256184 w 266700"/>
                <a:gd name="connsiteY58" fmla="*/ 158639 h 247650"/>
                <a:gd name="connsiteX59" fmla="*/ 260223 w 266700"/>
                <a:gd name="connsiteY59" fmla="*/ 164544 h 247650"/>
                <a:gd name="connsiteX60" fmla="*/ 262214 w 266700"/>
                <a:gd name="connsiteY60" fmla="*/ 170212 h 247650"/>
                <a:gd name="connsiteX61" fmla="*/ 263490 w 266700"/>
                <a:gd name="connsiteY61" fmla="*/ 172421 h 247650"/>
                <a:gd name="connsiteX62" fmla="*/ 266433 w 266700"/>
                <a:gd name="connsiteY62" fmla="*/ 175279 h 247650"/>
                <a:gd name="connsiteX63" fmla="*/ 266700 w 266700"/>
                <a:gd name="connsiteY63" fmla="*/ 176451 h 247650"/>
                <a:gd name="connsiteX64" fmla="*/ 265519 w 266700"/>
                <a:gd name="connsiteY64" fmla="*/ 177527 h 247650"/>
                <a:gd name="connsiteX65" fmla="*/ 264566 w 266700"/>
                <a:gd name="connsiteY65" fmla="*/ 177670 h 247650"/>
                <a:gd name="connsiteX66" fmla="*/ 263795 w 266700"/>
                <a:gd name="connsiteY66" fmla="*/ 177956 h 247650"/>
                <a:gd name="connsiteX67" fmla="*/ 263300 w 266700"/>
                <a:gd name="connsiteY67" fmla="*/ 178956 h 247650"/>
                <a:gd name="connsiteX68" fmla="*/ 264071 w 266700"/>
                <a:gd name="connsiteY68" fmla="*/ 180032 h 247650"/>
                <a:gd name="connsiteX69" fmla="*/ 265109 w 266700"/>
                <a:gd name="connsiteY69" fmla="*/ 181604 h 247650"/>
                <a:gd name="connsiteX70" fmla="*/ 266405 w 266700"/>
                <a:gd name="connsiteY70" fmla="*/ 186052 h 247650"/>
                <a:gd name="connsiteX71" fmla="*/ 266281 w 266700"/>
                <a:gd name="connsiteY71" fmla="*/ 189690 h 247650"/>
                <a:gd name="connsiteX72" fmla="*/ 265281 w 266700"/>
                <a:gd name="connsiteY72" fmla="*/ 190614 h 247650"/>
                <a:gd name="connsiteX73" fmla="*/ 264004 w 266700"/>
                <a:gd name="connsiteY73" fmla="*/ 192767 h 247650"/>
                <a:gd name="connsiteX74" fmla="*/ 263147 w 266700"/>
                <a:gd name="connsiteY74" fmla="*/ 194739 h 247650"/>
                <a:gd name="connsiteX75" fmla="*/ 256165 w 266700"/>
                <a:gd name="connsiteY75" fmla="*/ 196101 h 247650"/>
                <a:gd name="connsiteX76" fmla="*/ 254489 w 266700"/>
                <a:gd name="connsiteY76" fmla="*/ 198206 h 247650"/>
                <a:gd name="connsiteX77" fmla="*/ 250670 w 266700"/>
                <a:gd name="connsiteY77" fmla="*/ 202254 h 247650"/>
                <a:gd name="connsiteX78" fmla="*/ 248069 w 266700"/>
                <a:gd name="connsiteY78" fmla="*/ 204588 h 247650"/>
                <a:gd name="connsiteX79" fmla="*/ 244212 w 266700"/>
                <a:gd name="connsiteY79" fmla="*/ 208788 h 247650"/>
                <a:gd name="connsiteX80" fmla="*/ 238116 w 266700"/>
                <a:gd name="connsiteY80" fmla="*/ 215989 h 247650"/>
                <a:gd name="connsiteX81" fmla="*/ 235868 w 266700"/>
                <a:gd name="connsiteY81" fmla="*/ 218999 h 247650"/>
                <a:gd name="connsiteX82" fmla="*/ 234220 w 266700"/>
                <a:gd name="connsiteY82" fmla="*/ 221485 h 247650"/>
                <a:gd name="connsiteX83" fmla="*/ 229286 w 266700"/>
                <a:gd name="connsiteY83" fmla="*/ 228076 h 247650"/>
                <a:gd name="connsiteX84" fmla="*/ 227772 w 266700"/>
                <a:gd name="connsiteY84" fmla="*/ 230839 h 247650"/>
                <a:gd name="connsiteX85" fmla="*/ 228067 w 266700"/>
                <a:gd name="connsiteY85" fmla="*/ 233105 h 247650"/>
                <a:gd name="connsiteX86" fmla="*/ 229658 w 266700"/>
                <a:gd name="connsiteY86" fmla="*/ 238430 h 247650"/>
                <a:gd name="connsiteX87" fmla="*/ 229991 w 266700"/>
                <a:gd name="connsiteY87" fmla="*/ 240830 h 247650"/>
                <a:gd name="connsiteX88" fmla="*/ 229705 w 266700"/>
                <a:gd name="connsiteY88" fmla="*/ 243040 h 247650"/>
                <a:gd name="connsiteX89" fmla="*/ 229181 w 266700"/>
                <a:gd name="connsiteY89" fmla="*/ 245012 h 247650"/>
                <a:gd name="connsiteX90" fmla="*/ 229276 w 266700"/>
                <a:gd name="connsiteY90" fmla="*/ 245888 h 247650"/>
                <a:gd name="connsiteX91" fmla="*/ 230734 w 266700"/>
                <a:gd name="connsiteY91" fmla="*/ 247317 h 247650"/>
                <a:gd name="connsiteX92" fmla="*/ 233048 w 266700"/>
                <a:gd name="connsiteY92" fmla="*/ 249555 h 247650"/>
                <a:gd name="connsiteX93" fmla="*/ 233182 w 266700"/>
                <a:gd name="connsiteY93" fmla="*/ 250307 h 247650"/>
                <a:gd name="connsiteX94" fmla="*/ 232858 w 266700"/>
                <a:gd name="connsiteY94" fmla="*/ 251279 h 247650"/>
                <a:gd name="connsiteX95" fmla="*/ 232058 w 266700"/>
                <a:gd name="connsiteY95" fmla="*/ 252013 h 247650"/>
                <a:gd name="connsiteX96" fmla="*/ 229152 w 266700"/>
                <a:gd name="connsiteY96" fmla="*/ 251231 h 247650"/>
                <a:gd name="connsiteX97" fmla="*/ 225914 w 266700"/>
                <a:gd name="connsiteY97" fmla="*/ 249717 h 247650"/>
                <a:gd name="connsiteX98" fmla="*/ 224809 w 266700"/>
                <a:gd name="connsiteY98" fmla="*/ 249907 h 247650"/>
                <a:gd name="connsiteX99" fmla="*/ 223057 w 266700"/>
                <a:gd name="connsiteY99" fmla="*/ 249546 h 247650"/>
                <a:gd name="connsiteX100" fmla="*/ 215827 w 266700"/>
                <a:gd name="connsiteY100" fmla="*/ 246621 h 247650"/>
                <a:gd name="connsiteX101" fmla="*/ 210951 w 266700"/>
                <a:gd name="connsiteY101" fmla="*/ 244326 h 247650"/>
                <a:gd name="connsiteX102" fmla="*/ 210464 w 266700"/>
                <a:gd name="connsiteY102" fmla="*/ 242830 h 247650"/>
                <a:gd name="connsiteX103" fmla="*/ 209550 w 266700"/>
                <a:gd name="connsiteY103" fmla="*/ 240668 h 247650"/>
                <a:gd name="connsiteX104" fmla="*/ 207473 w 266700"/>
                <a:gd name="connsiteY104" fmla="*/ 238849 h 247650"/>
                <a:gd name="connsiteX105" fmla="*/ 202711 w 266700"/>
                <a:gd name="connsiteY105" fmla="*/ 237277 h 247650"/>
                <a:gd name="connsiteX106" fmla="*/ 200778 w 266700"/>
                <a:gd name="connsiteY106" fmla="*/ 236049 h 247650"/>
                <a:gd name="connsiteX107" fmla="*/ 193043 w 266700"/>
                <a:gd name="connsiteY107" fmla="*/ 235363 h 247650"/>
                <a:gd name="connsiteX108" fmla="*/ 189691 w 266700"/>
                <a:gd name="connsiteY108" fmla="*/ 235334 h 247650"/>
                <a:gd name="connsiteX109" fmla="*/ 187319 w 266700"/>
                <a:gd name="connsiteY109" fmla="*/ 235839 h 247650"/>
                <a:gd name="connsiteX110" fmla="*/ 185794 w 266700"/>
                <a:gd name="connsiteY110" fmla="*/ 235791 h 247650"/>
                <a:gd name="connsiteX111" fmla="*/ 183709 w 266700"/>
                <a:gd name="connsiteY111" fmla="*/ 239001 h 247650"/>
                <a:gd name="connsiteX112" fmla="*/ 182270 w 266700"/>
                <a:gd name="connsiteY112" fmla="*/ 239935 h 247650"/>
                <a:gd name="connsiteX113" fmla="*/ 180166 w 266700"/>
                <a:gd name="connsiteY113" fmla="*/ 240030 h 247650"/>
                <a:gd name="connsiteX114" fmla="*/ 178318 w 266700"/>
                <a:gd name="connsiteY114" fmla="*/ 239459 h 247650"/>
                <a:gd name="connsiteX115" fmla="*/ 176432 w 266700"/>
                <a:gd name="connsiteY115" fmla="*/ 237773 h 247650"/>
                <a:gd name="connsiteX116" fmla="*/ 173422 w 266700"/>
                <a:gd name="connsiteY116" fmla="*/ 236877 h 247650"/>
                <a:gd name="connsiteX117" fmla="*/ 171241 w 266700"/>
                <a:gd name="connsiteY117" fmla="*/ 237306 h 247650"/>
                <a:gd name="connsiteX118" fmla="*/ 169631 w 266700"/>
                <a:gd name="connsiteY118" fmla="*/ 236944 h 247650"/>
                <a:gd name="connsiteX119" fmla="*/ 168250 w 266700"/>
                <a:gd name="connsiteY119" fmla="*/ 236849 h 247650"/>
                <a:gd name="connsiteX120" fmla="*/ 167764 w 266700"/>
                <a:gd name="connsiteY120" fmla="*/ 237192 h 247650"/>
                <a:gd name="connsiteX121" fmla="*/ 166650 w 266700"/>
                <a:gd name="connsiteY121" fmla="*/ 237144 h 247650"/>
                <a:gd name="connsiteX122" fmla="*/ 165040 w 266700"/>
                <a:gd name="connsiteY122" fmla="*/ 237954 h 247650"/>
                <a:gd name="connsiteX123" fmla="*/ 163268 w 266700"/>
                <a:gd name="connsiteY123" fmla="*/ 239087 h 247650"/>
                <a:gd name="connsiteX124" fmla="*/ 161325 w 266700"/>
                <a:gd name="connsiteY124" fmla="*/ 239963 h 247650"/>
                <a:gd name="connsiteX125" fmla="*/ 159820 w 266700"/>
                <a:gd name="connsiteY125" fmla="*/ 241830 h 247650"/>
                <a:gd name="connsiteX126" fmla="*/ 158487 w 266700"/>
                <a:gd name="connsiteY126" fmla="*/ 245478 h 247650"/>
                <a:gd name="connsiteX127" fmla="*/ 154705 w 266700"/>
                <a:gd name="connsiteY127" fmla="*/ 243840 h 247650"/>
                <a:gd name="connsiteX128" fmla="*/ 153448 w 266700"/>
                <a:gd name="connsiteY128" fmla="*/ 244554 h 247650"/>
                <a:gd name="connsiteX129" fmla="*/ 151657 w 266700"/>
                <a:gd name="connsiteY129" fmla="*/ 245031 h 247650"/>
                <a:gd name="connsiteX130" fmla="*/ 150438 w 266700"/>
                <a:gd name="connsiteY130" fmla="*/ 244535 h 247650"/>
                <a:gd name="connsiteX131" fmla="*/ 150724 w 266700"/>
                <a:gd name="connsiteY131" fmla="*/ 243278 h 247650"/>
                <a:gd name="connsiteX132" fmla="*/ 151276 w 266700"/>
                <a:gd name="connsiteY132" fmla="*/ 241859 h 247650"/>
                <a:gd name="connsiteX133" fmla="*/ 151248 w 266700"/>
                <a:gd name="connsiteY133" fmla="*/ 239878 h 247650"/>
                <a:gd name="connsiteX134" fmla="*/ 150905 w 266700"/>
                <a:gd name="connsiteY134" fmla="*/ 237677 h 247650"/>
                <a:gd name="connsiteX135" fmla="*/ 149733 w 266700"/>
                <a:gd name="connsiteY135" fmla="*/ 236963 h 247650"/>
                <a:gd name="connsiteX136" fmla="*/ 147971 w 266700"/>
                <a:gd name="connsiteY136" fmla="*/ 236706 h 247650"/>
                <a:gd name="connsiteX137" fmla="*/ 147066 w 266700"/>
                <a:gd name="connsiteY137" fmla="*/ 236268 h 247650"/>
                <a:gd name="connsiteX138" fmla="*/ 146971 w 266700"/>
                <a:gd name="connsiteY138" fmla="*/ 235544 h 247650"/>
                <a:gd name="connsiteX139" fmla="*/ 146066 w 266700"/>
                <a:gd name="connsiteY139" fmla="*/ 234610 h 247650"/>
                <a:gd name="connsiteX140" fmla="*/ 144504 w 266700"/>
                <a:gd name="connsiteY140" fmla="*/ 232248 h 247650"/>
                <a:gd name="connsiteX141" fmla="*/ 143037 w 266700"/>
                <a:gd name="connsiteY141" fmla="*/ 229295 h 247650"/>
                <a:gd name="connsiteX142" fmla="*/ 142018 w 266700"/>
                <a:gd name="connsiteY142" fmla="*/ 228429 h 247650"/>
                <a:gd name="connsiteX143" fmla="*/ 140541 w 266700"/>
                <a:gd name="connsiteY143" fmla="*/ 229829 h 247650"/>
                <a:gd name="connsiteX144" fmla="*/ 138303 w 266700"/>
                <a:gd name="connsiteY144" fmla="*/ 231419 h 247650"/>
                <a:gd name="connsiteX145" fmla="*/ 136903 w 266700"/>
                <a:gd name="connsiteY145" fmla="*/ 231972 h 247650"/>
                <a:gd name="connsiteX146" fmla="*/ 134208 w 266700"/>
                <a:gd name="connsiteY146" fmla="*/ 236544 h 247650"/>
                <a:gd name="connsiteX147" fmla="*/ 129369 w 266700"/>
                <a:gd name="connsiteY147" fmla="*/ 236696 h 247650"/>
                <a:gd name="connsiteX148" fmla="*/ 129074 w 266700"/>
                <a:gd name="connsiteY148" fmla="*/ 234563 h 247650"/>
                <a:gd name="connsiteX149" fmla="*/ 128559 w 266700"/>
                <a:gd name="connsiteY149" fmla="*/ 232505 h 247650"/>
                <a:gd name="connsiteX150" fmla="*/ 125730 w 266700"/>
                <a:gd name="connsiteY150" fmla="*/ 232000 h 247650"/>
                <a:gd name="connsiteX151" fmla="*/ 125645 w 266700"/>
                <a:gd name="connsiteY151" fmla="*/ 230791 h 247650"/>
                <a:gd name="connsiteX152" fmla="*/ 125054 w 266700"/>
                <a:gd name="connsiteY152" fmla="*/ 227762 h 247650"/>
                <a:gd name="connsiteX153" fmla="*/ 119377 w 266700"/>
                <a:gd name="connsiteY153" fmla="*/ 221828 h 247650"/>
                <a:gd name="connsiteX154" fmla="*/ 118691 w 266700"/>
                <a:gd name="connsiteY154" fmla="*/ 219351 h 247650"/>
                <a:gd name="connsiteX155" fmla="*/ 118910 w 266700"/>
                <a:gd name="connsiteY155" fmla="*/ 218389 h 247650"/>
                <a:gd name="connsiteX156" fmla="*/ 118520 w 266700"/>
                <a:gd name="connsiteY156" fmla="*/ 216808 h 247650"/>
                <a:gd name="connsiteX157" fmla="*/ 117281 w 266700"/>
                <a:gd name="connsiteY157" fmla="*/ 215856 h 247650"/>
                <a:gd name="connsiteX158" fmla="*/ 112795 w 266700"/>
                <a:gd name="connsiteY158" fmla="*/ 214722 h 247650"/>
                <a:gd name="connsiteX159" fmla="*/ 111643 w 266700"/>
                <a:gd name="connsiteY159" fmla="*/ 215370 h 247650"/>
                <a:gd name="connsiteX160" fmla="*/ 110604 w 266700"/>
                <a:gd name="connsiteY160" fmla="*/ 214703 h 247650"/>
                <a:gd name="connsiteX161" fmla="*/ 108966 w 266700"/>
                <a:gd name="connsiteY161" fmla="*/ 213274 h 247650"/>
                <a:gd name="connsiteX162" fmla="*/ 106137 w 266700"/>
                <a:gd name="connsiteY162" fmla="*/ 212112 h 247650"/>
                <a:gd name="connsiteX163" fmla="*/ 105823 w 266700"/>
                <a:gd name="connsiteY163" fmla="*/ 211512 h 247650"/>
                <a:gd name="connsiteX164" fmla="*/ 104803 w 266700"/>
                <a:gd name="connsiteY164" fmla="*/ 210483 h 247650"/>
                <a:gd name="connsiteX165" fmla="*/ 104242 w 266700"/>
                <a:gd name="connsiteY165" fmla="*/ 210350 h 247650"/>
                <a:gd name="connsiteX166" fmla="*/ 103870 w 266700"/>
                <a:gd name="connsiteY166" fmla="*/ 210969 h 247650"/>
                <a:gd name="connsiteX167" fmla="*/ 103051 w 266700"/>
                <a:gd name="connsiteY167" fmla="*/ 211846 h 247650"/>
                <a:gd name="connsiteX168" fmla="*/ 100136 w 266700"/>
                <a:gd name="connsiteY168" fmla="*/ 212960 h 247650"/>
                <a:gd name="connsiteX169" fmla="*/ 98974 w 266700"/>
                <a:gd name="connsiteY169" fmla="*/ 212503 h 247650"/>
                <a:gd name="connsiteX170" fmla="*/ 97917 w 266700"/>
                <a:gd name="connsiteY170" fmla="*/ 211541 h 247650"/>
                <a:gd name="connsiteX171" fmla="*/ 96707 w 266700"/>
                <a:gd name="connsiteY171" fmla="*/ 209455 h 247650"/>
                <a:gd name="connsiteX172" fmla="*/ 94955 w 266700"/>
                <a:gd name="connsiteY172" fmla="*/ 207626 h 247650"/>
                <a:gd name="connsiteX173" fmla="*/ 93516 w 266700"/>
                <a:gd name="connsiteY173" fmla="*/ 206978 h 247650"/>
                <a:gd name="connsiteX174" fmla="*/ 92688 w 266700"/>
                <a:gd name="connsiteY174" fmla="*/ 206016 h 247650"/>
                <a:gd name="connsiteX175" fmla="*/ 92507 w 266700"/>
                <a:gd name="connsiteY175" fmla="*/ 205273 h 247650"/>
                <a:gd name="connsiteX176" fmla="*/ 95708 w 266700"/>
                <a:gd name="connsiteY176" fmla="*/ 203768 h 247650"/>
                <a:gd name="connsiteX177" fmla="*/ 96412 w 266700"/>
                <a:gd name="connsiteY177" fmla="*/ 202216 h 247650"/>
                <a:gd name="connsiteX178" fmla="*/ 96003 w 266700"/>
                <a:gd name="connsiteY178" fmla="*/ 199387 h 247650"/>
                <a:gd name="connsiteX179" fmla="*/ 95526 w 266700"/>
                <a:gd name="connsiteY179" fmla="*/ 199034 h 247650"/>
                <a:gd name="connsiteX180" fmla="*/ 94250 w 266700"/>
                <a:gd name="connsiteY180" fmla="*/ 199987 h 247650"/>
                <a:gd name="connsiteX181" fmla="*/ 91573 w 266700"/>
                <a:gd name="connsiteY181" fmla="*/ 200825 h 247650"/>
                <a:gd name="connsiteX182" fmla="*/ 89116 w 266700"/>
                <a:gd name="connsiteY182" fmla="*/ 201216 h 247650"/>
                <a:gd name="connsiteX183" fmla="*/ 87849 w 266700"/>
                <a:gd name="connsiteY183" fmla="*/ 201216 h 247650"/>
                <a:gd name="connsiteX184" fmla="*/ 80810 w 266700"/>
                <a:gd name="connsiteY184" fmla="*/ 196063 h 247650"/>
                <a:gd name="connsiteX185" fmla="*/ 76238 w 266700"/>
                <a:gd name="connsiteY185" fmla="*/ 194481 h 247650"/>
                <a:gd name="connsiteX186" fmla="*/ 73543 w 266700"/>
                <a:gd name="connsiteY186" fmla="*/ 194024 h 247650"/>
                <a:gd name="connsiteX187" fmla="*/ 73257 w 266700"/>
                <a:gd name="connsiteY187" fmla="*/ 194548 h 247650"/>
                <a:gd name="connsiteX188" fmla="*/ 74466 w 266700"/>
                <a:gd name="connsiteY188" fmla="*/ 197444 h 247650"/>
                <a:gd name="connsiteX189" fmla="*/ 76581 w 266700"/>
                <a:gd name="connsiteY189" fmla="*/ 201016 h 247650"/>
                <a:gd name="connsiteX190" fmla="*/ 76476 w 266700"/>
                <a:gd name="connsiteY190" fmla="*/ 201959 h 247650"/>
                <a:gd name="connsiteX191" fmla="*/ 73952 w 266700"/>
                <a:gd name="connsiteY191" fmla="*/ 203416 h 247650"/>
                <a:gd name="connsiteX192" fmla="*/ 72523 w 266700"/>
                <a:gd name="connsiteY192" fmla="*/ 204054 h 247650"/>
                <a:gd name="connsiteX193" fmla="*/ 70838 w 266700"/>
                <a:gd name="connsiteY193" fmla="*/ 205283 h 247650"/>
                <a:gd name="connsiteX194" fmla="*/ 69409 w 266700"/>
                <a:gd name="connsiteY194" fmla="*/ 206997 h 247650"/>
                <a:gd name="connsiteX195" fmla="*/ 68170 w 266700"/>
                <a:gd name="connsiteY195" fmla="*/ 207769 h 247650"/>
                <a:gd name="connsiteX196" fmla="*/ 67103 w 266700"/>
                <a:gd name="connsiteY196" fmla="*/ 207569 h 247650"/>
                <a:gd name="connsiteX197" fmla="*/ 65970 w 266700"/>
                <a:gd name="connsiteY197" fmla="*/ 206750 h 247650"/>
                <a:gd name="connsiteX198" fmla="*/ 63055 w 266700"/>
                <a:gd name="connsiteY198" fmla="*/ 201482 h 247650"/>
                <a:gd name="connsiteX199" fmla="*/ 59388 w 266700"/>
                <a:gd name="connsiteY199" fmla="*/ 197444 h 247650"/>
                <a:gd name="connsiteX200" fmla="*/ 58950 w 266700"/>
                <a:gd name="connsiteY200" fmla="*/ 196539 h 247650"/>
                <a:gd name="connsiteX201" fmla="*/ 57808 w 266700"/>
                <a:gd name="connsiteY201" fmla="*/ 196329 h 247650"/>
                <a:gd name="connsiteX202" fmla="*/ 56188 w 266700"/>
                <a:gd name="connsiteY202" fmla="*/ 195396 h 247650"/>
                <a:gd name="connsiteX203" fmla="*/ 55636 w 266700"/>
                <a:gd name="connsiteY203" fmla="*/ 194158 h 247650"/>
                <a:gd name="connsiteX204" fmla="*/ 56455 w 266700"/>
                <a:gd name="connsiteY204" fmla="*/ 192862 h 247650"/>
                <a:gd name="connsiteX205" fmla="*/ 57569 w 266700"/>
                <a:gd name="connsiteY205" fmla="*/ 191681 h 247650"/>
                <a:gd name="connsiteX206" fmla="*/ 59550 w 266700"/>
                <a:gd name="connsiteY206" fmla="*/ 190948 h 247650"/>
                <a:gd name="connsiteX207" fmla="*/ 60150 w 266700"/>
                <a:gd name="connsiteY207" fmla="*/ 190252 h 247650"/>
                <a:gd name="connsiteX208" fmla="*/ 60503 w 266700"/>
                <a:gd name="connsiteY208" fmla="*/ 189214 h 247650"/>
                <a:gd name="connsiteX209" fmla="*/ 61236 w 266700"/>
                <a:gd name="connsiteY209" fmla="*/ 187871 h 247650"/>
                <a:gd name="connsiteX210" fmla="*/ 61046 w 266700"/>
                <a:gd name="connsiteY210" fmla="*/ 187395 h 247650"/>
                <a:gd name="connsiteX211" fmla="*/ 59646 w 266700"/>
                <a:gd name="connsiteY211" fmla="*/ 185871 h 247650"/>
                <a:gd name="connsiteX212" fmla="*/ 57569 w 266700"/>
                <a:gd name="connsiteY212" fmla="*/ 184433 h 247650"/>
                <a:gd name="connsiteX213" fmla="*/ 51797 w 266700"/>
                <a:gd name="connsiteY213" fmla="*/ 185509 h 247650"/>
                <a:gd name="connsiteX214" fmla="*/ 50216 w 266700"/>
                <a:gd name="connsiteY214" fmla="*/ 186280 h 247650"/>
                <a:gd name="connsiteX215" fmla="*/ 49321 w 266700"/>
                <a:gd name="connsiteY215" fmla="*/ 185280 h 247650"/>
                <a:gd name="connsiteX216" fmla="*/ 48644 w 266700"/>
                <a:gd name="connsiteY216" fmla="*/ 183823 h 247650"/>
                <a:gd name="connsiteX217" fmla="*/ 47187 w 266700"/>
                <a:gd name="connsiteY217" fmla="*/ 183537 h 247650"/>
                <a:gd name="connsiteX218" fmla="*/ 45187 w 266700"/>
                <a:gd name="connsiteY218" fmla="*/ 182204 h 247650"/>
                <a:gd name="connsiteX219" fmla="*/ 42815 w 266700"/>
                <a:gd name="connsiteY219" fmla="*/ 180889 h 247650"/>
                <a:gd name="connsiteX220" fmla="*/ 40500 w 266700"/>
                <a:gd name="connsiteY220" fmla="*/ 180508 h 247650"/>
                <a:gd name="connsiteX221" fmla="*/ 35690 w 266700"/>
                <a:gd name="connsiteY221" fmla="*/ 178613 h 247650"/>
                <a:gd name="connsiteX222" fmla="*/ 33833 w 266700"/>
                <a:gd name="connsiteY222" fmla="*/ 178508 h 247650"/>
                <a:gd name="connsiteX223" fmla="*/ 32766 w 266700"/>
                <a:gd name="connsiteY223" fmla="*/ 177860 h 247650"/>
                <a:gd name="connsiteX224" fmla="*/ 31642 w 266700"/>
                <a:gd name="connsiteY224" fmla="*/ 176422 h 247650"/>
                <a:gd name="connsiteX225" fmla="*/ 30689 w 266700"/>
                <a:gd name="connsiteY225" fmla="*/ 174850 h 247650"/>
                <a:gd name="connsiteX226" fmla="*/ 30194 w 266700"/>
                <a:gd name="connsiteY226" fmla="*/ 171650 h 247650"/>
                <a:gd name="connsiteX227" fmla="*/ 26651 w 266700"/>
                <a:gd name="connsiteY227" fmla="*/ 170202 h 247650"/>
                <a:gd name="connsiteX228" fmla="*/ 23117 w 266700"/>
                <a:gd name="connsiteY228" fmla="*/ 169288 h 247650"/>
                <a:gd name="connsiteX229" fmla="*/ 22870 w 266700"/>
                <a:gd name="connsiteY229" fmla="*/ 169754 h 247650"/>
                <a:gd name="connsiteX230" fmla="*/ 23022 w 266700"/>
                <a:gd name="connsiteY230" fmla="*/ 172974 h 247650"/>
                <a:gd name="connsiteX231" fmla="*/ 22832 w 266700"/>
                <a:gd name="connsiteY231" fmla="*/ 174698 h 247650"/>
                <a:gd name="connsiteX232" fmla="*/ 20498 w 266700"/>
                <a:gd name="connsiteY232" fmla="*/ 175755 h 247650"/>
                <a:gd name="connsiteX233" fmla="*/ 18193 w 266700"/>
                <a:gd name="connsiteY233" fmla="*/ 175860 h 247650"/>
                <a:gd name="connsiteX234" fmla="*/ 18317 w 266700"/>
                <a:gd name="connsiteY234" fmla="*/ 175327 h 247650"/>
                <a:gd name="connsiteX235" fmla="*/ 21079 w 266700"/>
                <a:gd name="connsiteY235" fmla="*/ 169526 h 247650"/>
                <a:gd name="connsiteX236" fmla="*/ 22317 w 266700"/>
                <a:gd name="connsiteY236" fmla="*/ 165859 h 247650"/>
                <a:gd name="connsiteX237" fmla="*/ 23736 w 266700"/>
                <a:gd name="connsiteY237" fmla="*/ 159163 h 247650"/>
                <a:gd name="connsiteX238" fmla="*/ 22031 w 266700"/>
                <a:gd name="connsiteY238" fmla="*/ 153857 h 247650"/>
                <a:gd name="connsiteX239" fmla="*/ 21565 w 266700"/>
                <a:gd name="connsiteY239" fmla="*/ 151362 h 247650"/>
                <a:gd name="connsiteX240" fmla="*/ 20774 w 266700"/>
                <a:gd name="connsiteY240" fmla="*/ 150171 h 247650"/>
                <a:gd name="connsiteX241" fmla="*/ 15926 w 266700"/>
                <a:gd name="connsiteY241" fmla="*/ 147571 h 247650"/>
                <a:gd name="connsiteX242" fmla="*/ 15554 w 266700"/>
                <a:gd name="connsiteY242" fmla="*/ 146676 h 247650"/>
                <a:gd name="connsiteX243" fmla="*/ 16297 w 266700"/>
                <a:gd name="connsiteY243" fmla="*/ 143151 h 247650"/>
                <a:gd name="connsiteX244" fmla="*/ 15936 w 266700"/>
                <a:gd name="connsiteY244" fmla="*/ 141665 h 247650"/>
                <a:gd name="connsiteX245" fmla="*/ 14764 w 266700"/>
                <a:gd name="connsiteY245" fmla="*/ 140094 h 247650"/>
                <a:gd name="connsiteX246" fmla="*/ 13231 w 266700"/>
                <a:gd name="connsiteY246" fmla="*/ 136970 h 247650"/>
                <a:gd name="connsiteX247" fmla="*/ 12640 w 266700"/>
                <a:gd name="connsiteY247" fmla="*/ 134312 h 247650"/>
                <a:gd name="connsiteX248" fmla="*/ 14592 w 266700"/>
                <a:gd name="connsiteY248" fmla="*/ 131188 h 247650"/>
                <a:gd name="connsiteX249" fmla="*/ 15078 w 266700"/>
                <a:gd name="connsiteY249" fmla="*/ 128883 h 247650"/>
                <a:gd name="connsiteX250" fmla="*/ 15926 w 266700"/>
                <a:gd name="connsiteY250" fmla="*/ 125730 h 247650"/>
                <a:gd name="connsiteX251" fmla="*/ 16555 w 266700"/>
                <a:gd name="connsiteY251" fmla="*/ 123997 h 247650"/>
                <a:gd name="connsiteX252" fmla="*/ 16679 w 266700"/>
                <a:gd name="connsiteY252" fmla="*/ 123520 h 247650"/>
                <a:gd name="connsiteX253" fmla="*/ 15393 w 266700"/>
                <a:gd name="connsiteY253" fmla="*/ 122291 h 247650"/>
                <a:gd name="connsiteX254" fmla="*/ 15069 w 266700"/>
                <a:gd name="connsiteY254" fmla="*/ 120558 h 247650"/>
                <a:gd name="connsiteX255" fmla="*/ 15411 w 266700"/>
                <a:gd name="connsiteY255" fmla="*/ 118062 h 247650"/>
                <a:gd name="connsiteX256" fmla="*/ 14726 w 266700"/>
                <a:gd name="connsiteY256" fmla="*/ 116205 h 247650"/>
                <a:gd name="connsiteX257" fmla="*/ 13011 w 266700"/>
                <a:gd name="connsiteY257" fmla="*/ 115005 h 247650"/>
                <a:gd name="connsiteX258" fmla="*/ 11897 w 266700"/>
                <a:gd name="connsiteY258" fmla="*/ 113405 h 247650"/>
                <a:gd name="connsiteX259" fmla="*/ 11382 w 266700"/>
                <a:gd name="connsiteY259" fmla="*/ 111423 h 247650"/>
                <a:gd name="connsiteX260" fmla="*/ 11782 w 266700"/>
                <a:gd name="connsiteY260" fmla="*/ 108299 h 247650"/>
                <a:gd name="connsiteX261" fmla="*/ 13116 w 266700"/>
                <a:gd name="connsiteY261" fmla="*/ 104042 h 247650"/>
                <a:gd name="connsiteX262" fmla="*/ 10296 w 266700"/>
                <a:gd name="connsiteY262" fmla="*/ 98898 h 247650"/>
                <a:gd name="connsiteX263" fmla="*/ 3334 w 266700"/>
                <a:gd name="connsiteY263" fmla="*/ 92869 h 247650"/>
                <a:gd name="connsiteX264" fmla="*/ 0 w 266700"/>
                <a:gd name="connsiteY264" fmla="*/ 88649 h 247650"/>
                <a:gd name="connsiteX265" fmla="*/ 267 w 266700"/>
                <a:gd name="connsiteY265" fmla="*/ 86230 h 247650"/>
                <a:gd name="connsiteX266" fmla="*/ 1734 w 266700"/>
                <a:gd name="connsiteY266" fmla="*/ 84039 h 247650"/>
                <a:gd name="connsiteX267" fmla="*/ 4391 w 266700"/>
                <a:gd name="connsiteY267" fmla="*/ 82077 h 247650"/>
                <a:gd name="connsiteX268" fmla="*/ 6411 w 266700"/>
                <a:gd name="connsiteY268" fmla="*/ 78581 h 247650"/>
                <a:gd name="connsiteX269" fmla="*/ 7544 w 266700"/>
                <a:gd name="connsiteY269" fmla="*/ 74419 h 247650"/>
                <a:gd name="connsiteX270" fmla="*/ 7572 w 266700"/>
                <a:gd name="connsiteY270" fmla="*/ 73628 h 247650"/>
                <a:gd name="connsiteX271" fmla="*/ 7639 w 266700"/>
                <a:gd name="connsiteY271" fmla="*/ 70656 h 247650"/>
                <a:gd name="connsiteX272" fmla="*/ 4543 w 266700"/>
                <a:gd name="connsiteY272" fmla="*/ 58446 h 247650"/>
                <a:gd name="connsiteX273" fmla="*/ 4039 w 266700"/>
                <a:gd name="connsiteY273" fmla="*/ 55378 h 247650"/>
                <a:gd name="connsiteX274" fmla="*/ 3667 w 266700"/>
                <a:gd name="connsiteY274" fmla="*/ 51664 h 247650"/>
                <a:gd name="connsiteX275" fmla="*/ 3477 w 266700"/>
                <a:gd name="connsiteY275" fmla="*/ 50654 h 247650"/>
                <a:gd name="connsiteX276" fmla="*/ 9592 w 266700"/>
                <a:gd name="connsiteY276" fmla="*/ 53254 h 247650"/>
                <a:gd name="connsiteX277" fmla="*/ 12154 w 266700"/>
                <a:gd name="connsiteY277" fmla="*/ 54721 h 247650"/>
                <a:gd name="connsiteX278" fmla="*/ 11830 w 266700"/>
                <a:gd name="connsiteY278" fmla="*/ 53073 h 247650"/>
                <a:gd name="connsiteX279" fmla="*/ 11316 w 266700"/>
                <a:gd name="connsiteY279" fmla="*/ 51654 h 247650"/>
                <a:gd name="connsiteX280" fmla="*/ 11659 w 266700"/>
                <a:gd name="connsiteY280" fmla="*/ 49578 h 247650"/>
                <a:gd name="connsiteX281" fmla="*/ 11487 w 266700"/>
                <a:gd name="connsiteY281" fmla="*/ 46434 h 247650"/>
                <a:gd name="connsiteX282" fmla="*/ 5934 w 266700"/>
                <a:gd name="connsiteY282" fmla="*/ 44825 h 247650"/>
                <a:gd name="connsiteX283" fmla="*/ 2267 w 266700"/>
                <a:gd name="connsiteY283" fmla="*/ 44282 h 247650"/>
                <a:gd name="connsiteX284" fmla="*/ 1857 w 266700"/>
                <a:gd name="connsiteY284" fmla="*/ 42091 h 247650"/>
                <a:gd name="connsiteX285" fmla="*/ 2200 w 266700"/>
                <a:gd name="connsiteY285" fmla="*/ 40672 h 247650"/>
                <a:gd name="connsiteX286" fmla="*/ 3220 w 266700"/>
                <a:gd name="connsiteY286" fmla="*/ 41510 h 247650"/>
                <a:gd name="connsiteX287" fmla="*/ 6820 w 266700"/>
                <a:gd name="connsiteY287" fmla="*/ 41834 h 247650"/>
                <a:gd name="connsiteX288" fmla="*/ 15688 w 266700"/>
                <a:gd name="connsiteY288" fmla="*/ 37595 h 247650"/>
                <a:gd name="connsiteX289" fmla="*/ 30995 w 266700"/>
                <a:gd name="connsiteY289" fmla="*/ 32061 h 247650"/>
                <a:gd name="connsiteX290" fmla="*/ 47349 w 266700"/>
                <a:gd name="connsiteY290" fmla="*/ 26870 h 247650"/>
                <a:gd name="connsiteX291" fmla="*/ 51168 w 266700"/>
                <a:gd name="connsiteY291" fmla="*/ 26299 h 247650"/>
                <a:gd name="connsiteX292" fmla="*/ 54997 w 266700"/>
                <a:gd name="connsiteY292" fmla="*/ 25203 h 247650"/>
                <a:gd name="connsiteX293" fmla="*/ 56417 w 266700"/>
                <a:gd name="connsiteY293" fmla="*/ 23251 h 247650"/>
                <a:gd name="connsiteX294" fmla="*/ 57836 w 266700"/>
                <a:gd name="connsiteY294" fmla="*/ 21946 h 247650"/>
                <a:gd name="connsiteX295" fmla="*/ 60055 w 266700"/>
                <a:gd name="connsiteY295" fmla="*/ 18498 h 247650"/>
                <a:gd name="connsiteX296" fmla="*/ 64980 w 266700"/>
                <a:gd name="connsiteY296" fmla="*/ 13125 h 247650"/>
                <a:gd name="connsiteX297" fmla="*/ 73686 w 266700"/>
                <a:gd name="connsiteY297" fmla="*/ 11163 h 247650"/>
                <a:gd name="connsiteX298" fmla="*/ 76943 w 266700"/>
                <a:gd name="connsiteY298" fmla="*/ 8611 h 247650"/>
                <a:gd name="connsiteX299" fmla="*/ 83754 w 266700"/>
                <a:gd name="connsiteY299" fmla="*/ 5029 h 247650"/>
                <a:gd name="connsiteX300" fmla="*/ 99279 w 266700"/>
                <a:gd name="connsiteY300" fmla="*/ 1000 h 247650"/>
                <a:gd name="connsiteX301" fmla="*/ 105775 w 266700"/>
                <a:gd name="connsiteY301" fmla="*/ 105 h 247650"/>
                <a:gd name="connsiteX302" fmla="*/ 112129 w 266700"/>
                <a:gd name="connsiteY302" fmla="*/ 0 h 247650"/>
                <a:gd name="connsiteX303" fmla="*/ 117786 w 266700"/>
                <a:gd name="connsiteY303" fmla="*/ 3181 h 247650"/>
                <a:gd name="connsiteX304" fmla="*/ 123777 w 266700"/>
                <a:gd name="connsiteY304" fmla="*/ 7106 h 247650"/>
                <a:gd name="connsiteX305" fmla="*/ 124854 w 266700"/>
                <a:gd name="connsiteY305" fmla="*/ 9458 h 247650"/>
                <a:gd name="connsiteX306" fmla="*/ 121615 w 266700"/>
                <a:gd name="connsiteY306" fmla="*/ 7991 h 247650"/>
                <a:gd name="connsiteX307" fmla="*/ 116891 w 266700"/>
                <a:gd name="connsiteY307" fmla="*/ 4477 h 247650"/>
                <a:gd name="connsiteX308" fmla="*/ 115138 w 266700"/>
                <a:gd name="connsiteY308" fmla="*/ 4324 h 247650"/>
                <a:gd name="connsiteX309" fmla="*/ 119177 w 266700"/>
                <a:gd name="connsiteY309" fmla="*/ 15002 h 247650"/>
                <a:gd name="connsiteX310" fmla="*/ 121387 w 266700"/>
                <a:gd name="connsiteY310" fmla="*/ 18774 h 247650"/>
                <a:gd name="connsiteX311" fmla="*/ 125835 w 266700"/>
                <a:gd name="connsiteY311" fmla="*/ 21574 h 247650"/>
                <a:gd name="connsiteX312" fmla="*/ 129578 w 266700"/>
                <a:gd name="connsiteY312" fmla="*/ 22527 h 247650"/>
                <a:gd name="connsiteX313" fmla="*/ 141104 w 266700"/>
                <a:gd name="connsiteY313" fmla="*/ 20822 h 247650"/>
                <a:gd name="connsiteX314" fmla="*/ 145189 w 266700"/>
                <a:gd name="connsiteY314" fmla="*/ 1859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266700" h="247650">
                  <a:moveTo>
                    <a:pt x="146371" y="17478"/>
                  </a:moveTo>
                  <a:lnTo>
                    <a:pt x="147438" y="18031"/>
                  </a:lnTo>
                  <a:lnTo>
                    <a:pt x="154924" y="18631"/>
                  </a:lnTo>
                  <a:lnTo>
                    <a:pt x="162516" y="19231"/>
                  </a:lnTo>
                  <a:lnTo>
                    <a:pt x="174717" y="19888"/>
                  </a:lnTo>
                  <a:lnTo>
                    <a:pt x="187433" y="20555"/>
                  </a:lnTo>
                  <a:lnTo>
                    <a:pt x="200635" y="21269"/>
                  </a:lnTo>
                  <a:lnTo>
                    <a:pt x="214912" y="22022"/>
                  </a:lnTo>
                  <a:lnTo>
                    <a:pt x="229971" y="22470"/>
                  </a:lnTo>
                  <a:lnTo>
                    <a:pt x="230896" y="22165"/>
                  </a:lnTo>
                  <a:lnTo>
                    <a:pt x="232429" y="20384"/>
                  </a:lnTo>
                  <a:lnTo>
                    <a:pt x="234305" y="20622"/>
                  </a:lnTo>
                  <a:lnTo>
                    <a:pt x="236525" y="21727"/>
                  </a:lnTo>
                  <a:lnTo>
                    <a:pt x="237554" y="22546"/>
                  </a:lnTo>
                  <a:lnTo>
                    <a:pt x="237992" y="23489"/>
                  </a:lnTo>
                  <a:lnTo>
                    <a:pt x="238268" y="24575"/>
                  </a:lnTo>
                  <a:lnTo>
                    <a:pt x="239478" y="24784"/>
                  </a:lnTo>
                  <a:lnTo>
                    <a:pt x="241697" y="25613"/>
                  </a:lnTo>
                  <a:lnTo>
                    <a:pt x="244688" y="27489"/>
                  </a:lnTo>
                  <a:lnTo>
                    <a:pt x="247031" y="29308"/>
                  </a:lnTo>
                  <a:lnTo>
                    <a:pt x="249269" y="31899"/>
                  </a:lnTo>
                  <a:lnTo>
                    <a:pt x="250012" y="34833"/>
                  </a:lnTo>
                  <a:lnTo>
                    <a:pt x="250050" y="38157"/>
                  </a:lnTo>
                  <a:lnTo>
                    <a:pt x="249907" y="40291"/>
                  </a:lnTo>
                  <a:lnTo>
                    <a:pt x="250098" y="41158"/>
                  </a:lnTo>
                  <a:lnTo>
                    <a:pt x="253155" y="56521"/>
                  </a:lnTo>
                  <a:lnTo>
                    <a:pt x="258242" y="71218"/>
                  </a:lnTo>
                  <a:lnTo>
                    <a:pt x="260109" y="78286"/>
                  </a:lnTo>
                  <a:lnTo>
                    <a:pt x="260852" y="82039"/>
                  </a:lnTo>
                  <a:lnTo>
                    <a:pt x="261452" y="87468"/>
                  </a:lnTo>
                  <a:lnTo>
                    <a:pt x="261633" y="91278"/>
                  </a:lnTo>
                  <a:lnTo>
                    <a:pt x="261614" y="93412"/>
                  </a:lnTo>
                  <a:lnTo>
                    <a:pt x="261233" y="96345"/>
                  </a:lnTo>
                  <a:lnTo>
                    <a:pt x="259728" y="98079"/>
                  </a:lnTo>
                  <a:lnTo>
                    <a:pt x="249964" y="103032"/>
                  </a:lnTo>
                  <a:lnTo>
                    <a:pt x="248126" y="104575"/>
                  </a:lnTo>
                  <a:lnTo>
                    <a:pt x="245250" y="108423"/>
                  </a:lnTo>
                  <a:lnTo>
                    <a:pt x="242592" y="112376"/>
                  </a:lnTo>
                  <a:lnTo>
                    <a:pt x="241983" y="113729"/>
                  </a:lnTo>
                  <a:lnTo>
                    <a:pt x="241821" y="114614"/>
                  </a:lnTo>
                  <a:lnTo>
                    <a:pt x="242411" y="115910"/>
                  </a:lnTo>
                  <a:lnTo>
                    <a:pt x="245888" y="118015"/>
                  </a:lnTo>
                  <a:lnTo>
                    <a:pt x="249393" y="119710"/>
                  </a:lnTo>
                  <a:lnTo>
                    <a:pt x="250536" y="120977"/>
                  </a:lnTo>
                  <a:lnTo>
                    <a:pt x="253127" y="122596"/>
                  </a:lnTo>
                  <a:lnTo>
                    <a:pt x="254070" y="124054"/>
                  </a:lnTo>
                  <a:lnTo>
                    <a:pt x="254584" y="125311"/>
                  </a:lnTo>
                  <a:lnTo>
                    <a:pt x="254546" y="128235"/>
                  </a:lnTo>
                  <a:lnTo>
                    <a:pt x="253384" y="132264"/>
                  </a:lnTo>
                  <a:lnTo>
                    <a:pt x="253870" y="135303"/>
                  </a:lnTo>
                  <a:lnTo>
                    <a:pt x="252679" y="137331"/>
                  </a:lnTo>
                  <a:lnTo>
                    <a:pt x="251708" y="139579"/>
                  </a:lnTo>
                  <a:lnTo>
                    <a:pt x="251565" y="143504"/>
                  </a:lnTo>
                  <a:lnTo>
                    <a:pt x="253318" y="147828"/>
                  </a:lnTo>
                  <a:lnTo>
                    <a:pt x="254756" y="150781"/>
                  </a:lnTo>
                  <a:lnTo>
                    <a:pt x="255308" y="153095"/>
                  </a:lnTo>
                  <a:lnTo>
                    <a:pt x="254727" y="154905"/>
                  </a:lnTo>
                  <a:lnTo>
                    <a:pt x="254898" y="156715"/>
                  </a:lnTo>
                  <a:lnTo>
                    <a:pt x="256184" y="158639"/>
                  </a:lnTo>
                  <a:lnTo>
                    <a:pt x="260223" y="164544"/>
                  </a:lnTo>
                  <a:lnTo>
                    <a:pt x="262214" y="170212"/>
                  </a:lnTo>
                  <a:lnTo>
                    <a:pt x="263490" y="172421"/>
                  </a:lnTo>
                  <a:lnTo>
                    <a:pt x="266433" y="175279"/>
                  </a:lnTo>
                  <a:lnTo>
                    <a:pt x="266700" y="176451"/>
                  </a:lnTo>
                  <a:lnTo>
                    <a:pt x="265519" y="177527"/>
                  </a:lnTo>
                  <a:lnTo>
                    <a:pt x="264566" y="177670"/>
                  </a:lnTo>
                  <a:lnTo>
                    <a:pt x="263795" y="177956"/>
                  </a:lnTo>
                  <a:lnTo>
                    <a:pt x="263300" y="178956"/>
                  </a:lnTo>
                  <a:lnTo>
                    <a:pt x="264071" y="180032"/>
                  </a:lnTo>
                  <a:lnTo>
                    <a:pt x="265109" y="181604"/>
                  </a:lnTo>
                  <a:lnTo>
                    <a:pt x="266405" y="186052"/>
                  </a:lnTo>
                  <a:lnTo>
                    <a:pt x="266281" y="189690"/>
                  </a:lnTo>
                  <a:lnTo>
                    <a:pt x="265281" y="190614"/>
                  </a:lnTo>
                  <a:lnTo>
                    <a:pt x="264004" y="192767"/>
                  </a:lnTo>
                  <a:lnTo>
                    <a:pt x="263147" y="194739"/>
                  </a:lnTo>
                  <a:lnTo>
                    <a:pt x="256165" y="196101"/>
                  </a:lnTo>
                  <a:lnTo>
                    <a:pt x="254489" y="198206"/>
                  </a:lnTo>
                  <a:lnTo>
                    <a:pt x="250670" y="202254"/>
                  </a:lnTo>
                  <a:lnTo>
                    <a:pt x="248069" y="204588"/>
                  </a:lnTo>
                  <a:lnTo>
                    <a:pt x="244212" y="208788"/>
                  </a:lnTo>
                  <a:lnTo>
                    <a:pt x="238116" y="215989"/>
                  </a:lnTo>
                  <a:lnTo>
                    <a:pt x="235868" y="218999"/>
                  </a:lnTo>
                  <a:lnTo>
                    <a:pt x="234220" y="221485"/>
                  </a:lnTo>
                  <a:lnTo>
                    <a:pt x="229286" y="228076"/>
                  </a:lnTo>
                  <a:lnTo>
                    <a:pt x="227772" y="230839"/>
                  </a:lnTo>
                  <a:lnTo>
                    <a:pt x="228067" y="233105"/>
                  </a:lnTo>
                  <a:lnTo>
                    <a:pt x="229658" y="238430"/>
                  </a:lnTo>
                  <a:lnTo>
                    <a:pt x="229991" y="240830"/>
                  </a:lnTo>
                  <a:lnTo>
                    <a:pt x="229705" y="243040"/>
                  </a:lnTo>
                  <a:lnTo>
                    <a:pt x="229181" y="245012"/>
                  </a:lnTo>
                  <a:lnTo>
                    <a:pt x="229276" y="245888"/>
                  </a:lnTo>
                  <a:lnTo>
                    <a:pt x="230734" y="247317"/>
                  </a:lnTo>
                  <a:lnTo>
                    <a:pt x="233048" y="249555"/>
                  </a:lnTo>
                  <a:lnTo>
                    <a:pt x="233182" y="250307"/>
                  </a:lnTo>
                  <a:lnTo>
                    <a:pt x="232858" y="251279"/>
                  </a:lnTo>
                  <a:lnTo>
                    <a:pt x="232058" y="252013"/>
                  </a:lnTo>
                  <a:lnTo>
                    <a:pt x="229152" y="251231"/>
                  </a:lnTo>
                  <a:lnTo>
                    <a:pt x="225914" y="249717"/>
                  </a:lnTo>
                  <a:lnTo>
                    <a:pt x="224809" y="249907"/>
                  </a:lnTo>
                  <a:lnTo>
                    <a:pt x="223057" y="249546"/>
                  </a:lnTo>
                  <a:lnTo>
                    <a:pt x="215827" y="246621"/>
                  </a:lnTo>
                  <a:lnTo>
                    <a:pt x="210951" y="244326"/>
                  </a:lnTo>
                  <a:lnTo>
                    <a:pt x="210464" y="242830"/>
                  </a:lnTo>
                  <a:lnTo>
                    <a:pt x="209550" y="240668"/>
                  </a:lnTo>
                  <a:lnTo>
                    <a:pt x="207473" y="238849"/>
                  </a:lnTo>
                  <a:lnTo>
                    <a:pt x="202711" y="237277"/>
                  </a:lnTo>
                  <a:lnTo>
                    <a:pt x="200778" y="236049"/>
                  </a:lnTo>
                  <a:lnTo>
                    <a:pt x="193043" y="235363"/>
                  </a:lnTo>
                  <a:lnTo>
                    <a:pt x="189691" y="235334"/>
                  </a:lnTo>
                  <a:lnTo>
                    <a:pt x="187319" y="235839"/>
                  </a:lnTo>
                  <a:lnTo>
                    <a:pt x="185794" y="235791"/>
                  </a:lnTo>
                  <a:lnTo>
                    <a:pt x="183709" y="239001"/>
                  </a:lnTo>
                  <a:lnTo>
                    <a:pt x="182270" y="239935"/>
                  </a:lnTo>
                  <a:lnTo>
                    <a:pt x="180166" y="240030"/>
                  </a:lnTo>
                  <a:lnTo>
                    <a:pt x="178318" y="239459"/>
                  </a:lnTo>
                  <a:lnTo>
                    <a:pt x="176432" y="237773"/>
                  </a:lnTo>
                  <a:lnTo>
                    <a:pt x="173422" y="236877"/>
                  </a:lnTo>
                  <a:lnTo>
                    <a:pt x="171241" y="237306"/>
                  </a:lnTo>
                  <a:lnTo>
                    <a:pt x="169631" y="236944"/>
                  </a:lnTo>
                  <a:lnTo>
                    <a:pt x="168250" y="236849"/>
                  </a:lnTo>
                  <a:lnTo>
                    <a:pt x="167764" y="237192"/>
                  </a:lnTo>
                  <a:lnTo>
                    <a:pt x="166650" y="237144"/>
                  </a:lnTo>
                  <a:lnTo>
                    <a:pt x="165040" y="237954"/>
                  </a:lnTo>
                  <a:lnTo>
                    <a:pt x="163268" y="239087"/>
                  </a:lnTo>
                  <a:lnTo>
                    <a:pt x="161325" y="239963"/>
                  </a:lnTo>
                  <a:lnTo>
                    <a:pt x="159820" y="241830"/>
                  </a:lnTo>
                  <a:lnTo>
                    <a:pt x="158487" y="245478"/>
                  </a:lnTo>
                  <a:lnTo>
                    <a:pt x="154705" y="243840"/>
                  </a:lnTo>
                  <a:lnTo>
                    <a:pt x="153448" y="244554"/>
                  </a:lnTo>
                  <a:lnTo>
                    <a:pt x="151657" y="245031"/>
                  </a:lnTo>
                  <a:lnTo>
                    <a:pt x="150438" y="244535"/>
                  </a:lnTo>
                  <a:lnTo>
                    <a:pt x="150724" y="243278"/>
                  </a:lnTo>
                  <a:lnTo>
                    <a:pt x="151276" y="241859"/>
                  </a:lnTo>
                  <a:lnTo>
                    <a:pt x="151248" y="239878"/>
                  </a:lnTo>
                  <a:lnTo>
                    <a:pt x="150905" y="237677"/>
                  </a:lnTo>
                  <a:lnTo>
                    <a:pt x="149733" y="236963"/>
                  </a:lnTo>
                  <a:lnTo>
                    <a:pt x="147971" y="236706"/>
                  </a:lnTo>
                  <a:lnTo>
                    <a:pt x="147066" y="236268"/>
                  </a:lnTo>
                  <a:lnTo>
                    <a:pt x="146971" y="235544"/>
                  </a:lnTo>
                  <a:lnTo>
                    <a:pt x="146066" y="234610"/>
                  </a:lnTo>
                  <a:lnTo>
                    <a:pt x="144504" y="232248"/>
                  </a:lnTo>
                  <a:lnTo>
                    <a:pt x="143037" y="229295"/>
                  </a:lnTo>
                  <a:lnTo>
                    <a:pt x="142018" y="228429"/>
                  </a:lnTo>
                  <a:lnTo>
                    <a:pt x="140541" y="229829"/>
                  </a:lnTo>
                  <a:lnTo>
                    <a:pt x="138303" y="231419"/>
                  </a:lnTo>
                  <a:lnTo>
                    <a:pt x="136903" y="231972"/>
                  </a:lnTo>
                  <a:lnTo>
                    <a:pt x="134208" y="236544"/>
                  </a:lnTo>
                  <a:lnTo>
                    <a:pt x="129369" y="236696"/>
                  </a:lnTo>
                  <a:lnTo>
                    <a:pt x="129074" y="234563"/>
                  </a:lnTo>
                  <a:lnTo>
                    <a:pt x="128559" y="232505"/>
                  </a:lnTo>
                  <a:lnTo>
                    <a:pt x="125730" y="232000"/>
                  </a:lnTo>
                  <a:lnTo>
                    <a:pt x="125645" y="230791"/>
                  </a:lnTo>
                  <a:lnTo>
                    <a:pt x="125054" y="227762"/>
                  </a:lnTo>
                  <a:lnTo>
                    <a:pt x="119377" y="221828"/>
                  </a:lnTo>
                  <a:lnTo>
                    <a:pt x="118691" y="219351"/>
                  </a:lnTo>
                  <a:lnTo>
                    <a:pt x="118910" y="218389"/>
                  </a:lnTo>
                  <a:lnTo>
                    <a:pt x="118520" y="216808"/>
                  </a:lnTo>
                  <a:lnTo>
                    <a:pt x="117281" y="215856"/>
                  </a:lnTo>
                  <a:lnTo>
                    <a:pt x="112795" y="214722"/>
                  </a:lnTo>
                  <a:lnTo>
                    <a:pt x="111643" y="215370"/>
                  </a:lnTo>
                  <a:lnTo>
                    <a:pt x="110604" y="214703"/>
                  </a:lnTo>
                  <a:lnTo>
                    <a:pt x="108966" y="213274"/>
                  </a:lnTo>
                  <a:lnTo>
                    <a:pt x="106137" y="212112"/>
                  </a:lnTo>
                  <a:lnTo>
                    <a:pt x="105823" y="211512"/>
                  </a:lnTo>
                  <a:lnTo>
                    <a:pt x="104803" y="210483"/>
                  </a:lnTo>
                  <a:lnTo>
                    <a:pt x="104242" y="210350"/>
                  </a:lnTo>
                  <a:lnTo>
                    <a:pt x="103870" y="210969"/>
                  </a:lnTo>
                  <a:lnTo>
                    <a:pt x="103051" y="211846"/>
                  </a:lnTo>
                  <a:lnTo>
                    <a:pt x="100136" y="212960"/>
                  </a:lnTo>
                  <a:lnTo>
                    <a:pt x="98974" y="212503"/>
                  </a:lnTo>
                  <a:lnTo>
                    <a:pt x="97917" y="211541"/>
                  </a:lnTo>
                  <a:lnTo>
                    <a:pt x="96707" y="209455"/>
                  </a:lnTo>
                  <a:lnTo>
                    <a:pt x="94955" y="207626"/>
                  </a:lnTo>
                  <a:lnTo>
                    <a:pt x="93516" y="206978"/>
                  </a:lnTo>
                  <a:lnTo>
                    <a:pt x="92688" y="206016"/>
                  </a:lnTo>
                  <a:lnTo>
                    <a:pt x="92507" y="205273"/>
                  </a:lnTo>
                  <a:lnTo>
                    <a:pt x="95708" y="203768"/>
                  </a:lnTo>
                  <a:lnTo>
                    <a:pt x="96412" y="202216"/>
                  </a:lnTo>
                  <a:lnTo>
                    <a:pt x="96003" y="199387"/>
                  </a:lnTo>
                  <a:lnTo>
                    <a:pt x="95526" y="199034"/>
                  </a:lnTo>
                  <a:lnTo>
                    <a:pt x="94250" y="199987"/>
                  </a:lnTo>
                  <a:lnTo>
                    <a:pt x="91573" y="200825"/>
                  </a:lnTo>
                  <a:lnTo>
                    <a:pt x="89116" y="201216"/>
                  </a:lnTo>
                  <a:lnTo>
                    <a:pt x="87849" y="201216"/>
                  </a:lnTo>
                  <a:lnTo>
                    <a:pt x="80810" y="196063"/>
                  </a:lnTo>
                  <a:lnTo>
                    <a:pt x="76238" y="194481"/>
                  </a:lnTo>
                  <a:lnTo>
                    <a:pt x="73543" y="194024"/>
                  </a:lnTo>
                  <a:lnTo>
                    <a:pt x="73257" y="194548"/>
                  </a:lnTo>
                  <a:lnTo>
                    <a:pt x="74466" y="197444"/>
                  </a:lnTo>
                  <a:lnTo>
                    <a:pt x="76581" y="201016"/>
                  </a:lnTo>
                  <a:lnTo>
                    <a:pt x="76476" y="201959"/>
                  </a:lnTo>
                  <a:lnTo>
                    <a:pt x="73952" y="203416"/>
                  </a:lnTo>
                  <a:lnTo>
                    <a:pt x="72523" y="204054"/>
                  </a:lnTo>
                  <a:lnTo>
                    <a:pt x="70838" y="205283"/>
                  </a:lnTo>
                  <a:lnTo>
                    <a:pt x="69409" y="206997"/>
                  </a:lnTo>
                  <a:lnTo>
                    <a:pt x="68170" y="207769"/>
                  </a:lnTo>
                  <a:lnTo>
                    <a:pt x="67103" y="207569"/>
                  </a:lnTo>
                  <a:lnTo>
                    <a:pt x="65970" y="206750"/>
                  </a:lnTo>
                  <a:lnTo>
                    <a:pt x="63055" y="201482"/>
                  </a:lnTo>
                  <a:lnTo>
                    <a:pt x="59388" y="197444"/>
                  </a:lnTo>
                  <a:lnTo>
                    <a:pt x="58950" y="196539"/>
                  </a:lnTo>
                  <a:lnTo>
                    <a:pt x="57808" y="196329"/>
                  </a:lnTo>
                  <a:lnTo>
                    <a:pt x="56188" y="195396"/>
                  </a:lnTo>
                  <a:lnTo>
                    <a:pt x="55636" y="194158"/>
                  </a:lnTo>
                  <a:lnTo>
                    <a:pt x="56455" y="192862"/>
                  </a:lnTo>
                  <a:lnTo>
                    <a:pt x="57569" y="191681"/>
                  </a:lnTo>
                  <a:lnTo>
                    <a:pt x="59550" y="190948"/>
                  </a:lnTo>
                  <a:lnTo>
                    <a:pt x="60150" y="190252"/>
                  </a:lnTo>
                  <a:lnTo>
                    <a:pt x="60503" y="189214"/>
                  </a:lnTo>
                  <a:lnTo>
                    <a:pt x="61236" y="187871"/>
                  </a:lnTo>
                  <a:lnTo>
                    <a:pt x="61046" y="187395"/>
                  </a:lnTo>
                  <a:lnTo>
                    <a:pt x="59646" y="185871"/>
                  </a:lnTo>
                  <a:lnTo>
                    <a:pt x="57569" y="184433"/>
                  </a:lnTo>
                  <a:lnTo>
                    <a:pt x="51797" y="185509"/>
                  </a:lnTo>
                  <a:lnTo>
                    <a:pt x="50216" y="186280"/>
                  </a:lnTo>
                  <a:lnTo>
                    <a:pt x="49321" y="185280"/>
                  </a:lnTo>
                  <a:lnTo>
                    <a:pt x="48644" y="183823"/>
                  </a:lnTo>
                  <a:lnTo>
                    <a:pt x="47187" y="183537"/>
                  </a:lnTo>
                  <a:lnTo>
                    <a:pt x="45187" y="182204"/>
                  </a:lnTo>
                  <a:lnTo>
                    <a:pt x="42815" y="180889"/>
                  </a:lnTo>
                  <a:lnTo>
                    <a:pt x="40500" y="180508"/>
                  </a:lnTo>
                  <a:lnTo>
                    <a:pt x="35690" y="178613"/>
                  </a:lnTo>
                  <a:lnTo>
                    <a:pt x="33833" y="178508"/>
                  </a:lnTo>
                  <a:lnTo>
                    <a:pt x="32766" y="177860"/>
                  </a:lnTo>
                  <a:lnTo>
                    <a:pt x="31642" y="176422"/>
                  </a:lnTo>
                  <a:lnTo>
                    <a:pt x="30689" y="174850"/>
                  </a:lnTo>
                  <a:lnTo>
                    <a:pt x="30194" y="171650"/>
                  </a:lnTo>
                  <a:lnTo>
                    <a:pt x="26651" y="170202"/>
                  </a:lnTo>
                  <a:lnTo>
                    <a:pt x="23117" y="169288"/>
                  </a:lnTo>
                  <a:lnTo>
                    <a:pt x="22870" y="169754"/>
                  </a:lnTo>
                  <a:lnTo>
                    <a:pt x="23022" y="172974"/>
                  </a:lnTo>
                  <a:lnTo>
                    <a:pt x="22832" y="174698"/>
                  </a:lnTo>
                  <a:lnTo>
                    <a:pt x="20498" y="175755"/>
                  </a:lnTo>
                  <a:lnTo>
                    <a:pt x="18193" y="175860"/>
                  </a:lnTo>
                  <a:lnTo>
                    <a:pt x="18317" y="175327"/>
                  </a:lnTo>
                  <a:lnTo>
                    <a:pt x="21079" y="169526"/>
                  </a:lnTo>
                  <a:lnTo>
                    <a:pt x="22317" y="165859"/>
                  </a:lnTo>
                  <a:lnTo>
                    <a:pt x="23736" y="159163"/>
                  </a:lnTo>
                  <a:lnTo>
                    <a:pt x="22031" y="153857"/>
                  </a:lnTo>
                  <a:lnTo>
                    <a:pt x="21565" y="151362"/>
                  </a:lnTo>
                  <a:lnTo>
                    <a:pt x="20774" y="150171"/>
                  </a:lnTo>
                  <a:lnTo>
                    <a:pt x="15926" y="147571"/>
                  </a:lnTo>
                  <a:lnTo>
                    <a:pt x="15554" y="146676"/>
                  </a:lnTo>
                  <a:lnTo>
                    <a:pt x="16297" y="143151"/>
                  </a:lnTo>
                  <a:lnTo>
                    <a:pt x="15936" y="141665"/>
                  </a:lnTo>
                  <a:lnTo>
                    <a:pt x="14764" y="140094"/>
                  </a:lnTo>
                  <a:lnTo>
                    <a:pt x="13231" y="136970"/>
                  </a:lnTo>
                  <a:lnTo>
                    <a:pt x="12640" y="134312"/>
                  </a:lnTo>
                  <a:lnTo>
                    <a:pt x="14592" y="131188"/>
                  </a:lnTo>
                  <a:lnTo>
                    <a:pt x="15078" y="128883"/>
                  </a:lnTo>
                  <a:lnTo>
                    <a:pt x="15926" y="125730"/>
                  </a:lnTo>
                  <a:lnTo>
                    <a:pt x="16555" y="123997"/>
                  </a:lnTo>
                  <a:lnTo>
                    <a:pt x="16679" y="123520"/>
                  </a:lnTo>
                  <a:lnTo>
                    <a:pt x="15393" y="122291"/>
                  </a:lnTo>
                  <a:lnTo>
                    <a:pt x="15069" y="120558"/>
                  </a:lnTo>
                  <a:lnTo>
                    <a:pt x="15411" y="118062"/>
                  </a:lnTo>
                  <a:lnTo>
                    <a:pt x="14726" y="116205"/>
                  </a:lnTo>
                  <a:lnTo>
                    <a:pt x="13011" y="115005"/>
                  </a:lnTo>
                  <a:lnTo>
                    <a:pt x="11897" y="113405"/>
                  </a:lnTo>
                  <a:lnTo>
                    <a:pt x="11382" y="111423"/>
                  </a:lnTo>
                  <a:lnTo>
                    <a:pt x="11782" y="108299"/>
                  </a:lnTo>
                  <a:lnTo>
                    <a:pt x="13116" y="104042"/>
                  </a:lnTo>
                  <a:lnTo>
                    <a:pt x="10296" y="98898"/>
                  </a:lnTo>
                  <a:lnTo>
                    <a:pt x="3334" y="92869"/>
                  </a:lnTo>
                  <a:lnTo>
                    <a:pt x="0" y="88649"/>
                  </a:lnTo>
                  <a:lnTo>
                    <a:pt x="267" y="86230"/>
                  </a:lnTo>
                  <a:lnTo>
                    <a:pt x="1734" y="84039"/>
                  </a:lnTo>
                  <a:lnTo>
                    <a:pt x="4391" y="82077"/>
                  </a:lnTo>
                  <a:lnTo>
                    <a:pt x="6411" y="78581"/>
                  </a:lnTo>
                  <a:lnTo>
                    <a:pt x="7544" y="74419"/>
                  </a:lnTo>
                  <a:lnTo>
                    <a:pt x="7572" y="73628"/>
                  </a:lnTo>
                  <a:lnTo>
                    <a:pt x="7639" y="70656"/>
                  </a:lnTo>
                  <a:lnTo>
                    <a:pt x="4543" y="58446"/>
                  </a:lnTo>
                  <a:lnTo>
                    <a:pt x="4039" y="55378"/>
                  </a:lnTo>
                  <a:lnTo>
                    <a:pt x="3667" y="51664"/>
                  </a:lnTo>
                  <a:lnTo>
                    <a:pt x="3477" y="50654"/>
                  </a:lnTo>
                  <a:lnTo>
                    <a:pt x="9592" y="53254"/>
                  </a:lnTo>
                  <a:lnTo>
                    <a:pt x="12154" y="54721"/>
                  </a:lnTo>
                  <a:lnTo>
                    <a:pt x="11830" y="53073"/>
                  </a:lnTo>
                  <a:lnTo>
                    <a:pt x="11316" y="51654"/>
                  </a:lnTo>
                  <a:lnTo>
                    <a:pt x="11659" y="49578"/>
                  </a:lnTo>
                  <a:lnTo>
                    <a:pt x="11487" y="46434"/>
                  </a:lnTo>
                  <a:lnTo>
                    <a:pt x="5934" y="44825"/>
                  </a:lnTo>
                  <a:lnTo>
                    <a:pt x="2267" y="44282"/>
                  </a:lnTo>
                  <a:lnTo>
                    <a:pt x="1857" y="42091"/>
                  </a:lnTo>
                  <a:lnTo>
                    <a:pt x="2200" y="40672"/>
                  </a:lnTo>
                  <a:lnTo>
                    <a:pt x="3220" y="41510"/>
                  </a:lnTo>
                  <a:lnTo>
                    <a:pt x="6820" y="41834"/>
                  </a:lnTo>
                  <a:lnTo>
                    <a:pt x="15688" y="37595"/>
                  </a:lnTo>
                  <a:lnTo>
                    <a:pt x="30995" y="32061"/>
                  </a:lnTo>
                  <a:lnTo>
                    <a:pt x="47349" y="26870"/>
                  </a:lnTo>
                  <a:lnTo>
                    <a:pt x="51168" y="26299"/>
                  </a:lnTo>
                  <a:lnTo>
                    <a:pt x="54997" y="25203"/>
                  </a:lnTo>
                  <a:lnTo>
                    <a:pt x="56417" y="23251"/>
                  </a:lnTo>
                  <a:lnTo>
                    <a:pt x="57836" y="21946"/>
                  </a:lnTo>
                  <a:lnTo>
                    <a:pt x="60055" y="18498"/>
                  </a:lnTo>
                  <a:lnTo>
                    <a:pt x="64980" y="13125"/>
                  </a:lnTo>
                  <a:lnTo>
                    <a:pt x="73686" y="11163"/>
                  </a:lnTo>
                  <a:lnTo>
                    <a:pt x="76943" y="8611"/>
                  </a:lnTo>
                  <a:lnTo>
                    <a:pt x="83754" y="5029"/>
                  </a:lnTo>
                  <a:lnTo>
                    <a:pt x="99279" y="1000"/>
                  </a:lnTo>
                  <a:lnTo>
                    <a:pt x="105775" y="105"/>
                  </a:lnTo>
                  <a:lnTo>
                    <a:pt x="112129" y="0"/>
                  </a:lnTo>
                  <a:lnTo>
                    <a:pt x="117786" y="3181"/>
                  </a:lnTo>
                  <a:lnTo>
                    <a:pt x="123777" y="7106"/>
                  </a:lnTo>
                  <a:lnTo>
                    <a:pt x="124854" y="9458"/>
                  </a:lnTo>
                  <a:lnTo>
                    <a:pt x="121615" y="7991"/>
                  </a:lnTo>
                  <a:lnTo>
                    <a:pt x="116891" y="4477"/>
                  </a:lnTo>
                  <a:lnTo>
                    <a:pt x="115138" y="4324"/>
                  </a:lnTo>
                  <a:lnTo>
                    <a:pt x="119177" y="15002"/>
                  </a:lnTo>
                  <a:lnTo>
                    <a:pt x="121387" y="18774"/>
                  </a:lnTo>
                  <a:lnTo>
                    <a:pt x="125835" y="21574"/>
                  </a:lnTo>
                  <a:lnTo>
                    <a:pt x="129578" y="22527"/>
                  </a:lnTo>
                  <a:lnTo>
                    <a:pt x="141104" y="20822"/>
                  </a:lnTo>
                  <a:lnTo>
                    <a:pt x="145189" y="18593"/>
                  </a:lnTo>
                  <a:close/>
                </a:path>
              </a:pathLst>
            </a:custGeom>
            <a:solidFill>
              <a:srgbClr val="7FCECD"/>
            </a:solidFill>
            <a:ln w="3175" cap="flat">
              <a:solidFill>
                <a:srgbClr val="FFFFFF"/>
              </a:solidFill>
              <a:prstDash val="solid"/>
              <a:miter/>
            </a:ln>
          </p:spPr>
          <p:txBody>
            <a:bodyPr rtlCol="0" anchor="ctr"/>
            <a:lstStyle/>
            <a:p>
              <a:endParaRPr lang="en-GB" dirty="0"/>
            </a:p>
          </p:txBody>
        </p:sp>
        <p:sp>
          <p:nvSpPr>
            <p:cNvPr id="223" name="Freeform: Shape 222">
              <a:extLst>
                <a:ext uri="{FF2B5EF4-FFF2-40B4-BE49-F238E27FC236}">
                  <a16:creationId xmlns:a16="http://schemas.microsoft.com/office/drawing/2014/main" id="{5F4CB6C3-A2F5-468C-8376-FC7F3AD525AF}"/>
                </a:ext>
              </a:extLst>
            </p:cNvPr>
            <p:cNvSpPr/>
            <p:nvPr/>
          </p:nvSpPr>
          <p:spPr>
            <a:xfrm>
              <a:off x="4515194" y="3420233"/>
              <a:ext cx="1427481" cy="672956"/>
            </a:xfrm>
            <a:custGeom>
              <a:avLst/>
              <a:gdLst>
                <a:gd name="connsiteX0" fmla="*/ 376714 w 666750"/>
                <a:gd name="connsiteY0" fmla="*/ 311811 h 314325"/>
                <a:gd name="connsiteX1" fmla="*/ 380362 w 666750"/>
                <a:gd name="connsiteY1" fmla="*/ 313477 h 314325"/>
                <a:gd name="connsiteX2" fmla="*/ 383715 w 666750"/>
                <a:gd name="connsiteY2" fmla="*/ 312677 h 314325"/>
                <a:gd name="connsiteX3" fmla="*/ 387868 w 666750"/>
                <a:gd name="connsiteY3" fmla="*/ 314820 h 314325"/>
                <a:gd name="connsiteX4" fmla="*/ 390030 w 666750"/>
                <a:gd name="connsiteY4" fmla="*/ 315316 h 314325"/>
                <a:gd name="connsiteX5" fmla="*/ 388106 w 666750"/>
                <a:gd name="connsiteY5" fmla="*/ 316849 h 314325"/>
                <a:gd name="connsiteX6" fmla="*/ 386172 w 666750"/>
                <a:gd name="connsiteY6" fmla="*/ 318792 h 314325"/>
                <a:gd name="connsiteX7" fmla="*/ 381343 w 666750"/>
                <a:gd name="connsiteY7" fmla="*/ 318335 h 314325"/>
                <a:gd name="connsiteX8" fmla="*/ 377257 w 666750"/>
                <a:gd name="connsiteY8" fmla="*/ 316468 h 314325"/>
                <a:gd name="connsiteX9" fmla="*/ 375790 w 666750"/>
                <a:gd name="connsiteY9" fmla="*/ 315049 h 314325"/>
                <a:gd name="connsiteX10" fmla="*/ 375390 w 666750"/>
                <a:gd name="connsiteY10" fmla="*/ 313773 h 314325"/>
                <a:gd name="connsiteX11" fmla="*/ 376714 w 666750"/>
                <a:gd name="connsiteY11" fmla="*/ 311811 h 314325"/>
                <a:gd name="connsiteX12" fmla="*/ 167221 w 666750"/>
                <a:gd name="connsiteY12" fmla="*/ 178984 h 314325"/>
                <a:gd name="connsiteX13" fmla="*/ 167107 w 666750"/>
                <a:gd name="connsiteY13" fmla="*/ 179594 h 314325"/>
                <a:gd name="connsiteX14" fmla="*/ 165592 w 666750"/>
                <a:gd name="connsiteY14" fmla="*/ 179356 h 314325"/>
                <a:gd name="connsiteX15" fmla="*/ 163678 w 666750"/>
                <a:gd name="connsiteY15" fmla="*/ 179537 h 314325"/>
                <a:gd name="connsiteX16" fmla="*/ 162649 w 666750"/>
                <a:gd name="connsiteY16" fmla="*/ 177765 h 314325"/>
                <a:gd name="connsiteX17" fmla="*/ 163582 w 666750"/>
                <a:gd name="connsiteY17" fmla="*/ 177032 h 314325"/>
                <a:gd name="connsiteX18" fmla="*/ 165735 w 666750"/>
                <a:gd name="connsiteY18" fmla="*/ 176851 h 314325"/>
                <a:gd name="connsiteX19" fmla="*/ 166764 w 666750"/>
                <a:gd name="connsiteY19" fmla="*/ 177641 h 314325"/>
                <a:gd name="connsiteX20" fmla="*/ 167221 w 666750"/>
                <a:gd name="connsiteY20" fmla="*/ 178984 h 314325"/>
                <a:gd name="connsiteX21" fmla="*/ 150609 w 666750"/>
                <a:gd name="connsiteY21" fmla="*/ 149466 h 314325"/>
                <a:gd name="connsiteX22" fmla="*/ 152305 w 666750"/>
                <a:gd name="connsiteY22" fmla="*/ 149695 h 314325"/>
                <a:gd name="connsiteX23" fmla="*/ 160830 w 666750"/>
                <a:gd name="connsiteY23" fmla="*/ 149200 h 314325"/>
                <a:gd name="connsiteX24" fmla="*/ 163097 w 666750"/>
                <a:gd name="connsiteY24" fmla="*/ 149562 h 314325"/>
                <a:gd name="connsiteX25" fmla="*/ 162859 w 666750"/>
                <a:gd name="connsiteY25" fmla="*/ 152038 h 314325"/>
                <a:gd name="connsiteX26" fmla="*/ 161249 w 666750"/>
                <a:gd name="connsiteY26" fmla="*/ 153029 h 314325"/>
                <a:gd name="connsiteX27" fmla="*/ 156229 w 666750"/>
                <a:gd name="connsiteY27" fmla="*/ 153696 h 314325"/>
                <a:gd name="connsiteX28" fmla="*/ 148333 w 666750"/>
                <a:gd name="connsiteY28" fmla="*/ 152095 h 314325"/>
                <a:gd name="connsiteX29" fmla="*/ 145685 w 666750"/>
                <a:gd name="connsiteY29" fmla="*/ 149962 h 314325"/>
                <a:gd name="connsiteX30" fmla="*/ 145304 w 666750"/>
                <a:gd name="connsiteY30" fmla="*/ 148400 h 314325"/>
                <a:gd name="connsiteX31" fmla="*/ 145352 w 666750"/>
                <a:gd name="connsiteY31" fmla="*/ 147666 h 314325"/>
                <a:gd name="connsiteX32" fmla="*/ 147018 w 666750"/>
                <a:gd name="connsiteY32" fmla="*/ 147085 h 314325"/>
                <a:gd name="connsiteX33" fmla="*/ 150609 w 666750"/>
                <a:gd name="connsiteY33" fmla="*/ 149466 h 314325"/>
                <a:gd name="connsiteX34" fmla="*/ 83829 w 666750"/>
                <a:gd name="connsiteY34" fmla="*/ 128759 h 314325"/>
                <a:gd name="connsiteX35" fmla="*/ 86030 w 666750"/>
                <a:gd name="connsiteY35" fmla="*/ 130121 h 314325"/>
                <a:gd name="connsiteX36" fmla="*/ 82687 w 666750"/>
                <a:gd name="connsiteY36" fmla="*/ 130416 h 314325"/>
                <a:gd name="connsiteX37" fmla="*/ 81582 w 666750"/>
                <a:gd name="connsiteY37" fmla="*/ 131083 h 314325"/>
                <a:gd name="connsiteX38" fmla="*/ 78877 w 666750"/>
                <a:gd name="connsiteY38" fmla="*/ 130121 h 314325"/>
                <a:gd name="connsiteX39" fmla="*/ 75610 w 666750"/>
                <a:gd name="connsiteY39" fmla="*/ 130264 h 314325"/>
                <a:gd name="connsiteX40" fmla="*/ 73562 w 666750"/>
                <a:gd name="connsiteY40" fmla="*/ 128435 h 314325"/>
                <a:gd name="connsiteX41" fmla="*/ 73095 w 666750"/>
                <a:gd name="connsiteY41" fmla="*/ 126530 h 314325"/>
                <a:gd name="connsiteX42" fmla="*/ 74124 w 666750"/>
                <a:gd name="connsiteY42" fmla="*/ 125349 h 314325"/>
                <a:gd name="connsiteX43" fmla="*/ 77010 w 666750"/>
                <a:gd name="connsiteY43" fmla="*/ 125339 h 314325"/>
                <a:gd name="connsiteX44" fmla="*/ 83829 w 666750"/>
                <a:gd name="connsiteY44" fmla="*/ 128759 h 314325"/>
                <a:gd name="connsiteX45" fmla="*/ 70618 w 666750"/>
                <a:gd name="connsiteY45" fmla="*/ 126302 h 314325"/>
                <a:gd name="connsiteX46" fmla="*/ 67875 w 666750"/>
                <a:gd name="connsiteY46" fmla="*/ 126387 h 314325"/>
                <a:gd name="connsiteX47" fmla="*/ 65256 w 666750"/>
                <a:gd name="connsiteY47" fmla="*/ 123797 h 314325"/>
                <a:gd name="connsiteX48" fmla="*/ 69114 w 666750"/>
                <a:gd name="connsiteY48" fmla="*/ 122434 h 314325"/>
                <a:gd name="connsiteX49" fmla="*/ 70247 w 666750"/>
                <a:gd name="connsiteY49" fmla="*/ 123263 h 314325"/>
                <a:gd name="connsiteX50" fmla="*/ 71085 w 666750"/>
                <a:gd name="connsiteY50" fmla="*/ 124206 h 314325"/>
                <a:gd name="connsiteX51" fmla="*/ 71581 w 666750"/>
                <a:gd name="connsiteY51" fmla="*/ 125416 h 314325"/>
                <a:gd name="connsiteX52" fmla="*/ 70618 w 666750"/>
                <a:gd name="connsiteY52" fmla="*/ 126302 h 314325"/>
                <a:gd name="connsiteX53" fmla="*/ 93688 w 666750"/>
                <a:gd name="connsiteY53" fmla="*/ 125254 h 314325"/>
                <a:gd name="connsiteX54" fmla="*/ 92421 w 666750"/>
                <a:gd name="connsiteY54" fmla="*/ 125664 h 314325"/>
                <a:gd name="connsiteX55" fmla="*/ 85297 w 666750"/>
                <a:gd name="connsiteY55" fmla="*/ 123044 h 314325"/>
                <a:gd name="connsiteX56" fmla="*/ 82753 w 666750"/>
                <a:gd name="connsiteY56" fmla="*/ 121853 h 314325"/>
                <a:gd name="connsiteX57" fmla="*/ 79458 w 666750"/>
                <a:gd name="connsiteY57" fmla="*/ 118834 h 314325"/>
                <a:gd name="connsiteX58" fmla="*/ 88763 w 666750"/>
                <a:gd name="connsiteY58" fmla="*/ 122501 h 314325"/>
                <a:gd name="connsiteX59" fmla="*/ 93688 w 666750"/>
                <a:gd name="connsiteY59" fmla="*/ 125254 h 314325"/>
                <a:gd name="connsiteX60" fmla="*/ 112481 w 666750"/>
                <a:gd name="connsiteY60" fmla="*/ 122263 h 314325"/>
                <a:gd name="connsiteX61" fmla="*/ 111948 w 666750"/>
                <a:gd name="connsiteY61" fmla="*/ 122587 h 314325"/>
                <a:gd name="connsiteX62" fmla="*/ 106394 w 666750"/>
                <a:gd name="connsiteY62" fmla="*/ 121663 h 314325"/>
                <a:gd name="connsiteX63" fmla="*/ 104813 w 666750"/>
                <a:gd name="connsiteY63" fmla="*/ 120415 h 314325"/>
                <a:gd name="connsiteX64" fmla="*/ 104175 w 666750"/>
                <a:gd name="connsiteY64" fmla="*/ 118091 h 314325"/>
                <a:gd name="connsiteX65" fmla="*/ 105108 w 666750"/>
                <a:gd name="connsiteY65" fmla="*/ 117300 h 314325"/>
                <a:gd name="connsiteX66" fmla="*/ 107547 w 666750"/>
                <a:gd name="connsiteY66" fmla="*/ 116834 h 314325"/>
                <a:gd name="connsiteX67" fmla="*/ 111090 w 666750"/>
                <a:gd name="connsiteY67" fmla="*/ 117272 h 314325"/>
                <a:gd name="connsiteX68" fmla="*/ 113367 w 666750"/>
                <a:gd name="connsiteY68" fmla="*/ 118939 h 314325"/>
                <a:gd name="connsiteX69" fmla="*/ 113367 w 666750"/>
                <a:gd name="connsiteY69" fmla="*/ 121063 h 314325"/>
                <a:gd name="connsiteX70" fmla="*/ 112481 w 666750"/>
                <a:gd name="connsiteY70" fmla="*/ 122263 h 314325"/>
                <a:gd name="connsiteX71" fmla="*/ 3896 w 666750"/>
                <a:gd name="connsiteY71" fmla="*/ 96098 h 314325"/>
                <a:gd name="connsiteX72" fmla="*/ 2715 w 666750"/>
                <a:gd name="connsiteY72" fmla="*/ 97755 h 314325"/>
                <a:gd name="connsiteX73" fmla="*/ 676 w 666750"/>
                <a:gd name="connsiteY73" fmla="*/ 97165 h 314325"/>
                <a:gd name="connsiteX74" fmla="*/ 0 w 666750"/>
                <a:gd name="connsiteY74" fmla="*/ 96546 h 314325"/>
                <a:gd name="connsiteX75" fmla="*/ 591 w 666750"/>
                <a:gd name="connsiteY75" fmla="*/ 93002 h 314325"/>
                <a:gd name="connsiteX76" fmla="*/ 2219 w 666750"/>
                <a:gd name="connsiteY76" fmla="*/ 92173 h 314325"/>
                <a:gd name="connsiteX77" fmla="*/ 3858 w 666750"/>
                <a:gd name="connsiteY77" fmla="*/ 93602 h 314325"/>
                <a:gd name="connsiteX78" fmla="*/ 3896 w 666750"/>
                <a:gd name="connsiteY78" fmla="*/ 96098 h 314325"/>
                <a:gd name="connsiteX79" fmla="*/ 617763 w 666750"/>
                <a:gd name="connsiteY79" fmla="*/ 11440 h 314325"/>
                <a:gd name="connsiteX80" fmla="*/ 618325 w 666750"/>
                <a:gd name="connsiteY80" fmla="*/ 11725 h 314325"/>
                <a:gd name="connsiteX81" fmla="*/ 619878 w 666750"/>
                <a:gd name="connsiteY81" fmla="*/ 11649 h 314325"/>
                <a:gd name="connsiteX82" fmla="*/ 622640 w 666750"/>
                <a:gd name="connsiteY82" fmla="*/ 10297 h 314325"/>
                <a:gd name="connsiteX83" fmla="*/ 624516 w 666750"/>
                <a:gd name="connsiteY83" fmla="*/ 9163 h 314325"/>
                <a:gd name="connsiteX84" fmla="*/ 625173 w 666750"/>
                <a:gd name="connsiteY84" fmla="*/ 9630 h 314325"/>
                <a:gd name="connsiteX85" fmla="*/ 630612 w 666750"/>
                <a:gd name="connsiteY85" fmla="*/ 8992 h 314325"/>
                <a:gd name="connsiteX86" fmla="*/ 631898 w 666750"/>
                <a:gd name="connsiteY86" fmla="*/ 9506 h 314325"/>
                <a:gd name="connsiteX87" fmla="*/ 632755 w 666750"/>
                <a:gd name="connsiteY87" fmla="*/ 10087 h 314325"/>
                <a:gd name="connsiteX88" fmla="*/ 635432 w 666750"/>
                <a:gd name="connsiteY88" fmla="*/ 10868 h 314325"/>
                <a:gd name="connsiteX89" fmla="*/ 638347 w 666750"/>
                <a:gd name="connsiteY89" fmla="*/ 10954 h 314325"/>
                <a:gd name="connsiteX90" fmla="*/ 641956 w 666750"/>
                <a:gd name="connsiteY90" fmla="*/ 9858 h 314325"/>
                <a:gd name="connsiteX91" fmla="*/ 643538 w 666750"/>
                <a:gd name="connsiteY91" fmla="*/ 8754 h 314325"/>
                <a:gd name="connsiteX92" fmla="*/ 643842 w 666750"/>
                <a:gd name="connsiteY92" fmla="*/ 7534 h 314325"/>
                <a:gd name="connsiteX93" fmla="*/ 643919 w 666750"/>
                <a:gd name="connsiteY93" fmla="*/ 6610 h 314325"/>
                <a:gd name="connsiteX94" fmla="*/ 644385 w 666750"/>
                <a:gd name="connsiteY94" fmla="*/ 6020 h 314325"/>
                <a:gd name="connsiteX95" fmla="*/ 645205 w 666750"/>
                <a:gd name="connsiteY95" fmla="*/ 5687 h 314325"/>
                <a:gd name="connsiteX96" fmla="*/ 646491 w 666750"/>
                <a:gd name="connsiteY96" fmla="*/ 6287 h 314325"/>
                <a:gd name="connsiteX97" fmla="*/ 648329 w 666750"/>
                <a:gd name="connsiteY97" fmla="*/ 6772 h 314325"/>
                <a:gd name="connsiteX98" fmla="*/ 652739 w 666750"/>
                <a:gd name="connsiteY98" fmla="*/ 6972 h 314325"/>
                <a:gd name="connsiteX99" fmla="*/ 653605 w 666750"/>
                <a:gd name="connsiteY99" fmla="*/ 6296 h 314325"/>
                <a:gd name="connsiteX100" fmla="*/ 655101 w 666750"/>
                <a:gd name="connsiteY100" fmla="*/ 6496 h 314325"/>
                <a:gd name="connsiteX101" fmla="*/ 657073 w 666750"/>
                <a:gd name="connsiteY101" fmla="*/ 7353 h 314325"/>
                <a:gd name="connsiteX102" fmla="*/ 659349 w 666750"/>
                <a:gd name="connsiteY102" fmla="*/ 7077 h 314325"/>
                <a:gd name="connsiteX103" fmla="*/ 660502 w 666750"/>
                <a:gd name="connsiteY103" fmla="*/ 8125 h 314325"/>
                <a:gd name="connsiteX104" fmla="*/ 660978 w 666750"/>
                <a:gd name="connsiteY104" fmla="*/ 9516 h 314325"/>
                <a:gd name="connsiteX105" fmla="*/ 661111 w 666750"/>
                <a:gd name="connsiteY105" fmla="*/ 12535 h 314325"/>
                <a:gd name="connsiteX106" fmla="*/ 660940 w 666750"/>
                <a:gd name="connsiteY106" fmla="*/ 15583 h 314325"/>
                <a:gd name="connsiteX107" fmla="*/ 661388 w 666750"/>
                <a:gd name="connsiteY107" fmla="*/ 16707 h 314325"/>
                <a:gd name="connsiteX108" fmla="*/ 662930 w 666750"/>
                <a:gd name="connsiteY108" fmla="*/ 17002 h 314325"/>
                <a:gd name="connsiteX109" fmla="*/ 665417 w 666750"/>
                <a:gd name="connsiteY109" fmla="*/ 16964 h 314325"/>
                <a:gd name="connsiteX110" fmla="*/ 667655 w 666750"/>
                <a:gd name="connsiteY110" fmla="*/ 17783 h 314325"/>
                <a:gd name="connsiteX111" fmla="*/ 669389 w 666750"/>
                <a:gd name="connsiteY111" fmla="*/ 19222 h 314325"/>
                <a:gd name="connsiteX112" fmla="*/ 669960 w 666750"/>
                <a:gd name="connsiteY112" fmla="*/ 20688 h 314325"/>
                <a:gd name="connsiteX113" fmla="*/ 670208 w 666750"/>
                <a:gd name="connsiteY113" fmla="*/ 21698 h 314325"/>
                <a:gd name="connsiteX114" fmla="*/ 669360 w 666750"/>
                <a:gd name="connsiteY114" fmla="*/ 22270 h 314325"/>
                <a:gd name="connsiteX115" fmla="*/ 668160 w 666750"/>
                <a:gd name="connsiteY115" fmla="*/ 24441 h 314325"/>
                <a:gd name="connsiteX116" fmla="*/ 665112 w 666750"/>
                <a:gd name="connsiteY116" fmla="*/ 27270 h 314325"/>
                <a:gd name="connsiteX117" fmla="*/ 660759 w 666750"/>
                <a:gd name="connsiteY117" fmla="*/ 29813 h 314325"/>
                <a:gd name="connsiteX118" fmla="*/ 657435 w 666750"/>
                <a:gd name="connsiteY118" fmla="*/ 32976 h 314325"/>
                <a:gd name="connsiteX119" fmla="*/ 655149 w 666750"/>
                <a:gd name="connsiteY119" fmla="*/ 36747 h 314325"/>
                <a:gd name="connsiteX120" fmla="*/ 652282 w 666750"/>
                <a:gd name="connsiteY120" fmla="*/ 38348 h 314325"/>
                <a:gd name="connsiteX121" fmla="*/ 651405 w 666750"/>
                <a:gd name="connsiteY121" fmla="*/ 39205 h 314325"/>
                <a:gd name="connsiteX122" fmla="*/ 651062 w 666750"/>
                <a:gd name="connsiteY122" fmla="*/ 40224 h 314325"/>
                <a:gd name="connsiteX123" fmla="*/ 652958 w 666750"/>
                <a:gd name="connsiteY123" fmla="*/ 44834 h 314325"/>
                <a:gd name="connsiteX124" fmla="*/ 653539 w 666750"/>
                <a:gd name="connsiteY124" fmla="*/ 48387 h 314325"/>
                <a:gd name="connsiteX125" fmla="*/ 654006 w 666750"/>
                <a:gd name="connsiteY125" fmla="*/ 52731 h 314325"/>
                <a:gd name="connsiteX126" fmla="*/ 653701 w 666750"/>
                <a:gd name="connsiteY126" fmla="*/ 53950 h 314325"/>
                <a:gd name="connsiteX127" fmla="*/ 653539 w 666750"/>
                <a:gd name="connsiteY127" fmla="*/ 58712 h 314325"/>
                <a:gd name="connsiteX128" fmla="*/ 653101 w 666750"/>
                <a:gd name="connsiteY128" fmla="*/ 60103 h 314325"/>
                <a:gd name="connsiteX129" fmla="*/ 653215 w 666750"/>
                <a:gd name="connsiteY129" fmla="*/ 61236 h 314325"/>
                <a:gd name="connsiteX130" fmla="*/ 653910 w 666750"/>
                <a:gd name="connsiteY130" fmla="*/ 62446 h 314325"/>
                <a:gd name="connsiteX131" fmla="*/ 654225 w 666750"/>
                <a:gd name="connsiteY131" fmla="*/ 63608 h 314325"/>
                <a:gd name="connsiteX132" fmla="*/ 652920 w 666750"/>
                <a:gd name="connsiteY132" fmla="*/ 65084 h 314325"/>
                <a:gd name="connsiteX133" fmla="*/ 650529 w 666750"/>
                <a:gd name="connsiteY133" fmla="*/ 66799 h 314325"/>
                <a:gd name="connsiteX134" fmla="*/ 648758 w 666750"/>
                <a:gd name="connsiteY134" fmla="*/ 68304 h 314325"/>
                <a:gd name="connsiteX135" fmla="*/ 648281 w 666750"/>
                <a:gd name="connsiteY135" fmla="*/ 69713 h 314325"/>
                <a:gd name="connsiteX136" fmla="*/ 648415 w 666750"/>
                <a:gd name="connsiteY136" fmla="*/ 70590 h 314325"/>
                <a:gd name="connsiteX137" fmla="*/ 651396 w 666750"/>
                <a:gd name="connsiteY137" fmla="*/ 73571 h 314325"/>
                <a:gd name="connsiteX138" fmla="*/ 651939 w 666750"/>
                <a:gd name="connsiteY138" fmla="*/ 74790 h 314325"/>
                <a:gd name="connsiteX139" fmla="*/ 651539 w 666750"/>
                <a:gd name="connsiteY139" fmla="*/ 77734 h 314325"/>
                <a:gd name="connsiteX140" fmla="*/ 649824 w 666750"/>
                <a:gd name="connsiteY140" fmla="*/ 82544 h 314325"/>
                <a:gd name="connsiteX141" fmla="*/ 648186 w 666750"/>
                <a:gd name="connsiteY141" fmla="*/ 85468 h 314325"/>
                <a:gd name="connsiteX142" fmla="*/ 647900 w 666750"/>
                <a:gd name="connsiteY142" fmla="*/ 85754 h 314325"/>
                <a:gd name="connsiteX143" fmla="*/ 646024 w 666750"/>
                <a:gd name="connsiteY143" fmla="*/ 86582 h 314325"/>
                <a:gd name="connsiteX144" fmla="*/ 637032 w 666750"/>
                <a:gd name="connsiteY144" fmla="*/ 86611 h 314325"/>
                <a:gd name="connsiteX145" fmla="*/ 634851 w 666750"/>
                <a:gd name="connsiteY145" fmla="*/ 87268 h 314325"/>
                <a:gd name="connsiteX146" fmla="*/ 635156 w 666750"/>
                <a:gd name="connsiteY146" fmla="*/ 87859 h 314325"/>
                <a:gd name="connsiteX147" fmla="*/ 637270 w 666750"/>
                <a:gd name="connsiteY147" fmla="*/ 91612 h 314325"/>
                <a:gd name="connsiteX148" fmla="*/ 639471 w 666750"/>
                <a:gd name="connsiteY148" fmla="*/ 93602 h 314325"/>
                <a:gd name="connsiteX149" fmla="*/ 640204 w 666750"/>
                <a:gd name="connsiteY149" fmla="*/ 94059 h 314325"/>
                <a:gd name="connsiteX150" fmla="*/ 640995 w 666750"/>
                <a:gd name="connsiteY150" fmla="*/ 98431 h 314325"/>
                <a:gd name="connsiteX151" fmla="*/ 644567 w 666750"/>
                <a:gd name="connsiteY151" fmla="*/ 105404 h 314325"/>
                <a:gd name="connsiteX152" fmla="*/ 648024 w 666750"/>
                <a:gd name="connsiteY152" fmla="*/ 106366 h 314325"/>
                <a:gd name="connsiteX153" fmla="*/ 649224 w 666750"/>
                <a:gd name="connsiteY153" fmla="*/ 108109 h 314325"/>
                <a:gd name="connsiteX154" fmla="*/ 649005 w 666750"/>
                <a:gd name="connsiteY154" fmla="*/ 110547 h 314325"/>
                <a:gd name="connsiteX155" fmla="*/ 647938 w 666750"/>
                <a:gd name="connsiteY155" fmla="*/ 113224 h 314325"/>
                <a:gd name="connsiteX156" fmla="*/ 645814 w 666750"/>
                <a:gd name="connsiteY156" fmla="*/ 115967 h 314325"/>
                <a:gd name="connsiteX157" fmla="*/ 643290 w 666750"/>
                <a:gd name="connsiteY157" fmla="*/ 117891 h 314325"/>
                <a:gd name="connsiteX158" fmla="*/ 641642 w 666750"/>
                <a:gd name="connsiteY158" fmla="*/ 119805 h 314325"/>
                <a:gd name="connsiteX159" fmla="*/ 641509 w 666750"/>
                <a:gd name="connsiteY159" fmla="*/ 122025 h 314325"/>
                <a:gd name="connsiteX160" fmla="*/ 640985 w 666750"/>
                <a:gd name="connsiteY160" fmla="*/ 124835 h 314325"/>
                <a:gd name="connsiteX161" fmla="*/ 640194 w 666750"/>
                <a:gd name="connsiteY161" fmla="*/ 127054 h 314325"/>
                <a:gd name="connsiteX162" fmla="*/ 639994 w 666750"/>
                <a:gd name="connsiteY162" fmla="*/ 128549 h 314325"/>
                <a:gd name="connsiteX163" fmla="*/ 646319 w 666750"/>
                <a:gd name="connsiteY163" fmla="*/ 137932 h 314325"/>
                <a:gd name="connsiteX164" fmla="*/ 649843 w 666750"/>
                <a:gd name="connsiteY164" fmla="*/ 137474 h 314325"/>
                <a:gd name="connsiteX165" fmla="*/ 650300 w 666750"/>
                <a:gd name="connsiteY165" fmla="*/ 137694 h 314325"/>
                <a:gd name="connsiteX166" fmla="*/ 649672 w 666750"/>
                <a:gd name="connsiteY166" fmla="*/ 139922 h 314325"/>
                <a:gd name="connsiteX167" fmla="*/ 648557 w 666750"/>
                <a:gd name="connsiteY167" fmla="*/ 142532 h 314325"/>
                <a:gd name="connsiteX168" fmla="*/ 647224 w 666750"/>
                <a:gd name="connsiteY168" fmla="*/ 143028 h 314325"/>
                <a:gd name="connsiteX169" fmla="*/ 644204 w 666750"/>
                <a:gd name="connsiteY169" fmla="*/ 143828 h 314325"/>
                <a:gd name="connsiteX170" fmla="*/ 641347 w 666750"/>
                <a:gd name="connsiteY170" fmla="*/ 147199 h 314325"/>
                <a:gd name="connsiteX171" fmla="*/ 639032 w 666750"/>
                <a:gd name="connsiteY171" fmla="*/ 151247 h 314325"/>
                <a:gd name="connsiteX172" fmla="*/ 637289 w 666750"/>
                <a:gd name="connsiteY172" fmla="*/ 153210 h 314325"/>
                <a:gd name="connsiteX173" fmla="*/ 635699 w 666750"/>
                <a:gd name="connsiteY173" fmla="*/ 158010 h 314325"/>
                <a:gd name="connsiteX174" fmla="*/ 635899 w 666750"/>
                <a:gd name="connsiteY174" fmla="*/ 160087 h 314325"/>
                <a:gd name="connsiteX175" fmla="*/ 636670 w 666750"/>
                <a:gd name="connsiteY175" fmla="*/ 163287 h 314325"/>
                <a:gd name="connsiteX176" fmla="*/ 638299 w 666750"/>
                <a:gd name="connsiteY176" fmla="*/ 171612 h 314325"/>
                <a:gd name="connsiteX177" fmla="*/ 635956 w 666750"/>
                <a:gd name="connsiteY177" fmla="*/ 171983 h 314325"/>
                <a:gd name="connsiteX178" fmla="*/ 626850 w 666750"/>
                <a:gd name="connsiteY178" fmla="*/ 177403 h 314325"/>
                <a:gd name="connsiteX179" fmla="*/ 624031 w 666750"/>
                <a:gd name="connsiteY179" fmla="*/ 177413 h 314325"/>
                <a:gd name="connsiteX180" fmla="*/ 618763 w 666750"/>
                <a:gd name="connsiteY180" fmla="*/ 175031 h 314325"/>
                <a:gd name="connsiteX181" fmla="*/ 609467 w 666750"/>
                <a:gd name="connsiteY181" fmla="*/ 174260 h 314325"/>
                <a:gd name="connsiteX182" fmla="*/ 606438 w 666750"/>
                <a:gd name="connsiteY182" fmla="*/ 173546 h 314325"/>
                <a:gd name="connsiteX183" fmla="*/ 602656 w 666750"/>
                <a:gd name="connsiteY183" fmla="*/ 175108 h 314325"/>
                <a:gd name="connsiteX184" fmla="*/ 599732 w 666750"/>
                <a:gd name="connsiteY184" fmla="*/ 175070 h 314325"/>
                <a:gd name="connsiteX185" fmla="*/ 597408 w 666750"/>
                <a:gd name="connsiteY185" fmla="*/ 177060 h 314325"/>
                <a:gd name="connsiteX186" fmla="*/ 595741 w 666750"/>
                <a:gd name="connsiteY186" fmla="*/ 176517 h 314325"/>
                <a:gd name="connsiteX187" fmla="*/ 597656 w 666750"/>
                <a:gd name="connsiteY187" fmla="*/ 172050 h 314325"/>
                <a:gd name="connsiteX188" fmla="*/ 600656 w 666750"/>
                <a:gd name="connsiteY188" fmla="*/ 163192 h 314325"/>
                <a:gd name="connsiteX189" fmla="*/ 600532 w 666750"/>
                <a:gd name="connsiteY189" fmla="*/ 157772 h 314325"/>
                <a:gd name="connsiteX190" fmla="*/ 601247 w 666750"/>
                <a:gd name="connsiteY190" fmla="*/ 153048 h 314325"/>
                <a:gd name="connsiteX191" fmla="*/ 600428 w 666750"/>
                <a:gd name="connsiteY191" fmla="*/ 148362 h 314325"/>
                <a:gd name="connsiteX192" fmla="*/ 598922 w 666750"/>
                <a:gd name="connsiteY192" fmla="*/ 145428 h 314325"/>
                <a:gd name="connsiteX193" fmla="*/ 600970 w 666750"/>
                <a:gd name="connsiteY193" fmla="*/ 137817 h 314325"/>
                <a:gd name="connsiteX194" fmla="*/ 600742 w 666750"/>
                <a:gd name="connsiteY194" fmla="*/ 133883 h 314325"/>
                <a:gd name="connsiteX195" fmla="*/ 598866 w 666750"/>
                <a:gd name="connsiteY195" fmla="*/ 128892 h 314325"/>
                <a:gd name="connsiteX196" fmla="*/ 604552 w 666750"/>
                <a:gd name="connsiteY196" fmla="*/ 129654 h 314325"/>
                <a:gd name="connsiteX197" fmla="*/ 602790 w 666750"/>
                <a:gd name="connsiteY197" fmla="*/ 127673 h 314325"/>
                <a:gd name="connsiteX198" fmla="*/ 601056 w 666750"/>
                <a:gd name="connsiteY198" fmla="*/ 126464 h 314325"/>
                <a:gd name="connsiteX199" fmla="*/ 599380 w 666750"/>
                <a:gd name="connsiteY199" fmla="*/ 126740 h 314325"/>
                <a:gd name="connsiteX200" fmla="*/ 597961 w 666750"/>
                <a:gd name="connsiteY200" fmla="*/ 126663 h 314325"/>
                <a:gd name="connsiteX201" fmla="*/ 593122 w 666750"/>
                <a:gd name="connsiteY201" fmla="*/ 128597 h 314325"/>
                <a:gd name="connsiteX202" fmla="*/ 590693 w 666750"/>
                <a:gd name="connsiteY202" fmla="*/ 129178 h 314325"/>
                <a:gd name="connsiteX203" fmla="*/ 589988 w 666750"/>
                <a:gd name="connsiteY203" fmla="*/ 128835 h 314325"/>
                <a:gd name="connsiteX204" fmla="*/ 590255 w 666750"/>
                <a:gd name="connsiteY204" fmla="*/ 125749 h 314325"/>
                <a:gd name="connsiteX205" fmla="*/ 588998 w 666750"/>
                <a:gd name="connsiteY205" fmla="*/ 121739 h 314325"/>
                <a:gd name="connsiteX206" fmla="*/ 590941 w 666750"/>
                <a:gd name="connsiteY206" fmla="*/ 120682 h 314325"/>
                <a:gd name="connsiteX207" fmla="*/ 593198 w 666750"/>
                <a:gd name="connsiteY207" fmla="*/ 120377 h 314325"/>
                <a:gd name="connsiteX208" fmla="*/ 595122 w 666750"/>
                <a:gd name="connsiteY208" fmla="*/ 118663 h 314325"/>
                <a:gd name="connsiteX209" fmla="*/ 596313 w 666750"/>
                <a:gd name="connsiteY209" fmla="*/ 116748 h 314325"/>
                <a:gd name="connsiteX210" fmla="*/ 595684 w 666750"/>
                <a:gd name="connsiteY210" fmla="*/ 113329 h 314325"/>
                <a:gd name="connsiteX211" fmla="*/ 597351 w 666750"/>
                <a:gd name="connsiteY211" fmla="*/ 110080 h 314325"/>
                <a:gd name="connsiteX212" fmla="*/ 601266 w 666750"/>
                <a:gd name="connsiteY212" fmla="*/ 107328 h 314325"/>
                <a:gd name="connsiteX213" fmla="*/ 599237 w 666750"/>
                <a:gd name="connsiteY213" fmla="*/ 107747 h 314325"/>
                <a:gd name="connsiteX214" fmla="*/ 596913 w 666750"/>
                <a:gd name="connsiteY214" fmla="*/ 109461 h 314325"/>
                <a:gd name="connsiteX215" fmla="*/ 593255 w 666750"/>
                <a:gd name="connsiteY215" fmla="*/ 115672 h 314325"/>
                <a:gd name="connsiteX216" fmla="*/ 592064 w 666750"/>
                <a:gd name="connsiteY216" fmla="*/ 118815 h 314325"/>
                <a:gd name="connsiteX217" fmla="*/ 588950 w 666750"/>
                <a:gd name="connsiteY217" fmla="*/ 119834 h 314325"/>
                <a:gd name="connsiteX218" fmla="*/ 586159 w 666750"/>
                <a:gd name="connsiteY218" fmla="*/ 120339 h 314325"/>
                <a:gd name="connsiteX219" fmla="*/ 584730 w 666750"/>
                <a:gd name="connsiteY219" fmla="*/ 120005 h 314325"/>
                <a:gd name="connsiteX220" fmla="*/ 583016 w 666750"/>
                <a:gd name="connsiteY220" fmla="*/ 119215 h 314325"/>
                <a:gd name="connsiteX221" fmla="*/ 582863 w 666750"/>
                <a:gd name="connsiteY221" fmla="*/ 116900 h 314325"/>
                <a:gd name="connsiteX222" fmla="*/ 582997 w 666750"/>
                <a:gd name="connsiteY222" fmla="*/ 115053 h 314325"/>
                <a:gd name="connsiteX223" fmla="*/ 584159 w 666750"/>
                <a:gd name="connsiteY223" fmla="*/ 111376 h 314325"/>
                <a:gd name="connsiteX224" fmla="*/ 584616 w 666750"/>
                <a:gd name="connsiteY224" fmla="*/ 106175 h 314325"/>
                <a:gd name="connsiteX225" fmla="*/ 586264 w 666750"/>
                <a:gd name="connsiteY225" fmla="*/ 101508 h 314325"/>
                <a:gd name="connsiteX226" fmla="*/ 586140 w 666750"/>
                <a:gd name="connsiteY226" fmla="*/ 100260 h 314325"/>
                <a:gd name="connsiteX227" fmla="*/ 585673 w 666750"/>
                <a:gd name="connsiteY227" fmla="*/ 98403 h 314325"/>
                <a:gd name="connsiteX228" fmla="*/ 587140 w 666750"/>
                <a:gd name="connsiteY228" fmla="*/ 96584 h 314325"/>
                <a:gd name="connsiteX229" fmla="*/ 588959 w 666750"/>
                <a:gd name="connsiteY229" fmla="*/ 95383 h 314325"/>
                <a:gd name="connsiteX230" fmla="*/ 591722 w 666750"/>
                <a:gd name="connsiteY230" fmla="*/ 91364 h 314325"/>
                <a:gd name="connsiteX231" fmla="*/ 595579 w 666750"/>
                <a:gd name="connsiteY231" fmla="*/ 81753 h 314325"/>
                <a:gd name="connsiteX232" fmla="*/ 600027 w 666750"/>
                <a:gd name="connsiteY232" fmla="*/ 71495 h 314325"/>
                <a:gd name="connsiteX233" fmla="*/ 599665 w 666750"/>
                <a:gd name="connsiteY233" fmla="*/ 70238 h 314325"/>
                <a:gd name="connsiteX234" fmla="*/ 598722 w 666750"/>
                <a:gd name="connsiteY234" fmla="*/ 69266 h 314325"/>
                <a:gd name="connsiteX235" fmla="*/ 599104 w 666750"/>
                <a:gd name="connsiteY235" fmla="*/ 66485 h 314325"/>
                <a:gd name="connsiteX236" fmla="*/ 601780 w 666750"/>
                <a:gd name="connsiteY236" fmla="*/ 54359 h 314325"/>
                <a:gd name="connsiteX237" fmla="*/ 602866 w 666750"/>
                <a:gd name="connsiteY237" fmla="*/ 52769 h 314325"/>
                <a:gd name="connsiteX238" fmla="*/ 604123 w 666750"/>
                <a:gd name="connsiteY238" fmla="*/ 49197 h 314325"/>
                <a:gd name="connsiteX239" fmla="*/ 604409 w 666750"/>
                <a:gd name="connsiteY239" fmla="*/ 43425 h 314325"/>
                <a:gd name="connsiteX240" fmla="*/ 604904 w 666750"/>
                <a:gd name="connsiteY240" fmla="*/ 39443 h 314325"/>
                <a:gd name="connsiteX241" fmla="*/ 604790 w 666750"/>
                <a:gd name="connsiteY241" fmla="*/ 37443 h 314325"/>
                <a:gd name="connsiteX242" fmla="*/ 604390 w 666750"/>
                <a:gd name="connsiteY242" fmla="*/ 35033 h 314325"/>
                <a:gd name="connsiteX243" fmla="*/ 602685 w 666750"/>
                <a:gd name="connsiteY243" fmla="*/ 30423 h 314325"/>
                <a:gd name="connsiteX244" fmla="*/ 600894 w 666750"/>
                <a:gd name="connsiteY244" fmla="*/ 20650 h 314325"/>
                <a:gd name="connsiteX245" fmla="*/ 600751 w 666750"/>
                <a:gd name="connsiteY245" fmla="*/ 17374 h 314325"/>
                <a:gd name="connsiteX246" fmla="*/ 602228 w 666750"/>
                <a:gd name="connsiteY246" fmla="*/ 15716 h 314325"/>
                <a:gd name="connsiteX247" fmla="*/ 599799 w 666750"/>
                <a:gd name="connsiteY247" fmla="*/ 15478 h 314325"/>
                <a:gd name="connsiteX248" fmla="*/ 598694 w 666750"/>
                <a:gd name="connsiteY248" fmla="*/ 13354 h 314325"/>
                <a:gd name="connsiteX249" fmla="*/ 598942 w 666750"/>
                <a:gd name="connsiteY249" fmla="*/ 10944 h 314325"/>
                <a:gd name="connsiteX250" fmla="*/ 601647 w 666750"/>
                <a:gd name="connsiteY250" fmla="*/ 7049 h 314325"/>
                <a:gd name="connsiteX251" fmla="*/ 604171 w 666750"/>
                <a:gd name="connsiteY251" fmla="*/ 4629 h 314325"/>
                <a:gd name="connsiteX252" fmla="*/ 606666 w 666750"/>
                <a:gd name="connsiteY252" fmla="*/ 3048 h 314325"/>
                <a:gd name="connsiteX253" fmla="*/ 608048 w 666750"/>
                <a:gd name="connsiteY253" fmla="*/ 2448 h 314325"/>
                <a:gd name="connsiteX254" fmla="*/ 613810 w 666750"/>
                <a:gd name="connsiteY254" fmla="*/ 800 h 314325"/>
                <a:gd name="connsiteX255" fmla="*/ 615325 w 666750"/>
                <a:gd name="connsiteY255" fmla="*/ 0 h 314325"/>
                <a:gd name="connsiteX256" fmla="*/ 616744 w 666750"/>
                <a:gd name="connsiteY256" fmla="*/ 133 h 314325"/>
                <a:gd name="connsiteX257" fmla="*/ 616982 w 666750"/>
                <a:gd name="connsiteY257" fmla="*/ 924 h 314325"/>
                <a:gd name="connsiteX258" fmla="*/ 617801 w 666750"/>
                <a:gd name="connsiteY258" fmla="*/ 2448 h 314325"/>
                <a:gd name="connsiteX259" fmla="*/ 618715 w 666750"/>
                <a:gd name="connsiteY259" fmla="*/ 3505 h 314325"/>
                <a:gd name="connsiteX260" fmla="*/ 618963 w 666750"/>
                <a:gd name="connsiteY260" fmla="*/ 4286 h 314325"/>
                <a:gd name="connsiteX261" fmla="*/ 616734 w 666750"/>
                <a:gd name="connsiteY261" fmla="*/ 7553 h 314325"/>
                <a:gd name="connsiteX262" fmla="*/ 616430 w 666750"/>
                <a:gd name="connsiteY262" fmla="*/ 8668 h 314325"/>
                <a:gd name="connsiteX263" fmla="*/ 617592 w 666750"/>
                <a:gd name="connsiteY263" fmla="*/ 10773 h 314325"/>
                <a:gd name="connsiteX264" fmla="*/ 617763 w 666750"/>
                <a:gd name="connsiteY264" fmla="*/ 1144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666750" h="314325">
                  <a:moveTo>
                    <a:pt x="376714" y="311811"/>
                  </a:moveTo>
                  <a:lnTo>
                    <a:pt x="380362" y="313477"/>
                  </a:lnTo>
                  <a:lnTo>
                    <a:pt x="383715" y="312677"/>
                  </a:lnTo>
                  <a:lnTo>
                    <a:pt x="387868" y="314820"/>
                  </a:lnTo>
                  <a:lnTo>
                    <a:pt x="390030" y="315316"/>
                  </a:lnTo>
                  <a:lnTo>
                    <a:pt x="388106" y="316849"/>
                  </a:lnTo>
                  <a:lnTo>
                    <a:pt x="386172" y="318792"/>
                  </a:lnTo>
                  <a:lnTo>
                    <a:pt x="381343" y="318335"/>
                  </a:lnTo>
                  <a:lnTo>
                    <a:pt x="377257" y="316468"/>
                  </a:lnTo>
                  <a:lnTo>
                    <a:pt x="375790" y="315049"/>
                  </a:lnTo>
                  <a:lnTo>
                    <a:pt x="375390" y="313773"/>
                  </a:lnTo>
                  <a:lnTo>
                    <a:pt x="376714" y="311811"/>
                  </a:lnTo>
                  <a:close/>
                  <a:moveTo>
                    <a:pt x="167221" y="178984"/>
                  </a:moveTo>
                  <a:lnTo>
                    <a:pt x="167107" y="179594"/>
                  </a:lnTo>
                  <a:lnTo>
                    <a:pt x="165592" y="179356"/>
                  </a:lnTo>
                  <a:lnTo>
                    <a:pt x="163678" y="179537"/>
                  </a:lnTo>
                  <a:lnTo>
                    <a:pt x="162649" y="177765"/>
                  </a:lnTo>
                  <a:lnTo>
                    <a:pt x="163582" y="177032"/>
                  </a:lnTo>
                  <a:lnTo>
                    <a:pt x="165735" y="176851"/>
                  </a:lnTo>
                  <a:lnTo>
                    <a:pt x="166764" y="177641"/>
                  </a:lnTo>
                  <a:lnTo>
                    <a:pt x="167221" y="178984"/>
                  </a:lnTo>
                  <a:close/>
                  <a:moveTo>
                    <a:pt x="150609" y="149466"/>
                  </a:moveTo>
                  <a:lnTo>
                    <a:pt x="152305" y="149695"/>
                  </a:lnTo>
                  <a:lnTo>
                    <a:pt x="160830" y="149200"/>
                  </a:lnTo>
                  <a:lnTo>
                    <a:pt x="163097" y="149562"/>
                  </a:lnTo>
                  <a:lnTo>
                    <a:pt x="162859" y="152038"/>
                  </a:lnTo>
                  <a:lnTo>
                    <a:pt x="161249" y="153029"/>
                  </a:lnTo>
                  <a:lnTo>
                    <a:pt x="156229" y="153696"/>
                  </a:lnTo>
                  <a:lnTo>
                    <a:pt x="148333" y="152095"/>
                  </a:lnTo>
                  <a:lnTo>
                    <a:pt x="145685" y="149962"/>
                  </a:lnTo>
                  <a:lnTo>
                    <a:pt x="145304" y="148400"/>
                  </a:lnTo>
                  <a:lnTo>
                    <a:pt x="145352" y="147666"/>
                  </a:lnTo>
                  <a:lnTo>
                    <a:pt x="147018" y="147085"/>
                  </a:lnTo>
                  <a:lnTo>
                    <a:pt x="150609" y="149466"/>
                  </a:lnTo>
                  <a:close/>
                  <a:moveTo>
                    <a:pt x="83829" y="128759"/>
                  </a:moveTo>
                  <a:lnTo>
                    <a:pt x="86030" y="130121"/>
                  </a:lnTo>
                  <a:lnTo>
                    <a:pt x="82687" y="130416"/>
                  </a:lnTo>
                  <a:lnTo>
                    <a:pt x="81582" y="131083"/>
                  </a:lnTo>
                  <a:lnTo>
                    <a:pt x="78877" y="130121"/>
                  </a:lnTo>
                  <a:lnTo>
                    <a:pt x="75610" y="130264"/>
                  </a:lnTo>
                  <a:lnTo>
                    <a:pt x="73562" y="128435"/>
                  </a:lnTo>
                  <a:lnTo>
                    <a:pt x="73095" y="126530"/>
                  </a:lnTo>
                  <a:lnTo>
                    <a:pt x="74124" y="125349"/>
                  </a:lnTo>
                  <a:lnTo>
                    <a:pt x="77010" y="125339"/>
                  </a:lnTo>
                  <a:lnTo>
                    <a:pt x="83829" y="128759"/>
                  </a:lnTo>
                  <a:close/>
                  <a:moveTo>
                    <a:pt x="70618" y="126302"/>
                  </a:moveTo>
                  <a:lnTo>
                    <a:pt x="67875" y="126387"/>
                  </a:lnTo>
                  <a:lnTo>
                    <a:pt x="65256" y="123797"/>
                  </a:lnTo>
                  <a:lnTo>
                    <a:pt x="69114" y="122434"/>
                  </a:lnTo>
                  <a:lnTo>
                    <a:pt x="70247" y="123263"/>
                  </a:lnTo>
                  <a:lnTo>
                    <a:pt x="71085" y="124206"/>
                  </a:lnTo>
                  <a:lnTo>
                    <a:pt x="71581" y="125416"/>
                  </a:lnTo>
                  <a:lnTo>
                    <a:pt x="70618" y="126302"/>
                  </a:lnTo>
                  <a:close/>
                  <a:moveTo>
                    <a:pt x="93688" y="125254"/>
                  </a:moveTo>
                  <a:lnTo>
                    <a:pt x="92421" y="125664"/>
                  </a:lnTo>
                  <a:lnTo>
                    <a:pt x="85297" y="123044"/>
                  </a:lnTo>
                  <a:lnTo>
                    <a:pt x="82753" y="121853"/>
                  </a:lnTo>
                  <a:lnTo>
                    <a:pt x="79458" y="118834"/>
                  </a:lnTo>
                  <a:lnTo>
                    <a:pt x="88763" y="122501"/>
                  </a:lnTo>
                  <a:lnTo>
                    <a:pt x="93688" y="125254"/>
                  </a:lnTo>
                  <a:close/>
                  <a:moveTo>
                    <a:pt x="112481" y="122263"/>
                  </a:moveTo>
                  <a:lnTo>
                    <a:pt x="111948" y="122587"/>
                  </a:lnTo>
                  <a:lnTo>
                    <a:pt x="106394" y="121663"/>
                  </a:lnTo>
                  <a:lnTo>
                    <a:pt x="104813" y="120415"/>
                  </a:lnTo>
                  <a:lnTo>
                    <a:pt x="104175" y="118091"/>
                  </a:lnTo>
                  <a:lnTo>
                    <a:pt x="105108" y="117300"/>
                  </a:lnTo>
                  <a:lnTo>
                    <a:pt x="107547" y="116834"/>
                  </a:lnTo>
                  <a:lnTo>
                    <a:pt x="111090" y="117272"/>
                  </a:lnTo>
                  <a:lnTo>
                    <a:pt x="113367" y="118939"/>
                  </a:lnTo>
                  <a:lnTo>
                    <a:pt x="113367" y="121063"/>
                  </a:lnTo>
                  <a:lnTo>
                    <a:pt x="112481" y="122263"/>
                  </a:lnTo>
                  <a:close/>
                  <a:moveTo>
                    <a:pt x="3896" y="96098"/>
                  </a:moveTo>
                  <a:lnTo>
                    <a:pt x="2715" y="97755"/>
                  </a:lnTo>
                  <a:lnTo>
                    <a:pt x="676" y="97165"/>
                  </a:lnTo>
                  <a:lnTo>
                    <a:pt x="0" y="96546"/>
                  </a:lnTo>
                  <a:lnTo>
                    <a:pt x="591" y="93002"/>
                  </a:lnTo>
                  <a:lnTo>
                    <a:pt x="2219" y="92173"/>
                  </a:lnTo>
                  <a:lnTo>
                    <a:pt x="3858" y="93602"/>
                  </a:lnTo>
                  <a:lnTo>
                    <a:pt x="3896" y="96098"/>
                  </a:lnTo>
                  <a:close/>
                  <a:moveTo>
                    <a:pt x="617763" y="11440"/>
                  </a:moveTo>
                  <a:lnTo>
                    <a:pt x="618325" y="11725"/>
                  </a:lnTo>
                  <a:lnTo>
                    <a:pt x="619878" y="11649"/>
                  </a:lnTo>
                  <a:lnTo>
                    <a:pt x="622640" y="10297"/>
                  </a:lnTo>
                  <a:lnTo>
                    <a:pt x="624516" y="9163"/>
                  </a:lnTo>
                  <a:lnTo>
                    <a:pt x="625173" y="9630"/>
                  </a:lnTo>
                  <a:lnTo>
                    <a:pt x="630612" y="8992"/>
                  </a:lnTo>
                  <a:lnTo>
                    <a:pt x="631898" y="9506"/>
                  </a:lnTo>
                  <a:lnTo>
                    <a:pt x="632755" y="10087"/>
                  </a:lnTo>
                  <a:lnTo>
                    <a:pt x="635432" y="10868"/>
                  </a:lnTo>
                  <a:lnTo>
                    <a:pt x="638347" y="10954"/>
                  </a:lnTo>
                  <a:lnTo>
                    <a:pt x="641956" y="9858"/>
                  </a:lnTo>
                  <a:lnTo>
                    <a:pt x="643538" y="8754"/>
                  </a:lnTo>
                  <a:lnTo>
                    <a:pt x="643842" y="7534"/>
                  </a:lnTo>
                  <a:lnTo>
                    <a:pt x="643919" y="6610"/>
                  </a:lnTo>
                  <a:lnTo>
                    <a:pt x="644385" y="6020"/>
                  </a:lnTo>
                  <a:lnTo>
                    <a:pt x="645205" y="5687"/>
                  </a:lnTo>
                  <a:lnTo>
                    <a:pt x="646491" y="6287"/>
                  </a:lnTo>
                  <a:lnTo>
                    <a:pt x="648329" y="6772"/>
                  </a:lnTo>
                  <a:lnTo>
                    <a:pt x="652739" y="6972"/>
                  </a:lnTo>
                  <a:lnTo>
                    <a:pt x="653605" y="6296"/>
                  </a:lnTo>
                  <a:lnTo>
                    <a:pt x="655101" y="6496"/>
                  </a:lnTo>
                  <a:lnTo>
                    <a:pt x="657073" y="7353"/>
                  </a:lnTo>
                  <a:lnTo>
                    <a:pt x="659349" y="7077"/>
                  </a:lnTo>
                  <a:lnTo>
                    <a:pt x="660502" y="8125"/>
                  </a:lnTo>
                  <a:lnTo>
                    <a:pt x="660978" y="9516"/>
                  </a:lnTo>
                  <a:lnTo>
                    <a:pt x="661111" y="12535"/>
                  </a:lnTo>
                  <a:lnTo>
                    <a:pt x="660940" y="15583"/>
                  </a:lnTo>
                  <a:lnTo>
                    <a:pt x="661388" y="16707"/>
                  </a:lnTo>
                  <a:lnTo>
                    <a:pt x="662930" y="17002"/>
                  </a:lnTo>
                  <a:lnTo>
                    <a:pt x="665417" y="16964"/>
                  </a:lnTo>
                  <a:lnTo>
                    <a:pt x="667655" y="17783"/>
                  </a:lnTo>
                  <a:lnTo>
                    <a:pt x="669389" y="19222"/>
                  </a:lnTo>
                  <a:lnTo>
                    <a:pt x="669960" y="20688"/>
                  </a:lnTo>
                  <a:lnTo>
                    <a:pt x="670208" y="21698"/>
                  </a:lnTo>
                  <a:lnTo>
                    <a:pt x="669360" y="22270"/>
                  </a:lnTo>
                  <a:lnTo>
                    <a:pt x="668160" y="24441"/>
                  </a:lnTo>
                  <a:lnTo>
                    <a:pt x="665112" y="27270"/>
                  </a:lnTo>
                  <a:lnTo>
                    <a:pt x="660759" y="29813"/>
                  </a:lnTo>
                  <a:lnTo>
                    <a:pt x="657435" y="32976"/>
                  </a:lnTo>
                  <a:lnTo>
                    <a:pt x="655149" y="36747"/>
                  </a:lnTo>
                  <a:lnTo>
                    <a:pt x="652282" y="38348"/>
                  </a:lnTo>
                  <a:lnTo>
                    <a:pt x="651405" y="39205"/>
                  </a:lnTo>
                  <a:lnTo>
                    <a:pt x="651062" y="40224"/>
                  </a:lnTo>
                  <a:lnTo>
                    <a:pt x="652958" y="44834"/>
                  </a:lnTo>
                  <a:lnTo>
                    <a:pt x="653539" y="48387"/>
                  </a:lnTo>
                  <a:lnTo>
                    <a:pt x="654006" y="52731"/>
                  </a:lnTo>
                  <a:lnTo>
                    <a:pt x="653701" y="53950"/>
                  </a:lnTo>
                  <a:lnTo>
                    <a:pt x="653539" y="58712"/>
                  </a:lnTo>
                  <a:lnTo>
                    <a:pt x="653101" y="60103"/>
                  </a:lnTo>
                  <a:lnTo>
                    <a:pt x="653215" y="61236"/>
                  </a:lnTo>
                  <a:lnTo>
                    <a:pt x="653910" y="62446"/>
                  </a:lnTo>
                  <a:lnTo>
                    <a:pt x="654225" y="63608"/>
                  </a:lnTo>
                  <a:lnTo>
                    <a:pt x="652920" y="65084"/>
                  </a:lnTo>
                  <a:lnTo>
                    <a:pt x="650529" y="66799"/>
                  </a:lnTo>
                  <a:lnTo>
                    <a:pt x="648758" y="68304"/>
                  </a:lnTo>
                  <a:lnTo>
                    <a:pt x="648281" y="69713"/>
                  </a:lnTo>
                  <a:lnTo>
                    <a:pt x="648415" y="70590"/>
                  </a:lnTo>
                  <a:lnTo>
                    <a:pt x="651396" y="73571"/>
                  </a:lnTo>
                  <a:lnTo>
                    <a:pt x="651939" y="74790"/>
                  </a:lnTo>
                  <a:lnTo>
                    <a:pt x="651539" y="77734"/>
                  </a:lnTo>
                  <a:lnTo>
                    <a:pt x="649824" y="82544"/>
                  </a:lnTo>
                  <a:lnTo>
                    <a:pt x="648186" y="85468"/>
                  </a:lnTo>
                  <a:lnTo>
                    <a:pt x="647900" y="85754"/>
                  </a:lnTo>
                  <a:lnTo>
                    <a:pt x="646024" y="86582"/>
                  </a:lnTo>
                  <a:lnTo>
                    <a:pt x="637032" y="86611"/>
                  </a:lnTo>
                  <a:lnTo>
                    <a:pt x="634851" y="87268"/>
                  </a:lnTo>
                  <a:lnTo>
                    <a:pt x="635156" y="87859"/>
                  </a:lnTo>
                  <a:lnTo>
                    <a:pt x="637270" y="91612"/>
                  </a:lnTo>
                  <a:lnTo>
                    <a:pt x="639471" y="93602"/>
                  </a:lnTo>
                  <a:lnTo>
                    <a:pt x="640204" y="94059"/>
                  </a:lnTo>
                  <a:lnTo>
                    <a:pt x="640995" y="98431"/>
                  </a:lnTo>
                  <a:lnTo>
                    <a:pt x="644567" y="105404"/>
                  </a:lnTo>
                  <a:lnTo>
                    <a:pt x="648024" y="106366"/>
                  </a:lnTo>
                  <a:lnTo>
                    <a:pt x="649224" y="108109"/>
                  </a:lnTo>
                  <a:lnTo>
                    <a:pt x="649005" y="110547"/>
                  </a:lnTo>
                  <a:lnTo>
                    <a:pt x="647938" y="113224"/>
                  </a:lnTo>
                  <a:lnTo>
                    <a:pt x="645814" y="115967"/>
                  </a:lnTo>
                  <a:lnTo>
                    <a:pt x="643290" y="117891"/>
                  </a:lnTo>
                  <a:lnTo>
                    <a:pt x="641642" y="119805"/>
                  </a:lnTo>
                  <a:lnTo>
                    <a:pt x="641509" y="122025"/>
                  </a:lnTo>
                  <a:lnTo>
                    <a:pt x="640985" y="124835"/>
                  </a:lnTo>
                  <a:lnTo>
                    <a:pt x="640194" y="127054"/>
                  </a:lnTo>
                  <a:lnTo>
                    <a:pt x="639994" y="128549"/>
                  </a:lnTo>
                  <a:lnTo>
                    <a:pt x="646319" y="137932"/>
                  </a:lnTo>
                  <a:lnTo>
                    <a:pt x="649843" y="137474"/>
                  </a:lnTo>
                  <a:lnTo>
                    <a:pt x="650300" y="137694"/>
                  </a:lnTo>
                  <a:lnTo>
                    <a:pt x="649672" y="139922"/>
                  </a:lnTo>
                  <a:lnTo>
                    <a:pt x="648557" y="142532"/>
                  </a:lnTo>
                  <a:lnTo>
                    <a:pt x="647224" y="143028"/>
                  </a:lnTo>
                  <a:lnTo>
                    <a:pt x="644204" y="143828"/>
                  </a:lnTo>
                  <a:lnTo>
                    <a:pt x="641347" y="147199"/>
                  </a:lnTo>
                  <a:lnTo>
                    <a:pt x="639032" y="151247"/>
                  </a:lnTo>
                  <a:lnTo>
                    <a:pt x="637289" y="153210"/>
                  </a:lnTo>
                  <a:lnTo>
                    <a:pt x="635699" y="158010"/>
                  </a:lnTo>
                  <a:lnTo>
                    <a:pt x="635899" y="160087"/>
                  </a:lnTo>
                  <a:lnTo>
                    <a:pt x="636670" y="163287"/>
                  </a:lnTo>
                  <a:lnTo>
                    <a:pt x="638299" y="171612"/>
                  </a:lnTo>
                  <a:lnTo>
                    <a:pt x="635956" y="171983"/>
                  </a:lnTo>
                  <a:lnTo>
                    <a:pt x="626850" y="177403"/>
                  </a:lnTo>
                  <a:lnTo>
                    <a:pt x="624031" y="177413"/>
                  </a:lnTo>
                  <a:lnTo>
                    <a:pt x="618763" y="175031"/>
                  </a:lnTo>
                  <a:lnTo>
                    <a:pt x="609467" y="174260"/>
                  </a:lnTo>
                  <a:lnTo>
                    <a:pt x="606438" y="173546"/>
                  </a:lnTo>
                  <a:lnTo>
                    <a:pt x="602656" y="175108"/>
                  </a:lnTo>
                  <a:lnTo>
                    <a:pt x="599732" y="175070"/>
                  </a:lnTo>
                  <a:lnTo>
                    <a:pt x="597408" y="177060"/>
                  </a:lnTo>
                  <a:lnTo>
                    <a:pt x="595741" y="176517"/>
                  </a:lnTo>
                  <a:lnTo>
                    <a:pt x="597656" y="172050"/>
                  </a:lnTo>
                  <a:lnTo>
                    <a:pt x="600656" y="163192"/>
                  </a:lnTo>
                  <a:lnTo>
                    <a:pt x="600532" y="157772"/>
                  </a:lnTo>
                  <a:lnTo>
                    <a:pt x="601247" y="153048"/>
                  </a:lnTo>
                  <a:lnTo>
                    <a:pt x="600428" y="148362"/>
                  </a:lnTo>
                  <a:lnTo>
                    <a:pt x="598922" y="145428"/>
                  </a:lnTo>
                  <a:lnTo>
                    <a:pt x="600970" y="137817"/>
                  </a:lnTo>
                  <a:lnTo>
                    <a:pt x="600742" y="133883"/>
                  </a:lnTo>
                  <a:lnTo>
                    <a:pt x="598866" y="128892"/>
                  </a:lnTo>
                  <a:lnTo>
                    <a:pt x="604552" y="129654"/>
                  </a:lnTo>
                  <a:lnTo>
                    <a:pt x="602790" y="127673"/>
                  </a:lnTo>
                  <a:lnTo>
                    <a:pt x="601056" y="126464"/>
                  </a:lnTo>
                  <a:lnTo>
                    <a:pt x="599380" y="126740"/>
                  </a:lnTo>
                  <a:lnTo>
                    <a:pt x="597961" y="126663"/>
                  </a:lnTo>
                  <a:lnTo>
                    <a:pt x="593122" y="128597"/>
                  </a:lnTo>
                  <a:lnTo>
                    <a:pt x="590693" y="129178"/>
                  </a:lnTo>
                  <a:lnTo>
                    <a:pt x="589988" y="128835"/>
                  </a:lnTo>
                  <a:lnTo>
                    <a:pt x="590255" y="125749"/>
                  </a:lnTo>
                  <a:lnTo>
                    <a:pt x="588998" y="121739"/>
                  </a:lnTo>
                  <a:lnTo>
                    <a:pt x="590941" y="120682"/>
                  </a:lnTo>
                  <a:lnTo>
                    <a:pt x="593198" y="120377"/>
                  </a:lnTo>
                  <a:lnTo>
                    <a:pt x="595122" y="118663"/>
                  </a:lnTo>
                  <a:lnTo>
                    <a:pt x="596313" y="116748"/>
                  </a:lnTo>
                  <a:lnTo>
                    <a:pt x="595684" y="113329"/>
                  </a:lnTo>
                  <a:lnTo>
                    <a:pt x="597351" y="110080"/>
                  </a:lnTo>
                  <a:lnTo>
                    <a:pt x="601266" y="107328"/>
                  </a:lnTo>
                  <a:lnTo>
                    <a:pt x="599237" y="107747"/>
                  </a:lnTo>
                  <a:lnTo>
                    <a:pt x="596913" y="109461"/>
                  </a:lnTo>
                  <a:lnTo>
                    <a:pt x="593255" y="115672"/>
                  </a:lnTo>
                  <a:lnTo>
                    <a:pt x="592064" y="118815"/>
                  </a:lnTo>
                  <a:lnTo>
                    <a:pt x="588950" y="119834"/>
                  </a:lnTo>
                  <a:lnTo>
                    <a:pt x="586159" y="120339"/>
                  </a:lnTo>
                  <a:lnTo>
                    <a:pt x="584730" y="120005"/>
                  </a:lnTo>
                  <a:lnTo>
                    <a:pt x="583016" y="119215"/>
                  </a:lnTo>
                  <a:lnTo>
                    <a:pt x="582863" y="116900"/>
                  </a:lnTo>
                  <a:lnTo>
                    <a:pt x="582997" y="115053"/>
                  </a:lnTo>
                  <a:lnTo>
                    <a:pt x="584159" y="111376"/>
                  </a:lnTo>
                  <a:lnTo>
                    <a:pt x="584616" y="106175"/>
                  </a:lnTo>
                  <a:lnTo>
                    <a:pt x="586264" y="101508"/>
                  </a:lnTo>
                  <a:lnTo>
                    <a:pt x="586140" y="100260"/>
                  </a:lnTo>
                  <a:lnTo>
                    <a:pt x="585673" y="98403"/>
                  </a:lnTo>
                  <a:lnTo>
                    <a:pt x="587140" y="96584"/>
                  </a:lnTo>
                  <a:lnTo>
                    <a:pt x="588959" y="95383"/>
                  </a:lnTo>
                  <a:lnTo>
                    <a:pt x="591722" y="91364"/>
                  </a:lnTo>
                  <a:lnTo>
                    <a:pt x="595579" y="81753"/>
                  </a:lnTo>
                  <a:lnTo>
                    <a:pt x="600027" y="71495"/>
                  </a:lnTo>
                  <a:lnTo>
                    <a:pt x="599665" y="70238"/>
                  </a:lnTo>
                  <a:lnTo>
                    <a:pt x="598722" y="69266"/>
                  </a:lnTo>
                  <a:lnTo>
                    <a:pt x="599104" y="66485"/>
                  </a:lnTo>
                  <a:lnTo>
                    <a:pt x="601780" y="54359"/>
                  </a:lnTo>
                  <a:lnTo>
                    <a:pt x="602866" y="52769"/>
                  </a:lnTo>
                  <a:lnTo>
                    <a:pt x="604123" y="49197"/>
                  </a:lnTo>
                  <a:lnTo>
                    <a:pt x="604409" y="43425"/>
                  </a:lnTo>
                  <a:lnTo>
                    <a:pt x="604904" y="39443"/>
                  </a:lnTo>
                  <a:lnTo>
                    <a:pt x="604790" y="37443"/>
                  </a:lnTo>
                  <a:lnTo>
                    <a:pt x="604390" y="35033"/>
                  </a:lnTo>
                  <a:lnTo>
                    <a:pt x="602685" y="30423"/>
                  </a:lnTo>
                  <a:lnTo>
                    <a:pt x="600894" y="20650"/>
                  </a:lnTo>
                  <a:lnTo>
                    <a:pt x="600751" y="17374"/>
                  </a:lnTo>
                  <a:lnTo>
                    <a:pt x="602228" y="15716"/>
                  </a:lnTo>
                  <a:lnTo>
                    <a:pt x="599799" y="15478"/>
                  </a:lnTo>
                  <a:lnTo>
                    <a:pt x="598694" y="13354"/>
                  </a:lnTo>
                  <a:lnTo>
                    <a:pt x="598942" y="10944"/>
                  </a:lnTo>
                  <a:lnTo>
                    <a:pt x="601647" y="7049"/>
                  </a:lnTo>
                  <a:lnTo>
                    <a:pt x="604171" y="4629"/>
                  </a:lnTo>
                  <a:lnTo>
                    <a:pt x="606666" y="3048"/>
                  </a:lnTo>
                  <a:lnTo>
                    <a:pt x="608048" y="2448"/>
                  </a:lnTo>
                  <a:lnTo>
                    <a:pt x="613810" y="800"/>
                  </a:lnTo>
                  <a:lnTo>
                    <a:pt x="615325" y="0"/>
                  </a:lnTo>
                  <a:lnTo>
                    <a:pt x="616744" y="133"/>
                  </a:lnTo>
                  <a:lnTo>
                    <a:pt x="616982" y="924"/>
                  </a:lnTo>
                  <a:lnTo>
                    <a:pt x="617801" y="2448"/>
                  </a:lnTo>
                  <a:lnTo>
                    <a:pt x="618715" y="3505"/>
                  </a:lnTo>
                  <a:lnTo>
                    <a:pt x="618963" y="4286"/>
                  </a:lnTo>
                  <a:lnTo>
                    <a:pt x="616734" y="7553"/>
                  </a:lnTo>
                  <a:lnTo>
                    <a:pt x="616430" y="8668"/>
                  </a:lnTo>
                  <a:lnTo>
                    <a:pt x="617592" y="10773"/>
                  </a:lnTo>
                  <a:lnTo>
                    <a:pt x="617763" y="1144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24" name="Freeform: Shape 223">
              <a:extLst>
                <a:ext uri="{FF2B5EF4-FFF2-40B4-BE49-F238E27FC236}">
                  <a16:creationId xmlns:a16="http://schemas.microsoft.com/office/drawing/2014/main" id="{C17AE72B-F154-4EFB-B293-384BE016F663}"/>
                </a:ext>
              </a:extLst>
            </p:cNvPr>
            <p:cNvSpPr/>
            <p:nvPr/>
          </p:nvSpPr>
          <p:spPr>
            <a:xfrm>
              <a:off x="7464041" y="2923733"/>
              <a:ext cx="530209" cy="367066"/>
            </a:xfrm>
            <a:custGeom>
              <a:avLst/>
              <a:gdLst>
                <a:gd name="connsiteX0" fmla="*/ 213065 w 247650"/>
                <a:gd name="connsiteY0" fmla="*/ 109661 h 171450"/>
                <a:gd name="connsiteX1" fmla="*/ 215884 w 247650"/>
                <a:gd name="connsiteY1" fmla="*/ 113576 h 171450"/>
                <a:gd name="connsiteX2" fmla="*/ 219456 w 247650"/>
                <a:gd name="connsiteY2" fmla="*/ 115662 h 171450"/>
                <a:gd name="connsiteX3" fmla="*/ 227724 w 247650"/>
                <a:gd name="connsiteY3" fmla="*/ 117862 h 171450"/>
                <a:gd name="connsiteX4" fmla="*/ 228467 w 247650"/>
                <a:gd name="connsiteY4" fmla="*/ 117596 h 171450"/>
                <a:gd name="connsiteX5" fmla="*/ 228543 w 247650"/>
                <a:gd name="connsiteY5" fmla="*/ 117186 h 171450"/>
                <a:gd name="connsiteX6" fmla="*/ 227972 w 247650"/>
                <a:gd name="connsiteY6" fmla="*/ 116614 h 171450"/>
                <a:gd name="connsiteX7" fmla="*/ 227886 w 247650"/>
                <a:gd name="connsiteY7" fmla="*/ 115891 h 171450"/>
                <a:gd name="connsiteX8" fmla="*/ 228285 w 247650"/>
                <a:gd name="connsiteY8" fmla="*/ 114995 h 171450"/>
                <a:gd name="connsiteX9" fmla="*/ 229428 w 247650"/>
                <a:gd name="connsiteY9" fmla="*/ 114948 h 171450"/>
                <a:gd name="connsiteX10" fmla="*/ 231296 w 247650"/>
                <a:gd name="connsiteY10" fmla="*/ 115748 h 171450"/>
                <a:gd name="connsiteX11" fmla="*/ 234858 w 247650"/>
                <a:gd name="connsiteY11" fmla="*/ 114586 h 171450"/>
                <a:gd name="connsiteX12" fmla="*/ 240097 w 247650"/>
                <a:gd name="connsiteY12" fmla="*/ 111462 h 171450"/>
                <a:gd name="connsiteX13" fmla="*/ 244916 w 247650"/>
                <a:gd name="connsiteY13" fmla="*/ 110833 h 171450"/>
                <a:gd name="connsiteX14" fmla="*/ 249298 w 247650"/>
                <a:gd name="connsiteY14" fmla="*/ 112681 h 171450"/>
                <a:gd name="connsiteX15" fmla="*/ 251546 w 247650"/>
                <a:gd name="connsiteY15" fmla="*/ 114833 h 171450"/>
                <a:gd name="connsiteX16" fmla="*/ 252993 w 247650"/>
                <a:gd name="connsiteY16" fmla="*/ 116881 h 171450"/>
                <a:gd name="connsiteX17" fmla="*/ 252536 w 247650"/>
                <a:gd name="connsiteY17" fmla="*/ 119405 h 171450"/>
                <a:gd name="connsiteX18" fmla="*/ 252260 w 247650"/>
                <a:gd name="connsiteY18" fmla="*/ 120977 h 171450"/>
                <a:gd name="connsiteX19" fmla="*/ 251107 w 247650"/>
                <a:gd name="connsiteY19" fmla="*/ 127463 h 171450"/>
                <a:gd name="connsiteX20" fmla="*/ 250307 w 247650"/>
                <a:gd name="connsiteY20" fmla="*/ 129883 h 171450"/>
                <a:gd name="connsiteX21" fmla="*/ 249021 w 247650"/>
                <a:gd name="connsiteY21" fmla="*/ 132588 h 171450"/>
                <a:gd name="connsiteX22" fmla="*/ 235411 w 247650"/>
                <a:gd name="connsiteY22" fmla="*/ 135817 h 171450"/>
                <a:gd name="connsiteX23" fmla="*/ 236287 w 247650"/>
                <a:gd name="connsiteY23" fmla="*/ 134264 h 171450"/>
                <a:gd name="connsiteX24" fmla="*/ 235972 w 247650"/>
                <a:gd name="connsiteY24" fmla="*/ 131550 h 171450"/>
                <a:gd name="connsiteX25" fmla="*/ 235401 w 247650"/>
                <a:gd name="connsiteY25" fmla="*/ 129492 h 171450"/>
                <a:gd name="connsiteX26" fmla="*/ 236668 w 247650"/>
                <a:gd name="connsiteY26" fmla="*/ 127645 h 171450"/>
                <a:gd name="connsiteX27" fmla="*/ 233610 w 247650"/>
                <a:gd name="connsiteY27" fmla="*/ 126968 h 171450"/>
                <a:gd name="connsiteX28" fmla="*/ 232267 w 247650"/>
                <a:gd name="connsiteY28" fmla="*/ 127987 h 171450"/>
                <a:gd name="connsiteX29" fmla="*/ 231220 w 247650"/>
                <a:gd name="connsiteY29" fmla="*/ 129759 h 171450"/>
                <a:gd name="connsiteX30" fmla="*/ 232143 w 247650"/>
                <a:gd name="connsiteY30" fmla="*/ 133845 h 171450"/>
                <a:gd name="connsiteX31" fmla="*/ 230657 w 247650"/>
                <a:gd name="connsiteY31" fmla="*/ 136103 h 171450"/>
                <a:gd name="connsiteX32" fmla="*/ 230086 w 247650"/>
                <a:gd name="connsiteY32" fmla="*/ 137360 h 171450"/>
                <a:gd name="connsiteX33" fmla="*/ 230019 w 247650"/>
                <a:gd name="connsiteY33" fmla="*/ 140341 h 171450"/>
                <a:gd name="connsiteX34" fmla="*/ 229134 w 247650"/>
                <a:gd name="connsiteY34" fmla="*/ 141618 h 171450"/>
                <a:gd name="connsiteX35" fmla="*/ 228962 w 247650"/>
                <a:gd name="connsiteY35" fmla="*/ 143027 h 171450"/>
                <a:gd name="connsiteX36" fmla="*/ 231134 w 247650"/>
                <a:gd name="connsiteY36" fmla="*/ 142665 h 171450"/>
                <a:gd name="connsiteX37" fmla="*/ 230153 w 247650"/>
                <a:gd name="connsiteY37" fmla="*/ 145228 h 171450"/>
                <a:gd name="connsiteX38" fmla="*/ 226076 w 247650"/>
                <a:gd name="connsiteY38" fmla="*/ 150143 h 171450"/>
                <a:gd name="connsiteX39" fmla="*/ 224647 w 247650"/>
                <a:gd name="connsiteY39" fmla="*/ 153076 h 171450"/>
                <a:gd name="connsiteX40" fmla="*/ 225000 w 247650"/>
                <a:gd name="connsiteY40" fmla="*/ 164649 h 171450"/>
                <a:gd name="connsiteX41" fmla="*/ 223181 w 247650"/>
                <a:gd name="connsiteY41" fmla="*/ 171545 h 171450"/>
                <a:gd name="connsiteX42" fmla="*/ 223038 w 247650"/>
                <a:gd name="connsiteY42" fmla="*/ 173574 h 171450"/>
                <a:gd name="connsiteX43" fmla="*/ 218713 w 247650"/>
                <a:gd name="connsiteY43" fmla="*/ 173641 h 171450"/>
                <a:gd name="connsiteX44" fmla="*/ 217418 w 247650"/>
                <a:gd name="connsiteY44" fmla="*/ 173479 h 171450"/>
                <a:gd name="connsiteX45" fmla="*/ 213322 w 247650"/>
                <a:gd name="connsiteY45" fmla="*/ 172450 h 171450"/>
                <a:gd name="connsiteX46" fmla="*/ 208722 w 247650"/>
                <a:gd name="connsiteY46" fmla="*/ 170621 h 171450"/>
                <a:gd name="connsiteX47" fmla="*/ 206026 w 247650"/>
                <a:gd name="connsiteY47" fmla="*/ 167059 h 171450"/>
                <a:gd name="connsiteX48" fmla="*/ 204301 w 247650"/>
                <a:gd name="connsiteY48" fmla="*/ 164516 h 171450"/>
                <a:gd name="connsiteX49" fmla="*/ 200396 w 247650"/>
                <a:gd name="connsiteY49" fmla="*/ 165668 h 171450"/>
                <a:gd name="connsiteX50" fmla="*/ 199663 w 247650"/>
                <a:gd name="connsiteY50" fmla="*/ 165363 h 171450"/>
                <a:gd name="connsiteX51" fmla="*/ 198587 w 247650"/>
                <a:gd name="connsiteY51" fmla="*/ 164135 h 171450"/>
                <a:gd name="connsiteX52" fmla="*/ 195653 w 247650"/>
                <a:gd name="connsiteY52" fmla="*/ 163306 h 171450"/>
                <a:gd name="connsiteX53" fmla="*/ 192024 w 247650"/>
                <a:gd name="connsiteY53" fmla="*/ 163287 h 171450"/>
                <a:gd name="connsiteX54" fmla="*/ 183880 w 247650"/>
                <a:gd name="connsiteY54" fmla="*/ 158629 h 171450"/>
                <a:gd name="connsiteX55" fmla="*/ 182985 w 247650"/>
                <a:gd name="connsiteY55" fmla="*/ 157848 h 171450"/>
                <a:gd name="connsiteX56" fmla="*/ 176584 w 247650"/>
                <a:gd name="connsiteY56" fmla="*/ 158629 h 171450"/>
                <a:gd name="connsiteX57" fmla="*/ 167002 w 247650"/>
                <a:gd name="connsiteY57" fmla="*/ 160934 h 171450"/>
                <a:gd name="connsiteX58" fmla="*/ 159696 w 247650"/>
                <a:gd name="connsiteY58" fmla="*/ 163782 h 171450"/>
                <a:gd name="connsiteX59" fmla="*/ 152143 w 247650"/>
                <a:gd name="connsiteY59" fmla="*/ 168840 h 171450"/>
                <a:gd name="connsiteX60" fmla="*/ 149085 w 247650"/>
                <a:gd name="connsiteY60" fmla="*/ 172669 h 171450"/>
                <a:gd name="connsiteX61" fmla="*/ 145532 w 247650"/>
                <a:gd name="connsiteY61" fmla="*/ 174698 h 171450"/>
                <a:gd name="connsiteX62" fmla="*/ 140484 w 247650"/>
                <a:gd name="connsiteY62" fmla="*/ 176203 h 171450"/>
                <a:gd name="connsiteX63" fmla="*/ 131464 w 247650"/>
                <a:gd name="connsiteY63" fmla="*/ 175641 h 171450"/>
                <a:gd name="connsiteX64" fmla="*/ 122063 w 247650"/>
                <a:gd name="connsiteY64" fmla="*/ 173717 h 171450"/>
                <a:gd name="connsiteX65" fmla="*/ 111976 w 247650"/>
                <a:gd name="connsiteY65" fmla="*/ 171650 h 171450"/>
                <a:gd name="connsiteX66" fmla="*/ 106518 w 247650"/>
                <a:gd name="connsiteY66" fmla="*/ 172793 h 171450"/>
                <a:gd name="connsiteX67" fmla="*/ 99146 w 247650"/>
                <a:gd name="connsiteY67" fmla="*/ 171936 h 171450"/>
                <a:gd name="connsiteX68" fmla="*/ 88021 w 247650"/>
                <a:gd name="connsiteY68" fmla="*/ 169469 h 171450"/>
                <a:gd name="connsiteX69" fmla="*/ 79734 w 247650"/>
                <a:gd name="connsiteY69" fmla="*/ 168716 h 171450"/>
                <a:gd name="connsiteX70" fmla="*/ 71561 w 247650"/>
                <a:gd name="connsiteY70" fmla="*/ 170174 h 171450"/>
                <a:gd name="connsiteX71" fmla="*/ 70190 w 247650"/>
                <a:gd name="connsiteY71" fmla="*/ 169059 h 171450"/>
                <a:gd name="connsiteX72" fmla="*/ 69895 w 247650"/>
                <a:gd name="connsiteY72" fmla="*/ 167783 h 171450"/>
                <a:gd name="connsiteX73" fmla="*/ 70209 w 247650"/>
                <a:gd name="connsiteY73" fmla="*/ 165983 h 171450"/>
                <a:gd name="connsiteX74" fmla="*/ 71361 w 247650"/>
                <a:gd name="connsiteY74" fmla="*/ 164525 h 171450"/>
                <a:gd name="connsiteX75" fmla="*/ 73343 w 247650"/>
                <a:gd name="connsiteY75" fmla="*/ 163420 h 171450"/>
                <a:gd name="connsiteX76" fmla="*/ 74381 w 247650"/>
                <a:gd name="connsiteY76" fmla="*/ 162296 h 171450"/>
                <a:gd name="connsiteX77" fmla="*/ 74495 w 247650"/>
                <a:gd name="connsiteY77" fmla="*/ 161163 h 171450"/>
                <a:gd name="connsiteX78" fmla="*/ 72276 w 247650"/>
                <a:gd name="connsiteY78" fmla="*/ 159334 h 171450"/>
                <a:gd name="connsiteX79" fmla="*/ 67723 w 247650"/>
                <a:gd name="connsiteY79" fmla="*/ 156810 h 171450"/>
                <a:gd name="connsiteX80" fmla="*/ 65847 w 247650"/>
                <a:gd name="connsiteY80" fmla="*/ 155229 h 171450"/>
                <a:gd name="connsiteX81" fmla="*/ 65389 w 247650"/>
                <a:gd name="connsiteY81" fmla="*/ 154838 h 171450"/>
                <a:gd name="connsiteX82" fmla="*/ 65265 w 247650"/>
                <a:gd name="connsiteY82" fmla="*/ 153419 h 171450"/>
                <a:gd name="connsiteX83" fmla="*/ 64322 w 247650"/>
                <a:gd name="connsiteY83" fmla="*/ 152305 h 171450"/>
                <a:gd name="connsiteX84" fmla="*/ 62551 w 247650"/>
                <a:gd name="connsiteY84" fmla="*/ 151486 h 171450"/>
                <a:gd name="connsiteX85" fmla="*/ 61189 w 247650"/>
                <a:gd name="connsiteY85" fmla="*/ 150009 h 171450"/>
                <a:gd name="connsiteX86" fmla="*/ 60217 w 247650"/>
                <a:gd name="connsiteY86" fmla="*/ 147866 h 171450"/>
                <a:gd name="connsiteX87" fmla="*/ 60427 w 247650"/>
                <a:gd name="connsiteY87" fmla="*/ 145847 h 171450"/>
                <a:gd name="connsiteX88" fmla="*/ 61808 w 247650"/>
                <a:gd name="connsiteY88" fmla="*/ 143951 h 171450"/>
                <a:gd name="connsiteX89" fmla="*/ 63579 w 247650"/>
                <a:gd name="connsiteY89" fmla="*/ 143123 h 171450"/>
                <a:gd name="connsiteX90" fmla="*/ 65732 w 247650"/>
                <a:gd name="connsiteY90" fmla="*/ 143380 h 171450"/>
                <a:gd name="connsiteX91" fmla="*/ 66627 w 247650"/>
                <a:gd name="connsiteY91" fmla="*/ 142837 h 171450"/>
                <a:gd name="connsiteX92" fmla="*/ 66266 w 247650"/>
                <a:gd name="connsiteY92" fmla="*/ 141513 h 171450"/>
                <a:gd name="connsiteX93" fmla="*/ 64161 w 247650"/>
                <a:gd name="connsiteY93" fmla="*/ 139808 h 171450"/>
                <a:gd name="connsiteX94" fmla="*/ 60303 w 247650"/>
                <a:gd name="connsiteY94" fmla="*/ 137741 h 171450"/>
                <a:gd name="connsiteX95" fmla="*/ 56379 w 247650"/>
                <a:gd name="connsiteY95" fmla="*/ 138865 h 171450"/>
                <a:gd name="connsiteX96" fmla="*/ 52368 w 247650"/>
                <a:gd name="connsiteY96" fmla="*/ 143189 h 171450"/>
                <a:gd name="connsiteX97" fmla="*/ 49492 w 247650"/>
                <a:gd name="connsiteY97" fmla="*/ 143885 h 171450"/>
                <a:gd name="connsiteX98" fmla="*/ 47720 w 247650"/>
                <a:gd name="connsiteY98" fmla="*/ 140979 h 171450"/>
                <a:gd name="connsiteX99" fmla="*/ 44577 w 247650"/>
                <a:gd name="connsiteY99" fmla="*/ 139236 h 171450"/>
                <a:gd name="connsiteX100" fmla="*/ 40053 w 247650"/>
                <a:gd name="connsiteY100" fmla="*/ 138694 h 171450"/>
                <a:gd name="connsiteX101" fmla="*/ 37272 w 247650"/>
                <a:gd name="connsiteY101" fmla="*/ 137579 h 171450"/>
                <a:gd name="connsiteX102" fmla="*/ 36233 w 247650"/>
                <a:gd name="connsiteY102" fmla="*/ 135893 h 171450"/>
                <a:gd name="connsiteX103" fmla="*/ 34252 w 247650"/>
                <a:gd name="connsiteY103" fmla="*/ 134598 h 171450"/>
                <a:gd name="connsiteX104" fmla="*/ 29889 w 247650"/>
                <a:gd name="connsiteY104" fmla="*/ 133217 h 171450"/>
                <a:gd name="connsiteX105" fmla="*/ 29832 w 247650"/>
                <a:gd name="connsiteY105" fmla="*/ 131902 h 171450"/>
                <a:gd name="connsiteX106" fmla="*/ 30537 w 247650"/>
                <a:gd name="connsiteY106" fmla="*/ 131588 h 171450"/>
                <a:gd name="connsiteX107" fmla="*/ 32090 w 247650"/>
                <a:gd name="connsiteY107" fmla="*/ 131464 h 171450"/>
                <a:gd name="connsiteX108" fmla="*/ 34166 w 247650"/>
                <a:gd name="connsiteY108" fmla="*/ 131188 h 171450"/>
                <a:gd name="connsiteX109" fmla="*/ 34500 w 247650"/>
                <a:gd name="connsiteY109" fmla="*/ 130435 h 171450"/>
                <a:gd name="connsiteX110" fmla="*/ 34519 w 247650"/>
                <a:gd name="connsiteY110" fmla="*/ 129750 h 171450"/>
                <a:gd name="connsiteX111" fmla="*/ 32881 w 247650"/>
                <a:gd name="connsiteY111" fmla="*/ 128883 h 171450"/>
                <a:gd name="connsiteX112" fmla="*/ 31232 w 247650"/>
                <a:gd name="connsiteY112" fmla="*/ 128292 h 171450"/>
                <a:gd name="connsiteX113" fmla="*/ 30366 w 247650"/>
                <a:gd name="connsiteY113" fmla="*/ 127702 h 171450"/>
                <a:gd name="connsiteX114" fmla="*/ 29813 w 247650"/>
                <a:gd name="connsiteY114" fmla="*/ 127044 h 171450"/>
                <a:gd name="connsiteX115" fmla="*/ 29699 w 247650"/>
                <a:gd name="connsiteY115" fmla="*/ 126359 h 171450"/>
                <a:gd name="connsiteX116" fmla="*/ 30185 w 247650"/>
                <a:gd name="connsiteY116" fmla="*/ 125892 h 171450"/>
                <a:gd name="connsiteX117" fmla="*/ 30852 w 247650"/>
                <a:gd name="connsiteY117" fmla="*/ 125863 h 171450"/>
                <a:gd name="connsiteX118" fmla="*/ 31509 w 247650"/>
                <a:gd name="connsiteY118" fmla="*/ 125454 h 171450"/>
                <a:gd name="connsiteX119" fmla="*/ 31880 w 247650"/>
                <a:gd name="connsiteY119" fmla="*/ 123863 h 171450"/>
                <a:gd name="connsiteX120" fmla="*/ 32775 w 247650"/>
                <a:gd name="connsiteY120" fmla="*/ 122549 h 171450"/>
                <a:gd name="connsiteX121" fmla="*/ 33414 w 247650"/>
                <a:gd name="connsiteY121" fmla="*/ 122091 h 171450"/>
                <a:gd name="connsiteX122" fmla="*/ 33376 w 247650"/>
                <a:gd name="connsiteY122" fmla="*/ 121120 h 171450"/>
                <a:gd name="connsiteX123" fmla="*/ 32709 w 247650"/>
                <a:gd name="connsiteY123" fmla="*/ 120215 h 171450"/>
                <a:gd name="connsiteX124" fmla="*/ 31804 w 247650"/>
                <a:gd name="connsiteY124" fmla="*/ 119434 h 171450"/>
                <a:gd name="connsiteX125" fmla="*/ 30470 w 247650"/>
                <a:gd name="connsiteY125" fmla="*/ 118958 h 171450"/>
                <a:gd name="connsiteX126" fmla="*/ 26318 w 247650"/>
                <a:gd name="connsiteY126" fmla="*/ 117586 h 171450"/>
                <a:gd name="connsiteX127" fmla="*/ 24222 w 247650"/>
                <a:gd name="connsiteY127" fmla="*/ 115681 h 171450"/>
                <a:gd name="connsiteX128" fmla="*/ 22936 w 247650"/>
                <a:gd name="connsiteY128" fmla="*/ 115605 h 171450"/>
                <a:gd name="connsiteX129" fmla="*/ 20907 w 247650"/>
                <a:gd name="connsiteY129" fmla="*/ 114548 h 171450"/>
                <a:gd name="connsiteX130" fmla="*/ 18717 w 247650"/>
                <a:gd name="connsiteY130" fmla="*/ 112890 h 171450"/>
                <a:gd name="connsiteX131" fmla="*/ 16812 w 247650"/>
                <a:gd name="connsiteY131" fmla="*/ 110528 h 171450"/>
                <a:gd name="connsiteX132" fmla="*/ 14764 w 247650"/>
                <a:gd name="connsiteY132" fmla="*/ 108995 h 171450"/>
                <a:gd name="connsiteX133" fmla="*/ 14231 w 247650"/>
                <a:gd name="connsiteY133" fmla="*/ 108366 h 171450"/>
                <a:gd name="connsiteX134" fmla="*/ 14183 w 247650"/>
                <a:gd name="connsiteY134" fmla="*/ 107775 h 171450"/>
                <a:gd name="connsiteX135" fmla="*/ 14564 w 247650"/>
                <a:gd name="connsiteY135" fmla="*/ 107109 h 171450"/>
                <a:gd name="connsiteX136" fmla="*/ 14544 w 247650"/>
                <a:gd name="connsiteY136" fmla="*/ 106385 h 171450"/>
                <a:gd name="connsiteX137" fmla="*/ 14011 w 247650"/>
                <a:gd name="connsiteY137" fmla="*/ 104070 h 171450"/>
                <a:gd name="connsiteX138" fmla="*/ 14374 w 247650"/>
                <a:gd name="connsiteY138" fmla="*/ 101613 h 171450"/>
                <a:gd name="connsiteX139" fmla="*/ 14278 w 247650"/>
                <a:gd name="connsiteY139" fmla="*/ 99298 h 171450"/>
                <a:gd name="connsiteX140" fmla="*/ 14250 w 247650"/>
                <a:gd name="connsiteY140" fmla="*/ 98260 h 171450"/>
                <a:gd name="connsiteX141" fmla="*/ 13849 w 247650"/>
                <a:gd name="connsiteY141" fmla="*/ 97936 h 171450"/>
                <a:gd name="connsiteX142" fmla="*/ 13497 w 247650"/>
                <a:gd name="connsiteY142" fmla="*/ 98288 h 171450"/>
                <a:gd name="connsiteX143" fmla="*/ 12992 w 247650"/>
                <a:gd name="connsiteY143" fmla="*/ 98727 h 171450"/>
                <a:gd name="connsiteX144" fmla="*/ 12497 w 247650"/>
                <a:gd name="connsiteY144" fmla="*/ 98812 h 171450"/>
                <a:gd name="connsiteX145" fmla="*/ 10982 w 247650"/>
                <a:gd name="connsiteY145" fmla="*/ 97126 h 171450"/>
                <a:gd name="connsiteX146" fmla="*/ 9068 w 247650"/>
                <a:gd name="connsiteY146" fmla="*/ 93688 h 171450"/>
                <a:gd name="connsiteX147" fmla="*/ 7772 w 247650"/>
                <a:gd name="connsiteY147" fmla="*/ 92535 h 171450"/>
                <a:gd name="connsiteX148" fmla="*/ 5249 w 247650"/>
                <a:gd name="connsiteY148" fmla="*/ 90954 h 171450"/>
                <a:gd name="connsiteX149" fmla="*/ 3115 w 247650"/>
                <a:gd name="connsiteY149" fmla="*/ 89621 h 171450"/>
                <a:gd name="connsiteX150" fmla="*/ 1591 w 247650"/>
                <a:gd name="connsiteY150" fmla="*/ 86744 h 171450"/>
                <a:gd name="connsiteX151" fmla="*/ 0 w 247650"/>
                <a:gd name="connsiteY151" fmla="*/ 84515 h 171450"/>
                <a:gd name="connsiteX152" fmla="*/ 1048 w 247650"/>
                <a:gd name="connsiteY152" fmla="*/ 83582 h 171450"/>
                <a:gd name="connsiteX153" fmla="*/ 7115 w 247650"/>
                <a:gd name="connsiteY153" fmla="*/ 82267 h 171450"/>
                <a:gd name="connsiteX154" fmla="*/ 9944 w 247650"/>
                <a:gd name="connsiteY154" fmla="*/ 83553 h 171450"/>
                <a:gd name="connsiteX155" fmla="*/ 11211 w 247650"/>
                <a:gd name="connsiteY155" fmla="*/ 83087 h 171450"/>
                <a:gd name="connsiteX156" fmla="*/ 12440 w 247650"/>
                <a:gd name="connsiteY156" fmla="*/ 82048 h 171450"/>
                <a:gd name="connsiteX157" fmla="*/ 13125 w 247650"/>
                <a:gd name="connsiteY157" fmla="*/ 81210 h 171450"/>
                <a:gd name="connsiteX158" fmla="*/ 13249 w 247650"/>
                <a:gd name="connsiteY158" fmla="*/ 80324 h 171450"/>
                <a:gd name="connsiteX159" fmla="*/ 13859 w 247650"/>
                <a:gd name="connsiteY159" fmla="*/ 79219 h 171450"/>
                <a:gd name="connsiteX160" fmla="*/ 15907 w 247650"/>
                <a:gd name="connsiteY160" fmla="*/ 78695 h 171450"/>
                <a:gd name="connsiteX161" fmla="*/ 21336 w 247650"/>
                <a:gd name="connsiteY161" fmla="*/ 79372 h 171450"/>
                <a:gd name="connsiteX162" fmla="*/ 23517 w 247650"/>
                <a:gd name="connsiteY162" fmla="*/ 77819 h 171450"/>
                <a:gd name="connsiteX163" fmla="*/ 24327 w 247650"/>
                <a:gd name="connsiteY163" fmla="*/ 76981 h 171450"/>
                <a:gd name="connsiteX164" fmla="*/ 24822 w 247650"/>
                <a:gd name="connsiteY164" fmla="*/ 75114 h 171450"/>
                <a:gd name="connsiteX165" fmla="*/ 25394 w 247650"/>
                <a:gd name="connsiteY165" fmla="*/ 73609 h 171450"/>
                <a:gd name="connsiteX166" fmla="*/ 27337 w 247650"/>
                <a:gd name="connsiteY166" fmla="*/ 72809 h 171450"/>
                <a:gd name="connsiteX167" fmla="*/ 27308 w 247650"/>
                <a:gd name="connsiteY167" fmla="*/ 71438 h 171450"/>
                <a:gd name="connsiteX168" fmla="*/ 27013 w 247650"/>
                <a:gd name="connsiteY168" fmla="*/ 69952 h 171450"/>
                <a:gd name="connsiteX169" fmla="*/ 28137 w 247650"/>
                <a:gd name="connsiteY169" fmla="*/ 66608 h 171450"/>
                <a:gd name="connsiteX170" fmla="*/ 28823 w 247650"/>
                <a:gd name="connsiteY170" fmla="*/ 65237 h 171450"/>
                <a:gd name="connsiteX171" fmla="*/ 29928 w 247650"/>
                <a:gd name="connsiteY171" fmla="*/ 64741 h 171450"/>
                <a:gd name="connsiteX172" fmla="*/ 31252 w 247650"/>
                <a:gd name="connsiteY172" fmla="*/ 63684 h 171450"/>
                <a:gd name="connsiteX173" fmla="*/ 33557 w 247650"/>
                <a:gd name="connsiteY173" fmla="*/ 61493 h 171450"/>
                <a:gd name="connsiteX174" fmla="*/ 33023 w 247650"/>
                <a:gd name="connsiteY174" fmla="*/ 59588 h 171450"/>
                <a:gd name="connsiteX175" fmla="*/ 33481 w 247650"/>
                <a:gd name="connsiteY175" fmla="*/ 58169 h 171450"/>
                <a:gd name="connsiteX176" fmla="*/ 35881 w 247650"/>
                <a:gd name="connsiteY176" fmla="*/ 54721 h 171450"/>
                <a:gd name="connsiteX177" fmla="*/ 37709 w 247650"/>
                <a:gd name="connsiteY177" fmla="*/ 51387 h 171450"/>
                <a:gd name="connsiteX178" fmla="*/ 37681 w 247650"/>
                <a:gd name="connsiteY178" fmla="*/ 49711 h 171450"/>
                <a:gd name="connsiteX179" fmla="*/ 37948 w 247650"/>
                <a:gd name="connsiteY179" fmla="*/ 48253 h 171450"/>
                <a:gd name="connsiteX180" fmla="*/ 39567 w 247650"/>
                <a:gd name="connsiteY180" fmla="*/ 46653 h 171450"/>
                <a:gd name="connsiteX181" fmla="*/ 41263 w 247650"/>
                <a:gd name="connsiteY181" fmla="*/ 44567 h 171450"/>
                <a:gd name="connsiteX182" fmla="*/ 43501 w 247650"/>
                <a:gd name="connsiteY182" fmla="*/ 38033 h 171450"/>
                <a:gd name="connsiteX183" fmla="*/ 44310 w 247650"/>
                <a:gd name="connsiteY183" fmla="*/ 36938 h 171450"/>
                <a:gd name="connsiteX184" fmla="*/ 45777 w 247650"/>
                <a:gd name="connsiteY184" fmla="*/ 35690 h 171450"/>
                <a:gd name="connsiteX185" fmla="*/ 46873 w 247650"/>
                <a:gd name="connsiteY185" fmla="*/ 34452 h 171450"/>
                <a:gd name="connsiteX186" fmla="*/ 46987 w 247650"/>
                <a:gd name="connsiteY186" fmla="*/ 30147 h 171450"/>
                <a:gd name="connsiteX187" fmla="*/ 48016 w 247650"/>
                <a:gd name="connsiteY187" fmla="*/ 28899 h 171450"/>
                <a:gd name="connsiteX188" fmla="*/ 49987 w 247650"/>
                <a:gd name="connsiteY188" fmla="*/ 27499 h 171450"/>
                <a:gd name="connsiteX189" fmla="*/ 51949 w 247650"/>
                <a:gd name="connsiteY189" fmla="*/ 25251 h 171450"/>
                <a:gd name="connsiteX190" fmla="*/ 53540 w 247650"/>
                <a:gd name="connsiteY190" fmla="*/ 22584 h 171450"/>
                <a:gd name="connsiteX191" fmla="*/ 54769 w 247650"/>
                <a:gd name="connsiteY191" fmla="*/ 21336 h 171450"/>
                <a:gd name="connsiteX192" fmla="*/ 56398 w 247650"/>
                <a:gd name="connsiteY192" fmla="*/ 21002 h 171450"/>
                <a:gd name="connsiteX193" fmla="*/ 58160 w 247650"/>
                <a:gd name="connsiteY193" fmla="*/ 19955 h 171450"/>
                <a:gd name="connsiteX194" fmla="*/ 60131 w 247650"/>
                <a:gd name="connsiteY194" fmla="*/ 19564 h 171450"/>
                <a:gd name="connsiteX195" fmla="*/ 62046 w 247650"/>
                <a:gd name="connsiteY195" fmla="*/ 20079 h 171450"/>
                <a:gd name="connsiteX196" fmla="*/ 63255 w 247650"/>
                <a:gd name="connsiteY196" fmla="*/ 19812 h 171450"/>
                <a:gd name="connsiteX197" fmla="*/ 65094 w 247650"/>
                <a:gd name="connsiteY197" fmla="*/ 18517 h 171450"/>
                <a:gd name="connsiteX198" fmla="*/ 69771 w 247650"/>
                <a:gd name="connsiteY198" fmla="*/ 13602 h 171450"/>
                <a:gd name="connsiteX199" fmla="*/ 70428 w 247650"/>
                <a:gd name="connsiteY199" fmla="*/ 12620 h 171450"/>
                <a:gd name="connsiteX200" fmla="*/ 71400 w 247650"/>
                <a:gd name="connsiteY200" fmla="*/ 11944 h 171450"/>
                <a:gd name="connsiteX201" fmla="*/ 75190 w 247650"/>
                <a:gd name="connsiteY201" fmla="*/ 10258 h 171450"/>
                <a:gd name="connsiteX202" fmla="*/ 76152 w 247650"/>
                <a:gd name="connsiteY202" fmla="*/ 8563 h 171450"/>
                <a:gd name="connsiteX203" fmla="*/ 77457 w 247650"/>
                <a:gd name="connsiteY203" fmla="*/ 7039 h 171450"/>
                <a:gd name="connsiteX204" fmla="*/ 79143 w 247650"/>
                <a:gd name="connsiteY204" fmla="*/ 7153 h 171450"/>
                <a:gd name="connsiteX205" fmla="*/ 84649 w 247650"/>
                <a:gd name="connsiteY205" fmla="*/ 10925 h 171450"/>
                <a:gd name="connsiteX206" fmla="*/ 90535 w 247650"/>
                <a:gd name="connsiteY206" fmla="*/ 10687 h 171450"/>
                <a:gd name="connsiteX207" fmla="*/ 91611 w 247650"/>
                <a:gd name="connsiteY207" fmla="*/ 10830 h 171450"/>
                <a:gd name="connsiteX208" fmla="*/ 91964 w 247650"/>
                <a:gd name="connsiteY208" fmla="*/ 10906 h 171450"/>
                <a:gd name="connsiteX209" fmla="*/ 92688 w 247650"/>
                <a:gd name="connsiteY209" fmla="*/ 11211 h 171450"/>
                <a:gd name="connsiteX210" fmla="*/ 100517 w 247650"/>
                <a:gd name="connsiteY210" fmla="*/ 13078 h 171450"/>
                <a:gd name="connsiteX211" fmla="*/ 101727 w 247650"/>
                <a:gd name="connsiteY211" fmla="*/ 12868 h 171450"/>
                <a:gd name="connsiteX212" fmla="*/ 102061 w 247650"/>
                <a:gd name="connsiteY212" fmla="*/ 12725 h 171450"/>
                <a:gd name="connsiteX213" fmla="*/ 105213 w 247650"/>
                <a:gd name="connsiteY213" fmla="*/ 14259 h 171450"/>
                <a:gd name="connsiteX214" fmla="*/ 108004 w 247650"/>
                <a:gd name="connsiteY214" fmla="*/ 14059 h 171450"/>
                <a:gd name="connsiteX215" fmla="*/ 110652 w 247650"/>
                <a:gd name="connsiteY215" fmla="*/ 12992 h 171450"/>
                <a:gd name="connsiteX216" fmla="*/ 113405 w 247650"/>
                <a:gd name="connsiteY216" fmla="*/ 12630 h 171450"/>
                <a:gd name="connsiteX217" fmla="*/ 115938 w 247650"/>
                <a:gd name="connsiteY217" fmla="*/ 13268 h 171450"/>
                <a:gd name="connsiteX218" fmla="*/ 117863 w 247650"/>
                <a:gd name="connsiteY218" fmla="*/ 15430 h 171450"/>
                <a:gd name="connsiteX219" fmla="*/ 122863 w 247650"/>
                <a:gd name="connsiteY219" fmla="*/ 20021 h 171450"/>
                <a:gd name="connsiteX220" fmla="*/ 124349 w 247650"/>
                <a:gd name="connsiteY220" fmla="*/ 21736 h 171450"/>
                <a:gd name="connsiteX221" fmla="*/ 126635 w 247650"/>
                <a:gd name="connsiteY221" fmla="*/ 21479 h 171450"/>
                <a:gd name="connsiteX222" fmla="*/ 129168 w 247650"/>
                <a:gd name="connsiteY222" fmla="*/ 20622 h 171450"/>
                <a:gd name="connsiteX223" fmla="*/ 131731 w 247650"/>
                <a:gd name="connsiteY223" fmla="*/ 17564 h 171450"/>
                <a:gd name="connsiteX224" fmla="*/ 139608 w 247650"/>
                <a:gd name="connsiteY224" fmla="*/ 14078 h 171450"/>
                <a:gd name="connsiteX225" fmla="*/ 145618 w 247650"/>
                <a:gd name="connsiteY225" fmla="*/ 13211 h 171450"/>
                <a:gd name="connsiteX226" fmla="*/ 151486 w 247650"/>
                <a:gd name="connsiteY226" fmla="*/ 11811 h 171450"/>
                <a:gd name="connsiteX227" fmla="*/ 158277 w 247650"/>
                <a:gd name="connsiteY227" fmla="*/ 10820 h 171450"/>
                <a:gd name="connsiteX228" fmla="*/ 160239 w 247650"/>
                <a:gd name="connsiteY228" fmla="*/ 7963 h 171450"/>
                <a:gd name="connsiteX229" fmla="*/ 161325 w 247650"/>
                <a:gd name="connsiteY229" fmla="*/ 6010 h 171450"/>
                <a:gd name="connsiteX230" fmla="*/ 162097 w 247650"/>
                <a:gd name="connsiteY230" fmla="*/ 2391 h 171450"/>
                <a:gd name="connsiteX231" fmla="*/ 165754 w 247650"/>
                <a:gd name="connsiteY231" fmla="*/ 1343 h 171450"/>
                <a:gd name="connsiteX232" fmla="*/ 169231 w 247650"/>
                <a:gd name="connsiteY232" fmla="*/ 600 h 171450"/>
                <a:gd name="connsiteX233" fmla="*/ 170469 w 247650"/>
                <a:gd name="connsiteY233" fmla="*/ 143 h 171450"/>
                <a:gd name="connsiteX234" fmla="*/ 173003 w 247650"/>
                <a:gd name="connsiteY234" fmla="*/ 0 h 171450"/>
                <a:gd name="connsiteX235" fmla="*/ 174974 w 247650"/>
                <a:gd name="connsiteY235" fmla="*/ 305 h 171450"/>
                <a:gd name="connsiteX236" fmla="*/ 178013 w 247650"/>
                <a:gd name="connsiteY236" fmla="*/ 2096 h 171450"/>
                <a:gd name="connsiteX237" fmla="*/ 180147 w 247650"/>
                <a:gd name="connsiteY237" fmla="*/ 4334 h 171450"/>
                <a:gd name="connsiteX238" fmla="*/ 180984 w 247650"/>
                <a:gd name="connsiteY238" fmla="*/ 6115 h 171450"/>
                <a:gd name="connsiteX239" fmla="*/ 182804 w 247650"/>
                <a:gd name="connsiteY239" fmla="*/ 8630 h 171450"/>
                <a:gd name="connsiteX240" fmla="*/ 184718 w 247650"/>
                <a:gd name="connsiteY240" fmla="*/ 12144 h 171450"/>
                <a:gd name="connsiteX241" fmla="*/ 186833 w 247650"/>
                <a:gd name="connsiteY241" fmla="*/ 16821 h 171450"/>
                <a:gd name="connsiteX242" fmla="*/ 187290 w 247650"/>
                <a:gd name="connsiteY242" fmla="*/ 19174 h 171450"/>
                <a:gd name="connsiteX243" fmla="*/ 188090 w 247650"/>
                <a:gd name="connsiteY243" fmla="*/ 21727 h 171450"/>
                <a:gd name="connsiteX244" fmla="*/ 189662 w 247650"/>
                <a:gd name="connsiteY244" fmla="*/ 24822 h 171450"/>
                <a:gd name="connsiteX245" fmla="*/ 192662 w 247650"/>
                <a:gd name="connsiteY245" fmla="*/ 28251 h 171450"/>
                <a:gd name="connsiteX246" fmla="*/ 193081 w 247650"/>
                <a:gd name="connsiteY246" fmla="*/ 28889 h 171450"/>
                <a:gd name="connsiteX247" fmla="*/ 194443 w 247650"/>
                <a:gd name="connsiteY247" fmla="*/ 31299 h 171450"/>
                <a:gd name="connsiteX248" fmla="*/ 197072 w 247650"/>
                <a:gd name="connsiteY248" fmla="*/ 36624 h 171450"/>
                <a:gd name="connsiteX249" fmla="*/ 199273 w 247650"/>
                <a:gd name="connsiteY249" fmla="*/ 38748 h 171450"/>
                <a:gd name="connsiteX250" fmla="*/ 201187 w 247650"/>
                <a:gd name="connsiteY250" fmla="*/ 41062 h 171450"/>
                <a:gd name="connsiteX251" fmla="*/ 202111 w 247650"/>
                <a:gd name="connsiteY251" fmla="*/ 43386 h 171450"/>
                <a:gd name="connsiteX252" fmla="*/ 203482 w 247650"/>
                <a:gd name="connsiteY252" fmla="*/ 45491 h 171450"/>
                <a:gd name="connsiteX253" fmla="*/ 206702 w 247650"/>
                <a:gd name="connsiteY253" fmla="*/ 48282 h 171450"/>
                <a:gd name="connsiteX254" fmla="*/ 209312 w 247650"/>
                <a:gd name="connsiteY254" fmla="*/ 50816 h 171450"/>
                <a:gd name="connsiteX255" fmla="*/ 211398 w 247650"/>
                <a:gd name="connsiteY255" fmla="*/ 58083 h 171450"/>
                <a:gd name="connsiteX256" fmla="*/ 212855 w 247650"/>
                <a:gd name="connsiteY256" fmla="*/ 61417 h 171450"/>
                <a:gd name="connsiteX257" fmla="*/ 213789 w 247650"/>
                <a:gd name="connsiteY257" fmla="*/ 63960 h 171450"/>
                <a:gd name="connsiteX258" fmla="*/ 213341 w 247650"/>
                <a:gd name="connsiteY258" fmla="*/ 69104 h 171450"/>
                <a:gd name="connsiteX259" fmla="*/ 213922 w 247650"/>
                <a:gd name="connsiteY259" fmla="*/ 71304 h 171450"/>
                <a:gd name="connsiteX260" fmla="*/ 212731 w 247650"/>
                <a:gd name="connsiteY260" fmla="*/ 75314 h 171450"/>
                <a:gd name="connsiteX261" fmla="*/ 210579 w 247650"/>
                <a:gd name="connsiteY261" fmla="*/ 83353 h 171450"/>
                <a:gd name="connsiteX262" fmla="*/ 210055 w 247650"/>
                <a:gd name="connsiteY262" fmla="*/ 89735 h 171450"/>
                <a:gd name="connsiteX263" fmla="*/ 210426 w 247650"/>
                <a:gd name="connsiteY263" fmla="*/ 93164 h 171450"/>
                <a:gd name="connsiteX264" fmla="*/ 210474 w 247650"/>
                <a:gd name="connsiteY264" fmla="*/ 95364 h 171450"/>
                <a:gd name="connsiteX265" fmla="*/ 210998 w 247650"/>
                <a:gd name="connsiteY265" fmla="*/ 96764 h 171450"/>
                <a:gd name="connsiteX266" fmla="*/ 211569 w 247650"/>
                <a:gd name="connsiteY266" fmla="*/ 99660 h 171450"/>
                <a:gd name="connsiteX267" fmla="*/ 211655 w 247650"/>
                <a:gd name="connsiteY267" fmla="*/ 102175 h 171450"/>
                <a:gd name="connsiteX268" fmla="*/ 210884 w 247650"/>
                <a:gd name="connsiteY268" fmla="*/ 102889 h 171450"/>
                <a:gd name="connsiteX269" fmla="*/ 209807 w 247650"/>
                <a:gd name="connsiteY269" fmla="*/ 103489 h 171450"/>
                <a:gd name="connsiteX270" fmla="*/ 209388 w 247650"/>
                <a:gd name="connsiteY270" fmla="*/ 104013 h 171450"/>
                <a:gd name="connsiteX271" fmla="*/ 210378 w 247650"/>
                <a:gd name="connsiteY271" fmla="*/ 105146 h 171450"/>
                <a:gd name="connsiteX272" fmla="*/ 211731 w 247650"/>
                <a:gd name="connsiteY272" fmla="*/ 10725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247650" h="171450">
                  <a:moveTo>
                    <a:pt x="213065" y="109661"/>
                  </a:moveTo>
                  <a:lnTo>
                    <a:pt x="215884" y="113576"/>
                  </a:lnTo>
                  <a:lnTo>
                    <a:pt x="219456" y="115662"/>
                  </a:lnTo>
                  <a:lnTo>
                    <a:pt x="227724" y="117862"/>
                  </a:lnTo>
                  <a:lnTo>
                    <a:pt x="228467" y="117596"/>
                  </a:lnTo>
                  <a:lnTo>
                    <a:pt x="228543" y="117186"/>
                  </a:lnTo>
                  <a:lnTo>
                    <a:pt x="227972" y="116614"/>
                  </a:lnTo>
                  <a:lnTo>
                    <a:pt x="227886" y="115891"/>
                  </a:lnTo>
                  <a:lnTo>
                    <a:pt x="228285" y="114995"/>
                  </a:lnTo>
                  <a:lnTo>
                    <a:pt x="229428" y="114948"/>
                  </a:lnTo>
                  <a:lnTo>
                    <a:pt x="231296" y="115748"/>
                  </a:lnTo>
                  <a:lnTo>
                    <a:pt x="234858" y="114586"/>
                  </a:lnTo>
                  <a:lnTo>
                    <a:pt x="240097" y="111462"/>
                  </a:lnTo>
                  <a:lnTo>
                    <a:pt x="244916" y="110833"/>
                  </a:lnTo>
                  <a:lnTo>
                    <a:pt x="249298" y="112681"/>
                  </a:lnTo>
                  <a:lnTo>
                    <a:pt x="251546" y="114833"/>
                  </a:lnTo>
                  <a:lnTo>
                    <a:pt x="252993" y="116881"/>
                  </a:lnTo>
                  <a:lnTo>
                    <a:pt x="252536" y="119405"/>
                  </a:lnTo>
                  <a:lnTo>
                    <a:pt x="252260" y="120977"/>
                  </a:lnTo>
                  <a:lnTo>
                    <a:pt x="251107" y="127463"/>
                  </a:lnTo>
                  <a:lnTo>
                    <a:pt x="250307" y="129883"/>
                  </a:lnTo>
                  <a:lnTo>
                    <a:pt x="249021" y="132588"/>
                  </a:lnTo>
                  <a:lnTo>
                    <a:pt x="235411" y="135817"/>
                  </a:lnTo>
                  <a:lnTo>
                    <a:pt x="236287" y="134264"/>
                  </a:lnTo>
                  <a:lnTo>
                    <a:pt x="235972" y="131550"/>
                  </a:lnTo>
                  <a:lnTo>
                    <a:pt x="235401" y="129492"/>
                  </a:lnTo>
                  <a:lnTo>
                    <a:pt x="236668" y="127645"/>
                  </a:lnTo>
                  <a:lnTo>
                    <a:pt x="233610" y="126968"/>
                  </a:lnTo>
                  <a:lnTo>
                    <a:pt x="232267" y="127987"/>
                  </a:lnTo>
                  <a:lnTo>
                    <a:pt x="231220" y="129759"/>
                  </a:lnTo>
                  <a:lnTo>
                    <a:pt x="232143" y="133845"/>
                  </a:lnTo>
                  <a:lnTo>
                    <a:pt x="230657" y="136103"/>
                  </a:lnTo>
                  <a:lnTo>
                    <a:pt x="230086" y="137360"/>
                  </a:lnTo>
                  <a:lnTo>
                    <a:pt x="230019" y="140341"/>
                  </a:lnTo>
                  <a:lnTo>
                    <a:pt x="229134" y="141618"/>
                  </a:lnTo>
                  <a:lnTo>
                    <a:pt x="228962" y="143027"/>
                  </a:lnTo>
                  <a:lnTo>
                    <a:pt x="231134" y="142665"/>
                  </a:lnTo>
                  <a:lnTo>
                    <a:pt x="230153" y="145228"/>
                  </a:lnTo>
                  <a:lnTo>
                    <a:pt x="226076" y="150143"/>
                  </a:lnTo>
                  <a:lnTo>
                    <a:pt x="224647" y="153076"/>
                  </a:lnTo>
                  <a:lnTo>
                    <a:pt x="225000" y="164649"/>
                  </a:lnTo>
                  <a:lnTo>
                    <a:pt x="223181" y="171545"/>
                  </a:lnTo>
                  <a:lnTo>
                    <a:pt x="223038" y="173574"/>
                  </a:lnTo>
                  <a:lnTo>
                    <a:pt x="218713" y="173641"/>
                  </a:lnTo>
                  <a:lnTo>
                    <a:pt x="217418" y="173479"/>
                  </a:lnTo>
                  <a:lnTo>
                    <a:pt x="213322" y="172450"/>
                  </a:lnTo>
                  <a:lnTo>
                    <a:pt x="208722" y="170621"/>
                  </a:lnTo>
                  <a:lnTo>
                    <a:pt x="206026" y="167059"/>
                  </a:lnTo>
                  <a:lnTo>
                    <a:pt x="204301" y="164516"/>
                  </a:lnTo>
                  <a:lnTo>
                    <a:pt x="200396" y="165668"/>
                  </a:lnTo>
                  <a:lnTo>
                    <a:pt x="199663" y="165363"/>
                  </a:lnTo>
                  <a:lnTo>
                    <a:pt x="198587" y="164135"/>
                  </a:lnTo>
                  <a:lnTo>
                    <a:pt x="195653" y="163306"/>
                  </a:lnTo>
                  <a:lnTo>
                    <a:pt x="192024" y="163287"/>
                  </a:lnTo>
                  <a:lnTo>
                    <a:pt x="183880" y="158629"/>
                  </a:lnTo>
                  <a:lnTo>
                    <a:pt x="182985" y="157848"/>
                  </a:lnTo>
                  <a:lnTo>
                    <a:pt x="176584" y="158629"/>
                  </a:lnTo>
                  <a:lnTo>
                    <a:pt x="167002" y="160934"/>
                  </a:lnTo>
                  <a:lnTo>
                    <a:pt x="159696" y="163782"/>
                  </a:lnTo>
                  <a:lnTo>
                    <a:pt x="152143" y="168840"/>
                  </a:lnTo>
                  <a:lnTo>
                    <a:pt x="149085" y="172669"/>
                  </a:lnTo>
                  <a:lnTo>
                    <a:pt x="145532" y="174698"/>
                  </a:lnTo>
                  <a:lnTo>
                    <a:pt x="140484" y="176203"/>
                  </a:lnTo>
                  <a:lnTo>
                    <a:pt x="131464" y="175641"/>
                  </a:lnTo>
                  <a:lnTo>
                    <a:pt x="122063" y="173717"/>
                  </a:lnTo>
                  <a:lnTo>
                    <a:pt x="111976" y="171650"/>
                  </a:lnTo>
                  <a:lnTo>
                    <a:pt x="106518" y="172793"/>
                  </a:lnTo>
                  <a:lnTo>
                    <a:pt x="99146" y="171936"/>
                  </a:lnTo>
                  <a:lnTo>
                    <a:pt x="88021" y="169469"/>
                  </a:lnTo>
                  <a:lnTo>
                    <a:pt x="79734" y="168716"/>
                  </a:lnTo>
                  <a:lnTo>
                    <a:pt x="71561" y="170174"/>
                  </a:lnTo>
                  <a:lnTo>
                    <a:pt x="70190" y="169059"/>
                  </a:lnTo>
                  <a:lnTo>
                    <a:pt x="69895" y="167783"/>
                  </a:lnTo>
                  <a:lnTo>
                    <a:pt x="70209" y="165983"/>
                  </a:lnTo>
                  <a:lnTo>
                    <a:pt x="71361" y="164525"/>
                  </a:lnTo>
                  <a:lnTo>
                    <a:pt x="73343" y="163420"/>
                  </a:lnTo>
                  <a:lnTo>
                    <a:pt x="74381" y="162296"/>
                  </a:lnTo>
                  <a:lnTo>
                    <a:pt x="74495" y="161163"/>
                  </a:lnTo>
                  <a:lnTo>
                    <a:pt x="72276" y="159334"/>
                  </a:lnTo>
                  <a:lnTo>
                    <a:pt x="67723" y="156810"/>
                  </a:lnTo>
                  <a:lnTo>
                    <a:pt x="65847" y="155229"/>
                  </a:lnTo>
                  <a:lnTo>
                    <a:pt x="65389" y="154838"/>
                  </a:lnTo>
                  <a:lnTo>
                    <a:pt x="65265" y="153419"/>
                  </a:lnTo>
                  <a:lnTo>
                    <a:pt x="64322" y="152305"/>
                  </a:lnTo>
                  <a:lnTo>
                    <a:pt x="62551" y="151486"/>
                  </a:lnTo>
                  <a:lnTo>
                    <a:pt x="61189" y="150009"/>
                  </a:lnTo>
                  <a:lnTo>
                    <a:pt x="60217" y="147866"/>
                  </a:lnTo>
                  <a:lnTo>
                    <a:pt x="60427" y="145847"/>
                  </a:lnTo>
                  <a:lnTo>
                    <a:pt x="61808" y="143951"/>
                  </a:lnTo>
                  <a:lnTo>
                    <a:pt x="63579" y="143123"/>
                  </a:lnTo>
                  <a:lnTo>
                    <a:pt x="65732" y="143380"/>
                  </a:lnTo>
                  <a:lnTo>
                    <a:pt x="66627" y="142837"/>
                  </a:lnTo>
                  <a:lnTo>
                    <a:pt x="66266" y="141513"/>
                  </a:lnTo>
                  <a:lnTo>
                    <a:pt x="64161" y="139808"/>
                  </a:lnTo>
                  <a:lnTo>
                    <a:pt x="60303" y="137741"/>
                  </a:lnTo>
                  <a:lnTo>
                    <a:pt x="56379" y="138865"/>
                  </a:lnTo>
                  <a:lnTo>
                    <a:pt x="52368" y="143189"/>
                  </a:lnTo>
                  <a:lnTo>
                    <a:pt x="49492" y="143885"/>
                  </a:lnTo>
                  <a:lnTo>
                    <a:pt x="47720" y="140979"/>
                  </a:lnTo>
                  <a:lnTo>
                    <a:pt x="44577" y="139236"/>
                  </a:lnTo>
                  <a:lnTo>
                    <a:pt x="40053" y="138694"/>
                  </a:lnTo>
                  <a:lnTo>
                    <a:pt x="37272" y="137579"/>
                  </a:lnTo>
                  <a:lnTo>
                    <a:pt x="36233" y="135893"/>
                  </a:lnTo>
                  <a:lnTo>
                    <a:pt x="34252" y="134598"/>
                  </a:lnTo>
                  <a:lnTo>
                    <a:pt x="29889" y="133217"/>
                  </a:lnTo>
                  <a:lnTo>
                    <a:pt x="29832" y="131902"/>
                  </a:lnTo>
                  <a:lnTo>
                    <a:pt x="30537" y="131588"/>
                  </a:lnTo>
                  <a:lnTo>
                    <a:pt x="32090" y="131464"/>
                  </a:lnTo>
                  <a:lnTo>
                    <a:pt x="34166" y="131188"/>
                  </a:lnTo>
                  <a:lnTo>
                    <a:pt x="34500" y="130435"/>
                  </a:lnTo>
                  <a:lnTo>
                    <a:pt x="34519" y="129750"/>
                  </a:lnTo>
                  <a:lnTo>
                    <a:pt x="32881" y="128883"/>
                  </a:lnTo>
                  <a:lnTo>
                    <a:pt x="31232" y="128292"/>
                  </a:lnTo>
                  <a:lnTo>
                    <a:pt x="30366" y="127702"/>
                  </a:lnTo>
                  <a:lnTo>
                    <a:pt x="29813" y="127044"/>
                  </a:lnTo>
                  <a:lnTo>
                    <a:pt x="29699" y="126359"/>
                  </a:lnTo>
                  <a:lnTo>
                    <a:pt x="30185" y="125892"/>
                  </a:lnTo>
                  <a:lnTo>
                    <a:pt x="30852" y="125863"/>
                  </a:lnTo>
                  <a:lnTo>
                    <a:pt x="31509" y="125454"/>
                  </a:lnTo>
                  <a:lnTo>
                    <a:pt x="31880" y="123863"/>
                  </a:lnTo>
                  <a:lnTo>
                    <a:pt x="32775" y="122549"/>
                  </a:lnTo>
                  <a:lnTo>
                    <a:pt x="33414" y="122091"/>
                  </a:lnTo>
                  <a:lnTo>
                    <a:pt x="33376" y="121120"/>
                  </a:lnTo>
                  <a:lnTo>
                    <a:pt x="32709" y="120215"/>
                  </a:lnTo>
                  <a:lnTo>
                    <a:pt x="31804" y="119434"/>
                  </a:lnTo>
                  <a:lnTo>
                    <a:pt x="30470" y="118958"/>
                  </a:lnTo>
                  <a:lnTo>
                    <a:pt x="26318" y="117586"/>
                  </a:lnTo>
                  <a:lnTo>
                    <a:pt x="24222" y="115681"/>
                  </a:lnTo>
                  <a:lnTo>
                    <a:pt x="22936" y="115605"/>
                  </a:lnTo>
                  <a:lnTo>
                    <a:pt x="20907" y="114548"/>
                  </a:lnTo>
                  <a:lnTo>
                    <a:pt x="18717" y="112890"/>
                  </a:lnTo>
                  <a:lnTo>
                    <a:pt x="16812" y="110528"/>
                  </a:lnTo>
                  <a:lnTo>
                    <a:pt x="14764" y="108995"/>
                  </a:lnTo>
                  <a:lnTo>
                    <a:pt x="14231" y="108366"/>
                  </a:lnTo>
                  <a:lnTo>
                    <a:pt x="14183" y="107775"/>
                  </a:lnTo>
                  <a:lnTo>
                    <a:pt x="14564" y="107109"/>
                  </a:lnTo>
                  <a:lnTo>
                    <a:pt x="14544" y="106385"/>
                  </a:lnTo>
                  <a:lnTo>
                    <a:pt x="14011" y="104070"/>
                  </a:lnTo>
                  <a:lnTo>
                    <a:pt x="14374" y="101613"/>
                  </a:lnTo>
                  <a:lnTo>
                    <a:pt x="14278" y="99298"/>
                  </a:lnTo>
                  <a:lnTo>
                    <a:pt x="14250" y="98260"/>
                  </a:lnTo>
                  <a:lnTo>
                    <a:pt x="13849" y="97936"/>
                  </a:lnTo>
                  <a:lnTo>
                    <a:pt x="13497" y="98288"/>
                  </a:lnTo>
                  <a:lnTo>
                    <a:pt x="12992" y="98727"/>
                  </a:lnTo>
                  <a:lnTo>
                    <a:pt x="12497" y="98812"/>
                  </a:lnTo>
                  <a:lnTo>
                    <a:pt x="10982" y="97126"/>
                  </a:lnTo>
                  <a:lnTo>
                    <a:pt x="9068" y="93688"/>
                  </a:lnTo>
                  <a:lnTo>
                    <a:pt x="7772" y="92535"/>
                  </a:lnTo>
                  <a:lnTo>
                    <a:pt x="5249" y="90954"/>
                  </a:lnTo>
                  <a:lnTo>
                    <a:pt x="3115" y="89621"/>
                  </a:lnTo>
                  <a:lnTo>
                    <a:pt x="1591" y="86744"/>
                  </a:lnTo>
                  <a:lnTo>
                    <a:pt x="0" y="84515"/>
                  </a:lnTo>
                  <a:lnTo>
                    <a:pt x="1048" y="83582"/>
                  </a:lnTo>
                  <a:lnTo>
                    <a:pt x="7115" y="82267"/>
                  </a:lnTo>
                  <a:lnTo>
                    <a:pt x="9944" y="83553"/>
                  </a:lnTo>
                  <a:lnTo>
                    <a:pt x="11211" y="83087"/>
                  </a:lnTo>
                  <a:lnTo>
                    <a:pt x="12440" y="82048"/>
                  </a:lnTo>
                  <a:lnTo>
                    <a:pt x="13125" y="81210"/>
                  </a:lnTo>
                  <a:lnTo>
                    <a:pt x="13249" y="80324"/>
                  </a:lnTo>
                  <a:lnTo>
                    <a:pt x="13859" y="79219"/>
                  </a:lnTo>
                  <a:lnTo>
                    <a:pt x="15907" y="78695"/>
                  </a:lnTo>
                  <a:lnTo>
                    <a:pt x="21336" y="79372"/>
                  </a:lnTo>
                  <a:lnTo>
                    <a:pt x="23517" y="77819"/>
                  </a:lnTo>
                  <a:lnTo>
                    <a:pt x="24327" y="76981"/>
                  </a:lnTo>
                  <a:lnTo>
                    <a:pt x="24822" y="75114"/>
                  </a:lnTo>
                  <a:lnTo>
                    <a:pt x="25394" y="73609"/>
                  </a:lnTo>
                  <a:lnTo>
                    <a:pt x="27337" y="72809"/>
                  </a:lnTo>
                  <a:lnTo>
                    <a:pt x="27308" y="71438"/>
                  </a:lnTo>
                  <a:lnTo>
                    <a:pt x="27013" y="69952"/>
                  </a:lnTo>
                  <a:lnTo>
                    <a:pt x="28137" y="66608"/>
                  </a:lnTo>
                  <a:lnTo>
                    <a:pt x="28823" y="65237"/>
                  </a:lnTo>
                  <a:lnTo>
                    <a:pt x="29928" y="64741"/>
                  </a:lnTo>
                  <a:lnTo>
                    <a:pt x="31252" y="63684"/>
                  </a:lnTo>
                  <a:lnTo>
                    <a:pt x="33557" y="61493"/>
                  </a:lnTo>
                  <a:lnTo>
                    <a:pt x="33023" y="59588"/>
                  </a:lnTo>
                  <a:lnTo>
                    <a:pt x="33481" y="58169"/>
                  </a:lnTo>
                  <a:lnTo>
                    <a:pt x="35881" y="54721"/>
                  </a:lnTo>
                  <a:lnTo>
                    <a:pt x="37709" y="51387"/>
                  </a:lnTo>
                  <a:lnTo>
                    <a:pt x="37681" y="49711"/>
                  </a:lnTo>
                  <a:lnTo>
                    <a:pt x="37948" y="48253"/>
                  </a:lnTo>
                  <a:lnTo>
                    <a:pt x="39567" y="46653"/>
                  </a:lnTo>
                  <a:lnTo>
                    <a:pt x="41263" y="44567"/>
                  </a:lnTo>
                  <a:lnTo>
                    <a:pt x="43501" y="38033"/>
                  </a:lnTo>
                  <a:lnTo>
                    <a:pt x="44310" y="36938"/>
                  </a:lnTo>
                  <a:lnTo>
                    <a:pt x="45777" y="35690"/>
                  </a:lnTo>
                  <a:lnTo>
                    <a:pt x="46873" y="34452"/>
                  </a:lnTo>
                  <a:lnTo>
                    <a:pt x="46987" y="30147"/>
                  </a:lnTo>
                  <a:lnTo>
                    <a:pt x="48016" y="28899"/>
                  </a:lnTo>
                  <a:lnTo>
                    <a:pt x="49987" y="27499"/>
                  </a:lnTo>
                  <a:lnTo>
                    <a:pt x="51949" y="25251"/>
                  </a:lnTo>
                  <a:lnTo>
                    <a:pt x="53540" y="22584"/>
                  </a:lnTo>
                  <a:lnTo>
                    <a:pt x="54769" y="21336"/>
                  </a:lnTo>
                  <a:lnTo>
                    <a:pt x="56398" y="21002"/>
                  </a:lnTo>
                  <a:lnTo>
                    <a:pt x="58160" y="19955"/>
                  </a:lnTo>
                  <a:lnTo>
                    <a:pt x="60131" y="19564"/>
                  </a:lnTo>
                  <a:lnTo>
                    <a:pt x="62046" y="20079"/>
                  </a:lnTo>
                  <a:lnTo>
                    <a:pt x="63255" y="19812"/>
                  </a:lnTo>
                  <a:lnTo>
                    <a:pt x="65094" y="18517"/>
                  </a:lnTo>
                  <a:lnTo>
                    <a:pt x="69771" y="13602"/>
                  </a:lnTo>
                  <a:lnTo>
                    <a:pt x="70428" y="12620"/>
                  </a:lnTo>
                  <a:lnTo>
                    <a:pt x="71400" y="11944"/>
                  </a:lnTo>
                  <a:lnTo>
                    <a:pt x="75190" y="10258"/>
                  </a:lnTo>
                  <a:lnTo>
                    <a:pt x="76152" y="8563"/>
                  </a:lnTo>
                  <a:lnTo>
                    <a:pt x="77457" y="7039"/>
                  </a:lnTo>
                  <a:lnTo>
                    <a:pt x="79143" y="7153"/>
                  </a:lnTo>
                  <a:lnTo>
                    <a:pt x="84649" y="10925"/>
                  </a:lnTo>
                  <a:lnTo>
                    <a:pt x="90535" y="10687"/>
                  </a:lnTo>
                  <a:lnTo>
                    <a:pt x="91611" y="10830"/>
                  </a:lnTo>
                  <a:lnTo>
                    <a:pt x="91964" y="10906"/>
                  </a:lnTo>
                  <a:lnTo>
                    <a:pt x="92688" y="11211"/>
                  </a:lnTo>
                  <a:lnTo>
                    <a:pt x="100517" y="13078"/>
                  </a:lnTo>
                  <a:lnTo>
                    <a:pt x="101727" y="12868"/>
                  </a:lnTo>
                  <a:lnTo>
                    <a:pt x="102061" y="12725"/>
                  </a:lnTo>
                  <a:lnTo>
                    <a:pt x="105213" y="14259"/>
                  </a:lnTo>
                  <a:lnTo>
                    <a:pt x="108004" y="14059"/>
                  </a:lnTo>
                  <a:lnTo>
                    <a:pt x="110652" y="12992"/>
                  </a:lnTo>
                  <a:lnTo>
                    <a:pt x="113405" y="12630"/>
                  </a:lnTo>
                  <a:lnTo>
                    <a:pt x="115938" y="13268"/>
                  </a:lnTo>
                  <a:lnTo>
                    <a:pt x="117863" y="15430"/>
                  </a:lnTo>
                  <a:lnTo>
                    <a:pt x="122863" y="20021"/>
                  </a:lnTo>
                  <a:lnTo>
                    <a:pt x="124349" y="21736"/>
                  </a:lnTo>
                  <a:lnTo>
                    <a:pt x="126635" y="21479"/>
                  </a:lnTo>
                  <a:lnTo>
                    <a:pt x="129168" y="20622"/>
                  </a:lnTo>
                  <a:lnTo>
                    <a:pt x="131731" y="17564"/>
                  </a:lnTo>
                  <a:lnTo>
                    <a:pt x="139608" y="14078"/>
                  </a:lnTo>
                  <a:lnTo>
                    <a:pt x="145618" y="13211"/>
                  </a:lnTo>
                  <a:lnTo>
                    <a:pt x="151486" y="11811"/>
                  </a:lnTo>
                  <a:lnTo>
                    <a:pt x="158277" y="10820"/>
                  </a:lnTo>
                  <a:lnTo>
                    <a:pt x="160239" y="7963"/>
                  </a:lnTo>
                  <a:lnTo>
                    <a:pt x="161325" y="6010"/>
                  </a:lnTo>
                  <a:lnTo>
                    <a:pt x="162097" y="2391"/>
                  </a:lnTo>
                  <a:lnTo>
                    <a:pt x="165754" y="1343"/>
                  </a:lnTo>
                  <a:lnTo>
                    <a:pt x="169231" y="600"/>
                  </a:lnTo>
                  <a:lnTo>
                    <a:pt x="170469" y="143"/>
                  </a:lnTo>
                  <a:lnTo>
                    <a:pt x="173003" y="0"/>
                  </a:lnTo>
                  <a:lnTo>
                    <a:pt x="174974" y="305"/>
                  </a:lnTo>
                  <a:lnTo>
                    <a:pt x="178013" y="2096"/>
                  </a:lnTo>
                  <a:lnTo>
                    <a:pt x="180147" y="4334"/>
                  </a:lnTo>
                  <a:lnTo>
                    <a:pt x="180984" y="6115"/>
                  </a:lnTo>
                  <a:lnTo>
                    <a:pt x="182804" y="8630"/>
                  </a:lnTo>
                  <a:lnTo>
                    <a:pt x="184718" y="12144"/>
                  </a:lnTo>
                  <a:lnTo>
                    <a:pt x="186833" y="16821"/>
                  </a:lnTo>
                  <a:lnTo>
                    <a:pt x="187290" y="19174"/>
                  </a:lnTo>
                  <a:lnTo>
                    <a:pt x="188090" y="21727"/>
                  </a:lnTo>
                  <a:lnTo>
                    <a:pt x="189662" y="24822"/>
                  </a:lnTo>
                  <a:lnTo>
                    <a:pt x="192662" y="28251"/>
                  </a:lnTo>
                  <a:lnTo>
                    <a:pt x="193081" y="28889"/>
                  </a:lnTo>
                  <a:lnTo>
                    <a:pt x="194443" y="31299"/>
                  </a:lnTo>
                  <a:lnTo>
                    <a:pt x="197072" y="36624"/>
                  </a:lnTo>
                  <a:lnTo>
                    <a:pt x="199273" y="38748"/>
                  </a:lnTo>
                  <a:lnTo>
                    <a:pt x="201187" y="41062"/>
                  </a:lnTo>
                  <a:lnTo>
                    <a:pt x="202111" y="43386"/>
                  </a:lnTo>
                  <a:lnTo>
                    <a:pt x="203482" y="45491"/>
                  </a:lnTo>
                  <a:lnTo>
                    <a:pt x="206702" y="48282"/>
                  </a:lnTo>
                  <a:lnTo>
                    <a:pt x="209312" y="50816"/>
                  </a:lnTo>
                  <a:lnTo>
                    <a:pt x="211398" y="58083"/>
                  </a:lnTo>
                  <a:lnTo>
                    <a:pt x="212855" y="61417"/>
                  </a:lnTo>
                  <a:lnTo>
                    <a:pt x="213789" y="63960"/>
                  </a:lnTo>
                  <a:lnTo>
                    <a:pt x="213341" y="69104"/>
                  </a:lnTo>
                  <a:lnTo>
                    <a:pt x="213922" y="71304"/>
                  </a:lnTo>
                  <a:lnTo>
                    <a:pt x="212731" y="75314"/>
                  </a:lnTo>
                  <a:lnTo>
                    <a:pt x="210579" y="83353"/>
                  </a:lnTo>
                  <a:lnTo>
                    <a:pt x="210055" y="89735"/>
                  </a:lnTo>
                  <a:lnTo>
                    <a:pt x="210426" y="93164"/>
                  </a:lnTo>
                  <a:lnTo>
                    <a:pt x="210474" y="95364"/>
                  </a:lnTo>
                  <a:lnTo>
                    <a:pt x="210998" y="96764"/>
                  </a:lnTo>
                  <a:lnTo>
                    <a:pt x="211569" y="99660"/>
                  </a:lnTo>
                  <a:lnTo>
                    <a:pt x="211655" y="102175"/>
                  </a:lnTo>
                  <a:lnTo>
                    <a:pt x="210884" y="102889"/>
                  </a:lnTo>
                  <a:lnTo>
                    <a:pt x="209807" y="103489"/>
                  </a:lnTo>
                  <a:lnTo>
                    <a:pt x="209388" y="104013"/>
                  </a:lnTo>
                  <a:lnTo>
                    <a:pt x="210378" y="105146"/>
                  </a:lnTo>
                  <a:lnTo>
                    <a:pt x="211731" y="107251"/>
                  </a:lnTo>
                  <a:close/>
                </a:path>
              </a:pathLst>
            </a:custGeom>
            <a:solidFill>
              <a:srgbClr val="009D9C"/>
            </a:solidFill>
            <a:ln w="3175" cap="flat">
              <a:solidFill>
                <a:srgbClr val="FFFFFF"/>
              </a:solidFill>
              <a:prstDash val="solid"/>
              <a:miter/>
            </a:ln>
          </p:spPr>
          <p:txBody>
            <a:bodyPr rtlCol="0" anchor="ctr"/>
            <a:lstStyle/>
            <a:p>
              <a:endParaRPr lang="en-GB" dirty="0"/>
            </a:p>
          </p:txBody>
        </p:sp>
        <p:sp>
          <p:nvSpPr>
            <p:cNvPr id="225" name="Freeform: Shape 224">
              <a:extLst>
                <a:ext uri="{FF2B5EF4-FFF2-40B4-BE49-F238E27FC236}">
                  <a16:creationId xmlns:a16="http://schemas.microsoft.com/office/drawing/2014/main" id="{6CC5EC29-717C-45CA-994D-B54A103EE987}"/>
                </a:ext>
              </a:extLst>
            </p:cNvPr>
            <p:cNvSpPr/>
            <p:nvPr/>
          </p:nvSpPr>
          <p:spPr>
            <a:xfrm>
              <a:off x="7383758" y="3099682"/>
              <a:ext cx="224320" cy="305889"/>
            </a:xfrm>
            <a:custGeom>
              <a:avLst/>
              <a:gdLst>
                <a:gd name="connsiteX0" fmla="*/ 23670 w 104775"/>
                <a:gd name="connsiteY0" fmla="*/ 667 h 142875"/>
                <a:gd name="connsiteX1" fmla="*/ 26880 w 104775"/>
                <a:gd name="connsiteY1" fmla="*/ 895 h 142875"/>
                <a:gd name="connsiteX2" fmla="*/ 29280 w 104775"/>
                <a:gd name="connsiteY2" fmla="*/ 295 h 142875"/>
                <a:gd name="connsiteX3" fmla="*/ 35347 w 104775"/>
                <a:gd name="connsiteY3" fmla="*/ 1057 h 142875"/>
                <a:gd name="connsiteX4" fmla="*/ 36652 w 104775"/>
                <a:gd name="connsiteY4" fmla="*/ 1657 h 142875"/>
                <a:gd name="connsiteX5" fmla="*/ 37500 w 104775"/>
                <a:gd name="connsiteY5" fmla="*/ 2334 h 142875"/>
                <a:gd name="connsiteX6" fmla="*/ 39091 w 104775"/>
                <a:gd name="connsiteY6" fmla="*/ 4563 h 142875"/>
                <a:gd name="connsiteX7" fmla="*/ 40615 w 104775"/>
                <a:gd name="connsiteY7" fmla="*/ 7439 h 142875"/>
                <a:gd name="connsiteX8" fmla="*/ 42749 w 104775"/>
                <a:gd name="connsiteY8" fmla="*/ 8772 h 142875"/>
                <a:gd name="connsiteX9" fmla="*/ 45272 w 104775"/>
                <a:gd name="connsiteY9" fmla="*/ 10354 h 142875"/>
                <a:gd name="connsiteX10" fmla="*/ 46568 w 104775"/>
                <a:gd name="connsiteY10" fmla="*/ 11506 h 142875"/>
                <a:gd name="connsiteX11" fmla="*/ 48483 w 104775"/>
                <a:gd name="connsiteY11" fmla="*/ 14945 h 142875"/>
                <a:gd name="connsiteX12" fmla="*/ 49997 w 104775"/>
                <a:gd name="connsiteY12" fmla="*/ 16631 h 142875"/>
                <a:gd name="connsiteX13" fmla="*/ 50492 w 104775"/>
                <a:gd name="connsiteY13" fmla="*/ 16545 h 142875"/>
                <a:gd name="connsiteX14" fmla="*/ 50997 w 104775"/>
                <a:gd name="connsiteY14" fmla="*/ 16107 h 142875"/>
                <a:gd name="connsiteX15" fmla="*/ 51349 w 104775"/>
                <a:gd name="connsiteY15" fmla="*/ 15754 h 142875"/>
                <a:gd name="connsiteX16" fmla="*/ 51750 w 104775"/>
                <a:gd name="connsiteY16" fmla="*/ 16078 h 142875"/>
                <a:gd name="connsiteX17" fmla="*/ 51778 w 104775"/>
                <a:gd name="connsiteY17" fmla="*/ 17116 h 142875"/>
                <a:gd name="connsiteX18" fmla="*/ 51874 w 104775"/>
                <a:gd name="connsiteY18" fmla="*/ 19431 h 142875"/>
                <a:gd name="connsiteX19" fmla="*/ 51511 w 104775"/>
                <a:gd name="connsiteY19" fmla="*/ 21888 h 142875"/>
                <a:gd name="connsiteX20" fmla="*/ 52044 w 104775"/>
                <a:gd name="connsiteY20" fmla="*/ 24203 h 142875"/>
                <a:gd name="connsiteX21" fmla="*/ 52064 w 104775"/>
                <a:gd name="connsiteY21" fmla="*/ 24927 h 142875"/>
                <a:gd name="connsiteX22" fmla="*/ 51683 w 104775"/>
                <a:gd name="connsiteY22" fmla="*/ 25594 h 142875"/>
                <a:gd name="connsiteX23" fmla="*/ 51731 w 104775"/>
                <a:gd name="connsiteY23" fmla="*/ 26184 h 142875"/>
                <a:gd name="connsiteX24" fmla="*/ 52264 w 104775"/>
                <a:gd name="connsiteY24" fmla="*/ 26813 h 142875"/>
                <a:gd name="connsiteX25" fmla="*/ 54312 w 104775"/>
                <a:gd name="connsiteY25" fmla="*/ 28347 h 142875"/>
                <a:gd name="connsiteX26" fmla="*/ 56217 w 104775"/>
                <a:gd name="connsiteY26" fmla="*/ 30709 h 142875"/>
                <a:gd name="connsiteX27" fmla="*/ 58407 w 104775"/>
                <a:gd name="connsiteY27" fmla="*/ 32366 h 142875"/>
                <a:gd name="connsiteX28" fmla="*/ 60436 w 104775"/>
                <a:gd name="connsiteY28" fmla="*/ 33423 h 142875"/>
                <a:gd name="connsiteX29" fmla="*/ 61722 w 104775"/>
                <a:gd name="connsiteY29" fmla="*/ 33499 h 142875"/>
                <a:gd name="connsiteX30" fmla="*/ 63818 w 104775"/>
                <a:gd name="connsiteY30" fmla="*/ 35405 h 142875"/>
                <a:gd name="connsiteX31" fmla="*/ 67970 w 104775"/>
                <a:gd name="connsiteY31" fmla="*/ 36776 h 142875"/>
                <a:gd name="connsiteX32" fmla="*/ 69304 w 104775"/>
                <a:gd name="connsiteY32" fmla="*/ 37252 h 142875"/>
                <a:gd name="connsiteX33" fmla="*/ 70209 w 104775"/>
                <a:gd name="connsiteY33" fmla="*/ 38033 h 142875"/>
                <a:gd name="connsiteX34" fmla="*/ 70876 w 104775"/>
                <a:gd name="connsiteY34" fmla="*/ 38938 h 142875"/>
                <a:gd name="connsiteX35" fmla="*/ 70914 w 104775"/>
                <a:gd name="connsiteY35" fmla="*/ 39910 h 142875"/>
                <a:gd name="connsiteX36" fmla="*/ 70275 w 104775"/>
                <a:gd name="connsiteY36" fmla="*/ 40367 h 142875"/>
                <a:gd name="connsiteX37" fmla="*/ 69380 w 104775"/>
                <a:gd name="connsiteY37" fmla="*/ 41681 h 142875"/>
                <a:gd name="connsiteX38" fmla="*/ 69009 w 104775"/>
                <a:gd name="connsiteY38" fmla="*/ 43272 h 142875"/>
                <a:gd name="connsiteX39" fmla="*/ 68352 w 104775"/>
                <a:gd name="connsiteY39" fmla="*/ 43682 h 142875"/>
                <a:gd name="connsiteX40" fmla="*/ 67685 w 104775"/>
                <a:gd name="connsiteY40" fmla="*/ 43710 h 142875"/>
                <a:gd name="connsiteX41" fmla="*/ 67199 w 104775"/>
                <a:gd name="connsiteY41" fmla="*/ 44177 h 142875"/>
                <a:gd name="connsiteX42" fmla="*/ 67313 w 104775"/>
                <a:gd name="connsiteY42" fmla="*/ 44863 h 142875"/>
                <a:gd name="connsiteX43" fmla="*/ 67866 w 104775"/>
                <a:gd name="connsiteY43" fmla="*/ 45520 h 142875"/>
                <a:gd name="connsiteX44" fmla="*/ 68732 w 104775"/>
                <a:gd name="connsiteY44" fmla="*/ 46111 h 142875"/>
                <a:gd name="connsiteX45" fmla="*/ 70381 w 104775"/>
                <a:gd name="connsiteY45" fmla="*/ 46701 h 142875"/>
                <a:gd name="connsiteX46" fmla="*/ 72019 w 104775"/>
                <a:gd name="connsiteY46" fmla="*/ 47568 h 142875"/>
                <a:gd name="connsiteX47" fmla="*/ 72000 w 104775"/>
                <a:gd name="connsiteY47" fmla="*/ 48254 h 142875"/>
                <a:gd name="connsiteX48" fmla="*/ 71666 w 104775"/>
                <a:gd name="connsiteY48" fmla="*/ 49006 h 142875"/>
                <a:gd name="connsiteX49" fmla="*/ 69590 w 104775"/>
                <a:gd name="connsiteY49" fmla="*/ 49282 h 142875"/>
                <a:gd name="connsiteX50" fmla="*/ 68037 w 104775"/>
                <a:gd name="connsiteY50" fmla="*/ 49406 h 142875"/>
                <a:gd name="connsiteX51" fmla="*/ 67333 w 104775"/>
                <a:gd name="connsiteY51" fmla="*/ 49721 h 142875"/>
                <a:gd name="connsiteX52" fmla="*/ 67389 w 104775"/>
                <a:gd name="connsiteY52" fmla="*/ 51035 h 142875"/>
                <a:gd name="connsiteX53" fmla="*/ 71752 w 104775"/>
                <a:gd name="connsiteY53" fmla="*/ 52416 h 142875"/>
                <a:gd name="connsiteX54" fmla="*/ 73733 w 104775"/>
                <a:gd name="connsiteY54" fmla="*/ 53712 h 142875"/>
                <a:gd name="connsiteX55" fmla="*/ 74772 w 104775"/>
                <a:gd name="connsiteY55" fmla="*/ 55397 h 142875"/>
                <a:gd name="connsiteX56" fmla="*/ 77553 w 104775"/>
                <a:gd name="connsiteY56" fmla="*/ 56512 h 142875"/>
                <a:gd name="connsiteX57" fmla="*/ 82077 w 104775"/>
                <a:gd name="connsiteY57" fmla="*/ 57055 h 142875"/>
                <a:gd name="connsiteX58" fmla="*/ 85220 w 104775"/>
                <a:gd name="connsiteY58" fmla="*/ 58798 h 142875"/>
                <a:gd name="connsiteX59" fmla="*/ 86992 w 104775"/>
                <a:gd name="connsiteY59" fmla="*/ 61703 h 142875"/>
                <a:gd name="connsiteX60" fmla="*/ 89868 w 104775"/>
                <a:gd name="connsiteY60" fmla="*/ 61008 h 142875"/>
                <a:gd name="connsiteX61" fmla="*/ 93879 w 104775"/>
                <a:gd name="connsiteY61" fmla="*/ 56683 h 142875"/>
                <a:gd name="connsiteX62" fmla="*/ 97803 w 104775"/>
                <a:gd name="connsiteY62" fmla="*/ 55559 h 142875"/>
                <a:gd name="connsiteX63" fmla="*/ 101661 w 104775"/>
                <a:gd name="connsiteY63" fmla="*/ 57626 h 142875"/>
                <a:gd name="connsiteX64" fmla="*/ 103766 w 104775"/>
                <a:gd name="connsiteY64" fmla="*/ 59331 h 142875"/>
                <a:gd name="connsiteX65" fmla="*/ 104127 w 104775"/>
                <a:gd name="connsiteY65" fmla="*/ 60655 h 142875"/>
                <a:gd name="connsiteX66" fmla="*/ 103232 w 104775"/>
                <a:gd name="connsiteY66" fmla="*/ 61198 h 142875"/>
                <a:gd name="connsiteX67" fmla="*/ 101079 w 104775"/>
                <a:gd name="connsiteY67" fmla="*/ 60941 h 142875"/>
                <a:gd name="connsiteX68" fmla="*/ 99308 w 104775"/>
                <a:gd name="connsiteY68" fmla="*/ 61770 h 142875"/>
                <a:gd name="connsiteX69" fmla="*/ 97927 w 104775"/>
                <a:gd name="connsiteY69" fmla="*/ 63665 h 142875"/>
                <a:gd name="connsiteX70" fmla="*/ 97717 w 104775"/>
                <a:gd name="connsiteY70" fmla="*/ 65684 h 142875"/>
                <a:gd name="connsiteX71" fmla="*/ 98689 w 104775"/>
                <a:gd name="connsiteY71" fmla="*/ 67828 h 142875"/>
                <a:gd name="connsiteX72" fmla="*/ 100051 w 104775"/>
                <a:gd name="connsiteY72" fmla="*/ 69304 h 142875"/>
                <a:gd name="connsiteX73" fmla="*/ 101822 w 104775"/>
                <a:gd name="connsiteY73" fmla="*/ 70123 h 142875"/>
                <a:gd name="connsiteX74" fmla="*/ 102765 w 104775"/>
                <a:gd name="connsiteY74" fmla="*/ 71238 h 142875"/>
                <a:gd name="connsiteX75" fmla="*/ 102889 w 104775"/>
                <a:gd name="connsiteY75" fmla="*/ 72657 h 142875"/>
                <a:gd name="connsiteX76" fmla="*/ 103347 w 104775"/>
                <a:gd name="connsiteY76" fmla="*/ 73047 h 142875"/>
                <a:gd name="connsiteX77" fmla="*/ 102337 w 104775"/>
                <a:gd name="connsiteY77" fmla="*/ 73695 h 142875"/>
                <a:gd name="connsiteX78" fmla="*/ 101251 w 104775"/>
                <a:gd name="connsiteY78" fmla="*/ 74666 h 142875"/>
                <a:gd name="connsiteX79" fmla="*/ 100632 w 104775"/>
                <a:gd name="connsiteY79" fmla="*/ 76362 h 142875"/>
                <a:gd name="connsiteX80" fmla="*/ 100470 w 104775"/>
                <a:gd name="connsiteY80" fmla="*/ 79077 h 142875"/>
                <a:gd name="connsiteX81" fmla="*/ 97041 w 104775"/>
                <a:gd name="connsiteY81" fmla="*/ 81201 h 142875"/>
                <a:gd name="connsiteX82" fmla="*/ 95755 w 104775"/>
                <a:gd name="connsiteY82" fmla="*/ 81591 h 142875"/>
                <a:gd name="connsiteX83" fmla="*/ 95174 w 104775"/>
                <a:gd name="connsiteY83" fmla="*/ 83001 h 142875"/>
                <a:gd name="connsiteX84" fmla="*/ 94269 w 104775"/>
                <a:gd name="connsiteY84" fmla="*/ 86973 h 142875"/>
                <a:gd name="connsiteX85" fmla="*/ 94374 w 104775"/>
                <a:gd name="connsiteY85" fmla="*/ 89954 h 142875"/>
                <a:gd name="connsiteX86" fmla="*/ 94841 w 104775"/>
                <a:gd name="connsiteY86" fmla="*/ 91469 h 142875"/>
                <a:gd name="connsiteX87" fmla="*/ 95050 w 104775"/>
                <a:gd name="connsiteY87" fmla="*/ 92707 h 142875"/>
                <a:gd name="connsiteX88" fmla="*/ 96164 w 104775"/>
                <a:gd name="connsiteY88" fmla="*/ 94221 h 142875"/>
                <a:gd name="connsiteX89" fmla="*/ 97174 w 104775"/>
                <a:gd name="connsiteY89" fmla="*/ 96546 h 142875"/>
                <a:gd name="connsiteX90" fmla="*/ 97841 w 104775"/>
                <a:gd name="connsiteY90" fmla="*/ 99613 h 142875"/>
                <a:gd name="connsiteX91" fmla="*/ 99327 w 104775"/>
                <a:gd name="connsiteY91" fmla="*/ 101975 h 142875"/>
                <a:gd name="connsiteX92" fmla="*/ 103127 w 104775"/>
                <a:gd name="connsiteY92" fmla="*/ 104299 h 142875"/>
                <a:gd name="connsiteX93" fmla="*/ 105013 w 104775"/>
                <a:gd name="connsiteY93" fmla="*/ 105651 h 142875"/>
                <a:gd name="connsiteX94" fmla="*/ 106413 w 104775"/>
                <a:gd name="connsiteY94" fmla="*/ 107613 h 142875"/>
                <a:gd name="connsiteX95" fmla="*/ 107480 w 104775"/>
                <a:gd name="connsiteY95" fmla="*/ 109385 h 142875"/>
                <a:gd name="connsiteX96" fmla="*/ 110614 w 104775"/>
                <a:gd name="connsiteY96" fmla="*/ 111738 h 142875"/>
                <a:gd name="connsiteX97" fmla="*/ 110376 w 104775"/>
                <a:gd name="connsiteY97" fmla="*/ 113414 h 142875"/>
                <a:gd name="connsiteX98" fmla="*/ 109690 w 104775"/>
                <a:gd name="connsiteY98" fmla="*/ 115053 h 142875"/>
                <a:gd name="connsiteX99" fmla="*/ 108966 w 104775"/>
                <a:gd name="connsiteY99" fmla="*/ 115824 h 142875"/>
                <a:gd name="connsiteX100" fmla="*/ 107404 w 104775"/>
                <a:gd name="connsiteY100" fmla="*/ 117929 h 142875"/>
                <a:gd name="connsiteX101" fmla="*/ 105880 w 104775"/>
                <a:gd name="connsiteY101" fmla="*/ 119110 h 142875"/>
                <a:gd name="connsiteX102" fmla="*/ 103375 w 104775"/>
                <a:gd name="connsiteY102" fmla="*/ 122815 h 142875"/>
                <a:gd name="connsiteX103" fmla="*/ 99422 w 104775"/>
                <a:gd name="connsiteY103" fmla="*/ 123015 h 142875"/>
                <a:gd name="connsiteX104" fmla="*/ 98479 w 104775"/>
                <a:gd name="connsiteY104" fmla="*/ 123311 h 142875"/>
                <a:gd name="connsiteX105" fmla="*/ 96974 w 104775"/>
                <a:gd name="connsiteY105" fmla="*/ 124320 h 142875"/>
                <a:gd name="connsiteX106" fmla="*/ 96241 w 104775"/>
                <a:gd name="connsiteY106" fmla="*/ 126168 h 142875"/>
                <a:gd name="connsiteX107" fmla="*/ 96946 w 104775"/>
                <a:gd name="connsiteY107" fmla="*/ 127654 h 142875"/>
                <a:gd name="connsiteX108" fmla="*/ 96879 w 104775"/>
                <a:gd name="connsiteY108" fmla="*/ 129149 h 142875"/>
                <a:gd name="connsiteX109" fmla="*/ 96164 w 104775"/>
                <a:gd name="connsiteY109" fmla="*/ 132055 h 142875"/>
                <a:gd name="connsiteX110" fmla="*/ 97117 w 104775"/>
                <a:gd name="connsiteY110" fmla="*/ 135169 h 142875"/>
                <a:gd name="connsiteX111" fmla="*/ 98517 w 104775"/>
                <a:gd name="connsiteY111" fmla="*/ 136588 h 142875"/>
                <a:gd name="connsiteX112" fmla="*/ 98736 w 104775"/>
                <a:gd name="connsiteY112" fmla="*/ 137408 h 142875"/>
                <a:gd name="connsiteX113" fmla="*/ 98498 w 104775"/>
                <a:gd name="connsiteY113" fmla="*/ 138855 h 142875"/>
                <a:gd name="connsiteX114" fmla="*/ 96412 w 104775"/>
                <a:gd name="connsiteY114" fmla="*/ 141808 h 142875"/>
                <a:gd name="connsiteX115" fmla="*/ 95784 w 104775"/>
                <a:gd name="connsiteY115" fmla="*/ 142903 h 142875"/>
                <a:gd name="connsiteX116" fmla="*/ 93698 w 104775"/>
                <a:gd name="connsiteY116" fmla="*/ 143437 h 142875"/>
                <a:gd name="connsiteX117" fmla="*/ 92983 w 104775"/>
                <a:gd name="connsiteY117" fmla="*/ 143161 h 142875"/>
                <a:gd name="connsiteX118" fmla="*/ 91907 w 104775"/>
                <a:gd name="connsiteY118" fmla="*/ 142151 h 142875"/>
                <a:gd name="connsiteX119" fmla="*/ 90907 w 104775"/>
                <a:gd name="connsiteY119" fmla="*/ 141846 h 142875"/>
                <a:gd name="connsiteX120" fmla="*/ 88421 w 104775"/>
                <a:gd name="connsiteY120" fmla="*/ 143037 h 142875"/>
                <a:gd name="connsiteX121" fmla="*/ 85887 w 104775"/>
                <a:gd name="connsiteY121" fmla="*/ 143770 h 142875"/>
                <a:gd name="connsiteX122" fmla="*/ 83897 w 104775"/>
                <a:gd name="connsiteY122" fmla="*/ 143218 h 142875"/>
                <a:gd name="connsiteX123" fmla="*/ 81934 w 104775"/>
                <a:gd name="connsiteY123" fmla="*/ 143151 h 142875"/>
                <a:gd name="connsiteX124" fmla="*/ 80572 w 104775"/>
                <a:gd name="connsiteY124" fmla="*/ 143637 h 142875"/>
                <a:gd name="connsiteX125" fmla="*/ 79543 w 104775"/>
                <a:gd name="connsiteY125" fmla="*/ 143828 h 142875"/>
                <a:gd name="connsiteX126" fmla="*/ 77524 w 104775"/>
                <a:gd name="connsiteY126" fmla="*/ 145104 h 142875"/>
                <a:gd name="connsiteX127" fmla="*/ 74295 w 104775"/>
                <a:gd name="connsiteY127" fmla="*/ 146028 h 142875"/>
                <a:gd name="connsiteX128" fmla="*/ 72800 w 104775"/>
                <a:gd name="connsiteY128" fmla="*/ 145828 h 142875"/>
                <a:gd name="connsiteX129" fmla="*/ 72247 w 104775"/>
                <a:gd name="connsiteY129" fmla="*/ 144628 h 142875"/>
                <a:gd name="connsiteX130" fmla="*/ 71637 w 104775"/>
                <a:gd name="connsiteY130" fmla="*/ 142923 h 142875"/>
                <a:gd name="connsiteX131" fmla="*/ 71933 w 104775"/>
                <a:gd name="connsiteY131" fmla="*/ 142142 h 142875"/>
                <a:gd name="connsiteX132" fmla="*/ 74076 w 104775"/>
                <a:gd name="connsiteY132" fmla="*/ 140789 h 142875"/>
                <a:gd name="connsiteX133" fmla="*/ 74314 w 104775"/>
                <a:gd name="connsiteY133" fmla="*/ 139503 h 142875"/>
                <a:gd name="connsiteX134" fmla="*/ 77305 w 104775"/>
                <a:gd name="connsiteY134" fmla="*/ 133274 h 142875"/>
                <a:gd name="connsiteX135" fmla="*/ 77877 w 104775"/>
                <a:gd name="connsiteY135" fmla="*/ 131245 h 142875"/>
                <a:gd name="connsiteX136" fmla="*/ 77896 w 104775"/>
                <a:gd name="connsiteY136" fmla="*/ 130588 h 142875"/>
                <a:gd name="connsiteX137" fmla="*/ 77114 w 104775"/>
                <a:gd name="connsiteY137" fmla="*/ 130140 h 142875"/>
                <a:gd name="connsiteX138" fmla="*/ 75476 w 104775"/>
                <a:gd name="connsiteY138" fmla="*/ 130159 h 142875"/>
                <a:gd name="connsiteX139" fmla="*/ 68209 w 104775"/>
                <a:gd name="connsiteY139" fmla="*/ 127626 h 142875"/>
                <a:gd name="connsiteX140" fmla="*/ 68542 w 104775"/>
                <a:gd name="connsiteY140" fmla="*/ 124720 h 142875"/>
                <a:gd name="connsiteX141" fmla="*/ 66409 w 104775"/>
                <a:gd name="connsiteY141" fmla="*/ 123149 h 142875"/>
                <a:gd name="connsiteX142" fmla="*/ 64104 w 104775"/>
                <a:gd name="connsiteY142" fmla="*/ 121749 h 142875"/>
                <a:gd name="connsiteX143" fmla="*/ 63722 w 104775"/>
                <a:gd name="connsiteY143" fmla="*/ 120187 h 142875"/>
                <a:gd name="connsiteX144" fmla="*/ 61160 w 104775"/>
                <a:gd name="connsiteY144" fmla="*/ 117024 h 142875"/>
                <a:gd name="connsiteX145" fmla="*/ 59293 w 104775"/>
                <a:gd name="connsiteY145" fmla="*/ 115253 h 142875"/>
                <a:gd name="connsiteX146" fmla="*/ 56902 w 104775"/>
                <a:gd name="connsiteY146" fmla="*/ 114367 h 142875"/>
                <a:gd name="connsiteX147" fmla="*/ 54845 w 104775"/>
                <a:gd name="connsiteY147" fmla="*/ 113062 h 142875"/>
                <a:gd name="connsiteX148" fmla="*/ 53607 w 104775"/>
                <a:gd name="connsiteY148" fmla="*/ 112262 h 142875"/>
                <a:gd name="connsiteX149" fmla="*/ 53054 w 104775"/>
                <a:gd name="connsiteY149" fmla="*/ 110785 h 142875"/>
                <a:gd name="connsiteX150" fmla="*/ 53054 w 104775"/>
                <a:gd name="connsiteY150" fmla="*/ 109909 h 142875"/>
                <a:gd name="connsiteX151" fmla="*/ 52435 w 104775"/>
                <a:gd name="connsiteY151" fmla="*/ 109061 h 142875"/>
                <a:gd name="connsiteX152" fmla="*/ 51445 w 104775"/>
                <a:gd name="connsiteY152" fmla="*/ 109156 h 142875"/>
                <a:gd name="connsiteX153" fmla="*/ 49759 w 104775"/>
                <a:gd name="connsiteY153" fmla="*/ 110338 h 142875"/>
                <a:gd name="connsiteX154" fmla="*/ 47692 w 104775"/>
                <a:gd name="connsiteY154" fmla="*/ 111347 h 142875"/>
                <a:gd name="connsiteX155" fmla="*/ 47330 w 104775"/>
                <a:gd name="connsiteY155" fmla="*/ 112090 h 142875"/>
                <a:gd name="connsiteX156" fmla="*/ 48083 w 104775"/>
                <a:gd name="connsiteY156" fmla="*/ 113833 h 142875"/>
                <a:gd name="connsiteX157" fmla="*/ 48616 w 104775"/>
                <a:gd name="connsiteY157" fmla="*/ 114957 h 142875"/>
                <a:gd name="connsiteX158" fmla="*/ 48368 w 104775"/>
                <a:gd name="connsiteY158" fmla="*/ 116005 h 142875"/>
                <a:gd name="connsiteX159" fmla="*/ 47720 w 104775"/>
                <a:gd name="connsiteY159" fmla="*/ 117348 h 142875"/>
                <a:gd name="connsiteX160" fmla="*/ 43739 w 104775"/>
                <a:gd name="connsiteY160" fmla="*/ 120301 h 142875"/>
                <a:gd name="connsiteX161" fmla="*/ 43292 w 104775"/>
                <a:gd name="connsiteY161" fmla="*/ 121339 h 142875"/>
                <a:gd name="connsiteX162" fmla="*/ 44053 w 104775"/>
                <a:gd name="connsiteY162" fmla="*/ 122996 h 142875"/>
                <a:gd name="connsiteX163" fmla="*/ 43568 w 104775"/>
                <a:gd name="connsiteY163" fmla="*/ 123758 h 142875"/>
                <a:gd name="connsiteX164" fmla="*/ 40243 w 104775"/>
                <a:gd name="connsiteY164" fmla="*/ 124854 h 142875"/>
                <a:gd name="connsiteX165" fmla="*/ 40329 w 104775"/>
                <a:gd name="connsiteY165" fmla="*/ 123949 h 142875"/>
                <a:gd name="connsiteX166" fmla="*/ 40120 w 104775"/>
                <a:gd name="connsiteY166" fmla="*/ 122492 h 142875"/>
                <a:gd name="connsiteX167" fmla="*/ 38215 w 104775"/>
                <a:gd name="connsiteY167" fmla="*/ 120939 h 142875"/>
                <a:gd name="connsiteX168" fmla="*/ 35519 w 104775"/>
                <a:gd name="connsiteY168" fmla="*/ 119739 h 142875"/>
                <a:gd name="connsiteX169" fmla="*/ 29537 w 104775"/>
                <a:gd name="connsiteY169" fmla="*/ 115614 h 142875"/>
                <a:gd name="connsiteX170" fmla="*/ 27242 w 104775"/>
                <a:gd name="connsiteY170" fmla="*/ 115071 h 142875"/>
                <a:gd name="connsiteX171" fmla="*/ 25185 w 104775"/>
                <a:gd name="connsiteY171" fmla="*/ 114586 h 142875"/>
                <a:gd name="connsiteX172" fmla="*/ 22241 w 104775"/>
                <a:gd name="connsiteY172" fmla="*/ 112614 h 142875"/>
                <a:gd name="connsiteX173" fmla="*/ 20727 w 104775"/>
                <a:gd name="connsiteY173" fmla="*/ 112262 h 142875"/>
                <a:gd name="connsiteX174" fmla="*/ 19050 w 104775"/>
                <a:gd name="connsiteY174" fmla="*/ 110852 h 142875"/>
                <a:gd name="connsiteX175" fmla="*/ 15393 w 104775"/>
                <a:gd name="connsiteY175" fmla="*/ 106071 h 142875"/>
                <a:gd name="connsiteX176" fmla="*/ 12278 w 104775"/>
                <a:gd name="connsiteY176" fmla="*/ 103461 h 142875"/>
                <a:gd name="connsiteX177" fmla="*/ 10154 w 104775"/>
                <a:gd name="connsiteY177" fmla="*/ 102146 h 142875"/>
                <a:gd name="connsiteX178" fmla="*/ 9553 w 104775"/>
                <a:gd name="connsiteY178" fmla="*/ 100860 h 142875"/>
                <a:gd name="connsiteX179" fmla="*/ 9430 w 104775"/>
                <a:gd name="connsiteY179" fmla="*/ 99536 h 142875"/>
                <a:gd name="connsiteX180" fmla="*/ 9497 w 104775"/>
                <a:gd name="connsiteY180" fmla="*/ 99089 h 142875"/>
                <a:gd name="connsiteX181" fmla="*/ 11106 w 104775"/>
                <a:gd name="connsiteY181" fmla="*/ 97203 h 142875"/>
                <a:gd name="connsiteX182" fmla="*/ 12345 w 104775"/>
                <a:gd name="connsiteY182" fmla="*/ 96936 h 142875"/>
                <a:gd name="connsiteX183" fmla="*/ 13935 w 104775"/>
                <a:gd name="connsiteY183" fmla="*/ 96869 h 142875"/>
                <a:gd name="connsiteX184" fmla="*/ 14993 w 104775"/>
                <a:gd name="connsiteY184" fmla="*/ 97822 h 142875"/>
                <a:gd name="connsiteX185" fmla="*/ 16364 w 104775"/>
                <a:gd name="connsiteY185" fmla="*/ 98031 h 142875"/>
                <a:gd name="connsiteX186" fmla="*/ 17136 w 104775"/>
                <a:gd name="connsiteY186" fmla="*/ 96812 h 142875"/>
                <a:gd name="connsiteX187" fmla="*/ 17536 w 104775"/>
                <a:gd name="connsiteY187" fmla="*/ 95060 h 142875"/>
                <a:gd name="connsiteX188" fmla="*/ 17355 w 104775"/>
                <a:gd name="connsiteY188" fmla="*/ 92821 h 142875"/>
                <a:gd name="connsiteX189" fmla="*/ 14031 w 104775"/>
                <a:gd name="connsiteY189" fmla="*/ 87611 h 142875"/>
                <a:gd name="connsiteX190" fmla="*/ 11182 w 104775"/>
                <a:gd name="connsiteY190" fmla="*/ 83972 h 142875"/>
                <a:gd name="connsiteX191" fmla="*/ 10849 w 104775"/>
                <a:gd name="connsiteY191" fmla="*/ 83163 h 142875"/>
                <a:gd name="connsiteX192" fmla="*/ 11468 w 104775"/>
                <a:gd name="connsiteY192" fmla="*/ 82477 h 142875"/>
                <a:gd name="connsiteX193" fmla="*/ 12468 w 104775"/>
                <a:gd name="connsiteY193" fmla="*/ 82115 h 142875"/>
                <a:gd name="connsiteX194" fmla="*/ 13535 w 104775"/>
                <a:gd name="connsiteY194" fmla="*/ 82420 h 142875"/>
                <a:gd name="connsiteX195" fmla="*/ 16316 w 104775"/>
                <a:gd name="connsiteY195" fmla="*/ 82687 h 142875"/>
                <a:gd name="connsiteX196" fmla="*/ 18993 w 104775"/>
                <a:gd name="connsiteY196" fmla="*/ 82344 h 142875"/>
                <a:gd name="connsiteX197" fmla="*/ 19908 w 104775"/>
                <a:gd name="connsiteY197" fmla="*/ 81458 h 142875"/>
                <a:gd name="connsiteX198" fmla="*/ 19908 w 104775"/>
                <a:gd name="connsiteY198" fmla="*/ 80258 h 142875"/>
                <a:gd name="connsiteX199" fmla="*/ 18936 w 104775"/>
                <a:gd name="connsiteY199" fmla="*/ 79143 h 142875"/>
                <a:gd name="connsiteX200" fmla="*/ 15802 w 104775"/>
                <a:gd name="connsiteY200" fmla="*/ 76143 h 142875"/>
                <a:gd name="connsiteX201" fmla="*/ 13364 w 104775"/>
                <a:gd name="connsiteY201" fmla="*/ 73495 h 142875"/>
                <a:gd name="connsiteX202" fmla="*/ 10487 w 104775"/>
                <a:gd name="connsiteY202" fmla="*/ 71457 h 142875"/>
                <a:gd name="connsiteX203" fmla="*/ 8363 w 104775"/>
                <a:gd name="connsiteY203" fmla="*/ 70638 h 142875"/>
                <a:gd name="connsiteX204" fmla="*/ 7734 w 104775"/>
                <a:gd name="connsiteY204" fmla="*/ 69599 h 142875"/>
                <a:gd name="connsiteX205" fmla="*/ 7468 w 104775"/>
                <a:gd name="connsiteY205" fmla="*/ 68494 h 142875"/>
                <a:gd name="connsiteX206" fmla="*/ 7706 w 104775"/>
                <a:gd name="connsiteY206" fmla="*/ 66465 h 142875"/>
                <a:gd name="connsiteX207" fmla="*/ 7849 w 104775"/>
                <a:gd name="connsiteY207" fmla="*/ 63875 h 142875"/>
                <a:gd name="connsiteX208" fmla="*/ 8344 w 104775"/>
                <a:gd name="connsiteY208" fmla="*/ 62256 h 142875"/>
                <a:gd name="connsiteX209" fmla="*/ 10268 w 104775"/>
                <a:gd name="connsiteY209" fmla="*/ 59179 h 142875"/>
                <a:gd name="connsiteX210" fmla="*/ 12106 w 104775"/>
                <a:gd name="connsiteY210" fmla="*/ 55912 h 142875"/>
                <a:gd name="connsiteX211" fmla="*/ 13240 w 104775"/>
                <a:gd name="connsiteY211" fmla="*/ 52769 h 142875"/>
                <a:gd name="connsiteX212" fmla="*/ 13840 w 104775"/>
                <a:gd name="connsiteY212" fmla="*/ 49844 h 142875"/>
                <a:gd name="connsiteX213" fmla="*/ 13621 w 104775"/>
                <a:gd name="connsiteY213" fmla="*/ 48997 h 142875"/>
                <a:gd name="connsiteX214" fmla="*/ 12659 w 104775"/>
                <a:gd name="connsiteY214" fmla="*/ 48378 h 142875"/>
                <a:gd name="connsiteX215" fmla="*/ 10639 w 104775"/>
                <a:gd name="connsiteY215" fmla="*/ 47739 h 142875"/>
                <a:gd name="connsiteX216" fmla="*/ 7820 w 104775"/>
                <a:gd name="connsiteY216" fmla="*/ 48292 h 142875"/>
                <a:gd name="connsiteX217" fmla="*/ 5429 w 104775"/>
                <a:gd name="connsiteY217" fmla="*/ 49359 h 142875"/>
                <a:gd name="connsiteX218" fmla="*/ 4496 w 104775"/>
                <a:gd name="connsiteY218" fmla="*/ 49444 h 142875"/>
                <a:gd name="connsiteX219" fmla="*/ 4182 w 104775"/>
                <a:gd name="connsiteY219" fmla="*/ 48130 h 142875"/>
                <a:gd name="connsiteX220" fmla="*/ 4553 w 104775"/>
                <a:gd name="connsiteY220" fmla="*/ 47549 h 142875"/>
                <a:gd name="connsiteX221" fmla="*/ 5305 w 104775"/>
                <a:gd name="connsiteY221" fmla="*/ 47625 h 142875"/>
                <a:gd name="connsiteX222" fmla="*/ 5925 w 104775"/>
                <a:gd name="connsiteY222" fmla="*/ 47873 h 142875"/>
                <a:gd name="connsiteX223" fmla="*/ 6582 w 104775"/>
                <a:gd name="connsiteY223" fmla="*/ 47273 h 142875"/>
                <a:gd name="connsiteX224" fmla="*/ 6982 w 104775"/>
                <a:gd name="connsiteY224" fmla="*/ 45511 h 142875"/>
                <a:gd name="connsiteX225" fmla="*/ 5982 w 104775"/>
                <a:gd name="connsiteY225" fmla="*/ 39338 h 142875"/>
                <a:gd name="connsiteX226" fmla="*/ 7773 w 104775"/>
                <a:gd name="connsiteY226" fmla="*/ 38795 h 142875"/>
                <a:gd name="connsiteX227" fmla="*/ 7801 w 104775"/>
                <a:gd name="connsiteY227" fmla="*/ 37900 h 142875"/>
                <a:gd name="connsiteX228" fmla="*/ 7963 w 104775"/>
                <a:gd name="connsiteY228" fmla="*/ 37109 h 142875"/>
                <a:gd name="connsiteX229" fmla="*/ 9811 w 104775"/>
                <a:gd name="connsiteY229" fmla="*/ 38186 h 142875"/>
                <a:gd name="connsiteX230" fmla="*/ 12402 w 104775"/>
                <a:gd name="connsiteY230" fmla="*/ 38205 h 142875"/>
                <a:gd name="connsiteX231" fmla="*/ 14678 w 104775"/>
                <a:gd name="connsiteY231" fmla="*/ 37986 h 142875"/>
                <a:gd name="connsiteX232" fmla="*/ 15021 w 104775"/>
                <a:gd name="connsiteY232" fmla="*/ 37376 h 142875"/>
                <a:gd name="connsiteX233" fmla="*/ 15002 w 104775"/>
                <a:gd name="connsiteY233" fmla="*/ 36500 h 142875"/>
                <a:gd name="connsiteX234" fmla="*/ 14526 w 104775"/>
                <a:gd name="connsiteY234" fmla="*/ 35805 h 142875"/>
                <a:gd name="connsiteX235" fmla="*/ 13716 w 104775"/>
                <a:gd name="connsiteY235" fmla="*/ 35252 h 142875"/>
                <a:gd name="connsiteX236" fmla="*/ 13135 w 104775"/>
                <a:gd name="connsiteY236" fmla="*/ 34395 h 142875"/>
                <a:gd name="connsiteX237" fmla="*/ 11602 w 104775"/>
                <a:gd name="connsiteY237" fmla="*/ 34014 h 142875"/>
                <a:gd name="connsiteX238" fmla="*/ 6791 w 104775"/>
                <a:gd name="connsiteY238" fmla="*/ 31785 h 142875"/>
                <a:gd name="connsiteX239" fmla="*/ 4429 w 104775"/>
                <a:gd name="connsiteY239" fmla="*/ 29413 h 142875"/>
                <a:gd name="connsiteX240" fmla="*/ 4506 w 104775"/>
                <a:gd name="connsiteY240" fmla="*/ 26889 h 142875"/>
                <a:gd name="connsiteX241" fmla="*/ 5192 w 104775"/>
                <a:gd name="connsiteY241" fmla="*/ 25508 h 142875"/>
                <a:gd name="connsiteX242" fmla="*/ 6020 w 104775"/>
                <a:gd name="connsiteY242" fmla="*/ 25022 h 142875"/>
                <a:gd name="connsiteX243" fmla="*/ 5772 w 104775"/>
                <a:gd name="connsiteY243" fmla="*/ 24555 h 142875"/>
                <a:gd name="connsiteX244" fmla="*/ 3067 w 104775"/>
                <a:gd name="connsiteY244" fmla="*/ 23384 h 142875"/>
                <a:gd name="connsiteX245" fmla="*/ 2105 w 104775"/>
                <a:gd name="connsiteY245" fmla="*/ 21755 h 142875"/>
                <a:gd name="connsiteX246" fmla="*/ 2896 w 104775"/>
                <a:gd name="connsiteY246" fmla="*/ 19669 h 142875"/>
                <a:gd name="connsiteX247" fmla="*/ 1486 w 104775"/>
                <a:gd name="connsiteY247" fmla="*/ 15412 h 142875"/>
                <a:gd name="connsiteX248" fmla="*/ 0 w 104775"/>
                <a:gd name="connsiteY248" fmla="*/ 12792 h 142875"/>
                <a:gd name="connsiteX249" fmla="*/ 1457 w 104775"/>
                <a:gd name="connsiteY249" fmla="*/ 11659 h 142875"/>
                <a:gd name="connsiteX250" fmla="*/ 1657 w 104775"/>
                <a:gd name="connsiteY250" fmla="*/ 10040 h 142875"/>
                <a:gd name="connsiteX251" fmla="*/ 1772 w 104775"/>
                <a:gd name="connsiteY251" fmla="*/ 9115 h 142875"/>
                <a:gd name="connsiteX252" fmla="*/ 2372 w 104775"/>
                <a:gd name="connsiteY252" fmla="*/ 9135 h 142875"/>
                <a:gd name="connsiteX253" fmla="*/ 4725 w 104775"/>
                <a:gd name="connsiteY253" fmla="*/ 8049 h 142875"/>
                <a:gd name="connsiteX254" fmla="*/ 5582 w 104775"/>
                <a:gd name="connsiteY254" fmla="*/ 7172 h 142875"/>
                <a:gd name="connsiteX255" fmla="*/ 6077 w 104775"/>
                <a:gd name="connsiteY255" fmla="*/ 6134 h 142875"/>
                <a:gd name="connsiteX256" fmla="*/ 6639 w 104775"/>
                <a:gd name="connsiteY256" fmla="*/ 5877 h 142875"/>
                <a:gd name="connsiteX257" fmla="*/ 8211 w 104775"/>
                <a:gd name="connsiteY257" fmla="*/ 7001 h 142875"/>
                <a:gd name="connsiteX258" fmla="*/ 9877 w 104775"/>
                <a:gd name="connsiteY258" fmla="*/ 7096 h 142875"/>
                <a:gd name="connsiteX259" fmla="*/ 11735 w 104775"/>
                <a:gd name="connsiteY259" fmla="*/ 6391 h 142875"/>
                <a:gd name="connsiteX260" fmla="*/ 13135 w 104775"/>
                <a:gd name="connsiteY260" fmla="*/ 5410 h 142875"/>
                <a:gd name="connsiteX261" fmla="*/ 14802 w 104775"/>
                <a:gd name="connsiteY261" fmla="*/ 4591 h 142875"/>
                <a:gd name="connsiteX262" fmla="*/ 15564 w 104775"/>
                <a:gd name="connsiteY262" fmla="*/ 4029 h 142875"/>
                <a:gd name="connsiteX263" fmla="*/ 16536 w 104775"/>
                <a:gd name="connsiteY263" fmla="*/ 3153 h 142875"/>
                <a:gd name="connsiteX264" fmla="*/ 18488 w 104775"/>
                <a:gd name="connsiteY264" fmla="*/ 543 h 142875"/>
                <a:gd name="connsiteX265" fmla="*/ 20707 w 104775"/>
                <a:gd name="connsiteY265"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104775" h="142875">
                  <a:moveTo>
                    <a:pt x="23670" y="667"/>
                  </a:moveTo>
                  <a:lnTo>
                    <a:pt x="26880" y="895"/>
                  </a:lnTo>
                  <a:lnTo>
                    <a:pt x="29280" y="295"/>
                  </a:lnTo>
                  <a:lnTo>
                    <a:pt x="35347" y="1057"/>
                  </a:lnTo>
                  <a:lnTo>
                    <a:pt x="36652" y="1657"/>
                  </a:lnTo>
                  <a:lnTo>
                    <a:pt x="37500" y="2334"/>
                  </a:lnTo>
                  <a:lnTo>
                    <a:pt x="39091" y="4563"/>
                  </a:lnTo>
                  <a:lnTo>
                    <a:pt x="40615" y="7439"/>
                  </a:lnTo>
                  <a:lnTo>
                    <a:pt x="42749" y="8772"/>
                  </a:lnTo>
                  <a:lnTo>
                    <a:pt x="45272" y="10354"/>
                  </a:lnTo>
                  <a:lnTo>
                    <a:pt x="46568" y="11506"/>
                  </a:lnTo>
                  <a:lnTo>
                    <a:pt x="48483" y="14945"/>
                  </a:lnTo>
                  <a:lnTo>
                    <a:pt x="49997" y="16631"/>
                  </a:lnTo>
                  <a:lnTo>
                    <a:pt x="50492" y="16545"/>
                  </a:lnTo>
                  <a:lnTo>
                    <a:pt x="50997" y="16107"/>
                  </a:lnTo>
                  <a:lnTo>
                    <a:pt x="51349" y="15754"/>
                  </a:lnTo>
                  <a:lnTo>
                    <a:pt x="51750" y="16078"/>
                  </a:lnTo>
                  <a:lnTo>
                    <a:pt x="51778" y="17116"/>
                  </a:lnTo>
                  <a:lnTo>
                    <a:pt x="51874" y="19431"/>
                  </a:lnTo>
                  <a:lnTo>
                    <a:pt x="51511" y="21888"/>
                  </a:lnTo>
                  <a:lnTo>
                    <a:pt x="52044" y="24203"/>
                  </a:lnTo>
                  <a:lnTo>
                    <a:pt x="52064" y="24927"/>
                  </a:lnTo>
                  <a:lnTo>
                    <a:pt x="51683" y="25594"/>
                  </a:lnTo>
                  <a:lnTo>
                    <a:pt x="51731" y="26184"/>
                  </a:lnTo>
                  <a:lnTo>
                    <a:pt x="52264" y="26813"/>
                  </a:lnTo>
                  <a:lnTo>
                    <a:pt x="54312" y="28347"/>
                  </a:lnTo>
                  <a:lnTo>
                    <a:pt x="56217" y="30709"/>
                  </a:lnTo>
                  <a:lnTo>
                    <a:pt x="58407" y="32366"/>
                  </a:lnTo>
                  <a:lnTo>
                    <a:pt x="60436" y="33423"/>
                  </a:lnTo>
                  <a:lnTo>
                    <a:pt x="61722" y="33499"/>
                  </a:lnTo>
                  <a:lnTo>
                    <a:pt x="63818" y="35405"/>
                  </a:lnTo>
                  <a:lnTo>
                    <a:pt x="67970" y="36776"/>
                  </a:lnTo>
                  <a:lnTo>
                    <a:pt x="69304" y="37252"/>
                  </a:lnTo>
                  <a:lnTo>
                    <a:pt x="70209" y="38033"/>
                  </a:lnTo>
                  <a:lnTo>
                    <a:pt x="70876" y="38938"/>
                  </a:lnTo>
                  <a:lnTo>
                    <a:pt x="70914" y="39910"/>
                  </a:lnTo>
                  <a:lnTo>
                    <a:pt x="70275" y="40367"/>
                  </a:lnTo>
                  <a:lnTo>
                    <a:pt x="69380" y="41681"/>
                  </a:lnTo>
                  <a:lnTo>
                    <a:pt x="69009" y="43272"/>
                  </a:lnTo>
                  <a:lnTo>
                    <a:pt x="68352" y="43682"/>
                  </a:lnTo>
                  <a:lnTo>
                    <a:pt x="67685" y="43710"/>
                  </a:lnTo>
                  <a:lnTo>
                    <a:pt x="67199" y="44177"/>
                  </a:lnTo>
                  <a:lnTo>
                    <a:pt x="67313" y="44863"/>
                  </a:lnTo>
                  <a:lnTo>
                    <a:pt x="67866" y="45520"/>
                  </a:lnTo>
                  <a:lnTo>
                    <a:pt x="68732" y="46111"/>
                  </a:lnTo>
                  <a:lnTo>
                    <a:pt x="70381" y="46701"/>
                  </a:lnTo>
                  <a:lnTo>
                    <a:pt x="72019" y="47568"/>
                  </a:lnTo>
                  <a:lnTo>
                    <a:pt x="72000" y="48254"/>
                  </a:lnTo>
                  <a:lnTo>
                    <a:pt x="71666" y="49006"/>
                  </a:lnTo>
                  <a:lnTo>
                    <a:pt x="69590" y="49282"/>
                  </a:lnTo>
                  <a:lnTo>
                    <a:pt x="68037" y="49406"/>
                  </a:lnTo>
                  <a:lnTo>
                    <a:pt x="67333" y="49721"/>
                  </a:lnTo>
                  <a:lnTo>
                    <a:pt x="67389" y="51035"/>
                  </a:lnTo>
                  <a:lnTo>
                    <a:pt x="71752" y="52416"/>
                  </a:lnTo>
                  <a:lnTo>
                    <a:pt x="73733" y="53712"/>
                  </a:lnTo>
                  <a:lnTo>
                    <a:pt x="74772" y="55397"/>
                  </a:lnTo>
                  <a:lnTo>
                    <a:pt x="77553" y="56512"/>
                  </a:lnTo>
                  <a:lnTo>
                    <a:pt x="82077" y="57055"/>
                  </a:lnTo>
                  <a:lnTo>
                    <a:pt x="85220" y="58798"/>
                  </a:lnTo>
                  <a:lnTo>
                    <a:pt x="86992" y="61703"/>
                  </a:lnTo>
                  <a:lnTo>
                    <a:pt x="89868" y="61008"/>
                  </a:lnTo>
                  <a:lnTo>
                    <a:pt x="93879" y="56683"/>
                  </a:lnTo>
                  <a:lnTo>
                    <a:pt x="97803" y="55559"/>
                  </a:lnTo>
                  <a:lnTo>
                    <a:pt x="101661" y="57626"/>
                  </a:lnTo>
                  <a:lnTo>
                    <a:pt x="103766" y="59331"/>
                  </a:lnTo>
                  <a:lnTo>
                    <a:pt x="104127" y="60655"/>
                  </a:lnTo>
                  <a:lnTo>
                    <a:pt x="103232" y="61198"/>
                  </a:lnTo>
                  <a:lnTo>
                    <a:pt x="101079" y="60941"/>
                  </a:lnTo>
                  <a:lnTo>
                    <a:pt x="99308" y="61770"/>
                  </a:lnTo>
                  <a:lnTo>
                    <a:pt x="97927" y="63665"/>
                  </a:lnTo>
                  <a:lnTo>
                    <a:pt x="97717" y="65684"/>
                  </a:lnTo>
                  <a:lnTo>
                    <a:pt x="98689" y="67828"/>
                  </a:lnTo>
                  <a:lnTo>
                    <a:pt x="100051" y="69304"/>
                  </a:lnTo>
                  <a:lnTo>
                    <a:pt x="101822" y="70123"/>
                  </a:lnTo>
                  <a:lnTo>
                    <a:pt x="102765" y="71238"/>
                  </a:lnTo>
                  <a:lnTo>
                    <a:pt x="102889" y="72657"/>
                  </a:lnTo>
                  <a:lnTo>
                    <a:pt x="103347" y="73047"/>
                  </a:lnTo>
                  <a:lnTo>
                    <a:pt x="102337" y="73695"/>
                  </a:lnTo>
                  <a:lnTo>
                    <a:pt x="101251" y="74666"/>
                  </a:lnTo>
                  <a:lnTo>
                    <a:pt x="100632" y="76362"/>
                  </a:lnTo>
                  <a:lnTo>
                    <a:pt x="100470" y="79077"/>
                  </a:lnTo>
                  <a:lnTo>
                    <a:pt x="97041" y="81201"/>
                  </a:lnTo>
                  <a:lnTo>
                    <a:pt x="95755" y="81591"/>
                  </a:lnTo>
                  <a:lnTo>
                    <a:pt x="95174" y="83001"/>
                  </a:lnTo>
                  <a:lnTo>
                    <a:pt x="94269" y="86973"/>
                  </a:lnTo>
                  <a:lnTo>
                    <a:pt x="94374" y="89954"/>
                  </a:lnTo>
                  <a:lnTo>
                    <a:pt x="94841" y="91469"/>
                  </a:lnTo>
                  <a:lnTo>
                    <a:pt x="95050" y="92707"/>
                  </a:lnTo>
                  <a:lnTo>
                    <a:pt x="96164" y="94221"/>
                  </a:lnTo>
                  <a:lnTo>
                    <a:pt x="97174" y="96546"/>
                  </a:lnTo>
                  <a:lnTo>
                    <a:pt x="97841" y="99613"/>
                  </a:lnTo>
                  <a:lnTo>
                    <a:pt x="99327" y="101975"/>
                  </a:lnTo>
                  <a:lnTo>
                    <a:pt x="103127" y="104299"/>
                  </a:lnTo>
                  <a:lnTo>
                    <a:pt x="105013" y="105651"/>
                  </a:lnTo>
                  <a:lnTo>
                    <a:pt x="106413" y="107613"/>
                  </a:lnTo>
                  <a:lnTo>
                    <a:pt x="107480" y="109385"/>
                  </a:lnTo>
                  <a:lnTo>
                    <a:pt x="110614" y="111738"/>
                  </a:lnTo>
                  <a:lnTo>
                    <a:pt x="110376" y="113414"/>
                  </a:lnTo>
                  <a:lnTo>
                    <a:pt x="109690" y="115053"/>
                  </a:lnTo>
                  <a:lnTo>
                    <a:pt x="108966" y="115824"/>
                  </a:lnTo>
                  <a:lnTo>
                    <a:pt x="107404" y="117929"/>
                  </a:lnTo>
                  <a:lnTo>
                    <a:pt x="105880" y="119110"/>
                  </a:lnTo>
                  <a:lnTo>
                    <a:pt x="103375" y="122815"/>
                  </a:lnTo>
                  <a:lnTo>
                    <a:pt x="99422" y="123015"/>
                  </a:lnTo>
                  <a:lnTo>
                    <a:pt x="98479" y="123311"/>
                  </a:lnTo>
                  <a:lnTo>
                    <a:pt x="96974" y="124320"/>
                  </a:lnTo>
                  <a:lnTo>
                    <a:pt x="96241" y="126168"/>
                  </a:lnTo>
                  <a:lnTo>
                    <a:pt x="96946" y="127654"/>
                  </a:lnTo>
                  <a:lnTo>
                    <a:pt x="96879" y="129149"/>
                  </a:lnTo>
                  <a:lnTo>
                    <a:pt x="96164" y="132055"/>
                  </a:lnTo>
                  <a:lnTo>
                    <a:pt x="97117" y="135169"/>
                  </a:lnTo>
                  <a:lnTo>
                    <a:pt x="98517" y="136588"/>
                  </a:lnTo>
                  <a:lnTo>
                    <a:pt x="98736" y="137408"/>
                  </a:lnTo>
                  <a:lnTo>
                    <a:pt x="98498" y="138855"/>
                  </a:lnTo>
                  <a:lnTo>
                    <a:pt x="96412" y="141808"/>
                  </a:lnTo>
                  <a:lnTo>
                    <a:pt x="95784" y="142903"/>
                  </a:lnTo>
                  <a:lnTo>
                    <a:pt x="93698" y="143437"/>
                  </a:lnTo>
                  <a:lnTo>
                    <a:pt x="92983" y="143161"/>
                  </a:lnTo>
                  <a:lnTo>
                    <a:pt x="91907" y="142151"/>
                  </a:lnTo>
                  <a:lnTo>
                    <a:pt x="90907" y="141846"/>
                  </a:lnTo>
                  <a:lnTo>
                    <a:pt x="88421" y="143037"/>
                  </a:lnTo>
                  <a:lnTo>
                    <a:pt x="85887" y="143770"/>
                  </a:lnTo>
                  <a:lnTo>
                    <a:pt x="83897" y="143218"/>
                  </a:lnTo>
                  <a:lnTo>
                    <a:pt x="81934" y="143151"/>
                  </a:lnTo>
                  <a:lnTo>
                    <a:pt x="80572" y="143637"/>
                  </a:lnTo>
                  <a:lnTo>
                    <a:pt x="79543" y="143828"/>
                  </a:lnTo>
                  <a:lnTo>
                    <a:pt x="77524" y="145104"/>
                  </a:lnTo>
                  <a:lnTo>
                    <a:pt x="74295" y="146028"/>
                  </a:lnTo>
                  <a:lnTo>
                    <a:pt x="72800" y="145828"/>
                  </a:lnTo>
                  <a:lnTo>
                    <a:pt x="72247" y="144628"/>
                  </a:lnTo>
                  <a:lnTo>
                    <a:pt x="71637" y="142923"/>
                  </a:lnTo>
                  <a:lnTo>
                    <a:pt x="71933" y="142142"/>
                  </a:lnTo>
                  <a:lnTo>
                    <a:pt x="74076" y="140789"/>
                  </a:lnTo>
                  <a:lnTo>
                    <a:pt x="74314" y="139503"/>
                  </a:lnTo>
                  <a:lnTo>
                    <a:pt x="77305" y="133274"/>
                  </a:lnTo>
                  <a:lnTo>
                    <a:pt x="77877" y="131245"/>
                  </a:lnTo>
                  <a:lnTo>
                    <a:pt x="77896" y="130588"/>
                  </a:lnTo>
                  <a:lnTo>
                    <a:pt x="77114" y="130140"/>
                  </a:lnTo>
                  <a:lnTo>
                    <a:pt x="75476" y="130159"/>
                  </a:lnTo>
                  <a:lnTo>
                    <a:pt x="68209" y="127626"/>
                  </a:lnTo>
                  <a:lnTo>
                    <a:pt x="68542" y="124720"/>
                  </a:lnTo>
                  <a:lnTo>
                    <a:pt x="66409" y="123149"/>
                  </a:lnTo>
                  <a:lnTo>
                    <a:pt x="64104" y="121749"/>
                  </a:lnTo>
                  <a:lnTo>
                    <a:pt x="63722" y="120187"/>
                  </a:lnTo>
                  <a:lnTo>
                    <a:pt x="61160" y="117024"/>
                  </a:lnTo>
                  <a:lnTo>
                    <a:pt x="59293" y="115253"/>
                  </a:lnTo>
                  <a:lnTo>
                    <a:pt x="56902" y="114367"/>
                  </a:lnTo>
                  <a:lnTo>
                    <a:pt x="54845" y="113062"/>
                  </a:lnTo>
                  <a:lnTo>
                    <a:pt x="53607" y="112262"/>
                  </a:lnTo>
                  <a:lnTo>
                    <a:pt x="53054" y="110785"/>
                  </a:lnTo>
                  <a:lnTo>
                    <a:pt x="53054" y="109909"/>
                  </a:lnTo>
                  <a:lnTo>
                    <a:pt x="52435" y="109061"/>
                  </a:lnTo>
                  <a:lnTo>
                    <a:pt x="51445" y="109156"/>
                  </a:lnTo>
                  <a:lnTo>
                    <a:pt x="49759" y="110338"/>
                  </a:lnTo>
                  <a:lnTo>
                    <a:pt x="47692" y="111347"/>
                  </a:lnTo>
                  <a:lnTo>
                    <a:pt x="47330" y="112090"/>
                  </a:lnTo>
                  <a:lnTo>
                    <a:pt x="48083" y="113833"/>
                  </a:lnTo>
                  <a:lnTo>
                    <a:pt x="48616" y="114957"/>
                  </a:lnTo>
                  <a:lnTo>
                    <a:pt x="48368" y="116005"/>
                  </a:lnTo>
                  <a:lnTo>
                    <a:pt x="47720" y="117348"/>
                  </a:lnTo>
                  <a:lnTo>
                    <a:pt x="43739" y="120301"/>
                  </a:lnTo>
                  <a:lnTo>
                    <a:pt x="43292" y="121339"/>
                  </a:lnTo>
                  <a:lnTo>
                    <a:pt x="44053" y="122996"/>
                  </a:lnTo>
                  <a:lnTo>
                    <a:pt x="43568" y="123758"/>
                  </a:lnTo>
                  <a:lnTo>
                    <a:pt x="40243" y="124854"/>
                  </a:lnTo>
                  <a:lnTo>
                    <a:pt x="40329" y="123949"/>
                  </a:lnTo>
                  <a:lnTo>
                    <a:pt x="40120" y="122492"/>
                  </a:lnTo>
                  <a:lnTo>
                    <a:pt x="38215" y="120939"/>
                  </a:lnTo>
                  <a:lnTo>
                    <a:pt x="35519" y="119739"/>
                  </a:lnTo>
                  <a:lnTo>
                    <a:pt x="29537" y="115614"/>
                  </a:lnTo>
                  <a:lnTo>
                    <a:pt x="27242" y="115071"/>
                  </a:lnTo>
                  <a:lnTo>
                    <a:pt x="25185" y="114586"/>
                  </a:lnTo>
                  <a:lnTo>
                    <a:pt x="22241" y="112614"/>
                  </a:lnTo>
                  <a:lnTo>
                    <a:pt x="20727" y="112262"/>
                  </a:lnTo>
                  <a:lnTo>
                    <a:pt x="19050" y="110852"/>
                  </a:lnTo>
                  <a:lnTo>
                    <a:pt x="15393" y="106071"/>
                  </a:lnTo>
                  <a:lnTo>
                    <a:pt x="12278" y="103461"/>
                  </a:lnTo>
                  <a:lnTo>
                    <a:pt x="10154" y="102146"/>
                  </a:lnTo>
                  <a:lnTo>
                    <a:pt x="9553" y="100860"/>
                  </a:lnTo>
                  <a:lnTo>
                    <a:pt x="9430" y="99536"/>
                  </a:lnTo>
                  <a:lnTo>
                    <a:pt x="9497" y="99089"/>
                  </a:lnTo>
                  <a:lnTo>
                    <a:pt x="11106" y="97203"/>
                  </a:lnTo>
                  <a:lnTo>
                    <a:pt x="12345" y="96936"/>
                  </a:lnTo>
                  <a:lnTo>
                    <a:pt x="13935" y="96869"/>
                  </a:lnTo>
                  <a:lnTo>
                    <a:pt x="14993" y="97822"/>
                  </a:lnTo>
                  <a:lnTo>
                    <a:pt x="16364" y="98031"/>
                  </a:lnTo>
                  <a:lnTo>
                    <a:pt x="17136" y="96812"/>
                  </a:lnTo>
                  <a:lnTo>
                    <a:pt x="17536" y="95060"/>
                  </a:lnTo>
                  <a:lnTo>
                    <a:pt x="17355" y="92821"/>
                  </a:lnTo>
                  <a:lnTo>
                    <a:pt x="14031" y="87611"/>
                  </a:lnTo>
                  <a:lnTo>
                    <a:pt x="11182" y="83972"/>
                  </a:lnTo>
                  <a:lnTo>
                    <a:pt x="10849" y="83163"/>
                  </a:lnTo>
                  <a:lnTo>
                    <a:pt x="11468" y="82477"/>
                  </a:lnTo>
                  <a:lnTo>
                    <a:pt x="12468" y="82115"/>
                  </a:lnTo>
                  <a:lnTo>
                    <a:pt x="13535" y="82420"/>
                  </a:lnTo>
                  <a:lnTo>
                    <a:pt x="16316" y="82687"/>
                  </a:lnTo>
                  <a:lnTo>
                    <a:pt x="18993" y="82344"/>
                  </a:lnTo>
                  <a:lnTo>
                    <a:pt x="19908" y="81458"/>
                  </a:lnTo>
                  <a:lnTo>
                    <a:pt x="19908" y="80258"/>
                  </a:lnTo>
                  <a:lnTo>
                    <a:pt x="18936" y="79143"/>
                  </a:lnTo>
                  <a:lnTo>
                    <a:pt x="15802" y="76143"/>
                  </a:lnTo>
                  <a:lnTo>
                    <a:pt x="13364" y="73495"/>
                  </a:lnTo>
                  <a:lnTo>
                    <a:pt x="10487" y="71457"/>
                  </a:lnTo>
                  <a:lnTo>
                    <a:pt x="8363" y="70638"/>
                  </a:lnTo>
                  <a:lnTo>
                    <a:pt x="7734" y="69599"/>
                  </a:lnTo>
                  <a:lnTo>
                    <a:pt x="7468" y="68494"/>
                  </a:lnTo>
                  <a:lnTo>
                    <a:pt x="7706" y="66465"/>
                  </a:lnTo>
                  <a:lnTo>
                    <a:pt x="7849" y="63875"/>
                  </a:lnTo>
                  <a:lnTo>
                    <a:pt x="8344" y="62256"/>
                  </a:lnTo>
                  <a:lnTo>
                    <a:pt x="10268" y="59179"/>
                  </a:lnTo>
                  <a:lnTo>
                    <a:pt x="12106" y="55912"/>
                  </a:lnTo>
                  <a:lnTo>
                    <a:pt x="13240" y="52769"/>
                  </a:lnTo>
                  <a:lnTo>
                    <a:pt x="13840" y="49844"/>
                  </a:lnTo>
                  <a:lnTo>
                    <a:pt x="13621" y="48997"/>
                  </a:lnTo>
                  <a:lnTo>
                    <a:pt x="12659" y="48378"/>
                  </a:lnTo>
                  <a:lnTo>
                    <a:pt x="10639" y="47739"/>
                  </a:lnTo>
                  <a:lnTo>
                    <a:pt x="7820" y="48292"/>
                  </a:lnTo>
                  <a:lnTo>
                    <a:pt x="5429" y="49359"/>
                  </a:lnTo>
                  <a:lnTo>
                    <a:pt x="4496" y="49444"/>
                  </a:lnTo>
                  <a:lnTo>
                    <a:pt x="4182" y="48130"/>
                  </a:lnTo>
                  <a:lnTo>
                    <a:pt x="4553" y="47549"/>
                  </a:lnTo>
                  <a:lnTo>
                    <a:pt x="5305" y="47625"/>
                  </a:lnTo>
                  <a:lnTo>
                    <a:pt x="5925" y="47873"/>
                  </a:lnTo>
                  <a:lnTo>
                    <a:pt x="6582" y="47273"/>
                  </a:lnTo>
                  <a:lnTo>
                    <a:pt x="6982" y="45511"/>
                  </a:lnTo>
                  <a:lnTo>
                    <a:pt x="5982" y="39338"/>
                  </a:lnTo>
                  <a:lnTo>
                    <a:pt x="7773" y="38795"/>
                  </a:lnTo>
                  <a:lnTo>
                    <a:pt x="7801" y="37900"/>
                  </a:lnTo>
                  <a:lnTo>
                    <a:pt x="7963" y="37109"/>
                  </a:lnTo>
                  <a:lnTo>
                    <a:pt x="9811" y="38186"/>
                  </a:lnTo>
                  <a:lnTo>
                    <a:pt x="12402" y="38205"/>
                  </a:lnTo>
                  <a:lnTo>
                    <a:pt x="14678" y="37986"/>
                  </a:lnTo>
                  <a:lnTo>
                    <a:pt x="15021" y="37376"/>
                  </a:lnTo>
                  <a:lnTo>
                    <a:pt x="15002" y="36500"/>
                  </a:lnTo>
                  <a:lnTo>
                    <a:pt x="14526" y="35805"/>
                  </a:lnTo>
                  <a:lnTo>
                    <a:pt x="13716" y="35252"/>
                  </a:lnTo>
                  <a:lnTo>
                    <a:pt x="13135" y="34395"/>
                  </a:lnTo>
                  <a:lnTo>
                    <a:pt x="11602" y="34014"/>
                  </a:lnTo>
                  <a:lnTo>
                    <a:pt x="6791" y="31785"/>
                  </a:lnTo>
                  <a:lnTo>
                    <a:pt x="4429" y="29413"/>
                  </a:lnTo>
                  <a:lnTo>
                    <a:pt x="4506" y="26889"/>
                  </a:lnTo>
                  <a:lnTo>
                    <a:pt x="5192" y="25508"/>
                  </a:lnTo>
                  <a:lnTo>
                    <a:pt x="6020" y="25022"/>
                  </a:lnTo>
                  <a:lnTo>
                    <a:pt x="5772" y="24555"/>
                  </a:lnTo>
                  <a:lnTo>
                    <a:pt x="3067" y="23384"/>
                  </a:lnTo>
                  <a:lnTo>
                    <a:pt x="2105" y="21755"/>
                  </a:lnTo>
                  <a:lnTo>
                    <a:pt x="2896" y="19669"/>
                  </a:lnTo>
                  <a:lnTo>
                    <a:pt x="1486" y="15412"/>
                  </a:lnTo>
                  <a:lnTo>
                    <a:pt x="0" y="12792"/>
                  </a:lnTo>
                  <a:lnTo>
                    <a:pt x="1457" y="11659"/>
                  </a:lnTo>
                  <a:lnTo>
                    <a:pt x="1657" y="10040"/>
                  </a:lnTo>
                  <a:lnTo>
                    <a:pt x="1772" y="9115"/>
                  </a:lnTo>
                  <a:lnTo>
                    <a:pt x="2372" y="9135"/>
                  </a:lnTo>
                  <a:lnTo>
                    <a:pt x="4725" y="8049"/>
                  </a:lnTo>
                  <a:lnTo>
                    <a:pt x="5582" y="7172"/>
                  </a:lnTo>
                  <a:lnTo>
                    <a:pt x="6077" y="6134"/>
                  </a:lnTo>
                  <a:lnTo>
                    <a:pt x="6639" y="5877"/>
                  </a:lnTo>
                  <a:lnTo>
                    <a:pt x="8211" y="7001"/>
                  </a:lnTo>
                  <a:lnTo>
                    <a:pt x="9877" y="7096"/>
                  </a:lnTo>
                  <a:lnTo>
                    <a:pt x="11735" y="6391"/>
                  </a:lnTo>
                  <a:lnTo>
                    <a:pt x="13135" y="5410"/>
                  </a:lnTo>
                  <a:lnTo>
                    <a:pt x="14802" y="4591"/>
                  </a:lnTo>
                  <a:lnTo>
                    <a:pt x="15564" y="4029"/>
                  </a:lnTo>
                  <a:lnTo>
                    <a:pt x="16536" y="3153"/>
                  </a:lnTo>
                  <a:lnTo>
                    <a:pt x="18488" y="543"/>
                  </a:lnTo>
                  <a:lnTo>
                    <a:pt x="20707" y="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26" name="Freeform: Shape 225">
              <a:extLst>
                <a:ext uri="{FF2B5EF4-FFF2-40B4-BE49-F238E27FC236}">
                  <a16:creationId xmlns:a16="http://schemas.microsoft.com/office/drawing/2014/main" id="{2A068B80-6936-4842-BC63-35897CC39EC0}"/>
                </a:ext>
              </a:extLst>
            </p:cNvPr>
            <p:cNvSpPr/>
            <p:nvPr/>
          </p:nvSpPr>
          <p:spPr>
            <a:xfrm>
              <a:off x="6943378" y="557136"/>
              <a:ext cx="734133" cy="1692585"/>
            </a:xfrm>
            <a:custGeom>
              <a:avLst/>
              <a:gdLst>
                <a:gd name="connsiteX0" fmla="*/ 347815 w 342900"/>
                <a:gd name="connsiteY0" fmla="*/ 225095 h 790575"/>
                <a:gd name="connsiteX1" fmla="*/ 340728 w 342900"/>
                <a:gd name="connsiteY1" fmla="*/ 226600 h 790575"/>
                <a:gd name="connsiteX2" fmla="*/ 335404 w 342900"/>
                <a:gd name="connsiteY2" fmla="*/ 223580 h 790575"/>
                <a:gd name="connsiteX3" fmla="*/ 332746 w 342900"/>
                <a:gd name="connsiteY3" fmla="*/ 225095 h 790575"/>
                <a:gd name="connsiteX4" fmla="*/ 328107 w 342900"/>
                <a:gd name="connsiteY4" fmla="*/ 225161 h 790575"/>
                <a:gd name="connsiteX5" fmla="*/ 322831 w 342900"/>
                <a:gd name="connsiteY5" fmla="*/ 226352 h 790575"/>
                <a:gd name="connsiteX6" fmla="*/ 321050 w 342900"/>
                <a:gd name="connsiteY6" fmla="*/ 228705 h 790575"/>
                <a:gd name="connsiteX7" fmla="*/ 319649 w 342900"/>
                <a:gd name="connsiteY7" fmla="*/ 229648 h 790575"/>
                <a:gd name="connsiteX8" fmla="*/ 314763 w 342900"/>
                <a:gd name="connsiteY8" fmla="*/ 226324 h 790575"/>
                <a:gd name="connsiteX9" fmla="*/ 310143 w 342900"/>
                <a:gd name="connsiteY9" fmla="*/ 220808 h 790575"/>
                <a:gd name="connsiteX10" fmla="*/ 306771 w 342900"/>
                <a:gd name="connsiteY10" fmla="*/ 225009 h 790575"/>
                <a:gd name="connsiteX11" fmla="*/ 304590 w 342900"/>
                <a:gd name="connsiteY11" fmla="*/ 225800 h 790575"/>
                <a:gd name="connsiteX12" fmla="*/ 302619 w 342900"/>
                <a:gd name="connsiteY12" fmla="*/ 221999 h 790575"/>
                <a:gd name="connsiteX13" fmla="*/ 300904 w 342900"/>
                <a:gd name="connsiteY13" fmla="*/ 221380 h 790575"/>
                <a:gd name="connsiteX14" fmla="*/ 299980 w 342900"/>
                <a:gd name="connsiteY14" fmla="*/ 222647 h 790575"/>
                <a:gd name="connsiteX15" fmla="*/ 299171 w 342900"/>
                <a:gd name="connsiteY15" fmla="*/ 226009 h 790575"/>
                <a:gd name="connsiteX16" fmla="*/ 297875 w 342900"/>
                <a:gd name="connsiteY16" fmla="*/ 228648 h 790575"/>
                <a:gd name="connsiteX17" fmla="*/ 297532 w 342900"/>
                <a:gd name="connsiteY17" fmla="*/ 230314 h 790575"/>
                <a:gd name="connsiteX18" fmla="*/ 297313 w 342900"/>
                <a:gd name="connsiteY18" fmla="*/ 237020 h 790575"/>
                <a:gd name="connsiteX19" fmla="*/ 296980 w 342900"/>
                <a:gd name="connsiteY19" fmla="*/ 238573 h 790575"/>
                <a:gd name="connsiteX20" fmla="*/ 292494 w 342900"/>
                <a:gd name="connsiteY20" fmla="*/ 237706 h 790575"/>
                <a:gd name="connsiteX21" fmla="*/ 292760 w 342900"/>
                <a:gd name="connsiteY21" fmla="*/ 239468 h 790575"/>
                <a:gd name="connsiteX22" fmla="*/ 293741 w 342900"/>
                <a:gd name="connsiteY22" fmla="*/ 240354 h 790575"/>
                <a:gd name="connsiteX23" fmla="*/ 294141 w 342900"/>
                <a:gd name="connsiteY23" fmla="*/ 241468 h 790575"/>
                <a:gd name="connsiteX24" fmla="*/ 292512 w 342900"/>
                <a:gd name="connsiteY24" fmla="*/ 242926 h 790575"/>
                <a:gd name="connsiteX25" fmla="*/ 288064 w 342900"/>
                <a:gd name="connsiteY25" fmla="*/ 242783 h 790575"/>
                <a:gd name="connsiteX26" fmla="*/ 287607 w 342900"/>
                <a:gd name="connsiteY26" fmla="*/ 244335 h 790575"/>
                <a:gd name="connsiteX27" fmla="*/ 288855 w 342900"/>
                <a:gd name="connsiteY27" fmla="*/ 246774 h 790575"/>
                <a:gd name="connsiteX28" fmla="*/ 287874 w 342900"/>
                <a:gd name="connsiteY28" fmla="*/ 248917 h 790575"/>
                <a:gd name="connsiteX29" fmla="*/ 286969 w 342900"/>
                <a:gd name="connsiteY29" fmla="*/ 249755 h 790575"/>
                <a:gd name="connsiteX30" fmla="*/ 281644 w 342900"/>
                <a:gd name="connsiteY30" fmla="*/ 251079 h 790575"/>
                <a:gd name="connsiteX31" fmla="*/ 278568 w 342900"/>
                <a:gd name="connsiteY31" fmla="*/ 250774 h 790575"/>
                <a:gd name="connsiteX32" fmla="*/ 277682 w 342900"/>
                <a:gd name="connsiteY32" fmla="*/ 252155 h 790575"/>
                <a:gd name="connsiteX33" fmla="*/ 277444 w 342900"/>
                <a:gd name="connsiteY33" fmla="*/ 253946 h 790575"/>
                <a:gd name="connsiteX34" fmla="*/ 278025 w 342900"/>
                <a:gd name="connsiteY34" fmla="*/ 255708 h 790575"/>
                <a:gd name="connsiteX35" fmla="*/ 279387 w 342900"/>
                <a:gd name="connsiteY35" fmla="*/ 256642 h 790575"/>
                <a:gd name="connsiteX36" fmla="*/ 279835 w 342900"/>
                <a:gd name="connsiteY36" fmla="*/ 257756 h 790575"/>
                <a:gd name="connsiteX37" fmla="*/ 279739 w 342900"/>
                <a:gd name="connsiteY37" fmla="*/ 260166 h 790575"/>
                <a:gd name="connsiteX38" fmla="*/ 278606 w 342900"/>
                <a:gd name="connsiteY38" fmla="*/ 260604 h 790575"/>
                <a:gd name="connsiteX39" fmla="*/ 275406 w 342900"/>
                <a:gd name="connsiteY39" fmla="*/ 256365 h 790575"/>
                <a:gd name="connsiteX40" fmla="*/ 274425 w 342900"/>
                <a:gd name="connsiteY40" fmla="*/ 256584 h 790575"/>
                <a:gd name="connsiteX41" fmla="*/ 275158 w 342900"/>
                <a:gd name="connsiteY41" fmla="*/ 258785 h 790575"/>
                <a:gd name="connsiteX42" fmla="*/ 276987 w 342900"/>
                <a:gd name="connsiteY42" fmla="*/ 261185 h 790575"/>
                <a:gd name="connsiteX43" fmla="*/ 278044 w 342900"/>
                <a:gd name="connsiteY43" fmla="*/ 263633 h 790575"/>
                <a:gd name="connsiteX44" fmla="*/ 278968 w 342900"/>
                <a:gd name="connsiteY44" fmla="*/ 266567 h 790575"/>
                <a:gd name="connsiteX45" fmla="*/ 278787 w 342900"/>
                <a:gd name="connsiteY45" fmla="*/ 268796 h 790575"/>
                <a:gd name="connsiteX46" fmla="*/ 274806 w 342900"/>
                <a:gd name="connsiteY46" fmla="*/ 275958 h 790575"/>
                <a:gd name="connsiteX47" fmla="*/ 271300 w 342900"/>
                <a:gd name="connsiteY47" fmla="*/ 280464 h 790575"/>
                <a:gd name="connsiteX48" fmla="*/ 268691 w 342900"/>
                <a:gd name="connsiteY48" fmla="*/ 284512 h 790575"/>
                <a:gd name="connsiteX49" fmla="*/ 267148 w 342900"/>
                <a:gd name="connsiteY49" fmla="*/ 288798 h 790575"/>
                <a:gd name="connsiteX50" fmla="*/ 268938 w 342900"/>
                <a:gd name="connsiteY50" fmla="*/ 290951 h 790575"/>
                <a:gd name="connsiteX51" fmla="*/ 270920 w 342900"/>
                <a:gd name="connsiteY51" fmla="*/ 294056 h 790575"/>
                <a:gd name="connsiteX52" fmla="*/ 272319 w 342900"/>
                <a:gd name="connsiteY52" fmla="*/ 300009 h 790575"/>
                <a:gd name="connsiteX53" fmla="*/ 273987 w 342900"/>
                <a:gd name="connsiteY53" fmla="*/ 305305 h 790575"/>
                <a:gd name="connsiteX54" fmla="*/ 277349 w 342900"/>
                <a:gd name="connsiteY54" fmla="*/ 310344 h 790575"/>
                <a:gd name="connsiteX55" fmla="*/ 276673 w 342900"/>
                <a:gd name="connsiteY55" fmla="*/ 313249 h 790575"/>
                <a:gd name="connsiteX56" fmla="*/ 275891 w 342900"/>
                <a:gd name="connsiteY56" fmla="*/ 315506 h 790575"/>
                <a:gd name="connsiteX57" fmla="*/ 270300 w 342900"/>
                <a:gd name="connsiteY57" fmla="*/ 320469 h 790575"/>
                <a:gd name="connsiteX58" fmla="*/ 263957 w 342900"/>
                <a:gd name="connsiteY58" fmla="*/ 327917 h 790575"/>
                <a:gd name="connsiteX59" fmla="*/ 257117 w 342900"/>
                <a:gd name="connsiteY59" fmla="*/ 346815 h 790575"/>
                <a:gd name="connsiteX60" fmla="*/ 254841 w 342900"/>
                <a:gd name="connsiteY60" fmla="*/ 349339 h 790575"/>
                <a:gd name="connsiteX61" fmla="*/ 248860 w 342900"/>
                <a:gd name="connsiteY61" fmla="*/ 352511 h 790575"/>
                <a:gd name="connsiteX62" fmla="*/ 246659 w 342900"/>
                <a:gd name="connsiteY62" fmla="*/ 355578 h 790575"/>
                <a:gd name="connsiteX63" fmla="*/ 242202 w 342900"/>
                <a:gd name="connsiteY63" fmla="*/ 359216 h 790575"/>
                <a:gd name="connsiteX64" fmla="*/ 234419 w 342900"/>
                <a:gd name="connsiteY64" fmla="*/ 362341 h 790575"/>
                <a:gd name="connsiteX65" fmla="*/ 230895 w 342900"/>
                <a:gd name="connsiteY65" fmla="*/ 366684 h 790575"/>
                <a:gd name="connsiteX66" fmla="*/ 229305 w 342900"/>
                <a:gd name="connsiteY66" fmla="*/ 371161 h 790575"/>
                <a:gd name="connsiteX67" fmla="*/ 227533 w 342900"/>
                <a:gd name="connsiteY67" fmla="*/ 371484 h 790575"/>
                <a:gd name="connsiteX68" fmla="*/ 225771 w 342900"/>
                <a:gd name="connsiteY68" fmla="*/ 369732 h 790575"/>
                <a:gd name="connsiteX69" fmla="*/ 223428 w 342900"/>
                <a:gd name="connsiteY69" fmla="*/ 368427 h 790575"/>
                <a:gd name="connsiteX70" fmla="*/ 223123 w 342900"/>
                <a:gd name="connsiteY70" fmla="*/ 371351 h 790575"/>
                <a:gd name="connsiteX71" fmla="*/ 223228 w 342900"/>
                <a:gd name="connsiteY71" fmla="*/ 373494 h 790575"/>
                <a:gd name="connsiteX72" fmla="*/ 219475 w 342900"/>
                <a:gd name="connsiteY72" fmla="*/ 370322 h 790575"/>
                <a:gd name="connsiteX73" fmla="*/ 217703 w 342900"/>
                <a:gd name="connsiteY73" fmla="*/ 373237 h 790575"/>
                <a:gd name="connsiteX74" fmla="*/ 216322 w 342900"/>
                <a:gd name="connsiteY74" fmla="*/ 378085 h 790575"/>
                <a:gd name="connsiteX75" fmla="*/ 210921 w 342900"/>
                <a:gd name="connsiteY75" fmla="*/ 384600 h 790575"/>
                <a:gd name="connsiteX76" fmla="*/ 205101 w 342900"/>
                <a:gd name="connsiteY76" fmla="*/ 383429 h 790575"/>
                <a:gd name="connsiteX77" fmla="*/ 204454 w 342900"/>
                <a:gd name="connsiteY77" fmla="*/ 384572 h 790575"/>
                <a:gd name="connsiteX78" fmla="*/ 205997 w 342900"/>
                <a:gd name="connsiteY78" fmla="*/ 385400 h 790575"/>
                <a:gd name="connsiteX79" fmla="*/ 206235 w 342900"/>
                <a:gd name="connsiteY79" fmla="*/ 386439 h 790575"/>
                <a:gd name="connsiteX80" fmla="*/ 205178 w 342900"/>
                <a:gd name="connsiteY80" fmla="*/ 386991 h 790575"/>
                <a:gd name="connsiteX81" fmla="*/ 203578 w 342900"/>
                <a:gd name="connsiteY81" fmla="*/ 386934 h 790575"/>
                <a:gd name="connsiteX82" fmla="*/ 201111 w 342900"/>
                <a:gd name="connsiteY82" fmla="*/ 388220 h 790575"/>
                <a:gd name="connsiteX83" fmla="*/ 199491 w 342900"/>
                <a:gd name="connsiteY83" fmla="*/ 388125 h 790575"/>
                <a:gd name="connsiteX84" fmla="*/ 198720 w 342900"/>
                <a:gd name="connsiteY84" fmla="*/ 391192 h 790575"/>
                <a:gd name="connsiteX85" fmla="*/ 197462 w 342900"/>
                <a:gd name="connsiteY85" fmla="*/ 394897 h 790575"/>
                <a:gd name="connsiteX86" fmla="*/ 194177 w 342900"/>
                <a:gd name="connsiteY86" fmla="*/ 396430 h 790575"/>
                <a:gd name="connsiteX87" fmla="*/ 192481 w 342900"/>
                <a:gd name="connsiteY87" fmla="*/ 396745 h 790575"/>
                <a:gd name="connsiteX88" fmla="*/ 191643 w 342900"/>
                <a:gd name="connsiteY88" fmla="*/ 398850 h 790575"/>
                <a:gd name="connsiteX89" fmla="*/ 196701 w 342900"/>
                <a:gd name="connsiteY89" fmla="*/ 399288 h 790575"/>
                <a:gd name="connsiteX90" fmla="*/ 196301 w 342900"/>
                <a:gd name="connsiteY90" fmla="*/ 401069 h 790575"/>
                <a:gd name="connsiteX91" fmla="*/ 196186 w 342900"/>
                <a:gd name="connsiteY91" fmla="*/ 402850 h 790575"/>
                <a:gd name="connsiteX92" fmla="*/ 195662 w 342900"/>
                <a:gd name="connsiteY92" fmla="*/ 404755 h 790575"/>
                <a:gd name="connsiteX93" fmla="*/ 189909 w 342900"/>
                <a:gd name="connsiteY93" fmla="*/ 407499 h 790575"/>
                <a:gd name="connsiteX94" fmla="*/ 189023 w 342900"/>
                <a:gd name="connsiteY94" fmla="*/ 409651 h 790575"/>
                <a:gd name="connsiteX95" fmla="*/ 187823 w 342900"/>
                <a:gd name="connsiteY95" fmla="*/ 410985 h 790575"/>
                <a:gd name="connsiteX96" fmla="*/ 185261 w 342900"/>
                <a:gd name="connsiteY96" fmla="*/ 410909 h 790575"/>
                <a:gd name="connsiteX97" fmla="*/ 185356 w 342900"/>
                <a:gd name="connsiteY97" fmla="*/ 409670 h 790575"/>
                <a:gd name="connsiteX98" fmla="*/ 185775 w 342900"/>
                <a:gd name="connsiteY98" fmla="*/ 408270 h 790575"/>
                <a:gd name="connsiteX99" fmla="*/ 181966 w 342900"/>
                <a:gd name="connsiteY99" fmla="*/ 408394 h 790575"/>
                <a:gd name="connsiteX100" fmla="*/ 180775 w 342900"/>
                <a:gd name="connsiteY100" fmla="*/ 405298 h 790575"/>
                <a:gd name="connsiteX101" fmla="*/ 180051 w 342900"/>
                <a:gd name="connsiteY101" fmla="*/ 406089 h 790575"/>
                <a:gd name="connsiteX102" fmla="*/ 180480 w 342900"/>
                <a:gd name="connsiteY102" fmla="*/ 408584 h 790575"/>
                <a:gd name="connsiteX103" fmla="*/ 181470 w 342900"/>
                <a:gd name="connsiteY103" fmla="*/ 411175 h 790575"/>
                <a:gd name="connsiteX104" fmla="*/ 182585 w 342900"/>
                <a:gd name="connsiteY104" fmla="*/ 414976 h 790575"/>
                <a:gd name="connsiteX105" fmla="*/ 181680 w 342900"/>
                <a:gd name="connsiteY105" fmla="*/ 417366 h 790575"/>
                <a:gd name="connsiteX106" fmla="*/ 180680 w 342900"/>
                <a:gd name="connsiteY106" fmla="*/ 418557 h 790575"/>
                <a:gd name="connsiteX107" fmla="*/ 181413 w 342900"/>
                <a:gd name="connsiteY107" fmla="*/ 419652 h 790575"/>
                <a:gd name="connsiteX108" fmla="*/ 183442 w 342900"/>
                <a:gd name="connsiteY108" fmla="*/ 420491 h 790575"/>
                <a:gd name="connsiteX109" fmla="*/ 184261 w 342900"/>
                <a:gd name="connsiteY109" fmla="*/ 421986 h 790575"/>
                <a:gd name="connsiteX110" fmla="*/ 181851 w 342900"/>
                <a:gd name="connsiteY110" fmla="*/ 423262 h 790575"/>
                <a:gd name="connsiteX111" fmla="*/ 178841 w 342900"/>
                <a:gd name="connsiteY111" fmla="*/ 427644 h 790575"/>
                <a:gd name="connsiteX112" fmla="*/ 175717 w 342900"/>
                <a:gd name="connsiteY112" fmla="*/ 427749 h 790575"/>
                <a:gd name="connsiteX113" fmla="*/ 173812 w 342900"/>
                <a:gd name="connsiteY113" fmla="*/ 430644 h 790575"/>
                <a:gd name="connsiteX114" fmla="*/ 171783 w 342900"/>
                <a:gd name="connsiteY114" fmla="*/ 430635 h 790575"/>
                <a:gd name="connsiteX115" fmla="*/ 170136 w 342900"/>
                <a:gd name="connsiteY115" fmla="*/ 428815 h 790575"/>
                <a:gd name="connsiteX116" fmla="*/ 167497 w 342900"/>
                <a:gd name="connsiteY116" fmla="*/ 427320 h 790575"/>
                <a:gd name="connsiteX117" fmla="*/ 166649 w 342900"/>
                <a:gd name="connsiteY117" fmla="*/ 429949 h 790575"/>
                <a:gd name="connsiteX118" fmla="*/ 166516 w 342900"/>
                <a:gd name="connsiteY118" fmla="*/ 432044 h 790575"/>
                <a:gd name="connsiteX119" fmla="*/ 168002 w 342900"/>
                <a:gd name="connsiteY119" fmla="*/ 437331 h 790575"/>
                <a:gd name="connsiteX120" fmla="*/ 170840 w 342900"/>
                <a:gd name="connsiteY120" fmla="*/ 441408 h 790575"/>
                <a:gd name="connsiteX121" fmla="*/ 173469 w 342900"/>
                <a:gd name="connsiteY121" fmla="*/ 443170 h 790575"/>
                <a:gd name="connsiteX122" fmla="*/ 171574 w 342900"/>
                <a:gd name="connsiteY122" fmla="*/ 444360 h 790575"/>
                <a:gd name="connsiteX123" fmla="*/ 170164 w 342900"/>
                <a:gd name="connsiteY123" fmla="*/ 446989 h 790575"/>
                <a:gd name="connsiteX124" fmla="*/ 168459 w 342900"/>
                <a:gd name="connsiteY124" fmla="*/ 455181 h 790575"/>
                <a:gd name="connsiteX125" fmla="*/ 167535 w 342900"/>
                <a:gd name="connsiteY125" fmla="*/ 458400 h 790575"/>
                <a:gd name="connsiteX126" fmla="*/ 166535 w 342900"/>
                <a:gd name="connsiteY126" fmla="*/ 464058 h 790575"/>
                <a:gd name="connsiteX127" fmla="*/ 167164 w 342900"/>
                <a:gd name="connsiteY127" fmla="*/ 468821 h 790575"/>
                <a:gd name="connsiteX128" fmla="*/ 167678 w 342900"/>
                <a:gd name="connsiteY128" fmla="*/ 471154 h 790575"/>
                <a:gd name="connsiteX129" fmla="*/ 168964 w 342900"/>
                <a:gd name="connsiteY129" fmla="*/ 474326 h 790575"/>
                <a:gd name="connsiteX130" fmla="*/ 165468 w 342900"/>
                <a:gd name="connsiteY130" fmla="*/ 473916 h 790575"/>
                <a:gd name="connsiteX131" fmla="*/ 161773 w 342900"/>
                <a:gd name="connsiteY131" fmla="*/ 472068 h 790575"/>
                <a:gd name="connsiteX132" fmla="*/ 162287 w 342900"/>
                <a:gd name="connsiteY132" fmla="*/ 475907 h 790575"/>
                <a:gd name="connsiteX133" fmla="*/ 160020 w 342900"/>
                <a:gd name="connsiteY133" fmla="*/ 480441 h 790575"/>
                <a:gd name="connsiteX134" fmla="*/ 160439 w 342900"/>
                <a:gd name="connsiteY134" fmla="*/ 484422 h 790575"/>
                <a:gd name="connsiteX135" fmla="*/ 160915 w 342900"/>
                <a:gd name="connsiteY135" fmla="*/ 487004 h 790575"/>
                <a:gd name="connsiteX136" fmla="*/ 160211 w 342900"/>
                <a:gd name="connsiteY136" fmla="*/ 491280 h 790575"/>
                <a:gd name="connsiteX137" fmla="*/ 161277 w 342900"/>
                <a:gd name="connsiteY137" fmla="*/ 492623 h 790575"/>
                <a:gd name="connsiteX138" fmla="*/ 161858 w 342900"/>
                <a:gd name="connsiteY138" fmla="*/ 495167 h 790575"/>
                <a:gd name="connsiteX139" fmla="*/ 160896 w 342900"/>
                <a:gd name="connsiteY139" fmla="*/ 497043 h 790575"/>
                <a:gd name="connsiteX140" fmla="*/ 161315 w 342900"/>
                <a:gd name="connsiteY140" fmla="*/ 498653 h 790575"/>
                <a:gd name="connsiteX141" fmla="*/ 161477 w 342900"/>
                <a:gd name="connsiteY141" fmla="*/ 504339 h 790575"/>
                <a:gd name="connsiteX142" fmla="*/ 162201 w 342900"/>
                <a:gd name="connsiteY142" fmla="*/ 513207 h 790575"/>
                <a:gd name="connsiteX143" fmla="*/ 161934 w 342900"/>
                <a:gd name="connsiteY143" fmla="*/ 515074 h 790575"/>
                <a:gd name="connsiteX144" fmla="*/ 163963 w 342900"/>
                <a:gd name="connsiteY144" fmla="*/ 522732 h 790575"/>
                <a:gd name="connsiteX145" fmla="*/ 163496 w 342900"/>
                <a:gd name="connsiteY145" fmla="*/ 525409 h 790575"/>
                <a:gd name="connsiteX146" fmla="*/ 163220 w 342900"/>
                <a:gd name="connsiteY146" fmla="*/ 528809 h 790575"/>
                <a:gd name="connsiteX147" fmla="*/ 166135 w 342900"/>
                <a:gd name="connsiteY147" fmla="*/ 532076 h 790575"/>
                <a:gd name="connsiteX148" fmla="*/ 168726 w 342900"/>
                <a:gd name="connsiteY148" fmla="*/ 532028 h 790575"/>
                <a:gd name="connsiteX149" fmla="*/ 171355 w 342900"/>
                <a:gd name="connsiteY149" fmla="*/ 531981 h 790575"/>
                <a:gd name="connsiteX150" fmla="*/ 172355 w 342900"/>
                <a:gd name="connsiteY150" fmla="*/ 532790 h 790575"/>
                <a:gd name="connsiteX151" fmla="*/ 173364 w 342900"/>
                <a:gd name="connsiteY151" fmla="*/ 535095 h 790575"/>
                <a:gd name="connsiteX152" fmla="*/ 174174 w 342900"/>
                <a:gd name="connsiteY152" fmla="*/ 537820 h 790575"/>
                <a:gd name="connsiteX153" fmla="*/ 176336 w 342900"/>
                <a:gd name="connsiteY153" fmla="*/ 537601 h 790575"/>
                <a:gd name="connsiteX154" fmla="*/ 179794 w 342900"/>
                <a:gd name="connsiteY154" fmla="*/ 535391 h 790575"/>
                <a:gd name="connsiteX155" fmla="*/ 182042 w 342900"/>
                <a:gd name="connsiteY155" fmla="*/ 534867 h 790575"/>
                <a:gd name="connsiteX156" fmla="*/ 183528 w 342900"/>
                <a:gd name="connsiteY156" fmla="*/ 539115 h 790575"/>
                <a:gd name="connsiteX157" fmla="*/ 187566 w 342900"/>
                <a:gd name="connsiteY157" fmla="*/ 544716 h 790575"/>
                <a:gd name="connsiteX158" fmla="*/ 189919 w 342900"/>
                <a:gd name="connsiteY158" fmla="*/ 547221 h 790575"/>
                <a:gd name="connsiteX159" fmla="*/ 193910 w 342900"/>
                <a:gd name="connsiteY159" fmla="*/ 548545 h 790575"/>
                <a:gd name="connsiteX160" fmla="*/ 198120 w 342900"/>
                <a:gd name="connsiteY160" fmla="*/ 553041 h 790575"/>
                <a:gd name="connsiteX161" fmla="*/ 197529 w 342900"/>
                <a:gd name="connsiteY161" fmla="*/ 558451 h 790575"/>
                <a:gd name="connsiteX162" fmla="*/ 199282 w 342900"/>
                <a:gd name="connsiteY162" fmla="*/ 560251 h 790575"/>
                <a:gd name="connsiteX163" fmla="*/ 204245 w 342900"/>
                <a:gd name="connsiteY163" fmla="*/ 562375 h 790575"/>
                <a:gd name="connsiteX164" fmla="*/ 206007 w 342900"/>
                <a:gd name="connsiteY164" fmla="*/ 565242 h 790575"/>
                <a:gd name="connsiteX165" fmla="*/ 206854 w 342900"/>
                <a:gd name="connsiteY165" fmla="*/ 567680 h 790575"/>
                <a:gd name="connsiteX166" fmla="*/ 208159 w 342900"/>
                <a:gd name="connsiteY166" fmla="*/ 569700 h 790575"/>
                <a:gd name="connsiteX167" fmla="*/ 209693 w 342900"/>
                <a:gd name="connsiteY167" fmla="*/ 575786 h 790575"/>
                <a:gd name="connsiteX168" fmla="*/ 209159 w 342900"/>
                <a:gd name="connsiteY168" fmla="*/ 579530 h 790575"/>
                <a:gd name="connsiteX169" fmla="*/ 207159 w 342900"/>
                <a:gd name="connsiteY169" fmla="*/ 580815 h 790575"/>
                <a:gd name="connsiteX170" fmla="*/ 202425 w 342900"/>
                <a:gd name="connsiteY170" fmla="*/ 584816 h 790575"/>
                <a:gd name="connsiteX171" fmla="*/ 200320 w 342900"/>
                <a:gd name="connsiteY171" fmla="*/ 587797 h 790575"/>
                <a:gd name="connsiteX172" fmla="*/ 198672 w 342900"/>
                <a:gd name="connsiteY172" fmla="*/ 589645 h 790575"/>
                <a:gd name="connsiteX173" fmla="*/ 193977 w 342900"/>
                <a:gd name="connsiteY173" fmla="*/ 593617 h 790575"/>
                <a:gd name="connsiteX174" fmla="*/ 192252 w 342900"/>
                <a:gd name="connsiteY174" fmla="*/ 594331 h 790575"/>
                <a:gd name="connsiteX175" fmla="*/ 190605 w 342900"/>
                <a:gd name="connsiteY175" fmla="*/ 596389 h 790575"/>
                <a:gd name="connsiteX176" fmla="*/ 189014 w 342900"/>
                <a:gd name="connsiteY176" fmla="*/ 597294 h 790575"/>
                <a:gd name="connsiteX177" fmla="*/ 187585 w 342900"/>
                <a:gd name="connsiteY177" fmla="*/ 596779 h 790575"/>
                <a:gd name="connsiteX178" fmla="*/ 182251 w 342900"/>
                <a:gd name="connsiteY178" fmla="*/ 600504 h 790575"/>
                <a:gd name="connsiteX179" fmla="*/ 178651 w 342900"/>
                <a:gd name="connsiteY179" fmla="*/ 599475 h 790575"/>
                <a:gd name="connsiteX180" fmla="*/ 177136 w 342900"/>
                <a:gd name="connsiteY180" fmla="*/ 597637 h 790575"/>
                <a:gd name="connsiteX181" fmla="*/ 178098 w 342900"/>
                <a:gd name="connsiteY181" fmla="*/ 590321 h 790575"/>
                <a:gd name="connsiteX182" fmla="*/ 177498 w 342900"/>
                <a:gd name="connsiteY182" fmla="*/ 587959 h 790575"/>
                <a:gd name="connsiteX183" fmla="*/ 176803 w 342900"/>
                <a:gd name="connsiteY183" fmla="*/ 586769 h 790575"/>
                <a:gd name="connsiteX184" fmla="*/ 174441 w 342900"/>
                <a:gd name="connsiteY184" fmla="*/ 588131 h 790575"/>
                <a:gd name="connsiteX185" fmla="*/ 174860 w 342900"/>
                <a:gd name="connsiteY185" fmla="*/ 590931 h 790575"/>
                <a:gd name="connsiteX186" fmla="*/ 170774 w 342900"/>
                <a:gd name="connsiteY186" fmla="*/ 591045 h 790575"/>
                <a:gd name="connsiteX187" fmla="*/ 166925 w 342900"/>
                <a:gd name="connsiteY187" fmla="*/ 588674 h 790575"/>
                <a:gd name="connsiteX188" fmla="*/ 166430 w 342900"/>
                <a:gd name="connsiteY188" fmla="*/ 593341 h 790575"/>
                <a:gd name="connsiteX189" fmla="*/ 158162 w 342900"/>
                <a:gd name="connsiteY189" fmla="*/ 589474 h 790575"/>
                <a:gd name="connsiteX190" fmla="*/ 155886 w 342900"/>
                <a:gd name="connsiteY190" fmla="*/ 590455 h 790575"/>
                <a:gd name="connsiteX191" fmla="*/ 152238 w 342900"/>
                <a:gd name="connsiteY191" fmla="*/ 588512 h 790575"/>
                <a:gd name="connsiteX192" fmla="*/ 149866 w 342900"/>
                <a:gd name="connsiteY192" fmla="*/ 590836 h 790575"/>
                <a:gd name="connsiteX193" fmla="*/ 147047 w 342900"/>
                <a:gd name="connsiteY193" fmla="*/ 589998 h 790575"/>
                <a:gd name="connsiteX194" fmla="*/ 145094 w 342900"/>
                <a:gd name="connsiteY194" fmla="*/ 587235 h 790575"/>
                <a:gd name="connsiteX195" fmla="*/ 142389 w 342900"/>
                <a:gd name="connsiteY195" fmla="*/ 592093 h 790575"/>
                <a:gd name="connsiteX196" fmla="*/ 136484 w 342900"/>
                <a:gd name="connsiteY196" fmla="*/ 593474 h 790575"/>
                <a:gd name="connsiteX197" fmla="*/ 130930 w 342900"/>
                <a:gd name="connsiteY197" fmla="*/ 594246 h 790575"/>
                <a:gd name="connsiteX198" fmla="*/ 133607 w 342900"/>
                <a:gd name="connsiteY198" fmla="*/ 595865 h 790575"/>
                <a:gd name="connsiteX199" fmla="*/ 146066 w 342900"/>
                <a:gd name="connsiteY199" fmla="*/ 595560 h 790575"/>
                <a:gd name="connsiteX200" fmla="*/ 149590 w 342900"/>
                <a:gd name="connsiteY200" fmla="*/ 596760 h 790575"/>
                <a:gd name="connsiteX201" fmla="*/ 154171 w 342900"/>
                <a:gd name="connsiteY201" fmla="*/ 595960 h 790575"/>
                <a:gd name="connsiteX202" fmla="*/ 158229 w 342900"/>
                <a:gd name="connsiteY202" fmla="*/ 599770 h 790575"/>
                <a:gd name="connsiteX203" fmla="*/ 161154 w 342900"/>
                <a:gd name="connsiteY203" fmla="*/ 600685 h 790575"/>
                <a:gd name="connsiteX204" fmla="*/ 164611 w 342900"/>
                <a:gd name="connsiteY204" fmla="*/ 605057 h 790575"/>
                <a:gd name="connsiteX205" fmla="*/ 166382 w 342900"/>
                <a:gd name="connsiteY205" fmla="*/ 603866 h 790575"/>
                <a:gd name="connsiteX206" fmla="*/ 169164 w 342900"/>
                <a:gd name="connsiteY206" fmla="*/ 604047 h 790575"/>
                <a:gd name="connsiteX207" fmla="*/ 171735 w 342900"/>
                <a:gd name="connsiteY207" fmla="*/ 605295 h 790575"/>
                <a:gd name="connsiteX208" fmla="*/ 179898 w 342900"/>
                <a:gd name="connsiteY208" fmla="*/ 605133 h 790575"/>
                <a:gd name="connsiteX209" fmla="*/ 182670 w 342900"/>
                <a:gd name="connsiteY209" fmla="*/ 602085 h 790575"/>
                <a:gd name="connsiteX210" fmla="*/ 186757 w 342900"/>
                <a:gd name="connsiteY210" fmla="*/ 602751 h 790575"/>
                <a:gd name="connsiteX211" fmla="*/ 188843 w 342900"/>
                <a:gd name="connsiteY211" fmla="*/ 601961 h 790575"/>
                <a:gd name="connsiteX212" fmla="*/ 190442 w 342900"/>
                <a:gd name="connsiteY212" fmla="*/ 600094 h 790575"/>
                <a:gd name="connsiteX213" fmla="*/ 192195 w 342900"/>
                <a:gd name="connsiteY213" fmla="*/ 599665 h 790575"/>
                <a:gd name="connsiteX214" fmla="*/ 193786 w 342900"/>
                <a:gd name="connsiteY214" fmla="*/ 600018 h 790575"/>
                <a:gd name="connsiteX215" fmla="*/ 195482 w 342900"/>
                <a:gd name="connsiteY215" fmla="*/ 598541 h 790575"/>
                <a:gd name="connsiteX216" fmla="*/ 196815 w 342900"/>
                <a:gd name="connsiteY216" fmla="*/ 597951 h 790575"/>
                <a:gd name="connsiteX217" fmla="*/ 198187 w 342900"/>
                <a:gd name="connsiteY217" fmla="*/ 598665 h 790575"/>
                <a:gd name="connsiteX218" fmla="*/ 199720 w 342900"/>
                <a:gd name="connsiteY218" fmla="*/ 602199 h 790575"/>
                <a:gd name="connsiteX219" fmla="*/ 196539 w 342900"/>
                <a:gd name="connsiteY219" fmla="*/ 604028 h 790575"/>
                <a:gd name="connsiteX220" fmla="*/ 194281 w 342900"/>
                <a:gd name="connsiteY220" fmla="*/ 604114 h 790575"/>
                <a:gd name="connsiteX221" fmla="*/ 193177 w 342900"/>
                <a:gd name="connsiteY221" fmla="*/ 609886 h 790575"/>
                <a:gd name="connsiteX222" fmla="*/ 191814 w 342900"/>
                <a:gd name="connsiteY222" fmla="*/ 612362 h 790575"/>
                <a:gd name="connsiteX223" fmla="*/ 190833 w 342900"/>
                <a:gd name="connsiteY223" fmla="*/ 613553 h 790575"/>
                <a:gd name="connsiteX224" fmla="*/ 185833 w 342900"/>
                <a:gd name="connsiteY224" fmla="*/ 616001 h 790575"/>
                <a:gd name="connsiteX225" fmla="*/ 182527 w 342900"/>
                <a:gd name="connsiteY225" fmla="*/ 619097 h 790575"/>
                <a:gd name="connsiteX226" fmla="*/ 178632 w 342900"/>
                <a:gd name="connsiteY226" fmla="*/ 621582 h 790575"/>
                <a:gd name="connsiteX227" fmla="*/ 176936 w 342900"/>
                <a:gd name="connsiteY227" fmla="*/ 621039 h 790575"/>
                <a:gd name="connsiteX228" fmla="*/ 174374 w 342900"/>
                <a:gd name="connsiteY228" fmla="*/ 623564 h 790575"/>
                <a:gd name="connsiteX229" fmla="*/ 168687 w 342900"/>
                <a:gd name="connsiteY229" fmla="*/ 626545 h 790575"/>
                <a:gd name="connsiteX230" fmla="*/ 165764 w 342900"/>
                <a:gd name="connsiteY230" fmla="*/ 630564 h 790575"/>
                <a:gd name="connsiteX231" fmla="*/ 159220 w 342900"/>
                <a:gd name="connsiteY231" fmla="*/ 634146 h 790575"/>
                <a:gd name="connsiteX232" fmla="*/ 155886 w 342900"/>
                <a:gd name="connsiteY232" fmla="*/ 637061 h 790575"/>
                <a:gd name="connsiteX233" fmla="*/ 146828 w 342900"/>
                <a:gd name="connsiteY233" fmla="*/ 637213 h 790575"/>
                <a:gd name="connsiteX234" fmla="*/ 138179 w 342900"/>
                <a:gd name="connsiteY234" fmla="*/ 636575 h 790575"/>
                <a:gd name="connsiteX235" fmla="*/ 135464 w 342900"/>
                <a:gd name="connsiteY235" fmla="*/ 637956 h 790575"/>
                <a:gd name="connsiteX236" fmla="*/ 138246 w 342900"/>
                <a:gd name="connsiteY236" fmla="*/ 638385 h 790575"/>
                <a:gd name="connsiteX237" fmla="*/ 140189 w 342900"/>
                <a:gd name="connsiteY237" fmla="*/ 639737 h 790575"/>
                <a:gd name="connsiteX238" fmla="*/ 142523 w 342900"/>
                <a:gd name="connsiteY238" fmla="*/ 639166 h 790575"/>
                <a:gd name="connsiteX239" fmla="*/ 148009 w 342900"/>
                <a:gd name="connsiteY239" fmla="*/ 639842 h 790575"/>
                <a:gd name="connsiteX240" fmla="*/ 150828 w 342900"/>
                <a:gd name="connsiteY240" fmla="*/ 640585 h 790575"/>
                <a:gd name="connsiteX241" fmla="*/ 154448 w 342900"/>
                <a:gd name="connsiteY241" fmla="*/ 645328 h 790575"/>
                <a:gd name="connsiteX242" fmla="*/ 151790 w 342900"/>
                <a:gd name="connsiteY242" fmla="*/ 647005 h 790575"/>
                <a:gd name="connsiteX243" fmla="*/ 147180 w 342900"/>
                <a:gd name="connsiteY243" fmla="*/ 648300 h 790575"/>
                <a:gd name="connsiteX244" fmla="*/ 148914 w 342900"/>
                <a:gd name="connsiteY244" fmla="*/ 654987 h 790575"/>
                <a:gd name="connsiteX245" fmla="*/ 150333 w 342900"/>
                <a:gd name="connsiteY245" fmla="*/ 659482 h 790575"/>
                <a:gd name="connsiteX246" fmla="*/ 148466 w 342900"/>
                <a:gd name="connsiteY246" fmla="*/ 662188 h 790575"/>
                <a:gd name="connsiteX247" fmla="*/ 148323 w 342900"/>
                <a:gd name="connsiteY247" fmla="*/ 674446 h 790575"/>
                <a:gd name="connsiteX248" fmla="*/ 145704 w 342900"/>
                <a:gd name="connsiteY248" fmla="*/ 674675 h 790575"/>
                <a:gd name="connsiteX249" fmla="*/ 144589 w 342900"/>
                <a:gd name="connsiteY249" fmla="*/ 679723 h 790575"/>
                <a:gd name="connsiteX250" fmla="*/ 145409 w 342900"/>
                <a:gd name="connsiteY250" fmla="*/ 682295 h 790575"/>
                <a:gd name="connsiteX251" fmla="*/ 145342 w 342900"/>
                <a:gd name="connsiteY251" fmla="*/ 688248 h 790575"/>
                <a:gd name="connsiteX252" fmla="*/ 145885 w 342900"/>
                <a:gd name="connsiteY252" fmla="*/ 691905 h 790575"/>
                <a:gd name="connsiteX253" fmla="*/ 147171 w 342900"/>
                <a:gd name="connsiteY253" fmla="*/ 695268 h 790575"/>
                <a:gd name="connsiteX254" fmla="*/ 146599 w 342900"/>
                <a:gd name="connsiteY254" fmla="*/ 698763 h 790575"/>
                <a:gd name="connsiteX255" fmla="*/ 142456 w 342900"/>
                <a:gd name="connsiteY255" fmla="*/ 706926 h 790575"/>
                <a:gd name="connsiteX256" fmla="*/ 142541 w 342900"/>
                <a:gd name="connsiteY256" fmla="*/ 710746 h 790575"/>
                <a:gd name="connsiteX257" fmla="*/ 143294 w 342900"/>
                <a:gd name="connsiteY257" fmla="*/ 713013 h 790575"/>
                <a:gd name="connsiteX258" fmla="*/ 143846 w 342900"/>
                <a:gd name="connsiteY258" fmla="*/ 716623 h 790575"/>
                <a:gd name="connsiteX259" fmla="*/ 141961 w 342900"/>
                <a:gd name="connsiteY259" fmla="*/ 723547 h 790575"/>
                <a:gd name="connsiteX260" fmla="*/ 140637 w 342900"/>
                <a:gd name="connsiteY260" fmla="*/ 729310 h 790575"/>
                <a:gd name="connsiteX261" fmla="*/ 139055 w 342900"/>
                <a:gd name="connsiteY261" fmla="*/ 734149 h 790575"/>
                <a:gd name="connsiteX262" fmla="*/ 135521 w 342900"/>
                <a:gd name="connsiteY262" fmla="*/ 739930 h 790575"/>
                <a:gd name="connsiteX263" fmla="*/ 133759 w 342900"/>
                <a:gd name="connsiteY263" fmla="*/ 744245 h 790575"/>
                <a:gd name="connsiteX264" fmla="*/ 129644 w 342900"/>
                <a:gd name="connsiteY264" fmla="*/ 757647 h 790575"/>
                <a:gd name="connsiteX265" fmla="*/ 127606 w 342900"/>
                <a:gd name="connsiteY265" fmla="*/ 760295 h 790575"/>
                <a:gd name="connsiteX266" fmla="*/ 125101 w 342900"/>
                <a:gd name="connsiteY266" fmla="*/ 762324 h 790575"/>
                <a:gd name="connsiteX267" fmla="*/ 122311 w 342900"/>
                <a:gd name="connsiteY267" fmla="*/ 760448 h 790575"/>
                <a:gd name="connsiteX268" fmla="*/ 119748 w 342900"/>
                <a:gd name="connsiteY268" fmla="*/ 759428 h 790575"/>
                <a:gd name="connsiteX269" fmla="*/ 116624 w 342900"/>
                <a:gd name="connsiteY269" fmla="*/ 759552 h 790575"/>
                <a:gd name="connsiteX270" fmla="*/ 111728 w 342900"/>
                <a:gd name="connsiteY270" fmla="*/ 761095 h 790575"/>
                <a:gd name="connsiteX271" fmla="*/ 104365 w 342900"/>
                <a:gd name="connsiteY271" fmla="*/ 760066 h 790575"/>
                <a:gd name="connsiteX272" fmla="*/ 97174 w 342900"/>
                <a:gd name="connsiteY272" fmla="*/ 760562 h 790575"/>
                <a:gd name="connsiteX273" fmla="*/ 95355 w 342900"/>
                <a:gd name="connsiteY273" fmla="*/ 761886 h 790575"/>
                <a:gd name="connsiteX274" fmla="*/ 96450 w 342900"/>
                <a:gd name="connsiteY274" fmla="*/ 766715 h 790575"/>
                <a:gd name="connsiteX275" fmla="*/ 93793 w 342900"/>
                <a:gd name="connsiteY275" fmla="*/ 767344 h 790575"/>
                <a:gd name="connsiteX276" fmla="*/ 91202 w 342900"/>
                <a:gd name="connsiteY276" fmla="*/ 765972 h 790575"/>
                <a:gd name="connsiteX277" fmla="*/ 88916 w 342900"/>
                <a:gd name="connsiteY277" fmla="*/ 767610 h 790575"/>
                <a:gd name="connsiteX278" fmla="*/ 87011 w 342900"/>
                <a:gd name="connsiteY278" fmla="*/ 769401 h 790575"/>
                <a:gd name="connsiteX279" fmla="*/ 83268 w 342900"/>
                <a:gd name="connsiteY279" fmla="*/ 773649 h 790575"/>
                <a:gd name="connsiteX280" fmla="*/ 82010 w 342900"/>
                <a:gd name="connsiteY280" fmla="*/ 776259 h 790575"/>
                <a:gd name="connsiteX281" fmla="*/ 81686 w 342900"/>
                <a:gd name="connsiteY281" fmla="*/ 781164 h 790575"/>
                <a:gd name="connsiteX282" fmla="*/ 83658 w 342900"/>
                <a:gd name="connsiteY282" fmla="*/ 785555 h 790575"/>
                <a:gd name="connsiteX283" fmla="*/ 85401 w 342900"/>
                <a:gd name="connsiteY283" fmla="*/ 790689 h 790575"/>
                <a:gd name="connsiteX284" fmla="*/ 80915 w 342900"/>
                <a:gd name="connsiteY284" fmla="*/ 796852 h 790575"/>
                <a:gd name="connsiteX285" fmla="*/ 78410 w 342900"/>
                <a:gd name="connsiteY285" fmla="*/ 797062 h 790575"/>
                <a:gd name="connsiteX286" fmla="*/ 71095 w 342900"/>
                <a:gd name="connsiteY286" fmla="*/ 795347 h 790575"/>
                <a:gd name="connsiteX287" fmla="*/ 58131 w 342900"/>
                <a:gd name="connsiteY287" fmla="*/ 799205 h 790575"/>
                <a:gd name="connsiteX288" fmla="*/ 46491 w 342900"/>
                <a:gd name="connsiteY288" fmla="*/ 796157 h 790575"/>
                <a:gd name="connsiteX289" fmla="*/ 47949 w 342900"/>
                <a:gd name="connsiteY289" fmla="*/ 792851 h 790575"/>
                <a:gd name="connsiteX290" fmla="*/ 47901 w 342900"/>
                <a:gd name="connsiteY290" fmla="*/ 790423 h 790575"/>
                <a:gd name="connsiteX291" fmla="*/ 48558 w 342900"/>
                <a:gd name="connsiteY291" fmla="*/ 786679 h 790575"/>
                <a:gd name="connsiteX292" fmla="*/ 48949 w 342900"/>
                <a:gd name="connsiteY292" fmla="*/ 782841 h 790575"/>
                <a:gd name="connsiteX293" fmla="*/ 48844 w 342900"/>
                <a:gd name="connsiteY293" fmla="*/ 780269 h 790575"/>
                <a:gd name="connsiteX294" fmla="*/ 47987 w 342900"/>
                <a:gd name="connsiteY294" fmla="*/ 777516 h 790575"/>
                <a:gd name="connsiteX295" fmla="*/ 45120 w 342900"/>
                <a:gd name="connsiteY295" fmla="*/ 773916 h 790575"/>
                <a:gd name="connsiteX296" fmla="*/ 38652 w 342900"/>
                <a:gd name="connsiteY296" fmla="*/ 761714 h 790575"/>
                <a:gd name="connsiteX297" fmla="*/ 36738 w 342900"/>
                <a:gd name="connsiteY297" fmla="*/ 756542 h 790575"/>
                <a:gd name="connsiteX298" fmla="*/ 35404 w 342900"/>
                <a:gd name="connsiteY298" fmla="*/ 754380 h 790575"/>
                <a:gd name="connsiteX299" fmla="*/ 36366 w 342900"/>
                <a:gd name="connsiteY299" fmla="*/ 754266 h 790575"/>
                <a:gd name="connsiteX300" fmla="*/ 41700 w 342900"/>
                <a:gd name="connsiteY300" fmla="*/ 757047 h 790575"/>
                <a:gd name="connsiteX301" fmla="*/ 42939 w 342900"/>
                <a:gd name="connsiteY301" fmla="*/ 756704 h 790575"/>
                <a:gd name="connsiteX302" fmla="*/ 44244 w 342900"/>
                <a:gd name="connsiteY302" fmla="*/ 755666 h 790575"/>
                <a:gd name="connsiteX303" fmla="*/ 42653 w 342900"/>
                <a:gd name="connsiteY303" fmla="*/ 751675 h 790575"/>
                <a:gd name="connsiteX304" fmla="*/ 41281 w 342900"/>
                <a:gd name="connsiteY304" fmla="*/ 749875 h 790575"/>
                <a:gd name="connsiteX305" fmla="*/ 40357 w 342900"/>
                <a:gd name="connsiteY305" fmla="*/ 747170 h 790575"/>
                <a:gd name="connsiteX306" fmla="*/ 43472 w 342900"/>
                <a:gd name="connsiteY306" fmla="*/ 746436 h 790575"/>
                <a:gd name="connsiteX307" fmla="*/ 45729 w 342900"/>
                <a:gd name="connsiteY307" fmla="*/ 746598 h 790575"/>
                <a:gd name="connsiteX308" fmla="*/ 47387 w 342900"/>
                <a:gd name="connsiteY308" fmla="*/ 743550 h 790575"/>
                <a:gd name="connsiteX309" fmla="*/ 46425 w 342900"/>
                <a:gd name="connsiteY309" fmla="*/ 738607 h 790575"/>
                <a:gd name="connsiteX310" fmla="*/ 44005 w 342900"/>
                <a:gd name="connsiteY310" fmla="*/ 737083 h 790575"/>
                <a:gd name="connsiteX311" fmla="*/ 41986 w 342900"/>
                <a:gd name="connsiteY311" fmla="*/ 736416 h 790575"/>
                <a:gd name="connsiteX312" fmla="*/ 38109 w 342900"/>
                <a:gd name="connsiteY312" fmla="*/ 728605 h 790575"/>
                <a:gd name="connsiteX313" fmla="*/ 34071 w 342900"/>
                <a:gd name="connsiteY313" fmla="*/ 724548 h 790575"/>
                <a:gd name="connsiteX314" fmla="*/ 26860 w 342900"/>
                <a:gd name="connsiteY314" fmla="*/ 708822 h 790575"/>
                <a:gd name="connsiteX315" fmla="*/ 24222 w 342900"/>
                <a:gd name="connsiteY315" fmla="*/ 697944 h 790575"/>
                <a:gd name="connsiteX316" fmla="*/ 21774 w 342900"/>
                <a:gd name="connsiteY316" fmla="*/ 698983 h 790575"/>
                <a:gd name="connsiteX317" fmla="*/ 20583 w 342900"/>
                <a:gd name="connsiteY317" fmla="*/ 694230 h 790575"/>
                <a:gd name="connsiteX318" fmla="*/ 19726 w 342900"/>
                <a:gd name="connsiteY318" fmla="*/ 689705 h 790575"/>
                <a:gd name="connsiteX319" fmla="*/ 19555 w 342900"/>
                <a:gd name="connsiteY319" fmla="*/ 686381 h 790575"/>
                <a:gd name="connsiteX320" fmla="*/ 15707 w 342900"/>
                <a:gd name="connsiteY320" fmla="*/ 684476 h 790575"/>
                <a:gd name="connsiteX321" fmla="*/ 15554 w 342900"/>
                <a:gd name="connsiteY321" fmla="*/ 682133 h 790575"/>
                <a:gd name="connsiteX322" fmla="*/ 14859 w 342900"/>
                <a:gd name="connsiteY322" fmla="*/ 671655 h 790575"/>
                <a:gd name="connsiteX323" fmla="*/ 10735 w 342900"/>
                <a:gd name="connsiteY323" fmla="*/ 670246 h 790575"/>
                <a:gd name="connsiteX324" fmla="*/ 8068 w 342900"/>
                <a:gd name="connsiteY324" fmla="*/ 664340 h 790575"/>
                <a:gd name="connsiteX325" fmla="*/ 7591 w 342900"/>
                <a:gd name="connsiteY325" fmla="*/ 653110 h 790575"/>
                <a:gd name="connsiteX326" fmla="*/ 4877 w 342900"/>
                <a:gd name="connsiteY326" fmla="*/ 651062 h 790575"/>
                <a:gd name="connsiteX327" fmla="*/ 2695 w 342900"/>
                <a:gd name="connsiteY327" fmla="*/ 651634 h 790575"/>
                <a:gd name="connsiteX328" fmla="*/ 2800 w 342900"/>
                <a:gd name="connsiteY328" fmla="*/ 648843 h 790575"/>
                <a:gd name="connsiteX329" fmla="*/ 3324 w 342900"/>
                <a:gd name="connsiteY329" fmla="*/ 646214 h 790575"/>
                <a:gd name="connsiteX330" fmla="*/ 2048 w 342900"/>
                <a:gd name="connsiteY330" fmla="*/ 635756 h 790575"/>
                <a:gd name="connsiteX331" fmla="*/ 1619 w 342900"/>
                <a:gd name="connsiteY331" fmla="*/ 626164 h 790575"/>
                <a:gd name="connsiteX332" fmla="*/ 590 w 342900"/>
                <a:gd name="connsiteY332" fmla="*/ 623249 h 790575"/>
                <a:gd name="connsiteX333" fmla="*/ 0 w 342900"/>
                <a:gd name="connsiteY333" fmla="*/ 619839 h 790575"/>
                <a:gd name="connsiteX334" fmla="*/ 524 w 342900"/>
                <a:gd name="connsiteY334" fmla="*/ 616887 h 790575"/>
                <a:gd name="connsiteX335" fmla="*/ 1305 w 342900"/>
                <a:gd name="connsiteY335" fmla="*/ 615182 h 790575"/>
                <a:gd name="connsiteX336" fmla="*/ 3962 w 342900"/>
                <a:gd name="connsiteY336" fmla="*/ 614734 h 790575"/>
                <a:gd name="connsiteX337" fmla="*/ 6448 w 342900"/>
                <a:gd name="connsiteY337" fmla="*/ 617344 h 790575"/>
                <a:gd name="connsiteX338" fmla="*/ 8649 w 342900"/>
                <a:gd name="connsiteY338" fmla="*/ 623916 h 790575"/>
                <a:gd name="connsiteX339" fmla="*/ 10592 w 342900"/>
                <a:gd name="connsiteY339" fmla="*/ 624773 h 790575"/>
                <a:gd name="connsiteX340" fmla="*/ 13240 w 342900"/>
                <a:gd name="connsiteY340" fmla="*/ 623059 h 790575"/>
                <a:gd name="connsiteX341" fmla="*/ 15097 w 342900"/>
                <a:gd name="connsiteY341" fmla="*/ 618268 h 790575"/>
                <a:gd name="connsiteX342" fmla="*/ 16154 w 342900"/>
                <a:gd name="connsiteY342" fmla="*/ 611057 h 790575"/>
                <a:gd name="connsiteX343" fmla="*/ 17393 w 342900"/>
                <a:gd name="connsiteY343" fmla="*/ 604152 h 790575"/>
                <a:gd name="connsiteX344" fmla="*/ 15926 w 342900"/>
                <a:gd name="connsiteY344" fmla="*/ 596741 h 790575"/>
                <a:gd name="connsiteX345" fmla="*/ 14364 w 342900"/>
                <a:gd name="connsiteY345" fmla="*/ 590207 h 790575"/>
                <a:gd name="connsiteX346" fmla="*/ 14249 w 342900"/>
                <a:gd name="connsiteY346" fmla="*/ 588283 h 790575"/>
                <a:gd name="connsiteX347" fmla="*/ 18355 w 342900"/>
                <a:gd name="connsiteY347" fmla="*/ 582739 h 790575"/>
                <a:gd name="connsiteX348" fmla="*/ 19612 w 342900"/>
                <a:gd name="connsiteY348" fmla="*/ 578225 h 790575"/>
                <a:gd name="connsiteX349" fmla="*/ 20974 w 342900"/>
                <a:gd name="connsiteY349" fmla="*/ 573910 h 790575"/>
                <a:gd name="connsiteX350" fmla="*/ 22479 w 342900"/>
                <a:gd name="connsiteY350" fmla="*/ 572443 h 790575"/>
                <a:gd name="connsiteX351" fmla="*/ 24708 w 342900"/>
                <a:gd name="connsiteY351" fmla="*/ 572110 h 790575"/>
                <a:gd name="connsiteX352" fmla="*/ 27308 w 342900"/>
                <a:gd name="connsiteY352" fmla="*/ 571300 h 790575"/>
                <a:gd name="connsiteX353" fmla="*/ 30585 w 342900"/>
                <a:gd name="connsiteY353" fmla="*/ 568404 h 790575"/>
                <a:gd name="connsiteX354" fmla="*/ 33528 w 342900"/>
                <a:gd name="connsiteY354" fmla="*/ 564518 h 790575"/>
                <a:gd name="connsiteX355" fmla="*/ 35776 w 342900"/>
                <a:gd name="connsiteY355" fmla="*/ 560946 h 790575"/>
                <a:gd name="connsiteX356" fmla="*/ 36538 w 342900"/>
                <a:gd name="connsiteY356" fmla="*/ 553860 h 790575"/>
                <a:gd name="connsiteX357" fmla="*/ 36566 w 342900"/>
                <a:gd name="connsiteY357" fmla="*/ 550288 h 790575"/>
                <a:gd name="connsiteX358" fmla="*/ 37557 w 342900"/>
                <a:gd name="connsiteY358" fmla="*/ 547630 h 790575"/>
                <a:gd name="connsiteX359" fmla="*/ 38510 w 342900"/>
                <a:gd name="connsiteY359" fmla="*/ 542430 h 790575"/>
                <a:gd name="connsiteX360" fmla="*/ 37576 w 342900"/>
                <a:gd name="connsiteY360" fmla="*/ 537286 h 790575"/>
                <a:gd name="connsiteX361" fmla="*/ 34671 w 342900"/>
                <a:gd name="connsiteY361" fmla="*/ 529457 h 790575"/>
                <a:gd name="connsiteX362" fmla="*/ 31175 w 342900"/>
                <a:gd name="connsiteY362" fmla="*/ 518379 h 790575"/>
                <a:gd name="connsiteX363" fmla="*/ 30632 w 342900"/>
                <a:gd name="connsiteY363" fmla="*/ 512302 h 790575"/>
                <a:gd name="connsiteX364" fmla="*/ 32223 w 342900"/>
                <a:gd name="connsiteY364" fmla="*/ 511169 h 790575"/>
                <a:gd name="connsiteX365" fmla="*/ 35262 w 342900"/>
                <a:gd name="connsiteY365" fmla="*/ 510159 h 790575"/>
                <a:gd name="connsiteX366" fmla="*/ 41024 w 342900"/>
                <a:gd name="connsiteY366" fmla="*/ 509864 h 790575"/>
                <a:gd name="connsiteX367" fmla="*/ 41634 w 342900"/>
                <a:gd name="connsiteY367" fmla="*/ 509149 h 790575"/>
                <a:gd name="connsiteX368" fmla="*/ 42215 w 342900"/>
                <a:gd name="connsiteY368" fmla="*/ 506473 h 790575"/>
                <a:gd name="connsiteX369" fmla="*/ 43520 w 342900"/>
                <a:gd name="connsiteY369" fmla="*/ 502844 h 790575"/>
                <a:gd name="connsiteX370" fmla="*/ 44901 w 342900"/>
                <a:gd name="connsiteY370" fmla="*/ 500196 h 790575"/>
                <a:gd name="connsiteX371" fmla="*/ 45853 w 342900"/>
                <a:gd name="connsiteY371" fmla="*/ 496395 h 790575"/>
                <a:gd name="connsiteX372" fmla="*/ 46311 w 342900"/>
                <a:gd name="connsiteY372" fmla="*/ 492947 h 790575"/>
                <a:gd name="connsiteX373" fmla="*/ 43015 w 342900"/>
                <a:gd name="connsiteY373" fmla="*/ 487737 h 790575"/>
                <a:gd name="connsiteX374" fmla="*/ 38700 w 342900"/>
                <a:gd name="connsiteY374" fmla="*/ 482384 h 790575"/>
                <a:gd name="connsiteX375" fmla="*/ 35776 w 342900"/>
                <a:gd name="connsiteY375" fmla="*/ 480603 h 790575"/>
                <a:gd name="connsiteX376" fmla="*/ 30575 w 342900"/>
                <a:gd name="connsiteY376" fmla="*/ 476088 h 790575"/>
                <a:gd name="connsiteX377" fmla="*/ 26918 w 342900"/>
                <a:gd name="connsiteY377" fmla="*/ 472307 h 790575"/>
                <a:gd name="connsiteX378" fmla="*/ 29013 w 342900"/>
                <a:gd name="connsiteY378" fmla="*/ 457819 h 790575"/>
                <a:gd name="connsiteX379" fmla="*/ 30575 w 342900"/>
                <a:gd name="connsiteY379" fmla="*/ 446951 h 790575"/>
                <a:gd name="connsiteX380" fmla="*/ 30823 w 342900"/>
                <a:gd name="connsiteY380" fmla="*/ 444303 h 790575"/>
                <a:gd name="connsiteX381" fmla="*/ 30880 w 342900"/>
                <a:gd name="connsiteY381" fmla="*/ 440188 h 790575"/>
                <a:gd name="connsiteX382" fmla="*/ 25832 w 342900"/>
                <a:gd name="connsiteY382" fmla="*/ 422519 h 790575"/>
                <a:gd name="connsiteX383" fmla="*/ 26032 w 342900"/>
                <a:gd name="connsiteY383" fmla="*/ 418567 h 790575"/>
                <a:gd name="connsiteX384" fmla="*/ 26508 w 342900"/>
                <a:gd name="connsiteY384" fmla="*/ 414995 h 790575"/>
                <a:gd name="connsiteX385" fmla="*/ 25965 w 342900"/>
                <a:gd name="connsiteY385" fmla="*/ 408889 h 790575"/>
                <a:gd name="connsiteX386" fmla="*/ 25670 w 342900"/>
                <a:gd name="connsiteY386" fmla="*/ 403412 h 790575"/>
                <a:gd name="connsiteX387" fmla="*/ 26536 w 342900"/>
                <a:gd name="connsiteY387" fmla="*/ 401745 h 790575"/>
                <a:gd name="connsiteX388" fmla="*/ 28594 w 342900"/>
                <a:gd name="connsiteY388" fmla="*/ 398640 h 790575"/>
                <a:gd name="connsiteX389" fmla="*/ 26622 w 342900"/>
                <a:gd name="connsiteY389" fmla="*/ 393821 h 790575"/>
                <a:gd name="connsiteX390" fmla="*/ 26460 w 342900"/>
                <a:gd name="connsiteY390" fmla="*/ 393421 h 790575"/>
                <a:gd name="connsiteX391" fmla="*/ 22746 w 342900"/>
                <a:gd name="connsiteY391" fmla="*/ 381438 h 790575"/>
                <a:gd name="connsiteX392" fmla="*/ 28422 w 342900"/>
                <a:gd name="connsiteY392" fmla="*/ 369484 h 790575"/>
                <a:gd name="connsiteX393" fmla="*/ 27432 w 342900"/>
                <a:gd name="connsiteY393" fmla="*/ 363264 h 790575"/>
                <a:gd name="connsiteX394" fmla="*/ 30813 w 342900"/>
                <a:gd name="connsiteY394" fmla="*/ 358740 h 790575"/>
                <a:gd name="connsiteX395" fmla="*/ 36986 w 342900"/>
                <a:gd name="connsiteY395" fmla="*/ 348339 h 790575"/>
                <a:gd name="connsiteX396" fmla="*/ 40452 w 342900"/>
                <a:gd name="connsiteY396" fmla="*/ 342452 h 790575"/>
                <a:gd name="connsiteX397" fmla="*/ 41186 w 342900"/>
                <a:gd name="connsiteY397" fmla="*/ 341424 h 790575"/>
                <a:gd name="connsiteX398" fmla="*/ 43929 w 342900"/>
                <a:gd name="connsiteY398" fmla="*/ 338833 h 790575"/>
                <a:gd name="connsiteX399" fmla="*/ 49139 w 342900"/>
                <a:gd name="connsiteY399" fmla="*/ 335756 h 790575"/>
                <a:gd name="connsiteX400" fmla="*/ 54912 w 342900"/>
                <a:gd name="connsiteY400" fmla="*/ 334251 h 790575"/>
                <a:gd name="connsiteX401" fmla="*/ 57483 w 342900"/>
                <a:gd name="connsiteY401" fmla="*/ 334270 h 790575"/>
                <a:gd name="connsiteX402" fmla="*/ 67408 w 342900"/>
                <a:gd name="connsiteY402" fmla="*/ 336356 h 790575"/>
                <a:gd name="connsiteX403" fmla="*/ 75152 w 342900"/>
                <a:gd name="connsiteY403" fmla="*/ 337976 h 790575"/>
                <a:gd name="connsiteX404" fmla="*/ 76285 w 342900"/>
                <a:gd name="connsiteY404" fmla="*/ 336347 h 790575"/>
                <a:gd name="connsiteX405" fmla="*/ 77905 w 342900"/>
                <a:gd name="connsiteY405" fmla="*/ 333004 h 790575"/>
                <a:gd name="connsiteX406" fmla="*/ 79991 w 342900"/>
                <a:gd name="connsiteY406" fmla="*/ 328231 h 790575"/>
                <a:gd name="connsiteX407" fmla="*/ 80172 w 342900"/>
                <a:gd name="connsiteY407" fmla="*/ 322907 h 790575"/>
                <a:gd name="connsiteX408" fmla="*/ 79420 w 342900"/>
                <a:gd name="connsiteY408" fmla="*/ 315058 h 790575"/>
                <a:gd name="connsiteX409" fmla="*/ 78286 w 342900"/>
                <a:gd name="connsiteY409" fmla="*/ 310344 h 790575"/>
                <a:gd name="connsiteX410" fmla="*/ 72837 w 342900"/>
                <a:gd name="connsiteY410" fmla="*/ 307267 h 790575"/>
                <a:gd name="connsiteX411" fmla="*/ 66865 w 342900"/>
                <a:gd name="connsiteY411" fmla="*/ 303047 h 790575"/>
                <a:gd name="connsiteX412" fmla="*/ 74209 w 342900"/>
                <a:gd name="connsiteY412" fmla="*/ 289608 h 790575"/>
                <a:gd name="connsiteX413" fmla="*/ 79296 w 342900"/>
                <a:gd name="connsiteY413" fmla="*/ 280216 h 790575"/>
                <a:gd name="connsiteX414" fmla="*/ 85639 w 342900"/>
                <a:gd name="connsiteY414" fmla="*/ 265995 h 790575"/>
                <a:gd name="connsiteX415" fmla="*/ 87611 w 342900"/>
                <a:gd name="connsiteY415" fmla="*/ 260042 h 790575"/>
                <a:gd name="connsiteX416" fmla="*/ 89039 w 342900"/>
                <a:gd name="connsiteY416" fmla="*/ 257670 h 790575"/>
                <a:gd name="connsiteX417" fmla="*/ 90907 w 342900"/>
                <a:gd name="connsiteY417" fmla="*/ 235477 h 790575"/>
                <a:gd name="connsiteX418" fmla="*/ 92145 w 342900"/>
                <a:gd name="connsiteY418" fmla="*/ 229219 h 790575"/>
                <a:gd name="connsiteX419" fmla="*/ 93183 w 342900"/>
                <a:gd name="connsiteY419" fmla="*/ 225933 h 790575"/>
                <a:gd name="connsiteX420" fmla="*/ 93193 w 342900"/>
                <a:gd name="connsiteY420" fmla="*/ 222561 h 790575"/>
                <a:gd name="connsiteX421" fmla="*/ 92516 w 342900"/>
                <a:gd name="connsiteY421" fmla="*/ 216856 h 790575"/>
                <a:gd name="connsiteX422" fmla="*/ 90735 w 342900"/>
                <a:gd name="connsiteY422" fmla="*/ 203902 h 790575"/>
                <a:gd name="connsiteX423" fmla="*/ 100755 w 342900"/>
                <a:gd name="connsiteY423" fmla="*/ 202292 h 790575"/>
                <a:gd name="connsiteX424" fmla="*/ 104013 w 342900"/>
                <a:gd name="connsiteY424" fmla="*/ 201378 h 790575"/>
                <a:gd name="connsiteX425" fmla="*/ 107042 w 342900"/>
                <a:gd name="connsiteY425" fmla="*/ 199825 h 790575"/>
                <a:gd name="connsiteX426" fmla="*/ 112966 w 342900"/>
                <a:gd name="connsiteY426" fmla="*/ 195786 h 790575"/>
                <a:gd name="connsiteX427" fmla="*/ 115871 w 342900"/>
                <a:gd name="connsiteY427" fmla="*/ 192205 h 790575"/>
                <a:gd name="connsiteX428" fmla="*/ 114252 w 342900"/>
                <a:gd name="connsiteY428" fmla="*/ 179937 h 790575"/>
                <a:gd name="connsiteX429" fmla="*/ 117834 w 342900"/>
                <a:gd name="connsiteY429" fmla="*/ 175765 h 790575"/>
                <a:gd name="connsiteX430" fmla="*/ 126578 w 342900"/>
                <a:gd name="connsiteY430" fmla="*/ 161153 h 790575"/>
                <a:gd name="connsiteX431" fmla="*/ 136027 w 342900"/>
                <a:gd name="connsiteY431" fmla="*/ 147047 h 790575"/>
                <a:gd name="connsiteX432" fmla="*/ 140455 w 342900"/>
                <a:gd name="connsiteY432" fmla="*/ 141675 h 790575"/>
                <a:gd name="connsiteX433" fmla="*/ 140913 w 342900"/>
                <a:gd name="connsiteY433" fmla="*/ 139046 h 790575"/>
                <a:gd name="connsiteX434" fmla="*/ 141275 w 342900"/>
                <a:gd name="connsiteY434" fmla="*/ 134807 h 790575"/>
                <a:gd name="connsiteX435" fmla="*/ 139303 w 342900"/>
                <a:gd name="connsiteY435" fmla="*/ 128121 h 790575"/>
                <a:gd name="connsiteX436" fmla="*/ 137189 w 342900"/>
                <a:gd name="connsiteY436" fmla="*/ 123968 h 790575"/>
                <a:gd name="connsiteX437" fmla="*/ 133064 w 342900"/>
                <a:gd name="connsiteY437" fmla="*/ 116072 h 790575"/>
                <a:gd name="connsiteX438" fmla="*/ 134836 w 342900"/>
                <a:gd name="connsiteY438" fmla="*/ 110538 h 790575"/>
                <a:gd name="connsiteX439" fmla="*/ 137874 w 342900"/>
                <a:gd name="connsiteY439" fmla="*/ 109461 h 790575"/>
                <a:gd name="connsiteX440" fmla="*/ 141884 w 342900"/>
                <a:gd name="connsiteY440" fmla="*/ 107280 h 790575"/>
                <a:gd name="connsiteX441" fmla="*/ 145018 w 342900"/>
                <a:gd name="connsiteY441" fmla="*/ 102527 h 790575"/>
                <a:gd name="connsiteX442" fmla="*/ 145323 w 342900"/>
                <a:gd name="connsiteY442" fmla="*/ 101917 h 790575"/>
                <a:gd name="connsiteX443" fmla="*/ 150619 w 342900"/>
                <a:gd name="connsiteY443" fmla="*/ 83096 h 790575"/>
                <a:gd name="connsiteX444" fmla="*/ 160954 w 342900"/>
                <a:gd name="connsiteY444" fmla="*/ 73476 h 790575"/>
                <a:gd name="connsiteX445" fmla="*/ 165078 w 342900"/>
                <a:gd name="connsiteY445" fmla="*/ 68208 h 790575"/>
                <a:gd name="connsiteX446" fmla="*/ 171498 w 342900"/>
                <a:gd name="connsiteY446" fmla="*/ 72171 h 790575"/>
                <a:gd name="connsiteX447" fmla="*/ 180908 w 342900"/>
                <a:gd name="connsiteY447" fmla="*/ 78134 h 790575"/>
                <a:gd name="connsiteX448" fmla="*/ 185090 w 342900"/>
                <a:gd name="connsiteY448" fmla="*/ 69361 h 790575"/>
                <a:gd name="connsiteX449" fmla="*/ 186471 w 342900"/>
                <a:gd name="connsiteY449" fmla="*/ 66094 h 790575"/>
                <a:gd name="connsiteX450" fmla="*/ 187852 w 342900"/>
                <a:gd name="connsiteY450" fmla="*/ 61274 h 790575"/>
                <a:gd name="connsiteX451" fmla="*/ 187300 w 342900"/>
                <a:gd name="connsiteY451" fmla="*/ 52892 h 790575"/>
                <a:gd name="connsiteX452" fmla="*/ 187061 w 342900"/>
                <a:gd name="connsiteY452" fmla="*/ 41948 h 790575"/>
                <a:gd name="connsiteX453" fmla="*/ 187480 w 342900"/>
                <a:gd name="connsiteY453" fmla="*/ 37529 h 790575"/>
                <a:gd name="connsiteX454" fmla="*/ 191233 w 342900"/>
                <a:gd name="connsiteY454" fmla="*/ 35557 h 790575"/>
                <a:gd name="connsiteX455" fmla="*/ 193253 w 342900"/>
                <a:gd name="connsiteY455" fmla="*/ 35052 h 790575"/>
                <a:gd name="connsiteX456" fmla="*/ 203711 w 342900"/>
                <a:gd name="connsiteY456" fmla="*/ 39605 h 790575"/>
                <a:gd name="connsiteX457" fmla="*/ 206340 w 342900"/>
                <a:gd name="connsiteY457" fmla="*/ 39529 h 790575"/>
                <a:gd name="connsiteX458" fmla="*/ 211274 w 342900"/>
                <a:gd name="connsiteY458" fmla="*/ 40138 h 790575"/>
                <a:gd name="connsiteX459" fmla="*/ 216789 w 342900"/>
                <a:gd name="connsiteY459" fmla="*/ 42129 h 790575"/>
                <a:gd name="connsiteX460" fmla="*/ 228342 w 342900"/>
                <a:gd name="connsiteY460" fmla="*/ 47425 h 790575"/>
                <a:gd name="connsiteX461" fmla="*/ 233115 w 342900"/>
                <a:gd name="connsiteY461" fmla="*/ 49606 h 790575"/>
                <a:gd name="connsiteX462" fmla="*/ 235782 w 342900"/>
                <a:gd name="connsiteY462" fmla="*/ 50025 h 790575"/>
                <a:gd name="connsiteX463" fmla="*/ 238087 w 342900"/>
                <a:gd name="connsiteY463" fmla="*/ 47568 h 790575"/>
                <a:gd name="connsiteX464" fmla="*/ 243011 w 342900"/>
                <a:gd name="connsiteY464" fmla="*/ 41234 h 790575"/>
                <a:gd name="connsiteX465" fmla="*/ 235763 w 342900"/>
                <a:gd name="connsiteY465" fmla="*/ 36528 h 790575"/>
                <a:gd name="connsiteX466" fmla="*/ 240535 w 342900"/>
                <a:gd name="connsiteY466" fmla="*/ 31756 h 790575"/>
                <a:gd name="connsiteX467" fmla="*/ 243011 w 342900"/>
                <a:gd name="connsiteY467" fmla="*/ 26927 h 790575"/>
                <a:gd name="connsiteX468" fmla="*/ 245135 w 342900"/>
                <a:gd name="connsiteY468" fmla="*/ 20974 h 790575"/>
                <a:gd name="connsiteX469" fmla="*/ 245907 w 342900"/>
                <a:gd name="connsiteY469" fmla="*/ 13983 h 790575"/>
                <a:gd name="connsiteX470" fmla="*/ 245612 w 342900"/>
                <a:gd name="connsiteY470" fmla="*/ 10211 h 790575"/>
                <a:gd name="connsiteX471" fmla="*/ 244144 w 342900"/>
                <a:gd name="connsiteY471" fmla="*/ 7629 h 790575"/>
                <a:gd name="connsiteX472" fmla="*/ 239716 w 342900"/>
                <a:gd name="connsiteY472" fmla="*/ 1191 h 790575"/>
                <a:gd name="connsiteX473" fmla="*/ 249745 w 342900"/>
                <a:gd name="connsiteY473" fmla="*/ 267 h 790575"/>
                <a:gd name="connsiteX474" fmla="*/ 253222 w 342900"/>
                <a:gd name="connsiteY474" fmla="*/ 0 h 790575"/>
                <a:gd name="connsiteX475" fmla="*/ 260518 w 342900"/>
                <a:gd name="connsiteY475" fmla="*/ 4248 h 790575"/>
                <a:gd name="connsiteX476" fmla="*/ 260842 w 342900"/>
                <a:gd name="connsiteY476" fmla="*/ 5172 h 790575"/>
                <a:gd name="connsiteX477" fmla="*/ 260890 w 342900"/>
                <a:gd name="connsiteY477" fmla="*/ 7382 h 790575"/>
                <a:gd name="connsiteX478" fmla="*/ 261147 w 342900"/>
                <a:gd name="connsiteY478" fmla="*/ 9668 h 790575"/>
                <a:gd name="connsiteX479" fmla="*/ 268224 w 342900"/>
                <a:gd name="connsiteY479" fmla="*/ 15449 h 790575"/>
                <a:gd name="connsiteX480" fmla="*/ 270262 w 342900"/>
                <a:gd name="connsiteY480" fmla="*/ 18507 h 790575"/>
                <a:gd name="connsiteX481" fmla="*/ 274615 w 342900"/>
                <a:gd name="connsiteY481" fmla="*/ 23136 h 790575"/>
                <a:gd name="connsiteX482" fmla="*/ 275767 w 342900"/>
                <a:gd name="connsiteY482" fmla="*/ 25632 h 790575"/>
                <a:gd name="connsiteX483" fmla="*/ 279797 w 342900"/>
                <a:gd name="connsiteY483" fmla="*/ 28546 h 790575"/>
                <a:gd name="connsiteX484" fmla="*/ 282683 w 342900"/>
                <a:gd name="connsiteY484" fmla="*/ 31661 h 790575"/>
                <a:gd name="connsiteX485" fmla="*/ 286055 w 342900"/>
                <a:gd name="connsiteY485" fmla="*/ 34176 h 790575"/>
                <a:gd name="connsiteX486" fmla="*/ 289989 w 342900"/>
                <a:gd name="connsiteY486" fmla="*/ 38081 h 790575"/>
                <a:gd name="connsiteX487" fmla="*/ 295275 w 342900"/>
                <a:gd name="connsiteY487" fmla="*/ 41186 h 790575"/>
                <a:gd name="connsiteX488" fmla="*/ 299732 w 342900"/>
                <a:gd name="connsiteY488" fmla="*/ 42196 h 790575"/>
                <a:gd name="connsiteX489" fmla="*/ 310972 w 342900"/>
                <a:gd name="connsiteY489" fmla="*/ 47501 h 790575"/>
                <a:gd name="connsiteX490" fmla="*/ 312887 w 342900"/>
                <a:gd name="connsiteY490" fmla="*/ 49216 h 790575"/>
                <a:gd name="connsiteX491" fmla="*/ 316125 w 342900"/>
                <a:gd name="connsiteY491" fmla="*/ 52902 h 790575"/>
                <a:gd name="connsiteX492" fmla="*/ 319401 w 342900"/>
                <a:gd name="connsiteY492" fmla="*/ 57150 h 790575"/>
                <a:gd name="connsiteX493" fmla="*/ 321669 w 342900"/>
                <a:gd name="connsiteY493" fmla="*/ 65856 h 790575"/>
                <a:gd name="connsiteX494" fmla="*/ 325298 w 342900"/>
                <a:gd name="connsiteY494" fmla="*/ 66304 h 790575"/>
                <a:gd name="connsiteX495" fmla="*/ 326288 w 342900"/>
                <a:gd name="connsiteY495" fmla="*/ 69285 h 790575"/>
                <a:gd name="connsiteX496" fmla="*/ 329460 w 342900"/>
                <a:gd name="connsiteY496" fmla="*/ 74381 h 790575"/>
                <a:gd name="connsiteX497" fmla="*/ 333860 w 342900"/>
                <a:gd name="connsiteY497" fmla="*/ 78867 h 790575"/>
                <a:gd name="connsiteX498" fmla="*/ 333699 w 342900"/>
                <a:gd name="connsiteY498" fmla="*/ 80372 h 790575"/>
                <a:gd name="connsiteX499" fmla="*/ 330194 w 342900"/>
                <a:gd name="connsiteY499" fmla="*/ 84487 h 790575"/>
                <a:gd name="connsiteX500" fmla="*/ 329812 w 342900"/>
                <a:gd name="connsiteY500" fmla="*/ 90049 h 790575"/>
                <a:gd name="connsiteX501" fmla="*/ 330146 w 342900"/>
                <a:gd name="connsiteY501" fmla="*/ 97126 h 790575"/>
                <a:gd name="connsiteX502" fmla="*/ 331251 w 342900"/>
                <a:gd name="connsiteY502" fmla="*/ 102879 h 790575"/>
                <a:gd name="connsiteX503" fmla="*/ 331137 w 342900"/>
                <a:gd name="connsiteY503" fmla="*/ 104556 h 790575"/>
                <a:gd name="connsiteX504" fmla="*/ 330270 w 342900"/>
                <a:gd name="connsiteY504" fmla="*/ 106537 h 790575"/>
                <a:gd name="connsiteX505" fmla="*/ 329232 w 342900"/>
                <a:gd name="connsiteY505" fmla="*/ 109633 h 790575"/>
                <a:gd name="connsiteX506" fmla="*/ 328850 w 342900"/>
                <a:gd name="connsiteY506" fmla="*/ 112328 h 790575"/>
                <a:gd name="connsiteX507" fmla="*/ 328946 w 342900"/>
                <a:gd name="connsiteY507" fmla="*/ 113643 h 790575"/>
                <a:gd name="connsiteX508" fmla="*/ 329298 w 342900"/>
                <a:gd name="connsiteY508" fmla="*/ 114367 h 790575"/>
                <a:gd name="connsiteX509" fmla="*/ 331146 w 342900"/>
                <a:gd name="connsiteY509" fmla="*/ 114424 h 790575"/>
                <a:gd name="connsiteX510" fmla="*/ 334451 w 342900"/>
                <a:gd name="connsiteY510" fmla="*/ 115062 h 790575"/>
                <a:gd name="connsiteX511" fmla="*/ 336395 w 342900"/>
                <a:gd name="connsiteY511" fmla="*/ 116253 h 790575"/>
                <a:gd name="connsiteX512" fmla="*/ 337499 w 342900"/>
                <a:gd name="connsiteY512" fmla="*/ 122796 h 790575"/>
                <a:gd name="connsiteX513" fmla="*/ 337128 w 342900"/>
                <a:gd name="connsiteY513" fmla="*/ 124054 h 790575"/>
                <a:gd name="connsiteX514" fmla="*/ 334346 w 342900"/>
                <a:gd name="connsiteY514" fmla="*/ 127006 h 790575"/>
                <a:gd name="connsiteX515" fmla="*/ 333527 w 342900"/>
                <a:gd name="connsiteY515" fmla="*/ 129350 h 790575"/>
                <a:gd name="connsiteX516" fmla="*/ 333451 w 342900"/>
                <a:gd name="connsiteY516" fmla="*/ 132779 h 790575"/>
                <a:gd name="connsiteX517" fmla="*/ 333946 w 342900"/>
                <a:gd name="connsiteY517" fmla="*/ 136550 h 790575"/>
                <a:gd name="connsiteX518" fmla="*/ 334909 w 342900"/>
                <a:gd name="connsiteY518" fmla="*/ 140751 h 790575"/>
                <a:gd name="connsiteX519" fmla="*/ 337090 w 342900"/>
                <a:gd name="connsiteY519" fmla="*/ 145237 h 790575"/>
                <a:gd name="connsiteX520" fmla="*/ 340043 w 342900"/>
                <a:gd name="connsiteY520" fmla="*/ 149914 h 790575"/>
                <a:gd name="connsiteX521" fmla="*/ 341986 w 342900"/>
                <a:gd name="connsiteY521" fmla="*/ 153743 h 790575"/>
                <a:gd name="connsiteX522" fmla="*/ 342900 w 342900"/>
                <a:gd name="connsiteY522" fmla="*/ 156429 h 790575"/>
                <a:gd name="connsiteX523" fmla="*/ 343233 w 342900"/>
                <a:gd name="connsiteY523" fmla="*/ 158315 h 790575"/>
                <a:gd name="connsiteX524" fmla="*/ 341909 w 342900"/>
                <a:gd name="connsiteY524" fmla="*/ 160677 h 790575"/>
                <a:gd name="connsiteX525" fmla="*/ 340719 w 342900"/>
                <a:gd name="connsiteY525" fmla="*/ 165335 h 790575"/>
                <a:gd name="connsiteX526" fmla="*/ 340500 w 342900"/>
                <a:gd name="connsiteY526" fmla="*/ 170650 h 790575"/>
                <a:gd name="connsiteX527" fmla="*/ 339957 w 342900"/>
                <a:gd name="connsiteY527" fmla="*/ 174107 h 790575"/>
                <a:gd name="connsiteX528" fmla="*/ 337366 w 342900"/>
                <a:gd name="connsiteY528" fmla="*/ 178860 h 790575"/>
                <a:gd name="connsiteX529" fmla="*/ 335566 w 342900"/>
                <a:gd name="connsiteY529" fmla="*/ 180537 h 790575"/>
                <a:gd name="connsiteX530" fmla="*/ 335051 w 342900"/>
                <a:gd name="connsiteY530" fmla="*/ 183032 h 790575"/>
                <a:gd name="connsiteX531" fmla="*/ 334832 w 342900"/>
                <a:gd name="connsiteY531" fmla="*/ 187214 h 790575"/>
                <a:gd name="connsiteX532" fmla="*/ 335366 w 342900"/>
                <a:gd name="connsiteY532" fmla="*/ 192300 h 790575"/>
                <a:gd name="connsiteX533" fmla="*/ 335546 w 342900"/>
                <a:gd name="connsiteY533" fmla="*/ 195729 h 790575"/>
                <a:gd name="connsiteX534" fmla="*/ 336099 w 342900"/>
                <a:gd name="connsiteY534" fmla="*/ 198196 h 790575"/>
                <a:gd name="connsiteX535" fmla="*/ 336918 w 342900"/>
                <a:gd name="connsiteY535" fmla="*/ 199806 h 790575"/>
                <a:gd name="connsiteX536" fmla="*/ 341080 w 342900"/>
                <a:gd name="connsiteY536" fmla="*/ 202635 h 790575"/>
                <a:gd name="connsiteX537" fmla="*/ 343415 w 342900"/>
                <a:gd name="connsiteY537" fmla="*/ 208426 h 790575"/>
                <a:gd name="connsiteX538" fmla="*/ 344871 w 342900"/>
                <a:gd name="connsiteY538" fmla="*/ 213065 h 790575"/>
                <a:gd name="connsiteX539" fmla="*/ 347815 w 342900"/>
                <a:gd name="connsiteY539" fmla="*/ 225095 h 790575"/>
                <a:gd name="connsiteX540" fmla="*/ 199177 w 342900"/>
                <a:gd name="connsiteY540" fmla="*/ 594627 h 790575"/>
                <a:gd name="connsiteX541" fmla="*/ 198511 w 342900"/>
                <a:gd name="connsiteY541" fmla="*/ 596370 h 790575"/>
                <a:gd name="connsiteX542" fmla="*/ 197834 w 342900"/>
                <a:gd name="connsiteY542" fmla="*/ 594236 h 790575"/>
                <a:gd name="connsiteX543" fmla="*/ 198101 w 342900"/>
                <a:gd name="connsiteY543" fmla="*/ 593817 h 790575"/>
                <a:gd name="connsiteX544" fmla="*/ 198558 w 342900"/>
                <a:gd name="connsiteY544" fmla="*/ 591712 h 790575"/>
                <a:gd name="connsiteX545" fmla="*/ 199854 w 342900"/>
                <a:gd name="connsiteY545" fmla="*/ 590559 h 790575"/>
                <a:gd name="connsiteX546" fmla="*/ 201920 w 342900"/>
                <a:gd name="connsiteY546" fmla="*/ 591255 h 790575"/>
                <a:gd name="connsiteX547" fmla="*/ 201911 w 342900"/>
                <a:gd name="connsiteY547" fmla="*/ 591779 h 790575"/>
                <a:gd name="connsiteX548" fmla="*/ 199930 w 342900"/>
                <a:gd name="connsiteY548" fmla="*/ 593484 h 790575"/>
                <a:gd name="connsiteX549" fmla="*/ 199177 w 342900"/>
                <a:gd name="connsiteY549" fmla="*/ 594627 h 790575"/>
                <a:gd name="connsiteX550" fmla="*/ 194386 w 342900"/>
                <a:gd name="connsiteY550" fmla="*/ 617658 h 790575"/>
                <a:gd name="connsiteX551" fmla="*/ 193195 w 342900"/>
                <a:gd name="connsiteY551" fmla="*/ 618154 h 790575"/>
                <a:gd name="connsiteX552" fmla="*/ 192605 w 342900"/>
                <a:gd name="connsiteY552" fmla="*/ 618001 h 790575"/>
                <a:gd name="connsiteX553" fmla="*/ 193338 w 342900"/>
                <a:gd name="connsiteY553" fmla="*/ 615591 h 790575"/>
                <a:gd name="connsiteX554" fmla="*/ 193881 w 342900"/>
                <a:gd name="connsiteY554" fmla="*/ 614553 h 790575"/>
                <a:gd name="connsiteX555" fmla="*/ 195682 w 342900"/>
                <a:gd name="connsiteY555" fmla="*/ 613581 h 790575"/>
                <a:gd name="connsiteX556" fmla="*/ 196234 w 342900"/>
                <a:gd name="connsiteY556" fmla="*/ 613753 h 790575"/>
                <a:gd name="connsiteX557" fmla="*/ 194386 w 342900"/>
                <a:gd name="connsiteY557" fmla="*/ 617658 h 790575"/>
                <a:gd name="connsiteX558" fmla="*/ 214179 w 342900"/>
                <a:gd name="connsiteY558" fmla="*/ 674122 h 790575"/>
                <a:gd name="connsiteX559" fmla="*/ 213693 w 342900"/>
                <a:gd name="connsiteY559" fmla="*/ 677256 h 790575"/>
                <a:gd name="connsiteX560" fmla="*/ 212303 w 342900"/>
                <a:gd name="connsiteY560" fmla="*/ 677018 h 790575"/>
                <a:gd name="connsiteX561" fmla="*/ 211036 w 342900"/>
                <a:gd name="connsiteY561" fmla="*/ 674703 h 790575"/>
                <a:gd name="connsiteX562" fmla="*/ 213598 w 342900"/>
                <a:gd name="connsiteY562" fmla="*/ 671170 h 790575"/>
                <a:gd name="connsiteX563" fmla="*/ 217513 w 342900"/>
                <a:gd name="connsiteY563" fmla="*/ 671360 h 790575"/>
                <a:gd name="connsiteX564" fmla="*/ 218856 w 342900"/>
                <a:gd name="connsiteY564" fmla="*/ 672103 h 790575"/>
                <a:gd name="connsiteX565" fmla="*/ 214179 w 342900"/>
                <a:gd name="connsiteY565" fmla="*/ 674122 h 790575"/>
                <a:gd name="connsiteX566" fmla="*/ 212036 w 342900"/>
                <a:gd name="connsiteY566" fmla="*/ 678475 h 790575"/>
                <a:gd name="connsiteX567" fmla="*/ 209826 w 342900"/>
                <a:gd name="connsiteY567" fmla="*/ 679666 h 790575"/>
                <a:gd name="connsiteX568" fmla="*/ 208531 w 342900"/>
                <a:gd name="connsiteY568" fmla="*/ 683200 h 790575"/>
                <a:gd name="connsiteX569" fmla="*/ 206740 w 342900"/>
                <a:gd name="connsiteY569" fmla="*/ 683800 h 790575"/>
                <a:gd name="connsiteX570" fmla="*/ 205025 w 342900"/>
                <a:gd name="connsiteY570" fmla="*/ 684971 h 790575"/>
                <a:gd name="connsiteX571" fmla="*/ 204416 w 342900"/>
                <a:gd name="connsiteY571" fmla="*/ 696078 h 790575"/>
                <a:gd name="connsiteX572" fmla="*/ 207550 w 342900"/>
                <a:gd name="connsiteY572" fmla="*/ 700278 h 790575"/>
                <a:gd name="connsiteX573" fmla="*/ 205826 w 342900"/>
                <a:gd name="connsiteY573" fmla="*/ 700869 h 790575"/>
                <a:gd name="connsiteX574" fmla="*/ 204254 w 342900"/>
                <a:gd name="connsiteY574" fmla="*/ 702126 h 790575"/>
                <a:gd name="connsiteX575" fmla="*/ 203130 w 342900"/>
                <a:gd name="connsiteY575" fmla="*/ 703983 h 790575"/>
                <a:gd name="connsiteX576" fmla="*/ 201978 w 342900"/>
                <a:gd name="connsiteY576" fmla="*/ 707974 h 790575"/>
                <a:gd name="connsiteX577" fmla="*/ 197663 w 342900"/>
                <a:gd name="connsiteY577" fmla="*/ 710232 h 790575"/>
                <a:gd name="connsiteX578" fmla="*/ 196034 w 342900"/>
                <a:gd name="connsiteY578" fmla="*/ 711898 h 790575"/>
                <a:gd name="connsiteX579" fmla="*/ 193624 w 342900"/>
                <a:gd name="connsiteY579" fmla="*/ 715604 h 790575"/>
                <a:gd name="connsiteX580" fmla="*/ 192367 w 342900"/>
                <a:gd name="connsiteY580" fmla="*/ 720966 h 790575"/>
                <a:gd name="connsiteX581" fmla="*/ 189929 w 342900"/>
                <a:gd name="connsiteY581" fmla="*/ 723252 h 790575"/>
                <a:gd name="connsiteX582" fmla="*/ 187185 w 342900"/>
                <a:gd name="connsiteY582" fmla="*/ 723795 h 790575"/>
                <a:gd name="connsiteX583" fmla="*/ 188786 w 342900"/>
                <a:gd name="connsiteY583" fmla="*/ 719414 h 790575"/>
                <a:gd name="connsiteX584" fmla="*/ 190891 w 342900"/>
                <a:gd name="connsiteY584" fmla="*/ 715832 h 790575"/>
                <a:gd name="connsiteX585" fmla="*/ 188871 w 342900"/>
                <a:gd name="connsiteY585" fmla="*/ 713365 h 790575"/>
                <a:gd name="connsiteX586" fmla="*/ 187652 w 342900"/>
                <a:gd name="connsiteY586" fmla="*/ 709508 h 790575"/>
                <a:gd name="connsiteX587" fmla="*/ 186071 w 342900"/>
                <a:gd name="connsiteY587" fmla="*/ 706536 h 790575"/>
                <a:gd name="connsiteX588" fmla="*/ 187328 w 342900"/>
                <a:gd name="connsiteY588" fmla="*/ 703212 h 790575"/>
                <a:gd name="connsiteX589" fmla="*/ 186709 w 342900"/>
                <a:gd name="connsiteY589" fmla="*/ 697763 h 790575"/>
                <a:gd name="connsiteX590" fmla="*/ 186909 w 342900"/>
                <a:gd name="connsiteY590" fmla="*/ 692420 h 790575"/>
                <a:gd name="connsiteX591" fmla="*/ 188738 w 342900"/>
                <a:gd name="connsiteY591" fmla="*/ 689724 h 790575"/>
                <a:gd name="connsiteX592" fmla="*/ 190833 w 342900"/>
                <a:gd name="connsiteY592" fmla="*/ 687524 h 790575"/>
                <a:gd name="connsiteX593" fmla="*/ 194091 w 342900"/>
                <a:gd name="connsiteY593" fmla="*/ 682447 h 790575"/>
                <a:gd name="connsiteX594" fmla="*/ 197625 w 342900"/>
                <a:gd name="connsiteY594" fmla="*/ 678752 h 790575"/>
                <a:gd name="connsiteX595" fmla="*/ 202559 w 342900"/>
                <a:gd name="connsiteY595" fmla="*/ 677094 h 790575"/>
                <a:gd name="connsiteX596" fmla="*/ 204788 w 342900"/>
                <a:gd name="connsiteY596" fmla="*/ 678628 h 790575"/>
                <a:gd name="connsiteX597" fmla="*/ 205750 w 342900"/>
                <a:gd name="connsiteY597" fmla="*/ 675265 h 790575"/>
                <a:gd name="connsiteX598" fmla="*/ 207340 w 342900"/>
                <a:gd name="connsiteY598" fmla="*/ 674494 h 790575"/>
                <a:gd name="connsiteX599" fmla="*/ 208836 w 342900"/>
                <a:gd name="connsiteY599" fmla="*/ 675275 h 790575"/>
                <a:gd name="connsiteX600" fmla="*/ 212036 w 342900"/>
                <a:gd name="connsiteY600" fmla="*/ 678475 h 790575"/>
                <a:gd name="connsiteX601" fmla="*/ 143932 w 342900"/>
                <a:gd name="connsiteY601" fmla="*/ 754323 h 790575"/>
                <a:gd name="connsiteX602" fmla="*/ 142551 w 342900"/>
                <a:gd name="connsiteY602" fmla="*/ 756742 h 790575"/>
                <a:gd name="connsiteX603" fmla="*/ 141332 w 342900"/>
                <a:gd name="connsiteY603" fmla="*/ 756571 h 790575"/>
                <a:gd name="connsiteX604" fmla="*/ 140522 w 342900"/>
                <a:gd name="connsiteY604" fmla="*/ 753342 h 790575"/>
                <a:gd name="connsiteX605" fmla="*/ 140332 w 342900"/>
                <a:gd name="connsiteY605" fmla="*/ 745017 h 790575"/>
                <a:gd name="connsiteX606" fmla="*/ 140818 w 342900"/>
                <a:gd name="connsiteY606" fmla="*/ 740883 h 790575"/>
                <a:gd name="connsiteX607" fmla="*/ 146647 w 342900"/>
                <a:gd name="connsiteY607" fmla="*/ 725910 h 790575"/>
                <a:gd name="connsiteX608" fmla="*/ 149247 w 342900"/>
                <a:gd name="connsiteY608" fmla="*/ 724681 h 790575"/>
                <a:gd name="connsiteX609" fmla="*/ 152905 w 342900"/>
                <a:gd name="connsiteY609" fmla="*/ 715442 h 790575"/>
                <a:gd name="connsiteX610" fmla="*/ 153895 w 342900"/>
                <a:gd name="connsiteY610" fmla="*/ 711308 h 790575"/>
                <a:gd name="connsiteX611" fmla="*/ 155486 w 342900"/>
                <a:gd name="connsiteY611" fmla="*/ 707584 h 790575"/>
                <a:gd name="connsiteX612" fmla="*/ 156420 w 342900"/>
                <a:gd name="connsiteY612" fmla="*/ 704240 h 790575"/>
                <a:gd name="connsiteX613" fmla="*/ 157210 w 342900"/>
                <a:gd name="connsiteY613" fmla="*/ 702888 h 790575"/>
                <a:gd name="connsiteX614" fmla="*/ 158915 w 342900"/>
                <a:gd name="connsiteY614" fmla="*/ 703516 h 790575"/>
                <a:gd name="connsiteX615" fmla="*/ 159677 w 342900"/>
                <a:gd name="connsiteY615" fmla="*/ 704136 h 790575"/>
                <a:gd name="connsiteX616" fmla="*/ 157877 w 342900"/>
                <a:gd name="connsiteY616" fmla="*/ 706079 h 790575"/>
                <a:gd name="connsiteX617" fmla="*/ 158086 w 342900"/>
                <a:gd name="connsiteY617" fmla="*/ 708603 h 790575"/>
                <a:gd name="connsiteX618" fmla="*/ 157962 w 342900"/>
                <a:gd name="connsiteY618" fmla="*/ 709641 h 790575"/>
                <a:gd name="connsiteX619" fmla="*/ 153419 w 342900"/>
                <a:gd name="connsiteY619" fmla="*/ 720585 h 790575"/>
                <a:gd name="connsiteX620" fmla="*/ 152209 w 342900"/>
                <a:gd name="connsiteY620" fmla="*/ 727653 h 790575"/>
                <a:gd name="connsiteX621" fmla="*/ 150600 w 342900"/>
                <a:gd name="connsiteY621" fmla="*/ 729377 h 790575"/>
                <a:gd name="connsiteX622" fmla="*/ 143932 w 342900"/>
                <a:gd name="connsiteY622" fmla="*/ 754323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Lst>
              <a:rect l="l" t="t" r="r" b="b"/>
              <a:pathLst>
                <a:path w="342900" h="790575">
                  <a:moveTo>
                    <a:pt x="347815" y="225095"/>
                  </a:moveTo>
                  <a:lnTo>
                    <a:pt x="340728" y="226600"/>
                  </a:lnTo>
                  <a:lnTo>
                    <a:pt x="335404" y="223580"/>
                  </a:lnTo>
                  <a:lnTo>
                    <a:pt x="332746" y="225095"/>
                  </a:lnTo>
                  <a:lnTo>
                    <a:pt x="328107" y="225161"/>
                  </a:lnTo>
                  <a:lnTo>
                    <a:pt x="322831" y="226352"/>
                  </a:lnTo>
                  <a:lnTo>
                    <a:pt x="321050" y="228705"/>
                  </a:lnTo>
                  <a:lnTo>
                    <a:pt x="319649" y="229648"/>
                  </a:lnTo>
                  <a:lnTo>
                    <a:pt x="314763" y="226324"/>
                  </a:lnTo>
                  <a:lnTo>
                    <a:pt x="310143" y="220808"/>
                  </a:lnTo>
                  <a:lnTo>
                    <a:pt x="306771" y="225009"/>
                  </a:lnTo>
                  <a:lnTo>
                    <a:pt x="304590" y="225800"/>
                  </a:lnTo>
                  <a:lnTo>
                    <a:pt x="302619" y="221999"/>
                  </a:lnTo>
                  <a:lnTo>
                    <a:pt x="300904" y="221380"/>
                  </a:lnTo>
                  <a:lnTo>
                    <a:pt x="299980" y="222647"/>
                  </a:lnTo>
                  <a:lnTo>
                    <a:pt x="299171" y="226009"/>
                  </a:lnTo>
                  <a:lnTo>
                    <a:pt x="297875" y="228648"/>
                  </a:lnTo>
                  <a:lnTo>
                    <a:pt x="297532" y="230314"/>
                  </a:lnTo>
                  <a:lnTo>
                    <a:pt x="297313" y="237020"/>
                  </a:lnTo>
                  <a:lnTo>
                    <a:pt x="296980" y="238573"/>
                  </a:lnTo>
                  <a:lnTo>
                    <a:pt x="292494" y="237706"/>
                  </a:lnTo>
                  <a:lnTo>
                    <a:pt x="292760" y="239468"/>
                  </a:lnTo>
                  <a:lnTo>
                    <a:pt x="293741" y="240354"/>
                  </a:lnTo>
                  <a:lnTo>
                    <a:pt x="294141" y="241468"/>
                  </a:lnTo>
                  <a:lnTo>
                    <a:pt x="292512" y="242926"/>
                  </a:lnTo>
                  <a:lnTo>
                    <a:pt x="288064" y="242783"/>
                  </a:lnTo>
                  <a:lnTo>
                    <a:pt x="287607" y="244335"/>
                  </a:lnTo>
                  <a:lnTo>
                    <a:pt x="288855" y="246774"/>
                  </a:lnTo>
                  <a:lnTo>
                    <a:pt x="287874" y="248917"/>
                  </a:lnTo>
                  <a:lnTo>
                    <a:pt x="286969" y="249755"/>
                  </a:lnTo>
                  <a:lnTo>
                    <a:pt x="281644" y="251079"/>
                  </a:lnTo>
                  <a:lnTo>
                    <a:pt x="278568" y="250774"/>
                  </a:lnTo>
                  <a:lnTo>
                    <a:pt x="277682" y="252155"/>
                  </a:lnTo>
                  <a:lnTo>
                    <a:pt x="277444" y="253946"/>
                  </a:lnTo>
                  <a:lnTo>
                    <a:pt x="278025" y="255708"/>
                  </a:lnTo>
                  <a:lnTo>
                    <a:pt x="279387" y="256642"/>
                  </a:lnTo>
                  <a:lnTo>
                    <a:pt x="279835" y="257756"/>
                  </a:lnTo>
                  <a:lnTo>
                    <a:pt x="279739" y="260166"/>
                  </a:lnTo>
                  <a:lnTo>
                    <a:pt x="278606" y="260604"/>
                  </a:lnTo>
                  <a:lnTo>
                    <a:pt x="275406" y="256365"/>
                  </a:lnTo>
                  <a:lnTo>
                    <a:pt x="274425" y="256584"/>
                  </a:lnTo>
                  <a:lnTo>
                    <a:pt x="275158" y="258785"/>
                  </a:lnTo>
                  <a:lnTo>
                    <a:pt x="276987" y="261185"/>
                  </a:lnTo>
                  <a:lnTo>
                    <a:pt x="278044" y="263633"/>
                  </a:lnTo>
                  <a:lnTo>
                    <a:pt x="278968" y="266567"/>
                  </a:lnTo>
                  <a:lnTo>
                    <a:pt x="278787" y="268796"/>
                  </a:lnTo>
                  <a:lnTo>
                    <a:pt x="274806" y="275958"/>
                  </a:lnTo>
                  <a:lnTo>
                    <a:pt x="271300" y="280464"/>
                  </a:lnTo>
                  <a:lnTo>
                    <a:pt x="268691" y="284512"/>
                  </a:lnTo>
                  <a:lnTo>
                    <a:pt x="267148" y="288798"/>
                  </a:lnTo>
                  <a:lnTo>
                    <a:pt x="268938" y="290951"/>
                  </a:lnTo>
                  <a:lnTo>
                    <a:pt x="270920" y="294056"/>
                  </a:lnTo>
                  <a:lnTo>
                    <a:pt x="272319" y="300009"/>
                  </a:lnTo>
                  <a:lnTo>
                    <a:pt x="273987" y="305305"/>
                  </a:lnTo>
                  <a:lnTo>
                    <a:pt x="277349" y="310344"/>
                  </a:lnTo>
                  <a:lnTo>
                    <a:pt x="276673" y="313249"/>
                  </a:lnTo>
                  <a:lnTo>
                    <a:pt x="275891" y="315506"/>
                  </a:lnTo>
                  <a:lnTo>
                    <a:pt x="270300" y="320469"/>
                  </a:lnTo>
                  <a:lnTo>
                    <a:pt x="263957" y="327917"/>
                  </a:lnTo>
                  <a:lnTo>
                    <a:pt x="257117" y="346815"/>
                  </a:lnTo>
                  <a:lnTo>
                    <a:pt x="254841" y="349339"/>
                  </a:lnTo>
                  <a:lnTo>
                    <a:pt x="248860" y="352511"/>
                  </a:lnTo>
                  <a:lnTo>
                    <a:pt x="246659" y="355578"/>
                  </a:lnTo>
                  <a:lnTo>
                    <a:pt x="242202" y="359216"/>
                  </a:lnTo>
                  <a:lnTo>
                    <a:pt x="234419" y="362341"/>
                  </a:lnTo>
                  <a:lnTo>
                    <a:pt x="230895" y="366684"/>
                  </a:lnTo>
                  <a:lnTo>
                    <a:pt x="229305" y="371161"/>
                  </a:lnTo>
                  <a:lnTo>
                    <a:pt x="227533" y="371484"/>
                  </a:lnTo>
                  <a:lnTo>
                    <a:pt x="225771" y="369732"/>
                  </a:lnTo>
                  <a:lnTo>
                    <a:pt x="223428" y="368427"/>
                  </a:lnTo>
                  <a:lnTo>
                    <a:pt x="223123" y="371351"/>
                  </a:lnTo>
                  <a:lnTo>
                    <a:pt x="223228" y="373494"/>
                  </a:lnTo>
                  <a:lnTo>
                    <a:pt x="219475" y="370322"/>
                  </a:lnTo>
                  <a:lnTo>
                    <a:pt x="217703" y="373237"/>
                  </a:lnTo>
                  <a:lnTo>
                    <a:pt x="216322" y="378085"/>
                  </a:lnTo>
                  <a:lnTo>
                    <a:pt x="210921" y="384600"/>
                  </a:lnTo>
                  <a:lnTo>
                    <a:pt x="205101" y="383429"/>
                  </a:lnTo>
                  <a:lnTo>
                    <a:pt x="204454" y="384572"/>
                  </a:lnTo>
                  <a:lnTo>
                    <a:pt x="205997" y="385400"/>
                  </a:lnTo>
                  <a:lnTo>
                    <a:pt x="206235" y="386439"/>
                  </a:lnTo>
                  <a:lnTo>
                    <a:pt x="205178" y="386991"/>
                  </a:lnTo>
                  <a:lnTo>
                    <a:pt x="203578" y="386934"/>
                  </a:lnTo>
                  <a:lnTo>
                    <a:pt x="201111" y="388220"/>
                  </a:lnTo>
                  <a:lnTo>
                    <a:pt x="199491" y="388125"/>
                  </a:lnTo>
                  <a:lnTo>
                    <a:pt x="198720" y="391192"/>
                  </a:lnTo>
                  <a:lnTo>
                    <a:pt x="197462" y="394897"/>
                  </a:lnTo>
                  <a:lnTo>
                    <a:pt x="194177" y="396430"/>
                  </a:lnTo>
                  <a:lnTo>
                    <a:pt x="192481" y="396745"/>
                  </a:lnTo>
                  <a:lnTo>
                    <a:pt x="191643" y="398850"/>
                  </a:lnTo>
                  <a:lnTo>
                    <a:pt x="196701" y="399288"/>
                  </a:lnTo>
                  <a:lnTo>
                    <a:pt x="196301" y="401069"/>
                  </a:lnTo>
                  <a:lnTo>
                    <a:pt x="196186" y="402850"/>
                  </a:lnTo>
                  <a:lnTo>
                    <a:pt x="195662" y="404755"/>
                  </a:lnTo>
                  <a:lnTo>
                    <a:pt x="189909" y="407499"/>
                  </a:lnTo>
                  <a:lnTo>
                    <a:pt x="189023" y="409651"/>
                  </a:lnTo>
                  <a:lnTo>
                    <a:pt x="187823" y="410985"/>
                  </a:lnTo>
                  <a:lnTo>
                    <a:pt x="185261" y="410909"/>
                  </a:lnTo>
                  <a:lnTo>
                    <a:pt x="185356" y="409670"/>
                  </a:lnTo>
                  <a:lnTo>
                    <a:pt x="185775" y="408270"/>
                  </a:lnTo>
                  <a:lnTo>
                    <a:pt x="181966" y="408394"/>
                  </a:lnTo>
                  <a:lnTo>
                    <a:pt x="180775" y="405298"/>
                  </a:lnTo>
                  <a:lnTo>
                    <a:pt x="180051" y="406089"/>
                  </a:lnTo>
                  <a:lnTo>
                    <a:pt x="180480" y="408584"/>
                  </a:lnTo>
                  <a:lnTo>
                    <a:pt x="181470" y="411175"/>
                  </a:lnTo>
                  <a:lnTo>
                    <a:pt x="182585" y="414976"/>
                  </a:lnTo>
                  <a:lnTo>
                    <a:pt x="181680" y="417366"/>
                  </a:lnTo>
                  <a:lnTo>
                    <a:pt x="180680" y="418557"/>
                  </a:lnTo>
                  <a:lnTo>
                    <a:pt x="181413" y="419652"/>
                  </a:lnTo>
                  <a:lnTo>
                    <a:pt x="183442" y="420491"/>
                  </a:lnTo>
                  <a:lnTo>
                    <a:pt x="184261" y="421986"/>
                  </a:lnTo>
                  <a:lnTo>
                    <a:pt x="181851" y="423262"/>
                  </a:lnTo>
                  <a:lnTo>
                    <a:pt x="178841" y="427644"/>
                  </a:lnTo>
                  <a:lnTo>
                    <a:pt x="175717" y="427749"/>
                  </a:lnTo>
                  <a:lnTo>
                    <a:pt x="173812" y="430644"/>
                  </a:lnTo>
                  <a:lnTo>
                    <a:pt x="171783" y="430635"/>
                  </a:lnTo>
                  <a:lnTo>
                    <a:pt x="170136" y="428815"/>
                  </a:lnTo>
                  <a:lnTo>
                    <a:pt x="167497" y="427320"/>
                  </a:lnTo>
                  <a:lnTo>
                    <a:pt x="166649" y="429949"/>
                  </a:lnTo>
                  <a:lnTo>
                    <a:pt x="166516" y="432044"/>
                  </a:lnTo>
                  <a:lnTo>
                    <a:pt x="168002" y="437331"/>
                  </a:lnTo>
                  <a:lnTo>
                    <a:pt x="170840" y="441408"/>
                  </a:lnTo>
                  <a:lnTo>
                    <a:pt x="173469" y="443170"/>
                  </a:lnTo>
                  <a:lnTo>
                    <a:pt x="171574" y="444360"/>
                  </a:lnTo>
                  <a:lnTo>
                    <a:pt x="170164" y="446989"/>
                  </a:lnTo>
                  <a:lnTo>
                    <a:pt x="168459" y="455181"/>
                  </a:lnTo>
                  <a:lnTo>
                    <a:pt x="167535" y="458400"/>
                  </a:lnTo>
                  <a:lnTo>
                    <a:pt x="166535" y="464058"/>
                  </a:lnTo>
                  <a:lnTo>
                    <a:pt x="167164" y="468821"/>
                  </a:lnTo>
                  <a:lnTo>
                    <a:pt x="167678" y="471154"/>
                  </a:lnTo>
                  <a:lnTo>
                    <a:pt x="168964" y="474326"/>
                  </a:lnTo>
                  <a:lnTo>
                    <a:pt x="165468" y="473916"/>
                  </a:lnTo>
                  <a:lnTo>
                    <a:pt x="161773" y="472068"/>
                  </a:lnTo>
                  <a:lnTo>
                    <a:pt x="162287" y="475907"/>
                  </a:lnTo>
                  <a:lnTo>
                    <a:pt x="160020" y="480441"/>
                  </a:lnTo>
                  <a:lnTo>
                    <a:pt x="160439" y="484422"/>
                  </a:lnTo>
                  <a:lnTo>
                    <a:pt x="160915" y="487004"/>
                  </a:lnTo>
                  <a:lnTo>
                    <a:pt x="160211" y="491280"/>
                  </a:lnTo>
                  <a:lnTo>
                    <a:pt x="161277" y="492623"/>
                  </a:lnTo>
                  <a:lnTo>
                    <a:pt x="161858" y="495167"/>
                  </a:lnTo>
                  <a:lnTo>
                    <a:pt x="160896" y="497043"/>
                  </a:lnTo>
                  <a:lnTo>
                    <a:pt x="161315" y="498653"/>
                  </a:lnTo>
                  <a:lnTo>
                    <a:pt x="161477" y="504339"/>
                  </a:lnTo>
                  <a:lnTo>
                    <a:pt x="162201" y="513207"/>
                  </a:lnTo>
                  <a:lnTo>
                    <a:pt x="161934" y="515074"/>
                  </a:lnTo>
                  <a:lnTo>
                    <a:pt x="163963" y="522732"/>
                  </a:lnTo>
                  <a:lnTo>
                    <a:pt x="163496" y="525409"/>
                  </a:lnTo>
                  <a:lnTo>
                    <a:pt x="163220" y="528809"/>
                  </a:lnTo>
                  <a:lnTo>
                    <a:pt x="166135" y="532076"/>
                  </a:lnTo>
                  <a:lnTo>
                    <a:pt x="168726" y="532028"/>
                  </a:lnTo>
                  <a:lnTo>
                    <a:pt x="171355" y="531981"/>
                  </a:lnTo>
                  <a:lnTo>
                    <a:pt x="172355" y="532790"/>
                  </a:lnTo>
                  <a:lnTo>
                    <a:pt x="173364" y="535095"/>
                  </a:lnTo>
                  <a:lnTo>
                    <a:pt x="174174" y="537820"/>
                  </a:lnTo>
                  <a:lnTo>
                    <a:pt x="176336" y="537601"/>
                  </a:lnTo>
                  <a:lnTo>
                    <a:pt x="179794" y="535391"/>
                  </a:lnTo>
                  <a:lnTo>
                    <a:pt x="182042" y="534867"/>
                  </a:lnTo>
                  <a:lnTo>
                    <a:pt x="183528" y="539115"/>
                  </a:lnTo>
                  <a:lnTo>
                    <a:pt x="187566" y="544716"/>
                  </a:lnTo>
                  <a:lnTo>
                    <a:pt x="189919" y="547221"/>
                  </a:lnTo>
                  <a:lnTo>
                    <a:pt x="193910" y="548545"/>
                  </a:lnTo>
                  <a:lnTo>
                    <a:pt x="198120" y="553041"/>
                  </a:lnTo>
                  <a:lnTo>
                    <a:pt x="197529" y="558451"/>
                  </a:lnTo>
                  <a:lnTo>
                    <a:pt x="199282" y="560251"/>
                  </a:lnTo>
                  <a:lnTo>
                    <a:pt x="204245" y="562375"/>
                  </a:lnTo>
                  <a:lnTo>
                    <a:pt x="206007" y="565242"/>
                  </a:lnTo>
                  <a:lnTo>
                    <a:pt x="206854" y="567680"/>
                  </a:lnTo>
                  <a:lnTo>
                    <a:pt x="208159" y="569700"/>
                  </a:lnTo>
                  <a:lnTo>
                    <a:pt x="209693" y="575786"/>
                  </a:lnTo>
                  <a:lnTo>
                    <a:pt x="209159" y="579530"/>
                  </a:lnTo>
                  <a:lnTo>
                    <a:pt x="207159" y="580815"/>
                  </a:lnTo>
                  <a:lnTo>
                    <a:pt x="202425" y="584816"/>
                  </a:lnTo>
                  <a:lnTo>
                    <a:pt x="200320" y="587797"/>
                  </a:lnTo>
                  <a:lnTo>
                    <a:pt x="198672" y="589645"/>
                  </a:lnTo>
                  <a:lnTo>
                    <a:pt x="193977" y="593617"/>
                  </a:lnTo>
                  <a:lnTo>
                    <a:pt x="192252" y="594331"/>
                  </a:lnTo>
                  <a:lnTo>
                    <a:pt x="190605" y="596389"/>
                  </a:lnTo>
                  <a:lnTo>
                    <a:pt x="189014" y="597294"/>
                  </a:lnTo>
                  <a:lnTo>
                    <a:pt x="187585" y="596779"/>
                  </a:lnTo>
                  <a:lnTo>
                    <a:pt x="182251" y="600504"/>
                  </a:lnTo>
                  <a:lnTo>
                    <a:pt x="178651" y="599475"/>
                  </a:lnTo>
                  <a:lnTo>
                    <a:pt x="177136" y="597637"/>
                  </a:lnTo>
                  <a:lnTo>
                    <a:pt x="178098" y="590321"/>
                  </a:lnTo>
                  <a:lnTo>
                    <a:pt x="177498" y="587959"/>
                  </a:lnTo>
                  <a:lnTo>
                    <a:pt x="176803" y="586769"/>
                  </a:lnTo>
                  <a:lnTo>
                    <a:pt x="174441" y="588131"/>
                  </a:lnTo>
                  <a:lnTo>
                    <a:pt x="174860" y="590931"/>
                  </a:lnTo>
                  <a:lnTo>
                    <a:pt x="170774" y="591045"/>
                  </a:lnTo>
                  <a:lnTo>
                    <a:pt x="166925" y="588674"/>
                  </a:lnTo>
                  <a:lnTo>
                    <a:pt x="166430" y="593341"/>
                  </a:lnTo>
                  <a:lnTo>
                    <a:pt x="158162" y="589474"/>
                  </a:lnTo>
                  <a:lnTo>
                    <a:pt x="155886" y="590455"/>
                  </a:lnTo>
                  <a:lnTo>
                    <a:pt x="152238" y="588512"/>
                  </a:lnTo>
                  <a:lnTo>
                    <a:pt x="149866" y="590836"/>
                  </a:lnTo>
                  <a:lnTo>
                    <a:pt x="147047" y="589998"/>
                  </a:lnTo>
                  <a:lnTo>
                    <a:pt x="145094" y="587235"/>
                  </a:lnTo>
                  <a:lnTo>
                    <a:pt x="142389" y="592093"/>
                  </a:lnTo>
                  <a:lnTo>
                    <a:pt x="136484" y="593474"/>
                  </a:lnTo>
                  <a:lnTo>
                    <a:pt x="130930" y="594246"/>
                  </a:lnTo>
                  <a:lnTo>
                    <a:pt x="133607" y="595865"/>
                  </a:lnTo>
                  <a:lnTo>
                    <a:pt x="146066" y="595560"/>
                  </a:lnTo>
                  <a:lnTo>
                    <a:pt x="149590" y="596760"/>
                  </a:lnTo>
                  <a:lnTo>
                    <a:pt x="154171" y="595960"/>
                  </a:lnTo>
                  <a:lnTo>
                    <a:pt x="158229" y="599770"/>
                  </a:lnTo>
                  <a:lnTo>
                    <a:pt x="161154" y="600685"/>
                  </a:lnTo>
                  <a:lnTo>
                    <a:pt x="164611" y="605057"/>
                  </a:lnTo>
                  <a:lnTo>
                    <a:pt x="166382" y="603866"/>
                  </a:lnTo>
                  <a:lnTo>
                    <a:pt x="169164" y="604047"/>
                  </a:lnTo>
                  <a:lnTo>
                    <a:pt x="171735" y="605295"/>
                  </a:lnTo>
                  <a:lnTo>
                    <a:pt x="179898" y="605133"/>
                  </a:lnTo>
                  <a:lnTo>
                    <a:pt x="182670" y="602085"/>
                  </a:lnTo>
                  <a:lnTo>
                    <a:pt x="186757" y="602751"/>
                  </a:lnTo>
                  <a:lnTo>
                    <a:pt x="188843" y="601961"/>
                  </a:lnTo>
                  <a:lnTo>
                    <a:pt x="190442" y="600094"/>
                  </a:lnTo>
                  <a:lnTo>
                    <a:pt x="192195" y="599665"/>
                  </a:lnTo>
                  <a:lnTo>
                    <a:pt x="193786" y="600018"/>
                  </a:lnTo>
                  <a:lnTo>
                    <a:pt x="195482" y="598541"/>
                  </a:lnTo>
                  <a:lnTo>
                    <a:pt x="196815" y="597951"/>
                  </a:lnTo>
                  <a:lnTo>
                    <a:pt x="198187" y="598665"/>
                  </a:lnTo>
                  <a:lnTo>
                    <a:pt x="199720" y="602199"/>
                  </a:lnTo>
                  <a:lnTo>
                    <a:pt x="196539" y="604028"/>
                  </a:lnTo>
                  <a:lnTo>
                    <a:pt x="194281" y="604114"/>
                  </a:lnTo>
                  <a:lnTo>
                    <a:pt x="193177" y="609886"/>
                  </a:lnTo>
                  <a:lnTo>
                    <a:pt x="191814" y="612362"/>
                  </a:lnTo>
                  <a:lnTo>
                    <a:pt x="190833" y="613553"/>
                  </a:lnTo>
                  <a:lnTo>
                    <a:pt x="185833" y="616001"/>
                  </a:lnTo>
                  <a:lnTo>
                    <a:pt x="182527" y="619097"/>
                  </a:lnTo>
                  <a:lnTo>
                    <a:pt x="178632" y="621582"/>
                  </a:lnTo>
                  <a:lnTo>
                    <a:pt x="176936" y="621039"/>
                  </a:lnTo>
                  <a:lnTo>
                    <a:pt x="174374" y="623564"/>
                  </a:lnTo>
                  <a:lnTo>
                    <a:pt x="168687" y="626545"/>
                  </a:lnTo>
                  <a:lnTo>
                    <a:pt x="165764" y="630564"/>
                  </a:lnTo>
                  <a:lnTo>
                    <a:pt x="159220" y="634146"/>
                  </a:lnTo>
                  <a:lnTo>
                    <a:pt x="155886" y="637061"/>
                  </a:lnTo>
                  <a:lnTo>
                    <a:pt x="146828" y="637213"/>
                  </a:lnTo>
                  <a:lnTo>
                    <a:pt x="138179" y="636575"/>
                  </a:lnTo>
                  <a:lnTo>
                    <a:pt x="135464" y="637956"/>
                  </a:lnTo>
                  <a:lnTo>
                    <a:pt x="138246" y="638385"/>
                  </a:lnTo>
                  <a:lnTo>
                    <a:pt x="140189" y="639737"/>
                  </a:lnTo>
                  <a:lnTo>
                    <a:pt x="142523" y="639166"/>
                  </a:lnTo>
                  <a:lnTo>
                    <a:pt x="148009" y="639842"/>
                  </a:lnTo>
                  <a:lnTo>
                    <a:pt x="150828" y="640585"/>
                  </a:lnTo>
                  <a:lnTo>
                    <a:pt x="154448" y="645328"/>
                  </a:lnTo>
                  <a:lnTo>
                    <a:pt x="151790" y="647005"/>
                  </a:lnTo>
                  <a:lnTo>
                    <a:pt x="147180" y="648300"/>
                  </a:lnTo>
                  <a:lnTo>
                    <a:pt x="148914" y="654987"/>
                  </a:lnTo>
                  <a:lnTo>
                    <a:pt x="150333" y="659482"/>
                  </a:lnTo>
                  <a:lnTo>
                    <a:pt x="148466" y="662188"/>
                  </a:lnTo>
                  <a:lnTo>
                    <a:pt x="148323" y="674446"/>
                  </a:lnTo>
                  <a:lnTo>
                    <a:pt x="145704" y="674675"/>
                  </a:lnTo>
                  <a:lnTo>
                    <a:pt x="144589" y="679723"/>
                  </a:lnTo>
                  <a:lnTo>
                    <a:pt x="145409" y="682295"/>
                  </a:lnTo>
                  <a:lnTo>
                    <a:pt x="145342" y="688248"/>
                  </a:lnTo>
                  <a:lnTo>
                    <a:pt x="145885" y="691905"/>
                  </a:lnTo>
                  <a:lnTo>
                    <a:pt x="147171" y="695268"/>
                  </a:lnTo>
                  <a:lnTo>
                    <a:pt x="146599" y="698763"/>
                  </a:lnTo>
                  <a:lnTo>
                    <a:pt x="142456" y="706926"/>
                  </a:lnTo>
                  <a:lnTo>
                    <a:pt x="142541" y="710746"/>
                  </a:lnTo>
                  <a:lnTo>
                    <a:pt x="143294" y="713013"/>
                  </a:lnTo>
                  <a:lnTo>
                    <a:pt x="143846" y="716623"/>
                  </a:lnTo>
                  <a:lnTo>
                    <a:pt x="141961" y="723547"/>
                  </a:lnTo>
                  <a:lnTo>
                    <a:pt x="140637" y="729310"/>
                  </a:lnTo>
                  <a:lnTo>
                    <a:pt x="139055" y="734149"/>
                  </a:lnTo>
                  <a:lnTo>
                    <a:pt x="135521" y="739930"/>
                  </a:lnTo>
                  <a:lnTo>
                    <a:pt x="133759" y="744245"/>
                  </a:lnTo>
                  <a:lnTo>
                    <a:pt x="129644" y="757647"/>
                  </a:lnTo>
                  <a:lnTo>
                    <a:pt x="127606" y="760295"/>
                  </a:lnTo>
                  <a:lnTo>
                    <a:pt x="125101" y="762324"/>
                  </a:lnTo>
                  <a:lnTo>
                    <a:pt x="122311" y="760448"/>
                  </a:lnTo>
                  <a:lnTo>
                    <a:pt x="119748" y="759428"/>
                  </a:lnTo>
                  <a:lnTo>
                    <a:pt x="116624" y="759552"/>
                  </a:lnTo>
                  <a:lnTo>
                    <a:pt x="111728" y="761095"/>
                  </a:lnTo>
                  <a:lnTo>
                    <a:pt x="104365" y="760066"/>
                  </a:lnTo>
                  <a:lnTo>
                    <a:pt x="97174" y="760562"/>
                  </a:lnTo>
                  <a:lnTo>
                    <a:pt x="95355" y="761886"/>
                  </a:lnTo>
                  <a:lnTo>
                    <a:pt x="96450" y="766715"/>
                  </a:lnTo>
                  <a:lnTo>
                    <a:pt x="93793" y="767344"/>
                  </a:lnTo>
                  <a:lnTo>
                    <a:pt x="91202" y="765972"/>
                  </a:lnTo>
                  <a:lnTo>
                    <a:pt x="88916" y="767610"/>
                  </a:lnTo>
                  <a:lnTo>
                    <a:pt x="87011" y="769401"/>
                  </a:lnTo>
                  <a:lnTo>
                    <a:pt x="83268" y="773649"/>
                  </a:lnTo>
                  <a:lnTo>
                    <a:pt x="82010" y="776259"/>
                  </a:lnTo>
                  <a:lnTo>
                    <a:pt x="81686" y="781164"/>
                  </a:lnTo>
                  <a:lnTo>
                    <a:pt x="83658" y="785555"/>
                  </a:lnTo>
                  <a:lnTo>
                    <a:pt x="85401" y="790689"/>
                  </a:lnTo>
                  <a:lnTo>
                    <a:pt x="80915" y="796852"/>
                  </a:lnTo>
                  <a:lnTo>
                    <a:pt x="78410" y="797062"/>
                  </a:lnTo>
                  <a:lnTo>
                    <a:pt x="71095" y="795347"/>
                  </a:lnTo>
                  <a:lnTo>
                    <a:pt x="58131" y="799205"/>
                  </a:lnTo>
                  <a:lnTo>
                    <a:pt x="46491" y="796157"/>
                  </a:lnTo>
                  <a:lnTo>
                    <a:pt x="47949" y="792851"/>
                  </a:lnTo>
                  <a:lnTo>
                    <a:pt x="47901" y="790423"/>
                  </a:lnTo>
                  <a:lnTo>
                    <a:pt x="48558" y="786679"/>
                  </a:lnTo>
                  <a:lnTo>
                    <a:pt x="48949" y="782841"/>
                  </a:lnTo>
                  <a:lnTo>
                    <a:pt x="48844" y="780269"/>
                  </a:lnTo>
                  <a:lnTo>
                    <a:pt x="47987" y="777516"/>
                  </a:lnTo>
                  <a:lnTo>
                    <a:pt x="45120" y="773916"/>
                  </a:lnTo>
                  <a:lnTo>
                    <a:pt x="38652" y="761714"/>
                  </a:lnTo>
                  <a:lnTo>
                    <a:pt x="36738" y="756542"/>
                  </a:lnTo>
                  <a:lnTo>
                    <a:pt x="35404" y="754380"/>
                  </a:lnTo>
                  <a:lnTo>
                    <a:pt x="36366" y="754266"/>
                  </a:lnTo>
                  <a:lnTo>
                    <a:pt x="41700" y="757047"/>
                  </a:lnTo>
                  <a:lnTo>
                    <a:pt x="42939" y="756704"/>
                  </a:lnTo>
                  <a:lnTo>
                    <a:pt x="44244" y="755666"/>
                  </a:lnTo>
                  <a:lnTo>
                    <a:pt x="42653" y="751675"/>
                  </a:lnTo>
                  <a:lnTo>
                    <a:pt x="41281" y="749875"/>
                  </a:lnTo>
                  <a:lnTo>
                    <a:pt x="40357" y="747170"/>
                  </a:lnTo>
                  <a:lnTo>
                    <a:pt x="43472" y="746436"/>
                  </a:lnTo>
                  <a:lnTo>
                    <a:pt x="45729" y="746598"/>
                  </a:lnTo>
                  <a:lnTo>
                    <a:pt x="47387" y="743550"/>
                  </a:lnTo>
                  <a:lnTo>
                    <a:pt x="46425" y="738607"/>
                  </a:lnTo>
                  <a:lnTo>
                    <a:pt x="44005" y="737083"/>
                  </a:lnTo>
                  <a:lnTo>
                    <a:pt x="41986" y="736416"/>
                  </a:lnTo>
                  <a:lnTo>
                    <a:pt x="38109" y="728605"/>
                  </a:lnTo>
                  <a:lnTo>
                    <a:pt x="34071" y="724548"/>
                  </a:lnTo>
                  <a:lnTo>
                    <a:pt x="26860" y="708822"/>
                  </a:lnTo>
                  <a:lnTo>
                    <a:pt x="24222" y="697944"/>
                  </a:lnTo>
                  <a:lnTo>
                    <a:pt x="21774" y="698983"/>
                  </a:lnTo>
                  <a:lnTo>
                    <a:pt x="20583" y="694230"/>
                  </a:lnTo>
                  <a:lnTo>
                    <a:pt x="19726" y="689705"/>
                  </a:lnTo>
                  <a:lnTo>
                    <a:pt x="19555" y="686381"/>
                  </a:lnTo>
                  <a:lnTo>
                    <a:pt x="15707" y="684476"/>
                  </a:lnTo>
                  <a:lnTo>
                    <a:pt x="15554" y="682133"/>
                  </a:lnTo>
                  <a:lnTo>
                    <a:pt x="14859" y="671655"/>
                  </a:lnTo>
                  <a:lnTo>
                    <a:pt x="10735" y="670246"/>
                  </a:lnTo>
                  <a:lnTo>
                    <a:pt x="8068" y="664340"/>
                  </a:lnTo>
                  <a:lnTo>
                    <a:pt x="7591" y="653110"/>
                  </a:lnTo>
                  <a:lnTo>
                    <a:pt x="4877" y="651062"/>
                  </a:lnTo>
                  <a:lnTo>
                    <a:pt x="2695" y="651634"/>
                  </a:lnTo>
                  <a:lnTo>
                    <a:pt x="2800" y="648843"/>
                  </a:lnTo>
                  <a:lnTo>
                    <a:pt x="3324" y="646214"/>
                  </a:lnTo>
                  <a:lnTo>
                    <a:pt x="2048" y="635756"/>
                  </a:lnTo>
                  <a:lnTo>
                    <a:pt x="1619" y="626164"/>
                  </a:lnTo>
                  <a:lnTo>
                    <a:pt x="590" y="623249"/>
                  </a:lnTo>
                  <a:lnTo>
                    <a:pt x="0" y="619839"/>
                  </a:lnTo>
                  <a:lnTo>
                    <a:pt x="524" y="616887"/>
                  </a:lnTo>
                  <a:lnTo>
                    <a:pt x="1305" y="615182"/>
                  </a:lnTo>
                  <a:lnTo>
                    <a:pt x="3962" y="614734"/>
                  </a:lnTo>
                  <a:lnTo>
                    <a:pt x="6448" y="617344"/>
                  </a:lnTo>
                  <a:lnTo>
                    <a:pt x="8649" y="623916"/>
                  </a:lnTo>
                  <a:lnTo>
                    <a:pt x="10592" y="624773"/>
                  </a:lnTo>
                  <a:lnTo>
                    <a:pt x="13240" y="623059"/>
                  </a:lnTo>
                  <a:lnTo>
                    <a:pt x="15097" y="618268"/>
                  </a:lnTo>
                  <a:lnTo>
                    <a:pt x="16154" y="611057"/>
                  </a:lnTo>
                  <a:lnTo>
                    <a:pt x="17393" y="604152"/>
                  </a:lnTo>
                  <a:lnTo>
                    <a:pt x="15926" y="596741"/>
                  </a:lnTo>
                  <a:lnTo>
                    <a:pt x="14364" y="590207"/>
                  </a:lnTo>
                  <a:lnTo>
                    <a:pt x="14249" y="588283"/>
                  </a:lnTo>
                  <a:lnTo>
                    <a:pt x="18355" y="582739"/>
                  </a:lnTo>
                  <a:lnTo>
                    <a:pt x="19612" y="578225"/>
                  </a:lnTo>
                  <a:lnTo>
                    <a:pt x="20974" y="573910"/>
                  </a:lnTo>
                  <a:lnTo>
                    <a:pt x="22479" y="572443"/>
                  </a:lnTo>
                  <a:lnTo>
                    <a:pt x="24708" y="572110"/>
                  </a:lnTo>
                  <a:lnTo>
                    <a:pt x="27308" y="571300"/>
                  </a:lnTo>
                  <a:lnTo>
                    <a:pt x="30585" y="568404"/>
                  </a:lnTo>
                  <a:lnTo>
                    <a:pt x="33528" y="564518"/>
                  </a:lnTo>
                  <a:lnTo>
                    <a:pt x="35776" y="560946"/>
                  </a:lnTo>
                  <a:lnTo>
                    <a:pt x="36538" y="553860"/>
                  </a:lnTo>
                  <a:lnTo>
                    <a:pt x="36566" y="550288"/>
                  </a:lnTo>
                  <a:lnTo>
                    <a:pt x="37557" y="547630"/>
                  </a:lnTo>
                  <a:lnTo>
                    <a:pt x="38510" y="542430"/>
                  </a:lnTo>
                  <a:lnTo>
                    <a:pt x="37576" y="537286"/>
                  </a:lnTo>
                  <a:lnTo>
                    <a:pt x="34671" y="529457"/>
                  </a:lnTo>
                  <a:lnTo>
                    <a:pt x="31175" y="518379"/>
                  </a:lnTo>
                  <a:lnTo>
                    <a:pt x="30632" y="512302"/>
                  </a:lnTo>
                  <a:lnTo>
                    <a:pt x="32223" y="511169"/>
                  </a:lnTo>
                  <a:lnTo>
                    <a:pt x="35262" y="510159"/>
                  </a:lnTo>
                  <a:lnTo>
                    <a:pt x="41024" y="509864"/>
                  </a:lnTo>
                  <a:lnTo>
                    <a:pt x="41634" y="509149"/>
                  </a:lnTo>
                  <a:lnTo>
                    <a:pt x="42215" y="506473"/>
                  </a:lnTo>
                  <a:lnTo>
                    <a:pt x="43520" y="502844"/>
                  </a:lnTo>
                  <a:lnTo>
                    <a:pt x="44901" y="500196"/>
                  </a:lnTo>
                  <a:lnTo>
                    <a:pt x="45853" y="496395"/>
                  </a:lnTo>
                  <a:lnTo>
                    <a:pt x="46311" y="492947"/>
                  </a:lnTo>
                  <a:lnTo>
                    <a:pt x="43015" y="487737"/>
                  </a:lnTo>
                  <a:lnTo>
                    <a:pt x="38700" y="482384"/>
                  </a:lnTo>
                  <a:lnTo>
                    <a:pt x="35776" y="480603"/>
                  </a:lnTo>
                  <a:lnTo>
                    <a:pt x="30575" y="476088"/>
                  </a:lnTo>
                  <a:lnTo>
                    <a:pt x="26918" y="472307"/>
                  </a:lnTo>
                  <a:lnTo>
                    <a:pt x="29013" y="457819"/>
                  </a:lnTo>
                  <a:lnTo>
                    <a:pt x="30575" y="446951"/>
                  </a:lnTo>
                  <a:lnTo>
                    <a:pt x="30823" y="444303"/>
                  </a:lnTo>
                  <a:lnTo>
                    <a:pt x="30880" y="440188"/>
                  </a:lnTo>
                  <a:lnTo>
                    <a:pt x="25832" y="422519"/>
                  </a:lnTo>
                  <a:lnTo>
                    <a:pt x="26032" y="418567"/>
                  </a:lnTo>
                  <a:lnTo>
                    <a:pt x="26508" y="414995"/>
                  </a:lnTo>
                  <a:lnTo>
                    <a:pt x="25965" y="408889"/>
                  </a:lnTo>
                  <a:lnTo>
                    <a:pt x="25670" y="403412"/>
                  </a:lnTo>
                  <a:lnTo>
                    <a:pt x="26536" y="401745"/>
                  </a:lnTo>
                  <a:lnTo>
                    <a:pt x="28594" y="398640"/>
                  </a:lnTo>
                  <a:lnTo>
                    <a:pt x="26622" y="393821"/>
                  </a:lnTo>
                  <a:lnTo>
                    <a:pt x="26460" y="393421"/>
                  </a:lnTo>
                  <a:lnTo>
                    <a:pt x="22746" y="381438"/>
                  </a:lnTo>
                  <a:lnTo>
                    <a:pt x="28422" y="369484"/>
                  </a:lnTo>
                  <a:lnTo>
                    <a:pt x="27432" y="363264"/>
                  </a:lnTo>
                  <a:lnTo>
                    <a:pt x="30813" y="358740"/>
                  </a:lnTo>
                  <a:lnTo>
                    <a:pt x="36986" y="348339"/>
                  </a:lnTo>
                  <a:lnTo>
                    <a:pt x="40452" y="342452"/>
                  </a:lnTo>
                  <a:lnTo>
                    <a:pt x="41186" y="341424"/>
                  </a:lnTo>
                  <a:lnTo>
                    <a:pt x="43929" y="338833"/>
                  </a:lnTo>
                  <a:lnTo>
                    <a:pt x="49139" y="335756"/>
                  </a:lnTo>
                  <a:lnTo>
                    <a:pt x="54912" y="334251"/>
                  </a:lnTo>
                  <a:lnTo>
                    <a:pt x="57483" y="334270"/>
                  </a:lnTo>
                  <a:lnTo>
                    <a:pt x="67408" y="336356"/>
                  </a:lnTo>
                  <a:lnTo>
                    <a:pt x="75152" y="337976"/>
                  </a:lnTo>
                  <a:lnTo>
                    <a:pt x="76285" y="336347"/>
                  </a:lnTo>
                  <a:lnTo>
                    <a:pt x="77905" y="333004"/>
                  </a:lnTo>
                  <a:lnTo>
                    <a:pt x="79991" y="328231"/>
                  </a:lnTo>
                  <a:lnTo>
                    <a:pt x="80172" y="322907"/>
                  </a:lnTo>
                  <a:lnTo>
                    <a:pt x="79420" y="315058"/>
                  </a:lnTo>
                  <a:lnTo>
                    <a:pt x="78286" y="310344"/>
                  </a:lnTo>
                  <a:lnTo>
                    <a:pt x="72837" y="307267"/>
                  </a:lnTo>
                  <a:lnTo>
                    <a:pt x="66865" y="303047"/>
                  </a:lnTo>
                  <a:lnTo>
                    <a:pt x="74209" y="289608"/>
                  </a:lnTo>
                  <a:lnTo>
                    <a:pt x="79296" y="280216"/>
                  </a:lnTo>
                  <a:lnTo>
                    <a:pt x="85639" y="265995"/>
                  </a:lnTo>
                  <a:lnTo>
                    <a:pt x="87611" y="260042"/>
                  </a:lnTo>
                  <a:lnTo>
                    <a:pt x="89039" y="257670"/>
                  </a:lnTo>
                  <a:lnTo>
                    <a:pt x="90907" y="235477"/>
                  </a:lnTo>
                  <a:lnTo>
                    <a:pt x="92145" y="229219"/>
                  </a:lnTo>
                  <a:lnTo>
                    <a:pt x="93183" y="225933"/>
                  </a:lnTo>
                  <a:lnTo>
                    <a:pt x="93193" y="222561"/>
                  </a:lnTo>
                  <a:lnTo>
                    <a:pt x="92516" y="216856"/>
                  </a:lnTo>
                  <a:lnTo>
                    <a:pt x="90735" y="203902"/>
                  </a:lnTo>
                  <a:lnTo>
                    <a:pt x="100755" y="202292"/>
                  </a:lnTo>
                  <a:lnTo>
                    <a:pt x="104013" y="201378"/>
                  </a:lnTo>
                  <a:lnTo>
                    <a:pt x="107042" y="199825"/>
                  </a:lnTo>
                  <a:lnTo>
                    <a:pt x="112966" y="195786"/>
                  </a:lnTo>
                  <a:lnTo>
                    <a:pt x="115871" y="192205"/>
                  </a:lnTo>
                  <a:lnTo>
                    <a:pt x="114252" y="179937"/>
                  </a:lnTo>
                  <a:lnTo>
                    <a:pt x="117834" y="175765"/>
                  </a:lnTo>
                  <a:lnTo>
                    <a:pt x="126578" y="161153"/>
                  </a:lnTo>
                  <a:lnTo>
                    <a:pt x="136027" y="147047"/>
                  </a:lnTo>
                  <a:lnTo>
                    <a:pt x="140455" y="141675"/>
                  </a:lnTo>
                  <a:lnTo>
                    <a:pt x="140913" y="139046"/>
                  </a:lnTo>
                  <a:lnTo>
                    <a:pt x="141275" y="134807"/>
                  </a:lnTo>
                  <a:lnTo>
                    <a:pt x="139303" y="128121"/>
                  </a:lnTo>
                  <a:lnTo>
                    <a:pt x="137189" y="123968"/>
                  </a:lnTo>
                  <a:lnTo>
                    <a:pt x="133064" y="116072"/>
                  </a:lnTo>
                  <a:lnTo>
                    <a:pt x="134836" y="110538"/>
                  </a:lnTo>
                  <a:lnTo>
                    <a:pt x="137874" y="109461"/>
                  </a:lnTo>
                  <a:lnTo>
                    <a:pt x="141884" y="107280"/>
                  </a:lnTo>
                  <a:lnTo>
                    <a:pt x="145018" y="102527"/>
                  </a:lnTo>
                  <a:lnTo>
                    <a:pt x="145323" y="101917"/>
                  </a:lnTo>
                  <a:lnTo>
                    <a:pt x="150619" y="83096"/>
                  </a:lnTo>
                  <a:lnTo>
                    <a:pt x="160954" y="73476"/>
                  </a:lnTo>
                  <a:lnTo>
                    <a:pt x="165078" y="68208"/>
                  </a:lnTo>
                  <a:lnTo>
                    <a:pt x="171498" y="72171"/>
                  </a:lnTo>
                  <a:lnTo>
                    <a:pt x="180908" y="78134"/>
                  </a:lnTo>
                  <a:lnTo>
                    <a:pt x="185090" y="69361"/>
                  </a:lnTo>
                  <a:lnTo>
                    <a:pt x="186471" y="66094"/>
                  </a:lnTo>
                  <a:lnTo>
                    <a:pt x="187852" y="61274"/>
                  </a:lnTo>
                  <a:lnTo>
                    <a:pt x="187300" y="52892"/>
                  </a:lnTo>
                  <a:lnTo>
                    <a:pt x="187061" y="41948"/>
                  </a:lnTo>
                  <a:lnTo>
                    <a:pt x="187480" y="37529"/>
                  </a:lnTo>
                  <a:lnTo>
                    <a:pt x="191233" y="35557"/>
                  </a:lnTo>
                  <a:lnTo>
                    <a:pt x="193253" y="35052"/>
                  </a:lnTo>
                  <a:lnTo>
                    <a:pt x="203711" y="39605"/>
                  </a:lnTo>
                  <a:lnTo>
                    <a:pt x="206340" y="39529"/>
                  </a:lnTo>
                  <a:lnTo>
                    <a:pt x="211274" y="40138"/>
                  </a:lnTo>
                  <a:lnTo>
                    <a:pt x="216789" y="42129"/>
                  </a:lnTo>
                  <a:lnTo>
                    <a:pt x="228342" y="47425"/>
                  </a:lnTo>
                  <a:lnTo>
                    <a:pt x="233115" y="49606"/>
                  </a:lnTo>
                  <a:lnTo>
                    <a:pt x="235782" y="50025"/>
                  </a:lnTo>
                  <a:lnTo>
                    <a:pt x="238087" y="47568"/>
                  </a:lnTo>
                  <a:lnTo>
                    <a:pt x="243011" y="41234"/>
                  </a:lnTo>
                  <a:lnTo>
                    <a:pt x="235763" y="36528"/>
                  </a:lnTo>
                  <a:lnTo>
                    <a:pt x="240535" y="31756"/>
                  </a:lnTo>
                  <a:lnTo>
                    <a:pt x="243011" y="26927"/>
                  </a:lnTo>
                  <a:lnTo>
                    <a:pt x="245135" y="20974"/>
                  </a:lnTo>
                  <a:lnTo>
                    <a:pt x="245907" y="13983"/>
                  </a:lnTo>
                  <a:lnTo>
                    <a:pt x="245612" y="10211"/>
                  </a:lnTo>
                  <a:lnTo>
                    <a:pt x="244144" y="7629"/>
                  </a:lnTo>
                  <a:lnTo>
                    <a:pt x="239716" y="1191"/>
                  </a:lnTo>
                  <a:lnTo>
                    <a:pt x="249745" y="267"/>
                  </a:lnTo>
                  <a:lnTo>
                    <a:pt x="253222" y="0"/>
                  </a:lnTo>
                  <a:lnTo>
                    <a:pt x="260518" y="4248"/>
                  </a:lnTo>
                  <a:lnTo>
                    <a:pt x="260842" y="5172"/>
                  </a:lnTo>
                  <a:lnTo>
                    <a:pt x="260890" y="7382"/>
                  </a:lnTo>
                  <a:lnTo>
                    <a:pt x="261147" y="9668"/>
                  </a:lnTo>
                  <a:lnTo>
                    <a:pt x="268224" y="15449"/>
                  </a:lnTo>
                  <a:lnTo>
                    <a:pt x="270262" y="18507"/>
                  </a:lnTo>
                  <a:lnTo>
                    <a:pt x="274615" y="23136"/>
                  </a:lnTo>
                  <a:lnTo>
                    <a:pt x="275767" y="25632"/>
                  </a:lnTo>
                  <a:lnTo>
                    <a:pt x="279797" y="28546"/>
                  </a:lnTo>
                  <a:lnTo>
                    <a:pt x="282683" y="31661"/>
                  </a:lnTo>
                  <a:lnTo>
                    <a:pt x="286055" y="34176"/>
                  </a:lnTo>
                  <a:lnTo>
                    <a:pt x="289989" y="38081"/>
                  </a:lnTo>
                  <a:lnTo>
                    <a:pt x="295275" y="41186"/>
                  </a:lnTo>
                  <a:lnTo>
                    <a:pt x="299732" y="42196"/>
                  </a:lnTo>
                  <a:lnTo>
                    <a:pt x="310972" y="47501"/>
                  </a:lnTo>
                  <a:lnTo>
                    <a:pt x="312887" y="49216"/>
                  </a:lnTo>
                  <a:lnTo>
                    <a:pt x="316125" y="52902"/>
                  </a:lnTo>
                  <a:lnTo>
                    <a:pt x="319401" y="57150"/>
                  </a:lnTo>
                  <a:lnTo>
                    <a:pt x="321669" y="65856"/>
                  </a:lnTo>
                  <a:lnTo>
                    <a:pt x="325298" y="66304"/>
                  </a:lnTo>
                  <a:lnTo>
                    <a:pt x="326288" y="69285"/>
                  </a:lnTo>
                  <a:lnTo>
                    <a:pt x="329460" y="74381"/>
                  </a:lnTo>
                  <a:lnTo>
                    <a:pt x="333860" y="78867"/>
                  </a:lnTo>
                  <a:lnTo>
                    <a:pt x="333699" y="80372"/>
                  </a:lnTo>
                  <a:lnTo>
                    <a:pt x="330194" y="84487"/>
                  </a:lnTo>
                  <a:lnTo>
                    <a:pt x="329812" y="90049"/>
                  </a:lnTo>
                  <a:lnTo>
                    <a:pt x="330146" y="97126"/>
                  </a:lnTo>
                  <a:lnTo>
                    <a:pt x="331251" y="102879"/>
                  </a:lnTo>
                  <a:lnTo>
                    <a:pt x="331137" y="104556"/>
                  </a:lnTo>
                  <a:lnTo>
                    <a:pt x="330270" y="106537"/>
                  </a:lnTo>
                  <a:lnTo>
                    <a:pt x="329232" y="109633"/>
                  </a:lnTo>
                  <a:lnTo>
                    <a:pt x="328850" y="112328"/>
                  </a:lnTo>
                  <a:lnTo>
                    <a:pt x="328946" y="113643"/>
                  </a:lnTo>
                  <a:lnTo>
                    <a:pt x="329298" y="114367"/>
                  </a:lnTo>
                  <a:lnTo>
                    <a:pt x="331146" y="114424"/>
                  </a:lnTo>
                  <a:lnTo>
                    <a:pt x="334451" y="115062"/>
                  </a:lnTo>
                  <a:lnTo>
                    <a:pt x="336395" y="116253"/>
                  </a:lnTo>
                  <a:lnTo>
                    <a:pt x="337499" y="122796"/>
                  </a:lnTo>
                  <a:lnTo>
                    <a:pt x="337128" y="124054"/>
                  </a:lnTo>
                  <a:lnTo>
                    <a:pt x="334346" y="127006"/>
                  </a:lnTo>
                  <a:lnTo>
                    <a:pt x="333527" y="129350"/>
                  </a:lnTo>
                  <a:lnTo>
                    <a:pt x="333451" y="132779"/>
                  </a:lnTo>
                  <a:lnTo>
                    <a:pt x="333946" y="136550"/>
                  </a:lnTo>
                  <a:lnTo>
                    <a:pt x="334909" y="140751"/>
                  </a:lnTo>
                  <a:lnTo>
                    <a:pt x="337090" y="145237"/>
                  </a:lnTo>
                  <a:lnTo>
                    <a:pt x="340043" y="149914"/>
                  </a:lnTo>
                  <a:lnTo>
                    <a:pt x="341986" y="153743"/>
                  </a:lnTo>
                  <a:lnTo>
                    <a:pt x="342900" y="156429"/>
                  </a:lnTo>
                  <a:lnTo>
                    <a:pt x="343233" y="158315"/>
                  </a:lnTo>
                  <a:lnTo>
                    <a:pt x="341909" y="160677"/>
                  </a:lnTo>
                  <a:lnTo>
                    <a:pt x="340719" y="165335"/>
                  </a:lnTo>
                  <a:lnTo>
                    <a:pt x="340500" y="170650"/>
                  </a:lnTo>
                  <a:lnTo>
                    <a:pt x="339957" y="174107"/>
                  </a:lnTo>
                  <a:lnTo>
                    <a:pt x="337366" y="178860"/>
                  </a:lnTo>
                  <a:lnTo>
                    <a:pt x="335566" y="180537"/>
                  </a:lnTo>
                  <a:lnTo>
                    <a:pt x="335051" y="183032"/>
                  </a:lnTo>
                  <a:lnTo>
                    <a:pt x="334832" y="187214"/>
                  </a:lnTo>
                  <a:lnTo>
                    <a:pt x="335366" y="192300"/>
                  </a:lnTo>
                  <a:lnTo>
                    <a:pt x="335546" y="195729"/>
                  </a:lnTo>
                  <a:lnTo>
                    <a:pt x="336099" y="198196"/>
                  </a:lnTo>
                  <a:lnTo>
                    <a:pt x="336918" y="199806"/>
                  </a:lnTo>
                  <a:lnTo>
                    <a:pt x="341080" y="202635"/>
                  </a:lnTo>
                  <a:lnTo>
                    <a:pt x="343415" y="208426"/>
                  </a:lnTo>
                  <a:lnTo>
                    <a:pt x="344871" y="213065"/>
                  </a:lnTo>
                  <a:lnTo>
                    <a:pt x="347815" y="225095"/>
                  </a:lnTo>
                  <a:close/>
                  <a:moveTo>
                    <a:pt x="199177" y="594627"/>
                  </a:moveTo>
                  <a:lnTo>
                    <a:pt x="198511" y="596370"/>
                  </a:lnTo>
                  <a:lnTo>
                    <a:pt x="197834" y="594236"/>
                  </a:lnTo>
                  <a:lnTo>
                    <a:pt x="198101" y="593817"/>
                  </a:lnTo>
                  <a:lnTo>
                    <a:pt x="198558" y="591712"/>
                  </a:lnTo>
                  <a:lnTo>
                    <a:pt x="199854" y="590559"/>
                  </a:lnTo>
                  <a:lnTo>
                    <a:pt x="201920" y="591255"/>
                  </a:lnTo>
                  <a:lnTo>
                    <a:pt x="201911" y="591779"/>
                  </a:lnTo>
                  <a:lnTo>
                    <a:pt x="199930" y="593484"/>
                  </a:lnTo>
                  <a:lnTo>
                    <a:pt x="199177" y="594627"/>
                  </a:lnTo>
                  <a:close/>
                  <a:moveTo>
                    <a:pt x="194386" y="617658"/>
                  </a:moveTo>
                  <a:lnTo>
                    <a:pt x="193195" y="618154"/>
                  </a:lnTo>
                  <a:lnTo>
                    <a:pt x="192605" y="618001"/>
                  </a:lnTo>
                  <a:lnTo>
                    <a:pt x="193338" y="615591"/>
                  </a:lnTo>
                  <a:lnTo>
                    <a:pt x="193881" y="614553"/>
                  </a:lnTo>
                  <a:lnTo>
                    <a:pt x="195682" y="613581"/>
                  </a:lnTo>
                  <a:lnTo>
                    <a:pt x="196234" y="613753"/>
                  </a:lnTo>
                  <a:lnTo>
                    <a:pt x="194386" y="617658"/>
                  </a:lnTo>
                  <a:close/>
                  <a:moveTo>
                    <a:pt x="214179" y="674122"/>
                  </a:moveTo>
                  <a:lnTo>
                    <a:pt x="213693" y="677256"/>
                  </a:lnTo>
                  <a:lnTo>
                    <a:pt x="212303" y="677018"/>
                  </a:lnTo>
                  <a:lnTo>
                    <a:pt x="211036" y="674703"/>
                  </a:lnTo>
                  <a:lnTo>
                    <a:pt x="213598" y="671170"/>
                  </a:lnTo>
                  <a:lnTo>
                    <a:pt x="217513" y="671360"/>
                  </a:lnTo>
                  <a:lnTo>
                    <a:pt x="218856" y="672103"/>
                  </a:lnTo>
                  <a:lnTo>
                    <a:pt x="214179" y="674122"/>
                  </a:lnTo>
                  <a:close/>
                  <a:moveTo>
                    <a:pt x="212036" y="678475"/>
                  </a:moveTo>
                  <a:lnTo>
                    <a:pt x="209826" y="679666"/>
                  </a:lnTo>
                  <a:lnTo>
                    <a:pt x="208531" y="683200"/>
                  </a:lnTo>
                  <a:lnTo>
                    <a:pt x="206740" y="683800"/>
                  </a:lnTo>
                  <a:lnTo>
                    <a:pt x="205025" y="684971"/>
                  </a:lnTo>
                  <a:lnTo>
                    <a:pt x="204416" y="696078"/>
                  </a:lnTo>
                  <a:lnTo>
                    <a:pt x="207550" y="700278"/>
                  </a:lnTo>
                  <a:lnTo>
                    <a:pt x="205826" y="700869"/>
                  </a:lnTo>
                  <a:lnTo>
                    <a:pt x="204254" y="702126"/>
                  </a:lnTo>
                  <a:lnTo>
                    <a:pt x="203130" y="703983"/>
                  </a:lnTo>
                  <a:lnTo>
                    <a:pt x="201978" y="707974"/>
                  </a:lnTo>
                  <a:lnTo>
                    <a:pt x="197663" y="710232"/>
                  </a:lnTo>
                  <a:lnTo>
                    <a:pt x="196034" y="711898"/>
                  </a:lnTo>
                  <a:lnTo>
                    <a:pt x="193624" y="715604"/>
                  </a:lnTo>
                  <a:lnTo>
                    <a:pt x="192367" y="720966"/>
                  </a:lnTo>
                  <a:lnTo>
                    <a:pt x="189929" y="723252"/>
                  </a:lnTo>
                  <a:lnTo>
                    <a:pt x="187185" y="723795"/>
                  </a:lnTo>
                  <a:lnTo>
                    <a:pt x="188786" y="719414"/>
                  </a:lnTo>
                  <a:lnTo>
                    <a:pt x="190891" y="715832"/>
                  </a:lnTo>
                  <a:lnTo>
                    <a:pt x="188871" y="713365"/>
                  </a:lnTo>
                  <a:lnTo>
                    <a:pt x="187652" y="709508"/>
                  </a:lnTo>
                  <a:lnTo>
                    <a:pt x="186071" y="706536"/>
                  </a:lnTo>
                  <a:lnTo>
                    <a:pt x="187328" y="703212"/>
                  </a:lnTo>
                  <a:lnTo>
                    <a:pt x="186709" y="697763"/>
                  </a:lnTo>
                  <a:lnTo>
                    <a:pt x="186909" y="692420"/>
                  </a:lnTo>
                  <a:lnTo>
                    <a:pt x="188738" y="689724"/>
                  </a:lnTo>
                  <a:lnTo>
                    <a:pt x="190833" y="687524"/>
                  </a:lnTo>
                  <a:lnTo>
                    <a:pt x="194091" y="682447"/>
                  </a:lnTo>
                  <a:lnTo>
                    <a:pt x="197625" y="678752"/>
                  </a:lnTo>
                  <a:lnTo>
                    <a:pt x="202559" y="677094"/>
                  </a:lnTo>
                  <a:lnTo>
                    <a:pt x="204788" y="678628"/>
                  </a:lnTo>
                  <a:lnTo>
                    <a:pt x="205750" y="675265"/>
                  </a:lnTo>
                  <a:lnTo>
                    <a:pt x="207340" y="674494"/>
                  </a:lnTo>
                  <a:lnTo>
                    <a:pt x="208836" y="675275"/>
                  </a:lnTo>
                  <a:lnTo>
                    <a:pt x="212036" y="678475"/>
                  </a:lnTo>
                  <a:close/>
                  <a:moveTo>
                    <a:pt x="143932" y="754323"/>
                  </a:moveTo>
                  <a:lnTo>
                    <a:pt x="142551" y="756742"/>
                  </a:lnTo>
                  <a:lnTo>
                    <a:pt x="141332" y="756571"/>
                  </a:lnTo>
                  <a:lnTo>
                    <a:pt x="140522" y="753342"/>
                  </a:lnTo>
                  <a:lnTo>
                    <a:pt x="140332" y="745017"/>
                  </a:lnTo>
                  <a:lnTo>
                    <a:pt x="140818" y="740883"/>
                  </a:lnTo>
                  <a:lnTo>
                    <a:pt x="146647" y="725910"/>
                  </a:lnTo>
                  <a:lnTo>
                    <a:pt x="149247" y="724681"/>
                  </a:lnTo>
                  <a:lnTo>
                    <a:pt x="152905" y="715442"/>
                  </a:lnTo>
                  <a:lnTo>
                    <a:pt x="153895" y="711308"/>
                  </a:lnTo>
                  <a:lnTo>
                    <a:pt x="155486" y="707584"/>
                  </a:lnTo>
                  <a:lnTo>
                    <a:pt x="156420" y="704240"/>
                  </a:lnTo>
                  <a:lnTo>
                    <a:pt x="157210" y="702888"/>
                  </a:lnTo>
                  <a:lnTo>
                    <a:pt x="158915" y="703516"/>
                  </a:lnTo>
                  <a:lnTo>
                    <a:pt x="159677" y="704136"/>
                  </a:lnTo>
                  <a:lnTo>
                    <a:pt x="157877" y="706079"/>
                  </a:lnTo>
                  <a:lnTo>
                    <a:pt x="158086" y="708603"/>
                  </a:lnTo>
                  <a:lnTo>
                    <a:pt x="157962" y="709641"/>
                  </a:lnTo>
                  <a:lnTo>
                    <a:pt x="153419" y="720585"/>
                  </a:lnTo>
                  <a:lnTo>
                    <a:pt x="152209" y="727653"/>
                  </a:lnTo>
                  <a:lnTo>
                    <a:pt x="150600" y="729377"/>
                  </a:lnTo>
                  <a:lnTo>
                    <a:pt x="143932" y="754323"/>
                  </a:lnTo>
                  <a:close/>
                </a:path>
              </a:pathLst>
            </a:custGeom>
            <a:solidFill>
              <a:schemeClr val="tx2">
                <a:lumMod val="75000"/>
              </a:schemeClr>
            </a:solidFill>
            <a:ln w="3175" cap="flat">
              <a:solidFill>
                <a:srgbClr val="FFFFFF"/>
              </a:solidFill>
              <a:prstDash val="solid"/>
              <a:miter/>
            </a:ln>
          </p:spPr>
          <p:txBody>
            <a:bodyPr rtlCol="0" anchor="ctr"/>
            <a:lstStyle/>
            <a:p>
              <a:endParaRPr lang="en-GB" dirty="0"/>
            </a:p>
          </p:txBody>
        </p:sp>
        <p:sp>
          <p:nvSpPr>
            <p:cNvPr id="227" name="Freeform: Shape 226">
              <a:extLst>
                <a:ext uri="{FF2B5EF4-FFF2-40B4-BE49-F238E27FC236}">
                  <a16:creationId xmlns:a16="http://schemas.microsoft.com/office/drawing/2014/main" id="{E1B7C2EE-DD9C-4F10-A7E6-A4FC7AC4E29D}"/>
                </a:ext>
              </a:extLst>
            </p:cNvPr>
            <p:cNvSpPr/>
            <p:nvPr/>
          </p:nvSpPr>
          <p:spPr>
            <a:xfrm>
              <a:off x="7071219" y="3042134"/>
              <a:ext cx="163139" cy="101962"/>
            </a:xfrm>
            <a:custGeom>
              <a:avLst/>
              <a:gdLst>
                <a:gd name="connsiteX0" fmla="*/ 83887 w 76200"/>
                <a:gd name="connsiteY0" fmla="*/ 14116 h 47625"/>
                <a:gd name="connsiteX1" fmla="*/ 81525 w 76200"/>
                <a:gd name="connsiteY1" fmla="*/ 13173 h 47625"/>
                <a:gd name="connsiteX2" fmla="*/ 78677 w 76200"/>
                <a:gd name="connsiteY2" fmla="*/ 12773 h 47625"/>
                <a:gd name="connsiteX3" fmla="*/ 78143 w 76200"/>
                <a:gd name="connsiteY3" fmla="*/ 13287 h 47625"/>
                <a:gd name="connsiteX4" fmla="*/ 77000 w 76200"/>
                <a:gd name="connsiteY4" fmla="*/ 13811 h 47625"/>
                <a:gd name="connsiteX5" fmla="*/ 76419 w 76200"/>
                <a:gd name="connsiteY5" fmla="*/ 14745 h 47625"/>
                <a:gd name="connsiteX6" fmla="*/ 76858 w 76200"/>
                <a:gd name="connsiteY6" fmla="*/ 18402 h 47625"/>
                <a:gd name="connsiteX7" fmla="*/ 76172 w 76200"/>
                <a:gd name="connsiteY7" fmla="*/ 19031 h 47625"/>
                <a:gd name="connsiteX8" fmla="*/ 72933 w 76200"/>
                <a:gd name="connsiteY8" fmla="*/ 18669 h 47625"/>
                <a:gd name="connsiteX9" fmla="*/ 71866 w 76200"/>
                <a:gd name="connsiteY9" fmla="*/ 19088 h 47625"/>
                <a:gd name="connsiteX10" fmla="*/ 70104 w 76200"/>
                <a:gd name="connsiteY10" fmla="*/ 21631 h 47625"/>
                <a:gd name="connsiteX11" fmla="*/ 68304 w 76200"/>
                <a:gd name="connsiteY11" fmla="*/ 22708 h 47625"/>
                <a:gd name="connsiteX12" fmla="*/ 66018 w 76200"/>
                <a:gd name="connsiteY12" fmla="*/ 23469 h 47625"/>
                <a:gd name="connsiteX13" fmla="*/ 64322 w 76200"/>
                <a:gd name="connsiteY13" fmla="*/ 24384 h 47625"/>
                <a:gd name="connsiteX14" fmla="*/ 62179 w 76200"/>
                <a:gd name="connsiteY14" fmla="*/ 25184 h 47625"/>
                <a:gd name="connsiteX15" fmla="*/ 60360 w 76200"/>
                <a:gd name="connsiteY15" fmla="*/ 25670 h 47625"/>
                <a:gd name="connsiteX16" fmla="*/ 59636 w 76200"/>
                <a:gd name="connsiteY16" fmla="*/ 26775 h 47625"/>
                <a:gd name="connsiteX17" fmla="*/ 59198 w 76200"/>
                <a:gd name="connsiteY17" fmla="*/ 28004 h 47625"/>
                <a:gd name="connsiteX18" fmla="*/ 59312 w 76200"/>
                <a:gd name="connsiteY18" fmla="*/ 29185 h 47625"/>
                <a:gd name="connsiteX19" fmla="*/ 61170 w 76200"/>
                <a:gd name="connsiteY19" fmla="*/ 31518 h 47625"/>
                <a:gd name="connsiteX20" fmla="*/ 61417 w 76200"/>
                <a:gd name="connsiteY20" fmla="*/ 34004 h 47625"/>
                <a:gd name="connsiteX21" fmla="*/ 61217 w 76200"/>
                <a:gd name="connsiteY21" fmla="*/ 37043 h 47625"/>
                <a:gd name="connsiteX22" fmla="*/ 60789 w 76200"/>
                <a:gd name="connsiteY22" fmla="*/ 38662 h 47625"/>
                <a:gd name="connsiteX23" fmla="*/ 60055 w 76200"/>
                <a:gd name="connsiteY23" fmla="*/ 39738 h 47625"/>
                <a:gd name="connsiteX24" fmla="*/ 55493 w 76200"/>
                <a:gd name="connsiteY24" fmla="*/ 41129 h 47625"/>
                <a:gd name="connsiteX25" fmla="*/ 50759 w 76200"/>
                <a:gd name="connsiteY25" fmla="*/ 43615 h 47625"/>
                <a:gd name="connsiteX26" fmla="*/ 50654 w 76200"/>
                <a:gd name="connsiteY26" fmla="*/ 44187 h 47625"/>
                <a:gd name="connsiteX27" fmla="*/ 52816 w 76200"/>
                <a:gd name="connsiteY27" fmla="*/ 46387 h 47625"/>
                <a:gd name="connsiteX28" fmla="*/ 52902 w 76200"/>
                <a:gd name="connsiteY28" fmla="*/ 46939 h 47625"/>
                <a:gd name="connsiteX29" fmla="*/ 51111 w 76200"/>
                <a:gd name="connsiteY29" fmla="*/ 48187 h 47625"/>
                <a:gd name="connsiteX30" fmla="*/ 50940 w 76200"/>
                <a:gd name="connsiteY30" fmla="*/ 49444 h 47625"/>
                <a:gd name="connsiteX31" fmla="*/ 51140 w 76200"/>
                <a:gd name="connsiteY31" fmla="*/ 50892 h 47625"/>
                <a:gd name="connsiteX32" fmla="*/ 52092 w 76200"/>
                <a:gd name="connsiteY32" fmla="*/ 52388 h 47625"/>
                <a:gd name="connsiteX33" fmla="*/ 52435 w 76200"/>
                <a:gd name="connsiteY33" fmla="*/ 53730 h 47625"/>
                <a:gd name="connsiteX34" fmla="*/ 49835 w 76200"/>
                <a:gd name="connsiteY34" fmla="*/ 54702 h 47625"/>
                <a:gd name="connsiteX35" fmla="*/ 46311 w 76200"/>
                <a:gd name="connsiteY35" fmla="*/ 54340 h 47625"/>
                <a:gd name="connsiteX36" fmla="*/ 42139 w 76200"/>
                <a:gd name="connsiteY36" fmla="*/ 52483 h 47625"/>
                <a:gd name="connsiteX37" fmla="*/ 40681 w 76200"/>
                <a:gd name="connsiteY37" fmla="*/ 52749 h 47625"/>
                <a:gd name="connsiteX38" fmla="*/ 39271 w 76200"/>
                <a:gd name="connsiteY38" fmla="*/ 53721 h 47625"/>
                <a:gd name="connsiteX39" fmla="*/ 37824 w 76200"/>
                <a:gd name="connsiteY39" fmla="*/ 53302 h 47625"/>
                <a:gd name="connsiteX40" fmla="*/ 36233 w 76200"/>
                <a:gd name="connsiteY40" fmla="*/ 52149 h 47625"/>
                <a:gd name="connsiteX41" fmla="*/ 33985 w 76200"/>
                <a:gd name="connsiteY41" fmla="*/ 49759 h 47625"/>
                <a:gd name="connsiteX42" fmla="*/ 32890 w 76200"/>
                <a:gd name="connsiteY42" fmla="*/ 48282 h 47625"/>
                <a:gd name="connsiteX43" fmla="*/ 32442 w 76200"/>
                <a:gd name="connsiteY43" fmla="*/ 46720 h 47625"/>
                <a:gd name="connsiteX44" fmla="*/ 31832 w 76200"/>
                <a:gd name="connsiteY44" fmla="*/ 46491 h 47625"/>
                <a:gd name="connsiteX45" fmla="*/ 30899 w 76200"/>
                <a:gd name="connsiteY45" fmla="*/ 46949 h 47625"/>
                <a:gd name="connsiteX46" fmla="*/ 30128 w 76200"/>
                <a:gd name="connsiteY46" fmla="*/ 48854 h 47625"/>
                <a:gd name="connsiteX47" fmla="*/ 28051 w 76200"/>
                <a:gd name="connsiteY47" fmla="*/ 52254 h 47625"/>
                <a:gd name="connsiteX48" fmla="*/ 26508 w 76200"/>
                <a:gd name="connsiteY48" fmla="*/ 53178 h 47625"/>
                <a:gd name="connsiteX49" fmla="*/ 24193 w 76200"/>
                <a:gd name="connsiteY49" fmla="*/ 52978 h 47625"/>
                <a:gd name="connsiteX50" fmla="*/ 20936 w 76200"/>
                <a:gd name="connsiteY50" fmla="*/ 53035 h 47625"/>
                <a:gd name="connsiteX51" fmla="*/ 18907 w 76200"/>
                <a:gd name="connsiteY51" fmla="*/ 53321 h 47625"/>
                <a:gd name="connsiteX52" fmla="*/ 16430 w 76200"/>
                <a:gd name="connsiteY52" fmla="*/ 52121 h 47625"/>
                <a:gd name="connsiteX53" fmla="*/ 15830 w 76200"/>
                <a:gd name="connsiteY53" fmla="*/ 52349 h 47625"/>
                <a:gd name="connsiteX54" fmla="*/ 15830 w 76200"/>
                <a:gd name="connsiteY54" fmla="*/ 53140 h 47625"/>
                <a:gd name="connsiteX55" fmla="*/ 14907 w 76200"/>
                <a:gd name="connsiteY55" fmla="*/ 54378 h 47625"/>
                <a:gd name="connsiteX56" fmla="*/ 13383 w 76200"/>
                <a:gd name="connsiteY56" fmla="*/ 55197 h 47625"/>
                <a:gd name="connsiteX57" fmla="*/ 6344 w 76200"/>
                <a:gd name="connsiteY57" fmla="*/ 53359 h 47625"/>
                <a:gd name="connsiteX58" fmla="*/ 5344 w 76200"/>
                <a:gd name="connsiteY58" fmla="*/ 51835 h 47625"/>
                <a:gd name="connsiteX59" fmla="*/ 6934 w 76200"/>
                <a:gd name="connsiteY59" fmla="*/ 51111 h 47625"/>
                <a:gd name="connsiteX60" fmla="*/ 9134 w 76200"/>
                <a:gd name="connsiteY60" fmla="*/ 49139 h 47625"/>
                <a:gd name="connsiteX61" fmla="*/ 10630 w 76200"/>
                <a:gd name="connsiteY61" fmla="*/ 49359 h 47625"/>
                <a:gd name="connsiteX62" fmla="*/ 12478 w 76200"/>
                <a:gd name="connsiteY62" fmla="*/ 48939 h 47625"/>
                <a:gd name="connsiteX63" fmla="*/ 13278 w 76200"/>
                <a:gd name="connsiteY63" fmla="*/ 48101 h 47625"/>
                <a:gd name="connsiteX64" fmla="*/ 12116 w 76200"/>
                <a:gd name="connsiteY64" fmla="*/ 45606 h 47625"/>
                <a:gd name="connsiteX65" fmla="*/ 9182 w 76200"/>
                <a:gd name="connsiteY65" fmla="*/ 42519 h 47625"/>
                <a:gd name="connsiteX66" fmla="*/ 7630 w 76200"/>
                <a:gd name="connsiteY66" fmla="*/ 41348 h 47625"/>
                <a:gd name="connsiteX67" fmla="*/ 5486 w 76200"/>
                <a:gd name="connsiteY67" fmla="*/ 40567 h 47625"/>
                <a:gd name="connsiteX68" fmla="*/ 5125 w 76200"/>
                <a:gd name="connsiteY68" fmla="*/ 39738 h 47625"/>
                <a:gd name="connsiteX69" fmla="*/ 6305 w 76200"/>
                <a:gd name="connsiteY69" fmla="*/ 34852 h 47625"/>
                <a:gd name="connsiteX70" fmla="*/ 5944 w 76200"/>
                <a:gd name="connsiteY70" fmla="*/ 34157 h 47625"/>
                <a:gd name="connsiteX71" fmla="*/ 3505 w 76200"/>
                <a:gd name="connsiteY71" fmla="*/ 34385 h 47625"/>
                <a:gd name="connsiteX72" fmla="*/ 2934 w 76200"/>
                <a:gd name="connsiteY72" fmla="*/ 33880 h 47625"/>
                <a:gd name="connsiteX73" fmla="*/ 2734 w 76200"/>
                <a:gd name="connsiteY73" fmla="*/ 33033 h 47625"/>
                <a:gd name="connsiteX74" fmla="*/ 2896 w 76200"/>
                <a:gd name="connsiteY74" fmla="*/ 31871 h 47625"/>
                <a:gd name="connsiteX75" fmla="*/ 4543 w 76200"/>
                <a:gd name="connsiteY75" fmla="*/ 29956 h 47625"/>
                <a:gd name="connsiteX76" fmla="*/ 6372 w 76200"/>
                <a:gd name="connsiteY76" fmla="*/ 28270 h 47625"/>
                <a:gd name="connsiteX77" fmla="*/ 6868 w 76200"/>
                <a:gd name="connsiteY77" fmla="*/ 27327 h 47625"/>
                <a:gd name="connsiteX78" fmla="*/ 6801 w 76200"/>
                <a:gd name="connsiteY78" fmla="*/ 26575 h 47625"/>
                <a:gd name="connsiteX79" fmla="*/ 4448 w 76200"/>
                <a:gd name="connsiteY79" fmla="*/ 25832 h 47625"/>
                <a:gd name="connsiteX80" fmla="*/ 3039 w 76200"/>
                <a:gd name="connsiteY80" fmla="*/ 25060 h 47625"/>
                <a:gd name="connsiteX81" fmla="*/ 1914 w 76200"/>
                <a:gd name="connsiteY81" fmla="*/ 24794 h 47625"/>
                <a:gd name="connsiteX82" fmla="*/ 1143 w 76200"/>
                <a:gd name="connsiteY82" fmla="*/ 25222 h 47625"/>
                <a:gd name="connsiteX83" fmla="*/ 581 w 76200"/>
                <a:gd name="connsiteY83" fmla="*/ 24736 h 47625"/>
                <a:gd name="connsiteX84" fmla="*/ 0 w 76200"/>
                <a:gd name="connsiteY84" fmla="*/ 23327 h 47625"/>
                <a:gd name="connsiteX85" fmla="*/ 571 w 76200"/>
                <a:gd name="connsiteY85" fmla="*/ 21164 h 47625"/>
                <a:gd name="connsiteX86" fmla="*/ 2686 w 76200"/>
                <a:gd name="connsiteY86" fmla="*/ 19174 h 47625"/>
                <a:gd name="connsiteX87" fmla="*/ 4953 w 76200"/>
                <a:gd name="connsiteY87" fmla="*/ 17402 h 47625"/>
                <a:gd name="connsiteX88" fmla="*/ 6925 w 76200"/>
                <a:gd name="connsiteY88" fmla="*/ 16107 h 47625"/>
                <a:gd name="connsiteX89" fmla="*/ 8058 w 76200"/>
                <a:gd name="connsiteY89" fmla="*/ 15554 h 47625"/>
                <a:gd name="connsiteX90" fmla="*/ 8601 w 76200"/>
                <a:gd name="connsiteY90" fmla="*/ 13325 h 47625"/>
                <a:gd name="connsiteX91" fmla="*/ 9782 w 76200"/>
                <a:gd name="connsiteY91" fmla="*/ 13563 h 47625"/>
                <a:gd name="connsiteX92" fmla="*/ 12116 w 76200"/>
                <a:gd name="connsiteY92" fmla="*/ 13678 h 47625"/>
                <a:gd name="connsiteX93" fmla="*/ 14726 w 76200"/>
                <a:gd name="connsiteY93" fmla="*/ 14183 h 47625"/>
                <a:gd name="connsiteX94" fmla="*/ 17145 w 76200"/>
                <a:gd name="connsiteY94" fmla="*/ 14811 h 47625"/>
                <a:gd name="connsiteX95" fmla="*/ 19288 w 76200"/>
                <a:gd name="connsiteY95" fmla="*/ 15592 h 47625"/>
                <a:gd name="connsiteX96" fmla="*/ 23765 w 76200"/>
                <a:gd name="connsiteY96" fmla="*/ 16411 h 47625"/>
                <a:gd name="connsiteX97" fmla="*/ 27851 w 76200"/>
                <a:gd name="connsiteY97" fmla="*/ 16907 h 47625"/>
                <a:gd name="connsiteX98" fmla="*/ 29080 w 76200"/>
                <a:gd name="connsiteY98" fmla="*/ 17364 h 47625"/>
                <a:gd name="connsiteX99" fmla="*/ 30080 w 76200"/>
                <a:gd name="connsiteY99" fmla="*/ 17326 h 47625"/>
                <a:gd name="connsiteX100" fmla="*/ 31328 w 76200"/>
                <a:gd name="connsiteY100" fmla="*/ 17993 h 47625"/>
                <a:gd name="connsiteX101" fmla="*/ 32052 w 76200"/>
                <a:gd name="connsiteY101" fmla="*/ 17478 h 47625"/>
                <a:gd name="connsiteX102" fmla="*/ 32585 w 76200"/>
                <a:gd name="connsiteY102" fmla="*/ 16593 h 47625"/>
                <a:gd name="connsiteX103" fmla="*/ 34804 w 76200"/>
                <a:gd name="connsiteY103" fmla="*/ 15526 h 47625"/>
                <a:gd name="connsiteX104" fmla="*/ 36852 w 76200"/>
                <a:gd name="connsiteY104" fmla="*/ 14144 h 47625"/>
                <a:gd name="connsiteX105" fmla="*/ 38291 w 76200"/>
                <a:gd name="connsiteY105" fmla="*/ 12392 h 47625"/>
                <a:gd name="connsiteX106" fmla="*/ 39100 w 76200"/>
                <a:gd name="connsiteY106" fmla="*/ 11001 h 47625"/>
                <a:gd name="connsiteX107" fmla="*/ 40510 w 76200"/>
                <a:gd name="connsiteY107" fmla="*/ 10011 h 47625"/>
                <a:gd name="connsiteX108" fmla="*/ 42006 w 76200"/>
                <a:gd name="connsiteY108" fmla="*/ 9725 h 47625"/>
                <a:gd name="connsiteX109" fmla="*/ 43377 w 76200"/>
                <a:gd name="connsiteY109" fmla="*/ 9230 h 47625"/>
                <a:gd name="connsiteX110" fmla="*/ 49159 w 76200"/>
                <a:gd name="connsiteY110" fmla="*/ 8572 h 47625"/>
                <a:gd name="connsiteX111" fmla="*/ 55102 w 76200"/>
                <a:gd name="connsiteY111" fmla="*/ 9096 h 47625"/>
                <a:gd name="connsiteX112" fmla="*/ 57931 w 76200"/>
                <a:gd name="connsiteY112" fmla="*/ 8115 h 47625"/>
                <a:gd name="connsiteX113" fmla="*/ 60265 w 76200"/>
                <a:gd name="connsiteY113" fmla="*/ 6420 h 47625"/>
                <a:gd name="connsiteX114" fmla="*/ 63684 w 76200"/>
                <a:gd name="connsiteY114" fmla="*/ 5944 h 47625"/>
                <a:gd name="connsiteX115" fmla="*/ 63855 w 76200"/>
                <a:gd name="connsiteY115" fmla="*/ 5915 h 47625"/>
                <a:gd name="connsiteX116" fmla="*/ 68952 w 76200"/>
                <a:gd name="connsiteY116" fmla="*/ 7230 h 47625"/>
                <a:gd name="connsiteX117" fmla="*/ 69342 w 76200"/>
                <a:gd name="connsiteY117" fmla="*/ 6467 h 47625"/>
                <a:gd name="connsiteX118" fmla="*/ 69561 w 76200"/>
                <a:gd name="connsiteY118" fmla="*/ 6125 h 47625"/>
                <a:gd name="connsiteX119" fmla="*/ 69466 w 76200"/>
                <a:gd name="connsiteY119" fmla="*/ 2419 h 47625"/>
                <a:gd name="connsiteX120" fmla="*/ 71085 w 76200"/>
                <a:gd name="connsiteY120" fmla="*/ 724 h 47625"/>
                <a:gd name="connsiteX121" fmla="*/ 72571 w 76200"/>
                <a:gd name="connsiteY121" fmla="*/ 0 h 47625"/>
                <a:gd name="connsiteX122" fmla="*/ 77667 w 76200"/>
                <a:gd name="connsiteY122" fmla="*/ 238 h 47625"/>
                <a:gd name="connsiteX123" fmla="*/ 78334 w 76200"/>
                <a:gd name="connsiteY123" fmla="*/ 1381 h 47625"/>
                <a:gd name="connsiteX124" fmla="*/ 78600 w 76200"/>
                <a:gd name="connsiteY124" fmla="*/ 3153 h 47625"/>
                <a:gd name="connsiteX125" fmla="*/ 79057 w 76200"/>
                <a:gd name="connsiteY125" fmla="*/ 5524 h 47625"/>
                <a:gd name="connsiteX126" fmla="*/ 79905 w 76200"/>
                <a:gd name="connsiteY126" fmla="*/ 6172 h 47625"/>
                <a:gd name="connsiteX127" fmla="*/ 80372 w 76200"/>
                <a:gd name="connsiteY127" fmla="*/ 7106 h 47625"/>
                <a:gd name="connsiteX128" fmla="*/ 80276 w 76200"/>
                <a:gd name="connsiteY128" fmla="*/ 8744 h 47625"/>
                <a:gd name="connsiteX129" fmla="*/ 81277 w 76200"/>
                <a:gd name="connsiteY129" fmla="*/ 9963 h 47625"/>
                <a:gd name="connsiteX130" fmla="*/ 83601 w 76200"/>
                <a:gd name="connsiteY130" fmla="*/ 1325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76200" h="47625">
                  <a:moveTo>
                    <a:pt x="83887" y="14116"/>
                  </a:moveTo>
                  <a:lnTo>
                    <a:pt x="81525" y="13173"/>
                  </a:lnTo>
                  <a:lnTo>
                    <a:pt x="78677" y="12773"/>
                  </a:lnTo>
                  <a:lnTo>
                    <a:pt x="78143" y="13287"/>
                  </a:lnTo>
                  <a:lnTo>
                    <a:pt x="77000" y="13811"/>
                  </a:lnTo>
                  <a:lnTo>
                    <a:pt x="76419" y="14745"/>
                  </a:lnTo>
                  <a:lnTo>
                    <a:pt x="76858" y="18402"/>
                  </a:lnTo>
                  <a:lnTo>
                    <a:pt x="76172" y="19031"/>
                  </a:lnTo>
                  <a:lnTo>
                    <a:pt x="72933" y="18669"/>
                  </a:lnTo>
                  <a:lnTo>
                    <a:pt x="71866" y="19088"/>
                  </a:lnTo>
                  <a:lnTo>
                    <a:pt x="70104" y="21631"/>
                  </a:lnTo>
                  <a:lnTo>
                    <a:pt x="68304" y="22708"/>
                  </a:lnTo>
                  <a:lnTo>
                    <a:pt x="66018" y="23469"/>
                  </a:lnTo>
                  <a:lnTo>
                    <a:pt x="64322" y="24384"/>
                  </a:lnTo>
                  <a:lnTo>
                    <a:pt x="62179" y="25184"/>
                  </a:lnTo>
                  <a:lnTo>
                    <a:pt x="60360" y="25670"/>
                  </a:lnTo>
                  <a:lnTo>
                    <a:pt x="59636" y="26775"/>
                  </a:lnTo>
                  <a:lnTo>
                    <a:pt x="59198" y="28004"/>
                  </a:lnTo>
                  <a:lnTo>
                    <a:pt x="59312" y="29185"/>
                  </a:lnTo>
                  <a:lnTo>
                    <a:pt x="61170" y="31518"/>
                  </a:lnTo>
                  <a:lnTo>
                    <a:pt x="61417" y="34004"/>
                  </a:lnTo>
                  <a:lnTo>
                    <a:pt x="61217" y="37043"/>
                  </a:lnTo>
                  <a:lnTo>
                    <a:pt x="60789" y="38662"/>
                  </a:lnTo>
                  <a:lnTo>
                    <a:pt x="60055" y="39738"/>
                  </a:lnTo>
                  <a:lnTo>
                    <a:pt x="55493" y="41129"/>
                  </a:lnTo>
                  <a:lnTo>
                    <a:pt x="50759" y="43615"/>
                  </a:lnTo>
                  <a:lnTo>
                    <a:pt x="50654" y="44187"/>
                  </a:lnTo>
                  <a:lnTo>
                    <a:pt x="52816" y="46387"/>
                  </a:lnTo>
                  <a:lnTo>
                    <a:pt x="52902" y="46939"/>
                  </a:lnTo>
                  <a:lnTo>
                    <a:pt x="51111" y="48187"/>
                  </a:lnTo>
                  <a:lnTo>
                    <a:pt x="50940" y="49444"/>
                  </a:lnTo>
                  <a:lnTo>
                    <a:pt x="51140" y="50892"/>
                  </a:lnTo>
                  <a:lnTo>
                    <a:pt x="52092" y="52388"/>
                  </a:lnTo>
                  <a:lnTo>
                    <a:pt x="52435" y="53730"/>
                  </a:lnTo>
                  <a:lnTo>
                    <a:pt x="49835" y="54702"/>
                  </a:lnTo>
                  <a:lnTo>
                    <a:pt x="46311" y="54340"/>
                  </a:lnTo>
                  <a:lnTo>
                    <a:pt x="42139" y="52483"/>
                  </a:lnTo>
                  <a:lnTo>
                    <a:pt x="40681" y="52749"/>
                  </a:lnTo>
                  <a:lnTo>
                    <a:pt x="39271" y="53721"/>
                  </a:lnTo>
                  <a:lnTo>
                    <a:pt x="37824" y="53302"/>
                  </a:lnTo>
                  <a:lnTo>
                    <a:pt x="36233" y="52149"/>
                  </a:lnTo>
                  <a:lnTo>
                    <a:pt x="33985" y="49759"/>
                  </a:lnTo>
                  <a:lnTo>
                    <a:pt x="32890" y="48282"/>
                  </a:lnTo>
                  <a:lnTo>
                    <a:pt x="32442" y="46720"/>
                  </a:lnTo>
                  <a:lnTo>
                    <a:pt x="31832" y="46491"/>
                  </a:lnTo>
                  <a:lnTo>
                    <a:pt x="30899" y="46949"/>
                  </a:lnTo>
                  <a:lnTo>
                    <a:pt x="30128" y="48854"/>
                  </a:lnTo>
                  <a:lnTo>
                    <a:pt x="28051" y="52254"/>
                  </a:lnTo>
                  <a:lnTo>
                    <a:pt x="26508" y="53178"/>
                  </a:lnTo>
                  <a:lnTo>
                    <a:pt x="24193" y="52978"/>
                  </a:lnTo>
                  <a:lnTo>
                    <a:pt x="20936" y="53035"/>
                  </a:lnTo>
                  <a:lnTo>
                    <a:pt x="18907" y="53321"/>
                  </a:lnTo>
                  <a:lnTo>
                    <a:pt x="16430" y="52121"/>
                  </a:lnTo>
                  <a:lnTo>
                    <a:pt x="15830" y="52349"/>
                  </a:lnTo>
                  <a:lnTo>
                    <a:pt x="15830" y="53140"/>
                  </a:lnTo>
                  <a:lnTo>
                    <a:pt x="14907" y="54378"/>
                  </a:lnTo>
                  <a:lnTo>
                    <a:pt x="13383" y="55197"/>
                  </a:lnTo>
                  <a:lnTo>
                    <a:pt x="6344" y="53359"/>
                  </a:lnTo>
                  <a:lnTo>
                    <a:pt x="5344" y="51835"/>
                  </a:lnTo>
                  <a:lnTo>
                    <a:pt x="6934" y="51111"/>
                  </a:lnTo>
                  <a:lnTo>
                    <a:pt x="9134" y="49139"/>
                  </a:lnTo>
                  <a:lnTo>
                    <a:pt x="10630" y="49359"/>
                  </a:lnTo>
                  <a:lnTo>
                    <a:pt x="12478" y="48939"/>
                  </a:lnTo>
                  <a:lnTo>
                    <a:pt x="13278" y="48101"/>
                  </a:lnTo>
                  <a:lnTo>
                    <a:pt x="12116" y="45606"/>
                  </a:lnTo>
                  <a:lnTo>
                    <a:pt x="9182" y="42519"/>
                  </a:lnTo>
                  <a:lnTo>
                    <a:pt x="7630" y="41348"/>
                  </a:lnTo>
                  <a:lnTo>
                    <a:pt x="5486" y="40567"/>
                  </a:lnTo>
                  <a:lnTo>
                    <a:pt x="5125" y="39738"/>
                  </a:lnTo>
                  <a:lnTo>
                    <a:pt x="6305" y="34852"/>
                  </a:lnTo>
                  <a:lnTo>
                    <a:pt x="5944" y="34157"/>
                  </a:lnTo>
                  <a:lnTo>
                    <a:pt x="3505" y="34385"/>
                  </a:lnTo>
                  <a:lnTo>
                    <a:pt x="2934" y="33880"/>
                  </a:lnTo>
                  <a:lnTo>
                    <a:pt x="2734" y="33033"/>
                  </a:lnTo>
                  <a:lnTo>
                    <a:pt x="2896" y="31871"/>
                  </a:lnTo>
                  <a:lnTo>
                    <a:pt x="4543" y="29956"/>
                  </a:lnTo>
                  <a:lnTo>
                    <a:pt x="6372" y="28270"/>
                  </a:lnTo>
                  <a:lnTo>
                    <a:pt x="6868" y="27327"/>
                  </a:lnTo>
                  <a:lnTo>
                    <a:pt x="6801" y="26575"/>
                  </a:lnTo>
                  <a:lnTo>
                    <a:pt x="4448" y="25832"/>
                  </a:lnTo>
                  <a:lnTo>
                    <a:pt x="3039" y="25060"/>
                  </a:lnTo>
                  <a:lnTo>
                    <a:pt x="1914" y="24794"/>
                  </a:lnTo>
                  <a:lnTo>
                    <a:pt x="1143" y="25222"/>
                  </a:lnTo>
                  <a:lnTo>
                    <a:pt x="581" y="24736"/>
                  </a:lnTo>
                  <a:lnTo>
                    <a:pt x="0" y="23327"/>
                  </a:lnTo>
                  <a:lnTo>
                    <a:pt x="571" y="21164"/>
                  </a:lnTo>
                  <a:lnTo>
                    <a:pt x="2686" y="19174"/>
                  </a:lnTo>
                  <a:lnTo>
                    <a:pt x="4953" y="17402"/>
                  </a:lnTo>
                  <a:lnTo>
                    <a:pt x="6925" y="16107"/>
                  </a:lnTo>
                  <a:lnTo>
                    <a:pt x="8058" y="15554"/>
                  </a:lnTo>
                  <a:lnTo>
                    <a:pt x="8601" y="13325"/>
                  </a:lnTo>
                  <a:lnTo>
                    <a:pt x="9782" y="13563"/>
                  </a:lnTo>
                  <a:lnTo>
                    <a:pt x="12116" y="13678"/>
                  </a:lnTo>
                  <a:lnTo>
                    <a:pt x="14726" y="14183"/>
                  </a:lnTo>
                  <a:lnTo>
                    <a:pt x="17145" y="14811"/>
                  </a:lnTo>
                  <a:lnTo>
                    <a:pt x="19288" y="15592"/>
                  </a:lnTo>
                  <a:lnTo>
                    <a:pt x="23765" y="16411"/>
                  </a:lnTo>
                  <a:lnTo>
                    <a:pt x="27851" y="16907"/>
                  </a:lnTo>
                  <a:lnTo>
                    <a:pt x="29080" y="17364"/>
                  </a:lnTo>
                  <a:lnTo>
                    <a:pt x="30080" y="17326"/>
                  </a:lnTo>
                  <a:lnTo>
                    <a:pt x="31328" y="17993"/>
                  </a:lnTo>
                  <a:lnTo>
                    <a:pt x="32052" y="17478"/>
                  </a:lnTo>
                  <a:lnTo>
                    <a:pt x="32585" y="16593"/>
                  </a:lnTo>
                  <a:lnTo>
                    <a:pt x="34804" y="15526"/>
                  </a:lnTo>
                  <a:lnTo>
                    <a:pt x="36852" y="14144"/>
                  </a:lnTo>
                  <a:lnTo>
                    <a:pt x="38291" y="12392"/>
                  </a:lnTo>
                  <a:lnTo>
                    <a:pt x="39100" y="11001"/>
                  </a:lnTo>
                  <a:lnTo>
                    <a:pt x="40510" y="10011"/>
                  </a:lnTo>
                  <a:lnTo>
                    <a:pt x="42006" y="9725"/>
                  </a:lnTo>
                  <a:lnTo>
                    <a:pt x="43377" y="9230"/>
                  </a:lnTo>
                  <a:lnTo>
                    <a:pt x="49159" y="8572"/>
                  </a:lnTo>
                  <a:lnTo>
                    <a:pt x="55102" y="9096"/>
                  </a:lnTo>
                  <a:lnTo>
                    <a:pt x="57931" y="8115"/>
                  </a:lnTo>
                  <a:lnTo>
                    <a:pt x="60265" y="6420"/>
                  </a:lnTo>
                  <a:lnTo>
                    <a:pt x="63684" y="5944"/>
                  </a:lnTo>
                  <a:lnTo>
                    <a:pt x="63855" y="5915"/>
                  </a:lnTo>
                  <a:lnTo>
                    <a:pt x="68952" y="7230"/>
                  </a:lnTo>
                  <a:lnTo>
                    <a:pt x="69342" y="6467"/>
                  </a:lnTo>
                  <a:lnTo>
                    <a:pt x="69561" y="6125"/>
                  </a:lnTo>
                  <a:lnTo>
                    <a:pt x="69466" y="2419"/>
                  </a:lnTo>
                  <a:lnTo>
                    <a:pt x="71085" y="724"/>
                  </a:lnTo>
                  <a:lnTo>
                    <a:pt x="72571" y="0"/>
                  </a:lnTo>
                  <a:lnTo>
                    <a:pt x="77667" y="238"/>
                  </a:lnTo>
                  <a:lnTo>
                    <a:pt x="78334" y="1381"/>
                  </a:lnTo>
                  <a:lnTo>
                    <a:pt x="78600" y="3153"/>
                  </a:lnTo>
                  <a:lnTo>
                    <a:pt x="79057" y="5524"/>
                  </a:lnTo>
                  <a:lnTo>
                    <a:pt x="79905" y="6172"/>
                  </a:lnTo>
                  <a:lnTo>
                    <a:pt x="80372" y="7106"/>
                  </a:lnTo>
                  <a:lnTo>
                    <a:pt x="80276" y="8744"/>
                  </a:lnTo>
                  <a:lnTo>
                    <a:pt x="81277" y="9963"/>
                  </a:lnTo>
                  <a:lnTo>
                    <a:pt x="83601" y="13259"/>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28" name="Freeform: Shape 227">
              <a:extLst>
                <a:ext uri="{FF2B5EF4-FFF2-40B4-BE49-F238E27FC236}">
                  <a16:creationId xmlns:a16="http://schemas.microsoft.com/office/drawing/2014/main" id="{A4324DC5-0F7B-4346-AA89-DF9F702406E5}"/>
                </a:ext>
              </a:extLst>
            </p:cNvPr>
            <p:cNvSpPr/>
            <p:nvPr/>
          </p:nvSpPr>
          <p:spPr>
            <a:xfrm>
              <a:off x="7270636" y="2807842"/>
              <a:ext cx="305889" cy="142747"/>
            </a:xfrm>
            <a:custGeom>
              <a:avLst/>
              <a:gdLst>
                <a:gd name="connsiteX0" fmla="*/ 151733 w 142875"/>
                <a:gd name="connsiteY0" fmla="*/ 21479 h 66675"/>
                <a:gd name="connsiteX1" fmla="*/ 151343 w 142875"/>
                <a:gd name="connsiteY1" fmla="*/ 23155 h 66675"/>
                <a:gd name="connsiteX2" fmla="*/ 150247 w 142875"/>
                <a:gd name="connsiteY2" fmla="*/ 25108 h 66675"/>
                <a:gd name="connsiteX3" fmla="*/ 148886 w 142875"/>
                <a:gd name="connsiteY3" fmla="*/ 27127 h 66675"/>
                <a:gd name="connsiteX4" fmla="*/ 147742 w 142875"/>
                <a:gd name="connsiteY4" fmla="*/ 29566 h 66675"/>
                <a:gd name="connsiteX5" fmla="*/ 146218 w 142875"/>
                <a:gd name="connsiteY5" fmla="*/ 34757 h 66675"/>
                <a:gd name="connsiteX6" fmla="*/ 145228 w 142875"/>
                <a:gd name="connsiteY6" fmla="*/ 37157 h 66675"/>
                <a:gd name="connsiteX7" fmla="*/ 141151 w 142875"/>
                <a:gd name="connsiteY7" fmla="*/ 41881 h 66675"/>
                <a:gd name="connsiteX8" fmla="*/ 140865 w 142875"/>
                <a:gd name="connsiteY8" fmla="*/ 48444 h 66675"/>
                <a:gd name="connsiteX9" fmla="*/ 140313 w 142875"/>
                <a:gd name="connsiteY9" fmla="*/ 48921 h 66675"/>
                <a:gd name="connsiteX10" fmla="*/ 131102 w 142875"/>
                <a:gd name="connsiteY10" fmla="*/ 51140 h 66675"/>
                <a:gd name="connsiteX11" fmla="*/ 129893 w 142875"/>
                <a:gd name="connsiteY11" fmla="*/ 50806 h 66675"/>
                <a:gd name="connsiteX12" fmla="*/ 128635 w 142875"/>
                <a:gd name="connsiteY12" fmla="*/ 49530 h 66675"/>
                <a:gd name="connsiteX13" fmla="*/ 127940 w 142875"/>
                <a:gd name="connsiteY13" fmla="*/ 48597 h 66675"/>
                <a:gd name="connsiteX14" fmla="*/ 127511 w 142875"/>
                <a:gd name="connsiteY14" fmla="*/ 47920 h 66675"/>
                <a:gd name="connsiteX15" fmla="*/ 126711 w 142875"/>
                <a:gd name="connsiteY15" fmla="*/ 46101 h 66675"/>
                <a:gd name="connsiteX16" fmla="*/ 125654 w 142875"/>
                <a:gd name="connsiteY16" fmla="*/ 44815 h 66675"/>
                <a:gd name="connsiteX17" fmla="*/ 124092 w 142875"/>
                <a:gd name="connsiteY17" fmla="*/ 43758 h 66675"/>
                <a:gd name="connsiteX18" fmla="*/ 122663 w 142875"/>
                <a:gd name="connsiteY18" fmla="*/ 42539 h 66675"/>
                <a:gd name="connsiteX19" fmla="*/ 120825 w 142875"/>
                <a:gd name="connsiteY19" fmla="*/ 42491 h 66675"/>
                <a:gd name="connsiteX20" fmla="*/ 115853 w 142875"/>
                <a:gd name="connsiteY20" fmla="*/ 44215 h 66675"/>
                <a:gd name="connsiteX21" fmla="*/ 112405 w 142875"/>
                <a:gd name="connsiteY21" fmla="*/ 44406 h 66675"/>
                <a:gd name="connsiteX22" fmla="*/ 110100 w 142875"/>
                <a:gd name="connsiteY22" fmla="*/ 43853 h 66675"/>
                <a:gd name="connsiteX23" fmla="*/ 107032 w 142875"/>
                <a:gd name="connsiteY23" fmla="*/ 42806 h 66675"/>
                <a:gd name="connsiteX24" fmla="*/ 101060 w 142875"/>
                <a:gd name="connsiteY24" fmla="*/ 42644 h 66675"/>
                <a:gd name="connsiteX25" fmla="*/ 96974 w 142875"/>
                <a:gd name="connsiteY25" fmla="*/ 43558 h 66675"/>
                <a:gd name="connsiteX26" fmla="*/ 96564 w 142875"/>
                <a:gd name="connsiteY26" fmla="*/ 44844 h 66675"/>
                <a:gd name="connsiteX27" fmla="*/ 92793 w 142875"/>
                <a:gd name="connsiteY27" fmla="*/ 52845 h 66675"/>
                <a:gd name="connsiteX28" fmla="*/ 87306 w 142875"/>
                <a:gd name="connsiteY28" fmla="*/ 55797 h 66675"/>
                <a:gd name="connsiteX29" fmla="*/ 82544 w 142875"/>
                <a:gd name="connsiteY29" fmla="*/ 58807 h 66675"/>
                <a:gd name="connsiteX30" fmla="*/ 81162 w 142875"/>
                <a:gd name="connsiteY30" fmla="*/ 59417 h 66675"/>
                <a:gd name="connsiteX31" fmla="*/ 78791 w 142875"/>
                <a:gd name="connsiteY31" fmla="*/ 58464 h 66675"/>
                <a:gd name="connsiteX32" fmla="*/ 76095 w 142875"/>
                <a:gd name="connsiteY32" fmla="*/ 56683 h 66675"/>
                <a:gd name="connsiteX33" fmla="*/ 73857 w 142875"/>
                <a:gd name="connsiteY33" fmla="*/ 55750 h 66675"/>
                <a:gd name="connsiteX34" fmla="*/ 72219 w 142875"/>
                <a:gd name="connsiteY34" fmla="*/ 56159 h 66675"/>
                <a:gd name="connsiteX35" fmla="*/ 70438 w 142875"/>
                <a:gd name="connsiteY35" fmla="*/ 58188 h 66675"/>
                <a:gd name="connsiteX36" fmla="*/ 69618 w 142875"/>
                <a:gd name="connsiteY36" fmla="*/ 60236 h 66675"/>
                <a:gd name="connsiteX37" fmla="*/ 64227 w 142875"/>
                <a:gd name="connsiteY37" fmla="*/ 61741 h 66675"/>
                <a:gd name="connsiteX38" fmla="*/ 54845 w 142875"/>
                <a:gd name="connsiteY38" fmla="*/ 62627 h 66675"/>
                <a:gd name="connsiteX39" fmla="*/ 51568 w 142875"/>
                <a:gd name="connsiteY39" fmla="*/ 64646 h 66675"/>
                <a:gd name="connsiteX40" fmla="*/ 50454 w 142875"/>
                <a:gd name="connsiteY40" fmla="*/ 67066 h 66675"/>
                <a:gd name="connsiteX41" fmla="*/ 50406 w 142875"/>
                <a:gd name="connsiteY41" fmla="*/ 68923 h 66675"/>
                <a:gd name="connsiteX42" fmla="*/ 51207 w 142875"/>
                <a:gd name="connsiteY42" fmla="*/ 70504 h 66675"/>
                <a:gd name="connsiteX43" fmla="*/ 50206 w 142875"/>
                <a:gd name="connsiteY43" fmla="*/ 72342 h 66675"/>
                <a:gd name="connsiteX44" fmla="*/ 49768 w 142875"/>
                <a:gd name="connsiteY44" fmla="*/ 73114 h 66675"/>
                <a:gd name="connsiteX45" fmla="*/ 43139 w 142875"/>
                <a:gd name="connsiteY45" fmla="*/ 73514 h 66675"/>
                <a:gd name="connsiteX46" fmla="*/ 34300 w 142875"/>
                <a:gd name="connsiteY46" fmla="*/ 74057 h 66675"/>
                <a:gd name="connsiteX47" fmla="*/ 29013 w 142875"/>
                <a:gd name="connsiteY47" fmla="*/ 73914 h 66675"/>
                <a:gd name="connsiteX48" fmla="*/ 24041 w 142875"/>
                <a:gd name="connsiteY48" fmla="*/ 73790 h 66675"/>
                <a:gd name="connsiteX49" fmla="*/ 20660 w 142875"/>
                <a:gd name="connsiteY49" fmla="*/ 72209 h 66675"/>
                <a:gd name="connsiteX50" fmla="*/ 16526 w 142875"/>
                <a:gd name="connsiteY50" fmla="*/ 69123 h 66675"/>
                <a:gd name="connsiteX51" fmla="*/ 12154 w 142875"/>
                <a:gd name="connsiteY51" fmla="*/ 65018 h 66675"/>
                <a:gd name="connsiteX52" fmla="*/ 11735 w 142875"/>
                <a:gd name="connsiteY52" fmla="*/ 64922 h 66675"/>
                <a:gd name="connsiteX53" fmla="*/ 11087 w 142875"/>
                <a:gd name="connsiteY53" fmla="*/ 64484 h 66675"/>
                <a:gd name="connsiteX54" fmla="*/ 8344 w 142875"/>
                <a:gd name="connsiteY54" fmla="*/ 64170 h 66675"/>
                <a:gd name="connsiteX55" fmla="*/ 7611 w 142875"/>
                <a:gd name="connsiteY55" fmla="*/ 64418 h 66675"/>
                <a:gd name="connsiteX56" fmla="*/ 5972 w 142875"/>
                <a:gd name="connsiteY56" fmla="*/ 63075 h 66675"/>
                <a:gd name="connsiteX57" fmla="*/ 5496 w 142875"/>
                <a:gd name="connsiteY57" fmla="*/ 61331 h 66675"/>
                <a:gd name="connsiteX58" fmla="*/ 2943 w 142875"/>
                <a:gd name="connsiteY58" fmla="*/ 56750 h 66675"/>
                <a:gd name="connsiteX59" fmla="*/ 76 w 142875"/>
                <a:gd name="connsiteY59" fmla="*/ 49187 h 66675"/>
                <a:gd name="connsiteX60" fmla="*/ 0 w 142875"/>
                <a:gd name="connsiteY60" fmla="*/ 46997 h 66675"/>
                <a:gd name="connsiteX61" fmla="*/ 1124 w 142875"/>
                <a:gd name="connsiteY61" fmla="*/ 44501 h 66675"/>
                <a:gd name="connsiteX62" fmla="*/ 2162 w 142875"/>
                <a:gd name="connsiteY62" fmla="*/ 42586 h 66675"/>
                <a:gd name="connsiteX63" fmla="*/ 2315 w 142875"/>
                <a:gd name="connsiteY63" fmla="*/ 41072 h 66675"/>
                <a:gd name="connsiteX64" fmla="*/ 2420 w 142875"/>
                <a:gd name="connsiteY64" fmla="*/ 40662 h 66675"/>
                <a:gd name="connsiteX65" fmla="*/ 3286 w 142875"/>
                <a:gd name="connsiteY65" fmla="*/ 37510 h 66675"/>
                <a:gd name="connsiteX66" fmla="*/ 5362 w 142875"/>
                <a:gd name="connsiteY66" fmla="*/ 33319 h 66675"/>
                <a:gd name="connsiteX67" fmla="*/ 7306 w 142875"/>
                <a:gd name="connsiteY67" fmla="*/ 30880 h 66675"/>
                <a:gd name="connsiteX68" fmla="*/ 8706 w 142875"/>
                <a:gd name="connsiteY68" fmla="*/ 30071 h 66675"/>
                <a:gd name="connsiteX69" fmla="*/ 11611 w 142875"/>
                <a:gd name="connsiteY69" fmla="*/ 30804 h 66675"/>
                <a:gd name="connsiteX70" fmla="*/ 16573 w 142875"/>
                <a:gd name="connsiteY70" fmla="*/ 31413 h 66675"/>
                <a:gd name="connsiteX71" fmla="*/ 20393 w 142875"/>
                <a:gd name="connsiteY71" fmla="*/ 30842 h 66675"/>
                <a:gd name="connsiteX72" fmla="*/ 23956 w 142875"/>
                <a:gd name="connsiteY72" fmla="*/ 28966 h 66675"/>
                <a:gd name="connsiteX73" fmla="*/ 25889 w 142875"/>
                <a:gd name="connsiteY73" fmla="*/ 27327 h 66675"/>
                <a:gd name="connsiteX74" fmla="*/ 27537 w 142875"/>
                <a:gd name="connsiteY74" fmla="*/ 25603 h 66675"/>
                <a:gd name="connsiteX75" fmla="*/ 28090 w 142875"/>
                <a:gd name="connsiteY75" fmla="*/ 24479 h 66675"/>
                <a:gd name="connsiteX76" fmla="*/ 28823 w 142875"/>
                <a:gd name="connsiteY76" fmla="*/ 23946 h 66675"/>
                <a:gd name="connsiteX77" fmla="*/ 31766 w 142875"/>
                <a:gd name="connsiteY77" fmla="*/ 22946 h 66675"/>
                <a:gd name="connsiteX78" fmla="*/ 32709 w 142875"/>
                <a:gd name="connsiteY78" fmla="*/ 21784 h 66675"/>
                <a:gd name="connsiteX79" fmla="*/ 33090 w 142875"/>
                <a:gd name="connsiteY79" fmla="*/ 19574 h 66675"/>
                <a:gd name="connsiteX80" fmla="*/ 33347 w 142875"/>
                <a:gd name="connsiteY80" fmla="*/ 17116 h 66675"/>
                <a:gd name="connsiteX81" fmla="*/ 33947 w 142875"/>
                <a:gd name="connsiteY81" fmla="*/ 15288 h 66675"/>
                <a:gd name="connsiteX82" fmla="*/ 34710 w 142875"/>
                <a:gd name="connsiteY82" fmla="*/ 13945 h 66675"/>
                <a:gd name="connsiteX83" fmla="*/ 40157 w 142875"/>
                <a:gd name="connsiteY83" fmla="*/ 10725 h 66675"/>
                <a:gd name="connsiteX84" fmla="*/ 40653 w 142875"/>
                <a:gd name="connsiteY84" fmla="*/ 9582 h 66675"/>
                <a:gd name="connsiteX85" fmla="*/ 41520 w 142875"/>
                <a:gd name="connsiteY85" fmla="*/ 8487 h 66675"/>
                <a:gd name="connsiteX86" fmla="*/ 43139 w 142875"/>
                <a:gd name="connsiteY86" fmla="*/ 7249 h 66675"/>
                <a:gd name="connsiteX87" fmla="*/ 44701 w 142875"/>
                <a:gd name="connsiteY87" fmla="*/ 5458 h 66675"/>
                <a:gd name="connsiteX88" fmla="*/ 46358 w 142875"/>
                <a:gd name="connsiteY88" fmla="*/ 4363 h 66675"/>
                <a:gd name="connsiteX89" fmla="*/ 48483 w 142875"/>
                <a:gd name="connsiteY89" fmla="*/ 4486 h 66675"/>
                <a:gd name="connsiteX90" fmla="*/ 50445 w 142875"/>
                <a:gd name="connsiteY90" fmla="*/ 4258 h 66675"/>
                <a:gd name="connsiteX91" fmla="*/ 51978 w 142875"/>
                <a:gd name="connsiteY91" fmla="*/ 3629 h 66675"/>
                <a:gd name="connsiteX92" fmla="*/ 52654 w 142875"/>
                <a:gd name="connsiteY92" fmla="*/ 3572 h 66675"/>
                <a:gd name="connsiteX93" fmla="*/ 55483 w 142875"/>
                <a:gd name="connsiteY93" fmla="*/ 4077 h 66675"/>
                <a:gd name="connsiteX94" fmla="*/ 55998 w 142875"/>
                <a:gd name="connsiteY94" fmla="*/ 6134 h 66675"/>
                <a:gd name="connsiteX95" fmla="*/ 56293 w 142875"/>
                <a:gd name="connsiteY95" fmla="*/ 8268 h 66675"/>
                <a:gd name="connsiteX96" fmla="*/ 61132 w 142875"/>
                <a:gd name="connsiteY96" fmla="*/ 8115 h 66675"/>
                <a:gd name="connsiteX97" fmla="*/ 63827 w 142875"/>
                <a:gd name="connsiteY97" fmla="*/ 3543 h 66675"/>
                <a:gd name="connsiteX98" fmla="*/ 65227 w 142875"/>
                <a:gd name="connsiteY98" fmla="*/ 2991 h 66675"/>
                <a:gd name="connsiteX99" fmla="*/ 67466 w 142875"/>
                <a:gd name="connsiteY99" fmla="*/ 1400 h 66675"/>
                <a:gd name="connsiteX100" fmla="*/ 68942 w 142875"/>
                <a:gd name="connsiteY100" fmla="*/ 0 h 66675"/>
                <a:gd name="connsiteX101" fmla="*/ 69961 w 142875"/>
                <a:gd name="connsiteY101" fmla="*/ 867 h 66675"/>
                <a:gd name="connsiteX102" fmla="*/ 71428 w 142875"/>
                <a:gd name="connsiteY102" fmla="*/ 3820 h 66675"/>
                <a:gd name="connsiteX103" fmla="*/ 72990 w 142875"/>
                <a:gd name="connsiteY103" fmla="*/ 6182 h 66675"/>
                <a:gd name="connsiteX104" fmla="*/ 73895 w 142875"/>
                <a:gd name="connsiteY104" fmla="*/ 7115 h 66675"/>
                <a:gd name="connsiteX105" fmla="*/ 73990 w 142875"/>
                <a:gd name="connsiteY105" fmla="*/ 7839 h 66675"/>
                <a:gd name="connsiteX106" fmla="*/ 74895 w 142875"/>
                <a:gd name="connsiteY106" fmla="*/ 8277 h 66675"/>
                <a:gd name="connsiteX107" fmla="*/ 76658 w 142875"/>
                <a:gd name="connsiteY107" fmla="*/ 8534 h 66675"/>
                <a:gd name="connsiteX108" fmla="*/ 77829 w 142875"/>
                <a:gd name="connsiteY108" fmla="*/ 9249 h 66675"/>
                <a:gd name="connsiteX109" fmla="*/ 78172 w 142875"/>
                <a:gd name="connsiteY109" fmla="*/ 11449 h 66675"/>
                <a:gd name="connsiteX110" fmla="*/ 78200 w 142875"/>
                <a:gd name="connsiteY110" fmla="*/ 13430 h 66675"/>
                <a:gd name="connsiteX111" fmla="*/ 77648 w 142875"/>
                <a:gd name="connsiteY111" fmla="*/ 14850 h 66675"/>
                <a:gd name="connsiteX112" fmla="*/ 77362 w 142875"/>
                <a:gd name="connsiteY112" fmla="*/ 16107 h 66675"/>
                <a:gd name="connsiteX113" fmla="*/ 78581 w 142875"/>
                <a:gd name="connsiteY113" fmla="*/ 16602 h 66675"/>
                <a:gd name="connsiteX114" fmla="*/ 80372 w 142875"/>
                <a:gd name="connsiteY114" fmla="*/ 16126 h 66675"/>
                <a:gd name="connsiteX115" fmla="*/ 81629 w 142875"/>
                <a:gd name="connsiteY115" fmla="*/ 15412 h 66675"/>
                <a:gd name="connsiteX116" fmla="*/ 85411 w 142875"/>
                <a:gd name="connsiteY116" fmla="*/ 17050 h 66675"/>
                <a:gd name="connsiteX117" fmla="*/ 86744 w 142875"/>
                <a:gd name="connsiteY117" fmla="*/ 13402 h 66675"/>
                <a:gd name="connsiteX118" fmla="*/ 88249 w 142875"/>
                <a:gd name="connsiteY118" fmla="*/ 11535 h 66675"/>
                <a:gd name="connsiteX119" fmla="*/ 90192 w 142875"/>
                <a:gd name="connsiteY119" fmla="*/ 10659 h 66675"/>
                <a:gd name="connsiteX120" fmla="*/ 91964 w 142875"/>
                <a:gd name="connsiteY120" fmla="*/ 9525 h 66675"/>
                <a:gd name="connsiteX121" fmla="*/ 93574 w 142875"/>
                <a:gd name="connsiteY121" fmla="*/ 8715 h 66675"/>
                <a:gd name="connsiteX122" fmla="*/ 94688 w 142875"/>
                <a:gd name="connsiteY122" fmla="*/ 8763 h 66675"/>
                <a:gd name="connsiteX123" fmla="*/ 95174 w 142875"/>
                <a:gd name="connsiteY123" fmla="*/ 8420 h 66675"/>
                <a:gd name="connsiteX124" fmla="*/ 96555 w 142875"/>
                <a:gd name="connsiteY124" fmla="*/ 8515 h 66675"/>
                <a:gd name="connsiteX125" fmla="*/ 98165 w 142875"/>
                <a:gd name="connsiteY125" fmla="*/ 8877 h 66675"/>
                <a:gd name="connsiteX126" fmla="*/ 100346 w 142875"/>
                <a:gd name="connsiteY126" fmla="*/ 8449 h 66675"/>
                <a:gd name="connsiteX127" fmla="*/ 103356 w 142875"/>
                <a:gd name="connsiteY127" fmla="*/ 9344 h 66675"/>
                <a:gd name="connsiteX128" fmla="*/ 105242 w 142875"/>
                <a:gd name="connsiteY128" fmla="*/ 11030 h 66675"/>
                <a:gd name="connsiteX129" fmla="*/ 107090 w 142875"/>
                <a:gd name="connsiteY129" fmla="*/ 11602 h 66675"/>
                <a:gd name="connsiteX130" fmla="*/ 109195 w 142875"/>
                <a:gd name="connsiteY130" fmla="*/ 11506 h 66675"/>
                <a:gd name="connsiteX131" fmla="*/ 110633 w 142875"/>
                <a:gd name="connsiteY131" fmla="*/ 10573 h 66675"/>
                <a:gd name="connsiteX132" fmla="*/ 112719 w 142875"/>
                <a:gd name="connsiteY132" fmla="*/ 7363 h 66675"/>
                <a:gd name="connsiteX133" fmla="*/ 114243 w 142875"/>
                <a:gd name="connsiteY133" fmla="*/ 7411 h 66675"/>
                <a:gd name="connsiteX134" fmla="*/ 116615 w 142875"/>
                <a:gd name="connsiteY134" fmla="*/ 6906 h 66675"/>
                <a:gd name="connsiteX135" fmla="*/ 119968 w 142875"/>
                <a:gd name="connsiteY135" fmla="*/ 6934 h 66675"/>
                <a:gd name="connsiteX136" fmla="*/ 127702 w 142875"/>
                <a:gd name="connsiteY136" fmla="*/ 7620 h 66675"/>
                <a:gd name="connsiteX137" fmla="*/ 129635 w 142875"/>
                <a:gd name="connsiteY137" fmla="*/ 8849 h 66675"/>
                <a:gd name="connsiteX138" fmla="*/ 134398 w 142875"/>
                <a:gd name="connsiteY138" fmla="*/ 10420 h 66675"/>
                <a:gd name="connsiteX139" fmla="*/ 136474 w 142875"/>
                <a:gd name="connsiteY139" fmla="*/ 12240 h 66675"/>
                <a:gd name="connsiteX140" fmla="*/ 137389 w 142875"/>
                <a:gd name="connsiteY140" fmla="*/ 14402 h 66675"/>
                <a:gd name="connsiteX141" fmla="*/ 137875 w 142875"/>
                <a:gd name="connsiteY141" fmla="*/ 15897 h 66675"/>
                <a:gd name="connsiteX142" fmla="*/ 142751 w 142875"/>
                <a:gd name="connsiteY142" fmla="*/ 18193 h 66675"/>
                <a:gd name="connsiteX143" fmla="*/ 149981 w 142875"/>
                <a:gd name="connsiteY143" fmla="*/ 2111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42875" h="66675">
                  <a:moveTo>
                    <a:pt x="151733" y="21479"/>
                  </a:moveTo>
                  <a:lnTo>
                    <a:pt x="151343" y="23155"/>
                  </a:lnTo>
                  <a:lnTo>
                    <a:pt x="150247" y="25108"/>
                  </a:lnTo>
                  <a:lnTo>
                    <a:pt x="148886" y="27127"/>
                  </a:lnTo>
                  <a:lnTo>
                    <a:pt x="147742" y="29566"/>
                  </a:lnTo>
                  <a:lnTo>
                    <a:pt x="146218" y="34757"/>
                  </a:lnTo>
                  <a:lnTo>
                    <a:pt x="145228" y="37157"/>
                  </a:lnTo>
                  <a:lnTo>
                    <a:pt x="141151" y="41881"/>
                  </a:lnTo>
                  <a:lnTo>
                    <a:pt x="140865" y="48444"/>
                  </a:lnTo>
                  <a:lnTo>
                    <a:pt x="140313" y="48921"/>
                  </a:lnTo>
                  <a:lnTo>
                    <a:pt x="131102" y="51140"/>
                  </a:lnTo>
                  <a:lnTo>
                    <a:pt x="129893" y="50806"/>
                  </a:lnTo>
                  <a:lnTo>
                    <a:pt x="128635" y="49530"/>
                  </a:lnTo>
                  <a:lnTo>
                    <a:pt x="127940" y="48597"/>
                  </a:lnTo>
                  <a:lnTo>
                    <a:pt x="127511" y="47920"/>
                  </a:lnTo>
                  <a:lnTo>
                    <a:pt x="126711" y="46101"/>
                  </a:lnTo>
                  <a:lnTo>
                    <a:pt x="125654" y="44815"/>
                  </a:lnTo>
                  <a:lnTo>
                    <a:pt x="124092" y="43758"/>
                  </a:lnTo>
                  <a:lnTo>
                    <a:pt x="122663" y="42539"/>
                  </a:lnTo>
                  <a:lnTo>
                    <a:pt x="120825" y="42491"/>
                  </a:lnTo>
                  <a:lnTo>
                    <a:pt x="115853" y="44215"/>
                  </a:lnTo>
                  <a:lnTo>
                    <a:pt x="112405" y="44406"/>
                  </a:lnTo>
                  <a:lnTo>
                    <a:pt x="110100" y="43853"/>
                  </a:lnTo>
                  <a:lnTo>
                    <a:pt x="107032" y="42806"/>
                  </a:lnTo>
                  <a:lnTo>
                    <a:pt x="101060" y="42644"/>
                  </a:lnTo>
                  <a:lnTo>
                    <a:pt x="96974" y="43558"/>
                  </a:lnTo>
                  <a:lnTo>
                    <a:pt x="96564" y="44844"/>
                  </a:lnTo>
                  <a:lnTo>
                    <a:pt x="92793" y="52845"/>
                  </a:lnTo>
                  <a:lnTo>
                    <a:pt x="87306" y="55797"/>
                  </a:lnTo>
                  <a:lnTo>
                    <a:pt x="82544" y="58807"/>
                  </a:lnTo>
                  <a:lnTo>
                    <a:pt x="81162" y="59417"/>
                  </a:lnTo>
                  <a:lnTo>
                    <a:pt x="78791" y="58464"/>
                  </a:lnTo>
                  <a:lnTo>
                    <a:pt x="76095" y="56683"/>
                  </a:lnTo>
                  <a:lnTo>
                    <a:pt x="73857" y="55750"/>
                  </a:lnTo>
                  <a:lnTo>
                    <a:pt x="72219" y="56159"/>
                  </a:lnTo>
                  <a:lnTo>
                    <a:pt x="70438" y="58188"/>
                  </a:lnTo>
                  <a:lnTo>
                    <a:pt x="69618" y="60236"/>
                  </a:lnTo>
                  <a:lnTo>
                    <a:pt x="64227" y="61741"/>
                  </a:lnTo>
                  <a:lnTo>
                    <a:pt x="54845" y="62627"/>
                  </a:lnTo>
                  <a:lnTo>
                    <a:pt x="51568" y="64646"/>
                  </a:lnTo>
                  <a:lnTo>
                    <a:pt x="50454" y="67066"/>
                  </a:lnTo>
                  <a:lnTo>
                    <a:pt x="50406" y="68923"/>
                  </a:lnTo>
                  <a:lnTo>
                    <a:pt x="51207" y="70504"/>
                  </a:lnTo>
                  <a:lnTo>
                    <a:pt x="50206" y="72342"/>
                  </a:lnTo>
                  <a:lnTo>
                    <a:pt x="49768" y="73114"/>
                  </a:lnTo>
                  <a:lnTo>
                    <a:pt x="43139" y="73514"/>
                  </a:lnTo>
                  <a:lnTo>
                    <a:pt x="34300" y="74057"/>
                  </a:lnTo>
                  <a:lnTo>
                    <a:pt x="29013" y="73914"/>
                  </a:lnTo>
                  <a:lnTo>
                    <a:pt x="24041" y="73790"/>
                  </a:lnTo>
                  <a:lnTo>
                    <a:pt x="20660" y="72209"/>
                  </a:lnTo>
                  <a:lnTo>
                    <a:pt x="16526" y="69123"/>
                  </a:lnTo>
                  <a:lnTo>
                    <a:pt x="12154" y="65018"/>
                  </a:lnTo>
                  <a:lnTo>
                    <a:pt x="11735" y="64922"/>
                  </a:lnTo>
                  <a:lnTo>
                    <a:pt x="11087" y="64484"/>
                  </a:lnTo>
                  <a:lnTo>
                    <a:pt x="8344" y="64170"/>
                  </a:lnTo>
                  <a:lnTo>
                    <a:pt x="7611" y="64418"/>
                  </a:lnTo>
                  <a:lnTo>
                    <a:pt x="5972" y="63075"/>
                  </a:lnTo>
                  <a:lnTo>
                    <a:pt x="5496" y="61331"/>
                  </a:lnTo>
                  <a:lnTo>
                    <a:pt x="2943" y="56750"/>
                  </a:lnTo>
                  <a:lnTo>
                    <a:pt x="76" y="49187"/>
                  </a:lnTo>
                  <a:lnTo>
                    <a:pt x="0" y="46997"/>
                  </a:lnTo>
                  <a:lnTo>
                    <a:pt x="1124" y="44501"/>
                  </a:lnTo>
                  <a:lnTo>
                    <a:pt x="2162" y="42586"/>
                  </a:lnTo>
                  <a:lnTo>
                    <a:pt x="2315" y="41072"/>
                  </a:lnTo>
                  <a:lnTo>
                    <a:pt x="2420" y="40662"/>
                  </a:lnTo>
                  <a:lnTo>
                    <a:pt x="3286" y="37510"/>
                  </a:lnTo>
                  <a:lnTo>
                    <a:pt x="5362" y="33319"/>
                  </a:lnTo>
                  <a:lnTo>
                    <a:pt x="7306" y="30880"/>
                  </a:lnTo>
                  <a:lnTo>
                    <a:pt x="8706" y="30071"/>
                  </a:lnTo>
                  <a:lnTo>
                    <a:pt x="11611" y="30804"/>
                  </a:lnTo>
                  <a:lnTo>
                    <a:pt x="16573" y="31413"/>
                  </a:lnTo>
                  <a:lnTo>
                    <a:pt x="20393" y="30842"/>
                  </a:lnTo>
                  <a:lnTo>
                    <a:pt x="23956" y="28966"/>
                  </a:lnTo>
                  <a:lnTo>
                    <a:pt x="25889" y="27327"/>
                  </a:lnTo>
                  <a:lnTo>
                    <a:pt x="27537" y="25603"/>
                  </a:lnTo>
                  <a:lnTo>
                    <a:pt x="28090" y="24479"/>
                  </a:lnTo>
                  <a:lnTo>
                    <a:pt x="28823" y="23946"/>
                  </a:lnTo>
                  <a:lnTo>
                    <a:pt x="31766" y="22946"/>
                  </a:lnTo>
                  <a:lnTo>
                    <a:pt x="32709" y="21784"/>
                  </a:lnTo>
                  <a:lnTo>
                    <a:pt x="33090" y="19574"/>
                  </a:lnTo>
                  <a:lnTo>
                    <a:pt x="33347" y="17116"/>
                  </a:lnTo>
                  <a:lnTo>
                    <a:pt x="33947" y="15288"/>
                  </a:lnTo>
                  <a:lnTo>
                    <a:pt x="34710" y="13945"/>
                  </a:lnTo>
                  <a:lnTo>
                    <a:pt x="40157" y="10725"/>
                  </a:lnTo>
                  <a:lnTo>
                    <a:pt x="40653" y="9582"/>
                  </a:lnTo>
                  <a:lnTo>
                    <a:pt x="41520" y="8487"/>
                  </a:lnTo>
                  <a:lnTo>
                    <a:pt x="43139" y="7249"/>
                  </a:lnTo>
                  <a:lnTo>
                    <a:pt x="44701" y="5458"/>
                  </a:lnTo>
                  <a:lnTo>
                    <a:pt x="46358" y="4363"/>
                  </a:lnTo>
                  <a:lnTo>
                    <a:pt x="48483" y="4486"/>
                  </a:lnTo>
                  <a:lnTo>
                    <a:pt x="50445" y="4258"/>
                  </a:lnTo>
                  <a:lnTo>
                    <a:pt x="51978" y="3629"/>
                  </a:lnTo>
                  <a:lnTo>
                    <a:pt x="52654" y="3572"/>
                  </a:lnTo>
                  <a:lnTo>
                    <a:pt x="55483" y="4077"/>
                  </a:lnTo>
                  <a:lnTo>
                    <a:pt x="55998" y="6134"/>
                  </a:lnTo>
                  <a:lnTo>
                    <a:pt x="56293" y="8268"/>
                  </a:lnTo>
                  <a:lnTo>
                    <a:pt x="61132" y="8115"/>
                  </a:lnTo>
                  <a:lnTo>
                    <a:pt x="63827" y="3543"/>
                  </a:lnTo>
                  <a:lnTo>
                    <a:pt x="65227" y="2991"/>
                  </a:lnTo>
                  <a:lnTo>
                    <a:pt x="67466" y="1400"/>
                  </a:lnTo>
                  <a:lnTo>
                    <a:pt x="68942" y="0"/>
                  </a:lnTo>
                  <a:lnTo>
                    <a:pt x="69961" y="867"/>
                  </a:lnTo>
                  <a:lnTo>
                    <a:pt x="71428" y="3820"/>
                  </a:lnTo>
                  <a:lnTo>
                    <a:pt x="72990" y="6182"/>
                  </a:lnTo>
                  <a:lnTo>
                    <a:pt x="73895" y="7115"/>
                  </a:lnTo>
                  <a:lnTo>
                    <a:pt x="73990" y="7839"/>
                  </a:lnTo>
                  <a:lnTo>
                    <a:pt x="74895" y="8277"/>
                  </a:lnTo>
                  <a:lnTo>
                    <a:pt x="76658" y="8534"/>
                  </a:lnTo>
                  <a:lnTo>
                    <a:pt x="77829" y="9249"/>
                  </a:lnTo>
                  <a:lnTo>
                    <a:pt x="78172" y="11449"/>
                  </a:lnTo>
                  <a:lnTo>
                    <a:pt x="78200" y="13430"/>
                  </a:lnTo>
                  <a:lnTo>
                    <a:pt x="77648" y="14850"/>
                  </a:lnTo>
                  <a:lnTo>
                    <a:pt x="77362" y="16107"/>
                  </a:lnTo>
                  <a:lnTo>
                    <a:pt x="78581" y="16602"/>
                  </a:lnTo>
                  <a:lnTo>
                    <a:pt x="80372" y="16126"/>
                  </a:lnTo>
                  <a:lnTo>
                    <a:pt x="81629" y="15412"/>
                  </a:lnTo>
                  <a:lnTo>
                    <a:pt x="85411" y="17050"/>
                  </a:lnTo>
                  <a:lnTo>
                    <a:pt x="86744" y="13402"/>
                  </a:lnTo>
                  <a:lnTo>
                    <a:pt x="88249" y="11535"/>
                  </a:lnTo>
                  <a:lnTo>
                    <a:pt x="90192" y="10659"/>
                  </a:lnTo>
                  <a:lnTo>
                    <a:pt x="91964" y="9525"/>
                  </a:lnTo>
                  <a:lnTo>
                    <a:pt x="93574" y="8715"/>
                  </a:lnTo>
                  <a:lnTo>
                    <a:pt x="94688" y="8763"/>
                  </a:lnTo>
                  <a:lnTo>
                    <a:pt x="95174" y="8420"/>
                  </a:lnTo>
                  <a:lnTo>
                    <a:pt x="96555" y="8515"/>
                  </a:lnTo>
                  <a:lnTo>
                    <a:pt x="98165" y="8877"/>
                  </a:lnTo>
                  <a:lnTo>
                    <a:pt x="100346" y="8449"/>
                  </a:lnTo>
                  <a:lnTo>
                    <a:pt x="103356" y="9344"/>
                  </a:lnTo>
                  <a:lnTo>
                    <a:pt x="105242" y="11030"/>
                  </a:lnTo>
                  <a:lnTo>
                    <a:pt x="107090" y="11602"/>
                  </a:lnTo>
                  <a:lnTo>
                    <a:pt x="109195" y="11506"/>
                  </a:lnTo>
                  <a:lnTo>
                    <a:pt x="110633" y="10573"/>
                  </a:lnTo>
                  <a:lnTo>
                    <a:pt x="112719" y="7363"/>
                  </a:lnTo>
                  <a:lnTo>
                    <a:pt x="114243" y="7411"/>
                  </a:lnTo>
                  <a:lnTo>
                    <a:pt x="116615" y="6906"/>
                  </a:lnTo>
                  <a:lnTo>
                    <a:pt x="119968" y="6934"/>
                  </a:lnTo>
                  <a:lnTo>
                    <a:pt x="127702" y="7620"/>
                  </a:lnTo>
                  <a:lnTo>
                    <a:pt x="129635" y="8849"/>
                  </a:lnTo>
                  <a:lnTo>
                    <a:pt x="134398" y="10420"/>
                  </a:lnTo>
                  <a:lnTo>
                    <a:pt x="136474" y="12240"/>
                  </a:lnTo>
                  <a:lnTo>
                    <a:pt x="137389" y="14402"/>
                  </a:lnTo>
                  <a:lnTo>
                    <a:pt x="137875" y="15897"/>
                  </a:lnTo>
                  <a:lnTo>
                    <a:pt x="142751" y="18193"/>
                  </a:lnTo>
                  <a:lnTo>
                    <a:pt x="149981" y="21117"/>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29" name="Freeform: Shape 228">
              <a:extLst>
                <a:ext uri="{FF2B5EF4-FFF2-40B4-BE49-F238E27FC236}">
                  <a16:creationId xmlns:a16="http://schemas.microsoft.com/office/drawing/2014/main" id="{8A6E7C0D-C6C4-4087-81D5-A80E1EFD60C7}"/>
                </a:ext>
              </a:extLst>
            </p:cNvPr>
            <p:cNvSpPr/>
            <p:nvPr/>
          </p:nvSpPr>
          <p:spPr>
            <a:xfrm>
              <a:off x="7015057" y="3275769"/>
              <a:ext cx="20392" cy="20392"/>
            </a:xfrm>
            <a:custGeom>
              <a:avLst/>
              <a:gdLst>
                <a:gd name="connsiteX0" fmla="*/ 2362 w 0"/>
                <a:gd name="connsiteY0" fmla="*/ 3267 h 0"/>
                <a:gd name="connsiteX1" fmla="*/ 791 w 0"/>
                <a:gd name="connsiteY1" fmla="*/ 3543 h 0"/>
                <a:gd name="connsiteX2" fmla="*/ 0 w 0"/>
                <a:gd name="connsiteY2" fmla="*/ 2038 h 0"/>
                <a:gd name="connsiteX3" fmla="*/ 1181 w 0"/>
                <a:gd name="connsiteY3" fmla="*/ 276 h 0"/>
                <a:gd name="connsiteX4" fmla="*/ 2857 w 0"/>
                <a:gd name="connsiteY4" fmla="*/ 0 h 0"/>
                <a:gd name="connsiteX5" fmla="*/ 3153 w 0"/>
                <a:gd name="connsiteY5" fmla="*/ 136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362" y="3267"/>
                  </a:moveTo>
                  <a:lnTo>
                    <a:pt x="791" y="3543"/>
                  </a:lnTo>
                  <a:lnTo>
                    <a:pt x="0" y="2038"/>
                  </a:lnTo>
                  <a:lnTo>
                    <a:pt x="1181" y="276"/>
                  </a:lnTo>
                  <a:lnTo>
                    <a:pt x="2857" y="0"/>
                  </a:lnTo>
                  <a:lnTo>
                    <a:pt x="3153" y="1362"/>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30" name="Freeform: Shape 229">
              <a:extLst>
                <a:ext uri="{FF2B5EF4-FFF2-40B4-BE49-F238E27FC236}">
                  <a16:creationId xmlns:a16="http://schemas.microsoft.com/office/drawing/2014/main" id="{286C714E-BFDE-4BAF-B48B-F94A7B1E4A10}"/>
                </a:ext>
              </a:extLst>
            </p:cNvPr>
            <p:cNvSpPr/>
            <p:nvPr/>
          </p:nvSpPr>
          <p:spPr>
            <a:xfrm>
              <a:off x="7774639" y="3423721"/>
              <a:ext cx="1080807" cy="448636"/>
            </a:xfrm>
            <a:custGeom>
              <a:avLst/>
              <a:gdLst>
                <a:gd name="connsiteX0" fmla="*/ 62703 w 504825"/>
                <a:gd name="connsiteY0" fmla="*/ 4477 h 209550"/>
                <a:gd name="connsiteX1" fmla="*/ 61979 w 504825"/>
                <a:gd name="connsiteY1" fmla="*/ 8563 h 209550"/>
                <a:gd name="connsiteX2" fmla="*/ 63665 w 504825"/>
                <a:gd name="connsiteY2" fmla="*/ 13059 h 209550"/>
                <a:gd name="connsiteX3" fmla="*/ 67608 w 504825"/>
                <a:gd name="connsiteY3" fmla="*/ 19278 h 209550"/>
                <a:gd name="connsiteX4" fmla="*/ 71581 w 504825"/>
                <a:gd name="connsiteY4" fmla="*/ 22412 h 209550"/>
                <a:gd name="connsiteX5" fmla="*/ 87630 w 504825"/>
                <a:gd name="connsiteY5" fmla="*/ 30146 h 209550"/>
                <a:gd name="connsiteX6" fmla="*/ 90583 w 504825"/>
                <a:gd name="connsiteY6" fmla="*/ 30804 h 209550"/>
                <a:gd name="connsiteX7" fmla="*/ 89916 w 504825"/>
                <a:gd name="connsiteY7" fmla="*/ 33966 h 209550"/>
                <a:gd name="connsiteX8" fmla="*/ 88945 w 504825"/>
                <a:gd name="connsiteY8" fmla="*/ 36766 h 209550"/>
                <a:gd name="connsiteX9" fmla="*/ 87887 w 504825"/>
                <a:gd name="connsiteY9" fmla="*/ 38633 h 209550"/>
                <a:gd name="connsiteX10" fmla="*/ 83182 w 504825"/>
                <a:gd name="connsiteY10" fmla="*/ 39833 h 209550"/>
                <a:gd name="connsiteX11" fmla="*/ 70209 w 504825"/>
                <a:gd name="connsiteY11" fmla="*/ 36395 h 209550"/>
                <a:gd name="connsiteX12" fmla="*/ 66923 w 504825"/>
                <a:gd name="connsiteY12" fmla="*/ 36071 h 209550"/>
                <a:gd name="connsiteX13" fmla="*/ 64608 w 504825"/>
                <a:gd name="connsiteY13" fmla="*/ 36757 h 209550"/>
                <a:gd name="connsiteX14" fmla="*/ 60322 w 504825"/>
                <a:gd name="connsiteY14" fmla="*/ 39253 h 209550"/>
                <a:gd name="connsiteX15" fmla="*/ 55569 w 504825"/>
                <a:gd name="connsiteY15" fmla="*/ 38452 h 209550"/>
                <a:gd name="connsiteX16" fmla="*/ 48939 w 504825"/>
                <a:gd name="connsiteY16" fmla="*/ 39862 h 209550"/>
                <a:gd name="connsiteX17" fmla="*/ 47091 w 504825"/>
                <a:gd name="connsiteY17" fmla="*/ 44558 h 209550"/>
                <a:gd name="connsiteX18" fmla="*/ 42491 w 504825"/>
                <a:gd name="connsiteY18" fmla="*/ 49921 h 209550"/>
                <a:gd name="connsiteX19" fmla="*/ 34919 w 504825"/>
                <a:gd name="connsiteY19" fmla="*/ 54245 h 209550"/>
                <a:gd name="connsiteX20" fmla="*/ 29508 w 504825"/>
                <a:gd name="connsiteY20" fmla="*/ 56559 h 209550"/>
                <a:gd name="connsiteX21" fmla="*/ 21374 w 504825"/>
                <a:gd name="connsiteY21" fmla="*/ 64827 h 209550"/>
                <a:gd name="connsiteX22" fmla="*/ 17688 w 504825"/>
                <a:gd name="connsiteY22" fmla="*/ 69637 h 209550"/>
                <a:gd name="connsiteX23" fmla="*/ 16135 w 504825"/>
                <a:gd name="connsiteY23" fmla="*/ 70571 h 209550"/>
                <a:gd name="connsiteX24" fmla="*/ 14288 w 504825"/>
                <a:gd name="connsiteY24" fmla="*/ 71314 h 209550"/>
                <a:gd name="connsiteX25" fmla="*/ 14907 w 504825"/>
                <a:gd name="connsiteY25" fmla="*/ 68999 h 209550"/>
                <a:gd name="connsiteX26" fmla="*/ 15821 w 504825"/>
                <a:gd name="connsiteY26" fmla="*/ 66885 h 209550"/>
                <a:gd name="connsiteX27" fmla="*/ 15611 w 504825"/>
                <a:gd name="connsiteY27" fmla="*/ 65284 h 209550"/>
                <a:gd name="connsiteX28" fmla="*/ 15650 w 504825"/>
                <a:gd name="connsiteY28" fmla="*/ 62960 h 209550"/>
                <a:gd name="connsiteX29" fmla="*/ 18355 w 504825"/>
                <a:gd name="connsiteY29" fmla="*/ 60322 h 209550"/>
                <a:gd name="connsiteX30" fmla="*/ 20821 w 504825"/>
                <a:gd name="connsiteY30" fmla="*/ 58407 h 209550"/>
                <a:gd name="connsiteX31" fmla="*/ 28108 w 504825"/>
                <a:gd name="connsiteY31" fmla="*/ 54931 h 209550"/>
                <a:gd name="connsiteX32" fmla="*/ 30032 w 504825"/>
                <a:gd name="connsiteY32" fmla="*/ 52035 h 209550"/>
                <a:gd name="connsiteX33" fmla="*/ 24317 w 504825"/>
                <a:gd name="connsiteY33" fmla="*/ 52102 h 209550"/>
                <a:gd name="connsiteX34" fmla="*/ 18507 w 504825"/>
                <a:gd name="connsiteY34" fmla="*/ 52740 h 209550"/>
                <a:gd name="connsiteX35" fmla="*/ 14859 w 504825"/>
                <a:gd name="connsiteY35" fmla="*/ 52330 h 209550"/>
                <a:gd name="connsiteX36" fmla="*/ 11678 w 504825"/>
                <a:gd name="connsiteY36" fmla="*/ 52568 h 209550"/>
                <a:gd name="connsiteX37" fmla="*/ 10677 w 504825"/>
                <a:gd name="connsiteY37" fmla="*/ 50035 h 209550"/>
                <a:gd name="connsiteX38" fmla="*/ 9906 w 504825"/>
                <a:gd name="connsiteY38" fmla="*/ 48511 h 209550"/>
                <a:gd name="connsiteX39" fmla="*/ 10735 w 504825"/>
                <a:gd name="connsiteY39" fmla="*/ 48035 h 209550"/>
                <a:gd name="connsiteX40" fmla="*/ 11782 w 504825"/>
                <a:gd name="connsiteY40" fmla="*/ 47701 h 209550"/>
                <a:gd name="connsiteX41" fmla="*/ 13649 w 504825"/>
                <a:gd name="connsiteY41" fmla="*/ 44996 h 209550"/>
                <a:gd name="connsiteX42" fmla="*/ 15316 w 504825"/>
                <a:gd name="connsiteY42" fmla="*/ 43005 h 209550"/>
                <a:gd name="connsiteX43" fmla="*/ 17716 w 504825"/>
                <a:gd name="connsiteY43" fmla="*/ 40491 h 209550"/>
                <a:gd name="connsiteX44" fmla="*/ 18326 w 504825"/>
                <a:gd name="connsiteY44" fmla="*/ 38986 h 209550"/>
                <a:gd name="connsiteX45" fmla="*/ 18326 w 504825"/>
                <a:gd name="connsiteY45" fmla="*/ 37585 h 209550"/>
                <a:gd name="connsiteX46" fmla="*/ 17745 w 504825"/>
                <a:gd name="connsiteY46" fmla="*/ 36614 h 209550"/>
                <a:gd name="connsiteX47" fmla="*/ 17631 w 504825"/>
                <a:gd name="connsiteY47" fmla="*/ 35452 h 209550"/>
                <a:gd name="connsiteX48" fmla="*/ 17554 w 504825"/>
                <a:gd name="connsiteY48" fmla="*/ 33823 h 209550"/>
                <a:gd name="connsiteX49" fmla="*/ 17688 w 504825"/>
                <a:gd name="connsiteY49" fmla="*/ 30442 h 209550"/>
                <a:gd name="connsiteX50" fmla="*/ 23193 w 504825"/>
                <a:gd name="connsiteY50" fmla="*/ 26746 h 209550"/>
                <a:gd name="connsiteX51" fmla="*/ 24955 w 504825"/>
                <a:gd name="connsiteY51" fmla="*/ 26356 h 209550"/>
                <a:gd name="connsiteX52" fmla="*/ 25555 w 504825"/>
                <a:gd name="connsiteY52" fmla="*/ 24660 h 209550"/>
                <a:gd name="connsiteX53" fmla="*/ 25155 w 504825"/>
                <a:gd name="connsiteY53" fmla="*/ 20736 h 209550"/>
                <a:gd name="connsiteX54" fmla="*/ 24393 w 504825"/>
                <a:gd name="connsiteY54" fmla="*/ 17564 h 209550"/>
                <a:gd name="connsiteX55" fmla="*/ 23403 w 504825"/>
                <a:gd name="connsiteY55" fmla="*/ 17354 h 209550"/>
                <a:gd name="connsiteX56" fmla="*/ 22079 w 504825"/>
                <a:gd name="connsiteY56" fmla="*/ 16430 h 209550"/>
                <a:gd name="connsiteX57" fmla="*/ 21212 w 504825"/>
                <a:gd name="connsiteY57" fmla="*/ 15354 h 209550"/>
                <a:gd name="connsiteX58" fmla="*/ 19821 w 504825"/>
                <a:gd name="connsiteY58" fmla="*/ 14183 h 209550"/>
                <a:gd name="connsiteX59" fmla="*/ 17430 w 504825"/>
                <a:gd name="connsiteY59" fmla="*/ 13459 h 209550"/>
                <a:gd name="connsiteX60" fmla="*/ 17354 w 504825"/>
                <a:gd name="connsiteY60" fmla="*/ 12459 h 209550"/>
                <a:gd name="connsiteX61" fmla="*/ 17602 w 504825"/>
                <a:gd name="connsiteY61" fmla="*/ 11459 h 209550"/>
                <a:gd name="connsiteX62" fmla="*/ 18488 w 504825"/>
                <a:gd name="connsiteY62" fmla="*/ 10430 h 209550"/>
                <a:gd name="connsiteX63" fmla="*/ 22527 w 504825"/>
                <a:gd name="connsiteY63" fmla="*/ 9544 h 209550"/>
                <a:gd name="connsiteX64" fmla="*/ 23003 w 504825"/>
                <a:gd name="connsiteY64" fmla="*/ 8820 h 209550"/>
                <a:gd name="connsiteX65" fmla="*/ 23546 w 504825"/>
                <a:gd name="connsiteY65" fmla="*/ 7029 h 209550"/>
                <a:gd name="connsiteX66" fmla="*/ 24346 w 504825"/>
                <a:gd name="connsiteY66" fmla="*/ 5201 h 209550"/>
                <a:gd name="connsiteX67" fmla="*/ 25298 w 504825"/>
                <a:gd name="connsiteY67" fmla="*/ 4601 h 209550"/>
                <a:gd name="connsiteX68" fmla="*/ 27003 w 504825"/>
                <a:gd name="connsiteY68" fmla="*/ 4658 h 209550"/>
                <a:gd name="connsiteX69" fmla="*/ 30242 w 504825"/>
                <a:gd name="connsiteY69" fmla="*/ 4238 h 209550"/>
                <a:gd name="connsiteX70" fmla="*/ 32499 w 504825"/>
                <a:gd name="connsiteY70" fmla="*/ 3638 h 209550"/>
                <a:gd name="connsiteX71" fmla="*/ 34737 w 504825"/>
                <a:gd name="connsiteY71" fmla="*/ 2381 h 209550"/>
                <a:gd name="connsiteX72" fmla="*/ 35890 w 504825"/>
                <a:gd name="connsiteY72" fmla="*/ 1238 h 209550"/>
                <a:gd name="connsiteX73" fmla="*/ 40748 w 504825"/>
                <a:gd name="connsiteY73" fmla="*/ 581 h 209550"/>
                <a:gd name="connsiteX74" fmla="*/ 42110 w 504825"/>
                <a:gd name="connsiteY74" fmla="*/ 0 h 209550"/>
                <a:gd name="connsiteX75" fmla="*/ 43462 w 504825"/>
                <a:gd name="connsiteY75" fmla="*/ 495 h 209550"/>
                <a:gd name="connsiteX76" fmla="*/ 45282 w 504825"/>
                <a:gd name="connsiteY76" fmla="*/ 2448 h 209550"/>
                <a:gd name="connsiteX77" fmla="*/ 48273 w 504825"/>
                <a:gd name="connsiteY77" fmla="*/ 5248 h 209550"/>
                <a:gd name="connsiteX78" fmla="*/ 49873 w 504825"/>
                <a:gd name="connsiteY78" fmla="*/ 6182 h 209550"/>
                <a:gd name="connsiteX79" fmla="*/ 51073 w 504825"/>
                <a:gd name="connsiteY79" fmla="*/ 5753 h 209550"/>
                <a:gd name="connsiteX80" fmla="*/ 53244 w 504825"/>
                <a:gd name="connsiteY80" fmla="*/ 4734 h 209550"/>
                <a:gd name="connsiteX81" fmla="*/ 55321 w 504825"/>
                <a:gd name="connsiteY81" fmla="*/ 4734 h 209550"/>
                <a:gd name="connsiteX82" fmla="*/ 56998 w 504825"/>
                <a:gd name="connsiteY82" fmla="*/ 4915 h 209550"/>
                <a:gd name="connsiteX83" fmla="*/ 57807 w 504825"/>
                <a:gd name="connsiteY83" fmla="*/ 4029 h 209550"/>
                <a:gd name="connsiteX84" fmla="*/ 59074 w 504825"/>
                <a:gd name="connsiteY84" fmla="*/ 3838 h 209550"/>
                <a:gd name="connsiteX85" fmla="*/ 62703 w 504825"/>
                <a:gd name="connsiteY85" fmla="*/ 4477 h 209550"/>
                <a:gd name="connsiteX86" fmla="*/ 423463 w 504825"/>
                <a:gd name="connsiteY86" fmla="*/ 20593 h 209550"/>
                <a:gd name="connsiteX87" fmla="*/ 425234 w 504825"/>
                <a:gd name="connsiteY87" fmla="*/ 21307 h 209550"/>
                <a:gd name="connsiteX88" fmla="*/ 428587 w 504825"/>
                <a:gd name="connsiteY88" fmla="*/ 22222 h 209550"/>
                <a:gd name="connsiteX89" fmla="*/ 430663 w 504825"/>
                <a:gd name="connsiteY89" fmla="*/ 23326 h 209550"/>
                <a:gd name="connsiteX90" fmla="*/ 431845 w 504825"/>
                <a:gd name="connsiteY90" fmla="*/ 23622 h 209550"/>
                <a:gd name="connsiteX91" fmla="*/ 434578 w 504825"/>
                <a:gd name="connsiteY91" fmla="*/ 21374 h 209550"/>
                <a:gd name="connsiteX92" fmla="*/ 438635 w 504825"/>
                <a:gd name="connsiteY92" fmla="*/ 21431 h 209550"/>
                <a:gd name="connsiteX93" fmla="*/ 442207 w 504825"/>
                <a:gd name="connsiteY93" fmla="*/ 21688 h 209550"/>
                <a:gd name="connsiteX94" fmla="*/ 444046 w 504825"/>
                <a:gd name="connsiteY94" fmla="*/ 22107 h 209550"/>
                <a:gd name="connsiteX95" fmla="*/ 446303 w 504825"/>
                <a:gd name="connsiteY95" fmla="*/ 22850 h 209550"/>
                <a:gd name="connsiteX96" fmla="*/ 449027 w 504825"/>
                <a:gd name="connsiteY96" fmla="*/ 23355 h 209550"/>
                <a:gd name="connsiteX97" fmla="*/ 450142 w 504825"/>
                <a:gd name="connsiteY97" fmla="*/ 22279 h 209550"/>
                <a:gd name="connsiteX98" fmla="*/ 451732 w 504825"/>
                <a:gd name="connsiteY98" fmla="*/ 19107 h 209550"/>
                <a:gd name="connsiteX99" fmla="*/ 452351 w 504825"/>
                <a:gd name="connsiteY99" fmla="*/ 18707 h 209550"/>
                <a:gd name="connsiteX100" fmla="*/ 452790 w 504825"/>
                <a:gd name="connsiteY100" fmla="*/ 18421 h 209550"/>
                <a:gd name="connsiteX101" fmla="*/ 454809 w 504825"/>
                <a:gd name="connsiteY101" fmla="*/ 18174 h 209550"/>
                <a:gd name="connsiteX102" fmla="*/ 456724 w 504825"/>
                <a:gd name="connsiteY102" fmla="*/ 18412 h 209550"/>
                <a:gd name="connsiteX103" fmla="*/ 457628 w 504825"/>
                <a:gd name="connsiteY103" fmla="*/ 18955 h 209550"/>
                <a:gd name="connsiteX104" fmla="*/ 458534 w 504825"/>
                <a:gd name="connsiteY104" fmla="*/ 21498 h 209550"/>
                <a:gd name="connsiteX105" fmla="*/ 460810 w 504825"/>
                <a:gd name="connsiteY105" fmla="*/ 22403 h 209550"/>
                <a:gd name="connsiteX106" fmla="*/ 464829 w 504825"/>
                <a:gd name="connsiteY106" fmla="*/ 26451 h 209550"/>
                <a:gd name="connsiteX107" fmla="*/ 467287 w 504825"/>
                <a:gd name="connsiteY107" fmla="*/ 28070 h 209550"/>
                <a:gd name="connsiteX108" fmla="*/ 467887 w 504825"/>
                <a:gd name="connsiteY108" fmla="*/ 28746 h 209550"/>
                <a:gd name="connsiteX109" fmla="*/ 467077 w 504825"/>
                <a:gd name="connsiteY109" fmla="*/ 29566 h 209550"/>
                <a:gd name="connsiteX110" fmla="*/ 467401 w 504825"/>
                <a:gd name="connsiteY110" fmla="*/ 30575 h 209550"/>
                <a:gd name="connsiteX111" fmla="*/ 468801 w 504825"/>
                <a:gd name="connsiteY111" fmla="*/ 31890 h 209550"/>
                <a:gd name="connsiteX112" fmla="*/ 470773 w 504825"/>
                <a:gd name="connsiteY112" fmla="*/ 32385 h 209550"/>
                <a:gd name="connsiteX113" fmla="*/ 472907 w 504825"/>
                <a:gd name="connsiteY113" fmla="*/ 32204 h 209550"/>
                <a:gd name="connsiteX114" fmla="*/ 474069 w 504825"/>
                <a:gd name="connsiteY114" fmla="*/ 32680 h 209550"/>
                <a:gd name="connsiteX115" fmla="*/ 474897 w 504825"/>
                <a:gd name="connsiteY115" fmla="*/ 33423 h 209550"/>
                <a:gd name="connsiteX116" fmla="*/ 475116 w 504825"/>
                <a:gd name="connsiteY116" fmla="*/ 34471 h 209550"/>
                <a:gd name="connsiteX117" fmla="*/ 475059 w 504825"/>
                <a:gd name="connsiteY117" fmla="*/ 35138 h 209550"/>
                <a:gd name="connsiteX118" fmla="*/ 475479 w 504825"/>
                <a:gd name="connsiteY118" fmla="*/ 36633 h 209550"/>
                <a:gd name="connsiteX119" fmla="*/ 477145 w 504825"/>
                <a:gd name="connsiteY119" fmla="*/ 38748 h 209550"/>
                <a:gd name="connsiteX120" fmla="*/ 479127 w 504825"/>
                <a:gd name="connsiteY120" fmla="*/ 40043 h 209550"/>
                <a:gd name="connsiteX121" fmla="*/ 480193 w 504825"/>
                <a:gd name="connsiteY121" fmla="*/ 41424 h 209550"/>
                <a:gd name="connsiteX122" fmla="*/ 481927 w 504825"/>
                <a:gd name="connsiteY122" fmla="*/ 46177 h 209550"/>
                <a:gd name="connsiteX123" fmla="*/ 482632 w 504825"/>
                <a:gd name="connsiteY123" fmla="*/ 48796 h 209550"/>
                <a:gd name="connsiteX124" fmla="*/ 482365 w 504825"/>
                <a:gd name="connsiteY124" fmla="*/ 51321 h 209550"/>
                <a:gd name="connsiteX125" fmla="*/ 481165 w 504825"/>
                <a:gd name="connsiteY125" fmla="*/ 53902 h 209550"/>
                <a:gd name="connsiteX126" fmla="*/ 478536 w 504825"/>
                <a:gd name="connsiteY126" fmla="*/ 57112 h 209550"/>
                <a:gd name="connsiteX127" fmla="*/ 479184 w 504825"/>
                <a:gd name="connsiteY127" fmla="*/ 58455 h 209550"/>
                <a:gd name="connsiteX128" fmla="*/ 479774 w 504825"/>
                <a:gd name="connsiteY128" fmla="*/ 60227 h 209550"/>
                <a:gd name="connsiteX129" fmla="*/ 479574 w 504825"/>
                <a:gd name="connsiteY129" fmla="*/ 61512 h 209550"/>
                <a:gd name="connsiteX130" fmla="*/ 481441 w 504825"/>
                <a:gd name="connsiteY130" fmla="*/ 65608 h 209550"/>
                <a:gd name="connsiteX131" fmla="*/ 482289 w 504825"/>
                <a:gd name="connsiteY131" fmla="*/ 68151 h 209550"/>
                <a:gd name="connsiteX132" fmla="*/ 481584 w 504825"/>
                <a:gd name="connsiteY132" fmla="*/ 68742 h 209550"/>
                <a:gd name="connsiteX133" fmla="*/ 481126 w 504825"/>
                <a:gd name="connsiteY133" fmla="*/ 69552 h 209550"/>
                <a:gd name="connsiteX134" fmla="*/ 484480 w 504825"/>
                <a:gd name="connsiteY134" fmla="*/ 71504 h 209550"/>
                <a:gd name="connsiteX135" fmla="*/ 488499 w 504825"/>
                <a:gd name="connsiteY135" fmla="*/ 73142 h 209550"/>
                <a:gd name="connsiteX136" fmla="*/ 490195 w 504825"/>
                <a:gd name="connsiteY136" fmla="*/ 73457 h 209550"/>
                <a:gd name="connsiteX137" fmla="*/ 494805 w 504825"/>
                <a:gd name="connsiteY137" fmla="*/ 72704 h 209550"/>
                <a:gd name="connsiteX138" fmla="*/ 497777 w 504825"/>
                <a:gd name="connsiteY138" fmla="*/ 72542 h 209550"/>
                <a:gd name="connsiteX139" fmla="*/ 500729 w 504825"/>
                <a:gd name="connsiteY139" fmla="*/ 74095 h 209550"/>
                <a:gd name="connsiteX140" fmla="*/ 505025 w 504825"/>
                <a:gd name="connsiteY140" fmla="*/ 77857 h 209550"/>
                <a:gd name="connsiteX141" fmla="*/ 509664 w 504825"/>
                <a:gd name="connsiteY141" fmla="*/ 82753 h 209550"/>
                <a:gd name="connsiteX142" fmla="*/ 510587 w 504825"/>
                <a:gd name="connsiteY142" fmla="*/ 84239 h 209550"/>
                <a:gd name="connsiteX143" fmla="*/ 510987 w 504825"/>
                <a:gd name="connsiteY143" fmla="*/ 84896 h 209550"/>
                <a:gd name="connsiteX144" fmla="*/ 511893 w 504825"/>
                <a:gd name="connsiteY144" fmla="*/ 86077 h 209550"/>
                <a:gd name="connsiteX145" fmla="*/ 510950 w 504825"/>
                <a:gd name="connsiteY145" fmla="*/ 86058 h 209550"/>
                <a:gd name="connsiteX146" fmla="*/ 509425 w 504825"/>
                <a:gd name="connsiteY146" fmla="*/ 85001 h 209550"/>
                <a:gd name="connsiteX147" fmla="*/ 505739 w 504825"/>
                <a:gd name="connsiteY147" fmla="*/ 81991 h 209550"/>
                <a:gd name="connsiteX148" fmla="*/ 503854 w 504825"/>
                <a:gd name="connsiteY148" fmla="*/ 83286 h 209550"/>
                <a:gd name="connsiteX149" fmla="*/ 502225 w 504825"/>
                <a:gd name="connsiteY149" fmla="*/ 85515 h 209550"/>
                <a:gd name="connsiteX150" fmla="*/ 500443 w 504825"/>
                <a:gd name="connsiteY150" fmla="*/ 93964 h 209550"/>
                <a:gd name="connsiteX151" fmla="*/ 499005 w 504825"/>
                <a:gd name="connsiteY151" fmla="*/ 94859 h 209550"/>
                <a:gd name="connsiteX152" fmla="*/ 496462 w 504825"/>
                <a:gd name="connsiteY152" fmla="*/ 94840 h 209550"/>
                <a:gd name="connsiteX153" fmla="*/ 493347 w 504825"/>
                <a:gd name="connsiteY153" fmla="*/ 94545 h 209550"/>
                <a:gd name="connsiteX154" fmla="*/ 491204 w 504825"/>
                <a:gd name="connsiteY154" fmla="*/ 94964 h 209550"/>
                <a:gd name="connsiteX155" fmla="*/ 490651 w 504825"/>
                <a:gd name="connsiteY155" fmla="*/ 95498 h 209550"/>
                <a:gd name="connsiteX156" fmla="*/ 490937 w 504825"/>
                <a:gd name="connsiteY156" fmla="*/ 96403 h 209550"/>
                <a:gd name="connsiteX157" fmla="*/ 491576 w 504825"/>
                <a:gd name="connsiteY157" fmla="*/ 97793 h 209550"/>
                <a:gd name="connsiteX158" fmla="*/ 492023 w 504825"/>
                <a:gd name="connsiteY158" fmla="*/ 99546 h 209550"/>
                <a:gd name="connsiteX159" fmla="*/ 492157 w 504825"/>
                <a:gd name="connsiteY159" fmla="*/ 100974 h 209550"/>
                <a:gd name="connsiteX160" fmla="*/ 493280 w 504825"/>
                <a:gd name="connsiteY160" fmla="*/ 102270 h 209550"/>
                <a:gd name="connsiteX161" fmla="*/ 494795 w 504825"/>
                <a:gd name="connsiteY161" fmla="*/ 103499 h 209550"/>
                <a:gd name="connsiteX162" fmla="*/ 494862 w 504825"/>
                <a:gd name="connsiteY162" fmla="*/ 104756 h 209550"/>
                <a:gd name="connsiteX163" fmla="*/ 494633 w 504825"/>
                <a:gd name="connsiteY163" fmla="*/ 106537 h 209550"/>
                <a:gd name="connsiteX164" fmla="*/ 494281 w 504825"/>
                <a:gd name="connsiteY164" fmla="*/ 107890 h 209550"/>
                <a:gd name="connsiteX165" fmla="*/ 493900 w 504825"/>
                <a:gd name="connsiteY165" fmla="*/ 108661 h 209550"/>
                <a:gd name="connsiteX166" fmla="*/ 494605 w 504825"/>
                <a:gd name="connsiteY166" fmla="*/ 110719 h 209550"/>
                <a:gd name="connsiteX167" fmla="*/ 496252 w 504825"/>
                <a:gd name="connsiteY167" fmla="*/ 113147 h 209550"/>
                <a:gd name="connsiteX168" fmla="*/ 497300 w 504825"/>
                <a:gd name="connsiteY168" fmla="*/ 114081 h 209550"/>
                <a:gd name="connsiteX169" fmla="*/ 496910 w 504825"/>
                <a:gd name="connsiteY169" fmla="*/ 118700 h 209550"/>
                <a:gd name="connsiteX170" fmla="*/ 497529 w 504825"/>
                <a:gd name="connsiteY170" fmla="*/ 120748 h 209550"/>
                <a:gd name="connsiteX171" fmla="*/ 498005 w 504825"/>
                <a:gd name="connsiteY171" fmla="*/ 123568 h 209550"/>
                <a:gd name="connsiteX172" fmla="*/ 497814 w 504825"/>
                <a:gd name="connsiteY172" fmla="*/ 128254 h 209550"/>
                <a:gd name="connsiteX173" fmla="*/ 498014 w 504825"/>
                <a:gd name="connsiteY173" fmla="*/ 129407 h 209550"/>
                <a:gd name="connsiteX174" fmla="*/ 498577 w 504825"/>
                <a:gd name="connsiteY174" fmla="*/ 129797 h 209550"/>
                <a:gd name="connsiteX175" fmla="*/ 500082 w 504825"/>
                <a:gd name="connsiteY175" fmla="*/ 129978 h 209550"/>
                <a:gd name="connsiteX176" fmla="*/ 501548 w 504825"/>
                <a:gd name="connsiteY176" fmla="*/ 130407 h 209550"/>
                <a:gd name="connsiteX177" fmla="*/ 502062 w 504825"/>
                <a:gd name="connsiteY177" fmla="*/ 131178 h 209550"/>
                <a:gd name="connsiteX178" fmla="*/ 502053 w 504825"/>
                <a:gd name="connsiteY178" fmla="*/ 131740 h 209550"/>
                <a:gd name="connsiteX179" fmla="*/ 500215 w 504825"/>
                <a:gd name="connsiteY179" fmla="*/ 133883 h 209550"/>
                <a:gd name="connsiteX180" fmla="*/ 499996 w 504825"/>
                <a:gd name="connsiteY180" fmla="*/ 135407 h 209550"/>
                <a:gd name="connsiteX181" fmla="*/ 499357 w 504825"/>
                <a:gd name="connsiteY181" fmla="*/ 137550 h 209550"/>
                <a:gd name="connsiteX182" fmla="*/ 498834 w 504825"/>
                <a:gd name="connsiteY182" fmla="*/ 138808 h 209550"/>
                <a:gd name="connsiteX183" fmla="*/ 497195 w 504825"/>
                <a:gd name="connsiteY183" fmla="*/ 141189 h 209550"/>
                <a:gd name="connsiteX184" fmla="*/ 496157 w 504825"/>
                <a:gd name="connsiteY184" fmla="*/ 143608 h 209550"/>
                <a:gd name="connsiteX185" fmla="*/ 495681 w 504825"/>
                <a:gd name="connsiteY185" fmla="*/ 145599 h 209550"/>
                <a:gd name="connsiteX186" fmla="*/ 495995 w 504825"/>
                <a:gd name="connsiteY186" fmla="*/ 146542 h 209550"/>
                <a:gd name="connsiteX187" fmla="*/ 499024 w 504825"/>
                <a:gd name="connsiteY187" fmla="*/ 146828 h 209550"/>
                <a:gd name="connsiteX188" fmla="*/ 500662 w 504825"/>
                <a:gd name="connsiteY188" fmla="*/ 148257 h 209550"/>
                <a:gd name="connsiteX189" fmla="*/ 505034 w 504825"/>
                <a:gd name="connsiteY189" fmla="*/ 151104 h 209550"/>
                <a:gd name="connsiteX190" fmla="*/ 505806 w 504825"/>
                <a:gd name="connsiteY190" fmla="*/ 152257 h 209550"/>
                <a:gd name="connsiteX191" fmla="*/ 504615 w 504825"/>
                <a:gd name="connsiteY191" fmla="*/ 154010 h 209550"/>
                <a:gd name="connsiteX192" fmla="*/ 504634 w 504825"/>
                <a:gd name="connsiteY192" fmla="*/ 154743 h 209550"/>
                <a:gd name="connsiteX193" fmla="*/ 505206 w 504825"/>
                <a:gd name="connsiteY193" fmla="*/ 155677 h 209550"/>
                <a:gd name="connsiteX194" fmla="*/ 505473 w 504825"/>
                <a:gd name="connsiteY194" fmla="*/ 157305 h 209550"/>
                <a:gd name="connsiteX195" fmla="*/ 505368 w 504825"/>
                <a:gd name="connsiteY195" fmla="*/ 159105 h 209550"/>
                <a:gd name="connsiteX196" fmla="*/ 505387 w 504825"/>
                <a:gd name="connsiteY196" fmla="*/ 161487 h 209550"/>
                <a:gd name="connsiteX197" fmla="*/ 506187 w 504825"/>
                <a:gd name="connsiteY197" fmla="*/ 161877 h 209550"/>
                <a:gd name="connsiteX198" fmla="*/ 509158 w 504825"/>
                <a:gd name="connsiteY198" fmla="*/ 164106 h 209550"/>
                <a:gd name="connsiteX199" fmla="*/ 511273 w 504825"/>
                <a:gd name="connsiteY199" fmla="*/ 166335 h 209550"/>
                <a:gd name="connsiteX200" fmla="*/ 511340 w 504825"/>
                <a:gd name="connsiteY200" fmla="*/ 167030 h 209550"/>
                <a:gd name="connsiteX201" fmla="*/ 510321 w 504825"/>
                <a:gd name="connsiteY201" fmla="*/ 168792 h 209550"/>
                <a:gd name="connsiteX202" fmla="*/ 510540 w 504825"/>
                <a:gd name="connsiteY202" fmla="*/ 170821 h 209550"/>
                <a:gd name="connsiteX203" fmla="*/ 510502 w 504825"/>
                <a:gd name="connsiteY203" fmla="*/ 171288 h 209550"/>
                <a:gd name="connsiteX204" fmla="*/ 509588 w 504825"/>
                <a:gd name="connsiteY204" fmla="*/ 170526 h 209550"/>
                <a:gd name="connsiteX205" fmla="*/ 507939 w 504825"/>
                <a:gd name="connsiteY205" fmla="*/ 170250 h 209550"/>
                <a:gd name="connsiteX206" fmla="*/ 506244 w 504825"/>
                <a:gd name="connsiteY206" fmla="*/ 170164 h 209550"/>
                <a:gd name="connsiteX207" fmla="*/ 505177 w 504825"/>
                <a:gd name="connsiteY207" fmla="*/ 170764 h 209550"/>
                <a:gd name="connsiteX208" fmla="*/ 503311 w 504825"/>
                <a:gd name="connsiteY208" fmla="*/ 172355 h 209550"/>
                <a:gd name="connsiteX209" fmla="*/ 500796 w 504825"/>
                <a:gd name="connsiteY209" fmla="*/ 174088 h 209550"/>
                <a:gd name="connsiteX210" fmla="*/ 498757 w 504825"/>
                <a:gd name="connsiteY210" fmla="*/ 175679 h 209550"/>
                <a:gd name="connsiteX211" fmla="*/ 497586 w 504825"/>
                <a:gd name="connsiteY211" fmla="*/ 176774 h 209550"/>
                <a:gd name="connsiteX212" fmla="*/ 496614 w 504825"/>
                <a:gd name="connsiteY212" fmla="*/ 176593 h 209550"/>
                <a:gd name="connsiteX213" fmla="*/ 495862 w 504825"/>
                <a:gd name="connsiteY213" fmla="*/ 175641 h 209550"/>
                <a:gd name="connsiteX214" fmla="*/ 495443 w 504825"/>
                <a:gd name="connsiteY214" fmla="*/ 174307 h 209550"/>
                <a:gd name="connsiteX215" fmla="*/ 495624 w 504825"/>
                <a:gd name="connsiteY215" fmla="*/ 169269 h 209550"/>
                <a:gd name="connsiteX216" fmla="*/ 495176 w 504825"/>
                <a:gd name="connsiteY216" fmla="*/ 167687 h 209550"/>
                <a:gd name="connsiteX217" fmla="*/ 494223 w 504825"/>
                <a:gd name="connsiteY217" fmla="*/ 166583 h 209550"/>
                <a:gd name="connsiteX218" fmla="*/ 493100 w 504825"/>
                <a:gd name="connsiteY218" fmla="*/ 165954 h 209550"/>
                <a:gd name="connsiteX219" fmla="*/ 491766 w 504825"/>
                <a:gd name="connsiteY219" fmla="*/ 165602 h 209550"/>
                <a:gd name="connsiteX220" fmla="*/ 490385 w 504825"/>
                <a:gd name="connsiteY220" fmla="*/ 165563 h 209550"/>
                <a:gd name="connsiteX221" fmla="*/ 488432 w 504825"/>
                <a:gd name="connsiteY221" fmla="*/ 167040 h 209550"/>
                <a:gd name="connsiteX222" fmla="*/ 485660 w 504825"/>
                <a:gd name="connsiteY222" fmla="*/ 168573 h 209550"/>
                <a:gd name="connsiteX223" fmla="*/ 481365 w 504825"/>
                <a:gd name="connsiteY223" fmla="*/ 168450 h 209550"/>
                <a:gd name="connsiteX224" fmla="*/ 478479 w 504825"/>
                <a:gd name="connsiteY224" fmla="*/ 168164 h 209550"/>
                <a:gd name="connsiteX225" fmla="*/ 477088 w 504825"/>
                <a:gd name="connsiteY225" fmla="*/ 167878 h 209550"/>
                <a:gd name="connsiteX226" fmla="*/ 471497 w 504825"/>
                <a:gd name="connsiteY226" fmla="*/ 165535 h 209550"/>
                <a:gd name="connsiteX227" fmla="*/ 470335 w 504825"/>
                <a:gd name="connsiteY227" fmla="*/ 165478 h 209550"/>
                <a:gd name="connsiteX228" fmla="*/ 468249 w 504825"/>
                <a:gd name="connsiteY228" fmla="*/ 164525 h 209550"/>
                <a:gd name="connsiteX229" fmla="*/ 465772 w 504825"/>
                <a:gd name="connsiteY229" fmla="*/ 163773 h 209550"/>
                <a:gd name="connsiteX230" fmla="*/ 461600 w 504825"/>
                <a:gd name="connsiteY230" fmla="*/ 165202 h 209550"/>
                <a:gd name="connsiteX231" fmla="*/ 459800 w 504825"/>
                <a:gd name="connsiteY231" fmla="*/ 164859 h 209550"/>
                <a:gd name="connsiteX232" fmla="*/ 457276 w 504825"/>
                <a:gd name="connsiteY232" fmla="*/ 163620 h 209550"/>
                <a:gd name="connsiteX233" fmla="*/ 456381 w 504825"/>
                <a:gd name="connsiteY233" fmla="*/ 163954 h 209550"/>
                <a:gd name="connsiteX234" fmla="*/ 453561 w 504825"/>
                <a:gd name="connsiteY234" fmla="*/ 167726 h 209550"/>
                <a:gd name="connsiteX235" fmla="*/ 448761 w 504825"/>
                <a:gd name="connsiteY235" fmla="*/ 171755 h 209550"/>
                <a:gd name="connsiteX236" fmla="*/ 446170 w 504825"/>
                <a:gd name="connsiteY236" fmla="*/ 172431 h 209550"/>
                <a:gd name="connsiteX237" fmla="*/ 444941 w 504825"/>
                <a:gd name="connsiteY237" fmla="*/ 168383 h 209550"/>
                <a:gd name="connsiteX238" fmla="*/ 443751 w 504825"/>
                <a:gd name="connsiteY238" fmla="*/ 166811 h 209550"/>
                <a:gd name="connsiteX239" fmla="*/ 443189 w 504825"/>
                <a:gd name="connsiteY239" fmla="*/ 166621 h 209550"/>
                <a:gd name="connsiteX240" fmla="*/ 441989 w 504825"/>
                <a:gd name="connsiteY240" fmla="*/ 166116 h 209550"/>
                <a:gd name="connsiteX241" fmla="*/ 441055 w 504825"/>
                <a:gd name="connsiteY241" fmla="*/ 166402 h 209550"/>
                <a:gd name="connsiteX242" fmla="*/ 438169 w 504825"/>
                <a:gd name="connsiteY242" fmla="*/ 169164 h 209550"/>
                <a:gd name="connsiteX243" fmla="*/ 433540 w 504825"/>
                <a:gd name="connsiteY243" fmla="*/ 170821 h 209550"/>
                <a:gd name="connsiteX244" fmla="*/ 429711 w 504825"/>
                <a:gd name="connsiteY244" fmla="*/ 171831 h 209550"/>
                <a:gd name="connsiteX245" fmla="*/ 423615 w 504825"/>
                <a:gd name="connsiteY245" fmla="*/ 173060 h 209550"/>
                <a:gd name="connsiteX246" fmla="*/ 418909 w 504825"/>
                <a:gd name="connsiteY246" fmla="*/ 173669 h 209550"/>
                <a:gd name="connsiteX247" fmla="*/ 416909 w 504825"/>
                <a:gd name="connsiteY247" fmla="*/ 173717 h 209550"/>
                <a:gd name="connsiteX248" fmla="*/ 412566 w 504825"/>
                <a:gd name="connsiteY248" fmla="*/ 173164 h 209550"/>
                <a:gd name="connsiteX249" fmla="*/ 408737 w 504825"/>
                <a:gd name="connsiteY249" fmla="*/ 172393 h 209550"/>
                <a:gd name="connsiteX250" fmla="*/ 404908 w 504825"/>
                <a:gd name="connsiteY250" fmla="*/ 172421 h 209550"/>
                <a:gd name="connsiteX251" fmla="*/ 401964 w 504825"/>
                <a:gd name="connsiteY251" fmla="*/ 172774 h 209550"/>
                <a:gd name="connsiteX252" fmla="*/ 395145 w 504825"/>
                <a:gd name="connsiteY252" fmla="*/ 175736 h 209550"/>
                <a:gd name="connsiteX253" fmla="*/ 383543 w 504825"/>
                <a:gd name="connsiteY253" fmla="*/ 181823 h 209550"/>
                <a:gd name="connsiteX254" fmla="*/ 374723 w 504825"/>
                <a:gd name="connsiteY254" fmla="*/ 184728 h 209550"/>
                <a:gd name="connsiteX255" fmla="*/ 369779 w 504825"/>
                <a:gd name="connsiteY255" fmla="*/ 185937 h 209550"/>
                <a:gd name="connsiteX256" fmla="*/ 365903 w 504825"/>
                <a:gd name="connsiteY256" fmla="*/ 186623 h 209550"/>
                <a:gd name="connsiteX257" fmla="*/ 359273 w 504825"/>
                <a:gd name="connsiteY257" fmla="*/ 186661 h 209550"/>
                <a:gd name="connsiteX258" fmla="*/ 353873 w 504825"/>
                <a:gd name="connsiteY258" fmla="*/ 186194 h 209550"/>
                <a:gd name="connsiteX259" fmla="*/ 350129 w 504825"/>
                <a:gd name="connsiteY259" fmla="*/ 186242 h 209550"/>
                <a:gd name="connsiteX260" fmla="*/ 348053 w 504825"/>
                <a:gd name="connsiteY260" fmla="*/ 185509 h 209550"/>
                <a:gd name="connsiteX261" fmla="*/ 345091 w 504825"/>
                <a:gd name="connsiteY261" fmla="*/ 183051 h 209550"/>
                <a:gd name="connsiteX262" fmla="*/ 341509 w 504825"/>
                <a:gd name="connsiteY262" fmla="*/ 180622 h 209550"/>
                <a:gd name="connsiteX263" fmla="*/ 339909 w 504825"/>
                <a:gd name="connsiteY263" fmla="*/ 180051 h 209550"/>
                <a:gd name="connsiteX264" fmla="*/ 337823 w 504825"/>
                <a:gd name="connsiteY264" fmla="*/ 179584 h 209550"/>
                <a:gd name="connsiteX265" fmla="*/ 334775 w 504825"/>
                <a:gd name="connsiteY265" fmla="*/ 179308 h 209550"/>
                <a:gd name="connsiteX266" fmla="*/ 327155 w 504825"/>
                <a:gd name="connsiteY266" fmla="*/ 182870 h 209550"/>
                <a:gd name="connsiteX267" fmla="*/ 324783 w 504825"/>
                <a:gd name="connsiteY267" fmla="*/ 183842 h 209550"/>
                <a:gd name="connsiteX268" fmla="*/ 322173 w 504825"/>
                <a:gd name="connsiteY268" fmla="*/ 184566 h 209550"/>
                <a:gd name="connsiteX269" fmla="*/ 316906 w 504825"/>
                <a:gd name="connsiteY269" fmla="*/ 186737 h 209550"/>
                <a:gd name="connsiteX270" fmla="*/ 314573 w 504825"/>
                <a:gd name="connsiteY270" fmla="*/ 187900 h 209550"/>
                <a:gd name="connsiteX271" fmla="*/ 311648 w 504825"/>
                <a:gd name="connsiteY271" fmla="*/ 187795 h 209550"/>
                <a:gd name="connsiteX272" fmla="*/ 307914 w 504825"/>
                <a:gd name="connsiteY272" fmla="*/ 187490 h 209550"/>
                <a:gd name="connsiteX273" fmla="*/ 304676 w 504825"/>
                <a:gd name="connsiteY273" fmla="*/ 187595 h 209550"/>
                <a:gd name="connsiteX274" fmla="*/ 302514 w 504825"/>
                <a:gd name="connsiteY274" fmla="*/ 185947 h 209550"/>
                <a:gd name="connsiteX275" fmla="*/ 301342 w 504825"/>
                <a:gd name="connsiteY275" fmla="*/ 184090 h 209550"/>
                <a:gd name="connsiteX276" fmla="*/ 296932 w 504825"/>
                <a:gd name="connsiteY276" fmla="*/ 182947 h 209550"/>
                <a:gd name="connsiteX277" fmla="*/ 293779 w 504825"/>
                <a:gd name="connsiteY277" fmla="*/ 182613 h 209550"/>
                <a:gd name="connsiteX278" fmla="*/ 292970 w 504825"/>
                <a:gd name="connsiteY278" fmla="*/ 183442 h 209550"/>
                <a:gd name="connsiteX279" fmla="*/ 292132 w 504825"/>
                <a:gd name="connsiteY279" fmla="*/ 185976 h 209550"/>
                <a:gd name="connsiteX280" fmla="*/ 290789 w 504825"/>
                <a:gd name="connsiteY280" fmla="*/ 192443 h 209550"/>
                <a:gd name="connsiteX281" fmla="*/ 290541 w 504825"/>
                <a:gd name="connsiteY281" fmla="*/ 194062 h 209550"/>
                <a:gd name="connsiteX282" fmla="*/ 293322 w 504825"/>
                <a:gd name="connsiteY282" fmla="*/ 200473 h 209550"/>
                <a:gd name="connsiteX283" fmla="*/ 293198 w 504825"/>
                <a:gd name="connsiteY283" fmla="*/ 201444 h 209550"/>
                <a:gd name="connsiteX284" fmla="*/ 291217 w 504825"/>
                <a:gd name="connsiteY284" fmla="*/ 201778 h 209550"/>
                <a:gd name="connsiteX285" fmla="*/ 288941 w 504825"/>
                <a:gd name="connsiteY285" fmla="*/ 201892 h 209550"/>
                <a:gd name="connsiteX286" fmla="*/ 287455 w 504825"/>
                <a:gd name="connsiteY286" fmla="*/ 202463 h 209550"/>
                <a:gd name="connsiteX287" fmla="*/ 286226 w 504825"/>
                <a:gd name="connsiteY287" fmla="*/ 203520 h 209550"/>
                <a:gd name="connsiteX288" fmla="*/ 285483 w 504825"/>
                <a:gd name="connsiteY288" fmla="*/ 209045 h 209550"/>
                <a:gd name="connsiteX289" fmla="*/ 282845 w 504825"/>
                <a:gd name="connsiteY289" fmla="*/ 210055 h 209550"/>
                <a:gd name="connsiteX290" fmla="*/ 281587 w 504825"/>
                <a:gd name="connsiteY290" fmla="*/ 211207 h 209550"/>
                <a:gd name="connsiteX291" fmla="*/ 280292 w 504825"/>
                <a:gd name="connsiteY291" fmla="*/ 214617 h 209550"/>
                <a:gd name="connsiteX292" fmla="*/ 279587 w 504825"/>
                <a:gd name="connsiteY292" fmla="*/ 214693 h 209550"/>
                <a:gd name="connsiteX293" fmla="*/ 275320 w 504825"/>
                <a:gd name="connsiteY293" fmla="*/ 212112 h 209550"/>
                <a:gd name="connsiteX294" fmla="*/ 273320 w 504825"/>
                <a:gd name="connsiteY294" fmla="*/ 211902 h 209550"/>
                <a:gd name="connsiteX295" fmla="*/ 275044 w 504825"/>
                <a:gd name="connsiteY295" fmla="*/ 209226 h 209550"/>
                <a:gd name="connsiteX296" fmla="*/ 273177 w 504825"/>
                <a:gd name="connsiteY296" fmla="*/ 203921 h 209550"/>
                <a:gd name="connsiteX297" fmla="*/ 271139 w 504825"/>
                <a:gd name="connsiteY297" fmla="*/ 198949 h 209550"/>
                <a:gd name="connsiteX298" fmla="*/ 273062 w 504825"/>
                <a:gd name="connsiteY298" fmla="*/ 195767 h 209550"/>
                <a:gd name="connsiteX299" fmla="*/ 277044 w 504825"/>
                <a:gd name="connsiteY299" fmla="*/ 191919 h 209550"/>
                <a:gd name="connsiteX300" fmla="*/ 281225 w 504825"/>
                <a:gd name="connsiteY300" fmla="*/ 187404 h 209550"/>
                <a:gd name="connsiteX301" fmla="*/ 281225 w 504825"/>
                <a:gd name="connsiteY301" fmla="*/ 184613 h 209550"/>
                <a:gd name="connsiteX302" fmla="*/ 281007 w 504825"/>
                <a:gd name="connsiteY302" fmla="*/ 182480 h 209550"/>
                <a:gd name="connsiteX303" fmla="*/ 279806 w 504825"/>
                <a:gd name="connsiteY303" fmla="*/ 181003 h 209550"/>
                <a:gd name="connsiteX304" fmla="*/ 277501 w 504825"/>
                <a:gd name="connsiteY304" fmla="*/ 179041 h 209550"/>
                <a:gd name="connsiteX305" fmla="*/ 273644 w 504825"/>
                <a:gd name="connsiteY305" fmla="*/ 181137 h 209550"/>
                <a:gd name="connsiteX306" fmla="*/ 270891 w 504825"/>
                <a:gd name="connsiteY306" fmla="*/ 183451 h 209550"/>
                <a:gd name="connsiteX307" fmla="*/ 269091 w 504825"/>
                <a:gd name="connsiteY307" fmla="*/ 183918 h 209550"/>
                <a:gd name="connsiteX308" fmla="*/ 267138 w 504825"/>
                <a:gd name="connsiteY308" fmla="*/ 185233 h 209550"/>
                <a:gd name="connsiteX309" fmla="*/ 266186 w 504825"/>
                <a:gd name="connsiteY309" fmla="*/ 187614 h 209550"/>
                <a:gd name="connsiteX310" fmla="*/ 263823 w 504825"/>
                <a:gd name="connsiteY310" fmla="*/ 189462 h 209550"/>
                <a:gd name="connsiteX311" fmla="*/ 259966 w 504825"/>
                <a:gd name="connsiteY311" fmla="*/ 190185 h 209550"/>
                <a:gd name="connsiteX312" fmla="*/ 254165 w 504825"/>
                <a:gd name="connsiteY312" fmla="*/ 188205 h 209550"/>
                <a:gd name="connsiteX313" fmla="*/ 247935 w 504825"/>
                <a:gd name="connsiteY313" fmla="*/ 185195 h 209550"/>
                <a:gd name="connsiteX314" fmla="*/ 244411 w 504825"/>
                <a:gd name="connsiteY314" fmla="*/ 182746 h 209550"/>
                <a:gd name="connsiteX315" fmla="*/ 241535 w 504825"/>
                <a:gd name="connsiteY315" fmla="*/ 182156 h 209550"/>
                <a:gd name="connsiteX316" fmla="*/ 238801 w 504825"/>
                <a:gd name="connsiteY316" fmla="*/ 183232 h 209550"/>
                <a:gd name="connsiteX317" fmla="*/ 230734 w 504825"/>
                <a:gd name="connsiteY317" fmla="*/ 189214 h 209550"/>
                <a:gd name="connsiteX318" fmla="*/ 223351 w 504825"/>
                <a:gd name="connsiteY318" fmla="*/ 197939 h 209550"/>
                <a:gd name="connsiteX319" fmla="*/ 221523 w 504825"/>
                <a:gd name="connsiteY319" fmla="*/ 199444 h 209550"/>
                <a:gd name="connsiteX320" fmla="*/ 214569 w 504825"/>
                <a:gd name="connsiteY320" fmla="*/ 203187 h 209550"/>
                <a:gd name="connsiteX321" fmla="*/ 209978 w 504825"/>
                <a:gd name="connsiteY321" fmla="*/ 204435 h 209550"/>
                <a:gd name="connsiteX322" fmla="*/ 207816 w 504825"/>
                <a:gd name="connsiteY322" fmla="*/ 204149 h 209550"/>
                <a:gd name="connsiteX323" fmla="*/ 198663 w 504825"/>
                <a:gd name="connsiteY323" fmla="*/ 205787 h 209550"/>
                <a:gd name="connsiteX324" fmla="*/ 194120 w 504825"/>
                <a:gd name="connsiteY324" fmla="*/ 206026 h 209550"/>
                <a:gd name="connsiteX325" fmla="*/ 190519 w 504825"/>
                <a:gd name="connsiteY325" fmla="*/ 207997 h 209550"/>
                <a:gd name="connsiteX326" fmla="*/ 183537 w 504825"/>
                <a:gd name="connsiteY326" fmla="*/ 205864 h 209550"/>
                <a:gd name="connsiteX327" fmla="*/ 179365 w 504825"/>
                <a:gd name="connsiteY327" fmla="*/ 203130 h 209550"/>
                <a:gd name="connsiteX328" fmla="*/ 176851 w 504825"/>
                <a:gd name="connsiteY328" fmla="*/ 200349 h 209550"/>
                <a:gd name="connsiteX329" fmla="*/ 172755 w 504825"/>
                <a:gd name="connsiteY329" fmla="*/ 194358 h 209550"/>
                <a:gd name="connsiteX330" fmla="*/ 169850 w 504825"/>
                <a:gd name="connsiteY330" fmla="*/ 191510 h 209550"/>
                <a:gd name="connsiteX331" fmla="*/ 163325 w 504825"/>
                <a:gd name="connsiteY331" fmla="*/ 188938 h 209550"/>
                <a:gd name="connsiteX332" fmla="*/ 151952 w 504825"/>
                <a:gd name="connsiteY332" fmla="*/ 182689 h 209550"/>
                <a:gd name="connsiteX333" fmla="*/ 148961 w 504825"/>
                <a:gd name="connsiteY333" fmla="*/ 182004 h 209550"/>
                <a:gd name="connsiteX334" fmla="*/ 141198 w 504825"/>
                <a:gd name="connsiteY334" fmla="*/ 181108 h 209550"/>
                <a:gd name="connsiteX335" fmla="*/ 133016 w 504825"/>
                <a:gd name="connsiteY335" fmla="*/ 180537 h 209550"/>
                <a:gd name="connsiteX336" fmla="*/ 131359 w 504825"/>
                <a:gd name="connsiteY336" fmla="*/ 182813 h 209550"/>
                <a:gd name="connsiteX337" fmla="*/ 130730 w 504825"/>
                <a:gd name="connsiteY337" fmla="*/ 191814 h 209550"/>
                <a:gd name="connsiteX338" fmla="*/ 129330 w 504825"/>
                <a:gd name="connsiteY338" fmla="*/ 194281 h 209550"/>
                <a:gd name="connsiteX339" fmla="*/ 128731 w 504825"/>
                <a:gd name="connsiteY339" fmla="*/ 198939 h 209550"/>
                <a:gd name="connsiteX340" fmla="*/ 127730 w 504825"/>
                <a:gd name="connsiteY340" fmla="*/ 200273 h 209550"/>
                <a:gd name="connsiteX341" fmla="*/ 126159 w 504825"/>
                <a:gd name="connsiteY341" fmla="*/ 201149 h 209550"/>
                <a:gd name="connsiteX342" fmla="*/ 123701 w 504825"/>
                <a:gd name="connsiteY342" fmla="*/ 199682 h 209550"/>
                <a:gd name="connsiteX343" fmla="*/ 121996 w 504825"/>
                <a:gd name="connsiteY343" fmla="*/ 199034 h 209550"/>
                <a:gd name="connsiteX344" fmla="*/ 118024 w 504825"/>
                <a:gd name="connsiteY344" fmla="*/ 200949 h 209550"/>
                <a:gd name="connsiteX345" fmla="*/ 110166 w 504825"/>
                <a:gd name="connsiteY345" fmla="*/ 203625 h 209550"/>
                <a:gd name="connsiteX346" fmla="*/ 107489 w 504825"/>
                <a:gd name="connsiteY346" fmla="*/ 204006 h 209550"/>
                <a:gd name="connsiteX347" fmla="*/ 98384 w 504825"/>
                <a:gd name="connsiteY347" fmla="*/ 200635 h 209550"/>
                <a:gd name="connsiteX348" fmla="*/ 95050 w 504825"/>
                <a:gd name="connsiteY348" fmla="*/ 198463 h 209550"/>
                <a:gd name="connsiteX349" fmla="*/ 92897 w 504825"/>
                <a:gd name="connsiteY349" fmla="*/ 196062 h 209550"/>
                <a:gd name="connsiteX350" fmla="*/ 92173 w 504825"/>
                <a:gd name="connsiteY350" fmla="*/ 191995 h 209550"/>
                <a:gd name="connsiteX351" fmla="*/ 90821 w 504825"/>
                <a:gd name="connsiteY351" fmla="*/ 189681 h 209550"/>
                <a:gd name="connsiteX352" fmla="*/ 90621 w 504825"/>
                <a:gd name="connsiteY352" fmla="*/ 188090 h 209550"/>
                <a:gd name="connsiteX353" fmla="*/ 90088 w 504825"/>
                <a:gd name="connsiteY353" fmla="*/ 186261 h 209550"/>
                <a:gd name="connsiteX354" fmla="*/ 88249 w 504825"/>
                <a:gd name="connsiteY354" fmla="*/ 185538 h 209550"/>
                <a:gd name="connsiteX355" fmla="*/ 86277 w 504825"/>
                <a:gd name="connsiteY355" fmla="*/ 186928 h 209550"/>
                <a:gd name="connsiteX356" fmla="*/ 84163 w 504825"/>
                <a:gd name="connsiteY356" fmla="*/ 186871 h 209550"/>
                <a:gd name="connsiteX357" fmla="*/ 81515 w 504825"/>
                <a:gd name="connsiteY357" fmla="*/ 186023 h 209550"/>
                <a:gd name="connsiteX358" fmla="*/ 75257 w 504825"/>
                <a:gd name="connsiteY358" fmla="*/ 182604 h 209550"/>
                <a:gd name="connsiteX359" fmla="*/ 70456 w 504825"/>
                <a:gd name="connsiteY359" fmla="*/ 182328 h 209550"/>
                <a:gd name="connsiteX360" fmla="*/ 67560 w 504825"/>
                <a:gd name="connsiteY360" fmla="*/ 186499 h 209550"/>
                <a:gd name="connsiteX361" fmla="*/ 65313 w 504825"/>
                <a:gd name="connsiteY361" fmla="*/ 187823 h 209550"/>
                <a:gd name="connsiteX362" fmla="*/ 62855 w 504825"/>
                <a:gd name="connsiteY362" fmla="*/ 188223 h 209550"/>
                <a:gd name="connsiteX363" fmla="*/ 62712 w 504825"/>
                <a:gd name="connsiteY363" fmla="*/ 187042 h 209550"/>
                <a:gd name="connsiteX364" fmla="*/ 64579 w 504825"/>
                <a:gd name="connsiteY364" fmla="*/ 184337 h 209550"/>
                <a:gd name="connsiteX365" fmla="*/ 57083 w 504825"/>
                <a:gd name="connsiteY365" fmla="*/ 184833 h 209550"/>
                <a:gd name="connsiteX366" fmla="*/ 53130 w 504825"/>
                <a:gd name="connsiteY366" fmla="*/ 186890 h 209550"/>
                <a:gd name="connsiteX367" fmla="*/ 50044 w 504825"/>
                <a:gd name="connsiteY367" fmla="*/ 186566 h 209550"/>
                <a:gd name="connsiteX368" fmla="*/ 47730 w 504825"/>
                <a:gd name="connsiteY368" fmla="*/ 185642 h 209550"/>
                <a:gd name="connsiteX369" fmla="*/ 48073 w 504825"/>
                <a:gd name="connsiteY369" fmla="*/ 184509 h 209550"/>
                <a:gd name="connsiteX370" fmla="*/ 50416 w 504825"/>
                <a:gd name="connsiteY370" fmla="*/ 184090 h 209550"/>
                <a:gd name="connsiteX371" fmla="*/ 52454 w 504825"/>
                <a:gd name="connsiteY371" fmla="*/ 183166 h 209550"/>
                <a:gd name="connsiteX372" fmla="*/ 60570 w 504825"/>
                <a:gd name="connsiteY372" fmla="*/ 182413 h 209550"/>
                <a:gd name="connsiteX373" fmla="*/ 62465 w 504825"/>
                <a:gd name="connsiteY373" fmla="*/ 181661 h 209550"/>
                <a:gd name="connsiteX374" fmla="*/ 64541 w 504825"/>
                <a:gd name="connsiteY374" fmla="*/ 178718 h 209550"/>
                <a:gd name="connsiteX375" fmla="*/ 68313 w 504825"/>
                <a:gd name="connsiteY375" fmla="*/ 176184 h 209550"/>
                <a:gd name="connsiteX376" fmla="*/ 68799 w 504825"/>
                <a:gd name="connsiteY376" fmla="*/ 175098 h 209550"/>
                <a:gd name="connsiteX377" fmla="*/ 65894 w 504825"/>
                <a:gd name="connsiteY377" fmla="*/ 175088 h 209550"/>
                <a:gd name="connsiteX378" fmla="*/ 53454 w 504825"/>
                <a:gd name="connsiteY378" fmla="*/ 175822 h 209550"/>
                <a:gd name="connsiteX379" fmla="*/ 44920 w 504825"/>
                <a:gd name="connsiteY379" fmla="*/ 175422 h 209550"/>
                <a:gd name="connsiteX380" fmla="*/ 43910 w 504825"/>
                <a:gd name="connsiteY380" fmla="*/ 176679 h 209550"/>
                <a:gd name="connsiteX381" fmla="*/ 42624 w 504825"/>
                <a:gd name="connsiteY381" fmla="*/ 176860 h 209550"/>
                <a:gd name="connsiteX382" fmla="*/ 42272 w 504825"/>
                <a:gd name="connsiteY382" fmla="*/ 173441 h 209550"/>
                <a:gd name="connsiteX383" fmla="*/ 43624 w 504825"/>
                <a:gd name="connsiteY383" fmla="*/ 171850 h 209550"/>
                <a:gd name="connsiteX384" fmla="*/ 45434 w 504825"/>
                <a:gd name="connsiteY384" fmla="*/ 172002 h 209550"/>
                <a:gd name="connsiteX385" fmla="*/ 49902 w 504825"/>
                <a:gd name="connsiteY385" fmla="*/ 170621 h 209550"/>
                <a:gd name="connsiteX386" fmla="*/ 49501 w 504825"/>
                <a:gd name="connsiteY386" fmla="*/ 167773 h 209550"/>
                <a:gd name="connsiteX387" fmla="*/ 46311 w 504825"/>
                <a:gd name="connsiteY387" fmla="*/ 165849 h 209550"/>
                <a:gd name="connsiteX388" fmla="*/ 45663 w 504825"/>
                <a:gd name="connsiteY388" fmla="*/ 164706 h 209550"/>
                <a:gd name="connsiteX389" fmla="*/ 43339 w 504825"/>
                <a:gd name="connsiteY389" fmla="*/ 164439 h 209550"/>
                <a:gd name="connsiteX390" fmla="*/ 41462 w 504825"/>
                <a:gd name="connsiteY390" fmla="*/ 163078 h 209550"/>
                <a:gd name="connsiteX391" fmla="*/ 41053 w 504825"/>
                <a:gd name="connsiteY391" fmla="*/ 159648 h 209550"/>
                <a:gd name="connsiteX392" fmla="*/ 39557 w 504825"/>
                <a:gd name="connsiteY392" fmla="*/ 155877 h 209550"/>
                <a:gd name="connsiteX393" fmla="*/ 37424 w 504825"/>
                <a:gd name="connsiteY393" fmla="*/ 154057 h 209550"/>
                <a:gd name="connsiteX394" fmla="*/ 37690 w 504825"/>
                <a:gd name="connsiteY394" fmla="*/ 153057 h 209550"/>
                <a:gd name="connsiteX395" fmla="*/ 41605 w 504825"/>
                <a:gd name="connsiteY395" fmla="*/ 151781 h 209550"/>
                <a:gd name="connsiteX396" fmla="*/ 42415 w 504825"/>
                <a:gd name="connsiteY396" fmla="*/ 146494 h 209550"/>
                <a:gd name="connsiteX397" fmla="*/ 41815 w 504825"/>
                <a:gd name="connsiteY397" fmla="*/ 143246 h 209550"/>
                <a:gd name="connsiteX398" fmla="*/ 39843 w 504825"/>
                <a:gd name="connsiteY398" fmla="*/ 142970 h 209550"/>
                <a:gd name="connsiteX399" fmla="*/ 34099 w 504825"/>
                <a:gd name="connsiteY399" fmla="*/ 140398 h 209550"/>
                <a:gd name="connsiteX400" fmla="*/ 32356 w 504825"/>
                <a:gd name="connsiteY400" fmla="*/ 140675 h 209550"/>
                <a:gd name="connsiteX401" fmla="*/ 30451 w 504825"/>
                <a:gd name="connsiteY401" fmla="*/ 137846 h 209550"/>
                <a:gd name="connsiteX402" fmla="*/ 27118 w 504825"/>
                <a:gd name="connsiteY402" fmla="*/ 135817 h 209550"/>
                <a:gd name="connsiteX403" fmla="*/ 25470 w 504825"/>
                <a:gd name="connsiteY403" fmla="*/ 136560 h 209550"/>
                <a:gd name="connsiteX404" fmla="*/ 24432 w 504825"/>
                <a:gd name="connsiteY404" fmla="*/ 137484 h 209550"/>
                <a:gd name="connsiteX405" fmla="*/ 22889 w 504825"/>
                <a:gd name="connsiteY405" fmla="*/ 137046 h 209550"/>
                <a:gd name="connsiteX406" fmla="*/ 20307 w 504825"/>
                <a:gd name="connsiteY406" fmla="*/ 135284 h 209550"/>
                <a:gd name="connsiteX407" fmla="*/ 17764 w 504825"/>
                <a:gd name="connsiteY407" fmla="*/ 134331 h 209550"/>
                <a:gd name="connsiteX408" fmla="*/ 16640 w 504825"/>
                <a:gd name="connsiteY408" fmla="*/ 133150 h 209550"/>
                <a:gd name="connsiteX409" fmla="*/ 18049 w 504825"/>
                <a:gd name="connsiteY409" fmla="*/ 129997 h 209550"/>
                <a:gd name="connsiteX410" fmla="*/ 19993 w 504825"/>
                <a:gd name="connsiteY410" fmla="*/ 130073 h 209550"/>
                <a:gd name="connsiteX411" fmla="*/ 20345 w 504825"/>
                <a:gd name="connsiteY411" fmla="*/ 127606 h 209550"/>
                <a:gd name="connsiteX412" fmla="*/ 18812 w 504825"/>
                <a:gd name="connsiteY412" fmla="*/ 123482 h 209550"/>
                <a:gd name="connsiteX413" fmla="*/ 18964 w 504825"/>
                <a:gd name="connsiteY413" fmla="*/ 121358 h 209550"/>
                <a:gd name="connsiteX414" fmla="*/ 20660 w 504825"/>
                <a:gd name="connsiteY414" fmla="*/ 120777 h 209550"/>
                <a:gd name="connsiteX415" fmla="*/ 22593 w 504825"/>
                <a:gd name="connsiteY415" fmla="*/ 121177 h 209550"/>
                <a:gd name="connsiteX416" fmla="*/ 24546 w 504825"/>
                <a:gd name="connsiteY416" fmla="*/ 123644 h 209550"/>
                <a:gd name="connsiteX417" fmla="*/ 25184 w 504825"/>
                <a:gd name="connsiteY417" fmla="*/ 126025 h 209550"/>
                <a:gd name="connsiteX418" fmla="*/ 24775 w 504825"/>
                <a:gd name="connsiteY418" fmla="*/ 128349 h 209550"/>
                <a:gd name="connsiteX419" fmla="*/ 26012 w 504825"/>
                <a:gd name="connsiteY419" fmla="*/ 130597 h 209550"/>
                <a:gd name="connsiteX420" fmla="*/ 26898 w 504825"/>
                <a:gd name="connsiteY420" fmla="*/ 131169 h 209550"/>
                <a:gd name="connsiteX421" fmla="*/ 27489 w 504825"/>
                <a:gd name="connsiteY421" fmla="*/ 128797 h 209550"/>
                <a:gd name="connsiteX422" fmla="*/ 28317 w 504825"/>
                <a:gd name="connsiteY422" fmla="*/ 128349 h 209550"/>
                <a:gd name="connsiteX423" fmla="*/ 29460 w 504825"/>
                <a:gd name="connsiteY423" fmla="*/ 129378 h 209550"/>
                <a:gd name="connsiteX424" fmla="*/ 31909 w 504825"/>
                <a:gd name="connsiteY424" fmla="*/ 129892 h 209550"/>
                <a:gd name="connsiteX425" fmla="*/ 38252 w 504825"/>
                <a:gd name="connsiteY425" fmla="*/ 128444 h 209550"/>
                <a:gd name="connsiteX426" fmla="*/ 39471 w 504825"/>
                <a:gd name="connsiteY426" fmla="*/ 127216 h 209550"/>
                <a:gd name="connsiteX427" fmla="*/ 34823 w 504825"/>
                <a:gd name="connsiteY427" fmla="*/ 127359 h 209550"/>
                <a:gd name="connsiteX428" fmla="*/ 33128 w 504825"/>
                <a:gd name="connsiteY428" fmla="*/ 126206 h 209550"/>
                <a:gd name="connsiteX429" fmla="*/ 31280 w 504825"/>
                <a:gd name="connsiteY429" fmla="*/ 123625 h 209550"/>
                <a:gd name="connsiteX430" fmla="*/ 30146 w 504825"/>
                <a:gd name="connsiteY430" fmla="*/ 121282 h 209550"/>
                <a:gd name="connsiteX431" fmla="*/ 29946 w 504825"/>
                <a:gd name="connsiteY431" fmla="*/ 120129 h 209550"/>
                <a:gd name="connsiteX432" fmla="*/ 29308 w 504825"/>
                <a:gd name="connsiteY432" fmla="*/ 118443 h 209550"/>
                <a:gd name="connsiteX433" fmla="*/ 30013 w 504825"/>
                <a:gd name="connsiteY433" fmla="*/ 117538 h 209550"/>
                <a:gd name="connsiteX434" fmla="*/ 33194 w 504825"/>
                <a:gd name="connsiteY434" fmla="*/ 116186 h 209550"/>
                <a:gd name="connsiteX435" fmla="*/ 35986 w 504825"/>
                <a:gd name="connsiteY435" fmla="*/ 112385 h 209550"/>
                <a:gd name="connsiteX436" fmla="*/ 34814 w 504825"/>
                <a:gd name="connsiteY436" fmla="*/ 111290 h 209550"/>
                <a:gd name="connsiteX437" fmla="*/ 33481 w 504825"/>
                <a:gd name="connsiteY437" fmla="*/ 110766 h 209550"/>
                <a:gd name="connsiteX438" fmla="*/ 32032 w 504825"/>
                <a:gd name="connsiteY438" fmla="*/ 111157 h 209550"/>
                <a:gd name="connsiteX439" fmla="*/ 30661 w 504825"/>
                <a:gd name="connsiteY439" fmla="*/ 109852 h 209550"/>
                <a:gd name="connsiteX440" fmla="*/ 30480 w 504825"/>
                <a:gd name="connsiteY440" fmla="*/ 108042 h 209550"/>
                <a:gd name="connsiteX441" fmla="*/ 31575 w 504825"/>
                <a:gd name="connsiteY441" fmla="*/ 106575 h 209550"/>
                <a:gd name="connsiteX442" fmla="*/ 31689 w 504825"/>
                <a:gd name="connsiteY442" fmla="*/ 104556 h 209550"/>
                <a:gd name="connsiteX443" fmla="*/ 28099 w 504825"/>
                <a:gd name="connsiteY443" fmla="*/ 99574 h 209550"/>
                <a:gd name="connsiteX444" fmla="*/ 27098 w 504825"/>
                <a:gd name="connsiteY444" fmla="*/ 98488 h 209550"/>
                <a:gd name="connsiteX445" fmla="*/ 27880 w 504825"/>
                <a:gd name="connsiteY445" fmla="*/ 96859 h 209550"/>
                <a:gd name="connsiteX446" fmla="*/ 30623 w 504825"/>
                <a:gd name="connsiteY446" fmla="*/ 94126 h 209550"/>
                <a:gd name="connsiteX447" fmla="*/ 33233 w 504825"/>
                <a:gd name="connsiteY447" fmla="*/ 90735 h 209550"/>
                <a:gd name="connsiteX448" fmla="*/ 32918 w 504825"/>
                <a:gd name="connsiteY448" fmla="*/ 89621 h 209550"/>
                <a:gd name="connsiteX449" fmla="*/ 30985 w 504825"/>
                <a:gd name="connsiteY449" fmla="*/ 89163 h 209550"/>
                <a:gd name="connsiteX450" fmla="*/ 21822 w 504825"/>
                <a:gd name="connsiteY450" fmla="*/ 90621 h 209550"/>
                <a:gd name="connsiteX451" fmla="*/ 18259 w 504825"/>
                <a:gd name="connsiteY451" fmla="*/ 91878 h 209550"/>
                <a:gd name="connsiteX452" fmla="*/ 11906 w 504825"/>
                <a:gd name="connsiteY452" fmla="*/ 92459 h 209550"/>
                <a:gd name="connsiteX453" fmla="*/ 11449 w 504825"/>
                <a:gd name="connsiteY453" fmla="*/ 90611 h 209550"/>
                <a:gd name="connsiteX454" fmla="*/ 11592 w 504825"/>
                <a:gd name="connsiteY454" fmla="*/ 88954 h 209550"/>
                <a:gd name="connsiteX455" fmla="*/ 13021 w 504825"/>
                <a:gd name="connsiteY455" fmla="*/ 85925 h 209550"/>
                <a:gd name="connsiteX456" fmla="*/ 12887 w 504825"/>
                <a:gd name="connsiteY456" fmla="*/ 78438 h 209550"/>
                <a:gd name="connsiteX457" fmla="*/ 13735 w 504825"/>
                <a:gd name="connsiteY457" fmla="*/ 74371 h 209550"/>
                <a:gd name="connsiteX458" fmla="*/ 17269 w 504825"/>
                <a:gd name="connsiteY458" fmla="*/ 73152 h 209550"/>
                <a:gd name="connsiteX459" fmla="*/ 21603 w 504825"/>
                <a:gd name="connsiteY459" fmla="*/ 67161 h 209550"/>
                <a:gd name="connsiteX460" fmla="*/ 28623 w 504825"/>
                <a:gd name="connsiteY460" fmla="*/ 60074 h 209550"/>
                <a:gd name="connsiteX461" fmla="*/ 35957 w 504825"/>
                <a:gd name="connsiteY461" fmla="*/ 60207 h 209550"/>
                <a:gd name="connsiteX462" fmla="*/ 38891 w 504825"/>
                <a:gd name="connsiteY462" fmla="*/ 58245 h 209550"/>
                <a:gd name="connsiteX463" fmla="*/ 43243 w 504825"/>
                <a:gd name="connsiteY463" fmla="*/ 58131 h 209550"/>
                <a:gd name="connsiteX464" fmla="*/ 44034 w 504825"/>
                <a:gd name="connsiteY464" fmla="*/ 59550 h 209550"/>
                <a:gd name="connsiteX465" fmla="*/ 44529 w 504825"/>
                <a:gd name="connsiteY465" fmla="*/ 60912 h 209550"/>
                <a:gd name="connsiteX466" fmla="*/ 48349 w 504825"/>
                <a:gd name="connsiteY466" fmla="*/ 62874 h 209550"/>
                <a:gd name="connsiteX467" fmla="*/ 55093 w 504825"/>
                <a:gd name="connsiteY467" fmla="*/ 62560 h 209550"/>
                <a:gd name="connsiteX468" fmla="*/ 56731 w 504825"/>
                <a:gd name="connsiteY468" fmla="*/ 61789 h 209550"/>
                <a:gd name="connsiteX469" fmla="*/ 58321 w 504825"/>
                <a:gd name="connsiteY469" fmla="*/ 60712 h 209550"/>
                <a:gd name="connsiteX470" fmla="*/ 55197 w 504825"/>
                <a:gd name="connsiteY470" fmla="*/ 57226 h 209550"/>
                <a:gd name="connsiteX471" fmla="*/ 56188 w 504825"/>
                <a:gd name="connsiteY471" fmla="*/ 56236 h 209550"/>
                <a:gd name="connsiteX472" fmla="*/ 59017 w 504825"/>
                <a:gd name="connsiteY472" fmla="*/ 56121 h 209550"/>
                <a:gd name="connsiteX473" fmla="*/ 62084 w 504825"/>
                <a:gd name="connsiteY473" fmla="*/ 56940 h 209550"/>
                <a:gd name="connsiteX474" fmla="*/ 62226 w 504825"/>
                <a:gd name="connsiteY474" fmla="*/ 57740 h 209550"/>
                <a:gd name="connsiteX475" fmla="*/ 61417 w 504825"/>
                <a:gd name="connsiteY475" fmla="*/ 58836 h 209550"/>
                <a:gd name="connsiteX476" fmla="*/ 60464 w 504825"/>
                <a:gd name="connsiteY476" fmla="*/ 60750 h 209550"/>
                <a:gd name="connsiteX477" fmla="*/ 61370 w 504825"/>
                <a:gd name="connsiteY477" fmla="*/ 61122 h 209550"/>
                <a:gd name="connsiteX478" fmla="*/ 70095 w 504825"/>
                <a:gd name="connsiteY478" fmla="*/ 59960 h 209550"/>
                <a:gd name="connsiteX479" fmla="*/ 79220 w 504825"/>
                <a:gd name="connsiteY479" fmla="*/ 60893 h 209550"/>
                <a:gd name="connsiteX480" fmla="*/ 82125 w 504825"/>
                <a:gd name="connsiteY480" fmla="*/ 60388 h 209550"/>
                <a:gd name="connsiteX481" fmla="*/ 89297 w 504825"/>
                <a:gd name="connsiteY481" fmla="*/ 60427 h 209550"/>
                <a:gd name="connsiteX482" fmla="*/ 90583 w 504825"/>
                <a:gd name="connsiteY482" fmla="*/ 59226 h 209550"/>
                <a:gd name="connsiteX483" fmla="*/ 88411 w 504825"/>
                <a:gd name="connsiteY483" fmla="*/ 57712 h 209550"/>
                <a:gd name="connsiteX484" fmla="*/ 86287 w 504825"/>
                <a:gd name="connsiteY484" fmla="*/ 57188 h 209550"/>
                <a:gd name="connsiteX485" fmla="*/ 84858 w 504825"/>
                <a:gd name="connsiteY485" fmla="*/ 56455 h 209550"/>
                <a:gd name="connsiteX486" fmla="*/ 83429 w 504825"/>
                <a:gd name="connsiteY486" fmla="*/ 55378 h 209550"/>
                <a:gd name="connsiteX487" fmla="*/ 87982 w 504825"/>
                <a:gd name="connsiteY487" fmla="*/ 51997 h 209550"/>
                <a:gd name="connsiteX488" fmla="*/ 90554 w 504825"/>
                <a:gd name="connsiteY488" fmla="*/ 51349 h 209550"/>
                <a:gd name="connsiteX489" fmla="*/ 102679 w 504825"/>
                <a:gd name="connsiteY489" fmla="*/ 49263 h 209550"/>
                <a:gd name="connsiteX490" fmla="*/ 111700 w 504825"/>
                <a:gd name="connsiteY490" fmla="*/ 48225 h 209550"/>
                <a:gd name="connsiteX491" fmla="*/ 111814 w 504825"/>
                <a:gd name="connsiteY491" fmla="*/ 47444 h 209550"/>
                <a:gd name="connsiteX492" fmla="*/ 110509 w 504825"/>
                <a:gd name="connsiteY492" fmla="*/ 47444 h 209550"/>
                <a:gd name="connsiteX493" fmla="*/ 98860 w 504825"/>
                <a:gd name="connsiteY493" fmla="*/ 45710 h 209550"/>
                <a:gd name="connsiteX494" fmla="*/ 96050 w 504825"/>
                <a:gd name="connsiteY494" fmla="*/ 44377 h 209550"/>
                <a:gd name="connsiteX495" fmla="*/ 92154 w 504825"/>
                <a:gd name="connsiteY495" fmla="*/ 41186 h 209550"/>
                <a:gd name="connsiteX496" fmla="*/ 91307 w 504825"/>
                <a:gd name="connsiteY496" fmla="*/ 40281 h 209550"/>
                <a:gd name="connsiteX497" fmla="*/ 90325 w 504825"/>
                <a:gd name="connsiteY497" fmla="*/ 38719 h 209550"/>
                <a:gd name="connsiteX498" fmla="*/ 90916 w 504825"/>
                <a:gd name="connsiteY498" fmla="*/ 35395 h 209550"/>
                <a:gd name="connsiteX499" fmla="*/ 91640 w 504825"/>
                <a:gd name="connsiteY499" fmla="*/ 32718 h 209550"/>
                <a:gd name="connsiteX500" fmla="*/ 93078 w 504825"/>
                <a:gd name="connsiteY500" fmla="*/ 31166 h 209550"/>
                <a:gd name="connsiteX501" fmla="*/ 97736 w 504825"/>
                <a:gd name="connsiteY501" fmla="*/ 30927 h 209550"/>
                <a:gd name="connsiteX502" fmla="*/ 113700 w 504825"/>
                <a:gd name="connsiteY502" fmla="*/ 33652 h 209550"/>
                <a:gd name="connsiteX503" fmla="*/ 125073 w 504825"/>
                <a:gd name="connsiteY503" fmla="*/ 32023 h 209550"/>
                <a:gd name="connsiteX504" fmla="*/ 137503 w 504825"/>
                <a:gd name="connsiteY504" fmla="*/ 35985 h 209550"/>
                <a:gd name="connsiteX505" fmla="*/ 149400 w 504825"/>
                <a:gd name="connsiteY505" fmla="*/ 35185 h 209550"/>
                <a:gd name="connsiteX506" fmla="*/ 151848 w 504825"/>
                <a:gd name="connsiteY506" fmla="*/ 33404 h 209550"/>
                <a:gd name="connsiteX507" fmla="*/ 154829 w 504825"/>
                <a:gd name="connsiteY507" fmla="*/ 27661 h 209550"/>
                <a:gd name="connsiteX508" fmla="*/ 171631 w 504825"/>
                <a:gd name="connsiteY508" fmla="*/ 18097 h 209550"/>
                <a:gd name="connsiteX509" fmla="*/ 177508 w 504825"/>
                <a:gd name="connsiteY509" fmla="*/ 13097 h 209550"/>
                <a:gd name="connsiteX510" fmla="*/ 183813 w 504825"/>
                <a:gd name="connsiteY510" fmla="*/ 10353 h 209550"/>
                <a:gd name="connsiteX511" fmla="*/ 194624 w 504825"/>
                <a:gd name="connsiteY511" fmla="*/ 7306 h 209550"/>
                <a:gd name="connsiteX512" fmla="*/ 203663 w 504825"/>
                <a:gd name="connsiteY512" fmla="*/ 3267 h 209550"/>
                <a:gd name="connsiteX513" fmla="*/ 206245 w 504825"/>
                <a:gd name="connsiteY513" fmla="*/ 2800 h 209550"/>
                <a:gd name="connsiteX514" fmla="*/ 227942 w 504825"/>
                <a:gd name="connsiteY514" fmla="*/ 4734 h 209550"/>
                <a:gd name="connsiteX515" fmla="*/ 242849 w 504825"/>
                <a:gd name="connsiteY515" fmla="*/ 4981 h 209550"/>
                <a:gd name="connsiteX516" fmla="*/ 249688 w 504825"/>
                <a:gd name="connsiteY516" fmla="*/ 1162 h 209550"/>
                <a:gd name="connsiteX517" fmla="*/ 253660 w 504825"/>
                <a:gd name="connsiteY517" fmla="*/ 2448 h 209550"/>
                <a:gd name="connsiteX518" fmla="*/ 253289 w 504825"/>
                <a:gd name="connsiteY518" fmla="*/ 3810 h 209550"/>
                <a:gd name="connsiteX519" fmla="*/ 252565 w 504825"/>
                <a:gd name="connsiteY519" fmla="*/ 4981 h 209550"/>
                <a:gd name="connsiteX520" fmla="*/ 252784 w 504825"/>
                <a:gd name="connsiteY520" fmla="*/ 7334 h 209550"/>
                <a:gd name="connsiteX521" fmla="*/ 255108 w 504825"/>
                <a:gd name="connsiteY521" fmla="*/ 10792 h 209550"/>
                <a:gd name="connsiteX522" fmla="*/ 257480 w 504825"/>
                <a:gd name="connsiteY522" fmla="*/ 13144 h 209550"/>
                <a:gd name="connsiteX523" fmla="*/ 264433 w 504825"/>
                <a:gd name="connsiteY523" fmla="*/ 16516 h 209550"/>
                <a:gd name="connsiteX524" fmla="*/ 274101 w 504825"/>
                <a:gd name="connsiteY524" fmla="*/ 13678 h 209550"/>
                <a:gd name="connsiteX525" fmla="*/ 275663 w 504825"/>
                <a:gd name="connsiteY525" fmla="*/ 13992 h 209550"/>
                <a:gd name="connsiteX526" fmla="*/ 277635 w 504825"/>
                <a:gd name="connsiteY526" fmla="*/ 14783 h 209550"/>
                <a:gd name="connsiteX527" fmla="*/ 281044 w 504825"/>
                <a:gd name="connsiteY527" fmla="*/ 23898 h 209550"/>
                <a:gd name="connsiteX528" fmla="*/ 283693 w 504825"/>
                <a:gd name="connsiteY528" fmla="*/ 27108 h 209550"/>
                <a:gd name="connsiteX529" fmla="*/ 287084 w 504825"/>
                <a:gd name="connsiteY529" fmla="*/ 29289 h 209550"/>
                <a:gd name="connsiteX530" fmla="*/ 289874 w 504825"/>
                <a:gd name="connsiteY530" fmla="*/ 29718 h 209550"/>
                <a:gd name="connsiteX531" fmla="*/ 291941 w 504825"/>
                <a:gd name="connsiteY531" fmla="*/ 27441 h 209550"/>
                <a:gd name="connsiteX532" fmla="*/ 293541 w 504825"/>
                <a:gd name="connsiteY532" fmla="*/ 26527 h 209550"/>
                <a:gd name="connsiteX533" fmla="*/ 297037 w 504825"/>
                <a:gd name="connsiteY533" fmla="*/ 26136 h 209550"/>
                <a:gd name="connsiteX534" fmla="*/ 302762 w 504825"/>
                <a:gd name="connsiteY534" fmla="*/ 29261 h 209550"/>
                <a:gd name="connsiteX535" fmla="*/ 304742 w 504825"/>
                <a:gd name="connsiteY535" fmla="*/ 32480 h 209550"/>
                <a:gd name="connsiteX536" fmla="*/ 314487 w 504825"/>
                <a:gd name="connsiteY536" fmla="*/ 34966 h 209550"/>
                <a:gd name="connsiteX537" fmla="*/ 323431 w 504825"/>
                <a:gd name="connsiteY537" fmla="*/ 36214 h 209550"/>
                <a:gd name="connsiteX538" fmla="*/ 327288 w 504825"/>
                <a:gd name="connsiteY538" fmla="*/ 38938 h 209550"/>
                <a:gd name="connsiteX539" fmla="*/ 339880 w 504825"/>
                <a:gd name="connsiteY539" fmla="*/ 41662 h 209550"/>
                <a:gd name="connsiteX540" fmla="*/ 344586 w 504825"/>
                <a:gd name="connsiteY540" fmla="*/ 41243 h 209550"/>
                <a:gd name="connsiteX541" fmla="*/ 352473 w 504825"/>
                <a:gd name="connsiteY541" fmla="*/ 38386 h 209550"/>
                <a:gd name="connsiteX542" fmla="*/ 367827 w 504825"/>
                <a:gd name="connsiteY542" fmla="*/ 35252 h 209550"/>
                <a:gd name="connsiteX543" fmla="*/ 378028 w 504825"/>
                <a:gd name="connsiteY543" fmla="*/ 39624 h 209550"/>
                <a:gd name="connsiteX544" fmla="*/ 380790 w 504825"/>
                <a:gd name="connsiteY544" fmla="*/ 40196 h 209550"/>
                <a:gd name="connsiteX545" fmla="*/ 383171 w 504825"/>
                <a:gd name="connsiteY545" fmla="*/ 39814 h 209550"/>
                <a:gd name="connsiteX546" fmla="*/ 386601 w 504825"/>
                <a:gd name="connsiteY546" fmla="*/ 41015 h 209550"/>
                <a:gd name="connsiteX547" fmla="*/ 390258 w 504825"/>
                <a:gd name="connsiteY547" fmla="*/ 40367 h 209550"/>
                <a:gd name="connsiteX548" fmla="*/ 401545 w 504825"/>
                <a:gd name="connsiteY548" fmla="*/ 35204 h 209550"/>
                <a:gd name="connsiteX549" fmla="*/ 405079 w 504825"/>
                <a:gd name="connsiteY549" fmla="*/ 32271 h 209550"/>
                <a:gd name="connsiteX550" fmla="*/ 408822 w 504825"/>
                <a:gd name="connsiteY550" fmla="*/ 31518 h 209550"/>
                <a:gd name="connsiteX551" fmla="*/ 412137 w 504825"/>
                <a:gd name="connsiteY551" fmla="*/ 29756 h 209550"/>
                <a:gd name="connsiteX552" fmla="*/ 420976 w 504825"/>
                <a:gd name="connsiteY552" fmla="*/ 23993 h 209550"/>
                <a:gd name="connsiteX553" fmla="*/ 423463 w 504825"/>
                <a:gd name="connsiteY553" fmla="*/ 20593 h 209550"/>
                <a:gd name="connsiteX554" fmla="*/ 8048 w 504825"/>
                <a:gd name="connsiteY554" fmla="*/ 69199 h 209550"/>
                <a:gd name="connsiteX555" fmla="*/ 1905 w 504825"/>
                <a:gd name="connsiteY555" fmla="*/ 70275 h 209550"/>
                <a:gd name="connsiteX556" fmla="*/ 0 w 504825"/>
                <a:gd name="connsiteY556" fmla="*/ 69218 h 209550"/>
                <a:gd name="connsiteX557" fmla="*/ 1924 w 504825"/>
                <a:gd name="connsiteY557" fmla="*/ 67113 h 209550"/>
                <a:gd name="connsiteX558" fmla="*/ 5505 w 504825"/>
                <a:gd name="connsiteY558" fmla="*/ 65808 h 209550"/>
                <a:gd name="connsiteX559" fmla="*/ 6668 w 504825"/>
                <a:gd name="connsiteY559" fmla="*/ 65656 h 209550"/>
                <a:gd name="connsiteX560" fmla="*/ 8239 w 504825"/>
                <a:gd name="connsiteY560" fmla="*/ 67751 h 209550"/>
                <a:gd name="connsiteX561" fmla="*/ 8048 w 504825"/>
                <a:gd name="connsiteY561" fmla="*/ 6919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Lst>
              <a:rect l="l" t="t" r="r" b="b"/>
              <a:pathLst>
                <a:path w="504825" h="209550">
                  <a:moveTo>
                    <a:pt x="62703" y="4477"/>
                  </a:moveTo>
                  <a:lnTo>
                    <a:pt x="61979" y="8563"/>
                  </a:lnTo>
                  <a:lnTo>
                    <a:pt x="63665" y="13059"/>
                  </a:lnTo>
                  <a:lnTo>
                    <a:pt x="67608" y="19278"/>
                  </a:lnTo>
                  <a:lnTo>
                    <a:pt x="71581" y="22412"/>
                  </a:lnTo>
                  <a:lnTo>
                    <a:pt x="87630" y="30146"/>
                  </a:lnTo>
                  <a:lnTo>
                    <a:pt x="90583" y="30804"/>
                  </a:lnTo>
                  <a:lnTo>
                    <a:pt x="89916" y="33966"/>
                  </a:lnTo>
                  <a:lnTo>
                    <a:pt x="88945" y="36766"/>
                  </a:lnTo>
                  <a:lnTo>
                    <a:pt x="87887" y="38633"/>
                  </a:lnTo>
                  <a:lnTo>
                    <a:pt x="83182" y="39833"/>
                  </a:lnTo>
                  <a:lnTo>
                    <a:pt x="70209" y="36395"/>
                  </a:lnTo>
                  <a:lnTo>
                    <a:pt x="66923" y="36071"/>
                  </a:lnTo>
                  <a:lnTo>
                    <a:pt x="64608" y="36757"/>
                  </a:lnTo>
                  <a:lnTo>
                    <a:pt x="60322" y="39253"/>
                  </a:lnTo>
                  <a:lnTo>
                    <a:pt x="55569" y="38452"/>
                  </a:lnTo>
                  <a:lnTo>
                    <a:pt x="48939" y="39862"/>
                  </a:lnTo>
                  <a:lnTo>
                    <a:pt x="47091" y="44558"/>
                  </a:lnTo>
                  <a:lnTo>
                    <a:pt x="42491" y="49921"/>
                  </a:lnTo>
                  <a:lnTo>
                    <a:pt x="34919" y="54245"/>
                  </a:lnTo>
                  <a:lnTo>
                    <a:pt x="29508" y="56559"/>
                  </a:lnTo>
                  <a:lnTo>
                    <a:pt x="21374" y="64827"/>
                  </a:lnTo>
                  <a:lnTo>
                    <a:pt x="17688" y="69637"/>
                  </a:lnTo>
                  <a:lnTo>
                    <a:pt x="16135" y="70571"/>
                  </a:lnTo>
                  <a:lnTo>
                    <a:pt x="14288" y="71314"/>
                  </a:lnTo>
                  <a:lnTo>
                    <a:pt x="14907" y="68999"/>
                  </a:lnTo>
                  <a:lnTo>
                    <a:pt x="15821" y="66885"/>
                  </a:lnTo>
                  <a:lnTo>
                    <a:pt x="15611" y="65284"/>
                  </a:lnTo>
                  <a:lnTo>
                    <a:pt x="15650" y="62960"/>
                  </a:lnTo>
                  <a:lnTo>
                    <a:pt x="18355" y="60322"/>
                  </a:lnTo>
                  <a:lnTo>
                    <a:pt x="20821" y="58407"/>
                  </a:lnTo>
                  <a:lnTo>
                    <a:pt x="28108" y="54931"/>
                  </a:lnTo>
                  <a:lnTo>
                    <a:pt x="30032" y="52035"/>
                  </a:lnTo>
                  <a:lnTo>
                    <a:pt x="24317" y="52102"/>
                  </a:lnTo>
                  <a:lnTo>
                    <a:pt x="18507" y="52740"/>
                  </a:lnTo>
                  <a:lnTo>
                    <a:pt x="14859" y="52330"/>
                  </a:lnTo>
                  <a:lnTo>
                    <a:pt x="11678" y="52568"/>
                  </a:lnTo>
                  <a:lnTo>
                    <a:pt x="10677" y="50035"/>
                  </a:lnTo>
                  <a:lnTo>
                    <a:pt x="9906" y="48511"/>
                  </a:lnTo>
                  <a:lnTo>
                    <a:pt x="10735" y="48035"/>
                  </a:lnTo>
                  <a:lnTo>
                    <a:pt x="11782" y="47701"/>
                  </a:lnTo>
                  <a:lnTo>
                    <a:pt x="13649" y="44996"/>
                  </a:lnTo>
                  <a:lnTo>
                    <a:pt x="15316" y="43005"/>
                  </a:lnTo>
                  <a:lnTo>
                    <a:pt x="17716" y="40491"/>
                  </a:lnTo>
                  <a:lnTo>
                    <a:pt x="18326" y="38986"/>
                  </a:lnTo>
                  <a:lnTo>
                    <a:pt x="18326" y="37585"/>
                  </a:lnTo>
                  <a:lnTo>
                    <a:pt x="17745" y="36614"/>
                  </a:lnTo>
                  <a:lnTo>
                    <a:pt x="17631" y="35452"/>
                  </a:lnTo>
                  <a:lnTo>
                    <a:pt x="17554" y="33823"/>
                  </a:lnTo>
                  <a:lnTo>
                    <a:pt x="17688" y="30442"/>
                  </a:lnTo>
                  <a:lnTo>
                    <a:pt x="23193" y="26746"/>
                  </a:lnTo>
                  <a:lnTo>
                    <a:pt x="24955" y="26356"/>
                  </a:lnTo>
                  <a:lnTo>
                    <a:pt x="25555" y="24660"/>
                  </a:lnTo>
                  <a:lnTo>
                    <a:pt x="25155" y="20736"/>
                  </a:lnTo>
                  <a:lnTo>
                    <a:pt x="24393" y="17564"/>
                  </a:lnTo>
                  <a:lnTo>
                    <a:pt x="23403" y="17354"/>
                  </a:lnTo>
                  <a:lnTo>
                    <a:pt x="22079" y="16430"/>
                  </a:lnTo>
                  <a:lnTo>
                    <a:pt x="21212" y="15354"/>
                  </a:lnTo>
                  <a:lnTo>
                    <a:pt x="19821" y="14183"/>
                  </a:lnTo>
                  <a:lnTo>
                    <a:pt x="17430" y="13459"/>
                  </a:lnTo>
                  <a:lnTo>
                    <a:pt x="17354" y="12459"/>
                  </a:lnTo>
                  <a:lnTo>
                    <a:pt x="17602" y="11459"/>
                  </a:lnTo>
                  <a:lnTo>
                    <a:pt x="18488" y="10430"/>
                  </a:lnTo>
                  <a:lnTo>
                    <a:pt x="22527" y="9544"/>
                  </a:lnTo>
                  <a:lnTo>
                    <a:pt x="23003" y="8820"/>
                  </a:lnTo>
                  <a:lnTo>
                    <a:pt x="23546" y="7029"/>
                  </a:lnTo>
                  <a:lnTo>
                    <a:pt x="24346" y="5201"/>
                  </a:lnTo>
                  <a:lnTo>
                    <a:pt x="25298" y="4601"/>
                  </a:lnTo>
                  <a:lnTo>
                    <a:pt x="27003" y="4658"/>
                  </a:lnTo>
                  <a:lnTo>
                    <a:pt x="30242" y="4238"/>
                  </a:lnTo>
                  <a:lnTo>
                    <a:pt x="32499" y="3638"/>
                  </a:lnTo>
                  <a:lnTo>
                    <a:pt x="34737" y="2381"/>
                  </a:lnTo>
                  <a:lnTo>
                    <a:pt x="35890" y="1238"/>
                  </a:lnTo>
                  <a:lnTo>
                    <a:pt x="40748" y="581"/>
                  </a:lnTo>
                  <a:lnTo>
                    <a:pt x="42110" y="0"/>
                  </a:lnTo>
                  <a:lnTo>
                    <a:pt x="43462" y="495"/>
                  </a:lnTo>
                  <a:lnTo>
                    <a:pt x="45282" y="2448"/>
                  </a:lnTo>
                  <a:lnTo>
                    <a:pt x="48273" y="5248"/>
                  </a:lnTo>
                  <a:lnTo>
                    <a:pt x="49873" y="6182"/>
                  </a:lnTo>
                  <a:lnTo>
                    <a:pt x="51073" y="5753"/>
                  </a:lnTo>
                  <a:lnTo>
                    <a:pt x="53244" y="4734"/>
                  </a:lnTo>
                  <a:lnTo>
                    <a:pt x="55321" y="4734"/>
                  </a:lnTo>
                  <a:lnTo>
                    <a:pt x="56998" y="4915"/>
                  </a:lnTo>
                  <a:lnTo>
                    <a:pt x="57807" y="4029"/>
                  </a:lnTo>
                  <a:lnTo>
                    <a:pt x="59074" y="3838"/>
                  </a:lnTo>
                  <a:lnTo>
                    <a:pt x="62703" y="4477"/>
                  </a:lnTo>
                  <a:close/>
                  <a:moveTo>
                    <a:pt x="423463" y="20593"/>
                  </a:moveTo>
                  <a:lnTo>
                    <a:pt x="425234" y="21307"/>
                  </a:lnTo>
                  <a:lnTo>
                    <a:pt x="428587" y="22222"/>
                  </a:lnTo>
                  <a:lnTo>
                    <a:pt x="430663" y="23326"/>
                  </a:lnTo>
                  <a:lnTo>
                    <a:pt x="431845" y="23622"/>
                  </a:lnTo>
                  <a:lnTo>
                    <a:pt x="434578" y="21374"/>
                  </a:lnTo>
                  <a:lnTo>
                    <a:pt x="438635" y="21431"/>
                  </a:lnTo>
                  <a:lnTo>
                    <a:pt x="442207" y="21688"/>
                  </a:lnTo>
                  <a:lnTo>
                    <a:pt x="444046" y="22107"/>
                  </a:lnTo>
                  <a:lnTo>
                    <a:pt x="446303" y="22850"/>
                  </a:lnTo>
                  <a:lnTo>
                    <a:pt x="449027" y="23355"/>
                  </a:lnTo>
                  <a:lnTo>
                    <a:pt x="450142" y="22279"/>
                  </a:lnTo>
                  <a:lnTo>
                    <a:pt x="451732" y="19107"/>
                  </a:lnTo>
                  <a:lnTo>
                    <a:pt x="452351" y="18707"/>
                  </a:lnTo>
                  <a:lnTo>
                    <a:pt x="452790" y="18421"/>
                  </a:lnTo>
                  <a:lnTo>
                    <a:pt x="454809" y="18174"/>
                  </a:lnTo>
                  <a:lnTo>
                    <a:pt x="456724" y="18412"/>
                  </a:lnTo>
                  <a:lnTo>
                    <a:pt x="457628" y="18955"/>
                  </a:lnTo>
                  <a:lnTo>
                    <a:pt x="458534" y="21498"/>
                  </a:lnTo>
                  <a:lnTo>
                    <a:pt x="460810" y="22403"/>
                  </a:lnTo>
                  <a:lnTo>
                    <a:pt x="464829" y="26451"/>
                  </a:lnTo>
                  <a:lnTo>
                    <a:pt x="467287" y="28070"/>
                  </a:lnTo>
                  <a:lnTo>
                    <a:pt x="467887" y="28746"/>
                  </a:lnTo>
                  <a:lnTo>
                    <a:pt x="467077" y="29566"/>
                  </a:lnTo>
                  <a:lnTo>
                    <a:pt x="467401" y="30575"/>
                  </a:lnTo>
                  <a:lnTo>
                    <a:pt x="468801" y="31890"/>
                  </a:lnTo>
                  <a:lnTo>
                    <a:pt x="470773" y="32385"/>
                  </a:lnTo>
                  <a:lnTo>
                    <a:pt x="472907" y="32204"/>
                  </a:lnTo>
                  <a:lnTo>
                    <a:pt x="474069" y="32680"/>
                  </a:lnTo>
                  <a:lnTo>
                    <a:pt x="474897" y="33423"/>
                  </a:lnTo>
                  <a:lnTo>
                    <a:pt x="475116" y="34471"/>
                  </a:lnTo>
                  <a:lnTo>
                    <a:pt x="475059" y="35138"/>
                  </a:lnTo>
                  <a:lnTo>
                    <a:pt x="475479" y="36633"/>
                  </a:lnTo>
                  <a:lnTo>
                    <a:pt x="477145" y="38748"/>
                  </a:lnTo>
                  <a:lnTo>
                    <a:pt x="479127" y="40043"/>
                  </a:lnTo>
                  <a:lnTo>
                    <a:pt x="480193" y="41424"/>
                  </a:lnTo>
                  <a:lnTo>
                    <a:pt x="481927" y="46177"/>
                  </a:lnTo>
                  <a:lnTo>
                    <a:pt x="482632" y="48796"/>
                  </a:lnTo>
                  <a:lnTo>
                    <a:pt x="482365" y="51321"/>
                  </a:lnTo>
                  <a:lnTo>
                    <a:pt x="481165" y="53902"/>
                  </a:lnTo>
                  <a:lnTo>
                    <a:pt x="478536" y="57112"/>
                  </a:lnTo>
                  <a:lnTo>
                    <a:pt x="479184" y="58455"/>
                  </a:lnTo>
                  <a:lnTo>
                    <a:pt x="479774" y="60227"/>
                  </a:lnTo>
                  <a:lnTo>
                    <a:pt x="479574" y="61512"/>
                  </a:lnTo>
                  <a:lnTo>
                    <a:pt x="481441" y="65608"/>
                  </a:lnTo>
                  <a:lnTo>
                    <a:pt x="482289" y="68151"/>
                  </a:lnTo>
                  <a:lnTo>
                    <a:pt x="481584" y="68742"/>
                  </a:lnTo>
                  <a:lnTo>
                    <a:pt x="481126" y="69552"/>
                  </a:lnTo>
                  <a:lnTo>
                    <a:pt x="484480" y="71504"/>
                  </a:lnTo>
                  <a:lnTo>
                    <a:pt x="488499" y="73142"/>
                  </a:lnTo>
                  <a:lnTo>
                    <a:pt x="490195" y="73457"/>
                  </a:lnTo>
                  <a:lnTo>
                    <a:pt x="494805" y="72704"/>
                  </a:lnTo>
                  <a:lnTo>
                    <a:pt x="497777" y="72542"/>
                  </a:lnTo>
                  <a:lnTo>
                    <a:pt x="500729" y="74095"/>
                  </a:lnTo>
                  <a:lnTo>
                    <a:pt x="505025" y="77857"/>
                  </a:lnTo>
                  <a:lnTo>
                    <a:pt x="509664" y="82753"/>
                  </a:lnTo>
                  <a:lnTo>
                    <a:pt x="510587" y="84239"/>
                  </a:lnTo>
                  <a:lnTo>
                    <a:pt x="510987" y="84896"/>
                  </a:lnTo>
                  <a:lnTo>
                    <a:pt x="511893" y="86077"/>
                  </a:lnTo>
                  <a:lnTo>
                    <a:pt x="510950" y="86058"/>
                  </a:lnTo>
                  <a:lnTo>
                    <a:pt x="509425" y="85001"/>
                  </a:lnTo>
                  <a:lnTo>
                    <a:pt x="505739" y="81991"/>
                  </a:lnTo>
                  <a:lnTo>
                    <a:pt x="503854" y="83286"/>
                  </a:lnTo>
                  <a:lnTo>
                    <a:pt x="502225" y="85515"/>
                  </a:lnTo>
                  <a:lnTo>
                    <a:pt x="500443" y="93964"/>
                  </a:lnTo>
                  <a:lnTo>
                    <a:pt x="499005" y="94859"/>
                  </a:lnTo>
                  <a:lnTo>
                    <a:pt x="496462" y="94840"/>
                  </a:lnTo>
                  <a:lnTo>
                    <a:pt x="493347" y="94545"/>
                  </a:lnTo>
                  <a:lnTo>
                    <a:pt x="491204" y="94964"/>
                  </a:lnTo>
                  <a:lnTo>
                    <a:pt x="490651" y="95498"/>
                  </a:lnTo>
                  <a:lnTo>
                    <a:pt x="490937" y="96403"/>
                  </a:lnTo>
                  <a:lnTo>
                    <a:pt x="491576" y="97793"/>
                  </a:lnTo>
                  <a:lnTo>
                    <a:pt x="492023" y="99546"/>
                  </a:lnTo>
                  <a:lnTo>
                    <a:pt x="492157" y="100974"/>
                  </a:lnTo>
                  <a:lnTo>
                    <a:pt x="493280" y="102270"/>
                  </a:lnTo>
                  <a:lnTo>
                    <a:pt x="494795" y="103499"/>
                  </a:lnTo>
                  <a:lnTo>
                    <a:pt x="494862" y="104756"/>
                  </a:lnTo>
                  <a:lnTo>
                    <a:pt x="494633" y="106537"/>
                  </a:lnTo>
                  <a:lnTo>
                    <a:pt x="494281" y="107890"/>
                  </a:lnTo>
                  <a:lnTo>
                    <a:pt x="493900" y="108661"/>
                  </a:lnTo>
                  <a:lnTo>
                    <a:pt x="494605" y="110719"/>
                  </a:lnTo>
                  <a:lnTo>
                    <a:pt x="496252" y="113147"/>
                  </a:lnTo>
                  <a:lnTo>
                    <a:pt x="497300" y="114081"/>
                  </a:lnTo>
                  <a:lnTo>
                    <a:pt x="496910" y="118700"/>
                  </a:lnTo>
                  <a:lnTo>
                    <a:pt x="497529" y="120748"/>
                  </a:lnTo>
                  <a:lnTo>
                    <a:pt x="498005" y="123568"/>
                  </a:lnTo>
                  <a:lnTo>
                    <a:pt x="497814" y="128254"/>
                  </a:lnTo>
                  <a:lnTo>
                    <a:pt x="498014" y="129407"/>
                  </a:lnTo>
                  <a:lnTo>
                    <a:pt x="498577" y="129797"/>
                  </a:lnTo>
                  <a:lnTo>
                    <a:pt x="500082" y="129978"/>
                  </a:lnTo>
                  <a:lnTo>
                    <a:pt x="501548" y="130407"/>
                  </a:lnTo>
                  <a:lnTo>
                    <a:pt x="502062" y="131178"/>
                  </a:lnTo>
                  <a:lnTo>
                    <a:pt x="502053" y="131740"/>
                  </a:lnTo>
                  <a:lnTo>
                    <a:pt x="500215" y="133883"/>
                  </a:lnTo>
                  <a:lnTo>
                    <a:pt x="499996" y="135407"/>
                  </a:lnTo>
                  <a:lnTo>
                    <a:pt x="499357" y="137550"/>
                  </a:lnTo>
                  <a:lnTo>
                    <a:pt x="498834" y="138808"/>
                  </a:lnTo>
                  <a:lnTo>
                    <a:pt x="497195" y="141189"/>
                  </a:lnTo>
                  <a:lnTo>
                    <a:pt x="496157" y="143608"/>
                  </a:lnTo>
                  <a:lnTo>
                    <a:pt x="495681" y="145599"/>
                  </a:lnTo>
                  <a:lnTo>
                    <a:pt x="495995" y="146542"/>
                  </a:lnTo>
                  <a:lnTo>
                    <a:pt x="499024" y="146828"/>
                  </a:lnTo>
                  <a:lnTo>
                    <a:pt x="500662" y="148257"/>
                  </a:lnTo>
                  <a:lnTo>
                    <a:pt x="505034" y="151104"/>
                  </a:lnTo>
                  <a:lnTo>
                    <a:pt x="505806" y="152257"/>
                  </a:lnTo>
                  <a:lnTo>
                    <a:pt x="504615" y="154010"/>
                  </a:lnTo>
                  <a:lnTo>
                    <a:pt x="504634" y="154743"/>
                  </a:lnTo>
                  <a:lnTo>
                    <a:pt x="505206" y="155677"/>
                  </a:lnTo>
                  <a:lnTo>
                    <a:pt x="505473" y="157305"/>
                  </a:lnTo>
                  <a:lnTo>
                    <a:pt x="505368" y="159105"/>
                  </a:lnTo>
                  <a:lnTo>
                    <a:pt x="505387" y="161487"/>
                  </a:lnTo>
                  <a:lnTo>
                    <a:pt x="506187" y="161877"/>
                  </a:lnTo>
                  <a:lnTo>
                    <a:pt x="509158" y="164106"/>
                  </a:lnTo>
                  <a:lnTo>
                    <a:pt x="511273" y="166335"/>
                  </a:lnTo>
                  <a:lnTo>
                    <a:pt x="511340" y="167030"/>
                  </a:lnTo>
                  <a:lnTo>
                    <a:pt x="510321" y="168792"/>
                  </a:lnTo>
                  <a:lnTo>
                    <a:pt x="510540" y="170821"/>
                  </a:lnTo>
                  <a:lnTo>
                    <a:pt x="510502" y="171288"/>
                  </a:lnTo>
                  <a:lnTo>
                    <a:pt x="509588" y="170526"/>
                  </a:lnTo>
                  <a:lnTo>
                    <a:pt x="507939" y="170250"/>
                  </a:lnTo>
                  <a:lnTo>
                    <a:pt x="506244" y="170164"/>
                  </a:lnTo>
                  <a:lnTo>
                    <a:pt x="505177" y="170764"/>
                  </a:lnTo>
                  <a:lnTo>
                    <a:pt x="503311" y="172355"/>
                  </a:lnTo>
                  <a:lnTo>
                    <a:pt x="500796" y="174088"/>
                  </a:lnTo>
                  <a:lnTo>
                    <a:pt x="498757" y="175679"/>
                  </a:lnTo>
                  <a:lnTo>
                    <a:pt x="497586" y="176774"/>
                  </a:lnTo>
                  <a:lnTo>
                    <a:pt x="496614" y="176593"/>
                  </a:lnTo>
                  <a:lnTo>
                    <a:pt x="495862" y="175641"/>
                  </a:lnTo>
                  <a:lnTo>
                    <a:pt x="495443" y="174307"/>
                  </a:lnTo>
                  <a:lnTo>
                    <a:pt x="495624" y="169269"/>
                  </a:lnTo>
                  <a:lnTo>
                    <a:pt x="495176" y="167687"/>
                  </a:lnTo>
                  <a:lnTo>
                    <a:pt x="494223" y="166583"/>
                  </a:lnTo>
                  <a:lnTo>
                    <a:pt x="493100" y="165954"/>
                  </a:lnTo>
                  <a:lnTo>
                    <a:pt x="491766" y="165602"/>
                  </a:lnTo>
                  <a:lnTo>
                    <a:pt x="490385" y="165563"/>
                  </a:lnTo>
                  <a:lnTo>
                    <a:pt x="488432" y="167040"/>
                  </a:lnTo>
                  <a:lnTo>
                    <a:pt x="485660" y="168573"/>
                  </a:lnTo>
                  <a:lnTo>
                    <a:pt x="481365" y="168450"/>
                  </a:lnTo>
                  <a:lnTo>
                    <a:pt x="478479" y="168164"/>
                  </a:lnTo>
                  <a:lnTo>
                    <a:pt x="477088" y="167878"/>
                  </a:lnTo>
                  <a:lnTo>
                    <a:pt x="471497" y="165535"/>
                  </a:lnTo>
                  <a:lnTo>
                    <a:pt x="470335" y="165478"/>
                  </a:lnTo>
                  <a:lnTo>
                    <a:pt x="468249" y="164525"/>
                  </a:lnTo>
                  <a:lnTo>
                    <a:pt x="465772" y="163773"/>
                  </a:lnTo>
                  <a:lnTo>
                    <a:pt x="461600" y="165202"/>
                  </a:lnTo>
                  <a:lnTo>
                    <a:pt x="459800" y="164859"/>
                  </a:lnTo>
                  <a:lnTo>
                    <a:pt x="457276" y="163620"/>
                  </a:lnTo>
                  <a:lnTo>
                    <a:pt x="456381" y="163954"/>
                  </a:lnTo>
                  <a:lnTo>
                    <a:pt x="453561" y="167726"/>
                  </a:lnTo>
                  <a:lnTo>
                    <a:pt x="448761" y="171755"/>
                  </a:lnTo>
                  <a:lnTo>
                    <a:pt x="446170" y="172431"/>
                  </a:lnTo>
                  <a:lnTo>
                    <a:pt x="444941" y="168383"/>
                  </a:lnTo>
                  <a:lnTo>
                    <a:pt x="443751" y="166811"/>
                  </a:lnTo>
                  <a:lnTo>
                    <a:pt x="443189" y="166621"/>
                  </a:lnTo>
                  <a:lnTo>
                    <a:pt x="441989" y="166116"/>
                  </a:lnTo>
                  <a:lnTo>
                    <a:pt x="441055" y="166402"/>
                  </a:lnTo>
                  <a:lnTo>
                    <a:pt x="438169" y="169164"/>
                  </a:lnTo>
                  <a:lnTo>
                    <a:pt x="433540" y="170821"/>
                  </a:lnTo>
                  <a:lnTo>
                    <a:pt x="429711" y="171831"/>
                  </a:lnTo>
                  <a:lnTo>
                    <a:pt x="423615" y="173060"/>
                  </a:lnTo>
                  <a:lnTo>
                    <a:pt x="418909" y="173669"/>
                  </a:lnTo>
                  <a:lnTo>
                    <a:pt x="416909" y="173717"/>
                  </a:lnTo>
                  <a:lnTo>
                    <a:pt x="412566" y="173164"/>
                  </a:lnTo>
                  <a:lnTo>
                    <a:pt x="408737" y="172393"/>
                  </a:lnTo>
                  <a:lnTo>
                    <a:pt x="404908" y="172421"/>
                  </a:lnTo>
                  <a:lnTo>
                    <a:pt x="401964" y="172774"/>
                  </a:lnTo>
                  <a:lnTo>
                    <a:pt x="395145" y="175736"/>
                  </a:lnTo>
                  <a:lnTo>
                    <a:pt x="383543" y="181823"/>
                  </a:lnTo>
                  <a:lnTo>
                    <a:pt x="374723" y="184728"/>
                  </a:lnTo>
                  <a:lnTo>
                    <a:pt x="369779" y="185937"/>
                  </a:lnTo>
                  <a:lnTo>
                    <a:pt x="365903" y="186623"/>
                  </a:lnTo>
                  <a:lnTo>
                    <a:pt x="359273" y="186661"/>
                  </a:lnTo>
                  <a:lnTo>
                    <a:pt x="353873" y="186194"/>
                  </a:lnTo>
                  <a:lnTo>
                    <a:pt x="350129" y="186242"/>
                  </a:lnTo>
                  <a:lnTo>
                    <a:pt x="348053" y="185509"/>
                  </a:lnTo>
                  <a:lnTo>
                    <a:pt x="345091" y="183051"/>
                  </a:lnTo>
                  <a:lnTo>
                    <a:pt x="341509" y="180622"/>
                  </a:lnTo>
                  <a:lnTo>
                    <a:pt x="339909" y="180051"/>
                  </a:lnTo>
                  <a:lnTo>
                    <a:pt x="337823" y="179584"/>
                  </a:lnTo>
                  <a:lnTo>
                    <a:pt x="334775" y="179308"/>
                  </a:lnTo>
                  <a:lnTo>
                    <a:pt x="327155" y="182870"/>
                  </a:lnTo>
                  <a:lnTo>
                    <a:pt x="324783" y="183842"/>
                  </a:lnTo>
                  <a:lnTo>
                    <a:pt x="322173" y="184566"/>
                  </a:lnTo>
                  <a:lnTo>
                    <a:pt x="316906" y="186737"/>
                  </a:lnTo>
                  <a:lnTo>
                    <a:pt x="314573" y="187900"/>
                  </a:lnTo>
                  <a:lnTo>
                    <a:pt x="311648" y="187795"/>
                  </a:lnTo>
                  <a:lnTo>
                    <a:pt x="307914" y="187490"/>
                  </a:lnTo>
                  <a:lnTo>
                    <a:pt x="304676" y="187595"/>
                  </a:lnTo>
                  <a:lnTo>
                    <a:pt x="302514" y="185947"/>
                  </a:lnTo>
                  <a:lnTo>
                    <a:pt x="301342" y="184090"/>
                  </a:lnTo>
                  <a:lnTo>
                    <a:pt x="296932" y="182947"/>
                  </a:lnTo>
                  <a:lnTo>
                    <a:pt x="293779" y="182613"/>
                  </a:lnTo>
                  <a:lnTo>
                    <a:pt x="292970" y="183442"/>
                  </a:lnTo>
                  <a:lnTo>
                    <a:pt x="292132" y="185976"/>
                  </a:lnTo>
                  <a:lnTo>
                    <a:pt x="290789" y="192443"/>
                  </a:lnTo>
                  <a:lnTo>
                    <a:pt x="290541" y="194062"/>
                  </a:lnTo>
                  <a:lnTo>
                    <a:pt x="293322" y="200473"/>
                  </a:lnTo>
                  <a:lnTo>
                    <a:pt x="293198" y="201444"/>
                  </a:lnTo>
                  <a:lnTo>
                    <a:pt x="291217" y="201778"/>
                  </a:lnTo>
                  <a:lnTo>
                    <a:pt x="288941" y="201892"/>
                  </a:lnTo>
                  <a:lnTo>
                    <a:pt x="287455" y="202463"/>
                  </a:lnTo>
                  <a:lnTo>
                    <a:pt x="286226" y="203520"/>
                  </a:lnTo>
                  <a:lnTo>
                    <a:pt x="285483" y="209045"/>
                  </a:lnTo>
                  <a:lnTo>
                    <a:pt x="282845" y="210055"/>
                  </a:lnTo>
                  <a:lnTo>
                    <a:pt x="281587" y="211207"/>
                  </a:lnTo>
                  <a:lnTo>
                    <a:pt x="280292" y="214617"/>
                  </a:lnTo>
                  <a:lnTo>
                    <a:pt x="279587" y="214693"/>
                  </a:lnTo>
                  <a:lnTo>
                    <a:pt x="275320" y="212112"/>
                  </a:lnTo>
                  <a:lnTo>
                    <a:pt x="273320" y="211902"/>
                  </a:lnTo>
                  <a:lnTo>
                    <a:pt x="275044" y="209226"/>
                  </a:lnTo>
                  <a:lnTo>
                    <a:pt x="273177" y="203921"/>
                  </a:lnTo>
                  <a:lnTo>
                    <a:pt x="271139" y="198949"/>
                  </a:lnTo>
                  <a:lnTo>
                    <a:pt x="273062" y="195767"/>
                  </a:lnTo>
                  <a:lnTo>
                    <a:pt x="277044" y="191919"/>
                  </a:lnTo>
                  <a:lnTo>
                    <a:pt x="281225" y="187404"/>
                  </a:lnTo>
                  <a:lnTo>
                    <a:pt x="281225" y="184613"/>
                  </a:lnTo>
                  <a:lnTo>
                    <a:pt x="281007" y="182480"/>
                  </a:lnTo>
                  <a:lnTo>
                    <a:pt x="279806" y="181003"/>
                  </a:lnTo>
                  <a:lnTo>
                    <a:pt x="277501" y="179041"/>
                  </a:lnTo>
                  <a:lnTo>
                    <a:pt x="273644" y="181137"/>
                  </a:lnTo>
                  <a:lnTo>
                    <a:pt x="270891" y="183451"/>
                  </a:lnTo>
                  <a:lnTo>
                    <a:pt x="269091" y="183918"/>
                  </a:lnTo>
                  <a:lnTo>
                    <a:pt x="267138" y="185233"/>
                  </a:lnTo>
                  <a:lnTo>
                    <a:pt x="266186" y="187614"/>
                  </a:lnTo>
                  <a:lnTo>
                    <a:pt x="263823" y="189462"/>
                  </a:lnTo>
                  <a:lnTo>
                    <a:pt x="259966" y="190185"/>
                  </a:lnTo>
                  <a:lnTo>
                    <a:pt x="254165" y="188205"/>
                  </a:lnTo>
                  <a:lnTo>
                    <a:pt x="247935" y="185195"/>
                  </a:lnTo>
                  <a:lnTo>
                    <a:pt x="244411" y="182746"/>
                  </a:lnTo>
                  <a:lnTo>
                    <a:pt x="241535" y="182156"/>
                  </a:lnTo>
                  <a:lnTo>
                    <a:pt x="238801" y="183232"/>
                  </a:lnTo>
                  <a:lnTo>
                    <a:pt x="230734" y="189214"/>
                  </a:lnTo>
                  <a:lnTo>
                    <a:pt x="223351" y="197939"/>
                  </a:lnTo>
                  <a:lnTo>
                    <a:pt x="221523" y="199444"/>
                  </a:lnTo>
                  <a:lnTo>
                    <a:pt x="214569" y="203187"/>
                  </a:lnTo>
                  <a:lnTo>
                    <a:pt x="209978" y="204435"/>
                  </a:lnTo>
                  <a:lnTo>
                    <a:pt x="207816" y="204149"/>
                  </a:lnTo>
                  <a:lnTo>
                    <a:pt x="198663" y="205787"/>
                  </a:lnTo>
                  <a:lnTo>
                    <a:pt x="194120" y="206026"/>
                  </a:lnTo>
                  <a:lnTo>
                    <a:pt x="190519" y="207997"/>
                  </a:lnTo>
                  <a:lnTo>
                    <a:pt x="183537" y="205864"/>
                  </a:lnTo>
                  <a:lnTo>
                    <a:pt x="179365" y="203130"/>
                  </a:lnTo>
                  <a:lnTo>
                    <a:pt x="176851" y="200349"/>
                  </a:lnTo>
                  <a:lnTo>
                    <a:pt x="172755" y="194358"/>
                  </a:lnTo>
                  <a:lnTo>
                    <a:pt x="169850" y="191510"/>
                  </a:lnTo>
                  <a:lnTo>
                    <a:pt x="163325" y="188938"/>
                  </a:lnTo>
                  <a:lnTo>
                    <a:pt x="151952" y="182689"/>
                  </a:lnTo>
                  <a:lnTo>
                    <a:pt x="148961" y="182004"/>
                  </a:lnTo>
                  <a:lnTo>
                    <a:pt x="141198" y="181108"/>
                  </a:lnTo>
                  <a:lnTo>
                    <a:pt x="133016" y="180537"/>
                  </a:lnTo>
                  <a:lnTo>
                    <a:pt x="131359" y="182813"/>
                  </a:lnTo>
                  <a:lnTo>
                    <a:pt x="130730" y="191814"/>
                  </a:lnTo>
                  <a:lnTo>
                    <a:pt x="129330" y="194281"/>
                  </a:lnTo>
                  <a:lnTo>
                    <a:pt x="128731" y="198939"/>
                  </a:lnTo>
                  <a:lnTo>
                    <a:pt x="127730" y="200273"/>
                  </a:lnTo>
                  <a:lnTo>
                    <a:pt x="126159" y="201149"/>
                  </a:lnTo>
                  <a:lnTo>
                    <a:pt x="123701" y="199682"/>
                  </a:lnTo>
                  <a:lnTo>
                    <a:pt x="121996" y="199034"/>
                  </a:lnTo>
                  <a:lnTo>
                    <a:pt x="118024" y="200949"/>
                  </a:lnTo>
                  <a:lnTo>
                    <a:pt x="110166" y="203625"/>
                  </a:lnTo>
                  <a:lnTo>
                    <a:pt x="107489" y="204006"/>
                  </a:lnTo>
                  <a:lnTo>
                    <a:pt x="98384" y="200635"/>
                  </a:lnTo>
                  <a:lnTo>
                    <a:pt x="95050" y="198463"/>
                  </a:lnTo>
                  <a:lnTo>
                    <a:pt x="92897" y="196062"/>
                  </a:lnTo>
                  <a:lnTo>
                    <a:pt x="92173" y="191995"/>
                  </a:lnTo>
                  <a:lnTo>
                    <a:pt x="90821" y="189681"/>
                  </a:lnTo>
                  <a:lnTo>
                    <a:pt x="90621" y="188090"/>
                  </a:lnTo>
                  <a:lnTo>
                    <a:pt x="90088" y="186261"/>
                  </a:lnTo>
                  <a:lnTo>
                    <a:pt x="88249" y="185538"/>
                  </a:lnTo>
                  <a:lnTo>
                    <a:pt x="86277" y="186928"/>
                  </a:lnTo>
                  <a:lnTo>
                    <a:pt x="84163" y="186871"/>
                  </a:lnTo>
                  <a:lnTo>
                    <a:pt x="81515" y="186023"/>
                  </a:lnTo>
                  <a:lnTo>
                    <a:pt x="75257" y="182604"/>
                  </a:lnTo>
                  <a:lnTo>
                    <a:pt x="70456" y="182328"/>
                  </a:lnTo>
                  <a:lnTo>
                    <a:pt x="67560" y="186499"/>
                  </a:lnTo>
                  <a:lnTo>
                    <a:pt x="65313" y="187823"/>
                  </a:lnTo>
                  <a:lnTo>
                    <a:pt x="62855" y="188223"/>
                  </a:lnTo>
                  <a:lnTo>
                    <a:pt x="62712" y="187042"/>
                  </a:lnTo>
                  <a:lnTo>
                    <a:pt x="64579" y="184337"/>
                  </a:lnTo>
                  <a:lnTo>
                    <a:pt x="57083" y="184833"/>
                  </a:lnTo>
                  <a:lnTo>
                    <a:pt x="53130" y="186890"/>
                  </a:lnTo>
                  <a:lnTo>
                    <a:pt x="50044" y="186566"/>
                  </a:lnTo>
                  <a:lnTo>
                    <a:pt x="47730" y="185642"/>
                  </a:lnTo>
                  <a:lnTo>
                    <a:pt x="48073" y="184509"/>
                  </a:lnTo>
                  <a:lnTo>
                    <a:pt x="50416" y="184090"/>
                  </a:lnTo>
                  <a:lnTo>
                    <a:pt x="52454" y="183166"/>
                  </a:lnTo>
                  <a:lnTo>
                    <a:pt x="60570" y="182413"/>
                  </a:lnTo>
                  <a:lnTo>
                    <a:pt x="62465" y="181661"/>
                  </a:lnTo>
                  <a:lnTo>
                    <a:pt x="64541" y="178718"/>
                  </a:lnTo>
                  <a:lnTo>
                    <a:pt x="68313" y="176184"/>
                  </a:lnTo>
                  <a:lnTo>
                    <a:pt x="68799" y="175098"/>
                  </a:lnTo>
                  <a:lnTo>
                    <a:pt x="65894" y="175088"/>
                  </a:lnTo>
                  <a:lnTo>
                    <a:pt x="53454" y="175822"/>
                  </a:lnTo>
                  <a:lnTo>
                    <a:pt x="44920" y="175422"/>
                  </a:lnTo>
                  <a:lnTo>
                    <a:pt x="43910" y="176679"/>
                  </a:lnTo>
                  <a:lnTo>
                    <a:pt x="42624" y="176860"/>
                  </a:lnTo>
                  <a:lnTo>
                    <a:pt x="42272" y="173441"/>
                  </a:lnTo>
                  <a:lnTo>
                    <a:pt x="43624" y="171850"/>
                  </a:lnTo>
                  <a:lnTo>
                    <a:pt x="45434" y="172002"/>
                  </a:lnTo>
                  <a:lnTo>
                    <a:pt x="49902" y="170621"/>
                  </a:lnTo>
                  <a:lnTo>
                    <a:pt x="49501" y="167773"/>
                  </a:lnTo>
                  <a:lnTo>
                    <a:pt x="46311" y="165849"/>
                  </a:lnTo>
                  <a:lnTo>
                    <a:pt x="45663" y="164706"/>
                  </a:lnTo>
                  <a:lnTo>
                    <a:pt x="43339" y="164439"/>
                  </a:lnTo>
                  <a:lnTo>
                    <a:pt x="41462" y="163078"/>
                  </a:lnTo>
                  <a:lnTo>
                    <a:pt x="41053" y="159648"/>
                  </a:lnTo>
                  <a:lnTo>
                    <a:pt x="39557" y="155877"/>
                  </a:lnTo>
                  <a:lnTo>
                    <a:pt x="37424" y="154057"/>
                  </a:lnTo>
                  <a:lnTo>
                    <a:pt x="37690" y="153057"/>
                  </a:lnTo>
                  <a:lnTo>
                    <a:pt x="41605" y="151781"/>
                  </a:lnTo>
                  <a:lnTo>
                    <a:pt x="42415" y="146494"/>
                  </a:lnTo>
                  <a:lnTo>
                    <a:pt x="41815" y="143246"/>
                  </a:lnTo>
                  <a:lnTo>
                    <a:pt x="39843" y="142970"/>
                  </a:lnTo>
                  <a:lnTo>
                    <a:pt x="34099" y="140398"/>
                  </a:lnTo>
                  <a:lnTo>
                    <a:pt x="32356" y="140675"/>
                  </a:lnTo>
                  <a:lnTo>
                    <a:pt x="30451" y="137846"/>
                  </a:lnTo>
                  <a:lnTo>
                    <a:pt x="27118" y="135817"/>
                  </a:lnTo>
                  <a:lnTo>
                    <a:pt x="25470" y="136560"/>
                  </a:lnTo>
                  <a:lnTo>
                    <a:pt x="24432" y="137484"/>
                  </a:lnTo>
                  <a:lnTo>
                    <a:pt x="22889" y="137046"/>
                  </a:lnTo>
                  <a:lnTo>
                    <a:pt x="20307" y="135284"/>
                  </a:lnTo>
                  <a:lnTo>
                    <a:pt x="17764" y="134331"/>
                  </a:lnTo>
                  <a:lnTo>
                    <a:pt x="16640" y="133150"/>
                  </a:lnTo>
                  <a:lnTo>
                    <a:pt x="18049" y="129997"/>
                  </a:lnTo>
                  <a:lnTo>
                    <a:pt x="19993" y="130073"/>
                  </a:lnTo>
                  <a:lnTo>
                    <a:pt x="20345" y="127606"/>
                  </a:lnTo>
                  <a:lnTo>
                    <a:pt x="18812" y="123482"/>
                  </a:lnTo>
                  <a:lnTo>
                    <a:pt x="18964" y="121358"/>
                  </a:lnTo>
                  <a:lnTo>
                    <a:pt x="20660" y="120777"/>
                  </a:lnTo>
                  <a:lnTo>
                    <a:pt x="22593" y="121177"/>
                  </a:lnTo>
                  <a:lnTo>
                    <a:pt x="24546" y="123644"/>
                  </a:lnTo>
                  <a:lnTo>
                    <a:pt x="25184" y="126025"/>
                  </a:lnTo>
                  <a:lnTo>
                    <a:pt x="24775" y="128349"/>
                  </a:lnTo>
                  <a:lnTo>
                    <a:pt x="26012" y="130597"/>
                  </a:lnTo>
                  <a:lnTo>
                    <a:pt x="26898" y="131169"/>
                  </a:lnTo>
                  <a:lnTo>
                    <a:pt x="27489" y="128797"/>
                  </a:lnTo>
                  <a:lnTo>
                    <a:pt x="28317" y="128349"/>
                  </a:lnTo>
                  <a:lnTo>
                    <a:pt x="29460" y="129378"/>
                  </a:lnTo>
                  <a:lnTo>
                    <a:pt x="31909" y="129892"/>
                  </a:lnTo>
                  <a:lnTo>
                    <a:pt x="38252" y="128444"/>
                  </a:lnTo>
                  <a:lnTo>
                    <a:pt x="39471" y="127216"/>
                  </a:lnTo>
                  <a:lnTo>
                    <a:pt x="34823" y="127359"/>
                  </a:lnTo>
                  <a:lnTo>
                    <a:pt x="33128" y="126206"/>
                  </a:lnTo>
                  <a:lnTo>
                    <a:pt x="31280" y="123625"/>
                  </a:lnTo>
                  <a:lnTo>
                    <a:pt x="30146" y="121282"/>
                  </a:lnTo>
                  <a:lnTo>
                    <a:pt x="29946" y="120129"/>
                  </a:lnTo>
                  <a:lnTo>
                    <a:pt x="29308" y="118443"/>
                  </a:lnTo>
                  <a:lnTo>
                    <a:pt x="30013" y="117538"/>
                  </a:lnTo>
                  <a:lnTo>
                    <a:pt x="33194" y="116186"/>
                  </a:lnTo>
                  <a:lnTo>
                    <a:pt x="35986" y="112385"/>
                  </a:lnTo>
                  <a:lnTo>
                    <a:pt x="34814" y="111290"/>
                  </a:lnTo>
                  <a:lnTo>
                    <a:pt x="33481" y="110766"/>
                  </a:lnTo>
                  <a:lnTo>
                    <a:pt x="32032" y="111157"/>
                  </a:lnTo>
                  <a:lnTo>
                    <a:pt x="30661" y="109852"/>
                  </a:lnTo>
                  <a:lnTo>
                    <a:pt x="30480" y="108042"/>
                  </a:lnTo>
                  <a:lnTo>
                    <a:pt x="31575" y="106575"/>
                  </a:lnTo>
                  <a:lnTo>
                    <a:pt x="31689" y="104556"/>
                  </a:lnTo>
                  <a:lnTo>
                    <a:pt x="28099" y="99574"/>
                  </a:lnTo>
                  <a:lnTo>
                    <a:pt x="27098" y="98488"/>
                  </a:lnTo>
                  <a:lnTo>
                    <a:pt x="27880" y="96859"/>
                  </a:lnTo>
                  <a:lnTo>
                    <a:pt x="30623" y="94126"/>
                  </a:lnTo>
                  <a:lnTo>
                    <a:pt x="33233" y="90735"/>
                  </a:lnTo>
                  <a:lnTo>
                    <a:pt x="32918" y="89621"/>
                  </a:lnTo>
                  <a:lnTo>
                    <a:pt x="30985" y="89163"/>
                  </a:lnTo>
                  <a:lnTo>
                    <a:pt x="21822" y="90621"/>
                  </a:lnTo>
                  <a:lnTo>
                    <a:pt x="18259" y="91878"/>
                  </a:lnTo>
                  <a:lnTo>
                    <a:pt x="11906" y="92459"/>
                  </a:lnTo>
                  <a:lnTo>
                    <a:pt x="11449" y="90611"/>
                  </a:lnTo>
                  <a:lnTo>
                    <a:pt x="11592" y="88954"/>
                  </a:lnTo>
                  <a:lnTo>
                    <a:pt x="13021" y="85925"/>
                  </a:lnTo>
                  <a:lnTo>
                    <a:pt x="12887" y="78438"/>
                  </a:lnTo>
                  <a:lnTo>
                    <a:pt x="13735" y="74371"/>
                  </a:lnTo>
                  <a:lnTo>
                    <a:pt x="17269" y="73152"/>
                  </a:lnTo>
                  <a:lnTo>
                    <a:pt x="21603" y="67161"/>
                  </a:lnTo>
                  <a:lnTo>
                    <a:pt x="28623" y="60074"/>
                  </a:lnTo>
                  <a:lnTo>
                    <a:pt x="35957" y="60207"/>
                  </a:lnTo>
                  <a:lnTo>
                    <a:pt x="38891" y="58245"/>
                  </a:lnTo>
                  <a:lnTo>
                    <a:pt x="43243" y="58131"/>
                  </a:lnTo>
                  <a:lnTo>
                    <a:pt x="44034" y="59550"/>
                  </a:lnTo>
                  <a:lnTo>
                    <a:pt x="44529" y="60912"/>
                  </a:lnTo>
                  <a:lnTo>
                    <a:pt x="48349" y="62874"/>
                  </a:lnTo>
                  <a:lnTo>
                    <a:pt x="55093" y="62560"/>
                  </a:lnTo>
                  <a:lnTo>
                    <a:pt x="56731" y="61789"/>
                  </a:lnTo>
                  <a:lnTo>
                    <a:pt x="58321" y="60712"/>
                  </a:lnTo>
                  <a:lnTo>
                    <a:pt x="55197" y="57226"/>
                  </a:lnTo>
                  <a:lnTo>
                    <a:pt x="56188" y="56236"/>
                  </a:lnTo>
                  <a:lnTo>
                    <a:pt x="59017" y="56121"/>
                  </a:lnTo>
                  <a:lnTo>
                    <a:pt x="62084" y="56940"/>
                  </a:lnTo>
                  <a:lnTo>
                    <a:pt x="62226" y="57740"/>
                  </a:lnTo>
                  <a:lnTo>
                    <a:pt x="61417" y="58836"/>
                  </a:lnTo>
                  <a:lnTo>
                    <a:pt x="60464" y="60750"/>
                  </a:lnTo>
                  <a:lnTo>
                    <a:pt x="61370" y="61122"/>
                  </a:lnTo>
                  <a:lnTo>
                    <a:pt x="70095" y="59960"/>
                  </a:lnTo>
                  <a:lnTo>
                    <a:pt x="79220" y="60893"/>
                  </a:lnTo>
                  <a:lnTo>
                    <a:pt x="82125" y="60388"/>
                  </a:lnTo>
                  <a:lnTo>
                    <a:pt x="89297" y="60427"/>
                  </a:lnTo>
                  <a:lnTo>
                    <a:pt x="90583" y="59226"/>
                  </a:lnTo>
                  <a:lnTo>
                    <a:pt x="88411" y="57712"/>
                  </a:lnTo>
                  <a:lnTo>
                    <a:pt x="86287" y="57188"/>
                  </a:lnTo>
                  <a:lnTo>
                    <a:pt x="84858" y="56455"/>
                  </a:lnTo>
                  <a:lnTo>
                    <a:pt x="83429" y="55378"/>
                  </a:lnTo>
                  <a:lnTo>
                    <a:pt x="87982" y="51997"/>
                  </a:lnTo>
                  <a:lnTo>
                    <a:pt x="90554" y="51349"/>
                  </a:lnTo>
                  <a:lnTo>
                    <a:pt x="102679" y="49263"/>
                  </a:lnTo>
                  <a:lnTo>
                    <a:pt x="111700" y="48225"/>
                  </a:lnTo>
                  <a:lnTo>
                    <a:pt x="111814" y="47444"/>
                  </a:lnTo>
                  <a:lnTo>
                    <a:pt x="110509" y="47444"/>
                  </a:lnTo>
                  <a:lnTo>
                    <a:pt x="98860" y="45710"/>
                  </a:lnTo>
                  <a:lnTo>
                    <a:pt x="96050" y="44377"/>
                  </a:lnTo>
                  <a:lnTo>
                    <a:pt x="92154" y="41186"/>
                  </a:lnTo>
                  <a:lnTo>
                    <a:pt x="91307" y="40281"/>
                  </a:lnTo>
                  <a:lnTo>
                    <a:pt x="90325" y="38719"/>
                  </a:lnTo>
                  <a:lnTo>
                    <a:pt x="90916" y="35395"/>
                  </a:lnTo>
                  <a:lnTo>
                    <a:pt x="91640" y="32718"/>
                  </a:lnTo>
                  <a:lnTo>
                    <a:pt x="93078" y="31166"/>
                  </a:lnTo>
                  <a:lnTo>
                    <a:pt x="97736" y="30927"/>
                  </a:lnTo>
                  <a:lnTo>
                    <a:pt x="113700" y="33652"/>
                  </a:lnTo>
                  <a:lnTo>
                    <a:pt x="125073" y="32023"/>
                  </a:lnTo>
                  <a:lnTo>
                    <a:pt x="137503" y="35985"/>
                  </a:lnTo>
                  <a:lnTo>
                    <a:pt x="149400" y="35185"/>
                  </a:lnTo>
                  <a:lnTo>
                    <a:pt x="151848" y="33404"/>
                  </a:lnTo>
                  <a:lnTo>
                    <a:pt x="154829" y="27661"/>
                  </a:lnTo>
                  <a:lnTo>
                    <a:pt x="171631" y="18097"/>
                  </a:lnTo>
                  <a:lnTo>
                    <a:pt x="177508" y="13097"/>
                  </a:lnTo>
                  <a:lnTo>
                    <a:pt x="183813" y="10353"/>
                  </a:lnTo>
                  <a:lnTo>
                    <a:pt x="194624" y="7306"/>
                  </a:lnTo>
                  <a:lnTo>
                    <a:pt x="203663" y="3267"/>
                  </a:lnTo>
                  <a:lnTo>
                    <a:pt x="206245" y="2800"/>
                  </a:lnTo>
                  <a:lnTo>
                    <a:pt x="227942" y="4734"/>
                  </a:lnTo>
                  <a:lnTo>
                    <a:pt x="242849" y="4981"/>
                  </a:lnTo>
                  <a:lnTo>
                    <a:pt x="249688" y="1162"/>
                  </a:lnTo>
                  <a:lnTo>
                    <a:pt x="253660" y="2448"/>
                  </a:lnTo>
                  <a:lnTo>
                    <a:pt x="253289" y="3810"/>
                  </a:lnTo>
                  <a:lnTo>
                    <a:pt x="252565" y="4981"/>
                  </a:lnTo>
                  <a:lnTo>
                    <a:pt x="252784" y="7334"/>
                  </a:lnTo>
                  <a:lnTo>
                    <a:pt x="255108" y="10792"/>
                  </a:lnTo>
                  <a:lnTo>
                    <a:pt x="257480" y="13144"/>
                  </a:lnTo>
                  <a:lnTo>
                    <a:pt x="264433" y="16516"/>
                  </a:lnTo>
                  <a:lnTo>
                    <a:pt x="274101" y="13678"/>
                  </a:lnTo>
                  <a:lnTo>
                    <a:pt x="275663" y="13992"/>
                  </a:lnTo>
                  <a:lnTo>
                    <a:pt x="277635" y="14783"/>
                  </a:lnTo>
                  <a:lnTo>
                    <a:pt x="281044" y="23898"/>
                  </a:lnTo>
                  <a:lnTo>
                    <a:pt x="283693" y="27108"/>
                  </a:lnTo>
                  <a:lnTo>
                    <a:pt x="287084" y="29289"/>
                  </a:lnTo>
                  <a:lnTo>
                    <a:pt x="289874" y="29718"/>
                  </a:lnTo>
                  <a:lnTo>
                    <a:pt x="291941" y="27441"/>
                  </a:lnTo>
                  <a:lnTo>
                    <a:pt x="293541" y="26527"/>
                  </a:lnTo>
                  <a:lnTo>
                    <a:pt x="297037" y="26136"/>
                  </a:lnTo>
                  <a:lnTo>
                    <a:pt x="302762" y="29261"/>
                  </a:lnTo>
                  <a:lnTo>
                    <a:pt x="304742" y="32480"/>
                  </a:lnTo>
                  <a:lnTo>
                    <a:pt x="314487" y="34966"/>
                  </a:lnTo>
                  <a:lnTo>
                    <a:pt x="323431" y="36214"/>
                  </a:lnTo>
                  <a:lnTo>
                    <a:pt x="327288" y="38938"/>
                  </a:lnTo>
                  <a:lnTo>
                    <a:pt x="339880" y="41662"/>
                  </a:lnTo>
                  <a:lnTo>
                    <a:pt x="344586" y="41243"/>
                  </a:lnTo>
                  <a:lnTo>
                    <a:pt x="352473" y="38386"/>
                  </a:lnTo>
                  <a:lnTo>
                    <a:pt x="367827" y="35252"/>
                  </a:lnTo>
                  <a:lnTo>
                    <a:pt x="378028" y="39624"/>
                  </a:lnTo>
                  <a:lnTo>
                    <a:pt x="380790" y="40196"/>
                  </a:lnTo>
                  <a:lnTo>
                    <a:pt x="383171" y="39814"/>
                  </a:lnTo>
                  <a:lnTo>
                    <a:pt x="386601" y="41015"/>
                  </a:lnTo>
                  <a:lnTo>
                    <a:pt x="390258" y="40367"/>
                  </a:lnTo>
                  <a:lnTo>
                    <a:pt x="401545" y="35204"/>
                  </a:lnTo>
                  <a:lnTo>
                    <a:pt x="405079" y="32271"/>
                  </a:lnTo>
                  <a:lnTo>
                    <a:pt x="408822" y="31518"/>
                  </a:lnTo>
                  <a:lnTo>
                    <a:pt x="412137" y="29756"/>
                  </a:lnTo>
                  <a:lnTo>
                    <a:pt x="420976" y="23993"/>
                  </a:lnTo>
                  <a:lnTo>
                    <a:pt x="423463" y="20593"/>
                  </a:lnTo>
                  <a:close/>
                  <a:moveTo>
                    <a:pt x="8048" y="69199"/>
                  </a:moveTo>
                  <a:lnTo>
                    <a:pt x="1905" y="70275"/>
                  </a:lnTo>
                  <a:lnTo>
                    <a:pt x="0" y="69218"/>
                  </a:lnTo>
                  <a:lnTo>
                    <a:pt x="1924" y="67113"/>
                  </a:lnTo>
                  <a:lnTo>
                    <a:pt x="5505" y="65808"/>
                  </a:lnTo>
                  <a:lnTo>
                    <a:pt x="6668" y="65656"/>
                  </a:lnTo>
                  <a:lnTo>
                    <a:pt x="8239" y="67751"/>
                  </a:lnTo>
                  <a:lnTo>
                    <a:pt x="8048" y="69199"/>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31" name="Freeform: Shape 230">
              <a:extLst>
                <a:ext uri="{FF2B5EF4-FFF2-40B4-BE49-F238E27FC236}">
                  <a16:creationId xmlns:a16="http://schemas.microsoft.com/office/drawing/2014/main" id="{0BF4B02B-533B-4971-B91F-99A98A8ECAF6}"/>
                </a:ext>
              </a:extLst>
            </p:cNvPr>
            <p:cNvSpPr/>
            <p:nvPr/>
          </p:nvSpPr>
          <p:spPr>
            <a:xfrm>
              <a:off x="7572081" y="2557829"/>
              <a:ext cx="1019630" cy="672956"/>
            </a:xfrm>
            <a:custGeom>
              <a:avLst/>
              <a:gdLst>
                <a:gd name="connsiteX0" fmla="*/ 429977 w 476250"/>
                <a:gd name="connsiteY0" fmla="*/ 217303 h 314325"/>
                <a:gd name="connsiteX1" fmla="*/ 429006 w 476250"/>
                <a:gd name="connsiteY1" fmla="*/ 217741 h 314325"/>
                <a:gd name="connsiteX2" fmla="*/ 419662 w 476250"/>
                <a:gd name="connsiteY2" fmla="*/ 217132 h 314325"/>
                <a:gd name="connsiteX3" fmla="*/ 412032 w 476250"/>
                <a:gd name="connsiteY3" fmla="*/ 217961 h 314325"/>
                <a:gd name="connsiteX4" fmla="*/ 406593 w 476250"/>
                <a:gd name="connsiteY4" fmla="*/ 224123 h 314325"/>
                <a:gd name="connsiteX5" fmla="*/ 403355 w 476250"/>
                <a:gd name="connsiteY5" fmla="*/ 224104 h 314325"/>
                <a:gd name="connsiteX6" fmla="*/ 398793 w 476250"/>
                <a:gd name="connsiteY6" fmla="*/ 225704 h 314325"/>
                <a:gd name="connsiteX7" fmla="*/ 395697 w 476250"/>
                <a:gd name="connsiteY7" fmla="*/ 227695 h 314325"/>
                <a:gd name="connsiteX8" fmla="*/ 392030 w 476250"/>
                <a:gd name="connsiteY8" fmla="*/ 232000 h 314325"/>
                <a:gd name="connsiteX9" fmla="*/ 389191 w 476250"/>
                <a:gd name="connsiteY9" fmla="*/ 230067 h 314325"/>
                <a:gd name="connsiteX10" fmla="*/ 385715 w 476250"/>
                <a:gd name="connsiteY10" fmla="*/ 230124 h 314325"/>
                <a:gd name="connsiteX11" fmla="*/ 382324 w 476250"/>
                <a:gd name="connsiteY11" fmla="*/ 231295 h 314325"/>
                <a:gd name="connsiteX12" fmla="*/ 378247 w 476250"/>
                <a:gd name="connsiteY12" fmla="*/ 234172 h 314325"/>
                <a:gd name="connsiteX13" fmla="*/ 375980 w 476250"/>
                <a:gd name="connsiteY13" fmla="*/ 234677 h 314325"/>
                <a:gd name="connsiteX14" fmla="*/ 371446 w 476250"/>
                <a:gd name="connsiteY14" fmla="*/ 233858 h 314325"/>
                <a:gd name="connsiteX15" fmla="*/ 366160 w 476250"/>
                <a:gd name="connsiteY15" fmla="*/ 235505 h 314325"/>
                <a:gd name="connsiteX16" fmla="*/ 354749 w 476250"/>
                <a:gd name="connsiteY16" fmla="*/ 244907 h 314325"/>
                <a:gd name="connsiteX17" fmla="*/ 350910 w 476250"/>
                <a:gd name="connsiteY17" fmla="*/ 251755 h 314325"/>
                <a:gd name="connsiteX18" fmla="*/ 349510 w 476250"/>
                <a:gd name="connsiteY18" fmla="*/ 253089 h 314325"/>
                <a:gd name="connsiteX19" fmla="*/ 347586 w 476250"/>
                <a:gd name="connsiteY19" fmla="*/ 254756 h 314325"/>
                <a:gd name="connsiteX20" fmla="*/ 345528 w 476250"/>
                <a:gd name="connsiteY20" fmla="*/ 255594 h 314325"/>
                <a:gd name="connsiteX21" fmla="*/ 344443 w 476250"/>
                <a:gd name="connsiteY21" fmla="*/ 255518 h 314325"/>
                <a:gd name="connsiteX22" fmla="*/ 349882 w 476250"/>
                <a:gd name="connsiteY22" fmla="*/ 250660 h 314325"/>
                <a:gd name="connsiteX23" fmla="*/ 351548 w 476250"/>
                <a:gd name="connsiteY23" fmla="*/ 248841 h 314325"/>
                <a:gd name="connsiteX24" fmla="*/ 351834 w 476250"/>
                <a:gd name="connsiteY24" fmla="*/ 247497 h 314325"/>
                <a:gd name="connsiteX25" fmla="*/ 351863 w 476250"/>
                <a:gd name="connsiteY25" fmla="*/ 245316 h 314325"/>
                <a:gd name="connsiteX26" fmla="*/ 350215 w 476250"/>
                <a:gd name="connsiteY26" fmla="*/ 242611 h 314325"/>
                <a:gd name="connsiteX27" fmla="*/ 345767 w 476250"/>
                <a:gd name="connsiteY27" fmla="*/ 249307 h 314325"/>
                <a:gd name="connsiteX28" fmla="*/ 343242 w 476250"/>
                <a:gd name="connsiteY28" fmla="*/ 250279 h 314325"/>
                <a:gd name="connsiteX29" fmla="*/ 340033 w 476250"/>
                <a:gd name="connsiteY29" fmla="*/ 252289 h 314325"/>
                <a:gd name="connsiteX30" fmla="*/ 339871 w 476250"/>
                <a:gd name="connsiteY30" fmla="*/ 256756 h 314325"/>
                <a:gd name="connsiteX31" fmla="*/ 340242 w 476250"/>
                <a:gd name="connsiteY31" fmla="*/ 260070 h 314325"/>
                <a:gd name="connsiteX32" fmla="*/ 341556 w 476250"/>
                <a:gd name="connsiteY32" fmla="*/ 264233 h 314325"/>
                <a:gd name="connsiteX33" fmla="*/ 344662 w 476250"/>
                <a:gd name="connsiteY33" fmla="*/ 271024 h 314325"/>
                <a:gd name="connsiteX34" fmla="*/ 351005 w 476250"/>
                <a:gd name="connsiteY34" fmla="*/ 280692 h 314325"/>
                <a:gd name="connsiteX35" fmla="*/ 354044 w 476250"/>
                <a:gd name="connsiteY35" fmla="*/ 284235 h 314325"/>
                <a:gd name="connsiteX36" fmla="*/ 356273 w 476250"/>
                <a:gd name="connsiteY36" fmla="*/ 285645 h 314325"/>
                <a:gd name="connsiteX37" fmla="*/ 358959 w 476250"/>
                <a:gd name="connsiteY37" fmla="*/ 285845 h 314325"/>
                <a:gd name="connsiteX38" fmla="*/ 364121 w 476250"/>
                <a:gd name="connsiteY38" fmla="*/ 282864 h 314325"/>
                <a:gd name="connsiteX39" fmla="*/ 366322 w 476250"/>
                <a:gd name="connsiteY39" fmla="*/ 282397 h 314325"/>
                <a:gd name="connsiteX40" fmla="*/ 371122 w 476250"/>
                <a:gd name="connsiteY40" fmla="*/ 283531 h 314325"/>
                <a:gd name="connsiteX41" fmla="*/ 372837 w 476250"/>
                <a:gd name="connsiteY41" fmla="*/ 281549 h 314325"/>
                <a:gd name="connsiteX42" fmla="*/ 375332 w 476250"/>
                <a:gd name="connsiteY42" fmla="*/ 280445 h 314325"/>
                <a:gd name="connsiteX43" fmla="*/ 378533 w 476250"/>
                <a:gd name="connsiteY43" fmla="*/ 280302 h 314325"/>
                <a:gd name="connsiteX44" fmla="*/ 382191 w 476250"/>
                <a:gd name="connsiteY44" fmla="*/ 281197 h 314325"/>
                <a:gd name="connsiteX45" fmla="*/ 386153 w 476250"/>
                <a:gd name="connsiteY45" fmla="*/ 282702 h 314325"/>
                <a:gd name="connsiteX46" fmla="*/ 384524 w 476250"/>
                <a:gd name="connsiteY46" fmla="*/ 286102 h 314325"/>
                <a:gd name="connsiteX47" fmla="*/ 382828 w 476250"/>
                <a:gd name="connsiteY47" fmla="*/ 288807 h 314325"/>
                <a:gd name="connsiteX48" fmla="*/ 382228 w 476250"/>
                <a:gd name="connsiteY48" fmla="*/ 291798 h 314325"/>
                <a:gd name="connsiteX49" fmla="*/ 381285 w 476250"/>
                <a:gd name="connsiteY49" fmla="*/ 295122 h 314325"/>
                <a:gd name="connsiteX50" fmla="*/ 376914 w 476250"/>
                <a:gd name="connsiteY50" fmla="*/ 296608 h 314325"/>
                <a:gd name="connsiteX51" fmla="*/ 372237 w 476250"/>
                <a:gd name="connsiteY51" fmla="*/ 296428 h 314325"/>
                <a:gd name="connsiteX52" fmla="*/ 367303 w 476250"/>
                <a:gd name="connsiteY52" fmla="*/ 297389 h 314325"/>
                <a:gd name="connsiteX53" fmla="*/ 365522 w 476250"/>
                <a:gd name="connsiteY53" fmla="*/ 296103 h 314325"/>
                <a:gd name="connsiteX54" fmla="*/ 364341 w 476250"/>
                <a:gd name="connsiteY54" fmla="*/ 294922 h 314325"/>
                <a:gd name="connsiteX55" fmla="*/ 362150 w 476250"/>
                <a:gd name="connsiteY55" fmla="*/ 293741 h 314325"/>
                <a:gd name="connsiteX56" fmla="*/ 359264 w 476250"/>
                <a:gd name="connsiteY56" fmla="*/ 293094 h 314325"/>
                <a:gd name="connsiteX57" fmla="*/ 356673 w 476250"/>
                <a:gd name="connsiteY57" fmla="*/ 293884 h 314325"/>
                <a:gd name="connsiteX58" fmla="*/ 353606 w 476250"/>
                <a:gd name="connsiteY58" fmla="*/ 298409 h 314325"/>
                <a:gd name="connsiteX59" fmla="*/ 348176 w 476250"/>
                <a:gd name="connsiteY59" fmla="*/ 301495 h 314325"/>
                <a:gd name="connsiteX60" fmla="*/ 346386 w 476250"/>
                <a:gd name="connsiteY60" fmla="*/ 305019 h 314325"/>
                <a:gd name="connsiteX61" fmla="*/ 341043 w 476250"/>
                <a:gd name="connsiteY61" fmla="*/ 304229 h 314325"/>
                <a:gd name="connsiteX62" fmla="*/ 336470 w 476250"/>
                <a:gd name="connsiteY62" fmla="*/ 304847 h 314325"/>
                <a:gd name="connsiteX63" fmla="*/ 329869 w 476250"/>
                <a:gd name="connsiteY63" fmla="*/ 308057 h 314325"/>
                <a:gd name="connsiteX64" fmla="*/ 324840 w 476250"/>
                <a:gd name="connsiteY64" fmla="*/ 314915 h 314325"/>
                <a:gd name="connsiteX65" fmla="*/ 319297 w 476250"/>
                <a:gd name="connsiteY65" fmla="*/ 319192 h 314325"/>
                <a:gd name="connsiteX66" fmla="*/ 314906 w 476250"/>
                <a:gd name="connsiteY66" fmla="*/ 320545 h 314325"/>
                <a:gd name="connsiteX67" fmla="*/ 310782 w 476250"/>
                <a:gd name="connsiteY67" fmla="*/ 320126 h 314325"/>
                <a:gd name="connsiteX68" fmla="*/ 308114 w 476250"/>
                <a:gd name="connsiteY68" fmla="*/ 318849 h 314325"/>
                <a:gd name="connsiteX69" fmla="*/ 302628 w 476250"/>
                <a:gd name="connsiteY69" fmla="*/ 314354 h 314325"/>
                <a:gd name="connsiteX70" fmla="*/ 302952 w 476250"/>
                <a:gd name="connsiteY70" fmla="*/ 312744 h 314325"/>
                <a:gd name="connsiteX71" fmla="*/ 303714 w 476250"/>
                <a:gd name="connsiteY71" fmla="*/ 311934 h 314325"/>
                <a:gd name="connsiteX72" fmla="*/ 304752 w 476250"/>
                <a:gd name="connsiteY72" fmla="*/ 309610 h 314325"/>
                <a:gd name="connsiteX73" fmla="*/ 306943 w 476250"/>
                <a:gd name="connsiteY73" fmla="*/ 301076 h 314325"/>
                <a:gd name="connsiteX74" fmla="*/ 306648 w 476250"/>
                <a:gd name="connsiteY74" fmla="*/ 298294 h 314325"/>
                <a:gd name="connsiteX75" fmla="*/ 305419 w 476250"/>
                <a:gd name="connsiteY75" fmla="*/ 293922 h 314325"/>
                <a:gd name="connsiteX76" fmla="*/ 301066 w 476250"/>
                <a:gd name="connsiteY76" fmla="*/ 290513 h 314325"/>
                <a:gd name="connsiteX77" fmla="*/ 297570 w 476250"/>
                <a:gd name="connsiteY77" fmla="*/ 291160 h 314325"/>
                <a:gd name="connsiteX78" fmla="*/ 295580 w 476250"/>
                <a:gd name="connsiteY78" fmla="*/ 290255 h 314325"/>
                <a:gd name="connsiteX79" fmla="*/ 288407 w 476250"/>
                <a:gd name="connsiteY79" fmla="*/ 284445 h 314325"/>
                <a:gd name="connsiteX80" fmla="*/ 284502 w 476250"/>
                <a:gd name="connsiteY80" fmla="*/ 284035 h 314325"/>
                <a:gd name="connsiteX81" fmla="*/ 280187 w 476250"/>
                <a:gd name="connsiteY81" fmla="*/ 285207 h 314325"/>
                <a:gd name="connsiteX82" fmla="*/ 278596 w 476250"/>
                <a:gd name="connsiteY82" fmla="*/ 284359 h 314325"/>
                <a:gd name="connsiteX83" fmla="*/ 277425 w 476250"/>
                <a:gd name="connsiteY83" fmla="*/ 282330 h 314325"/>
                <a:gd name="connsiteX84" fmla="*/ 285978 w 476250"/>
                <a:gd name="connsiteY84" fmla="*/ 275139 h 314325"/>
                <a:gd name="connsiteX85" fmla="*/ 294379 w 476250"/>
                <a:gd name="connsiteY85" fmla="*/ 269186 h 314325"/>
                <a:gd name="connsiteX86" fmla="*/ 298066 w 476250"/>
                <a:gd name="connsiteY86" fmla="*/ 268576 h 314325"/>
                <a:gd name="connsiteX87" fmla="*/ 303037 w 476250"/>
                <a:gd name="connsiteY87" fmla="*/ 265795 h 314325"/>
                <a:gd name="connsiteX88" fmla="*/ 308353 w 476250"/>
                <a:gd name="connsiteY88" fmla="*/ 261623 h 314325"/>
                <a:gd name="connsiteX89" fmla="*/ 307600 w 476250"/>
                <a:gd name="connsiteY89" fmla="*/ 258337 h 314325"/>
                <a:gd name="connsiteX90" fmla="*/ 306457 w 476250"/>
                <a:gd name="connsiteY90" fmla="*/ 255899 h 314325"/>
                <a:gd name="connsiteX91" fmla="*/ 303914 w 476250"/>
                <a:gd name="connsiteY91" fmla="*/ 256565 h 314325"/>
                <a:gd name="connsiteX92" fmla="*/ 302066 w 476250"/>
                <a:gd name="connsiteY92" fmla="*/ 257375 h 314325"/>
                <a:gd name="connsiteX93" fmla="*/ 297618 w 476250"/>
                <a:gd name="connsiteY93" fmla="*/ 254765 h 314325"/>
                <a:gd name="connsiteX94" fmla="*/ 295989 w 476250"/>
                <a:gd name="connsiteY94" fmla="*/ 252841 h 314325"/>
                <a:gd name="connsiteX95" fmla="*/ 289027 w 476250"/>
                <a:gd name="connsiteY95" fmla="*/ 254841 h 314325"/>
                <a:gd name="connsiteX96" fmla="*/ 285149 w 476250"/>
                <a:gd name="connsiteY96" fmla="*/ 254546 h 314325"/>
                <a:gd name="connsiteX97" fmla="*/ 276596 w 476250"/>
                <a:gd name="connsiteY97" fmla="*/ 256384 h 314325"/>
                <a:gd name="connsiteX98" fmla="*/ 272662 w 476250"/>
                <a:gd name="connsiteY98" fmla="*/ 254593 h 314325"/>
                <a:gd name="connsiteX99" fmla="*/ 264804 w 476250"/>
                <a:gd name="connsiteY99" fmla="*/ 249564 h 314325"/>
                <a:gd name="connsiteX100" fmla="*/ 261851 w 476250"/>
                <a:gd name="connsiteY100" fmla="*/ 248555 h 314325"/>
                <a:gd name="connsiteX101" fmla="*/ 259337 w 476250"/>
                <a:gd name="connsiteY101" fmla="*/ 248774 h 314325"/>
                <a:gd name="connsiteX102" fmla="*/ 257965 w 476250"/>
                <a:gd name="connsiteY102" fmla="*/ 247117 h 314325"/>
                <a:gd name="connsiteX103" fmla="*/ 259642 w 476250"/>
                <a:gd name="connsiteY103" fmla="*/ 246288 h 314325"/>
                <a:gd name="connsiteX104" fmla="*/ 261595 w 476250"/>
                <a:gd name="connsiteY104" fmla="*/ 246193 h 314325"/>
                <a:gd name="connsiteX105" fmla="*/ 263623 w 476250"/>
                <a:gd name="connsiteY105" fmla="*/ 245583 h 314325"/>
                <a:gd name="connsiteX106" fmla="*/ 264195 w 476250"/>
                <a:gd name="connsiteY106" fmla="*/ 244707 h 314325"/>
                <a:gd name="connsiteX107" fmla="*/ 264071 w 476250"/>
                <a:gd name="connsiteY107" fmla="*/ 243049 h 314325"/>
                <a:gd name="connsiteX108" fmla="*/ 259985 w 476250"/>
                <a:gd name="connsiteY108" fmla="*/ 241792 h 314325"/>
                <a:gd name="connsiteX109" fmla="*/ 256184 w 476250"/>
                <a:gd name="connsiteY109" fmla="*/ 241430 h 314325"/>
                <a:gd name="connsiteX110" fmla="*/ 253774 w 476250"/>
                <a:gd name="connsiteY110" fmla="*/ 239944 h 314325"/>
                <a:gd name="connsiteX111" fmla="*/ 251936 w 476250"/>
                <a:gd name="connsiteY111" fmla="*/ 238239 h 314325"/>
                <a:gd name="connsiteX112" fmla="*/ 256241 w 476250"/>
                <a:gd name="connsiteY112" fmla="*/ 238210 h 314325"/>
                <a:gd name="connsiteX113" fmla="*/ 260575 w 476250"/>
                <a:gd name="connsiteY113" fmla="*/ 239506 h 314325"/>
                <a:gd name="connsiteX114" fmla="*/ 267348 w 476250"/>
                <a:gd name="connsiteY114" fmla="*/ 239982 h 314325"/>
                <a:gd name="connsiteX115" fmla="*/ 273501 w 476250"/>
                <a:gd name="connsiteY115" fmla="*/ 241316 h 314325"/>
                <a:gd name="connsiteX116" fmla="*/ 275034 w 476250"/>
                <a:gd name="connsiteY116" fmla="*/ 239658 h 314325"/>
                <a:gd name="connsiteX117" fmla="*/ 278606 w 476250"/>
                <a:gd name="connsiteY117" fmla="*/ 236782 h 314325"/>
                <a:gd name="connsiteX118" fmla="*/ 279282 w 476250"/>
                <a:gd name="connsiteY118" fmla="*/ 235868 h 314325"/>
                <a:gd name="connsiteX119" fmla="*/ 273301 w 476250"/>
                <a:gd name="connsiteY119" fmla="*/ 237839 h 314325"/>
                <a:gd name="connsiteX120" fmla="*/ 267233 w 476250"/>
                <a:gd name="connsiteY120" fmla="*/ 236582 h 314325"/>
                <a:gd name="connsiteX121" fmla="*/ 265023 w 476250"/>
                <a:gd name="connsiteY121" fmla="*/ 234829 h 314325"/>
                <a:gd name="connsiteX122" fmla="*/ 263147 w 476250"/>
                <a:gd name="connsiteY122" fmla="*/ 232248 h 314325"/>
                <a:gd name="connsiteX123" fmla="*/ 262356 w 476250"/>
                <a:gd name="connsiteY123" fmla="*/ 229305 h 314325"/>
                <a:gd name="connsiteX124" fmla="*/ 262871 w 476250"/>
                <a:gd name="connsiteY124" fmla="*/ 226561 h 314325"/>
                <a:gd name="connsiteX125" fmla="*/ 262214 w 476250"/>
                <a:gd name="connsiteY125" fmla="*/ 221599 h 314325"/>
                <a:gd name="connsiteX126" fmla="*/ 260213 w 476250"/>
                <a:gd name="connsiteY126" fmla="*/ 217170 h 314325"/>
                <a:gd name="connsiteX127" fmla="*/ 259509 w 476250"/>
                <a:gd name="connsiteY127" fmla="*/ 214741 h 314325"/>
                <a:gd name="connsiteX128" fmla="*/ 257394 w 476250"/>
                <a:gd name="connsiteY128" fmla="*/ 212560 h 314325"/>
                <a:gd name="connsiteX129" fmla="*/ 259470 w 476250"/>
                <a:gd name="connsiteY129" fmla="*/ 217494 h 314325"/>
                <a:gd name="connsiteX130" fmla="*/ 260242 w 476250"/>
                <a:gd name="connsiteY130" fmla="*/ 220770 h 314325"/>
                <a:gd name="connsiteX131" fmla="*/ 261489 w 476250"/>
                <a:gd name="connsiteY131" fmla="*/ 223780 h 314325"/>
                <a:gd name="connsiteX132" fmla="*/ 261195 w 476250"/>
                <a:gd name="connsiteY132" fmla="*/ 231743 h 314325"/>
                <a:gd name="connsiteX133" fmla="*/ 260422 w 476250"/>
                <a:gd name="connsiteY133" fmla="*/ 234534 h 314325"/>
                <a:gd name="connsiteX134" fmla="*/ 257927 w 476250"/>
                <a:gd name="connsiteY134" fmla="*/ 235239 h 314325"/>
                <a:gd name="connsiteX135" fmla="*/ 254651 w 476250"/>
                <a:gd name="connsiteY135" fmla="*/ 234820 h 314325"/>
                <a:gd name="connsiteX136" fmla="*/ 251317 w 476250"/>
                <a:gd name="connsiteY136" fmla="*/ 233953 h 314325"/>
                <a:gd name="connsiteX137" fmla="*/ 252146 w 476250"/>
                <a:gd name="connsiteY137" fmla="*/ 229581 h 314325"/>
                <a:gd name="connsiteX138" fmla="*/ 250364 w 476250"/>
                <a:gd name="connsiteY138" fmla="*/ 231095 h 314325"/>
                <a:gd name="connsiteX139" fmla="*/ 247859 w 476250"/>
                <a:gd name="connsiteY139" fmla="*/ 235353 h 314325"/>
                <a:gd name="connsiteX140" fmla="*/ 245650 w 476250"/>
                <a:gd name="connsiteY140" fmla="*/ 235982 h 314325"/>
                <a:gd name="connsiteX141" fmla="*/ 240744 w 476250"/>
                <a:gd name="connsiteY141" fmla="*/ 235515 h 314325"/>
                <a:gd name="connsiteX142" fmla="*/ 231638 w 476250"/>
                <a:gd name="connsiteY142" fmla="*/ 238325 h 314325"/>
                <a:gd name="connsiteX143" fmla="*/ 231010 w 476250"/>
                <a:gd name="connsiteY143" fmla="*/ 241382 h 314325"/>
                <a:gd name="connsiteX144" fmla="*/ 229638 w 476250"/>
                <a:gd name="connsiteY144" fmla="*/ 245507 h 314325"/>
                <a:gd name="connsiteX145" fmla="*/ 228314 w 476250"/>
                <a:gd name="connsiteY145" fmla="*/ 247907 h 314325"/>
                <a:gd name="connsiteX146" fmla="*/ 227904 w 476250"/>
                <a:gd name="connsiteY146" fmla="*/ 249355 h 314325"/>
                <a:gd name="connsiteX147" fmla="*/ 224028 w 476250"/>
                <a:gd name="connsiteY147" fmla="*/ 255556 h 314325"/>
                <a:gd name="connsiteX148" fmla="*/ 223532 w 476250"/>
                <a:gd name="connsiteY148" fmla="*/ 256146 h 314325"/>
                <a:gd name="connsiteX149" fmla="*/ 216208 w 476250"/>
                <a:gd name="connsiteY149" fmla="*/ 264709 h 314325"/>
                <a:gd name="connsiteX150" fmla="*/ 215274 w 476250"/>
                <a:gd name="connsiteY150" fmla="*/ 265347 h 314325"/>
                <a:gd name="connsiteX151" fmla="*/ 210531 w 476250"/>
                <a:gd name="connsiteY151" fmla="*/ 267338 h 314325"/>
                <a:gd name="connsiteX152" fmla="*/ 207721 w 476250"/>
                <a:gd name="connsiteY152" fmla="*/ 269081 h 314325"/>
                <a:gd name="connsiteX153" fmla="*/ 205568 w 476250"/>
                <a:gd name="connsiteY153" fmla="*/ 269862 h 314325"/>
                <a:gd name="connsiteX154" fmla="*/ 201930 w 476250"/>
                <a:gd name="connsiteY154" fmla="*/ 268996 h 314325"/>
                <a:gd name="connsiteX155" fmla="*/ 200415 w 476250"/>
                <a:gd name="connsiteY155" fmla="*/ 270224 h 314325"/>
                <a:gd name="connsiteX156" fmla="*/ 199701 w 476250"/>
                <a:gd name="connsiteY156" fmla="*/ 271748 h 314325"/>
                <a:gd name="connsiteX157" fmla="*/ 199691 w 476250"/>
                <a:gd name="connsiteY157" fmla="*/ 274901 h 314325"/>
                <a:gd name="connsiteX158" fmla="*/ 201539 w 476250"/>
                <a:gd name="connsiteY158" fmla="*/ 277158 h 314325"/>
                <a:gd name="connsiteX159" fmla="*/ 203054 w 476250"/>
                <a:gd name="connsiteY159" fmla="*/ 284654 h 314325"/>
                <a:gd name="connsiteX160" fmla="*/ 202492 w 476250"/>
                <a:gd name="connsiteY160" fmla="*/ 287817 h 314325"/>
                <a:gd name="connsiteX161" fmla="*/ 201053 w 476250"/>
                <a:gd name="connsiteY161" fmla="*/ 285769 h 314325"/>
                <a:gd name="connsiteX162" fmla="*/ 198796 w 476250"/>
                <a:gd name="connsiteY162" fmla="*/ 283607 h 314325"/>
                <a:gd name="connsiteX163" fmla="*/ 194414 w 476250"/>
                <a:gd name="connsiteY163" fmla="*/ 281759 h 314325"/>
                <a:gd name="connsiteX164" fmla="*/ 189604 w 476250"/>
                <a:gd name="connsiteY164" fmla="*/ 282397 h 314325"/>
                <a:gd name="connsiteX165" fmla="*/ 184356 w 476250"/>
                <a:gd name="connsiteY165" fmla="*/ 285521 h 314325"/>
                <a:gd name="connsiteX166" fmla="*/ 180794 w 476250"/>
                <a:gd name="connsiteY166" fmla="*/ 286683 h 314325"/>
                <a:gd name="connsiteX167" fmla="*/ 178927 w 476250"/>
                <a:gd name="connsiteY167" fmla="*/ 285883 h 314325"/>
                <a:gd name="connsiteX168" fmla="*/ 177784 w 476250"/>
                <a:gd name="connsiteY168" fmla="*/ 285931 h 314325"/>
                <a:gd name="connsiteX169" fmla="*/ 177384 w 476250"/>
                <a:gd name="connsiteY169" fmla="*/ 286826 h 314325"/>
                <a:gd name="connsiteX170" fmla="*/ 177469 w 476250"/>
                <a:gd name="connsiteY170" fmla="*/ 287560 h 314325"/>
                <a:gd name="connsiteX171" fmla="*/ 178041 w 476250"/>
                <a:gd name="connsiteY171" fmla="*/ 288131 h 314325"/>
                <a:gd name="connsiteX172" fmla="*/ 177965 w 476250"/>
                <a:gd name="connsiteY172" fmla="*/ 288541 h 314325"/>
                <a:gd name="connsiteX173" fmla="*/ 177222 w 476250"/>
                <a:gd name="connsiteY173" fmla="*/ 288798 h 314325"/>
                <a:gd name="connsiteX174" fmla="*/ 168954 w 476250"/>
                <a:gd name="connsiteY174" fmla="*/ 286598 h 314325"/>
                <a:gd name="connsiteX175" fmla="*/ 165382 w 476250"/>
                <a:gd name="connsiteY175" fmla="*/ 284512 h 314325"/>
                <a:gd name="connsiteX176" fmla="*/ 162573 w 476250"/>
                <a:gd name="connsiteY176" fmla="*/ 280597 h 314325"/>
                <a:gd name="connsiteX177" fmla="*/ 163973 w 476250"/>
                <a:gd name="connsiteY177" fmla="*/ 279330 h 314325"/>
                <a:gd name="connsiteX178" fmla="*/ 165192 w 476250"/>
                <a:gd name="connsiteY178" fmla="*/ 278768 h 314325"/>
                <a:gd name="connsiteX179" fmla="*/ 169497 w 476250"/>
                <a:gd name="connsiteY179" fmla="*/ 278444 h 314325"/>
                <a:gd name="connsiteX180" fmla="*/ 170240 w 476250"/>
                <a:gd name="connsiteY180" fmla="*/ 278044 h 314325"/>
                <a:gd name="connsiteX181" fmla="*/ 170316 w 476250"/>
                <a:gd name="connsiteY181" fmla="*/ 277139 h 314325"/>
                <a:gd name="connsiteX182" fmla="*/ 170640 w 476250"/>
                <a:gd name="connsiteY182" fmla="*/ 275958 h 314325"/>
                <a:gd name="connsiteX183" fmla="*/ 170526 w 476250"/>
                <a:gd name="connsiteY183" fmla="*/ 274234 h 314325"/>
                <a:gd name="connsiteX184" fmla="*/ 170050 w 476250"/>
                <a:gd name="connsiteY184" fmla="*/ 272405 h 314325"/>
                <a:gd name="connsiteX185" fmla="*/ 171935 w 476250"/>
                <a:gd name="connsiteY185" fmla="*/ 269729 h 314325"/>
                <a:gd name="connsiteX186" fmla="*/ 174745 w 476250"/>
                <a:gd name="connsiteY186" fmla="*/ 267519 h 314325"/>
                <a:gd name="connsiteX187" fmla="*/ 176393 w 476250"/>
                <a:gd name="connsiteY187" fmla="*/ 265300 h 314325"/>
                <a:gd name="connsiteX188" fmla="*/ 176641 w 476250"/>
                <a:gd name="connsiteY188" fmla="*/ 262042 h 314325"/>
                <a:gd name="connsiteX189" fmla="*/ 179603 w 476250"/>
                <a:gd name="connsiteY189" fmla="*/ 260452 h 314325"/>
                <a:gd name="connsiteX190" fmla="*/ 182223 w 476250"/>
                <a:gd name="connsiteY190" fmla="*/ 257718 h 314325"/>
                <a:gd name="connsiteX191" fmla="*/ 182870 w 476250"/>
                <a:gd name="connsiteY191" fmla="*/ 254736 h 314325"/>
                <a:gd name="connsiteX192" fmla="*/ 183794 w 476250"/>
                <a:gd name="connsiteY192" fmla="*/ 252860 h 314325"/>
                <a:gd name="connsiteX193" fmla="*/ 182118 w 476250"/>
                <a:gd name="connsiteY193" fmla="*/ 248545 h 314325"/>
                <a:gd name="connsiteX194" fmla="*/ 181765 w 476250"/>
                <a:gd name="connsiteY194" fmla="*/ 245697 h 314325"/>
                <a:gd name="connsiteX195" fmla="*/ 181689 w 476250"/>
                <a:gd name="connsiteY195" fmla="*/ 243306 h 314325"/>
                <a:gd name="connsiteX196" fmla="*/ 182508 w 476250"/>
                <a:gd name="connsiteY196" fmla="*/ 241983 h 314325"/>
                <a:gd name="connsiteX197" fmla="*/ 184956 w 476250"/>
                <a:gd name="connsiteY197" fmla="*/ 240487 h 314325"/>
                <a:gd name="connsiteX198" fmla="*/ 187528 w 476250"/>
                <a:gd name="connsiteY198" fmla="*/ 239325 h 314325"/>
                <a:gd name="connsiteX199" fmla="*/ 188595 w 476250"/>
                <a:gd name="connsiteY199" fmla="*/ 239439 h 314325"/>
                <a:gd name="connsiteX200" fmla="*/ 188985 w 476250"/>
                <a:gd name="connsiteY200" fmla="*/ 240173 h 314325"/>
                <a:gd name="connsiteX201" fmla="*/ 189080 w 476250"/>
                <a:gd name="connsiteY201" fmla="*/ 245030 h 314325"/>
                <a:gd name="connsiteX202" fmla="*/ 189595 w 476250"/>
                <a:gd name="connsiteY202" fmla="*/ 245126 h 314325"/>
                <a:gd name="connsiteX203" fmla="*/ 190414 w 476250"/>
                <a:gd name="connsiteY203" fmla="*/ 244526 h 314325"/>
                <a:gd name="connsiteX204" fmla="*/ 191757 w 476250"/>
                <a:gd name="connsiteY204" fmla="*/ 241668 h 314325"/>
                <a:gd name="connsiteX205" fmla="*/ 192681 w 476250"/>
                <a:gd name="connsiteY205" fmla="*/ 242497 h 314325"/>
                <a:gd name="connsiteX206" fmla="*/ 194110 w 476250"/>
                <a:gd name="connsiteY206" fmla="*/ 242811 h 314325"/>
                <a:gd name="connsiteX207" fmla="*/ 195176 w 476250"/>
                <a:gd name="connsiteY207" fmla="*/ 242068 h 314325"/>
                <a:gd name="connsiteX208" fmla="*/ 195872 w 476250"/>
                <a:gd name="connsiteY208" fmla="*/ 242154 h 314325"/>
                <a:gd name="connsiteX209" fmla="*/ 196729 w 476250"/>
                <a:gd name="connsiteY209" fmla="*/ 242888 h 314325"/>
                <a:gd name="connsiteX210" fmla="*/ 198444 w 476250"/>
                <a:gd name="connsiteY210" fmla="*/ 243926 h 314325"/>
                <a:gd name="connsiteX211" fmla="*/ 200044 w 476250"/>
                <a:gd name="connsiteY211" fmla="*/ 244269 h 314325"/>
                <a:gd name="connsiteX212" fmla="*/ 201368 w 476250"/>
                <a:gd name="connsiteY212" fmla="*/ 243583 h 314325"/>
                <a:gd name="connsiteX213" fmla="*/ 202501 w 476250"/>
                <a:gd name="connsiteY213" fmla="*/ 242345 h 314325"/>
                <a:gd name="connsiteX214" fmla="*/ 203711 w 476250"/>
                <a:gd name="connsiteY214" fmla="*/ 242764 h 314325"/>
                <a:gd name="connsiteX215" fmla="*/ 206007 w 476250"/>
                <a:gd name="connsiteY215" fmla="*/ 246135 h 314325"/>
                <a:gd name="connsiteX216" fmla="*/ 207073 w 476250"/>
                <a:gd name="connsiteY216" fmla="*/ 245764 h 314325"/>
                <a:gd name="connsiteX217" fmla="*/ 212360 w 476250"/>
                <a:gd name="connsiteY217" fmla="*/ 245088 h 314325"/>
                <a:gd name="connsiteX218" fmla="*/ 213207 w 476250"/>
                <a:gd name="connsiteY218" fmla="*/ 244173 h 314325"/>
                <a:gd name="connsiteX219" fmla="*/ 213836 w 476250"/>
                <a:gd name="connsiteY219" fmla="*/ 243344 h 314325"/>
                <a:gd name="connsiteX220" fmla="*/ 208312 w 476250"/>
                <a:gd name="connsiteY220" fmla="*/ 238868 h 314325"/>
                <a:gd name="connsiteX221" fmla="*/ 208588 w 476250"/>
                <a:gd name="connsiteY221" fmla="*/ 235525 h 314325"/>
                <a:gd name="connsiteX222" fmla="*/ 208797 w 476250"/>
                <a:gd name="connsiteY222" fmla="*/ 231686 h 314325"/>
                <a:gd name="connsiteX223" fmla="*/ 208140 w 476250"/>
                <a:gd name="connsiteY223" fmla="*/ 229400 h 314325"/>
                <a:gd name="connsiteX224" fmla="*/ 207064 w 476250"/>
                <a:gd name="connsiteY224" fmla="*/ 227590 h 314325"/>
                <a:gd name="connsiteX225" fmla="*/ 202844 w 476250"/>
                <a:gd name="connsiteY225" fmla="*/ 225485 h 314325"/>
                <a:gd name="connsiteX226" fmla="*/ 199577 w 476250"/>
                <a:gd name="connsiteY226" fmla="*/ 223304 h 314325"/>
                <a:gd name="connsiteX227" fmla="*/ 198891 w 476250"/>
                <a:gd name="connsiteY227" fmla="*/ 222313 h 314325"/>
                <a:gd name="connsiteX228" fmla="*/ 198805 w 476250"/>
                <a:gd name="connsiteY228" fmla="*/ 221037 h 314325"/>
                <a:gd name="connsiteX229" fmla="*/ 198663 w 476250"/>
                <a:gd name="connsiteY229" fmla="*/ 219056 h 314325"/>
                <a:gd name="connsiteX230" fmla="*/ 197367 w 476250"/>
                <a:gd name="connsiteY230" fmla="*/ 217351 h 314325"/>
                <a:gd name="connsiteX231" fmla="*/ 197262 w 476250"/>
                <a:gd name="connsiteY231" fmla="*/ 215903 h 314325"/>
                <a:gd name="connsiteX232" fmla="*/ 198082 w 476250"/>
                <a:gd name="connsiteY232" fmla="*/ 213646 h 314325"/>
                <a:gd name="connsiteX233" fmla="*/ 198282 w 476250"/>
                <a:gd name="connsiteY233" fmla="*/ 211245 h 314325"/>
                <a:gd name="connsiteX234" fmla="*/ 198005 w 476250"/>
                <a:gd name="connsiteY234" fmla="*/ 210293 h 314325"/>
                <a:gd name="connsiteX235" fmla="*/ 197243 w 476250"/>
                <a:gd name="connsiteY235" fmla="*/ 209512 h 314325"/>
                <a:gd name="connsiteX236" fmla="*/ 195776 w 476250"/>
                <a:gd name="connsiteY236" fmla="*/ 209435 h 314325"/>
                <a:gd name="connsiteX237" fmla="*/ 193843 w 476250"/>
                <a:gd name="connsiteY237" fmla="*/ 208045 h 314325"/>
                <a:gd name="connsiteX238" fmla="*/ 192519 w 476250"/>
                <a:gd name="connsiteY238" fmla="*/ 206169 h 314325"/>
                <a:gd name="connsiteX239" fmla="*/ 188956 w 476250"/>
                <a:gd name="connsiteY239" fmla="*/ 203463 h 314325"/>
                <a:gd name="connsiteX240" fmla="*/ 187871 w 476250"/>
                <a:gd name="connsiteY240" fmla="*/ 203025 h 314325"/>
                <a:gd name="connsiteX241" fmla="*/ 187204 w 476250"/>
                <a:gd name="connsiteY241" fmla="*/ 201682 h 314325"/>
                <a:gd name="connsiteX242" fmla="*/ 186880 w 476250"/>
                <a:gd name="connsiteY242" fmla="*/ 200082 h 314325"/>
                <a:gd name="connsiteX243" fmla="*/ 187633 w 476250"/>
                <a:gd name="connsiteY243" fmla="*/ 198091 h 314325"/>
                <a:gd name="connsiteX244" fmla="*/ 188576 w 476250"/>
                <a:gd name="connsiteY244" fmla="*/ 195015 h 314325"/>
                <a:gd name="connsiteX245" fmla="*/ 189233 w 476250"/>
                <a:gd name="connsiteY245" fmla="*/ 192129 h 314325"/>
                <a:gd name="connsiteX246" fmla="*/ 189243 w 476250"/>
                <a:gd name="connsiteY246" fmla="*/ 190405 h 314325"/>
                <a:gd name="connsiteX247" fmla="*/ 188814 w 476250"/>
                <a:gd name="connsiteY247" fmla="*/ 186137 h 314325"/>
                <a:gd name="connsiteX248" fmla="*/ 186957 w 476250"/>
                <a:gd name="connsiteY248" fmla="*/ 182870 h 314325"/>
                <a:gd name="connsiteX249" fmla="*/ 186090 w 476250"/>
                <a:gd name="connsiteY249" fmla="*/ 182442 h 314325"/>
                <a:gd name="connsiteX250" fmla="*/ 184594 w 476250"/>
                <a:gd name="connsiteY250" fmla="*/ 183356 h 314325"/>
                <a:gd name="connsiteX251" fmla="*/ 182889 w 476250"/>
                <a:gd name="connsiteY251" fmla="*/ 184128 h 314325"/>
                <a:gd name="connsiteX252" fmla="*/ 181546 w 476250"/>
                <a:gd name="connsiteY252" fmla="*/ 183404 h 314325"/>
                <a:gd name="connsiteX253" fmla="*/ 180013 w 476250"/>
                <a:gd name="connsiteY253" fmla="*/ 181632 h 314325"/>
                <a:gd name="connsiteX254" fmla="*/ 177555 w 476250"/>
                <a:gd name="connsiteY254" fmla="*/ 176689 h 314325"/>
                <a:gd name="connsiteX255" fmla="*/ 172955 w 476250"/>
                <a:gd name="connsiteY255" fmla="*/ 175698 h 314325"/>
                <a:gd name="connsiteX256" fmla="*/ 171049 w 476250"/>
                <a:gd name="connsiteY256" fmla="*/ 175460 h 314325"/>
                <a:gd name="connsiteX257" fmla="*/ 169250 w 476250"/>
                <a:gd name="connsiteY257" fmla="*/ 177841 h 314325"/>
                <a:gd name="connsiteX258" fmla="*/ 168687 w 476250"/>
                <a:gd name="connsiteY258" fmla="*/ 177117 h 314325"/>
                <a:gd name="connsiteX259" fmla="*/ 168183 w 476250"/>
                <a:gd name="connsiteY259" fmla="*/ 175593 h 314325"/>
                <a:gd name="connsiteX260" fmla="*/ 167230 w 476250"/>
                <a:gd name="connsiteY260" fmla="*/ 174993 h 314325"/>
                <a:gd name="connsiteX261" fmla="*/ 165973 w 476250"/>
                <a:gd name="connsiteY261" fmla="*/ 175698 h 314325"/>
                <a:gd name="connsiteX262" fmla="*/ 165611 w 476250"/>
                <a:gd name="connsiteY262" fmla="*/ 175022 h 314325"/>
                <a:gd name="connsiteX263" fmla="*/ 166154 w 476250"/>
                <a:gd name="connsiteY263" fmla="*/ 172955 h 314325"/>
                <a:gd name="connsiteX264" fmla="*/ 164659 w 476250"/>
                <a:gd name="connsiteY264" fmla="*/ 171936 h 314325"/>
                <a:gd name="connsiteX265" fmla="*/ 161124 w 476250"/>
                <a:gd name="connsiteY265" fmla="*/ 171955 h 314325"/>
                <a:gd name="connsiteX266" fmla="*/ 159239 w 476250"/>
                <a:gd name="connsiteY266" fmla="*/ 171193 h 314325"/>
                <a:gd name="connsiteX267" fmla="*/ 159019 w 476250"/>
                <a:gd name="connsiteY267" fmla="*/ 169640 h 314325"/>
                <a:gd name="connsiteX268" fmla="*/ 157905 w 476250"/>
                <a:gd name="connsiteY268" fmla="*/ 168621 h 314325"/>
                <a:gd name="connsiteX269" fmla="*/ 155905 w 476250"/>
                <a:gd name="connsiteY269" fmla="*/ 168126 h 314325"/>
                <a:gd name="connsiteX270" fmla="*/ 153952 w 476250"/>
                <a:gd name="connsiteY270" fmla="*/ 166859 h 314325"/>
                <a:gd name="connsiteX271" fmla="*/ 152066 w 476250"/>
                <a:gd name="connsiteY271" fmla="*/ 164811 h 314325"/>
                <a:gd name="connsiteX272" fmla="*/ 149237 w 476250"/>
                <a:gd name="connsiteY272" fmla="*/ 163478 h 314325"/>
                <a:gd name="connsiteX273" fmla="*/ 145475 w 476250"/>
                <a:gd name="connsiteY273" fmla="*/ 162858 h 314325"/>
                <a:gd name="connsiteX274" fmla="*/ 145170 w 476250"/>
                <a:gd name="connsiteY274" fmla="*/ 162639 h 314325"/>
                <a:gd name="connsiteX275" fmla="*/ 144818 w 476250"/>
                <a:gd name="connsiteY275" fmla="*/ 162344 h 314325"/>
                <a:gd name="connsiteX276" fmla="*/ 142389 w 476250"/>
                <a:gd name="connsiteY276" fmla="*/ 163735 h 314325"/>
                <a:gd name="connsiteX277" fmla="*/ 140932 w 476250"/>
                <a:gd name="connsiteY277" fmla="*/ 164840 h 314325"/>
                <a:gd name="connsiteX278" fmla="*/ 139141 w 476250"/>
                <a:gd name="connsiteY278" fmla="*/ 164154 h 314325"/>
                <a:gd name="connsiteX279" fmla="*/ 136245 w 476250"/>
                <a:gd name="connsiteY279" fmla="*/ 166611 h 314325"/>
                <a:gd name="connsiteX280" fmla="*/ 130359 w 476250"/>
                <a:gd name="connsiteY280" fmla="*/ 166735 h 314325"/>
                <a:gd name="connsiteX281" fmla="*/ 127473 w 476250"/>
                <a:gd name="connsiteY281" fmla="*/ 166583 h 314325"/>
                <a:gd name="connsiteX282" fmla="*/ 126044 w 476250"/>
                <a:gd name="connsiteY282" fmla="*/ 165973 h 314325"/>
                <a:gd name="connsiteX283" fmla="*/ 120519 w 476250"/>
                <a:gd name="connsiteY283" fmla="*/ 169707 h 314325"/>
                <a:gd name="connsiteX284" fmla="*/ 119939 w 476250"/>
                <a:gd name="connsiteY284" fmla="*/ 171079 h 314325"/>
                <a:gd name="connsiteX285" fmla="*/ 118700 w 476250"/>
                <a:gd name="connsiteY285" fmla="*/ 171535 h 314325"/>
                <a:gd name="connsiteX286" fmla="*/ 115224 w 476250"/>
                <a:gd name="connsiteY286" fmla="*/ 172278 h 314325"/>
                <a:gd name="connsiteX287" fmla="*/ 111566 w 476250"/>
                <a:gd name="connsiteY287" fmla="*/ 173326 h 314325"/>
                <a:gd name="connsiteX288" fmla="*/ 110794 w 476250"/>
                <a:gd name="connsiteY288" fmla="*/ 176936 h 314325"/>
                <a:gd name="connsiteX289" fmla="*/ 109708 w 476250"/>
                <a:gd name="connsiteY289" fmla="*/ 178889 h 314325"/>
                <a:gd name="connsiteX290" fmla="*/ 107746 w 476250"/>
                <a:gd name="connsiteY290" fmla="*/ 181746 h 314325"/>
                <a:gd name="connsiteX291" fmla="*/ 100955 w 476250"/>
                <a:gd name="connsiteY291" fmla="*/ 182737 h 314325"/>
                <a:gd name="connsiteX292" fmla="*/ 95088 w 476250"/>
                <a:gd name="connsiteY292" fmla="*/ 184128 h 314325"/>
                <a:gd name="connsiteX293" fmla="*/ 89078 w 476250"/>
                <a:gd name="connsiteY293" fmla="*/ 184995 h 314325"/>
                <a:gd name="connsiteX294" fmla="*/ 81200 w 476250"/>
                <a:gd name="connsiteY294" fmla="*/ 188481 h 314325"/>
                <a:gd name="connsiteX295" fmla="*/ 78638 w 476250"/>
                <a:gd name="connsiteY295" fmla="*/ 191548 h 314325"/>
                <a:gd name="connsiteX296" fmla="*/ 76105 w 476250"/>
                <a:gd name="connsiteY296" fmla="*/ 192405 h 314325"/>
                <a:gd name="connsiteX297" fmla="*/ 73809 w 476250"/>
                <a:gd name="connsiteY297" fmla="*/ 192662 h 314325"/>
                <a:gd name="connsiteX298" fmla="*/ 72323 w 476250"/>
                <a:gd name="connsiteY298" fmla="*/ 190948 h 314325"/>
                <a:gd name="connsiteX299" fmla="*/ 67323 w 476250"/>
                <a:gd name="connsiteY299" fmla="*/ 186357 h 314325"/>
                <a:gd name="connsiteX300" fmla="*/ 65398 w 476250"/>
                <a:gd name="connsiteY300" fmla="*/ 184185 h 314325"/>
                <a:gd name="connsiteX301" fmla="*/ 62865 w 476250"/>
                <a:gd name="connsiteY301" fmla="*/ 183547 h 314325"/>
                <a:gd name="connsiteX302" fmla="*/ 60112 w 476250"/>
                <a:gd name="connsiteY302" fmla="*/ 183909 h 314325"/>
                <a:gd name="connsiteX303" fmla="*/ 57464 w 476250"/>
                <a:gd name="connsiteY303" fmla="*/ 184975 h 314325"/>
                <a:gd name="connsiteX304" fmla="*/ 54683 w 476250"/>
                <a:gd name="connsiteY304" fmla="*/ 185175 h 314325"/>
                <a:gd name="connsiteX305" fmla="*/ 51530 w 476250"/>
                <a:gd name="connsiteY305" fmla="*/ 183632 h 314325"/>
                <a:gd name="connsiteX306" fmla="*/ 51197 w 476250"/>
                <a:gd name="connsiteY306" fmla="*/ 183785 h 314325"/>
                <a:gd name="connsiteX307" fmla="*/ 49987 w 476250"/>
                <a:gd name="connsiteY307" fmla="*/ 183994 h 314325"/>
                <a:gd name="connsiteX308" fmla="*/ 42157 w 476250"/>
                <a:gd name="connsiteY308" fmla="*/ 182128 h 314325"/>
                <a:gd name="connsiteX309" fmla="*/ 41434 w 476250"/>
                <a:gd name="connsiteY309" fmla="*/ 181813 h 314325"/>
                <a:gd name="connsiteX310" fmla="*/ 41091 w 476250"/>
                <a:gd name="connsiteY310" fmla="*/ 181737 h 314325"/>
                <a:gd name="connsiteX311" fmla="*/ 40014 w 476250"/>
                <a:gd name="connsiteY311" fmla="*/ 181594 h 314325"/>
                <a:gd name="connsiteX312" fmla="*/ 34118 w 476250"/>
                <a:gd name="connsiteY312" fmla="*/ 181823 h 314325"/>
                <a:gd name="connsiteX313" fmla="*/ 28622 w 476250"/>
                <a:gd name="connsiteY313" fmla="*/ 178051 h 314325"/>
                <a:gd name="connsiteX314" fmla="*/ 26936 w 476250"/>
                <a:gd name="connsiteY314" fmla="*/ 177937 h 314325"/>
                <a:gd name="connsiteX315" fmla="*/ 25632 w 476250"/>
                <a:gd name="connsiteY315" fmla="*/ 179460 h 314325"/>
                <a:gd name="connsiteX316" fmla="*/ 24669 w 476250"/>
                <a:gd name="connsiteY316" fmla="*/ 181156 h 314325"/>
                <a:gd name="connsiteX317" fmla="*/ 20878 w 476250"/>
                <a:gd name="connsiteY317" fmla="*/ 182842 h 314325"/>
                <a:gd name="connsiteX318" fmla="*/ 19907 w 476250"/>
                <a:gd name="connsiteY318" fmla="*/ 183518 h 314325"/>
                <a:gd name="connsiteX319" fmla="*/ 19355 w 476250"/>
                <a:gd name="connsiteY319" fmla="*/ 182994 h 314325"/>
                <a:gd name="connsiteX320" fmla="*/ 19097 w 476250"/>
                <a:gd name="connsiteY320" fmla="*/ 181537 h 314325"/>
                <a:gd name="connsiteX321" fmla="*/ 19383 w 476250"/>
                <a:gd name="connsiteY321" fmla="*/ 180241 h 314325"/>
                <a:gd name="connsiteX322" fmla="*/ 18821 w 476250"/>
                <a:gd name="connsiteY322" fmla="*/ 179022 h 314325"/>
                <a:gd name="connsiteX323" fmla="*/ 17383 w 476250"/>
                <a:gd name="connsiteY323" fmla="*/ 177632 h 314325"/>
                <a:gd name="connsiteX324" fmla="*/ 17030 w 476250"/>
                <a:gd name="connsiteY324" fmla="*/ 177051 h 314325"/>
                <a:gd name="connsiteX325" fmla="*/ 15221 w 476250"/>
                <a:gd name="connsiteY325" fmla="*/ 177155 h 314325"/>
                <a:gd name="connsiteX326" fmla="*/ 14725 w 476250"/>
                <a:gd name="connsiteY326" fmla="*/ 177289 h 314325"/>
                <a:gd name="connsiteX327" fmla="*/ 14544 w 476250"/>
                <a:gd name="connsiteY327" fmla="*/ 177260 h 314325"/>
                <a:gd name="connsiteX328" fmla="*/ 12029 w 476250"/>
                <a:gd name="connsiteY328" fmla="*/ 176079 h 314325"/>
                <a:gd name="connsiteX329" fmla="*/ 10373 w 476250"/>
                <a:gd name="connsiteY329" fmla="*/ 173231 h 314325"/>
                <a:gd name="connsiteX330" fmla="*/ 7791 w 476250"/>
                <a:gd name="connsiteY330" fmla="*/ 171717 h 314325"/>
                <a:gd name="connsiteX331" fmla="*/ 5819 w 476250"/>
                <a:gd name="connsiteY331" fmla="*/ 171202 h 314325"/>
                <a:gd name="connsiteX332" fmla="*/ 4924 w 476250"/>
                <a:gd name="connsiteY332" fmla="*/ 169974 h 314325"/>
                <a:gd name="connsiteX333" fmla="*/ 4343 w 476250"/>
                <a:gd name="connsiteY333" fmla="*/ 168345 h 314325"/>
                <a:gd name="connsiteX334" fmla="*/ 3733 w 476250"/>
                <a:gd name="connsiteY334" fmla="*/ 167116 h 314325"/>
                <a:gd name="connsiteX335" fmla="*/ 3667 w 476250"/>
                <a:gd name="connsiteY335" fmla="*/ 166992 h 314325"/>
                <a:gd name="connsiteX336" fmla="*/ 3247 w 476250"/>
                <a:gd name="connsiteY336" fmla="*/ 165125 h 314325"/>
                <a:gd name="connsiteX337" fmla="*/ 2648 w 476250"/>
                <a:gd name="connsiteY337" fmla="*/ 164935 h 314325"/>
                <a:gd name="connsiteX338" fmla="*/ 2543 w 476250"/>
                <a:gd name="connsiteY338" fmla="*/ 164887 h 314325"/>
                <a:gd name="connsiteX339" fmla="*/ 0 w 476250"/>
                <a:gd name="connsiteY339" fmla="*/ 165211 h 314325"/>
                <a:gd name="connsiteX340" fmla="*/ 295 w 476250"/>
                <a:gd name="connsiteY340" fmla="*/ 158648 h 314325"/>
                <a:gd name="connsiteX341" fmla="*/ 4362 w 476250"/>
                <a:gd name="connsiteY341" fmla="*/ 153914 h 314325"/>
                <a:gd name="connsiteX342" fmla="*/ 5362 w 476250"/>
                <a:gd name="connsiteY342" fmla="*/ 151524 h 314325"/>
                <a:gd name="connsiteX343" fmla="*/ 6886 w 476250"/>
                <a:gd name="connsiteY343" fmla="*/ 146332 h 314325"/>
                <a:gd name="connsiteX344" fmla="*/ 8029 w 476250"/>
                <a:gd name="connsiteY344" fmla="*/ 143894 h 314325"/>
                <a:gd name="connsiteX345" fmla="*/ 9401 w 476250"/>
                <a:gd name="connsiteY345" fmla="*/ 141875 h 314325"/>
                <a:gd name="connsiteX346" fmla="*/ 10496 w 476250"/>
                <a:gd name="connsiteY346" fmla="*/ 139922 h 314325"/>
                <a:gd name="connsiteX347" fmla="*/ 10887 w 476250"/>
                <a:gd name="connsiteY347" fmla="*/ 138246 h 314325"/>
                <a:gd name="connsiteX348" fmla="*/ 11992 w 476250"/>
                <a:gd name="connsiteY348" fmla="*/ 138055 h 314325"/>
                <a:gd name="connsiteX349" fmla="*/ 15230 w 476250"/>
                <a:gd name="connsiteY349" fmla="*/ 139570 h 314325"/>
                <a:gd name="connsiteX350" fmla="*/ 18136 w 476250"/>
                <a:gd name="connsiteY350" fmla="*/ 140351 h 314325"/>
                <a:gd name="connsiteX351" fmla="*/ 18935 w 476250"/>
                <a:gd name="connsiteY351" fmla="*/ 139608 h 314325"/>
                <a:gd name="connsiteX352" fmla="*/ 19269 w 476250"/>
                <a:gd name="connsiteY352" fmla="*/ 138636 h 314325"/>
                <a:gd name="connsiteX353" fmla="*/ 19135 w 476250"/>
                <a:gd name="connsiteY353" fmla="*/ 137884 h 314325"/>
                <a:gd name="connsiteX354" fmla="*/ 16811 w 476250"/>
                <a:gd name="connsiteY354" fmla="*/ 135646 h 314325"/>
                <a:gd name="connsiteX355" fmla="*/ 15354 w 476250"/>
                <a:gd name="connsiteY355" fmla="*/ 134217 h 314325"/>
                <a:gd name="connsiteX356" fmla="*/ 15259 w 476250"/>
                <a:gd name="connsiteY356" fmla="*/ 133340 h 314325"/>
                <a:gd name="connsiteX357" fmla="*/ 15783 w 476250"/>
                <a:gd name="connsiteY357" fmla="*/ 131369 h 314325"/>
                <a:gd name="connsiteX358" fmla="*/ 16068 w 476250"/>
                <a:gd name="connsiteY358" fmla="*/ 129159 h 314325"/>
                <a:gd name="connsiteX359" fmla="*/ 15735 w 476250"/>
                <a:gd name="connsiteY359" fmla="*/ 126759 h 314325"/>
                <a:gd name="connsiteX360" fmla="*/ 14144 w 476250"/>
                <a:gd name="connsiteY360" fmla="*/ 121434 h 314325"/>
                <a:gd name="connsiteX361" fmla="*/ 13849 w 476250"/>
                <a:gd name="connsiteY361" fmla="*/ 119167 h 314325"/>
                <a:gd name="connsiteX362" fmla="*/ 15364 w 476250"/>
                <a:gd name="connsiteY362" fmla="*/ 116405 h 314325"/>
                <a:gd name="connsiteX363" fmla="*/ 20298 w 476250"/>
                <a:gd name="connsiteY363" fmla="*/ 109814 h 314325"/>
                <a:gd name="connsiteX364" fmla="*/ 21945 w 476250"/>
                <a:gd name="connsiteY364" fmla="*/ 107327 h 314325"/>
                <a:gd name="connsiteX365" fmla="*/ 24193 w 476250"/>
                <a:gd name="connsiteY365" fmla="*/ 104327 h 314325"/>
                <a:gd name="connsiteX366" fmla="*/ 30299 w 476250"/>
                <a:gd name="connsiteY366" fmla="*/ 97126 h 314325"/>
                <a:gd name="connsiteX367" fmla="*/ 34147 w 476250"/>
                <a:gd name="connsiteY367" fmla="*/ 92926 h 314325"/>
                <a:gd name="connsiteX368" fmla="*/ 36756 w 476250"/>
                <a:gd name="connsiteY368" fmla="*/ 90592 h 314325"/>
                <a:gd name="connsiteX369" fmla="*/ 40576 w 476250"/>
                <a:gd name="connsiteY369" fmla="*/ 86544 h 314325"/>
                <a:gd name="connsiteX370" fmla="*/ 42253 w 476250"/>
                <a:gd name="connsiteY370" fmla="*/ 84439 h 314325"/>
                <a:gd name="connsiteX371" fmla="*/ 49225 w 476250"/>
                <a:gd name="connsiteY371" fmla="*/ 83067 h 314325"/>
                <a:gd name="connsiteX372" fmla="*/ 50092 w 476250"/>
                <a:gd name="connsiteY372" fmla="*/ 81096 h 314325"/>
                <a:gd name="connsiteX373" fmla="*/ 51368 w 476250"/>
                <a:gd name="connsiteY373" fmla="*/ 78943 h 314325"/>
                <a:gd name="connsiteX374" fmla="*/ 52358 w 476250"/>
                <a:gd name="connsiteY374" fmla="*/ 78019 h 314325"/>
                <a:gd name="connsiteX375" fmla="*/ 52492 w 476250"/>
                <a:gd name="connsiteY375" fmla="*/ 74390 h 314325"/>
                <a:gd name="connsiteX376" fmla="*/ 51197 w 476250"/>
                <a:gd name="connsiteY376" fmla="*/ 69942 h 314325"/>
                <a:gd name="connsiteX377" fmla="*/ 50159 w 476250"/>
                <a:gd name="connsiteY377" fmla="*/ 68370 h 314325"/>
                <a:gd name="connsiteX378" fmla="*/ 49387 w 476250"/>
                <a:gd name="connsiteY378" fmla="*/ 67294 h 314325"/>
                <a:gd name="connsiteX379" fmla="*/ 49892 w 476250"/>
                <a:gd name="connsiteY379" fmla="*/ 66294 h 314325"/>
                <a:gd name="connsiteX380" fmla="*/ 50663 w 476250"/>
                <a:gd name="connsiteY380" fmla="*/ 66008 h 314325"/>
                <a:gd name="connsiteX381" fmla="*/ 51615 w 476250"/>
                <a:gd name="connsiteY381" fmla="*/ 65865 h 314325"/>
                <a:gd name="connsiteX382" fmla="*/ 52797 w 476250"/>
                <a:gd name="connsiteY382" fmla="*/ 64789 h 314325"/>
                <a:gd name="connsiteX383" fmla="*/ 52530 w 476250"/>
                <a:gd name="connsiteY383" fmla="*/ 63617 h 314325"/>
                <a:gd name="connsiteX384" fmla="*/ 49587 w 476250"/>
                <a:gd name="connsiteY384" fmla="*/ 60760 h 314325"/>
                <a:gd name="connsiteX385" fmla="*/ 48310 w 476250"/>
                <a:gd name="connsiteY385" fmla="*/ 58560 h 314325"/>
                <a:gd name="connsiteX386" fmla="*/ 46320 w 476250"/>
                <a:gd name="connsiteY386" fmla="*/ 52883 h 314325"/>
                <a:gd name="connsiteX387" fmla="*/ 42281 w 476250"/>
                <a:gd name="connsiteY387" fmla="*/ 46977 h 314325"/>
                <a:gd name="connsiteX388" fmla="*/ 41005 w 476250"/>
                <a:gd name="connsiteY388" fmla="*/ 45063 h 314325"/>
                <a:gd name="connsiteX389" fmla="*/ 40824 w 476250"/>
                <a:gd name="connsiteY389" fmla="*/ 43253 h 314325"/>
                <a:gd name="connsiteX390" fmla="*/ 41414 w 476250"/>
                <a:gd name="connsiteY390" fmla="*/ 41443 h 314325"/>
                <a:gd name="connsiteX391" fmla="*/ 40852 w 476250"/>
                <a:gd name="connsiteY391" fmla="*/ 39129 h 314325"/>
                <a:gd name="connsiteX392" fmla="*/ 39424 w 476250"/>
                <a:gd name="connsiteY392" fmla="*/ 36176 h 314325"/>
                <a:gd name="connsiteX393" fmla="*/ 39652 w 476250"/>
                <a:gd name="connsiteY393" fmla="*/ 35852 h 314325"/>
                <a:gd name="connsiteX394" fmla="*/ 39509 w 476250"/>
                <a:gd name="connsiteY394" fmla="*/ 32204 h 314325"/>
                <a:gd name="connsiteX395" fmla="*/ 40528 w 476250"/>
                <a:gd name="connsiteY395" fmla="*/ 31413 h 314325"/>
                <a:gd name="connsiteX396" fmla="*/ 42138 w 476250"/>
                <a:gd name="connsiteY396" fmla="*/ 30880 h 314325"/>
                <a:gd name="connsiteX397" fmla="*/ 44405 w 476250"/>
                <a:gd name="connsiteY397" fmla="*/ 31061 h 314325"/>
                <a:gd name="connsiteX398" fmla="*/ 46348 w 476250"/>
                <a:gd name="connsiteY398" fmla="*/ 31623 h 314325"/>
                <a:gd name="connsiteX399" fmla="*/ 48673 w 476250"/>
                <a:gd name="connsiteY399" fmla="*/ 33290 h 314325"/>
                <a:gd name="connsiteX400" fmla="*/ 49396 w 476250"/>
                <a:gd name="connsiteY400" fmla="*/ 33023 h 314325"/>
                <a:gd name="connsiteX401" fmla="*/ 53368 w 476250"/>
                <a:gd name="connsiteY401" fmla="*/ 29880 h 314325"/>
                <a:gd name="connsiteX402" fmla="*/ 57464 w 476250"/>
                <a:gd name="connsiteY402" fmla="*/ 25136 h 314325"/>
                <a:gd name="connsiteX403" fmla="*/ 58635 w 476250"/>
                <a:gd name="connsiteY403" fmla="*/ 22384 h 314325"/>
                <a:gd name="connsiteX404" fmla="*/ 59655 w 476250"/>
                <a:gd name="connsiteY404" fmla="*/ 21126 h 314325"/>
                <a:gd name="connsiteX405" fmla="*/ 63217 w 476250"/>
                <a:gd name="connsiteY405" fmla="*/ 20460 h 314325"/>
                <a:gd name="connsiteX406" fmla="*/ 66322 w 476250"/>
                <a:gd name="connsiteY406" fmla="*/ 20183 h 314325"/>
                <a:gd name="connsiteX407" fmla="*/ 68294 w 476250"/>
                <a:gd name="connsiteY407" fmla="*/ 20231 h 314325"/>
                <a:gd name="connsiteX408" fmla="*/ 73142 w 476250"/>
                <a:gd name="connsiteY408" fmla="*/ 19764 h 314325"/>
                <a:gd name="connsiteX409" fmla="*/ 76009 w 476250"/>
                <a:gd name="connsiteY409" fmla="*/ 19240 h 314325"/>
                <a:gd name="connsiteX410" fmla="*/ 78495 w 476250"/>
                <a:gd name="connsiteY410" fmla="*/ 18402 h 314325"/>
                <a:gd name="connsiteX411" fmla="*/ 83858 w 476250"/>
                <a:gd name="connsiteY411" fmla="*/ 18088 h 314325"/>
                <a:gd name="connsiteX412" fmla="*/ 92221 w 476250"/>
                <a:gd name="connsiteY412" fmla="*/ 18650 h 314325"/>
                <a:gd name="connsiteX413" fmla="*/ 97717 w 476250"/>
                <a:gd name="connsiteY413" fmla="*/ 18688 h 314325"/>
                <a:gd name="connsiteX414" fmla="*/ 101450 w 476250"/>
                <a:gd name="connsiteY414" fmla="*/ 19135 h 314325"/>
                <a:gd name="connsiteX415" fmla="*/ 110585 w 476250"/>
                <a:gd name="connsiteY415" fmla="*/ 21660 h 314325"/>
                <a:gd name="connsiteX416" fmla="*/ 113985 w 476250"/>
                <a:gd name="connsiteY416" fmla="*/ 22117 h 314325"/>
                <a:gd name="connsiteX417" fmla="*/ 115567 w 476250"/>
                <a:gd name="connsiteY417" fmla="*/ 23460 h 314325"/>
                <a:gd name="connsiteX418" fmla="*/ 118605 w 476250"/>
                <a:gd name="connsiteY418" fmla="*/ 23955 h 314325"/>
                <a:gd name="connsiteX419" fmla="*/ 124130 w 476250"/>
                <a:gd name="connsiteY419" fmla="*/ 25298 h 314325"/>
                <a:gd name="connsiteX420" fmla="*/ 128921 w 476250"/>
                <a:gd name="connsiteY420" fmla="*/ 26022 h 314325"/>
                <a:gd name="connsiteX421" fmla="*/ 132159 w 476250"/>
                <a:gd name="connsiteY421" fmla="*/ 25727 h 314325"/>
                <a:gd name="connsiteX422" fmla="*/ 133969 w 476250"/>
                <a:gd name="connsiteY422" fmla="*/ 26108 h 314325"/>
                <a:gd name="connsiteX423" fmla="*/ 137398 w 476250"/>
                <a:gd name="connsiteY423" fmla="*/ 32061 h 314325"/>
                <a:gd name="connsiteX424" fmla="*/ 138103 w 476250"/>
                <a:gd name="connsiteY424" fmla="*/ 32756 h 314325"/>
                <a:gd name="connsiteX425" fmla="*/ 139474 w 476250"/>
                <a:gd name="connsiteY425" fmla="*/ 32899 h 314325"/>
                <a:gd name="connsiteX426" fmla="*/ 142274 w 476250"/>
                <a:gd name="connsiteY426" fmla="*/ 32385 h 314325"/>
                <a:gd name="connsiteX427" fmla="*/ 146256 w 476250"/>
                <a:gd name="connsiteY427" fmla="*/ 32585 h 314325"/>
                <a:gd name="connsiteX428" fmla="*/ 148618 w 476250"/>
                <a:gd name="connsiteY428" fmla="*/ 33833 h 314325"/>
                <a:gd name="connsiteX429" fmla="*/ 148275 w 476250"/>
                <a:gd name="connsiteY429" fmla="*/ 37366 h 314325"/>
                <a:gd name="connsiteX430" fmla="*/ 148894 w 476250"/>
                <a:gd name="connsiteY430" fmla="*/ 37881 h 314325"/>
                <a:gd name="connsiteX431" fmla="*/ 150000 w 476250"/>
                <a:gd name="connsiteY431" fmla="*/ 37681 h 314325"/>
                <a:gd name="connsiteX432" fmla="*/ 151266 w 476250"/>
                <a:gd name="connsiteY432" fmla="*/ 35690 h 314325"/>
                <a:gd name="connsiteX433" fmla="*/ 152333 w 476250"/>
                <a:gd name="connsiteY433" fmla="*/ 33623 h 314325"/>
                <a:gd name="connsiteX434" fmla="*/ 153124 w 476250"/>
                <a:gd name="connsiteY434" fmla="*/ 32975 h 314325"/>
                <a:gd name="connsiteX435" fmla="*/ 157191 w 476250"/>
                <a:gd name="connsiteY435" fmla="*/ 34376 h 314325"/>
                <a:gd name="connsiteX436" fmla="*/ 159048 w 476250"/>
                <a:gd name="connsiteY436" fmla="*/ 34147 h 314325"/>
                <a:gd name="connsiteX437" fmla="*/ 160763 w 476250"/>
                <a:gd name="connsiteY437" fmla="*/ 32575 h 314325"/>
                <a:gd name="connsiteX438" fmla="*/ 161810 w 476250"/>
                <a:gd name="connsiteY438" fmla="*/ 32309 h 314325"/>
                <a:gd name="connsiteX439" fmla="*/ 164696 w 476250"/>
                <a:gd name="connsiteY439" fmla="*/ 33423 h 314325"/>
                <a:gd name="connsiteX440" fmla="*/ 168249 w 476250"/>
                <a:gd name="connsiteY440" fmla="*/ 34204 h 314325"/>
                <a:gd name="connsiteX441" fmla="*/ 171126 w 476250"/>
                <a:gd name="connsiteY441" fmla="*/ 34252 h 314325"/>
                <a:gd name="connsiteX442" fmla="*/ 172917 w 476250"/>
                <a:gd name="connsiteY442" fmla="*/ 35100 h 314325"/>
                <a:gd name="connsiteX443" fmla="*/ 174221 w 476250"/>
                <a:gd name="connsiteY443" fmla="*/ 38786 h 314325"/>
                <a:gd name="connsiteX444" fmla="*/ 175355 w 476250"/>
                <a:gd name="connsiteY444" fmla="*/ 39548 h 314325"/>
                <a:gd name="connsiteX445" fmla="*/ 176450 w 476250"/>
                <a:gd name="connsiteY445" fmla="*/ 39776 h 314325"/>
                <a:gd name="connsiteX446" fmla="*/ 178108 w 476250"/>
                <a:gd name="connsiteY446" fmla="*/ 36481 h 314325"/>
                <a:gd name="connsiteX447" fmla="*/ 179613 w 476250"/>
                <a:gd name="connsiteY447" fmla="*/ 35204 h 314325"/>
                <a:gd name="connsiteX448" fmla="*/ 181699 w 476250"/>
                <a:gd name="connsiteY448" fmla="*/ 34261 h 314325"/>
                <a:gd name="connsiteX449" fmla="*/ 183042 w 476250"/>
                <a:gd name="connsiteY449" fmla="*/ 33852 h 314325"/>
                <a:gd name="connsiteX450" fmla="*/ 183994 w 476250"/>
                <a:gd name="connsiteY450" fmla="*/ 32680 h 314325"/>
                <a:gd name="connsiteX451" fmla="*/ 185271 w 476250"/>
                <a:gd name="connsiteY451" fmla="*/ 31547 h 314325"/>
                <a:gd name="connsiteX452" fmla="*/ 186375 w 476250"/>
                <a:gd name="connsiteY452" fmla="*/ 31452 h 314325"/>
                <a:gd name="connsiteX453" fmla="*/ 187271 w 476250"/>
                <a:gd name="connsiteY453" fmla="*/ 31890 h 314325"/>
                <a:gd name="connsiteX454" fmla="*/ 188300 w 476250"/>
                <a:gd name="connsiteY454" fmla="*/ 33461 h 314325"/>
                <a:gd name="connsiteX455" fmla="*/ 189804 w 476250"/>
                <a:gd name="connsiteY455" fmla="*/ 37043 h 314325"/>
                <a:gd name="connsiteX456" fmla="*/ 191633 w 476250"/>
                <a:gd name="connsiteY456" fmla="*/ 40634 h 314325"/>
                <a:gd name="connsiteX457" fmla="*/ 192910 w 476250"/>
                <a:gd name="connsiteY457" fmla="*/ 41938 h 314325"/>
                <a:gd name="connsiteX458" fmla="*/ 196205 w 476250"/>
                <a:gd name="connsiteY458" fmla="*/ 40834 h 314325"/>
                <a:gd name="connsiteX459" fmla="*/ 198434 w 476250"/>
                <a:gd name="connsiteY459" fmla="*/ 39709 h 314325"/>
                <a:gd name="connsiteX460" fmla="*/ 202520 w 476250"/>
                <a:gd name="connsiteY460" fmla="*/ 39500 h 314325"/>
                <a:gd name="connsiteX461" fmla="*/ 207940 w 476250"/>
                <a:gd name="connsiteY461" fmla="*/ 38710 h 314325"/>
                <a:gd name="connsiteX462" fmla="*/ 212084 w 476250"/>
                <a:gd name="connsiteY462" fmla="*/ 37681 h 314325"/>
                <a:gd name="connsiteX463" fmla="*/ 214674 w 476250"/>
                <a:gd name="connsiteY463" fmla="*/ 37862 h 314325"/>
                <a:gd name="connsiteX464" fmla="*/ 216246 w 476250"/>
                <a:gd name="connsiteY464" fmla="*/ 39005 h 314325"/>
                <a:gd name="connsiteX465" fmla="*/ 218637 w 476250"/>
                <a:gd name="connsiteY465" fmla="*/ 41205 h 314325"/>
                <a:gd name="connsiteX466" fmla="*/ 219284 w 476250"/>
                <a:gd name="connsiteY466" fmla="*/ 44367 h 314325"/>
                <a:gd name="connsiteX467" fmla="*/ 222389 w 476250"/>
                <a:gd name="connsiteY467" fmla="*/ 46549 h 314325"/>
                <a:gd name="connsiteX468" fmla="*/ 224933 w 476250"/>
                <a:gd name="connsiteY468" fmla="*/ 46949 h 314325"/>
                <a:gd name="connsiteX469" fmla="*/ 225800 w 476250"/>
                <a:gd name="connsiteY469" fmla="*/ 44682 h 314325"/>
                <a:gd name="connsiteX470" fmla="*/ 227286 w 476250"/>
                <a:gd name="connsiteY470" fmla="*/ 43101 h 314325"/>
                <a:gd name="connsiteX471" fmla="*/ 226723 w 476250"/>
                <a:gd name="connsiteY471" fmla="*/ 40919 h 314325"/>
                <a:gd name="connsiteX472" fmla="*/ 226476 w 476250"/>
                <a:gd name="connsiteY472" fmla="*/ 38138 h 314325"/>
                <a:gd name="connsiteX473" fmla="*/ 225361 w 476250"/>
                <a:gd name="connsiteY473" fmla="*/ 35557 h 314325"/>
                <a:gd name="connsiteX474" fmla="*/ 224618 w 476250"/>
                <a:gd name="connsiteY474" fmla="*/ 32775 h 314325"/>
                <a:gd name="connsiteX475" fmla="*/ 225980 w 476250"/>
                <a:gd name="connsiteY475" fmla="*/ 28794 h 314325"/>
                <a:gd name="connsiteX476" fmla="*/ 227466 w 476250"/>
                <a:gd name="connsiteY476" fmla="*/ 25308 h 314325"/>
                <a:gd name="connsiteX477" fmla="*/ 228209 w 476250"/>
                <a:gd name="connsiteY477" fmla="*/ 23412 h 314325"/>
                <a:gd name="connsiteX478" fmla="*/ 230562 w 476250"/>
                <a:gd name="connsiteY478" fmla="*/ 19907 h 314325"/>
                <a:gd name="connsiteX479" fmla="*/ 232972 w 476250"/>
                <a:gd name="connsiteY479" fmla="*/ 17402 h 314325"/>
                <a:gd name="connsiteX480" fmla="*/ 236581 w 476250"/>
                <a:gd name="connsiteY480" fmla="*/ 13373 h 314325"/>
                <a:gd name="connsiteX481" fmla="*/ 239220 w 476250"/>
                <a:gd name="connsiteY481" fmla="*/ 12039 h 314325"/>
                <a:gd name="connsiteX482" fmla="*/ 241602 w 476250"/>
                <a:gd name="connsiteY482" fmla="*/ 12649 h 314325"/>
                <a:gd name="connsiteX483" fmla="*/ 242925 w 476250"/>
                <a:gd name="connsiteY483" fmla="*/ 13202 h 314325"/>
                <a:gd name="connsiteX484" fmla="*/ 246345 w 476250"/>
                <a:gd name="connsiteY484" fmla="*/ 10811 h 314325"/>
                <a:gd name="connsiteX485" fmla="*/ 252431 w 476250"/>
                <a:gd name="connsiteY485" fmla="*/ 10687 h 314325"/>
                <a:gd name="connsiteX486" fmla="*/ 257499 w 476250"/>
                <a:gd name="connsiteY486" fmla="*/ 10992 h 314325"/>
                <a:gd name="connsiteX487" fmla="*/ 258013 w 476250"/>
                <a:gd name="connsiteY487" fmla="*/ 11068 h 314325"/>
                <a:gd name="connsiteX488" fmla="*/ 260509 w 476250"/>
                <a:gd name="connsiteY488" fmla="*/ 12306 h 314325"/>
                <a:gd name="connsiteX489" fmla="*/ 263128 w 476250"/>
                <a:gd name="connsiteY489" fmla="*/ 13354 h 314325"/>
                <a:gd name="connsiteX490" fmla="*/ 264937 w 476250"/>
                <a:gd name="connsiteY490" fmla="*/ 13421 h 314325"/>
                <a:gd name="connsiteX491" fmla="*/ 267090 w 476250"/>
                <a:gd name="connsiteY491" fmla="*/ 13182 h 314325"/>
                <a:gd name="connsiteX492" fmla="*/ 269624 w 476250"/>
                <a:gd name="connsiteY492" fmla="*/ 11782 h 314325"/>
                <a:gd name="connsiteX493" fmla="*/ 271386 w 476250"/>
                <a:gd name="connsiteY493" fmla="*/ 10430 h 314325"/>
                <a:gd name="connsiteX494" fmla="*/ 273529 w 476250"/>
                <a:gd name="connsiteY494" fmla="*/ 3553 h 314325"/>
                <a:gd name="connsiteX495" fmla="*/ 274291 w 476250"/>
                <a:gd name="connsiteY495" fmla="*/ 2562 h 314325"/>
                <a:gd name="connsiteX496" fmla="*/ 275472 w 476250"/>
                <a:gd name="connsiteY496" fmla="*/ 2019 h 314325"/>
                <a:gd name="connsiteX497" fmla="*/ 277406 w 476250"/>
                <a:gd name="connsiteY497" fmla="*/ 1962 h 314325"/>
                <a:gd name="connsiteX498" fmla="*/ 281082 w 476250"/>
                <a:gd name="connsiteY498" fmla="*/ 3248 h 314325"/>
                <a:gd name="connsiteX499" fmla="*/ 285388 w 476250"/>
                <a:gd name="connsiteY499" fmla="*/ 4400 h 314325"/>
                <a:gd name="connsiteX500" fmla="*/ 287884 w 476250"/>
                <a:gd name="connsiteY500" fmla="*/ 4238 h 314325"/>
                <a:gd name="connsiteX501" fmla="*/ 294532 w 476250"/>
                <a:gd name="connsiteY501" fmla="*/ 571 h 314325"/>
                <a:gd name="connsiteX502" fmla="*/ 298237 w 476250"/>
                <a:gd name="connsiteY502" fmla="*/ 0 h 314325"/>
                <a:gd name="connsiteX503" fmla="*/ 302637 w 476250"/>
                <a:gd name="connsiteY503" fmla="*/ 857 h 314325"/>
                <a:gd name="connsiteX504" fmla="*/ 306962 w 476250"/>
                <a:gd name="connsiteY504" fmla="*/ 905 h 314325"/>
                <a:gd name="connsiteX505" fmla="*/ 310219 w 476250"/>
                <a:gd name="connsiteY505" fmla="*/ 371 h 314325"/>
                <a:gd name="connsiteX506" fmla="*/ 312458 w 476250"/>
                <a:gd name="connsiteY506" fmla="*/ 1638 h 314325"/>
                <a:gd name="connsiteX507" fmla="*/ 315220 w 476250"/>
                <a:gd name="connsiteY507" fmla="*/ 4438 h 314325"/>
                <a:gd name="connsiteX508" fmla="*/ 317716 w 476250"/>
                <a:gd name="connsiteY508" fmla="*/ 8591 h 314325"/>
                <a:gd name="connsiteX509" fmla="*/ 320325 w 476250"/>
                <a:gd name="connsiteY509" fmla="*/ 16240 h 314325"/>
                <a:gd name="connsiteX510" fmla="*/ 327936 w 476250"/>
                <a:gd name="connsiteY510" fmla="*/ 24841 h 314325"/>
                <a:gd name="connsiteX511" fmla="*/ 328060 w 476250"/>
                <a:gd name="connsiteY511" fmla="*/ 26518 h 314325"/>
                <a:gd name="connsiteX512" fmla="*/ 327440 w 476250"/>
                <a:gd name="connsiteY512" fmla="*/ 27594 h 314325"/>
                <a:gd name="connsiteX513" fmla="*/ 323697 w 476250"/>
                <a:gd name="connsiteY513" fmla="*/ 28632 h 314325"/>
                <a:gd name="connsiteX514" fmla="*/ 320535 w 476250"/>
                <a:gd name="connsiteY514" fmla="*/ 29194 h 314325"/>
                <a:gd name="connsiteX515" fmla="*/ 320383 w 476250"/>
                <a:gd name="connsiteY515" fmla="*/ 30661 h 314325"/>
                <a:gd name="connsiteX516" fmla="*/ 321221 w 476250"/>
                <a:gd name="connsiteY516" fmla="*/ 32252 h 314325"/>
                <a:gd name="connsiteX517" fmla="*/ 322669 w 476250"/>
                <a:gd name="connsiteY517" fmla="*/ 34576 h 314325"/>
                <a:gd name="connsiteX518" fmla="*/ 322888 w 476250"/>
                <a:gd name="connsiteY518" fmla="*/ 37567 h 314325"/>
                <a:gd name="connsiteX519" fmla="*/ 322812 w 476250"/>
                <a:gd name="connsiteY519" fmla="*/ 40310 h 314325"/>
                <a:gd name="connsiteX520" fmla="*/ 323431 w 476250"/>
                <a:gd name="connsiteY520" fmla="*/ 42729 h 314325"/>
                <a:gd name="connsiteX521" fmla="*/ 324640 w 476250"/>
                <a:gd name="connsiteY521" fmla="*/ 43720 h 314325"/>
                <a:gd name="connsiteX522" fmla="*/ 324793 w 476250"/>
                <a:gd name="connsiteY522" fmla="*/ 44929 h 314325"/>
                <a:gd name="connsiteX523" fmla="*/ 323402 w 476250"/>
                <a:gd name="connsiteY523" fmla="*/ 46415 h 314325"/>
                <a:gd name="connsiteX524" fmla="*/ 323012 w 476250"/>
                <a:gd name="connsiteY524" fmla="*/ 47330 h 314325"/>
                <a:gd name="connsiteX525" fmla="*/ 323555 w 476250"/>
                <a:gd name="connsiteY525" fmla="*/ 47825 h 314325"/>
                <a:gd name="connsiteX526" fmla="*/ 330422 w 476250"/>
                <a:gd name="connsiteY526" fmla="*/ 48111 h 314325"/>
                <a:gd name="connsiteX527" fmla="*/ 333784 w 476250"/>
                <a:gd name="connsiteY527" fmla="*/ 49549 h 314325"/>
                <a:gd name="connsiteX528" fmla="*/ 336337 w 476250"/>
                <a:gd name="connsiteY528" fmla="*/ 50863 h 314325"/>
                <a:gd name="connsiteX529" fmla="*/ 337623 w 476250"/>
                <a:gd name="connsiteY529" fmla="*/ 50987 h 314325"/>
                <a:gd name="connsiteX530" fmla="*/ 340519 w 476250"/>
                <a:gd name="connsiteY530" fmla="*/ 50149 h 314325"/>
                <a:gd name="connsiteX531" fmla="*/ 343776 w 476250"/>
                <a:gd name="connsiteY531" fmla="*/ 49616 h 314325"/>
                <a:gd name="connsiteX532" fmla="*/ 345748 w 476250"/>
                <a:gd name="connsiteY532" fmla="*/ 49539 h 314325"/>
                <a:gd name="connsiteX533" fmla="*/ 346510 w 476250"/>
                <a:gd name="connsiteY533" fmla="*/ 50511 h 314325"/>
                <a:gd name="connsiteX534" fmla="*/ 347120 w 476250"/>
                <a:gd name="connsiteY534" fmla="*/ 53054 h 314325"/>
                <a:gd name="connsiteX535" fmla="*/ 348262 w 476250"/>
                <a:gd name="connsiteY535" fmla="*/ 55597 h 314325"/>
                <a:gd name="connsiteX536" fmla="*/ 349329 w 476250"/>
                <a:gd name="connsiteY536" fmla="*/ 56321 h 314325"/>
                <a:gd name="connsiteX537" fmla="*/ 351234 w 476250"/>
                <a:gd name="connsiteY537" fmla="*/ 56197 h 314325"/>
                <a:gd name="connsiteX538" fmla="*/ 352377 w 476250"/>
                <a:gd name="connsiteY538" fmla="*/ 56321 h 314325"/>
                <a:gd name="connsiteX539" fmla="*/ 352987 w 476250"/>
                <a:gd name="connsiteY539" fmla="*/ 57283 h 314325"/>
                <a:gd name="connsiteX540" fmla="*/ 352301 w 476250"/>
                <a:gd name="connsiteY540" fmla="*/ 58731 h 314325"/>
                <a:gd name="connsiteX541" fmla="*/ 352454 w 476250"/>
                <a:gd name="connsiteY541" fmla="*/ 60303 h 314325"/>
                <a:gd name="connsiteX542" fmla="*/ 353291 w 476250"/>
                <a:gd name="connsiteY542" fmla="*/ 62227 h 314325"/>
                <a:gd name="connsiteX543" fmla="*/ 354282 w 476250"/>
                <a:gd name="connsiteY543" fmla="*/ 66675 h 314325"/>
                <a:gd name="connsiteX544" fmla="*/ 355196 w 476250"/>
                <a:gd name="connsiteY544" fmla="*/ 67999 h 314325"/>
                <a:gd name="connsiteX545" fmla="*/ 355806 w 476250"/>
                <a:gd name="connsiteY545" fmla="*/ 69675 h 314325"/>
                <a:gd name="connsiteX546" fmla="*/ 355806 w 476250"/>
                <a:gd name="connsiteY546" fmla="*/ 71599 h 314325"/>
                <a:gd name="connsiteX547" fmla="*/ 355044 w 476250"/>
                <a:gd name="connsiteY547" fmla="*/ 73276 h 314325"/>
                <a:gd name="connsiteX548" fmla="*/ 354511 w 476250"/>
                <a:gd name="connsiteY548" fmla="*/ 74590 h 314325"/>
                <a:gd name="connsiteX549" fmla="*/ 355044 w 476250"/>
                <a:gd name="connsiteY549" fmla="*/ 77581 h 314325"/>
                <a:gd name="connsiteX550" fmla="*/ 357101 w 476250"/>
                <a:gd name="connsiteY550" fmla="*/ 80924 h 314325"/>
                <a:gd name="connsiteX551" fmla="*/ 358625 w 476250"/>
                <a:gd name="connsiteY551" fmla="*/ 81753 h 314325"/>
                <a:gd name="connsiteX552" fmla="*/ 359845 w 476250"/>
                <a:gd name="connsiteY552" fmla="*/ 84734 h 314325"/>
                <a:gd name="connsiteX553" fmla="*/ 362055 w 476250"/>
                <a:gd name="connsiteY553" fmla="*/ 85687 h 314325"/>
                <a:gd name="connsiteX554" fmla="*/ 365331 w 476250"/>
                <a:gd name="connsiteY554" fmla="*/ 83182 h 314325"/>
                <a:gd name="connsiteX555" fmla="*/ 367846 w 476250"/>
                <a:gd name="connsiteY555" fmla="*/ 81867 h 314325"/>
                <a:gd name="connsiteX556" fmla="*/ 370989 w 476250"/>
                <a:gd name="connsiteY556" fmla="*/ 82601 h 314325"/>
                <a:gd name="connsiteX557" fmla="*/ 373894 w 476250"/>
                <a:gd name="connsiteY557" fmla="*/ 83067 h 314325"/>
                <a:gd name="connsiteX558" fmla="*/ 375847 w 476250"/>
                <a:gd name="connsiteY558" fmla="*/ 84772 h 314325"/>
                <a:gd name="connsiteX559" fmla="*/ 377285 w 476250"/>
                <a:gd name="connsiteY559" fmla="*/ 87116 h 314325"/>
                <a:gd name="connsiteX560" fmla="*/ 378961 w 476250"/>
                <a:gd name="connsiteY560" fmla="*/ 88420 h 314325"/>
                <a:gd name="connsiteX561" fmla="*/ 380638 w 476250"/>
                <a:gd name="connsiteY561" fmla="*/ 87735 h 314325"/>
                <a:gd name="connsiteX562" fmla="*/ 384134 w 476250"/>
                <a:gd name="connsiteY562" fmla="*/ 88420 h 314325"/>
                <a:gd name="connsiteX563" fmla="*/ 385733 w 476250"/>
                <a:gd name="connsiteY563" fmla="*/ 90316 h 314325"/>
                <a:gd name="connsiteX564" fmla="*/ 387334 w 476250"/>
                <a:gd name="connsiteY564" fmla="*/ 91383 h 314325"/>
                <a:gd name="connsiteX565" fmla="*/ 389391 w 476250"/>
                <a:gd name="connsiteY565" fmla="*/ 89840 h 314325"/>
                <a:gd name="connsiteX566" fmla="*/ 391067 w 476250"/>
                <a:gd name="connsiteY566" fmla="*/ 87935 h 314325"/>
                <a:gd name="connsiteX567" fmla="*/ 397202 w 476250"/>
                <a:gd name="connsiteY567" fmla="*/ 85944 h 314325"/>
                <a:gd name="connsiteX568" fmla="*/ 401012 w 476250"/>
                <a:gd name="connsiteY568" fmla="*/ 85449 h 314325"/>
                <a:gd name="connsiteX569" fmla="*/ 402078 w 476250"/>
                <a:gd name="connsiteY569" fmla="*/ 85058 h 314325"/>
                <a:gd name="connsiteX570" fmla="*/ 404317 w 476250"/>
                <a:gd name="connsiteY570" fmla="*/ 83629 h 314325"/>
                <a:gd name="connsiteX571" fmla="*/ 406679 w 476250"/>
                <a:gd name="connsiteY571" fmla="*/ 82677 h 314325"/>
                <a:gd name="connsiteX572" fmla="*/ 408803 w 476250"/>
                <a:gd name="connsiteY572" fmla="*/ 82934 h 314325"/>
                <a:gd name="connsiteX573" fmla="*/ 410899 w 476250"/>
                <a:gd name="connsiteY573" fmla="*/ 85896 h 314325"/>
                <a:gd name="connsiteX574" fmla="*/ 413070 w 476250"/>
                <a:gd name="connsiteY574" fmla="*/ 87935 h 314325"/>
                <a:gd name="connsiteX575" fmla="*/ 413680 w 476250"/>
                <a:gd name="connsiteY575" fmla="*/ 91145 h 314325"/>
                <a:gd name="connsiteX576" fmla="*/ 416328 w 476250"/>
                <a:gd name="connsiteY576" fmla="*/ 95545 h 314325"/>
                <a:gd name="connsiteX577" fmla="*/ 422910 w 476250"/>
                <a:gd name="connsiteY577" fmla="*/ 101555 h 314325"/>
                <a:gd name="connsiteX578" fmla="*/ 425491 w 476250"/>
                <a:gd name="connsiteY578" fmla="*/ 103384 h 314325"/>
                <a:gd name="connsiteX579" fmla="*/ 427244 w 476250"/>
                <a:gd name="connsiteY579" fmla="*/ 103060 h 314325"/>
                <a:gd name="connsiteX580" fmla="*/ 428158 w 476250"/>
                <a:gd name="connsiteY580" fmla="*/ 102584 h 314325"/>
                <a:gd name="connsiteX581" fmla="*/ 428587 w 476250"/>
                <a:gd name="connsiteY581" fmla="*/ 101955 h 314325"/>
                <a:gd name="connsiteX582" fmla="*/ 428987 w 476250"/>
                <a:gd name="connsiteY582" fmla="*/ 99012 h 314325"/>
                <a:gd name="connsiteX583" fmla="*/ 429816 w 476250"/>
                <a:gd name="connsiteY583" fmla="*/ 97926 h 314325"/>
                <a:gd name="connsiteX584" fmla="*/ 431149 w 476250"/>
                <a:gd name="connsiteY584" fmla="*/ 97898 h 314325"/>
                <a:gd name="connsiteX585" fmla="*/ 436302 w 476250"/>
                <a:gd name="connsiteY585" fmla="*/ 101555 h 314325"/>
                <a:gd name="connsiteX586" fmla="*/ 438998 w 476250"/>
                <a:gd name="connsiteY586" fmla="*/ 101955 h 314325"/>
                <a:gd name="connsiteX587" fmla="*/ 441560 w 476250"/>
                <a:gd name="connsiteY587" fmla="*/ 102022 h 314325"/>
                <a:gd name="connsiteX588" fmla="*/ 445008 w 476250"/>
                <a:gd name="connsiteY588" fmla="*/ 104860 h 314325"/>
                <a:gd name="connsiteX589" fmla="*/ 448789 w 476250"/>
                <a:gd name="connsiteY589" fmla="*/ 107327 h 314325"/>
                <a:gd name="connsiteX590" fmla="*/ 451713 w 476250"/>
                <a:gd name="connsiteY590" fmla="*/ 107585 h 314325"/>
                <a:gd name="connsiteX591" fmla="*/ 454047 w 476250"/>
                <a:gd name="connsiteY591" fmla="*/ 106613 h 314325"/>
                <a:gd name="connsiteX592" fmla="*/ 455647 w 476250"/>
                <a:gd name="connsiteY592" fmla="*/ 106023 h 314325"/>
                <a:gd name="connsiteX593" fmla="*/ 456638 w 476250"/>
                <a:gd name="connsiteY593" fmla="*/ 106966 h 314325"/>
                <a:gd name="connsiteX594" fmla="*/ 457552 w 476250"/>
                <a:gd name="connsiteY594" fmla="*/ 109090 h 314325"/>
                <a:gd name="connsiteX595" fmla="*/ 459076 w 476250"/>
                <a:gd name="connsiteY595" fmla="*/ 110737 h 314325"/>
                <a:gd name="connsiteX596" fmla="*/ 460829 w 476250"/>
                <a:gd name="connsiteY596" fmla="*/ 111204 h 314325"/>
                <a:gd name="connsiteX597" fmla="*/ 463353 w 476250"/>
                <a:gd name="connsiteY597" fmla="*/ 111309 h 314325"/>
                <a:gd name="connsiteX598" fmla="*/ 467734 w 476250"/>
                <a:gd name="connsiteY598" fmla="*/ 114490 h 314325"/>
                <a:gd name="connsiteX599" fmla="*/ 471849 w 476250"/>
                <a:gd name="connsiteY599" fmla="*/ 117729 h 314325"/>
                <a:gd name="connsiteX600" fmla="*/ 474421 w 476250"/>
                <a:gd name="connsiteY600" fmla="*/ 117910 h 314325"/>
                <a:gd name="connsiteX601" fmla="*/ 476602 w 476250"/>
                <a:gd name="connsiteY601" fmla="*/ 116957 h 314325"/>
                <a:gd name="connsiteX602" fmla="*/ 478526 w 476250"/>
                <a:gd name="connsiteY602" fmla="*/ 116710 h 314325"/>
                <a:gd name="connsiteX603" fmla="*/ 479869 w 476250"/>
                <a:gd name="connsiteY603" fmla="*/ 117529 h 314325"/>
                <a:gd name="connsiteX604" fmla="*/ 480250 w 476250"/>
                <a:gd name="connsiteY604" fmla="*/ 118929 h 314325"/>
                <a:gd name="connsiteX605" fmla="*/ 479260 w 476250"/>
                <a:gd name="connsiteY605" fmla="*/ 120805 h 314325"/>
                <a:gd name="connsiteX606" fmla="*/ 479260 w 476250"/>
                <a:gd name="connsiteY606" fmla="*/ 123492 h 314325"/>
                <a:gd name="connsiteX607" fmla="*/ 481089 w 476250"/>
                <a:gd name="connsiteY607" fmla="*/ 126063 h 314325"/>
                <a:gd name="connsiteX608" fmla="*/ 481146 w 476250"/>
                <a:gd name="connsiteY608" fmla="*/ 128588 h 314325"/>
                <a:gd name="connsiteX609" fmla="*/ 480622 w 476250"/>
                <a:gd name="connsiteY609" fmla="*/ 130864 h 314325"/>
                <a:gd name="connsiteX610" fmla="*/ 479584 w 476250"/>
                <a:gd name="connsiteY610" fmla="*/ 132959 h 314325"/>
                <a:gd name="connsiteX611" fmla="*/ 477078 w 476250"/>
                <a:gd name="connsiteY611" fmla="*/ 135836 h 314325"/>
                <a:gd name="connsiteX612" fmla="*/ 474764 w 476250"/>
                <a:gd name="connsiteY612" fmla="*/ 138512 h 314325"/>
                <a:gd name="connsiteX613" fmla="*/ 471287 w 476250"/>
                <a:gd name="connsiteY613" fmla="*/ 139627 h 314325"/>
                <a:gd name="connsiteX614" fmla="*/ 469335 w 476250"/>
                <a:gd name="connsiteY614" fmla="*/ 140798 h 314325"/>
                <a:gd name="connsiteX615" fmla="*/ 469849 w 476250"/>
                <a:gd name="connsiteY615" fmla="*/ 142760 h 314325"/>
                <a:gd name="connsiteX616" fmla="*/ 471125 w 476250"/>
                <a:gd name="connsiteY616" fmla="*/ 144589 h 314325"/>
                <a:gd name="connsiteX617" fmla="*/ 474078 w 476250"/>
                <a:gd name="connsiteY617" fmla="*/ 146066 h 314325"/>
                <a:gd name="connsiteX618" fmla="*/ 477431 w 476250"/>
                <a:gd name="connsiteY618" fmla="*/ 147142 h 314325"/>
                <a:gd name="connsiteX619" fmla="*/ 477821 w 476250"/>
                <a:gd name="connsiteY619" fmla="*/ 148333 h 314325"/>
                <a:gd name="connsiteX620" fmla="*/ 477307 w 476250"/>
                <a:gd name="connsiteY620" fmla="*/ 148933 h 314325"/>
                <a:gd name="connsiteX621" fmla="*/ 475154 w 476250"/>
                <a:gd name="connsiteY621" fmla="*/ 149485 h 314325"/>
                <a:gd name="connsiteX622" fmla="*/ 472183 w 476250"/>
                <a:gd name="connsiteY622" fmla="*/ 148923 h 314325"/>
                <a:gd name="connsiteX623" fmla="*/ 471192 w 476250"/>
                <a:gd name="connsiteY623" fmla="*/ 149961 h 314325"/>
                <a:gd name="connsiteX624" fmla="*/ 469820 w 476250"/>
                <a:gd name="connsiteY624" fmla="*/ 151686 h 314325"/>
                <a:gd name="connsiteX625" fmla="*/ 468906 w 476250"/>
                <a:gd name="connsiteY625" fmla="*/ 154791 h 314325"/>
                <a:gd name="connsiteX626" fmla="*/ 468220 w 476250"/>
                <a:gd name="connsiteY626" fmla="*/ 157667 h 314325"/>
                <a:gd name="connsiteX627" fmla="*/ 471449 w 476250"/>
                <a:gd name="connsiteY627" fmla="*/ 158448 h 314325"/>
                <a:gd name="connsiteX628" fmla="*/ 473326 w 476250"/>
                <a:gd name="connsiteY628" fmla="*/ 159620 h 314325"/>
                <a:gd name="connsiteX629" fmla="*/ 473916 w 476250"/>
                <a:gd name="connsiteY629" fmla="*/ 161972 h 314325"/>
                <a:gd name="connsiteX630" fmla="*/ 474583 w 476250"/>
                <a:gd name="connsiteY630" fmla="*/ 164592 h 314325"/>
                <a:gd name="connsiteX631" fmla="*/ 474783 w 476250"/>
                <a:gd name="connsiteY631" fmla="*/ 166944 h 314325"/>
                <a:gd name="connsiteX632" fmla="*/ 473716 w 476250"/>
                <a:gd name="connsiteY632" fmla="*/ 168087 h 314325"/>
                <a:gd name="connsiteX633" fmla="*/ 473650 w 476250"/>
                <a:gd name="connsiteY633" fmla="*/ 169259 h 314325"/>
                <a:gd name="connsiteX634" fmla="*/ 474154 w 476250"/>
                <a:gd name="connsiteY634" fmla="*/ 169840 h 314325"/>
                <a:gd name="connsiteX635" fmla="*/ 475545 w 476250"/>
                <a:gd name="connsiteY635" fmla="*/ 170097 h 314325"/>
                <a:gd name="connsiteX636" fmla="*/ 476602 w 476250"/>
                <a:gd name="connsiteY636" fmla="*/ 170621 h 314325"/>
                <a:gd name="connsiteX637" fmla="*/ 476688 w 476250"/>
                <a:gd name="connsiteY637" fmla="*/ 171860 h 314325"/>
                <a:gd name="connsiteX638" fmla="*/ 474659 w 476250"/>
                <a:gd name="connsiteY638" fmla="*/ 174641 h 314325"/>
                <a:gd name="connsiteX639" fmla="*/ 472764 w 476250"/>
                <a:gd name="connsiteY639" fmla="*/ 179956 h 314325"/>
                <a:gd name="connsiteX640" fmla="*/ 471744 w 476250"/>
                <a:gd name="connsiteY640" fmla="*/ 182775 h 314325"/>
                <a:gd name="connsiteX641" fmla="*/ 471821 w 476250"/>
                <a:gd name="connsiteY641" fmla="*/ 185833 h 314325"/>
                <a:gd name="connsiteX642" fmla="*/ 470678 w 476250"/>
                <a:gd name="connsiteY642" fmla="*/ 187528 h 314325"/>
                <a:gd name="connsiteX643" fmla="*/ 468573 w 476250"/>
                <a:gd name="connsiteY643" fmla="*/ 187747 h 314325"/>
                <a:gd name="connsiteX644" fmla="*/ 461429 w 476250"/>
                <a:gd name="connsiteY644" fmla="*/ 188042 h 314325"/>
                <a:gd name="connsiteX645" fmla="*/ 455209 w 476250"/>
                <a:gd name="connsiteY645" fmla="*/ 187890 h 314325"/>
                <a:gd name="connsiteX646" fmla="*/ 452523 w 476250"/>
                <a:gd name="connsiteY646" fmla="*/ 187452 h 314325"/>
                <a:gd name="connsiteX647" fmla="*/ 448313 w 476250"/>
                <a:gd name="connsiteY647" fmla="*/ 187185 h 314325"/>
                <a:gd name="connsiteX648" fmla="*/ 446227 w 476250"/>
                <a:gd name="connsiteY648" fmla="*/ 187909 h 314325"/>
                <a:gd name="connsiteX649" fmla="*/ 443465 w 476250"/>
                <a:gd name="connsiteY649" fmla="*/ 192786 h 314325"/>
                <a:gd name="connsiteX650" fmla="*/ 441369 w 476250"/>
                <a:gd name="connsiteY650" fmla="*/ 194691 h 314325"/>
                <a:gd name="connsiteX651" fmla="*/ 437912 w 476250"/>
                <a:gd name="connsiteY651" fmla="*/ 196415 h 314325"/>
                <a:gd name="connsiteX652" fmla="*/ 434111 w 476250"/>
                <a:gd name="connsiteY652" fmla="*/ 196910 h 314325"/>
                <a:gd name="connsiteX653" fmla="*/ 431930 w 476250"/>
                <a:gd name="connsiteY653" fmla="*/ 198911 h 314325"/>
                <a:gd name="connsiteX654" fmla="*/ 431159 w 476250"/>
                <a:gd name="connsiteY654" fmla="*/ 202054 h 314325"/>
                <a:gd name="connsiteX655" fmla="*/ 431101 w 476250"/>
                <a:gd name="connsiteY655" fmla="*/ 204835 h 314325"/>
                <a:gd name="connsiteX656" fmla="*/ 430749 w 476250"/>
                <a:gd name="connsiteY656" fmla="*/ 206226 h 314325"/>
                <a:gd name="connsiteX657" fmla="*/ 429930 w 476250"/>
                <a:gd name="connsiteY657" fmla="*/ 207445 h 314325"/>
                <a:gd name="connsiteX658" fmla="*/ 429634 w 476250"/>
                <a:gd name="connsiteY658" fmla="*/ 208312 h 314325"/>
                <a:gd name="connsiteX659" fmla="*/ 429816 w 476250"/>
                <a:gd name="connsiteY659" fmla="*/ 209264 h 314325"/>
                <a:gd name="connsiteX660" fmla="*/ 430701 w 476250"/>
                <a:gd name="connsiteY660" fmla="*/ 209607 h 314325"/>
                <a:gd name="connsiteX661" fmla="*/ 431759 w 476250"/>
                <a:gd name="connsiteY661" fmla="*/ 210045 h 314325"/>
                <a:gd name="connsiteX662" fmla="*/ 431759 w 476250"/>
                <a:gd name="connsiteY662" fmla="*/ 210731 h 314325"/>
                <a:gd name="connsiteX663" fmla="*/ 431349 w 476250"/>
                <a:gd name="connsiteY663" fmla="*/ 211598 h 314325"/>
                <a:gd name="connsiteX664" fmla="*/ 430168 w 476250"/>
                <a:gd name="connsiteY664" fmla="*/ 212550 h 314325"/>
                <a:gd name="connsiteX665" fmla="*/ 429634 w 476250"/>
                <a:gd name="connsiteY665" fmla="*/ 214017 h 314325"/>
                <a:gd name="connsiteX666" fmla="*/ 429758 w 476250"/>
                <a:gd name="connsiteY666" fmla="*/ 215579 h 314325"/>
                <a:gd name="connsiteX667" fmla="*/ 429977 w 476250"/>
                <a:gd name="connsiteY667" fmla="*/ 217303 h 314325"/>
                <a:gd name="connsiteX668" fmla="*/ 264185 w 476250"/>
                <a:gd name="connsiteY668" fmla="*/ 251755 h 314325"/>
                <a:gd name="connsiteX669" fmla="*/ 267871 w 476250"/>
                <a:gd name="connsiteY669" fmla="*/ 253651 h 314325"/>
                <a:gd name="connsiteX670" fmla="*/ 264109 w 476250"/>
                <a:gd name="connsiteY670" fmla="*/ 253146 h 314325"/>
                <a:gd name="connsiteX671" fmla="*/ 255851 w 476250"/>
                <a:gd name="connsiteY671" fmla="*/ 251365 h 314325"/>
                <a:gd name="connsiteX672" fmla="*/ 252203 w 476250"/>
                <a:gd name="connsiteY672" fmla="*/ 249679 h 314325"/>
                <a:gd name="connsiteX673" fmla="*/ 251260 w 476250"/>
                <a:gd name="connsiteY673" fmla="*/ 247793 h 314325"/>
                <a:gd name="connsiteX674" fmla="*/ 250727 w 476250"/>
                <a:gd name="connsiteY674" fmla="*/ 245221 h 314325"/>
                <a:gd name="connsiteX675" fmla="*/ 252765 w 476250"/>
                <a:gd name="connsiteY675" fmla="*/ 247917 h 314325"/>
                <a:gd name="connsiteX676" fmla="*/ 254193 w 476250"/>
                <a:gd name="connsiteY676" fmla="*/ 249098 h 314325"/>
                <a:gd name="connsiteX677" fmla="*/ 264185 w 476250"/>
                <a:gd name="connsiteY677" fmla="*/ 251755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Lst>
              <a:rect l="l" t="t" r="r" b="b"/>
              <a:pathLst>
                <a:path w="476250" h="314325">
                  <a:moveTo>
                    <a:pt x="429977" y="217303"/>
                  </a:moveTo>
                  <a:lnTo>
                    <a:pt x="429006" y="217741"/>
                  </a:lnTo>
                  <a:lnTo>
                    <a:pt x="419662" y="217132"/>
                  </a:lnTo>
                  <a:lnTo>
                    <a:pt x="412032" y="217961"/>
                  </a:lnTo>
                  <a:lnTo>
                    <a:pt x="406593" y="224123"/>
                  </a:lnTo>
                  <a:lnTo>
                    <a:pt x="403355" y="224104"/>
                  </a:lnTo>
                  <a:lnTo>
                    <a:pt x="398793" y="225704"/>
                  </a:lnTo>
                  <a:lnTo>
                    <a:pt x="395697" y="227695"/>
                  </a:lnTo>
                  <a:lnTo>
                    <a:pt x="392030" y="232000"/>
                  </a:lnTo>
                  <a:lnTo>
                    <a:pt x="389191" y="230067"/>
                  </a:lnTo>
                  <a:lnTo>
                    <a:pt x="385715" y="230124"/>
                  </a:lnTo>
                  <a:lnTo>
                    <a:pt x="382324" y="231295"/>
                  </a:lnTo>
                  <a:lnTo>
                    <a:pt x="378247" y="234172"/>
                  </a:lnTo>
                  <a:lnTo>
                    <a:pt x="375980" y="234677"/>
                  </a:lnTo>
                  <a:lnTo>
                    <a:pt x="371446" y="233858"/>
                  </a:lnTo>
                  <a:lnTo>
                    <a:pt x="366160" y="235505"/>
                  </a:lnTo>
                  <a:lnTo>
                    <a:pt x="354749" y="244907"/>
                  </a:lnTo>
                  <a:lnTo>
                    <a:pt x="350910" y="251755"/>
                  </a:lnTo>
                  <a:lnTo>
                    <a:pt x="349510" y="253089"/>
                  </a:lnTo>
                  <a:lnTo>
                    <a:pt x="347586" y="254756"/>
                  </a:lnTo>
                  <a:lnTo>
                    <a:pt x="345528" y="255594"/>
                  </a:lnTo>
                  <a:lnTo>
                    <a:pt x="344443" y="255518"/>
                  </a:lnTo>
                  <a:lnTo>
                    <a:pt x="349882" y="250660"/>
                  </a:lnTo>
                  <a:lnTo>
                    <a:pt x="351548" y="248841"/>
                  </a:lnTo>
                  <a:lnTo>
                    <a:pt x="351834" y="247497"/>
                  </a:lnTo>
                  <a:lnTo>
                    <a:pt x="351863" y="245316"/>
                  </a:lnTo>
                  <a:lnTo>
                    <a:pt x="350215" y="242611"/>
                  </a:lnTo>
                  <a:lnTo>
                    <a:pt x="345767" y="249307"/>
                  </a:lnTo>
                  <a:lnTo>
                    <a:pt x="343242" y="250279"/>
                  </a:lnTo>
                  <a:lnTo>
                    <a:pt x="340033" y="252289"/>
                  </a:lnTo>
                  <a:lnTo>
                    <a:pt x="339871" y="256756"/>
                  </a:lnTo>
                  <a:lnTo>
                    <a:pt x="340242" y="260070"/>
                  </a:lnTo>
                  <a:lnTo>
                    <a:pt x="341556" y="264233"/>
                  </a:lnTo>
                  <a:lnTo>
                    <a:pt x="344662" y="271024"/>
                  </a:lnTo>
                  <a:lnTo>
                    <a:pt x="351005" y="280692"/>
                  </a:lnTo>
                  <a:lnTo>
                    <a:pt x="354044" y="284235"/>
                  </a:lnTo>
                  <a:lnTo>
                    <a:pt x="356273" y="285645"/>
                  </a:lnTo>
                  <a:lnTo>
                    <a:pt x="358959" y="285845"/>
                  </a:lnTo>
                  <a:lnTo>
                    <a:pt x="364121" y="282864"/>
                  </a:lnTo>
                  <a:lnTo>
                    <a:pt x="366322" y="282397"/>
                  </a:lnTo>
                  <a:lnTo>
                    <a:pt x="371122" y="283531"/>
                  </a:lnTo>
                  <a:lnTo>
                    <a:pt x="372837" y="281549"/>
                  </a:lnTo>
                  <a:lnTo>
                    <a:pt x="375332" y="280445"/>
                  </a:lnTo>
                  <a:lnTo>
                    <a:pt x="378533" y="280302"/>
                  </a:lnTo>
                  <a:lnTo>
                    <a:pt x="382191" y="281197"/>
                  </a:lnTo>
                  <a:lnTo>
                    <a:pt x="386153" y="282702"/>
                  </a:lnTo>
                  <a:lnTo>
                    <a:pt x="384524" y="286102"/>
                  </a:lnTo>
                  <a:lnTo>
                    <a:pt x="382828" y="288807"/>
                  </a:lnTo>
                  <a:lnTo>
                    <a:pt x="382228" y="291798"/>
                  </a:lnTo>
                  <a:lnTo>
                    <a:pt x="381285" y="295122"/>
                  </a:lnTo>
                  <a:lnTo>
                    <a:pt x="376914" y="296608"/>
                  </a:lnTo>
                  <a:lnTo>
                    <a:pt x="372237" y="296428"/>
                  </a:lnTo>
                  <a:lnTo>
                    <a:pt x="367303" y="297389"/>
                  </a:lnTo>
                  <a:lnTo>
                    <a:pt x="365522" y="296103"/>
                  </a:lnTo>
                  <a:lnTo>
                    <a:pt x="364341" y="294922"/>
                  </a:lnTo>
                  <a:lnTo>
                    <a:pt x="362150" y="293741"/>
                  </a:lnTo>
                  <a:lnTo>
                    <a:pt x="359264" y="293094"/>
                  </a:lnTo>
                  <a:lnTo>
                    <a:pt x="356673" y="293884"/>
                  </a:lnTo>
                  <a:lnTo>
                    <a:pt x="353606" y="298409"/>
                  </a:lnTo>
                  <a:lnTo>
                    <a:pt x="348176" y="301495"/>
                  </a:lnTo>
                  <a:lnTo>
                    <a:pt x="346386" y="305019"/>
                  </a:lnTo>
                  <a:lnTo>
                    <a:pt x="341043" y="304229"/>
                  </a:lnTo>
                  <a:lnTo>
                    <a:pt x="336470" y="304847"/>
                  </a:lnTo>
                  <a:lnTo>
                    <a:pt x="329869" y="308057"/>
                  </a:lnTo>
                  <a:lnTo>
                    <a:pt x="324840" y="314915"/>
                  </a:lnTo>
                  <a:lnTo>
                    <a:pt x="319297" y="319192"/>
                  </a:lnTo>
                  <a:lnTo>
                    <a:pt x="314906" y="320545"/>
                  </a:lnTo>
                  <a:lnTo>
                    <a:pt x="310782" y="320126"/>
                  </a:lnTo>
                  <a:lnTo>
                    <a:pt x="308114" y="318849"/>
                  </a:lnTo>
                  <a:lnTo>
                    <a:pt x="302628" y="314354"/>
                  </a:lnTo>
                  <a:lnTo>
                    <a:pt x="302952" y="312744"/>
                  </a:lnTo>
                  <a:lnTo>
                    <a:pt x="303714" y="311934"/>
                  </a:lnTo>
                  <a:lnTo>
                    <a:pt x="304752" y="309610"/>
                  </a:lnTo>
                  <a:lnTo>
                    <a:pt x="306943" y="301076"/>
                  </a:lnTo>
                  <a:lnTo>
                    <a:pt x="306648" y="298294"/>
                  </a:lnTo>
                  <a:lnTo>
                    <a:pt x="305419" y="293922"/>
                  </a:lnTo>
                  <a:lnTo>
                    <a:pt x="301066" y="290513"/>
                  </a:lnTo>
                  <a:lnTo>
                    <a:pt x="297570" y="291160"/>
                  </a:lnTo>
                  <a:lnTo>
                    <a:pt x="295580" y="290255"/>
                  </a:lnTo>
                  <a:lnTo>
                    <a:pt x="288407" y="284445"/>
                  </a:lnTo>
                  <a:lnTo>
                    <a:pt x="284502" y="284035"/>
                  </a:lnTo>
                  <a:lnTo>
                    <a:pt x="280187" y="285207"/>
                  </a:lnTo>
                  <a:lnTo>
                    <a:pt x="278596" y="284359"/>
                  </a:lnTo>
                  <a:lnTo>
                    <a:pt x="277425" y="282330"/>
                  </a:lnTo>
                  <a:lnTo>
                    <a:pt x="285978" y="275139"/>
                  </a:lnTo>
                  <a:lnTo>
                    <a:pt x="294379" y="269186"/>
                  </a:lnTo>
                  <a:lnTo>
                    <a:pt x="298066" y="268576"/>
                  </a:lnTo>
                  <a:lnTo>
                    <a:pt x="303037" y="265795"/>
                  </a:lnTo>
                  <a:lnTo>
                    <a:pt x="308353" y="261623"/>
                  </a:lnTo>
                  <a:lnTo>
                    <a:pt x="307600" y="258337"/>
                  </a:lnTo>
                  <a:lnTo>
                    <a:pt x="306457" y="255899"/>
                  </a:lnTo>
                  <a:lnTo>
                    <a:pt x="303914" y="256565"/>
                  </a:lnTo>
                  <a:lnTo>
                    <a:pt x="302066" y="257375"/>
                  </a:lnTo>
                  <a:lnTo>
                    <a:pt x="297618" y="254765"/>
                  </a:lnTo>
                  <a:lnTo>
                    <a:pt x="295989" y="252841"/>
                  </a:lnTo>
                  <a:lnTo>
                    <a:pt x="289027" y="254841"/>
                  </a:lnTo>
                  <a:lnTo>
                    <a:pt x="285149" y="254546"/>
                  </a:lnTo>
                  <a:lnTo>
                    <a:pt x="276596" y="256384"/>
                  </a:lnTo>
                  <a:lnTo>
                    <a:pt x="272662" y="254593"/>
                  </a:lnTo>
                  <a:lnTo>
                    <a:pt x="264804" y="249564"/>
                  </a:lnTo>
                  <a:lnTo>
                    <a:pt x="261851" y="248555"/>
                  </a:lnTo>
                  <a:lnTo>
                    <a:pt x="259337" y="248774"/>
                  </a:lnTo>
                  <a:lnTo>
                    <a:pt x="257965" y="247117"/>
                  </a:lnTo>
                  <a:lnTo>
                    <a:pt x="259642" y="246288"/>
                  </a:lnTo>
                  <a:lnTo>
                    <a:pt x="261595" y="246193"/>
                  </a:lnTo>
                  <a:lnTo>
                    <a:pt x="263623" y="245583"/>
                  </a:lnTo>
                  <a:lnTo>
                    <a:pt x="264195" y="244707"/>
                  </a:lnTo>
                  <a:lnTo>
                    <a:pt x="264071" y="243049"/>
                  </a:lnTo>
                  <a:lnTo>
                    <a:pt x="259985" y="241792"/>
                  </a:lnTo>
                  <a:lnTo>
                    <a:pt x="256184" y="241430"/>
                  </a:lnTo>
                  <a:lnTo>
                    <a:pt x="253774" y="239944"/>
                  </a:lnTo>
                  <a:lnTo>
                    <a:pt x="251936" y="238239"/>
                  </a:lnTo>
                  <a:lnTo>
                    <a:pt x="256241" y="238210"/>
                  </a:lnTo>
                  <a:lnTo>
                    <a:pt x="260575" y="239506"/>
                  </a:lnTo>
                  <a:lnTo>
                    <a:pt x="267348" y="239982"/>
                  </a:lnTo>
                  <a:lnTo>
                    <a:pt x="273501" y="241316"/>
                  </a:lnTo>
                  <a:lnTo>
                    <a:pt x="275034" y="239658"/>
                  </a:lnTo>
                  <a:lnTo>
                    <a:pt x="278606" y="236782"/>
                  </a:lnTo>
                  <a:lnTo>
                    <a:pt x="279282" y="235868"/>
                  </a:lnTo>
                  <a:lnTo>
                    <a:pt x="273301" y="237839"/>
                  </a:lnTo>
                  <a:lnTo>
                    <a:pt x="267233" y="236582"/>
                  </a:lnTo>
                  <a:lnTo>
                    <a:pt x="265023" y="234829"/>
                  </a:lnTo>
                  <a:lnTo>
                    <a:pt x="263147" y="232248"/>
                  </a:lnTo>
                  <a:lnTo>
                    <a:pt x="262356" y="229305"/>
                  </a:lnTo>
                  <a:lnTo>
                    <a:pt x="262871" y="226561"/>
                  </a:lnTo>
                  <a:lnTo>
                    <a:pt x="262214" y="221599"/>
                  </a:lnTo>
                  <a:lnTo>
                    <a:pt x="260213" y="217170"/>
                  </a:lnTo>
                  <a:lnTo>
                    <a:pt x="259509" y="214741"/>
                  </a:lnTo>
                  <a:lnTo>
                    <a:pt x="257394" y="212560"/>
                  </a:lnTo>
                  <a:lnTo>
                    <a:pt x="259470" y="217494"/>
                  </a:lnTo>
                  <a:lnTo>
                    <a:pt x="260242" y="220770"/>
                  </a:lnTo>
                  <a:lnTo>
                    <a:pt x="261489" y="223780"/>
                  </a:lnTo>
                  <a:lnTo>
                    <a:pt x="261195" y="231743"/>
                  </a:lnTo>
                  <a:lnTo>
                    <a:pt x="260422" y="234534"/>
                  </a:lnTo>
                  <a:lnTo>
                    <a:pt x="257927" y="235239"/>
                  </a:lnTo>
                  <a:lnTo>
                    <a:pt x="254651" y="234820"/>
                  </a:lnTo>
                  <a:lnTo>
                    <a:pt x="251317" y="233953"/>
                  </a:lnTo>
                  <a:lnTo>
                    <a:pt x="252146" y="229581"/>
                  </a:lnTo>
                  <a:lnTo>
                    <a:pt x="250364" y="231095"/>
                  </a:lnTo>
                  <a:lnTo>
                    <a:pt x="247859" y="235353"/>
                  </a:lnTo>
                  <a:lnTo>
                    <a:pt x="245650" y="235982"/>
                  </a:lnTo>
                  <a:lnTo>
                    <a:pt x="240744" y="235515"/>
                  </a:lnTo>
                  <a:lnTo>
                    <a:pt x="231638" y="238325"/>
                  </a:lnTo>
                  <a:lnTo>
                    <a:pt x="231010" y="241382"/>
                  </a:lnTo>
                  <a:lnTo>
                    <a:pt x="229638" y="245507"/>
                  </a:lnTo>
                  <a:lnTo>
                    <a:pt x="228314" y="247907"/>
                  </a:lnTo>
                  <a:lnTo>
                    <a:pt x="227904" y="249355"/>
                  </a:lnTo>
                  <a:lnTo>
                    <a:pt x="224028" y="255556"/>
                  </a:lnTo>
                  <a:lnTo>
                    <a:pt x="223532" y="256146"/>
                  </a:lnTo>
                  <a:lnTo>
                    <a:pt x="216208" y="264709"/>
                  </a:lnTo>
                  <a:lnTo>
                    <a:pt x="215274" y="265347"/>
                  </a:lnTo>
                  <a:lnTo>
                    <a:pt x="210531" y="267338"/>
                  </a:lnTo>
                  <a:lnTo>
                    <a:pt x="207721" y="269081"/>
                  </a:lnTo>
                  <a:lnTo>
                    <a:pt x="205568" y="269862"/>
                  </a:lnTo>
                  <a:lnTo>
                    <a:pt x="201930" y="268996"/>
                  </a:lnTo>
                  <a:lnTo>
                    <a:pt x="200415" y="270224"/>
                  </a:lnTo>
                  <a:lnTo>
                    <a:pt x="199701" y="271748"/>
                  </a:lnTo>
                  <a:lnTo>
                    <a:pt x="199691" y="274901"/>
                  </a:lnTo>
                  <a:lnTo>
                    <a:pt x="201539" y="277158"/>
                  </a:lnTo>
                  <a:lnTo>
                    <a:pt x="203054" y="284654"/>
                  </a:lnTo>
                  <a:lnTo>
                    <a:pt x="202492" y="287817"/>
                  </a:lnTo>
                  <a:lnTo>
                    <a:pt x="201053" y="285769"/>
                  </a:lnTo>
                  <a:lnTo>
                    <a:pt x="198796" y="283607"/>
                  </a:lnTo>
                  <a:lnTo>
                    <a:pt x="194414" y="281759"/>
                  </a:lnTo>
                  <a:lnTo>
                    <a:pt x="189604" y="282397"/>
                  </a:lnTo>
                  <a:lnTo>
                    <a:pt x="184356" y="285521"/>
                  </a:lnTo>
                  <a:lnTo>
                    <a:pt x="180794" y="286683"/>
                  </a:lnTo>
                  <a:lnTo>
                    <a:pt x="178927" y="285883"/>
                  </a:lnTo>
                  <a:lnTo>
                    <a:pt x="177784" y="285931"/>
                  </a:lnTo>
                  <a:lnTo>
                    <a:pt x="177384" y="286826"/>
                  </a:lnTo>
                  <a:lnTo>
                    <a:pt x="177469" y="287560"/>
                  </a:lnTo>
                  <a:lnTo>
                    <a:pt x="178041" y="288131"/>
                  </a:lnTo>
                  <a:lnTo>
                    <a:pt x="177965" y="288541"/>
                  </a:lnTo>
                  <a:lnTo>
                    <a:pt x="177222" y="288798"/>
                  </a:lnTo>
                  <a:lnTo>
                    <a:pt x="168954" y="286598"/>
                  </a:lnTo>
                  <a:lnTo>
                    <a:pt x="165382" y="284512"/>
                  </a:lnTo>
                  <a:lnTo>
                    <a:pt x="162573" y="280597"/>
                  </a:lnTo>
                  <a:lnTo>
                    <a:pt x="163973" y="279330"/>
                  </a:lnTo>
                  <a:lnTo>
                    <a:pt x="165192" y="278768"/>
                  </a:lnTo>
                  <a:lnTo>
                    <a:pt x="169497" y="278444"/>
                  </a:lnTo>
                  <a:lnTo>
                    <a:pt x="170240" y="278044"/>
                  </a:lnTo>
                  <a:lnTo>
                    <a:pt x="170316" y="277139"/>
                  </a:lnTo>
                  <a:lnTo>
                    <a:pt x="170640" y="275958"/>
                  </a:lnTo>
                  <a:lnTo>
                    <a:pt x="170526" y="274234"/>
                  </a:lnTo>
                  <a:lnTo>
                    <a:pt x="170050" y="272405"/>
                  </a:lnTo>
                  <a:lnTo>
                    <a:pt x="171935" y="269729"/>
                  </a:lnTo>
                  <a:lnTo>
                    <a:pt x="174745" y="267519"/>
                  </a:lnTo>
                  <a:lnTo>
                    <a:pt x="176393" y="265300"/>
                  </a:lnTo>
                  <a:lnTo>
                    <a:pt x="176641" y="262042"/>
                  </a:lnTo>
                  <a:lnTo>
                    <a:pt x="179603" y="260452"/>
                  </a:lnTo>
                  <a:lnTo>
                    <a:pt x="182223" y="257718"/>
                  </a:lnTo>
                  <a:lnTo>
                    <a:pt x="182870" y="254736"/>
                  </a:lnTo>
                  <a:lnTo>
                    <a:pt x="183794" y="252860"/>
                  </a:lnTo>
                  <a:lnTo>
                    <a:pt x="182118" y="248545"/>
                  </a:lnTo>
                  <a:lnTo>
                    <a:pt x="181765" y="245697"/>
                  </a:lnTo>
                  <a:lnTo>
                    <a:pt x="181689" y="243306"/>
                  </a:lnTo>
                  <a:lnTo>
                    <a:pt x="182508" y="241983"/>
                  </a:lnTo>
                  <a:lnTo>
                    <a:pt x="184956" y="240487"/>
                  </a:lnTo>
                  <a:lnTo>
                    <a:pt x="187528" y="239325"/>
                  </a:lnTo>
                  <a:lnTo>
                    <a:pt x="188595" y="239439"/>
                  </a:lnTo>
                  <a:lnTo>
                    <a:pt x="188985" y="240173"/>
                  </a:lnTo>
                  <a:lnTo>
                    <a:pt x="189080" y="245030"/>
                  </a:lnTo>
                  <a:lnTo>
                    <a:pt x="189595" y="245126"/>
                  </a:lnTo>
                  <a:lnTo>
                    <a:pt x="190414" y="244526"/>
                  </a:lnTo>
                  <a:lnTo>
                    <a:pt x="191757" y="241668"/>
                  </a:lnTo>
                  <a:lnTo>
                    <a:pt x="192681" y="242497"/>
                  </a:lnTo>
                  <a:lnTo>
                    <a:pt x="194110" y="242811"/>
                  </a:lnTo>
                  <a:lnTo>
                    <a:pt x="195176" y="242068"/>
                  </a:lnTo>
                  <a:lnTo>
                    <a:pt x="195872" y="242154"/>
                  </a:lnTo>
                  <a:lnTo>
                    <a:pt x="196729" y="242888"/>
                  </a:lnTo>
                  <a:lnTo>
                    <a:pt x="198444" y="243926"/>
                  </a:lnTo>
                  <a:lnTo>
                    <a:pt x="200044" y="244269"/>
                  </a:lnTo>
                  <a:lnTo>
                    <a:pt x="201368" y="243583"/>
                  </a:lnTo>
                  <a:lnTo>
                    <a:pt x="202501" y="242345"/>
                  </a:lnTo>
                  <a:lnTo>
                    <a:pt x="203711" y="242764"/>
                  </a:lnTo>
                  <a:lnTo>
                    <a:pt x="206007" y="246135"/>
                  </a:lnTo>
                  <a:lnTo>
                    <a:pt x="207073" y="245764"/>
                  </a:lnTo>
                  <a:lnTo>
                    <a:pt x="212360" y="245088"/>
                  </a:lnTo>
                  <a:lnTo>
                    <a:pt x="213207" y="244173"/>
                  </a:lnTo>
                  <a:lnTo>
                    <a:pt x="213836" y="243344"/>
                  </a:lnTo>
                  <a:lnTo>
                    <a:pt x="208312" y="238868"/>
                  </a:lnTo>
                  <a:lnTo>
                    <a:pt x="208588" y="235525"/>
                  </a:lnTo>
                  <a:lnTo>
                    <a:pt x="208797" y="231686"/>
                  </a:lnTo>
                  <a:lnTo>
                    <a:pt x="208140" y="229400"/>
                  </a:lnTo>
                  <a:lnTo>
                    <a:pt x="207064" y="227590"/>
                  </a:lnTo>
                  <a:lnTo>
                    <a:pt x="202844" y="225485"/>
                  </a:lnTo>
                  <a:lnTo>
                    <a:pt x="199577" y="223304"/>
                  </a:lnTo>
                  <a:lnTo>
                    <a:pt x="198891" y="222313"/>
                  </a:lnTo>
                  <a:lnTo>
                    <a:pt x="198805" y="221037"/>
                  </a:lnTo>
                  <a:lnTo>
                    <a:pt x="198663" y="219056"/>
                  </a:lnTo>
                  <a:lnTo>
                    <a:pt x="197367" y="217351"/>
                  </a:lnTo>
                  <a:lnTo>
                    <a:pt x="197262" y="215903"/>
                  </a:lnTo>
                  <a:lnTo>
                    <a:pt x="198082" y="213646"/>
                  </a:lnTo>
                  <a:lnTo>
                    <a:pt x="198282" y="211245"/>
                  </a:lnTo>
                  <a:lnTo>
                    <a:pt x="198005" y="210293"/>
                  </a:lnTo>
                  <a:lnTo>
                    <a:pt x="197243" y="209512"/>
                  </a:lnTo>
                  <a:lnTo>
                    <a:pt x="195776" y="209435"/>
                  </a:lnTo>
                  <a:lnTo>
                    <a:pt x="193843" y="208045"/>
                  </a:lnTo>
                  <a:lnTo>
                    <a:pt x="192519" y="206169"/>
                  </a:lnTo>
                  <a:lnTo>
                    <a:pt x="188956" y="203463"/>
                  </a:lnTo>
                  <a:lnTo>
                    <a:pt x="187871" y="203025"/>
                  </a:lnTo>
                  <a:lnTo>
                    <a:pt x="187204" y="201682"/>
                  </a:lnTo>
                  <a:lnTo>
                    <a:pt x="186880" y="200082"/>
                  </a:lnTo>
                  <a:lnTo>
                    <a:pt x="187633" y="198091"/>
                  </a:lnTo>
                  <a:lnTo>
                    <a:pt x="188576" y="195015"/>
                  </a:lnTo>
                  <a:lnTo>
                    <a:pt x="189233" y="192129"/>
                  </a:lnTo>
                  <a:lnTo>
                    <a:pt x="189243" y="190405"/>
                  </a:lnTo>
                  <a:lnTo>
                    <a:pt x="188814" y="186137"/>
                  </a:lnTo>
                  <a:lnTo>
                    <a:pt x="186957" y="182870"/>
                  </a:lnTo>
                  <a:lnTo>
                    <a:pt x="186090" y="182442"/>
                  </a:lnTo>
                  <a:lnTo>
                    <a:pt x="184594" y="183356"/>
                  </a:lnTo>
                  <a:lnTo>
                    <a:pt x="182889" y="184128"/>
                  </a:lnTo>
                  <a:lnTo>
                    <a:pt x="181546" y="183404"/>
                  </a:lnTo>
                  <a:lnTo>
                    <a:pt x="180013" y="181632"/>
                  </a:lnTo>
                  <a:lnTo>
                    <a:pt x="177555" y="176689"/>
                  </a:lnTo>
                  <a:lnTo>
                    <a:pt x="172955" y="175698"/>
                  </a:lnTo>
                  <a:lnTo>
                    <a:pt x="171049" y="175460"/>
                  </a:lnTo>
                  <a:lnTo>
                    <a:pt x="169250" y="177841"/>
                  </a:lnTo>
                  <a:lnTo>
                    <a:pt x="168687" y="177117"/>
                  </a:lnTo>
                  <a:lnTo>
                    <a:pt x="168183" y="175593"/>
                  </a:lnTo>
                  <a:lnTo>
                    <a:pt x="167230" y="174993"/>
                  </a:lnTo>
                  <a:lnTo>
                    <a:pt x="165973" y="175698"/>
                  </a:lnTo>
                  <a:lnTo>
                    <a:pt x="165611" y="175022"/>
                  </a:lnTo>
                  <a:lnTo>
                    <a:pt x="166154" y="172955"/>
                  </a:lnTo>
                  <a:lnTo>
                    <a:pt x="164659" y="171936"/>
                  </a:lnTo>
                  <a:lnTo>
                    <a:pt x="161124" y="171955"/>
                  </a:lnTo>
                  <a:lnTo>
                    <a:pt x="159239" y="171193"/>
                  </a:lnTo>
                  <a:lnTo>
                    <a:pt x="159019" y="169640"/>
                  </a:lnTo>
                  <a:lnTo>
                    <a:pt x="157905" y="168621"/>
                  </a:lnTo>
                  <a:lnTo>
                    <a:pt x="155905" y="168126"/>
                  </a:lnTo>
                  <a:lnTo>
                    <a:pt x="153952" y="166859"/>
                  </a:lnTo>
                  <a:lnTo>
                    <a:pt x="152066" y="164811"/>
                  </a:lnTo>
                  <a:lnTo>
                    <a:pt x="149237" y="163478"/>
                  </a:lnTo>
                  <a:lnTo>
                    <a:pt x="145475" y="162858"/>
                  </a:lnTo>
                  <a:lnTo>
                    <a:pt x="145170" y="162639"/>
                  </a:lnTo>
                  <a:lnTo>
                    <a:pt x="144818" y="162344"/>
                  </a:lnTo>
                  <a:lnTo>
                    <a:pt x="142389" y="163735"/>
                  </a:lnTo>
                  <a:lnTo>
                    <a:pt x="140932" y="164840"/>
                  </a:lnTo>
                  <a:lnTo>
                    <a:pt x="139141" y="164154"/>
                  </a:lnTo>
                  <a:lnTo>
                    <a:pt x="136245" y="166611"/>
                  </a:lnTo>
                  <a:lnTo>
                    <a:pt x="130359" y="166735"/>
                  </a:lnTo>
                  <a:lnTo>
                    <a:pt x="127473" y="166583"/>
                  </a:lnTo>
                  <a:lnTo>
                    <a:pt x="126044" y="165973"/>
                  </a:lnTo>
                  <a:lnTo>
                    <a:pt x="120519" y="169707"/>
                  </a:lnTo>
                  <a:lnTo>
                    <a:pt x="119939" y="171079"/>
                  </a:lnTo>
                  <a:lnTo>
                    <a:pt x="118700" y="171535"/>
                  </a:lnTo>
                  <a:lnTo>
                    <a:pt x="115224" y="172278"/>
                  </a:lnTo>
                  <a:lnTo>
                    <a:pt x="111566" y="173326"/>
                  </a:lnTo>
                  <a:lnTo>
                    <a:pt x="110794" y="176936"/>
                  </a:lnTo>
                  <a:lnTo>
                    <a:pt x="109708" y="178889"/>
                  </a:lnTo>
                  <a:lnTo>
                    <a:pt x="107746" y="181746"/>
                  </a:lnTo>
                  <a:lnTo>
                    <a:pt x="100955" y="182737"/>
                  </a:lnTo>
                  <a:lnTo>
                    <a:pt x="95088" y="184128"/>
                  </a:lnTo>
                  <a:lnTo>
                    <a:pt x="89078" y="184995"/>
                  </a:lnTo>
                  <a:lnTo>
                    <a:pt x="81200" y="188481"/>
                  </a:lnTo>
                  <a:lnTo>
                    <a:pt x="78638" y="191548"/>
                  </a:lnTo>
                  <a:lnTo>
                    <a:pt x="76105" y="192405"/>
                  </a:lnTo>
                  <a:lnTo>
                    <a:pt x="73809" y="192662"/>
                  </a:lnTo>
                  <a:lnTo>
                    <a:pt x="72323" y="190948"/>
                  </a:lnTo>
                  <a:lnTo>
                    <a:pt x="67323" y="186357"/>
                  </a:lnTo>
                  <a:lnTo>
                    <a:pt x="65398" y="184185"/>
                  </a:lnTo>
                  <a:lnTo>
                    <a:pt x="62865" y="183547"/>
                  </a:lnTo>
                  <a:lnTo>
                    <a:pt x="60112" y="183909"/>
                  </a:lnTo>
                  <a:lnTo>
                    <a:pt x="57464" y="184975"/>
                  </a:lnTo>
                  <a:lnTo>
                    <a:pt x="54683" y="185175"/>
                  </a:lnTo>
                  <a:lnTo>
                    <a:pt x="51530" y="183632"/>
                  </a:lnTo>
                  <a:lnTo>
                    <a:pt x="51197" y="183785"/>
                  </a:lnTo>
                  <a:lnTo>
                    <a:pt x="49987" y="183994"/>
                  </a:lnTo>
                  <a:lnTo>
                    <a:pt x="42157" y="182128"/>
                  </a:lnTo>
                  <a:lnTo>
                    <a:pt x="41434" y="181813"/>
                  </a:lnTo>
                  <a:lnTo>
                    <a:pt x="41091" y="181737"/>
                  </a:lnTo>
                  <a:lnTo>
                    <a:pt x="40014" y="181594"/>
                  </a:lnTo>
                  <a:lnTo>
                    <a:pt x="34118" y="181823"/>
                  </a:lnTo>
                  <a:lnTo>
                    <a:pt x="28622" y="178051"/>
                  </a:lnTo>
                  <a:lnTo>
                    <a:pt x="26936" y="177937"/>
                  </a:lnTo>
                  <a:lnTo>
                    <a:pt x="25632" y="179460"/>
                  </a:lnTo>
                  <a:lnTo>
                    <a:pt x="24669" y="181156"/>
                  </a:lnTo>
                  <a:lnTo>
                    <a:pt x="20878" y="182842"/>
                  </a:lnTo>
                  <a:lnTo>
                    <a:pt x="19907" y="183518"/>
                  </a:lnTo>
                  <a:lnTo>
                    <a:pt x="19355" y="182994"/>
                  </a:lnTo>
                  <a:lnTo>
                    <a:pt x="19097" y="181537"/>
                  </a:lnTo>
                  <a:lnTo>
                    <a:pt x="19383" y="180241"/>
                  </a:lnTo>
                  <a:lnTo>
                    <a:pt x="18821" y="179022"/>
                  </a:lnTo>
                  <a:lnTo>
                    <a:pt x="17383" y="177632"/>
                  </a:lnTo>
                  <a:lnTo>
                    <a:pt x="17030" y="177051"/>
                  </a:lnTo>
                  <a:lnTo>
                    <a:pt x="15221" y="177155"/>
                  </a:lnTo>
                  <a:lnTo>
                    <a:pt x="14725" y="177289"/>
                  </a:lnTo>
                  <a:lnTo>
                    <a:pt x="14544" y="177260"/>
                  </a:lnTo>
                  <a:lnTo>
                    <a:pt x="12029" y="176079"/>
                  </a:lnTo>
                  <a:lnTo>
                    <a:pt x="10373" y="173231"/>
                  </a:lnTo>
                  <a:lnTo>
                    <a:pt x="7791" y="171717"/>
                  </a:lnTo>
                  <a:lnTo>
                    <a:pt x="5819" y="171202"/>
                  </a:lnTo>
                  <a:lnTo>
                    <a:pt x="4924" y="169974"/>
                  </a:lnTo>
                  <a:lnTo>
                    <a:pt x="4343" y="168345"/>
                  </a:lnTo>
                  <a:lnTo>
                    <a:pt x="3733" y="167116"/>
                  </a:lnTo>
                  <a:lnTo>
                    <a:pt x="3667" y="166992"/>
                  </a:lnTo>
                  <a:lnTo>
                    <a:pt x="3247" y="165125"/>
                  </a:lnTo>
                  <a:lnTo>
                    <a:pt x="2648" y="164935"/>
                  </a:lnTo>
                  <a:lnTo>
                    <a:pt x="2543" y="164887"/>
                  </a:lnTo>
                  <a:lnTo>
                    <a:pt x="0" y="165211"/>
                  </a:lnTo>
                  <a:lnTo>
                    <a:pt x="295" y="158648"/>
                  </a:lnTo>
                  <a:lnTo>
                    <a:pt x="4362" y="153914"/>
                  </a:lnTo>
                  <a:lnTo>
                    <a:pt x="5362" y="151524"/>
                  </a:lnTo>
                  <a:lnTo>
                    <a:pt x="6886" y="146332"/>
                  </a:lnTo>
                  <a:lnTo>
                    <a:pt x="8029" y="143894"/>
                  </a:lnTo>
                  <a:lnTo>
                    <a:pt x="9401" y="141875"/>
                  </a:lnTo>
                  <a:lnTo>
                    <a:pt x="10496" y="139922"/>
                  </a:lnTo>
                  <a:lnTo>
                    <a:pt x="10887" y="138246"/>
                  </a:lnTo>
                  <a:lnTo>
                    <a:pt x="11992" y="138055"/>
                  </a:lnTo>
                  <a:lnTo>
                    <a:pt x="15230" y="139570"/>
                  </a:lnTo>
                  <a:lnTo>
                    <a:pt x="18136" y="140351"/>
                  </a:lnTo>
                  <a:lnTo>
                    <a:pt x="18935" y="139608"/>
                  </a:lnTo>
                  <a:lnTo>
                    <a:pt x="19269" y="138636"/>
                  </a:lnTo>
                  <a:lnTo>
                    <a:pt x="19135" y="137884"/>
                  </a:lnTo>
                  <a:lnTo>
                    <a:pt x="16811" y="135646"/>
                  </a:lnTo>
                  <a:lnTo>
                    <a:pt x="15354" y="134217"/>
                  </a:lnTo>
                  <a:lnTo>
                    <a:pt x="15259" y="133340"/>
                  </a:lnTo>
                  <a:lnTo>
                    <a:pt x="15783" y="131369"/>
                  </a:lnTo>
                  <a:lnTo>
                    <a:pt x="16068" y="129159"/>
                  </a:lnTo>
                  <a:lnTo>
                    <a:pt x="15735" y="126759"/>
                  </a:lnTo>
                  <a:lnTo>
                    <a:pt x="14144" y="121434"/>
                  </a:lnTo>
                  <a:lnTo>
                    <a:pt x="13849" y="119167"/>
                  </a:lnTo>
                  <a:lnTo>
                    <a:pt x="15364" y="116405"/>
                  </a:lnTo>
                  <a:lnTo>
                    <a:pt x="20298" y="109814"/>
                  </a:lnTo>
                  <a:lnTo>
                    <a:pt x="21945" y="107327"/>
                  </a:lnTo>
                  <a:lnTo>
                    <a:pt x="24193" y="104327"/>
                  </a:lnTo>
                  <a:lnTo>
                    <a:pt x="30299" y="97126"/>
                  </a:lnTo>
                  <a:lnTo>
                    <a:pt x="34147" y="92926"/>
                  </a:lnTo>
                  <a:lnTo>
                    <a:pt x="36756" y="90592"/>
                  </a:lnTo>
                  <a:lnTo>
                    <a:pt x="40576" y="86544"/>
                  </a:lnTo>
                  <a:lnTo>
                    <a:pt x="42253" y="84439"/>
                  </a:lnTo>
                  <a:lnTo>
                    <a:pt x="49225" y="83067"/>
                  </a:lnTo>
                  <a:lnTo>
                    <a:pt x="50092" y="81096"/>
                  </a:lnTo>
                  <a:lnTo>
                    <a:pt x="51368" y="78943"/>
                  </a:lnTo>
                  <a:lnTo>
                    <a:pt x="52358" y="78019"/>
                  </a:lnTo>
                  <a:lnTo>
                    <a:pt x="52492" y="74390"/>
                  </a:lnTo>
                  <a:lnTo>
                    <a:pt x="51197" y="69942"/>
                  </a:lnTo>
                  <a:lnTo>
                    <a:pt x="50159" y="68370"/>
                  </a:lnTo>
                  <a:lnTo>
                    <a:pt x="49387" y="67294"/>
                  </a:lnTo>
                  <a:lnTo>
                    <a:pt x="49892" y="66294"/>
                  </a:lnTo>
                  <a:lnTo>
                    <a:pt x="50663" y="66008"/>
                  </a:lnTo>
                  <a:lnTo>
                    <a:pt x="51615" y="65865"/>
                  </a:lnTo>
                  <a:lnTo>
                    <a:pt x="52797" y="64789"/>
                  </a:lnTo>
                  <a:lnTo>
                    <a:pt x="52530" y="63617"/>
                  </a:lnTo>
                  <a:lnTo>
                    <a:pt x="49587" y="60760"/>
                  </a:lnTo>
                  <a:lnTo>
                    <a:pt x="48310" y="58560"/>
                  </a:lnTo>
                  <a:lnTo>
                    <a:pt x="46320" y="52883"/>
                  </a:lnTo>
                  <a:lnTo>
                    <a:pt x="42281" y="46977"/>
                  </a:lnTo>
                  <a:lnTo>
                    <a:pt x="41005" y="45063"/>
                  </a:lnTo>
                  <a:lnTo>
                    <a:pt x="40824" y="43253"/>
                  </a:lnTo>
                  <a:lnTo>
                    <a:pt x="41414" y="41443"/>
                  </a:lnTo>
                  <a:lnTo>
                    <a:pt x="40852" y="39129"/>
                  </a:lnTo>
                  <a:lnTo>
                    <a:pt x="39424" y="36176"/>
                  </a:lnTo>
                  <a:lnTo>
                    <a:pt x="39652" y="35852"/>
                  </a:lnTo>
                  <a:lnTo>
                    <a:pt x="39509" y="32204"/>
                  </a:lnTo>
                  <a:lnTo>
                    <a:pt x="40528" y="31413"/>
                  </a:lnTo>
                  <a:lnTo>
                    <a:pt x="42138" y="30880"/>
                  </a:lnTo>
                  <a:lnTo>
                    <a:pt x="44405" y="31061"/>
                  </a:lnTo>
                  <a:lnTo>
                    <a:pt x="46348" y="31623"/>
                  </a:lnTo>
                  <a:lnTo>
                    <a:pt x="48673" y="33290"/>
                  </a:lnTo>
                  <a:lnTo>
                    <a:pt x="49396" y="33023"/>
                  </a:lnTo>
                  <a:lnTo>
                    <a:pt x="53368" y="29880"/>
                  </a:lnTo>
                  <a:lnTo>
                    <a:pt x="57464" y="25136"/>
                  </a:lnTo>
                  <a:lnTo>
                    <a:pt x="58635" y="22384"/>
                  </a:lnTo>
                  <a:lnTo>
                    <a:pt x="59655" y="21126"/>
                  </a:lnTo>
                  <a:lnTo>
                    <a:pt x="63217" y="20460"/>
                  </a:lnTo>
                  <a:lnTo>
                    <a:pt x="66322" y="20183"/>
                  </a:lnTo>
                  <a:lnTo>
                    <a:pt x="68294" y="20231"/>
                  </a:lnTo>
                  <a:lnTo>
                    <a:pt x="73142" y="19764"/>
                  </a:lnTo>
                  <a:lnTo>
                    <a:pt x="76009" y="19240"/>
                  </a:lnTo>
                  <a:lnTo>
                    <a:pt x="78495" y="18402"/>
                  </a:lnTo>
                  <a:lnTo>
                    <a:pt x="83858" y="18088"/>
                  </a:lnTo>
                  <a:lnTo>
                    <a:pt x="92221" y="18650"/>
                  </a:lnTo>
                  <a:lnTo>
                    <a:pt x="97717" y="18688"/>
                  </a:lnTo>
                  <a:lnTo>
                    <a:pt x="101450" y="19135"/>
                  </a:lnTo>
                  <a:lnTo>
                    <a:pt x="110585" y="21660"/>
                  </a:lnTo>
                  <a:lnTo>
                    <a:pt x="113985" y="22117"/>
                  </a:lnTo>
                  <a:lnTo>
                    <a:pt x="115567" y="23460"/>
                  </a:lnTo>
                  <a:lnTo>
                    <a:pt x="118605" y="23955"/>
                  </a:lnTo>
                  <a:lnTo>
                    <a:pt x="124130" y="25298"/>
                  </a:lnTo>
                  <a:lnTo>
                    <a:pt x="128921" y="26022"/>
                  </a:lnTo>
                  <a:lnTo>
                    <a:pt x="132159" y="25727"/>
                  </a:lnTo>
                  <a:lnTo>
                    <a:pt x="133969" y="26108"/>
                  </a:lnTo>
                  <a:lnTo>
                    <a:pt x="137398" y="32061"/>
                  </a:lnTo>
                  <a:lnTo>
                    <a:pt x="138103" y="32756"/>
                  </a:lnTo>
                  <a:lnTo>
                    <a:pt x="139474" y="32899"/>
                  </a:lnTo>
                  <a:lnTo>
                    <a:pt x="142274" y="32385"/>
                  </a:lnTo>
                  <a:lnTo>
                    <a:pt x="146256" y="32585"/>
                  </a:lnTo>
                  <a:lnTo>
                    <a:pt x="148618" y="33833"/>
                  </a:lnTo>
                  <a:lnTo>
                    <a:pt x="148275" y="37366"/>
                  </a:lnTo>
                  <a:lnTo>
                    <a:pt x="148894" y="37881"/>
                  </a:lnTo>
                  <a:lnTo>
                    <a:pt x="150000" y="37681"/>
                  </a:lnTo>
                  <a:lnTo>
                    <a:pt x="151266" y="35690"/>
                  </a:lnTo>
                  <a:lnTo>
                    <a:pt x="152333" y="33623"/>
                  </a:lnTo>
                  <a:lnTo>
                    <a:pt x="153124" y="32975"/>
                  </a:lnTo>
                  <a:lnTo>
                    <a:pt x="157191" y="34376"/>
                  </a:lnTo>
                  <a:lnTo>
                    <a:pt x="159048" y="34147"/>
                  </a:lnTo>
                  <a:lnTo>
                    <a:pt x="160763" y="32575"/>
                  </a:lnTo>
                  <a:lnTo>
                    <a:pt x="161810" y="32309"/>
                  </a:lnTo>
                  <a:lnTo>
                    <a:pt x="164696" y="33423"/>
                  </a:lnTo>
                  <a:lnTo>
                    <a:pt x="168249" y="34204"/>
                  </a:lnTo>
                  <a:lnTo>
                    <a:pt x="171126" y="34252"/>
                  </a:lnTo>
                  <a:lnTo>
                    <a:pt x="172917" y="35100"/>
                  </a:lnTo>
                  <a:lnTo>
                    <a:pt x="174221" y="38786"/>
                  </a:lnTo>
                  <a:lnTo>
                    <a:pt x="175355" y="39548"/>
                  </a:lnTo>
                  <a:lnTo>
                    <a:pt x="176450" y="39776"/>
                  </a:lnTo>
                  <a:lnTo>
                    <a:pt x="178108" y="36481"/>
                  </a:lnTo>
                  <a:lnTo>
                    <a:pt x="179613" y="35204"/>
                  </a:lnTo>
                  <a:lnTo>
                    <a:pt x="181699" y="34261"/>
                  </a:lnTo>
                  <a:lnTo>
                    <a:pt x="183042" y="33852"/>
                  </a:lnTo>
                  <a:lnTo>
                    <a:pt x="183994" y="32680"/>
                  </a:lnTo>
                  <a:lnTo>
                    <a:pt x="185271" y="31547"/>
                  </a:lnTo>
                  <a:lnTo>
                    <a:pt x="186375" y="31452"/>
                  </a:lnTo>
                  <a:lnTo>
                    <a:pt x="187271" y="31890"/>
                  </a:lnTo>
                  <a:lnTo>
                    <a:pt x="188300" y="33461"/>
                  </a:lnTo>
                  <a:lnTo>
                    <a:pt x="189804" y="37043"/>
                  </a:lnTo>
                  <a:lnTo>
                    <a:pt x="191633" y="40634"/>
                  </a:lnTo>
                  <a:lnTo>
                    <a:pt x="192910" y="41938"/>
                  </a:lnTo>
                  <a:lnTo>
                    <a:pt x="196205" y="40834"/>
                  </a:lnTo>
                  <a:lnTo>
                    <a:pt x="198434" y="39709"/>
                  </a:lnTo>
                  <a:lnTo>
                    <a:pt x="202520" y="39500"/>
                  </a:lnTo>
                  <a:lnTo>
                    <a:pt x="207940" y="38710"/>
                  </a:lnTo>
                  <a:lnTo>
                    <a:pt x="212084" y="37681"/>
                  </a:lnTo>
                  <a:lnTo>
                    <a:pt x="214674" y="37862"/>
                  </a:lnTo>
                  <a:lnTo>
                    <a:pt x="216246" y="39005"/>
                  </a:lnTo>
                  <a:lnTo>
                    <a:pt x="218637" y="41205"/>
                  </a:lnTo>
                  <a:lnTo>
                    <a:pt x="219284" y="44367"/>
                  </a:lnTo>
                  <a:lnTo>
                    <a:pt x="222389" y="46549"/>
                  </a:lnTo>
                  <a:lnTo>
                    <a:pt x="224933" y="46949"/>
                  </a:lnTo>
                  <a:lnTo>
                    <a:pt x="225800" y="44682"/>
                  </a:lnTo>
                  <a:lnTo>
                    <a:pt x="227286" y="43101"/>
                  </a:lnTo>
                  <a:lnTo>
                    <a:pt x="226723" y="40919"/>
                  </a:lnTo>
                  <a:lnTo>
                    <a:pt x="226476" y="38138"/>
                  </a:lnTo>
                  <a:lnTo>
                    <a:pt x="225361" y="35557"/>
                  </a:lnTo>
                  <a:lnTo>
                    <a:pt x="224618" y="32775"/>
                  </a:lnTo>
                  <a:lnTo>
                    <a:pt x="225980" y="28794"/>
                  </a:lnTo>
                  <a:lnTo>
                    <a:pt x="227466" y="25308"/>
                  </a:lnTo>
                  <a:lnTo>
                    <a:pt x="228209" y="23412"/>
                  </a:lnTo>
                  <a:lnTo>
                    <a:pt x="230562" y="19907"/>
                  </a:lnTo>
                  <a:lnTo>
                    <a:pt x="232972" y="17402"/>
                  </a:lnTo>
                  <a:lnTo>
                    <a:pt x="236581" y="13373"/>
                  </a:lnTo>
                  <a:lnTo>
                    <a:pt x="239220" y="12039"/>
                  </a:lnTo>
                  <a:lnTo>
                    <a:pt x="241602" y="12649"/>
                  </a:lnTo>
                  <a:lnTo>
                    <a:pt x="242925" y="13202"/>
                  </a:lnTo>
                  <a:lnTo>
                    <a:pt x="246345" y="10811"/>
                  </a:lnTo>
                  <a:lnTo>
                    <a:pt x="252431" y="10687"/>
                  </a:lnTo>
                  <a:lnTo>
                    <a:pt x="257499" y="10992"/>
                  </a:lnTo>
                  <a:lnTo>
                    <a:pt x="258013" y="11068"/>
                  </a:lnTo>
                  <a:lnTo>
                    <a:pt x="260509" y="12306"/>
                  </a:lnTo>
                  <a:lnTo>
                    <a:pt x="263128" y="13354"/>
                  </a:lnTo>
                  <a:lnTo>
                    <a:pt x="264937" y="13421"/>
                  </a:lnTo>
                  <a:lnTo>
                    <a:pt x="267090" y="13182"/>
                  </a:lnTo>
                  <a:lnTo>
                    <a:pt x="269624" y="11782"/>
                  </a:lnTo>
                  <a:lnTo>
                    <a:pt x="271386" y="10430"/>
                  </a:lnTo>
                  <a:lnTo>
                    <a:pt x="273529" y="3553"/>
                  </a:lnTo>
                  <a:lnTo>
                    <a:pt x="274291" y="2562"/>
                  </a:lnTo>
                  <a:lnTo>
                    <a:pt x="275472" y="2019"/>
                  </a:lnTo>
                  <a:lnTo>
                    <a:pt x="277406" y="1962"/>
                  </a:lnTo>
                  <a:lnTo>
                    <a:pt x="281082" y="3248"/>
                  </a:lnTo>
                  <a:lnTo>
                    <a:pt x="285388" y="4400"/>
                  </a:lnTo>
                  <a:lnTo>
                    <a:pt x="287884" y="4238"/>
                  </a:lnTo>
                  <a:lnTo>
                    <a:pt x="294532" y="571"/>
                  </a:lnTo>
                  <a:lnTo>
                    <a:pt x="298237" y="0"/>
                  </a:lnTo>
                  <a:lnTo>
                    <a:pt x="302637" y="857"/>
                  </a:lnTo>
                  <a:lnTo>
                    <a:pt x="306962" y="905"/>
                  </a:lnTo>
                  <a:lnTo>
                    <a:pt x="310219" y="371"/>
                  </a:lnTo>
                  <a:lnTo>
                    <a:pt x="312458" y="1638"/>
                  </a:lnTo>
                  <a:lnTo>
                    <a:pt x="315220" y="4438"/>
                  </a:lnTo>
                  <a:lnTo>
                    <a:pt x="317716" y="8591"/>
                  </a:lnTo>
                  <a:lnTo>
                    <a:pt x="320325" y="16240"/>
                  </a:lnTo>
                  <a:lnTo>
                    <a:pt x="327936" y="24841"/>
                  </a:lnTo>
                  <a:lnTo>
                    <a:pt x="328060" y="26518"/>
                  </a:lnTo>
                  <a:lnTo>
                    <a:pt x="327440" y="27594"/>
                  </a:lnTo>
                  <a:lnTo>
                    <a:pt x="323697" y="28632"/>
                  </a:lnTo>
                  <a:lnTo>
                    <a:pt x="320535" y="29194"/>
                  </a:lnTo>
                  <a:lnTo>
                    <a:pt x="320383" y="30661"/>
                  </a:lnTo>
                  <a:lnTo>
                    <a:pt x="321221" y="32252"/>
                  </a:lnTo>
                  <a:lnTo>
                    <a:pt x="322669" y="34576"/>
                  </a:lnTo>
                  <a:lnTo>
                    <a:pt x="322888" y="37567"/>
                  </a:lnTo>
                  <a:lnTo>
                    <a:pt x="322812" y="40310"/>
                  </a:lnTo>
                  <a:lnTo>
                    <a:pt x="323431" y="42729"/>
                  </a:lnTo>
                  <a:lnTo>
                    <a:pt x="324640" y="43720"/>
                  </a:lnTo>
                  <a:lnTo>
                    <a:pt x="324793" y="44929"/>
                  </a:lnTo>
                  <a:lnTo>
                    <a:pt x="323402" y="46415"/>
                  </a:lnTo>
                  <a:lnTo>
                    <a:pt x="323012" y="47330"/>
                  </a:lnTo>
                  <a:lnTo>
                    <a:pt x="323555" y="47825"/>
                  </a:lnTo>
                  <a:lnTo>
                    <a:pt x="330422" y="48111"/>
                  </a:lnTo>
                  <a:lnTo>
                    <a:pt x="333784" y="49549"/>
                  </a:lnTo>
                  <a:lnTo>
                    <a:pt x="336337" y="50863"/>
                  </a:lnTo>
                  <a:lnTo>
                    <a:pt x="337623" y="50987"/>
                  </a:lnTo>
                  <a:lnTo>
                    <a:pt x="340519" y="50149"/>
                  </a:lnTo>
                  <a:lnTo>
                    <a:pt x="343776" y="49616"/>
                  </a:lnTo>
                  <a:lnTo>
                    <a:pt x="345748" y="49539"/>
                  </a:lnTo>
                  <a:lnTo>
                    <a:pt x="346510" y="50511"/>
                  </a:lnTo>
                  <a:lnTo>
                    <a:pt x="347120" y="53054"/>
                  </a:lnTo>
                  <a:lnTo>
                    <a:pt x="348262" y="55597"/>
                  </a:lnTo>
                  <a:lnTo>
                    <a:pt x="349329" y="56321"/>
                  </a:lnTo>
                  <a:lnTo>
                    <a:pt x="351234" y="56197"/>
                  </a:lnTo>
                  <a:lnTo>
                    <a:pt x="352377" y="56321"/>
                  </a:lnTo>
                  <a:lnTo>
                    <a:pt x="352987" y="57283"/>
                  </a:lnTo>
                  <a:lnTo>
                    <a:pt x="352301" y="58731"/>
                  </a:lnTo>
                  <a:lnTo>
                    <a:pt x="352454" y="60303"/>
                  </a:lnTo>
                  <a:lnTo>
                    <a:pt x="353291" y="62227"/>
                  </a:lnTo>
                  <a:lnTo>
                    <a:pt x="354282" y="66675"/>
                  </a:lnTo>
                  <a:lnTo>
                    <a:pt x="355196" y="67999"/>
                  </a:lnTo>
                  <a:lnTo>
                    <a:pt x="355806" y="69675"/>
                  </a:lnTo>
                  <a:lnTo>
                    <a:pt x="355806" y="71599"/>
                  </a:lnTo>
                  <a:lnTo>
                    <a:pt x="355044" y="73276"/>
                  </a:lnTo>
                  <a:lnTo>
                    <a:pt x="354511" y="74590"/>
                  </a:lnTo>
                  <a:lnTo>
                    <a:pt x="355044" y="77581"/>
                  </a:lnTo>
                  <a:lnTo>
                    <a:pt x="357101" y="80924"/>
                  </a:lnTo>
                  <a:lnTo>
                    <a:pt x="358625" y="81753"/>
                  </a:lnTo>
                  <a:lnTo>
                    <a:pt x="359845" y="84734"/>
                  </a:lnTo>
                  <a:lnTo>
                    <a:pt x="362055" y="85687"/>
                  </a:lnTo>
                  <a:lnTo>
                    <a:pt x="365331" y="83182"/>
                  </a:lnTo>
                  <a:lnTo>
                    <a:pt x="367846" y="81867"/>
                  </a:lnTo>
                  <a:lnTo>
                    <a:pt x="370989" y="82601"/>
                  </a:lnTo>
                  <a:lnTo>
                    <a:pt x="373894" y="83067"/>
                  </a:lnTo>
                  <a:lnTo>
                    <a:pt x="375847" y="84772"/>
                  </a:lnTo>
                  <a:lnTo>
                    <a:pt x="377285" y="87116"/>
                  </a:lnTo>
                  <a:lnTo>
                    <a:pt x="378961" y="88420"/>
                  </a:lnTo>
                  <a:lnTo>
                    <a:pt x="380638" y="87735"/>
                  </a:lnTo>
                  <a:lnTo>
                    <a:pt x="384134" y="88420"/>
                  </a:lnTo>
                  <a:lnTo>
                    <a:pt x="385733" y="90316"/>
                  </a:lnTo>
                  <a:lnTo>
                    <a:pt x="387334" y="91383"/>
                  </a:lnTo>
                  <a:lnTo>
                    <a:pt x="389391" y="89840"/>
                  </a:lnTo>
                  <a:lnTo>
                    <a:pt x="391067" y="87935"/>
                  </a:lnTo>
                  <a:lnTo>
                    <a:pt x="397202" y="85944"/>
                  </a:lnTo>
                  <a:lnTo>
                    <a:pt x="401012" y="85449"/>
                  </a:lnTo>
                  <a:lnTo>
                    <a:pt x="402078" y="85058"/>
                  </a:lnTo>
                  <a:lnTo>
                    <a:pt x="404317" y="83629"/>
                  </a:lnTo>
                  <a:lnTo>
                    <a:pt x="406679" y="82677"/>
                  </a:lnTo>
                  <a:lnTo>
                    <a:pt x="408803" y="82934"/>
                  </a:lnTo>
                  <a:lnTo>
                    <a:pt x="410899" y="85896"/>
                  </a:lnTo>
                  <a:lnTo>
                    <a:pt x="413070" y="87935"/>
                  </a:lnTo>
                  <a:lnTo>
                    <a:pt x="413680" y="91145"/>
                  </a:lnTo>
                  <a:lnTo>
                    <a:pt x="416328" y="95545"/>
                  </a:lnTo>
                  <a:lnTo>
                    <a:pt x="422910" y="101555"/>
                  </a:lnTo>
                  <a:lnTo>
                    <a:pt x="425491" y="103384"/>
                  </a:lnTo>
                  <a:lnTo>
                    <a:pt x="427244" y="103060"/>
                  </a:lnTo>
                  <a:lnTo>
                    <a:pt x="428158" y="102584"/>
                  </a:lnTo>
                  <a:lnTo>
                    <a:pt x="428587" y="101955"/>
                  </a:lnTo>
                  <a:lnTo>
                    <a:pt x="428987" y="99012"/>
                  </a:lnTo>
                  <a:lnTo>
                    <a:pt x="429816" y="97926"/>
                  </a:lnTo>
                  <a:lnTo>
                    <a:pt x="431149" y="97898"/>
                  </a:lnTo>
                  <a:lnTo>
                    <a:pt x="436302" y="101555"/>
                  </a:lnTo>
                  <a:lnTo>
                    <a:pt x="438998" y="101955"/>
                  </a:lnTo>
                  <a:lnTo>
                    <a:pt x="441560" y="102022"/>
                  </a:lnTo>
                  <a:lnTo>
                    <a:pt x="445008" y="104860"/>
                  </a:lnTo>
                  <a:lnTo>
                    <a:pt x="448789" y="107327"/>
                  </a:lnTo>
                  <a:lnTo>
                    <a:pt x="451713" y="107585"/>
                  </a:lnTo>
                  <a:lnTo>
                    <a:pt x="454047" y="106613"/>
                  </a:lnTo>
                  <a:lnTo>
                    <a:pt x="455647" y="106023"/>
                  </a:lnTo>
                  <a:lnTo>
                    <a:pt x="456638" y="106966"/>
                  </a:lnTo>
                  <a:lnTo>
                    <a:pt x="457552" y="109090"/>
                  </a:lnTo>
                  <a:lnTo>
                    <a:pt x="459076" y="110737"/>
                  </a:lnTo>
                  <a:lnTo>
                    <a:pt x="460829" y="111204"/>
                  </a:lnTo>
                  <a:lnTo>
                    <a:pt x="463353" y="111309"/>
                  </a:lnTo>
                  <a:lnTo>
                    <a:pt x="467734" y="114490"/>
                  </a:lnTo>
                  <a:lnTo>
                    <a:pt x="471849" y="117729"/>
                  </a:lnTo>
                  <a:lnTo>
                    <a:pt x="474421" y="117910"/>
                  </a:lnTo>
                  <a:lnTo>
                    <a:pt x="476602" y="116957"/>
                  </a:lnTo>
                  <a:lnTo>
                    <a:pt x="478526" y="116710"/>
                  </a:lnTo>
                  <a:lnTo>
                    <a:pt x="479869" y="117529"/>
                  </a:lnTo>
                  <a:lnTo>
                    <a:pt x="480250" y="118929"/>
                  </a:lnTo>
                  <a:lnTo>
                    <a:pt x="479260" y="120805"/>
                  </a:lnTo>
                  <a:lnTo>
                    <a:pt x="479260" y="123492"/>
                  </a:lnTo>
                  <a:lnTo>
                    <a:pt x="481089" y="126063"/>
                  </a:lnTo>
                  <a:lnTo>
                    <a:pt x="481146" y="128588"/>
                  </a:lnTo>
                  <a:lnTo>
                    <a:pt x="480622" y="130864"/>
                  </a:lnTo>
                  <a:lnTo>
                    <a:pt x="479584" y="132959"/>
                  </a:lnTo>
                  <a:lnTo>
                    <a:pt x="477078" y="135836"/>
                  </a:lnTo>
                  <a:lnTo>
                    <a:pt x="474764" y="138512"/>
                  </a:lnTo>
                  <a:lnTo>
                    <a:pt x="471287" y="139627"/>
                  </a:lnTo>
                  <a:lnTo>
                    <a:pt x="469335" y="140798"/>
                  </a:lnTo>
                  <a:lnTo>
                    <a:pt x="469849" y="142760"/>
                  </a:lnTo>
                  <a:lnTo>
                    <a:pt x="471125" y="144589"/>
                  </a:lnTo>
                  <a:lnTo>
                    <a:pt x="474078" y="146066"/>
                  </a:lnTo>
                  <a:lnTo>
                    <a:pt x="477431" y="147142"/>
                  </a:lnTo>
                  <a:lnTo>
                    <a:pt x="477821" y="148333"/>
                  </a:lnTo>
                  <a:lnTo>
                    <a:pt x="477307" y="148933"/>
                  </a:lnTo>
                  <a:lnTo>
                    <a:pt x="475154" y="149485"/>
                  </a:lnTo>
                  <a:lnTo>
                    <a:pt x="472183" y="148923"/>
                  </a:lnTo>
                  <a:lnTo>
                    <a:pt x="471192" y="149961"/>
                  </a:lnTo>
                  <a:lnTo>
                    <a:pt x="469820" y="151686"/>
                  </a:lnTo>
                  <a:lnTo>
                    <a:pt x="468906" y="154791"/>
                  </a:lnTo>
                  <a:lnTo>
                    <a:pt x="468220" y="157667"/>
                  </a:lnTo>
                  <a:lnTo>
                    <a:pt x="471449" y="158448"/>
                  </a:lnTo>
                  <a:lnTo>
                    <a:pt x="473326" y="159620"/>
                  </a:lnTo>
                  <a:lnTo>
                    <a:pt x="473916" y="161972"/>
                  </a:lnTo>
                  <a:lnTo>
                    <a:pt x="474583" y="164592"/>
                  </a:lnTo>
                  <a:lnTo>
                    <a:pt x="474783" y="166944"/>
                  </a:lnTo>
                  <a:lnTo>
                    <a:pt x="473716" y="168087"/>
                  </a:lnTo>
                  <a:lnTo>
                    <a:pt x="473650" y="169259"/>
                  </a:lnTo>
                  <a:lnTo>
                    <a:pt x="474154" y="169840"/>
                  </a:lnTo>
                  <a:lnTo>
                    <a:pt x="475545" y="170097"/>
                  </a:lnTo>
                  <a:lnTo>
                    <a:pt x="476602" y="170621"/>
                  </a:lnTo>
                  <a:lnTo>
                    <a:pt x="476688" y="171860"/>
                  </a:lnTo>
                  <a:lnTo>
                    <a:pt x="474659" y="174641"/>
                  </a:lnTo>
                  <a:lnTo>
                    <a:pt x="472764" y="179956"/>
                  </a:lnTo>
                  <a:lnTo>
                    <a:pt x="471744" y="182775"/>
                  </a:lnTo>
                  <a:lnTo>
                    <a:pt x="471821" y="185833"/>
                  </a:lnTo>
                  <a:lnTo>
                    <a:pt x="470678" y="187528"/>
                  </a:lnTo>
                  <a:lnTo>
                    <a:pt x="468573" y="187747"/>
                  </a:lnTo>
                  <a:lnTo>
                    <a:pt x="461429" y="188042"/>
                  </a:lnTo>
                  <a:lnTo>
                    <a:pt x="455209" y="187890"/>
                  </a:lnTo>
                  <a:lnTo>
                    <a:pt x="452523" y="187452"/>
                  </a:lnTo>
                  <a:lnTo>
                    <a:pt x="448313" y="187185"/>
                  </a:lnTo>
                  <a:lnTo>
                    <a:pt x="446227" y="187909"/>
                  </a:lnTo>
                  <a:lnTo>
                    <a:pt x="443465" y="192786"/>
                  </a:lnTo>
                  <a:lnTo>
                    <a:pt x="441369" y="194691"/>
                  </a:lnTo>
                  <a:lnTo>
                    <a:pt x="437912" y="196415"/>
                  </a:lnTo>
                  <a:lnTo>
                    <a:pt x="434111" y="196910"/>
                  </a:lnTo>
                  <a:lnTo>
                    <a:pt x="431930" y="198911"/>
                  </a:lnTo>
                  <a:lnTo>
                    <a:pt x="431159" y="202054"/>
                  </a:lnTo>
                  <a:lnTo>
                    <a:pt x="431101" y="204835"/>
                  </a:lnTo>
                  <a:lnTo>
                    <a:pt x="430749" y="206226"/>
                  </a:lnTo>
                  <a:lnTo>
                    <a:pt x="429930" y="207445"/>
                  </a:lnTo>
                  <a:lnTo>
                    <a:pt x="429634" y="208312"/>
                  </a:lnTo>
                  <a:lnTo>
                    <a:pt x="429816" y="209264"/>
                  </a:lnTo>
                  <a:lnTo>
                    <a:pt x="430701" y="209607"/>
                  </a:lnTo>
                  <a:lnTo>
                    <a:pt x="431759" y="210045"/>
                  </a:lnTo>
                  <a:lnTo>
                    <a:pt x="431759" y="210731"/>
                  </a:lnTo>
                  <a:lnTo>
                    <a:pt x="431349" y="211598"/>
                  </a:lnTo>
                  <a:lnTo>
                    <a:pt x="430168" y="212550"/>
                  </a:lnTo>
                  <a:lnTo>
                    <a:pt x="429634" y="214017"/>
                  </a:lnTo>
                  <a:lnTo>
                    <a:pt x="429758" y="215579"/>
                  </a:lnTo>
                  <a:lnTo>
                    <a:pt x="429977" y="217303"/>
                  </a:lnTo>
                  <a:close/>
                  <a:moveTo>
                    <a:pt x="264185" y="251755"/>
                  </a:moveTo>
                  <a:lnTo>
                    <a:pt x="267871" y="253651"/>
                  </a:lnTo>
                  <a:lnTo>
                    <a:pt x="264109" y="253146"/>
                  </a:lnTo>
                  <a:lnTo>
                    <a:pt x="255851" y="251365"/>
                  </a:lnTo>
                  <a:lnTo>
                    <a:pt x="252203" y="249679"/>
                  </a:lnTo>
                  <a:lnTo>
                    <a:pt x="251260" y="247793"/>
                  </a:lnTo>
                  <a:lnTo>
                    <a:pt x="250727" y="245221"/>
                  </a:lnTo>
                  <a:lnTo>
                    <a:pt x="252765" y="247917"/>
                  </a:lnTo>
                  <a:lnTo>
                    <a:pt x="254193" y="249098"/>
                  </a:lnTo>
                  <a:lnTo>
                    <a:pt x="264185" y="251755"/>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232" name="Freeform: Shape 231">
              <a:extLst>
                <a:ext uri="{FF2B5EF4-FFF2-40B4-BE49-F238E27FC236}">
                  <a16:creationId xmlns:a16="http://schemas.microsoft.com/office/drawing/2014/main" id="{5CB71FEB-9A8E-485A-A879-3EA437868379}"/>
                </a:ext>
              </a:extLst>
            </p:cNvPr>
            <p:cNvSpPr/>
            <p:nvPr/>
          </p:nvSpPr>
          <p:spPr>
            <a:xfrm>
              <a:off x="7016812" y="3438117"/>
              <a:ext cx="20392" cy="20392"/>
            </a:xfrm>
            <a:custGeom>
              <a:avLst/>
              <a:gdLst>
                <a:gd name="connsiteX0" fmla="*/ 314 w 0"/>
                <a:gd name="connsiteY0" fmla="*/ 286 h 0"/>
                <a:gd name="connsiteX1" fmla="*/ 86 w 0"/>
                <a:gd name="connsiteY1" fmla="*/ 314 h 0"/>
                <a:gd name="connsiteX2" fmla="*/ 0 w 0"/>
                <a:gd name="connsiteY2" fmla="*/ 190 h 0"/>
                <a:gd name="connsiteX3" fmla="*/ 86 w 0"/>
                <a:gd name="connsiteY3" fmla="*/ 28 h 0"/>
                <a:gd name="connsiteX4" fmla="*/ 2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4" y="286"/>
                  </a:moveTo>
                  <a:lnTo>
                    <a:pt x="86" y="314"/>
                  </a:lnTo>
                  <a:lnTo>
                    <a:pt x="0" y="190"/>
                  </a:lnTo>
                  <a:lnTo>
                    <a:pt x="86" y="28"/>
                  </a:lnTo>
                  <a:lnTo>
                    <a:pt x="286" y="0"/>
                  </a:lnTo>
                  <a:close/>
                </a:path>
              </a:pathLst>
            </a:custGeom>
            <a:solidFill>
              <a:srgbClr val="CCCCCC"/>
            </a:solidFill>
            <a:ln w="3175" cap="flat">
              <a:solidFill>
                <a:srgbClr val="FFFFFF"/>
              </a:solidFill>
              <a:prstDash val="solid"/>
              <a:miter/>
            </a:ln>
          </p:spPr>
          <p:txBody>
            <a:bodyPr rtlCol="0" anchor="ctr"/>
            <a:lstStyle/>
            <a:p>
              <a:endParaRPr lang="en-GB" dirty="0"/>
            </a:p>
          </p:txBody>
        </p:sp>
      </p:grpSp>
      <p:graphicFrame>
        <p:nvGraphicFramePr>
          <p:cNvPr id="233" name="Table 232">
            <a:extLst>
              <a:ext uri="{FF2B5EF4-FFF2-40B4-BE49-F238E27FC236}">
                <a16:creationId xmlns:a16="http://schemas.microsoft.com/office/drawing/2014/main" id="{A3577DD5-2A94-4C55-96AA-F6AB92AD83B9}"/>
              </a:ext>
            </a:extLst>
          </p:cNvPr>
          <p:cNvGraphicFramePr>
            <a:graphicFrameLocks noGrp="1"/>
          </p:cNvGraphicFramePr>
          <p:nvPr>
            <p:extLst>
              <p:ext uri="{D42A27DB-BD31-4B8C-83A1-F6EECF244321}">
                <p14:modId xmlns:p14="http://schemas.microsoft.com/office/powerpoint/2010/main" val="2218648964"/>
              </p:ext>
            </p:extLst>
          </p:nvPr>
        </p:nvGraphicFramePr>
        <p:xfrm>
          <a:off x="7292838" y="5973628"/>
          <a:ext cx="3965053" cy="822960"/>
        </p:xfrm>
        <a:graphic>
          <a:graphicData uri="http://schemas.openxmlformats.org/drawingml/2006/table">
            <a:tbl>
              <a:tblPr>
                <a:tableStyleId>{2D5ABB26-0587-4C30-8999-92F81FD0307C}</a:tableStyleId>
              </a:tblPr>
              <a:tblGrid>
                <a:gridCol w="293053">
                  <a:extLst>
                    <a:ext uri="{9D8B030D-6E8A-4147-A177-3AD203B41FA5}">
                      <a16:colId xmlns:a16="http://schemas.microsoft.com/office/drawing/2014/main" val="2354454430"/>
                    </a:ext>
                  </a:extLst>
                </a:gridCol>
                <a:gridCol w="3672000">
                  <a:extLst>
                    <a:ext uri="{9D8B030D-6E8A-4147-A177-3AD203B41FA5}">
                      <a16:colId xmlns:a16="http://schemas.microsoft.com/office/drawing/2014/main" val="2015932734"/>
                    </a:ext>
                  </a:extLst>
                </a:gridCol>
              </a:tblGrid>
              <a:tr h="189839">
                <a:tc>
                  <a:txBody>
                    <a:bodyPr/>
                    <a:lstStyle/>
                    <a:p>
                      <a:pPr algn="r"/>
                      <a:r>
                        <a:rPr lang="en-GB" sz="1200" dirty="0">
                          <a:solidFill>
                            <a:schemeClr val="tx2">
                              <a:lumMod val="75000"/>
                            </a:schemeClr>
                          </a:solidFill>
                          <a:latin typeface="+mn-lt"/>
                          <a:sym typeface="Wingdings 2" panose="05020102010507070707" pitchFamily="18" charset="2"/>
                        </a:rPr>
                        <a:t></a:t>
                      </a:r>
                      <a:endParaRPr lang="en-GB" sz="1200" dirty="0">
                        <a:solidFill>
                          <a:schemeClr val="tx2">
                            <a:lumMod val="75000"/>
                          </a:schemeClr>
                        </a:solidFill>
                        <a:latin typeface="+mn-lt"/>
                      </a:endParaRPr>
                    </a:p>
                  </a:txBody>
                  <a:tcPr marL="36000" marR="36000" marT="0" marB="0" anchor="ctr">
                    <a:noFill/>
                  </a:tcPr>
                </a:tc>
                <a:tc>
                  <a:txBody>
                    <a:bodyPr/>
                    <a:lstStyle/>
                    <a:p>
                      <a:r>
                        <a:rPr lang="en-GB" sz="900" kern="1200" dirty="0">
                          <a:solidFill>
                            <a:schemeClr val="accent6">
                              <a:lumMod val="75000"/>
                            </a:schemeClr>
                          </a:solidFill>
                          <a:latin typeface="+mn-lt"/>
                          <a:ea typeface="+mn-ea"/>
                          <a:cs typeface="+mn-cs"/>
                        </a:rPr>
                        <a:t>&gt;75% of Europeans think</a:t>
                      </a:r>
                      <a:r>
                        <a:rPr lang="en-GB" sz="900" dirty="0">
                          <a:solidFill>
                            <a:schemeClr val="accent6">
                              <a:lumMod val="75000"/>
                            </a:schemeClr>
                          </a:solidFill>
                        </a:rPr>
                        <a:t> there should be an EU commissioner for Animal Welfare</a:t>
                      </a:r>
                    </a:p>
                  </a:txBody>
                  <a:tcPr marT="0" marB="0" anchor="ctr">
                    <a:noFill/>
                  </a:tcPr>
                </a:tc>
                <a:extLst>
                  <a:ext uri="{0D108BD9-81ED-4DB2-BD59-A6C34878D82A}">
                    <a16:rowId xmlns:a16="http://schemas.microsoft.com/office/drawing/2014/main" val="2428566398"/>
                  </a:ext>
                </a:extLst>
              </a:tr>
              <a:tr h="189839">
                <a:tc>
                  <a:txBody>
                    <a:bodyPr/>
                    <a:lstStyle/>
                    <a:p>
                      <a:pPr algn="r"/>
                      <a:r>
                        <a:rPr lang="en-GB" sz="1200" dirty="0">
                          <a:solidFill>
                            <a:schemeClr val="tx2"/>
                          </a:solidFill>
                          <a:latin typeface="+mn-lt"/>
                          <a:sym typeface="Wingdings 2" panose="05020102010507070707" pitchFamily="18" charset="2"/>
                        </a:rPr>
                        <a:t></a:t>
                      </a:r>
                      <a:endParaRPr lang="en-GB" sz="1200" dirty="0">
                        <a:solidFill>
                          <a:schemeClr val="tx2"/>
                        </a:solidFill>
                        <a:latin typeface="+mn-lt"/>
                      </a:endParaRPr>
                    </a:p>
                  </a:txBody>
                  <a:tcPr marL="36000" marR="36000" marT="0" marB="0" anchor="ctr">
                    <a:noFill/>
                  </a:tcPr>
                </a:tc>
                <a:tc>
                  <a:txBody>
                    <a:bodyPr/>
                    <a:lstStyle/>
                    <a:p>
                      <a:r>
                        <a:rPr lang="en-GB" sz="900" kern="1200" dirty="0">
                          <a:solidFill>
                            <a:schemeClr val="accent6">
                              <a:lumMod val="75000"/>
                            </a:schemeClr>
                          </a:solidFill>
                          <a:latin typeface="+mn-lt"/>
                          <a:ea typeface="+mn-ea"/>
                          <a:cs typeface="+mn-cs"/>
                        </a:rPr>
                        <a:t>65-75% of Europeans think</a:t>
                      </a:r>
                      <a:r>
                        <a:rPr lang="en-GB" sz="900" dirty="0">
                          <a:solidFill>
                            <a:schemeClr val="accent6">
                              <a:lumMod val="75000"/>
                            </a:schemeClr>
                          </a:solidFill>
                        </a:rPr>
                        <a:t> there should be an EU commissioner for Animal Welfare</a:t>
                      </a:r>
                    </a:p>
                  </a:txBody>
                  <a:tcPr marT="0" marB="0" anchor="ctr">
                    <a:noFill/>
                  </a:tcPr>
                </a:tc>
                <a:extLst>
                  <a:ext uri="{0D108BD9-81ED-4DB2-BD59-A6C34878D82A}">
                    <a16:rowId xmlns:a16="http://schemas.microsoft.com/office/drawing/2014/main" val="2426978870"/>
                  </a:ext>
                </a:extLst>
              </a:tr>
              <a:tr h="189839">
                <a:tc>
                  <a:txBody>
                    <a:bodyPr/>
                    <a:lstStyle/>
                    <a:p>
                      <a:pPr algn="r"/>
                      <a:r>
                        <a:rPr lang="en-GB" sz="1200" dirty="0">
                          <a:solidFill>
                            <a:srgbClr val="7FCECD"/>
                          </a:solidFill>
                          <a:latin typeface="+mn-lt"/>
                          <a:sym typeface="Wingdings 2" panose="05020102010507070707" pitchFamily="18" charset="2"/>
                        </a:rPr>
                        <a:t></a:t>
                      </a:r>
                      <a:endParaRPr lang="en-GB" sz="1200" dirty="0">
                        <a:solidFill>
                          <a:srgbClr val="7FCECD"/>
                        </a:solidFill>
                        <a:latin typeface="+mn-lt"/>
                      </a:endParaRPr>
                    </a:p>
                  </a:txBody>
                  <a:tcPr marL="36000" marR="36000" marT="0" marB="0" anchor="ctr">
                    <a:noFill/>
                  </a:tcPr>
                </a:tc>
                <a:tc>
                  <a:txBody>
                    <a:bodyPr/>
                    <a:lstStyle/>
                    <a:p>
                      <a:r>
                        <a:rPr lang="en-GB" sz="900" kern="1200" dirty="0">
                          <a:solidFill>
                            <a:schemeClr val="accent6">
                              <a:lumMod val="75000"/>
                            </a:schemeClr>
                          </a:solidFill>
                          <a:latin typeface="+mn-lt"/>
                          <a:ea typeface="+mn-ea"/>
                          <a:cs typeface="+mn-cs"/>
                        </a:rPr>
                        <a:t>&lt;65% of Europeans think</a:t>
                      </a:r>
                      <a:r>
                        <a:rPr lang="en-GB" sz="900" dirty="0">
                          <a:solidFill>
                            <a:schemeClr val="accent6">
                              <a:lumMod val="75000"/>
                            </a:schemeClr>
                          </a:solidFill>
                        </a:rPr>
                        <a:t> there should be an EU commissioner for Animal Welfare</a:t>
                      </a:r>
                    </a:p>
                  </a:txBody>
                  <a:tcPr marT="0" marB="0" anchor="ctr">
                    <a:noFill/>
                  </a:tcPr>
                </a:tc>
                <a:extLst>
                  <a:ext uri="{0D108BD9-81ED-4DB2-BD59-A6C34878D82A}">
                    <a16:rowId xmlns:a16="http://schemas.microsoft.com/office/drawing/2014/main" val="15591479"/>
                  </a:ext>
                </a:extLst>
              </a:tr>
            </a:tbl>
          </a:graphicData>
        </a:graphic>
      </p:graphicFrame>
      <p:grpSp>
        <p:nvGrpSpPr>
          <p:cNvPr id="234" name="Group 233">
            <a:extLst>
              <a:ext uri="{FF2B5EF4-FFF2-40B4-BE49-F238E27FC236}">
                <a16:creationId xmlns:a16="http://schemas.microsoft.com/office/drawing/2014/main" id="{EDB88BC4-6666-4192-8905-6A77D7951645}"/>
              </a:ext>
            </a:extLst>
          </p:cNvPr>
          <p:cNvGrpSpPr/>
          <p:nvPr/>
        </p:nvGrpSpPr>
        <p:grpSpPr>
          <a:xfrm>
            <a:off x="7841889" y="2760831"/>
            <a:ext cx="2443011" cy="2495809"/>
            <a:chOff x="7344014" y="2760831"/>
            <a:chExt cx="2443011" cy="2495809"/>
          </a:xfrm>
        </p:grpSpPr>
        <p:sp>
          <p:nvSpPr>
            <p:cNvPr id="235" name="TextBox 234">
              <a:extLst>
                <a:ext uri="{FF2B5EF4-FFF2-40B4-BE49-F238E27FC236}">
                  <a16:creationId xmlns:a16="http://schemas.microsoft.com/office/drawing/2014/main" id="{51382485-6A63-49B0-BA23-5A9D248025BC}"/>
                </a:ext>
              </a:extLst>
            </p:cNvPr>
            <p:cNvSpPr txBox="1"/>
            <p:nvPr/>
          </p:nvSpPr>
          <p:spPr>
            <a:xfrm>
              <a:off x="7972521" y="3876015"/>
              <a:ext cx="198772" cy="215444"/>
            </a:xfrm>
            <a:prstGeom prst="rect">
              <a:avLst/>
            </a:prstGeom>
          </p:spPr>
          <p:txBody>
            <a:bodyPr vert="horz" wrap="none" lIns="0" tIns="0" rIns="0" bIns="0" rtlCol="0">
              <a:spAutoFit/>
            </a:bodyPr>
            <a:lstStyle/>
            <a:p>
              <a:pPr algn="l"/>
              <a:r>
                <a:rPr lang="en-GB" sz="1400" b="1" dirty="0">
                  <a:solidFill>
                    <a:schemeClr val="bg1"/>
                  </a:solidFill>
                </a:rPr>
                <a:t>63</a:t>
              </a:r>
            </a:p>
          </p:txBody>
        </p:sp>
        <p:sp>
          <p:nvSpPr>
            <p:cNvPr id="236" name="TextBox 235">
              <a:extLst>
                <a:ext uri="{FF2B5EF4-FFF2-40B4-BE49-F238E27FC236}">
                  <a16:creationId xmlns:a16="http://schemas.microsoft.com/office/drawing/2014/main" id="{A3043136-EF97-45C1-A1A0-8DEABEC8264C}"/>
                </a:ext>
              </a:extLst>
            </p:cNvPr>
            <p:cNvSpPr txBox="1"/>
            <p:nvPr/>
          </p:nvSpPr>
          <p:spPr>
            <a:xfrm>
              <a:off x="8098404" y="3663881"/>
              <a:ext cx="198772" cy="215444"/>
            </a:xfrm>
            <a:prstGeom prst="rect">
              <a:avLst/>
            </a:prstGeom>
          </p:spPr>
          <p:txBody>
            <a:bodyPr vert="horz" wrap="none" lIns="0" tIns="0" rIns="0" bIns="0" rtlCol="0">
              <a:spAutoFit/>
            </a:bodyPr>
            <a:lstStyle/>
            <a:p>
              <a:pPr algn="l"/>
              <a:r>
                <a:rPr lang="en-GB" sz="1400" b="1" dirty="0">
                  <a:solidFill>
                    <a:schemeClr val="bg1"/>
                  </a:solidFill>
                </a:rPr>
                <a:t>68</a:t>
              </a:r>
            </a:p>
          </p:txBody>
        </p:sp>
        <p:sp>
          <p:nvSpPr>
            <p:cNvPr id="237" name="TextBox 236">
              <a:extLst>
                <a:ext uri="{FF2B5EF4-FFF2-40B4-BE49-F238E27FC236}">
                  <a16:creationId xmlns:a16="http://schemas.microsoft.com/office/drawing/2014/main" id="{E551DE0E-3872-435A-9F65-E734E56A5F9D}"/>
                </a:ext>
              </a:extLst>
            </p:cNvPr>
            <p:cNvSpPr txBox="1"/>
            <p:nvPr/>
          </p:nvSpPr>
          <p:spPr>
            <a:xfrm>
              <a:off x="8441185" y="3794542"/>
              <a:ext cx="198772" cy="215444"/>
            </a:xfrm>
            <a:prstGeom prst="rect">
              <a:avLst/>
            </a:prstGeom>
          </p:spPr>
          <p:txBody>
            <a:bodyPr vert="horz" wrap="none" lIns="0" tIns="0" rIns="0" bIns="0" rtlCol="0">
              <a:spAutoFit/>
            </a:bodyPr>
            <a:lstStyle/>
            <a:p>
              <a:pPr algn="l"/>
              <a:r>
                <a:rPr lang="en-GB" sz="1400" b="1" dirty="0">
                  <a:solidFill>
                    <a:schemeClr val="bg1"/>
                  </a:solidFill>
                </a:rPr>
                <a:t>69</a:t>
              </a:r>
            </a:p>
          </p:txBody>
        </p:sp>
        <p:sp>
          <p:nvSpPr>
            <p:cNvPr id="238" name="TextBox 237">
              <a:extLst>
                <a:ext uri="{FF2B5EF4-FFF2-40B4-BE49-F238E27FC236}">
                  <a16:creationId xmlns:a16="http://schemas.microsoft.com/office/drawing/2014/main" id="{0FC3D73F-D94F-4320-A3ED-8793C087CC11}"/>
                </a:ext>
              </a:extLst>
            </p:cNvPr>
            <p:cNvSpPr txBox="1"/>
            <p:nvPr/>
          </p:nvSpPr>
          <p:spPr>
            <a:xfrm>
              <a:off x="7817675" y="4343475"/>
              <a:ext cx="198772" cy="215444"/>
            </a:xfrm>
            <a:prstGeom prst="rect">
              <a:avLst/>
            </a:prstGeom>
          </p:spPr>
          <p:txBody>
            <a:bodyPr vert="horz" wrap="none" lIns="0" tIns="0" rIns="0" bIns="0" rtlCol="0">
              <a:spAutoFit/>
            </a:bodyPr>
            <a:lstStyle/>
            <a:p>
              <a:pPr algn="l"/>
              <a:r>
                <a:rPr lang="en-GB" sz="1400" b="1" dirty="0">
                  <a:solidFill>
                    <a:schemeClr val="bg1"/>
                  </a:solidFill>
                </a:rPr>
                <a:t>68</a:t>
              </a:r>
            </a:p>
          </p:txBody>
        </p:sp>
        <p:sp>
          <p:nvSpPr>
            <p:cNvPr id="239" name="TextBox 238">
              <a:extLst>
                <a:ext uri="{FF2B5EF4-FFF2-40B4-BE49-F238E27FC236}">
                  <a16:creationId xmlns:a16="http://schemas.microsoft.com/office/drawing/2014/main" id="{70B83794-E9B3-45FE-BB7B-55A1ECC6FADA}"/>
                </a:ext>
              </a:extLst>
            </p:cNvPr>
            <p:cNvSpPr txBox="1"/>
            <p:nvPr/>
          </p:nvSpPr>
          <p:spPr>
            <a:xfrm>
              <a:off x="7344014" y="5041196"/>
              <a:ext cx="198772" cy="215444"/>
            </a:xfrm>
            <a:prstGeom prst="rect">
              <a:avLst/>
            </a:prstGeom>
          </p:spPr>
          <p:txBody>
            <a:bodyPr vert="horz" wrap="none" lIns="0" tIns="0" rIns="0" bIns="0" rtlCol="0">
              <a:spAutoFit/>
            </a:bodyPr>
            <a:lstStyle/>
            <a:p>
              <a:pPr algn="l"/>
              <a:r>
                <a:rPr lang="en-GB" sz="1400" b="1" dirty="0">
                  <a:solidFill>
                    <a:schemeClr val="bg1"/>
                  </a:solidFill>
                </a:rPr>
                <a:t>72</a:t>
              </a:r>
            </a:p>
          </p:txBody>
        </p:sp>
        <p:sp>
          <p:nvSpPr>
            <p:cNvPr id="240" name="TextBox 239">
              <a:extLst>
                <a:ext uri="{FF2B5EF4-FFF2-40B4-BE49-F238E27FC236}">
                  <a16:creationId xmlns:a16="http://schemas.microsoft.com/office/drawing/2014/main" id="{5F173ECC-563F-473D-9AF4-49F8EB9FFB2D}"/>
                </a:ext>
              </a:extLst>
            </p:cNvPr>
            <p:cNvSpPr txBox="1"/>
            <p:nvPr/>
          </p:nvSpPr>
          <p:spPr>
            <a:xfrm>
              <a:off x="8480554" y="4539657"/>
              <a:ext cx="198772" cy="215444"/>
            </a:xfrm>
            <a:prstGeom prst="rect">
              <a:avLst/>
            </a:prstGeom>
          </p:spPr>
          <p:txBody>
            <a:bodyPr vert="horz" wrap="none" lIns="0" tIns="0" rIns="0" bIns="0" rtlCol="0">
              <a:spAutoFit/>
            </a:bodyPr>
            <a:lstStyle/>
            <a:p>
              <a:pPr algn="l"/>
              <a:r>
                <a:rPr lang="en-GB" sz="1400" b="1" dirty="0">
                  <a:solidFill>
                    <a:schemeClr val="bg1"/>
                  </a:solidFill>
                </a:rPr>
                <a:t>75</a:t>
              </a:r>
            </a:p>
          </p:txBody>
        </p:sp>
        <p:sp>
          <p:nvSpPr>
            <p:cNvPr id="241" name="TextBox 240">
              <a:extLst>
                <a:ext uri="{FF2B5EF4-FFF2-40B4-BE49-F238E27FC236}">
                  <a16:creationId xmlns:a16="http://schemas.microsoft.com/office/drawing/2014/main" id="{344E29B8-1664-41DC-A0E4-882C4C49766C}"/>
                </a:ext>
              </a:extLst>
            </p:cNvPr>
            <p:cNvSpPr txBox="1"/>
            <p:nvPr/>
          </p:nvSpPr>
          <p:spPr>
            <a:xfrm>
              <a:off x="9168640" y="3681577"/>
              <a:ext cx="198772" cy="215444"/>
            </a:xfrm>
            <a:prstGeom prst="rect">
              <a:avLst/>
            </a:prstGeom>
          </p:spPr>
          <p:txBody>
            <a:bodyPr vert="horz" wrap="none" lIns="0" tIns="0" rIns="0" bIns="0" rtlCol="0">
              <a:spAutoFit/>
            </a:bodyPr>
            <a:lstStyle/>
            <a:p>
              <a:pPr algn="l"/>
              <a:r>
                <a:rPr lang="en-GB" sz="1400" b="1" dirty="0">
                  <a:solidFill>
                    <a:schemeClr val="bg1"/>
                  </a:solidFill>
                </a:rPr>
                <a:t>61</a:t>
              </a:r>
            </a:p>
          </p:txBody>
        </p:sp>
        <p:sp>
          <p:nvSpPr>
            <p:cNvPr id="242" name="TextBox 241">
              <a:extLst>
                <a:ext uri="{FF2B5EF4-FFF2-40B4-BE49-F238E27FC236}">
                  <a16:creationId xmlns:a16="http://schemas.microsoft.com/office/drawing/2014/main" id="{DE4669D1-C009-49B8-986F-B0BFDD37B37F}"/>
                </a:ext>
              </a:extLst>
            </p:cNvPr>
            <p:cNvSpPr txBox="1"/>
            <p:nvPr/>
          </p:nvSpPr>
          <p:spPr>
            <a:xfrm>
              <a:off x="8747073" y="2760831"/>
              <a:ext cx="198772" cy="215444"/>
            </a:xfrm>
            <a:prstGeom prst="rect">
              <a:avLst/>
            </a:prstGeom>
          </p:spPr>
          <p:txBody>
            <a:bodyPr vert="horz" wrap="none" lIns="0" tIns="0" rIns="0" bIns="0" rtlCol="0">
              <a:spAutoFit/>
            </a:bodyPr>
            <a:lstStyle/>
            <a:p>
              <a:pPr algn="l"/>
              <a:r>
                <a:rPr lang="en-GB" sz="1400" b="1" dirty="0">
                  <a:solidFill>
                    <a:schemeClr val="bg1"/>
                  </a:solidFill>
                </a:rPr>
                <a:t>84</a:t>
              </a:r>
            </a:p>
          </p:txBody>
        </p:sp>
        <p:sp>
          <p:nvSpPr>
            <p:cNvPr id="243" name="TextBox 242">
              <a:extLst>
                <a:ext uri="{FF2B5EF4-FFF2-40B4-BE49-F238E27FC236}">
                  <a16:creationId xmlns:a16="http://schemas.microsoft.com/office/drawing/2014/main" id="{8D409B9B-F8F8-4ED6-80D1-371296A01F25}"/>
                </a:ext>
              </a:extLst>
            </p:cNvPr>
            <p:cNvSpPr txBox="1"/>
            <p:nvPr/>
          </p:nvSpPr>
          <p:spPr>
            <a:xfrm>
              <a:off x="9157697" y="4309980"/>
              <a:ext cx="198772" cy="215444"/>
            </a:xfrm>
            <a:prstGeom prst="rect">
              <a:avLst/>
            </a:prstGeom>
          </p:spPr>
          <p:txBody>
            <a:bodyPr vert="horz" wrap="none" lIns="0" tIns="0" rIns="0" bIns="0" rtlCol="0">
              <a:spAutoFit/>
            </a:bodyPr>
            <a:lstStyle/>
            <a:p>
              <a:pPr algn="l"/>
              <a:r>
                <a:rPr lang="en-GB" sz="1400" b="1" dirty="0">
                  <a:solidFill>
                    <a:schemeClr val="bg1"/>
                  </a:solidFill>
                </a:rPr>
                <a:t>70</a:t>
              </a:r>
            </a:p>
          </p:txBody>
        </p:sp>
        <p:sp>
          <p:nvSpPr>
            <p:cNvPr id="244" name="TextBox 243">
              <a:extLst>
                <a:ext uri="{FF2B5EF4-FFF2-40B4-BE49-F238E27FC236}">
                  <a16:creationId xmlns:a16="http://schemas.microsoft.com/office/drawing/2014/main" id="{EB006901-C210-4A3F-B208-7FBDB8220D61}"/>
                </a:ext>
              </a:extLst>
            </p:cNvPr>
            <p:cNvSpPr txBox="1"/>
            <p:nvPr/>
          </p:nvSpPr>
          <p:spPr>
            <a:xfrm>
              <a:off x="9588253" y="4462757"/>
              <a:ext cx="198772" cy="215444"/>
            </a:xfrm>
            <a:prstGeom prst="rect">
              <a:avLst/>
            </a:prstGeom>
          </p:spPr>
          <p:txBody>
            <a:bodyPr vert="horz" wrap="none" lIns="0" tIns="0" rIns="0" bIns="0" rtlCol="0">
              <a:spAutoFit/>
            </a:bodyPr>
            <a:lstStyle/>
            <a:p>
              <a:pPr algn="l"/>
              <a:r>
                <a:rPr lang="en-GB" sz="1400" b="1" dirty="0">
                  <a:solidFill>
                    <a:schemeClr val="bg1"/>
                  </a:solidFill>
                </a:rPr>
                <a:t>70</a:t>
              </a:r>
            </a:p>
          </p:txBody>
        </p:sp>
      </p:grpSp>
      <p:grpSp>
        <p:nvGrpSpPr>
          <p:cNvPr id="245" name="Group 244">
            <a:extLst>
              <a:ext uri="{FF2B5EF4-FFF2-40B4-BE49-F238E27FC236}">
                <a16:creationId xmlns:a16="http://schemas.microsoft.com/office/drawing/2014/main" id="{605EADD3-56AC-48BF-8F6C-BB25679D6A87}"/>
              </a:ext>
            </a:extLst>
          </p:cNvPr>
          <p:cNvGrpSpPr/>
          <p:nvPr/>
        </p:nvGrpSpPr>
        <p:grpSpPr>
          <a:xfrm>
            <a:off x="441290" y="2844643"/>
            <a:ext cx="2932690" cy="561648"/>
            <a:chOff x="1760408" y="3053727"/>
            <a:chExt cx="2932690" cy="561648"/>
          </a:xfrm>
        </p:grpSpPr>
        <p:grpSp>
          <p:nvGrpSpPr>
            <p:cNvPr id="246" name="Group 245">
              <a:extLst>
                <a:ext uri="{FF2B5EF4-FFF2-40B4-BE49-F238E27FC236}">
                  <a16:creationId xmlns:a16="http://schemas.microsoft.com/office/drawing/2014/main" id="{C5E22EF8-2A41-444B-B26D-45910D573180}"/>
                </a:ext>
              </a:extLst>
            </p:cNvPr>
            <p:cNvGrpSpPr/>
            <p:nvPr/>
          </p:nvGrpSpPr>
          <p:grpSpPr>
            <a:xfrm>
              <a:off x="1760408" y="3053727"/>
              <a:ext cx="2932690" cy="561648"/>
              <a:chOff x="1307812" y="2547905"/>
              <a:chExt cx="2505697" cy="511168"/>
            </a:xfrm>
            <a:solidFill>
              <a:srgbClr val="007675"/>
            </a:solidFill>
          </p:grpSpPr>
          <p:sp>
            <p:nvSpPr>
              <p:cNvPr id="249" name="Freeform 48">
                <a:extLst>
                  <a:ext uri="{FF2B5EF4-FFF2-40B4-BE49-F238E27FC236}">
                    <a16:creationId xmlns:a16="http://schemas.microsoft.com/office/drawing/2014/main" id="{E633DB0C-8EAF-4D51-8C4F-E648230181F2}"/>
                  </a:ext>
                </a:extLst>
              </p:cNvPr>
              <p:cNvSpPr>
                <a:spLocks/>
              </p:cNvSpPr>
              <p:nvPr/>
            </p:nvSpPr>
            <p:spPr bwMode="auto">
              <a:xfrm flipH="1">
                <a:off x="2166782" y="2547905"/>
                <a:ext cx="1646727" cy="511168"/>
              </a:xfrm>
              <a:custGeom>
                <a:avLst/>
                <a:gdLst>
                  <a:gd name="T0" fmla="*/ 442 w 523"/>
                  <a:gd name="T1" fmla="*/ 162 h 162"/>
                  <a:gd name="T2" fmla="*/ 81 w 523"/>
                  <a:gd name="T3" fmla="*/ 162 h 162"/>
                  <a:gd name="T4" fmla="*/ 0 w 523"/>
                  <a:gd name="T5" fmla="*/ 81 h 162"/>
                  <a:gd name="T6" fmla="*/ 0 w 523"/>
                  <a:gd name="T7" fmla="*/ 81 h 162"/>
                  <a:gd name="T8" fmla="*/ 81 w 523"/>
                  <a:gd name="T9" fmla="*/ 0 h 162"/>
                  <a:gd name="T10" fmla="*/ 442 w 523"/>
                  <a:gd name="T11" fmla="*/ 0 h 162"/>
                  <a:gd name="T12" fmla="*/ 523 w 523"/>
                  <a:gd name="T13" fmla="*/ 81 h 162"/>
                  <a:gd name="T14" fmla="*/ 523 w 523"/>
                  <a:gd name="T15" fmla="*/ 81 h 162"/>
                  <a:gd name="T16" fmla="*/ 442 w 523"/>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3" h="162">
                    <a:moveTo>
                      <a:pt x="442" y="162"/>
                    </a:moveTo>
                    <a:cubicBezTo>
                      <a:pt x="81" y="162"/>
                      <a:pt x="81" y="162"/>
                      <a:pt x="81" y="162"/>
                    </a:cubicBezTo>
                    <a:cubicBezTo>
                      <a:pt x="37" y="162"/>
                      <a:pt x="0" y="126"/>
                      <a:pt x="0" y="81"/>
                    </a:cubicBezTo>
                    <a:cubicBezTo>
                      <a:pt x="0" y="81"/>
                      <a:pt x="0" y="81"/>
                      <a:pt x="0" y="81"/>
                    </a:cubicBezTo>
                    <a:cubicBezTo>
                      <a:pt x="0" y="36"/>
                      <a:pt x="37" y="0"/>
                      <a:pt x="81" y="0"/>
                    </a:cubicBezTo>
                    <a:cubicBezTo>
                      <a:pt x="442" y="0"/>
                      <a:pt x="442" y="0"/>
                      <a:pt x="442" y="0"/>
                    </a:cubicBezTo>
                    <a:cubicBezTo>
                      <a:pt x="487" y="0"/>
                      <a:pt x="523" y="36"/>
                      <a:pt x="523" y="81"/>
                    </a:cubicBezTo>
                    <a:cubicBezTo>
                      <a:pt x="523" y="81"/>
                      <a:pt x="523" y="81"/>
                      <a:pt x="523" y="81"/>
                    </a:cubicBezTo>
                    <a:cubicBezTo>
                      <a:pt x="523" y="126"/>
                      <a:pt x="487" y="162"/>
                      <a:pt x="442" y="16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50" name="Freeform 48">
                <a:extLst>
                  <a:ext uri="{FF2B5EF4-FFF2-40B4-BE49-F238E27FC236}">
                    <a16:creationId xmlns:a16="http://schemas.microsoft.com/office/drawing/2014/main" id="{D410A84F-91B5-4396-8BC2-7A8699EF0995}"/>
                  </a:ext>
                </a:extLst>
              </p:cNvPr>
              <p:cNvSpPr>
                <a:spLocks/>
              </p:cNvSpPr>
              <p:nvPr/>
            </p:nvSpPr>
            <p:spPr bwMode="auto">
              <a:xfrm flipH="1">
                <a:off x="1307812" y="2547905"/>
                <a:ext cx="1646727" cy="511168"/>
              </a:xfrm>
              <a:custGeom>
                <a:avLst/>
                <a:gdLst>
                  <a:gd name="T0" fmla="*/ 442 w 523"/>
                  <a:gd name="T1" fmla="*/ 162 h 162"/>
                  <a:gd name="T2" fmla="*/ 81 w 523"/>
                  <a:gd name="T3" fmla="*/ 162 h 162"/>
                  <a:gd name="T4" fmla="*/ 0 w 523"/>
                  <a:gd name="T5" fmla="*/ 81 h 162"/>
                  <a:gd name="T6" fmla="*/ 0 w 523"/>
                  <a:gd name="T7" fmla="*/ 81 h 162"/>
                  <a:gd name="T8" fmla="*/ 81 w 523"/>
                  <a:gd name="T9" fmla="*/ 0 h 162"/>
                  <a:gd name="T10" fmla="*/ 442 w 523"/>
                  <a:gd name="T11" fmla="*/ 0 h 162"/>
                  <a:gd name="T12" fmla="*/ 523 w 523"/>
                  <a:gd name="T13" fmla="*/ 81 h 162"/>
                  <a:gd name="T14" fmla="*/ 523 w 523"/>
                  <a:gd name="T15" fmla="*/ 81 h 162"/>
                  <a:gd name="T16" fmla="*/ 442 w 523"/>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3" h="162">
                    <a:moveTo>
                      <a:pt x="442" y="162"/>
                    </a:moveTo>
                    <a:cubicBezTo>
                      <a:pt x="81" y="162"/>
                      <a:pt x="81" y="162"/>
                      <a:pt x="81" y="162"/>
                    </a:cubicBezTo>
                    <a:cubicBezTo>
                      <a:pt x="37" y="162"/>
                      <a:pt x="0" y="126"/>
                      <a:pt x="0" y="81"/>
                    </a:cubicBezTo>
                    <a:cubicBezTo>
                      <a:pt x="0" y="81"/>
                      <a:pt x="0" y="81"/>
                      <a:pt x="0" y="81"/>
                    </a:cubicBezTo>
                    <a:cubicBezTo>
                      <a:pt x="0" y="36"/>
                      <a:pt x="37" y="0"/>
                      <a:pt x="81" y="0"/>
                    </a:cubicBezTo>
                    <a:cubicBezTo>
                      <a:pt x="442" y="0"/>
                      <a:pt x="442" y="0"/>
                      <a:pt x="442" y="0"/>
                    </a:cubicBezTo>
                    <a:cubicBezTo>
                      <a:pt x="487" y="0"/>
                      <a:pt x="523" y="36"/>
                      <a:pt x="523" y="81"/>
                    </a:cubicBezTo>
                    <a:cubicBezTo>
                      <a:pt x="523" y="81"/>
                      <a:pt x="523" y="81"/>
                      <a:pt x="523" y="81"/>
                    </a:cubicBezTo>
                    <a:cubicBezTo>
                      <a:pt x="523" y="126"/>
                      <a:pt x="487" y="162"/>
                      <a:pt x="442" y="16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247" name="TextBox 246">
              <a:extLst>
                <a:ext uri="{FF2B5EF4-FFF2-40B4-BE49-F238E27FC236}">
                  <a16:creationId xmlns:a16="http://schemas.microsoft.com/office/drawing/2014/main" id="{A3265452-B7B0-4973-BB9B-DE0006D2CC11}"/>
                </a:ext>
              </a:extLst>
            </p:cNvPr>
            <p:cNvSpPr txBox="1"/>
            <p:nvPr/>
          </p:nvSpPr>
          <p:spPr>
            <a:xfrm>
              <a:off x="2796746" y="3182213"/>
              <a:ext cx="588093" cy="307777"/>
            </a:xfrm>
            <a:prstGeom prst="rect">
              <a:avLst/>
            </a:prstGeom>
          </p:spPr>
          <p:txBody>
            <a:bodyPr vert="horz" wrap="none" lIns="144000" tIns="0" rIns="0" bIns="0" rtlCol="0" anchor="ctr">
              <a:spAutoFit/>
            </a:bodyPr>
            <a:lstStyle/>
            <a:p>
              <a:pPr algn="r"/>
              <a:r>
                <a:rPr lang="en-GB" sz="2000" b="1" dirty="0">
                  <a:solidFill>
                    <a:schemeClr val="bg1"/>
                  </a:solidFill>
                </a:rPr>
                <a:t>Yes</a:t>
              </a:r>
            </a:p>
          </p:txBody>
        </p:sp>
        <p:sp>
          <p:nvSpPr>
            <p:cNvPr id="248" name="TextBox 247">
              <a:extLst>
                <a:ext uri="{FF2B5EF4-FFF2-40B4-BE49-F238E27FC236}">
                  <a16:creationId xmlns:a16="http://schemas.microsoft.com/office/drawing/2014/main" id="{EDBB62DD-19CC-495C-8137-1B43812033FD}"/>
                </a:ext>
              </a:extLst>
            </p:cNvPr>
            <p:cNvSpPr txBox="1"/>
            <p:nvPr/>
          </p:nvSpPr>
          <p:spPr>
            <a:xfrm>
              <a:off x="3525040" y="3076415"/>
              <a:ext cx="960600" cy="492443"/>
            </a:xfrm>
            <a:prstGeom prst="rect">
              <a:avLst/>
            </a:prstGeom>
          </p:spPr>
          <p:txBody>
            <a:bodyPr vert="horz" wrap="square" lIns="0" tIns="0" rIns="0" bIns="0" rtlCol="0" anchor="ctr">
              <a:spAutoFit/>
            </a:bodyPr>
            <a:lstStyle/>
            <a:p>
              <a:pPr algn="ctr"/>
              <a:r>
                <a:rPr lang="en-GB" sz="3200" b="1" dirty="0">
                  <a:solidFill>
                    <a:schemeClr val="bg1"/>
                  </a:solidFill>
                </a:rPr>
                <a:t>70</a:t>
              </a:r>
              <a:r>
                <a:rPr lang="en-GB" sz="2400" b="1" dirty="0">
                  <a:solidFill>
                    <a:schemeClr val="bg1"/>
                  </a:solidFill>
                </a:rPr>
                <a:t>%</a:t>
              </a:r>
              <a:endParaRPr lang="en-GB" sz="3200" b="1" dirty="0">
                <a:solidFill>
                  <a:schemeClr val="bg1"/>
                </a:solidFill>
              </a:endParaRPr>
            </a:p>
          </p:txBody>
        </p:sp>
      </p:grpSp>
      <p:graphicFrame>
        <p:nvGraphicFramePr>
          <p:cNvPr id="260" name="Chart 259">
            <a:extLst>
              <a:ext uri="{FF2B5EF4-FFF2-40B4-BE49-F238E27FC236}">
                <a16:creationId xmlns:a16="http://schemas.microsoft.com/office/drawing/2014/main" id="{88E3F89B-C441-4600-AF0D-B9CD46876436}"/>
              </a:ext>
            </a:extLst>
          </p:cNvPr>
          <p:cNvGraphicFramePr/>
          <p:nvPr>
            <p:extLst>
              <p:ext uri="{D42A27DB-BD31-4B8C-83A1-F6EECF244321}">
                <p14:modId xmlns:p14="http://schemas.microsoft.com/office/powerpoint/2010/main" val="2651728145"/>
              </p:ext>
            </p:extLst>
          </p:nvPr>
        </p:nvGraphicFramePr>
        <p:xfrm>
          <a:off x="2789509" y="1970521"/>
          <a:ext cx="4649356" cy="3804167"/>
        </p:xfrm>
        <a:graphic>
          <a:graphicData uri="http://schemas.openxmlformats.org/drawingml/2006/chart">
            <c:chart xmlns:c="http://schemas.openxmlformats.org/drawingml/2006/chart" xmlns:r="http://schemas.openxmlformats.org/officeDocument/2006/relationships" r:id="rId3"/>
          </a:graphicData>
        </a:graphic>
      </p:graphicFrame>
      <p:grpSp>
        <p:nvGrpSpPr>
          <p:cNvPr id="257" name="Group 256">
            <a:extLst>
              <a:ext uri="{FF2B5EF4-FFF2-40B4-BE49-F238E27FC236}">
                <a16:creationId xmlns:a16="http://schemas.microsoft.com/office/drawing/2014/main" id="{FC983DCB-31B4-4672-B13C-515CA6B2A9F2}"/>
              </a:ext>
            </a:extLst>
          </p:cNvPr>
          <p:cNvGrpSpPr/>
          <p:nvPr/>
        </p:nvGrpSpPr>
        <p:grpSpPr>
          <a:xfrm>
            <a:off x="3799617" y="4638709"/>
            <a:ext cx="180000" cy="180000"/>
            <a:chOff x="5063567" y="4531701"/>
            <a:chExt cx="158180" cy="158180"/>
          </a:xfrm>
        </p:grpSpPr>
        <p:sp>
          <p:nvSpPr>
            <p:cNvPr id="258" name="Oval 960">
              <a:extLst>
                <a:ext uri="{FF2B5EF4-FFF2-40B4-BE49-F238E27FC236}">
                  <a16:creationId xmlns:a16="http://schemas.microsoft.com/office/drawing/2014/main" id="{11C74BFD-D9D6-49C8-98C0-3B07F00071EB}"/>
                </a:ext>
              </a:extLst>
            </p:cNvPr>
            <p:cNvSpPr>
              <a:spLocks noChangeArrowheads="1"/>
            </p:cNvSpPr>
            <p:nvPr/>
          </p:nvSpPr>
          <p:spPr bwMode="auto">
            <a:xfrm flipH="1">
              <a:off x="5082419" y="4546709"/>
              <a:ext cx="104872" cy="104877"/>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59" name="Freeform 961">
              <a:extLst>
                <a:ext uri="{FF2B5EF4-FFF2-40B4-BE49-F238E27FC236}">
                  <a16:creationId xmlns:a16="http://schemas.microsoft.com/office/drawing/2014/main" id="{397B5952-5A73-44B5-9947-3261A26D237E}"/>
                </a:ext>
              </a:extLst>
            </p:cNvPr>
            <p:cNvSpPr>
              <a:spLocks noEditPoints="1"/>
            </p:cNvSpPr>
            <p:nvPr/>
          </p:nvSpPr>
          <p:spPr bwMode="auto">
            <a:xfrm flipH="1">
              <a:off x="5063567" y="4531701"/>
              <a:ext cx="158180" cy="158180"/>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8 h 50"/>
                <a:gd name="T12" fmla="*/ 12 w 50"/>
                <a:gd name="T13" fmla="*/ 25 h 50"/>
                <a:gd name="T14" fmla="*/ 25 w 50"/>
                <a:gd name="T15" fmla="*/ 12 h 50"/>
                <a:gd name="T16" fmla="*/ 38 w 50"/>
                <a:gd name="T17" fmla="*/ 25 h 50"/>
                <a:gd name="T18" fmla="*/ 25 w 50"/>
                <a:gd name="T19"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8"/>
                  </a:moveTo>
                  <a:cubicBezTo>
                    <a:pt x="18" y="38"/>
                    <a:pt x="12" y="32"/>
                    <a:pt x="12" y="25"/>
                  </a:cubicBezTo>
                  <a:cubicBezTo>
                    <a:pt x="12" y="18"/>
                    <a:pt x="18" y="12"/>
                    <a:pt x="25" y="12"/>
                  </a:cubicBezTo>
                  <a:cubicBezTo>
                    <a:pt x="32" y="12"/>
                    <a:pt x="38" y="18"/>
                    <a:pt x="38" y="25"/>
                  </a:cubicBezTo>
                  <a:cubicBezTo>
                    <a:pt x="38" y="32"/>
                    <a:pt x="32" y="38"/>
                    <a:pt x="25" y="3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7" name="Text Placeholder 6">
            <a:extLst>
              <a:ext uri="{FF2B5EF4-FFF2-40B4-BE49-F238E27FC236}">
                <a16:creationId xmlns:a16="http://schemas.microsoft.com/office/drawing/2014/main" id="{9FC7A5E4-369F-464B-A733-AC05BDB00982}"/>
              </a:ext>
            </a:extLst>
          </p:cNvPr>
          <p:cNvSpPr>
            <a:spLocks noGrp="1"/>
          </p:cNvSpPr>
          <p:nvPr>
            <p:ph type="body" sz="quarter" idx="15"/>
          </p:nvPr>
        </p:nvSpPr>
        <p:spPr>
          <a:xfrm>
            <a:off x="407987" y="765175"/>
            <a:ext cx="8657123" cy="719138"/>
          </a:xfrm>
        </p:spPr>
        <p:txBody>
          <a:bodyPr/>
          <a:lstStyle/>
          <a:p>
            <a:r>
              <a:rPr lang="en-GB" dirty="0"/>
              <a:t>7 out of 10 Europeans would say “Yes” to an EU commissioner for Animal Welfare. </a:t>
            </a:r>
          </a:p>
        </p:txBody>
      </p:sp>
      <p:sp>
        <p:nvSpPr>
          <p:cNvPr id="6" name="Title 5">
            <a:extLst>
              <a:ext uri="{FF2B5EF4-FFF2-40B4-BE49-F238E27FC236}">
                <a16:creationId xmlns:a16="http://schemas.microsoft.com/office/drawing/2014/main" id="{0763FD0B-24DF-4D4A-A478-16FE4AD9F3D7}"/>
              </a:ext>
            </a:extLst>
          </p:cNvPr>
          <p:cNvSpPr>
            <a:spLocks noGrp="1"/>
          </p:cNvSpPr>
          <p:nvPr>
            <p:ph type="title"/>
          </p:nvPr>
        </p:nvSpPr>
        <p:spPr/>
        <p:txBody>
          <a:bodyPr/>
          <a:lstStyle/>
          <a:p>
            <a:r>
              <a:rPr lang="en-GB" dirty="0"/>
              <a:t>Opinion about a European commissioner for animal welfare (WITHOUT “NO OPINION” OPTION)</a:t>
            </a:r>
          </a:p>
        </p:txBody>
      </p:sp>
      <p:grpSp>
        <p:nvGrpSpPr>
          <p:cNvPr id="251" name="Group 250">
            <a:extLst>
              <a:ext uri="{FF2B5EF4-FFF2-40B4-BE49-F238E27FC236}">
                <a16:creationId xmlns:a16="http://schemas.microsoft.com/office/drawing/2014/main" id="{AAF0242B-869A-412F-B66D-46F11C76A28E}"/>
              </a:ext>
            </a:extLst>
          </p:cNvPr>
          <p:cNvGrpSpPr/>
          <p:nvPr/>
        </p:nvGrpSpPr>
        <p:grpSpPr>
          <a:xfrm>
            <a:off x="786982" y="5073467"/>
            <a:ext cx="2932690" cy="561648"/>
            <a:chOff x="1760408" y="3053727"/>
            <a:chExt cx="2932690" cy="561648"/>
          </a:xfrm>
        </p:grpSpPr>
        <p:grpSp>
          <p:nvGrpSpPr>
            <p:cNvPr id="252" name="Group 251">
              <a:extLst>
                <a:ext uri="{FF2B5EF4-FFF2-40B4-BE49-F238E27FC236}">
                  <a16:creationId xmlns:a16="http://schemas.microsoft.com/office/drawing/2014/main" id="{BD62C24C-9FA3-446E-B395-3F3DA7AC0C2B}"/>
                </a:ext>
              </a:extLst>
            </p:cNvPr>
            <p:cNvGrpSpPr/>
            <p:nvPr/>
          </p:nvGrpSpPr>
          <p:grpSpPr>
            <a:xfrm>
              <a:off x="1760408" y="3053727"/>
              <a:ext cx="2932690" cy="561648"/>
              <a:chOff x="1307812" y="2547905"/>
              <a:chExt cx="2505697" cy="511168"/>
            </a:xfrm>
            <a:solidFill>
              <a:srgbClr val="007675"/>
            </a:solidFill>
          </p:grpSpPr>
          <p:sp>
            <p:nvSpPr>
              <p:cNvPr id="255" name="Freeform 48">
                <a:extLst>
                  <a:ext uri="{FF2B5EF4-FFF2-40B4-BE49-F238E27FC236}">
                    <a16:creationId xmlns:a16="http://schemas.microsoft.com/office/drawing/2014/main" id="{98B8E2EF-B128-4112-8167-36A2935BBF8F}"/>
                  </a:ext>
                </a:extLst>
              </p:cNvPr>
              <p:cNvSpPr>
                <a:spLocks/>
              </p:cNvSpPr>
              <p:nvPr/>
            </p:nvSpPr>
            <p:spPr bwMode="auto">
              <a:xfrm flipH="1">
                <a:off x="2166782" y="2547905"/>
                <a:ext cx="1646727" cy="511168"/>
              </a:xfrm>
              <a:custGeom>
                <a:avLst/>
                <a:gdLst>
                  <a:gd name="T0" fmla="*/ 442 w 523"/>
                  <a:gd name="T1" fmla="*/ 162 h 162"/>
                  <a:gd name="T2" fmla="*/ 81 w 523"/>
                  <a:gd name="T3" fmla="*/ 162 h 162"/>
                  <a:gd name="T4" fmla="*/ 0 w 523"/>
                  <a:gd name="T5" fmla="*/ 81 h 162"/>
                  <a:gd name="T6" fmla="*/ 0 w 523"/>
                  <a:gd name="T7" fmla="*/ 81 h 162"/>
                  <a:gd name="T8" fmla="*/ 81 w 523"/>
                  <a:gd name="T9" fmla="*/ 0 h 162"/>
                  <a:gd name="T10" fmla="*/ 442 w 523"/>
                  <a:gd name="T11" fmla="*/ 0 h 162"/>
                  <a:gd name="T12" fmla="*/ 523 w 523"/>
                  <a:gd name="T13" fmla="*/ 81 h 162"/>
                  <a:gd name="T14" fmla="*/ 523 w 523"/>
                  <a:gd name="T15" fmla="*/ 81 h 162"/>
                  <a:gd name="T16" fmla="*/ 442 w 523"/>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3" h="162">
                    <a:moveTo>
                      <a:pt x="442" y="162"/>
                    </a:moveTo>
                    <a:cubicBezTo>
                      <a:pt x="81" y="162"/>
                      <a:pt x="81" y="162"/>
                      <a:pt x="81" y="162"/>
                    </a:cubicBezTo>
                    <a:cubicBezTo>
                      <a:pt x="37" y="162"/>
                      <a:pt x="0" y="126"/>
                      <a:pt x="0" y="81"/>
                    </a:cubicBezTo>
                    <a:cubicBezTo>
                      <a:pt x="0" y="81"/>
                      <a:pt x="0" y="81"/>
                      <a:pt x="0" y="81"/>
                    </a:cubicBezTo>
                    <a:cubicBezTo>
                      <a:pt x="0" y="36"/>
                      <a:pt x="37" y="0"/>
                      <a:pt x="81" y="0"/>
                    </a:cubicBezTo>
                    <a:cubicBezTo>
                      <a:pt x="442" y="0"/>
                      <a:pt x="442" y="0"/>
                      <a:pt x="442" y="0"/>
                    </a:cubicBezTo>
                    <a:cubicBezTo>
                      <a:pt x="487" y="0"/>
                      <a:pt x="523" y="36"/>
                      <a:pt x="523" y="81"/>
                    </a:cubicBezTo>
                    <a:cubicBezTo>
                      <a:pt x="523" y="81"/>
                      <a:pt x="523" y="81"/>
                      <a:pt x="523" y="81"/>
                    </a:cubicBezTo>
                    <a:cubicBezTo>
                      <a:pt x="523" y="126"/>
                      <a:pt x="487" y="162"/>
                      <a:pt x="442" y="16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56" name="Freeform 48">
                <a:extLst>
                  <a:ext uri="{FF2B5EF4-FFF2-40B4-BE49-F238E27FC236}">
                    <a16:creationId xmlns:a16="http://schemas.microsoft.com/office/drawing/2014/main" id="{EAFD0DAE-A4BD-40B2-96FD-B97BE2305FE7}"/>
                  </a:ext>
                </a:extLst>
              </p:cNvPr>
              <p:cNvSpPr>
                <a:spLocks/>
              </p:cNvSpPr>
              <p:nvPr/>
            </p:nvSpPr>
            <p:spPr bwMode="auto">
              <a:xfrm flipH="1">
                <a:off x="1307812" y="2547905"/>
                <a:ext cx="1646727" cy="511168"/>
              </a:xfrm>
              <a:custGeom>
                <a:avLst/>
                <a:gdLst>
                  <a:gd name="T0" fmla="*/ 442 w 523"/>
                  <a:gd name="T1" fmla="*/ 162 h 162"/>
                  <a:gd name="T2" fmla="*/ 81 w 523"/>
                  <a:gd name="T3" fmla="*/ 162 h 162"/>
                  <a:gd name="T4" fmla="*/ 0 w 523"/>
                  <a:gd name="T5" fmla="*/ 81 h 162"/>
                  <a:gd name="T6" fmla="*/ 0 w 523"/>
                  <a:gd name="T7" fmla="*/ 81 h 162"/>
                  <a:gd name="T8" fmla="*/ 81 w 523"/>
                  <a:gd name="T9" fmla="*/ 0 h 162"/>
                  <a:gd name="T10" fmla="*/ 442 w 523"/>
                  <a:gd name="T11" fmla="*/ 0 h 162"/>
                  <a:gd name="T12" fmla="*/ 523 w 523"/>
                  <a:gd name="T13" fmla="*/ 81 h 162"/>
                  <a:gd name="T14" fmla="*/ 523 w 523"/>
                  <a:gd name="T15" fmla="*/ 81 h 162"/>
                  <a:gd name="T16" fmla="*/ 442 w 523"/>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3" h="162">
                    <a:moveTo>
                      <a:pt x="442" y="162"/>
                    </a:moveTo>
                    <a:cubicBezTo>
                      <a:pt x="81" y="162"/>
                      <a:pt x="81" y="162"/>
                      <a:pt x="81" y="162"/>
                    </a:cubicBezTo>
                    <a:cubicBezTo>
                      <a:pt x="37" y="162"/>
                      <a:pt x="0" y="126"/>
                      <a:pt x="0" y="81"/>
                    </a:cubicBezTo>
                    <a:cubicBezTo>
                      <a:pt x="0" y="81"/>
                      <a:pt x="0" y="81"/>
                      <a:pt x="0" y="81"/>
                    </a:cubicBezTo>
                    <a:cubicBezTo>
                      <a:pt x="0" y="36"/>
                      <a:pt x="37" y="0"/>
                      <a:pt x="81" y="0"/>
                    </a:cubicBezTo>
                    <a:cubicBezTo>
                      <a:pt x="442" y="0"/>
                      <a:pt x="442" y="0"/>
                      <a:pt x="442" y="0"/>
                    </a:cubicBezTo>
                    <a:cubicBezTo>
                      <a:pt x="487" y="0"/>
                      <a:pt x="523" y="36"/>
                      <a:pt x="523" y="81"/>
                    </a:cubicBezTo>
                    <a:cubicBezTo>
                      <a:pt x="523" y="81"/>
                      <a:pt x="523" y="81"/>
                      <a:pt x="523" y="81"/>
                    </a:cubicBezTo>
                    <a:cubicBezTo>
                      <a:pt x="523" y="126"/>
                      <a:pt x="487" y="162"/>
                      <a:pt x="442" y="16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253" name="TextBox 252">
              <a:extLst>
                <a:ext uri="{FF2B5EF4-FFF2-40B4-BE49-F238E27FC236}">
                  <a16:creationId xmlns:a16="http://schemas.microsoft.com/office/drawing/2014/main" id="{87E96728-70B0-4275-AD0B-9606DCCC0DD7}"/>
                </a:ext>
              </a:extLst>
            </p:cNvPr>
            <p:cNvSpPr txBox="1"/>
            <p:nvPr/>
          </p:nvSpPr>
          <p:spPr>
            <a:xfrm>
              <a:off x="2896390" y="3182213"/>
              <a:ext cx="488449" cy="307777"/>
            </a:xfrm>
            <a:prstGeom prst="rect">
              <a:avLst/>
            </a:prstGeom>
          </p:spPr>
          <p:txBody>
            <a:bodyPr vert="horz" wrap="none" lIns="144000" tIns="0" rIns="0" bIns="0" rtlCol="0" anchor="ctr">
              <a:spAutoFit/>
            </a:bodyPr>
            <a:lstStyle/>
            <a:p>
              <a:pPr algn="r"/>
              <a:r>
                <a:rPr lang="en-GB" sz="2000" b="1" dirty="0">
                  <a:solidFill>
                    <a:schemeClr val="bg1"/>
                  </a:solidFill>
                </a:rPr>
                <a:t>No</a:t>
              </a:r>
            </a:p>
          </p:txBody>
        </p:sp>
        <p:sp>
          <p:nvSpPr>
            <p:cNvPr id="254" name="TextBox 253">
              <a:extLst>
                <a:ext uri="{FF2B5EF4-FFF2-40B4-BE49-F238E27FC236}">
                  <a16:creationId xmlns:a16="http://schemas.microsoft.com/office/drawing/2014/main" id="{59FD96BB-8FC8-4877-96DB-7CC9476389DC}"/>
                </a:ext>
              </a:extLst>
            </p:cNvPr>
            <p:cNvSpPr txBox="1"/>
            <p:nvPr/>
          </p:nvSpPr>
          <p:spPr>
            <a:xfrm>
              <a:off x="3525040" y="3076415"/>
              <a:ext cx="960600" cy="492443"/>
            </a:xfrm>
            <a:prstGeom prst="rect">
              <a:avLst/>
            </a:prstGeom>
          </p:spPr>
          <p:txBody>
            <a:bodyPr vert="horz" wrap="square" lIns="0" tIns="0" rIns="0" bIns="0" rtlCol="0" anchor="ctr">
              <a:spAutoFit/>
            </a:bodyPr>
            <a:lstStyle/>
            <a:p>
              <a:pPr algn="ctr"/>
              <a:r>
                <a:rPr lang="en-GB" sz="3200" b="1" dirty="0">
                  <a:solidFill>
                    <a:schemeClr val="bg1"/>
                  </a:solidFill>
                </a:rPr>
                <a:t>30</a:t>
              </a:r>
              <a:r>
                <a:rPr lang="en-GB" sz="2400" b="1" dirty="0">
                  <a:solidFill>
                    <a:schemeClr val="bg1"/>
                  </a:solidFill>
                </a:rPr>
                <a:t>%</a:t>
              </a:r>
              <a:endParaRPr lang="en-GB" sz="3200" b="1" dirty="0">
                <a:solidFill>
                  <a:schemeClr val="bg1"/>
                </a:solidFill>
              </a:endParaRPr>
            </a:p>
          </p:txBody>
        </p:sp>
      </p:grpSp>
    </p:spTree>
    <p:extLst>
      <p:ext uri="{BB962C8B-B14F-4D97-AF65-F5344CB8AC3E}">
        <p14:creationId xmlns:p14="http://schemas.microsoft.com/office/powerpoint/2010/main" val="2514431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786A0C-7427-416E-8B7D-6717C813FFA2}"/>
              </a:ext>
            </a:extLst>
          </p:cNvPr>
          <p:cNvSpPr>
            <a:spLocks noGrp="1"/>
          </p:cNvSpPr>
          <p:nvPr>
            <p:ph type="body" sz="quarter" idx="15"/>
          </p:nvPr>
        </p:nvSpPr>
        <p:spPr/>
        <p:txBody>
          <a:bodyPr/>
          <a:lstStyle/>
          <a:p>
            <a:r>
              <a:rPr lang="en-US" sz="2000" dirty="0"/>
              <a:t>In all countries, the majority of citizens </a:t>
            </a:r>
            <a:r>
              <a:rPr lang="en-US" dirty="0"/>
              <a:t>think there should be a European commissioner for Animal Welfare. </a:t>
            </a:r>
            <a:r>
              <a:rPr lang="en-US" sz="2000" dirty="0"/>
              <a:t>The support is the highest amongst citizens of Italy and Sweden.</a:t>
            </a:r>
            <a:endParaRPr lang="en-GB" dirty="0"/>
          </a:p>
        </p:txBody>
      </p:sp>
      <p:sp>
        <p:nvSpPr>
          <p:cNvPr id="6" name="Slide Number Placeholder 5">
            <a:extLst>
              <a:ext uri="{FF2B5EF4-FFF2-40B4-BE49-F238E27FC236}">
                <a16:creationId xmlns:a16="http://schemas.microsoft.com/office/drawing/2014/main" id="{60718E36-7BD5-44C9-8ED4-076728A0982C}"/>
              </a:ext>
            </a:extLst>
          </p:cNvPr>
          <p:cNvSpPr>
            <a:spLocks noGrp="1"/>
          </p:cNvSpPr>
          <p:nvPr>
            <p:ph type="sldNum" sz="quarter" idx="18"/>
          </p:nvPr>
        </p:nvSpPr>
        <p:spPr/>
        <p:txBody>
          <a:bodyPr/>
          <a:lstStyle/>
          <a:p>
            <a:fld id="{D61AABEC-672F-4B68-B914-690DA978312C}" type="slidenum">
              <a:rPr lang="en-GB" smtClean="0"/>
              <a:pPr/>
              <a:t>13</a:t>
            </a:fld>
            <a:r>
              <a:rPr lang="en-GB"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en-GB" dirty="0"/>
              <a:t>Opinion about a European commissioner for animal welfare (WITHOUT “NO OPINION” OPTION)</a:t>
            </a:r>
          </a:p>
        </p:txBody>
      </p:sp>
      <p:graphicFrame>
        <p:nvGraphicFramePr>
          <p:cNvPr id="7" name="objVerticalChart">
            <a:extLst>
              <a:ext uri="{FF2B5EF4-FFF2-40B4-BE49-F238E27FC236}">
                <a16:creationId xmlns:a16="http://schemas.microsoft.com/office/drawing/2014/main" id="{4DFC13A9-A1DE-434D-975E-15A5237F92E2}"/>
              </a:ext>
            </a:extLst>
          </p:cNvPr>
          <p:cNvGraphicFramePr/>
          <p:nvPr>
            <p:extLst>
              <p:ext uri="{D42A27DB-BD31-4B8C-83A1-F6EECF244321}">
                <p14:modId xmlns:p14="http://schemas.microsoft.com/office/powerpoint/2010/main" val="3609044266"/>
              </p:ext>
            </p:extLst>
          </p:nvPr>
        </p:nvGraphicFramePr>
        <p:xfrm>
          <a:off x="407980" y="2060774"/>
          <a:ext cx="11376026" cy="38526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objBreakHeader">
            <a:extLst>
              <a:ext uri="{FF2B5EF4-FFF2-40B4-BE49-F238E27FC236}">
                <a16:creationId xmlns:a16="http://schemas.microsoft.com/office/drawing/2014/main" id="{1DB39561-98A8-4904-BD57-80770F241BB7}"/>
              </a:ext>
            </a:extLst>
          </p:cNvPr>
          <p:cNvGraphicFramePr>
            <a:graphicFrameLocks noGrp="1"/>
          </p:cNvGraphicFramePr>
          <p:nvPr>
            <p:extLst>
              <p:ext uri="{D42A27DB-BD31-4B8C-83A1-F6EECF244321}">
                <p14:modId xmlns:p14="http://schemas.microsoft.com/office/powerpoint/2010/main" val="2602380248"/>
              </p:ext>
            </p:extLst>
          </p:nvPr>
        </p:nvGraphicFramePr>
        <p:xfrm>
          <a:off x="407986" y="1484312"/>
          <a:ext cx="11376020" cy="288000"/>
        </p:xfrm>
        <a:graphic>
          <a:graphicData uri="http://schemas.openxmlformats.org/drawingml/2006/table">
            <a:tbl>
              <a:tblPr firstRow="1" bandRow="1">
                <a:tableStyleId>{2D5ABB26-0587-4C30-8999-92F81FD0307C}</a:tableStyleId>
              </a:tblPr>
              <a:tblGrid>
                <a:gridCol w="1137602">
                  <a:extLst>
                    <a:ext uri="{9D8B030D-6E8A-4147-A177-3AD203B41FA5}">
                      <a16:colId xmlns:a16="http://schemas.microsoft.com/office/drawing/2014/main" val="2820400169"/>
                    </a:ext>
                  </a:extLst>
                </a:gridCol>
                <a:gridCol w="1137602">
                  <a:extLst>
                    <a:ext uri="{9D8B030D-6E8A-4147-A177-3AD203B41FA5}">
                      <a16:colId xmlns:a16="http://schemas.microsoft.com/office/drawing/2014/main" val="1442247664"/>
                    </a:ext>
                  </a:extLst>
                </a:gridCol>
                <a:gridCol w="1137602">
                  <a:extLst>
                    <a:ext uri="{9D8B030D-6E8A-4147-A177-3AD203B41FA5}">
                      <a16:colId xmlns:a16="http://schemas.microsoft.com/office/drawing/2014/main" val="1910842305"/>
                    </a:ext>
                  </a:extLst>
                </a:gridCol>
                <a:gridCol w="1137602">
                  <a:extLst>
                    <a:ext uri="{9D8B030D-6E8A-4147-A177-3AD203B41FA5}">
                      <a16:colId xmlns:a16="http://schemas.microsoft.com/office/drawing/2014/main" val="1534918220"/>
                    </a:ext>
                  </a:extLst>
                </a:gridCol>
                <a:gridCol w="1137602">
                  <a:extLst>
                    <a:ext uri="{9D8B030D-6E8A-4147-A177-3AD203B41FA5}">
                      <a16:colId xmlns:a16="http://schemas.microsoft.com/office/drawing/2014/main" val="39761313"/>
                    </a:ext>
                  </a:extLst>
                </a:gridCol>
                <a:gridCol w="1137602">
                  <a:extLst>
                    <a:ext uri="{9D8B030D-6E8A-4147-A177-3AD203B41FA5}">
                      <a16:colId xmlns:a16="http://schemas.microsoft.com/office/drawing/2014/main" val="2062785530"/>
                    </a:ext>
                  </a:extLst>
                </a:gridCol>
                <a:gridCol w="1137602">
                  <a:extLst>
                    <a:ext uri="{9D8B030D-6E8A-4147-A177-3AD203B41FA5}">
                      <a16:colId xmlns:a16="http://schemas.microsoft.com/office/drawing/2014/main" val="911530319"/>
                    </a:ext>
                  </a:extLst>
                </a:gridCol>
                <a:gridCol w="1137602">
                  <a:extLst>
                    <a:ext uri="{9D8B030D-6E8A-4147-A177-3AD203B41FA5}">
                      <a16:colId xmlns:a16="http://schemas.microsoft.com/office/drawing/2014/main" val="3942032031"/>
                    </a:ext>
                  </a:extLst>
                </a:gridCol>
                <a:gridCol w="1137602">
                  <a:extLst>
                    <a:ext uri="{9D8B030D-6E8A-4147-A177-3AD203B41FA5}">
                      <a16:colId xmlns:a16="http://schemas.microsoft.com/office/drawing/2014/main" val="4274867973"/>
                    </a:ext>
                  </a:extLst>
                </a:gridCol>
                <a:gridCol w="1137602">
                  <a:extLst>
                    <a:ext uri="{9D8B030D-6E8A-4147-A177-3AD203B41FA5}">
                      <a16:colId xmlns:a16="http://schemas.microsoft.com/office/drawing/2014/main" val="345934132"/>
                    </a:ext>
                  </a:extLst>
                </a:gridCol>
              </a:tblGrid>
              <a:tr h="288000">
                <a:tc>
                  <a:txBody>
                    <a:bodyPr/>
                    <a:lstStyle/>
                    <a:p>
                      <a:pPr marL="0" algn="ctr" defTabSz="914400" rtl="0" eaLnBrk="1" latinLnBrk="0" hangingPunct="1"/>
                      <a:r>
                        <a:rPr lang="en-GB" sz="1100" b="0" kern="1200" dirty="0">
                          <a:solidFill>
                            <a:schemeClr val="bg1"/>
                          </a:solidFill>
                          <a:latin typeface="+mj-lt"/>
                          <a:ea typeface="+mn-ea"/>
                          <a:cs typeface="+mn-cs"/>
                        </a:rPr>
                        <a:t>BELGIUM</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GB" sz="1100" b="0" kern="1200" dirty="0">
                          <a:solidFill>
                            <a:schemeClr val="bg1"/>
                          </a:solidFill>
                          <a:latin typeface="+mj-lt"/>
                          <a:ea typeface="+mn-ea"/>
                          <a:cs typeface="+mn-cs"/>
                        </a:rPr>
                        <a:t>FRANCE</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GB" sz="1100" b="0" kern="1200" dirty="0">
                          <a:solidFill>
                            <a:schemeClr val="bg1"/>
                          </a:solidFill>
                          <a:latin typeface="+mj-lt"/>
                          <a:ea typeface="+mn-ea"/>
                          <a:cs typeface="+mn-cs"/>
                        </a:rPr>
                        <a:t>GERMANY</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GB" sz="1100" b="0" kern="1200" dirty="0">
                          <a:solidFill>
                            <a:schemeClr val="bg1"/>
                          </a:solidFill>
                          <a:latin typeface="+mj-lt"/>
                          <a:ea typeface="+mn-ea"/>
                          <a:cs typeface="+mn-cs"/>
                        </a:rPr>
                        <a:t>HUNGARY</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GB" sz="1100" b="0" kern="1200" dirty="0">
                          <a:solidFill>
                            <a:schemeClr val="bg1"/>
                          </a:solidFill>
                          <a:latin typeface="+mj-lt"/>
                          <a:ea typeface="+mn-ea"/>
                          <a:cs typeface="+mn-cs"/>
                        </a:rPr>
                        <a:t>ITALY</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GB" sz="900" b="0" kern="1200" dirty="0">
                          <a:solidFill>
                            <a:schemeClr val="bg1"/>
                          </a:solidFill>
                          <a:latin typeface="+mj-lt"/>
                          <a:ea typeface="+mn-ea"/>
                          <a:cs typeface="+mn-cs"/>
                        </a:rPr>
                        <a:t>NETHERLANDS</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GB" sz="1100" b="0" kern="1200" dirty="0">
                          <a:solidFill>
                            <a:schemeClr val="bg1"/>
                          </a:solidFill>
                          <a:latin typeface="+mj-lt"/>
                          <a:ea typeface="+mn-ea"/>
                          <a:cs typeface="+mn-cs"/>
                        </a:rPr>
                        <a:t>POLAND</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GB" sz="1100" b="0" kern="1200" dirty="0">
                          <a:solidFill>
                            <a:schemeClr val="bg1"/>
                          </a:solidFill>
                          <a:latin typeface="+mj-lt"/>
                          <a:ea typeface="+mn-ea"/>
                          <a:cs typeface="+mn-cs"/>
                        </a:rPr>
                        <a:t>ROMANIA</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GB" sz="1100" b="0" kern="1200" dirty="0">
                          <a:solidFill>
                            <a:schemeClr val="bg1"/>
                          </a:solidFill>
                          <a:latin typeface="+mj-lt"/>
                          <a:ea typeface="+mn-ea"/>
                          <a:cs typeface="+mn-cs"/>
                        </a:rPr>
                        <a:t>SPAIN</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GB" sz="1100" b="0" kern="1200" dirty="0">
                          <a:solidFill>
                            <a:schemeClr val="bg1"/>
                          </a:solidFill>
                          <a:latin typeface="+mj-lt"/>
                          <a:ea typeface="+mn-ea"/>
                          <a:cs typeface="+mn-cs"/>
                        </a:rPr>
                        <a:t>SWEDEN</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474601840"/>
                  </a:ext>
                </a:extLst>
              </a:tr>
            </a:tbl>
          </a:graphicData>
        </a:graphic>
      </p:graphicFrame>
      <p:cxnSp>
        <p:nvCxnSpPr>
          <p:cNvPr id="12" name="objBreakDividerLine">
            <a:extLst>
              <a:ext uri="{FF2B5EF4-FFF2-40B4-BE49-F238E27FC236}">
                <a16:creationId xmlns:a16="http://schemas.microsoft.com/office/drawing/2014/main" id="{3F860726-8DC7-402E-9837-018DB81FE31F}"/>
              </a:ext>
            </a:extLst>
          </p:cNvPr>
          <p:cNvCxnSpPr>
            <a:cxnSpLocks/>
          </p:cNvCxnSpPr>
          <p:nvPr/>
        </p:nvCxnSpPr>
        <p:spPr>
          <a:xfrm>
            <a:off x="1535045" y="1480006"/>
            <a:ext cx="0" cy="4428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objBreakDividerLine">
            <a:extLst>
              <a:ext uri="{FF2B5EF4-FFF2-40B4-BE49-F238E27FC236}">
                <a16:creationId xmlns:a16="http://schemas.microsoft.com/office/drawing/2014/main" id="{C561833C-C7C3-7A9D-30FA-ABE8AEFFA80B}"/>
              </a:ext>
            </a:extLst>
          </p:cNvPr>
          <p:cNvCxnSpPr>
            <a:cxnSpLocks/>
          </p:cNvCxnSpPr>
          <p:nvPr/>
        </p:nvCxnSpPr>
        <p:spPr>
          <a:xfrm>
            <a:off x="2680210" y="1484312"/>
            <a:ext cx="0" cy="4428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objBreakDividerLine">
            <a:extLst>
              <a:ext uri="{FF2B5EF4-FFF2-40B4-BE49-F238E27FC236}">
                <a16:creationId xmlns:a16="http://schemas.microsoft.com/office/drawing/2014/main" id="{2DC35FF9-638D-C57E-8737-0A8C171B3A9A}"/>
              </a:ext>
            </a:extLst>
          </p:cNvPr>
          <p:cNvCxnSpPr>
            <a:cxnSpLocks/>
          </p:cNvCxnSpPr>
          <p:nvPr/>
        </p:nvCxnSpPr>
        <p:spPr>
          <a:xfrm>
            <a:off x="7220425" y="1484312"/>
            <a:ext cx="0" cy="4428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objBreakDividerLine">
            <a:extLst>
              <a:ext uri="{FF2B5EF4-FFF2-40B4-BE49-F238E27FC236}">
                <a16:creationId xmlns:a16="http://schemas.microsoft.com/office/drawing/2014/main" id="{705B0D79-C666-8849-FB2F-2FF553C8F01F}"/>
              </a:ext>
            </a:extLst>
          </p:cNvPr>
          <p:cNvCxnSpPr>
            <a:cxnSpLocks/>
          </p:cNvCxnSpPr>
          <p:nvPr/>
        </p:nvCxnSpPr>
        <p:spPr>
          <a:xfrm>
            <a:off x="3819437" y="1484312"/>
            <a:ext cx="0" cy="4428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objBreakDividerLine">
            <a:extLst>
              <a:ext uri="{FF2B5EF4-FFF2-40B4-BE49-F238E27FC236}">
                <a16:creationId xmlns:a16="http://schemas.microsoft.com/office/drawing/2014/main" id="{2587BC71-157D-5413-B247-C33E682BD631}"/>
              </a:ext>
            </a:extLst>
          </p:cNvPr>
          <p:cNvCxnSpPr>
            <a:cxnSpLocks/>
          </p:cNvCxnSpPr>
          <p:nvPr/>
        </p:nvCxnSpPr>
        <p:spPr>
          <a:xfrm>
            <a:off x="4951121" y="1484312"/>
            <a:ext cx="0" cy="4428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objBreakDividerLine">
            <a:extLst>
              <a:ext uri="{FF2B5EF4-FFF2-40B4-BE49-F238E27FC236}">
                <a16:creationId xmlns:a16="http://schemas.microsoft.com/office/drawing/2014/main" id="{147A1E00-E677-6DD2-90C7-5EBC864EB80C}"/>
              </a:ext>
            </a:extLst>
          </p:cNvPr>
          <p:cNvCxnSpPr>
            <a:cxnSpLocks/>
          </p:cNvCxnSpPr>
          <p:nvPr/>
        </p:nvCxnSpPr>
        <p:spPr>
          <a:xfrm>
            <a:off x="6096000" y="1484312"/>
            <a:ext cx="0" cy="4428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objBreakDividerLine">
            <a:extLst>
              <a:ext uri="{FF2B5EF4-FFF2-40B4-BE49-F238E27FC236}">
                <a16:creationId xmlns:a16="http://schemas.microsoft.com/office/drawing/2014/main" id="{B588E7C3-B721-6378-B907-6055078511B7}"/>
              </a:ext>
            </a:extLst>
          </p:cNvPr>
          <p:cNvCxnSpPr>
            <a:cxnSpLocks/>
          </p:cNvCxnSpPr>
          <p:nvPr/>
        </p:nvCxnSpPr>
        <p:spPr>
          <a:xfrm>
            <a:off x="8364277" y="1484312"/>
            <a:ext cx="0" cy="4428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objBreakDividerLine">
            <a:extLst>
              <a:ext uri="{FF2B5EF4-FFF2-40B4-BE49-F238E27FC236}">
                <a16:creationId xmlns:a16="http://schemas.microsoft.com/office/drawing/2014/main" id="{E32BEAFD-EC3B-9074-E3DF-69905989C3A6}"/>
              </a:ext>
            </a:extLst>
          </p:cNvPr>
          <p:cNvCxnSpPr>
            <a:cxnSpLocks/>
          </p:cNvCxnSpPr>
          <p:nvPr/>
        </p:nvCxnSpPr>
        <p:spPr>
          <a:xfrm>
            <a:off x="9505014" y="1484312"/>
            <a:ext cx="0" cy="4428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objBreakDividerLine">
            <a:extLst>
              <a:ext uri="{FF2B5EF4-FFF2-40B4-BE49-F238E27FC236}">
                <a16:creationId xmlns:a16="http://schemas.microsoft.com/office/drawing/2014/main" id="{AEEC5C8A-ECF4-DBE7-7B33-89D672156F1A}"/>
              </a:ext>
            </a:extLst>
          </p:cNvPr>
          <p:cNvCxnSpPr>
            <a:cxnSpLocks/>
          </p:cNvCxnSpPr>
          <p:nvPr/>
        </p:nvCxnSpPr>
        <p:spPr>
          <a:xfrm>
            <a:off x="10645750" y="1484312"/>
            <a:ext cx="0" cy="4428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C61419BD-5D85-73FF-A5BA-F424DF24E4D9}"/>
              </a:ext>
            </a:extLst>
          </p:cNvPr>
          <p:cNvSpPr>
            <a:spLocks noGrp="1"/>
          </p:cNvSpPr>
          <p:nvPr>
            <p:ph type="body" sz="quarter" idx="17"/>
          </p:nvPr>
        </p:nvSpPr>
        <p:spPr>
          <a:xfrm>
            <a:off x="950887" y="6200774"/>
            <a:ext cx="10080000" cy="396875"/>
          </a:xfrm>
        </p:spPr>
        <p:txBody>
          <a:bodyPr/>
          <a:lstStyle/>
          <a:p>
            <a:r>
              <a:rPr lang="en-GB" dirty="0"/>
              <a:t>Base:	Top 10 largest EU countries 2024 (n=3500)</a:t>
            </a:r>
          </a:p>
          <a:p>
            <a:r>
              <a:rPr lang="en-GB" dirty="0"/>
              <a:t>Question:	Q2a. Do you think there should be a European commissioner for Animal Welfare?</a:t>
            </a:r>
          </a:p>
          <a:p>
            <a:r>
              <a:rPr lang="en-GB" dirty="0"/>
              <a:t>	Q2b. Assuming you have to choose, do you think there should be a European commissioner for Animal Welfare?</a:t>
            </a:r>
          </a:p>
        </p:txBody>
      </p:sp>
      <p:graphicFrame>
        <p:nvGraphicFramePr>
          <p:cNvPr id="26" name="objLegendTable">
            <a:extLst>
              <a:ext uri="{FF2B5EF4-FFF2-40B4-BE49-F238E27FC236}">
                <a16:creationId xmlns:a16="http://schemas.microsoft.com/office/drawing/2014/main" id="{F48524D1-71D6-D54D-FDB7-9D3DE9998FCA}"/>
              </a:ext>
            </a:extLst>
          </p:cNvPr>
          <p:cNvGraphicFramePr>
            <a:graphicFrameLocks noGrp="1"/>
          </p:cNvGraphicFramePr>
          <p:nvPr/>
        </p:nvGraphicFramePr>
        <p:xfrm>
          <a:off x="9505014" y="6092825"/>
          <a:ext cx="1655229" cy="504824"/>
        </p:xfrm>
        <a:graphic>
          <a:graphicData uri="http://schemas.openxmlformats.org/drawingml/2006/table">
            <a:tbl>
              <a:tblPr>
                <a:tableStyleId>{2D5ABB26-0587-4C30-8999-92F81FD0307C}</a:tableStyleId>
              </a:tblPr>
              <a:tblGrid>
                <a:gridCol w="327853">
                  <a:extLst>
                    <a:ext uri="{9D8B030D-6E8A-4147-A177-3AD203B41FA5}">
                      <a16:colId xmlns:a16="http://schemas.microsoft.com/office/drawing/2014/main" val="2354454430"/>
                    </a:ext>
                  </a:extLst>
                </a:gridCol>
                <a:gridCol w="1327376">
                  <a:extLst>
                    <a:ext uri="{9D8B030D-6E8A-4147-A177-3AD203B41FA5}">
                      <a16:colId xmlns:a16="http://schemas.microsoft.com/office/drawing/2014/main" val="2015932734"/>
                    </a:ext>
                  </a:extLst>
                </a:gridCol>
              </a:tblGrid>
              <a:tr h="252412">
                <a:tc>
                  <a:txBody>
                    <a:bodyPr/>
                    <a:lstStyle/>
                    <a:p>
                      <a:pPr algn="r"/>
                      <a:r>
                        <a:rPr lang="en-GB" sz="1200" b="0" dirty="0">
                          <a:solidFill>
                            <a:schemeClr val="tx2"/>
                          </a:solidFill>
                          <a:latin typeface="+mn-lt"/>
                          <a:sym typeface="Wingdings 2" panose="05020102010507070707" pitchFamily="18" charset="2"/>
                        </a:rPr>
                        <a:t></a:t>
                      </a:r>
                      <a:endParaRPr lang="en-GB" sz="1200" b="0" dirty="0">
                        <a:solidFill>
                          <a:schemeClr val="tx2"/>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accent6">
                              <a:lumMod val="75000"/>
                            </a:schemeClr>
                          </a:solidFill>
                          <a:latin typeface="+mn-lt"/>
                          <a:ea typeface="+mn-ea"/>
                          <a:cs typeface="+mn-cs"/>
                        </a:rPr>
                        <a:t>Yes</a:t>
                      </a:r>
                      <a:endParaRPr kumimoji="0" lang="en-GB" sz="1000" b="0" i="0" u="none" strike="noStrike" kern="1200" cap="none" spc="0" normalizeH="0" baseline="0" noProof="0" dirty="0">
                        <a:ln>
                          <a:noFill/>
                        </a:ln>
                        <a:solidFill>
                          <a:schemeClr val="tx1"/>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3954919883"/>
                  </a:ext>
                </a:extLst>
              </a:tr>
              <a:tr h="252412">
                <a:tc>
                  <a:txBody>
                    <a:bodyPr/>
                    <a:lstStyle/>
                    <a:p>
                      <a:pPr algn="r"/>
                      <a:r>
                        <a:rPr lang="en-GB" sz="1200" b="0" dirty="0">
                          <a:solidFill>
                            <a:schemeClr val="accent5"/>
                          </a:solidFill>
                          <a:latin typeface="+mn-lt"/>
                          <a:sym typeface="Wingdings 2" panose="05020102010507070707" pitchFamily="18" charset="2"/>
                        </a:rPr>
                        <a:t></a:t>
                      </a:r>
                      <a:endParaRPr lang="en-GB" sz="1200" b="0" dirty="0">
                        <a:solidFill>
                          <a:schemeClr val="accent5"/>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6">
                              <a:lumMod val="75000"/>
                            </a:schemeClr>
                          </a:solidFill>
                          <a:effectLst/>
                          <a:uLnTx/>
                          <a:uFillTx/>
                          <a:latin typeface="+mn-lt"/>
                          <a:ea typeface="+mn-ea"/>
                          <a:cs typeface="+mn-cs"/>
                        </a:rPr>
                        <a:t>No</a:t>
                      </a:r>
                      <a:endParaRPr kumimoji="0" lang="en-GB" sz="1000" b="0" i="0" u="none" strike="noStrike" kern="1200" cap="none" spc="0" normalizeH="0" baseline="0" noProof="0" dirty="0">
                        <a:ln>
                          <a:noFill/>
                        </a:ln>
                        <a:solidFill>
                          <a:schemeClr val="tx1"/>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2956761023"/>
                  </a:ext>
                </a:extLst>
              </a:tr>
            </a:tbl>
          </a:graphicData>
        </a:graphic>
      </p:graphicFrame>
      <p:sp>
        <p:nvSpPr>
          <p:cNvPr id="10" name="SigLetters">
            <a:extLst>
              <a:ext uri="{FF2B5EF4-FFF2-40B4-BE49-F238E27FC236}">
                <a16:creationId xmlns:a16="http://schemas.microsoft.com/office/drawing/2014/main" id="{5B24F805-A893-476C-8A6E-E070469D0843}"/>
              </a:ext>
            </a:extLst>
          </p:cNvPr>
          <p:cNvSpPr txBox="1"/>
          <p:nvPr/>
        </p:nvSpPr>
        <p:spPr>
          <a:xfrm>
            <a:off x="769019" y="5068303"/>
            <a:ext cx="386892" cy="169277"/>
          </a:xfrm>
          <a:prstGeom prst="rect">
            <a:avLst/>
          </a:prstGeom>
          <a:noFill/>
        </p:spPr>
        <p:txBody>
          <a:bodyPr wrap="none" lIns="36000" tIns="0" rIns="36000" bIns="0" rtlCol="0" anchor="ctr">
            <a:spAutoFit/>
          </a:bodyPr>
          <a:lstStyle/>
          <a:p>
            <a:pPr algn="ctr"/>
            <a:r>
              <a:rPr lang="en-US" sz="1100" b="1" dirty="0">
                <a:solidFill>
                  <a:schemeClr val="bg1"/>
                </a:solidFill>
              </a:rPr>
              <a:t>DEIJ</a:t>
            </a:r>
          </a:p>
        </p:txBody>
      </p:sp>
      <p:sp>
        <p:nvSpPr>
          <p:cNvPr id="14" name="SigLetters">
            <a:extLst>
              <a:ext uri="{FF2B5EF4-FFF2-40B4-BE49-F238E27FC236}">
                <a16:creationId xmlns:a16="http://schemas.microsoft.com/office/drawing/2014/main" id="{7689D2F3-6C4F-0B95-8467-BC88675DA3F5}"/>
              </a:ext>
            </a:extLst>
          </p:cNvPr>
          <p:cNvSpPr txBox="1"/>
          <p:nvPr/>
        </p:nvSpPr>
        <p:spPr>
          <a:xfrm>
            <a:off x="1995085" y="5068303"/>
            <a:ext cx="245827" cy="169277"/>
          </a:xfrm>
          <a:prstGeom prst="rect">
            <a:avLst/>
          </a:prstGeom>
          <a:noFill/>
        </p:spPr>
        <p:txBody>
          <a:bodyPr wrap="none" lIns="36000" tIns="0" rIns="36000" bIns="0" rtlCol="0" anchor="ctr">
            <a:spAutoFit/>
          </a:bodyPr>
          <a:lstStyle/>
          <a:p>
            <a:pPr algn="ctr"/>
            <a:r>
              <a:rPr lang="en-US" sz="1100" b="1" dirty="0">
                <a:solidFill>
                  <a:schemeClr val="bg1"/>
                </a:solidFill>
              </a:rPr>
              <a:t>EJ</a:t>
            </a:r>
          </a:p>
        </p:txBody>
      </p:sp>
      <p:sp>
        <p:nvSpPr>
          <p:cNvPr id="21" name="SigLetters">
            <a:extLst>
              <a:ext uri="{FF2B5EF4-FFF2-40B4-BE49-F238E27FC236}">
                <a16:creationId xmlns:a16="http://schemas.microsoft.com/office/drawing/2014/main" id="{058D8371-404B-022D-CFDD-27EB7ABCD58C}"/>
              </a:ext>
            </a:extLst>
          </p:cNvPr>
          <p:cNvSpPr txBox="1"/>
          <p:nvPr/>
        </p:nvSpPr>
        <p:spPr>
          <a:xfrm>
            <a:off x="3157278" y="5068302"/>
            <a:ext cx="151251" cy="169277"/>
          </a:xfrm>
          <a:prstGeom prst="rect">
            <a:avLst/>
          </a:prstGeom>
          <a:noFill/>
        </p:spPr>
        <p:txBody>
          <a:bodyPr wrap="none" lIns="36000" tIns="0" rIns="36000" bIns="0" rtlCol="0" anchor="ctr">
            <a:spAutoFit/>
          </a:bodyPr>
          <a:lstStyle/>
          <a:p>
            <a:pPr algn="ctr"/>
            <a:r>
              <a:rPr lang="en-US" sz="1100" b="1" dirty="0">
                <a:solidFill>
                  <a:schemeClr val="bg1"/>
                </a:solidFill>
              </a:rPr>
              <a:t>J</a:t>
            </a:r>
          </a:p>
        </p:txBody>
      </p:sp>
      <p:sp>
        <p:nvSpPr>
          <p:cNvPr id="22" name="SigLetters">
            <a:extLst>
              <a:ext uri="{FF2B5EF4-FFF2-40B4-BE49-F238E27FC236}">
                <a16:creationId xmlns:a16="http://schemas.microsoft.com/office/drawing/2014/main" id="{DB208B6E-1229-0DAB-8445-0E3E30EE0152}"/>
              </a:ext>
            </a:extLst>
          </p:cNvPr>
          <p:cNvSpPr txBox="1"/>
          <p:nvPr/>
        </p:nvSpPr>
        <p:spPr>
          <a:xfrm>
            <a:off x="4316424" y="5144551"/>
            <a:ext cx="151251" cy="169277"/>
          </a:xfrm>
          <a:prstGeom prst="rect">
            <a:avLst/>
          </a:prstGeom>
          <a:noFill/>
        </p:spPr>
        <p:txBody>
          <a:bodyPr wrap="none" lIns="36000" tIns="0" rIns="36000" bIns="0" rtlCol="0" anchor="ctr">
            <a:spAutoFit/>
          </a:bodyPr>
          <a:lstStyle/>
          <a:p>
            <a:pPr algn="ctr"/>
            <a:r>
              <a:rPr lang="en-US" sz="1100" b="1" dirty="0">
                <a:solidFill>
                  <a:schemeClr val="bg1"/>
                </a:solidFill>
              </a:rPr>
              <a:t>J</a:t>
            </a:r>
          </a:p>
        </p:txBody>
      </p:sp>
      <p:sp>
        <p:nvSpPr>
          <p:cNvPr id="23" name="SigLetters">
            <a:extLst>
              <a:ext uri="{FF2B5EF4-FFF2-40B4-BE49-F238E27FC236}">
                <a16:creationId xmlns:a16="http://schemas.microsoft.com/office/drawing/2014/main" id="{6FE3E519-74FA-C049-3067-1C4C6C5D6AF6}"/>
              </a:ext>
            </a:extLst>
          </p:cNvPr>
          <p:cNvSpPr txBox="1"/>
          <p:nvPr/>
        </p:nvSpPr>
        <p:spPr>
          <a:xfrm>
            <a:off x="5461766" y="5204411"/>
            <a:ext cx="151251" cy="169277"/>
          </a:xfrm>
          <a:prstGeom prst="rect">
            <a:avLst/>
          </a:prstGeom>
          <a:noFill/>
        </p:spPr>
        <p:txBody>
          <a:bodyPr wrap="none" lIns="36000" tIns="0" rIns="36000" bIns="0" rtlCol="0" anchor="ctr">
            <a:spAutoFit/>
          </a:bodyPr>
          <a:lstStyle/>
          <a:p>
            <a:pPr algn="ctr"/>
            <a:r>
              <a:rPr lang="en-US" sz="1100" b="1" dirty="0">
                <a:solidFill>
                  <a:schemeClr val="bg1"/>
                </a:solidFill>
              </a:rPr>
              <a:t>J</a:t>
            </a:r>
          </a:p>
        </p:txBody>
      </p:sp>
      <p:sp>
        <p:nvSpPr>
          <p:cNvPr id="24" name="SigLetters">
            <a:extLst>
              <a:ext uri="{FF2B5EF4-FFF2-40B4-BE49-F238E27FC236}">
                <a16:creationId xmlns:a16="http://schemas.microsoft.com/office/drawing/2014/main" id="{D7C2A3DC-CA35-B3B6-F5B6-AB7BBCA97C46}"/>
              </a:ext>
            </a:extLst>
          </p:cNvPr>
          <p:cNvSpPr txBox="1"/>
          <p:nvPr/>
        </p:nvSpPr>
        <p:spPr>
          <a:xfrm>
            <a:off x="6581263" y="5076690"/>
            <a:ext cx="151251" cy="169277"/>
          </a:xfrm>
          <a:prstGeom prst="rect">
            <a:avLst/>
          </a:prstGeom>
          <a:noFill/>
        </p:spPr>
        <p:txBody>
          <a:bodyPr wrap="none" lIns="36000" tIns="0" rIns="36000" bIns="0" rtlCol="0" anchor="ctr">
            <a:spAutoFit/>
          </a:bodyPr>
          <a:lstStyle/>
          <a:p>
            <a:pPr algn="ctr"/>
            <a:r>
              <a:rPr lang="en-US" sz="1100" b="1" dirty="0">
                <a:solidFill>
                  <a:schemeClr val="bg1"/>
                </a:solidFill>
              </a:rPr>
              <a:t>J</a:t>
            </a:r>
          </a:p>
        </p:txBody>
      </p:sp>
      <p:sp>
        <p:nvSpPr>
          <p:cNvPr id="25" name="SigLetters">
            <a:extLst>
              <a:ext uri="{FF2B5EF4-FFF2-40B4-BE49-F238E27FC236}">
                <a16:creationId xmlns:a16="http://schemas.microsoft.com/office/drawing/2014/main" id="{F565A8C5-F2ED-3129-1083-A49020A5285A}"/>
              </a:ext>
            </a:extLst>
          </p:cNvPr>
          <p:cNvSpPr txBox="1"/>
          <p:nvPr/>
        </p:nvSpPr>
        <p:spPr>
          <a:xfrm>
            <a:off x="7560414" y="4949471"/>
            <a:ext cx="475056" cy="338554"/>
          </a:xfrm>
          <a:prstGeom prst="rect">
            <a:avLst/>
          </a:prstGeom>
          <a:noFill/>
        </p:spPr>
        <p:txBody>
          <a:bodyPr wrap="none" lIns="36000" tIns="0" rIns="36000" bIns="0" rtlCol="0" anchor="ctr">
            <a:spAutoFit/>
          </a:bodyPr>
          <a:lstStyle/>
          <a:p>
            <a:pPr algn="ctr"/>
            <a:r>
              <a:rPr lang="en-US" sz="1100" b="1" dirty="0">
                <a:solidFill>
                  <a:schemeClr val="bg1"/>
                </a:solidFill>
              </a:rPr>
              <a:t>BCDE</a:t>
            </a:r>
          </a:p>
          <a:p>
            <a:pPr algn="ctr"/>
            <a:r>
              <a:rPr lang="en-US" sz="1100" b="1" dirty="0">
                <a:solidFill>
                  <a:schemeClr val="bg1"/>
                </a:solidFill>
              </a:rPr>
              <a:t>FHIJ</a:t>
            </a:r>
          </a:p>
        </p:txBody>
      </p:sp>
      <p:sp>
        <p:nvSpPr>
          <p:cNvPr id="27" name="SigLetters">
            <a:extLst>
              <a:ext uri="{FF2B5EF4-FFF2-40B4-BE49-F238E27FC236}">
                <a16:creationId xmlns:a16="http://schemas.microsoft.com/office/drawing/2014/main" id="{351E4BD5-5473-DCF3-B728-724A56E2753A}"/>
              </a:ext>
            </a:extLst>
          </p:cNvPr>
          <p:cNvSpPr txBox="1"/>
          <p:nvPr/>
        </p:nvSpPr>
        <p:spPr>
          <a:xfrm>
            <a:off x="8857780" y="5118748"/>
            <a:ext cx="151251" cy="169277"/>
          </a:xfrm>
          <a:prstGeom prst="rect">
            <a:avLst/>
          </a:prstGeom>
          <a:noFill/>
        </p:spPr>
        <p:txBody>
          <a:bodyPr wrap="none" lIns="36000" tIns="0" rIns="36000" bIns="0" rtlCol="0" anchor="ctr">
            <a:spAutoFit/>
          </a:bodyPr>
          <a:lstStyle/>
          <a:p>
            <a:pPr algn="ctr"/>
            <a:r>
              <a:rPr lang="en-US" sz="1100" b="1" dirty="0">
                <a:solidFill>
                  <a:schemeClr val="bg1"/>
                </a:solidFill>
              </a:rPr>
              <a:t>J</a:t>
            </a:r>
          </a:p>
        </p:txBody>
      </p:sp>
      <p:sp>
        <p:nvSpPr>
          <p:cNvPr id="28" name="SigLetters">
            <a:extLst>
              <a:ext uri="{FF2B5EF4-FFF2-40B4-BE49-F238E27FC236}">
                <a16:creationId xmlns:a16="http://schemas.microsoft.com/office/drawing/2014/main" id="{A61FFED5-B6BE-2AF7-D8BE-3D7CBDC86F10}"/>
              </a:ext>
            </a:extLst>
          </p:cNvPr>
          <p:cNvSpPr txBox="1"/>
          <p:nvPr/>
        </p:nvSpPr>
        <p:spPr>
          <a:xfrm>
            <a:off x="9998517" y="5144550"/>
            <a:ext cx="151251" cy="169277"/>
          </a:xfrm>
          <a:prstGeom prst="rect">
            <a:avLst/>
          </a:prstGeom>
          <a:noFill/>
        </p:spPr>
        <p:txBody>
          <a:bodyPr wrap="none" lIns="36000" tIns="0" rIns="36000" bIns="0" rtlCol="0" anchor="ctr">
            <a:spAutoFit/>
          </a:bodyPr>
          <a:lstStyle/>
          <a:p>
            <a:pPr algn="ctr"/>
            <a:r>
              <a:rPr lang="en-US" sz="1100" b="1" dirty="0">
                <a:solidFill>
                  <a:schemeClr val="bg1"/>
                </a:solidFill>
              </a:rPr>
              <a:t>J</a:t>
            </a:r>
          </a:p>
        </p:txBody>
      </p:sp>
      <p:sp>
        <p:nvSpPr>
          <p:cNvPr id="29" name="SigLetters">
            <a:extLst>
              <a:ext uri="{FF2B5EF4-FFF2-40B4-BE49-F238E27FC236}">
                <a16:creationId xmlns:a16="http://schemas.microsoft.com/office/drawing/2014/main" id="{75EA8E34-6890-3790-4048-3B98A5336833}"/>
              </a:ext>
            </a:extLst>
          </p:cNvPr>
          <p:cNvSpPr txBox="1"/>
          <p:nvPr/>
        </p:nvSpPr>
        <p:spPr>
          <a:xfrm>
            <a:off x="2016745" y="3361705"/>
            <a:ext cx="181708" cy="169277"/>
          </a:xfrm>
          <a:prstGeom prst="rect">
            <a:avLst/>
          </a:prstGeom>
          <a:noFill/>
        </p:spPr>
        <p:txBody>
          <a:bodyPr wrap="none" lIns="36000" tIns="0" rIns="36000" bIns="0" rtlCol="0" anchor="ctr">
            <a:spAutoFit/>
          </a:bodyPr>
          <a:lstStyle/>
          <a:p>
            <a:pPr algn="ctr"/>
            <a:r>
              <a:rPr lang="en-US" sz="1100" b="1" dirty="0">
                <a:solidFill>
                  <a:schemeClr val="bg1"/>
                </a:solidFill>
              </a:rPr>
              <a:t>G</a:t>
            </a:r>
          </a:p>
        </p:txBody>
      </p:sp>
      <p:sp>
        <p:nvSpPr>
          <p:cNvPr id="30" name="SigLetters">
            <a:extLst>
              <a:ext uri="{FF2B5EF4-FFF2-40B4-BE49-F238E27FC236}">
                <a16:creationId xmlns:a16="http://schemas.microsoft.com/office/drawing/2014/main" id="{1E15C970-3685-0872-94D5-64B77503F282}"/>
              </a:ext>
            </a:extLst>
          </p:cNvPr>
          <p:cNvSpPr txBox="1"/>
          <p:nvPr/>
        </p:nvSpPr>
        <p:spPr>
          <a:xfrm>
            <a:off x="3165910" y="3361705"/>
            <a:ext cx="181708" cy="169277"/>
          </a:xfrm>
          <a:prstGeom prst="rect">
            <a:avLst/>
          </a:prstGeom>
          <a:noFill/>
        </p:spPr>
        <p:txBody>
          <a:bodyPr wrap="none" lIns="36000" tIns="0" rIns="36000" bIns="0" rtlCol="0" anchor="ctr">
            <a:spAutoFit/>
          </a:bodyPr>
          <a:lstStyle/>
          <a:p>
            <a:pPr algn="ctr"/>
            <a:r>
              <a:rPr lang="en-US" sz="1100" b="1" dirty="0">
                <a:solidFill>
                  <a:schemeClr val="bg1"/>
                </a:solidFill>
              </a:rPr>
              <a:t>G</a:t>
            </a:r>
          </a:p>
        </p:txBody>
      </p:sp>
      <p:sp>
        <p:nvSpPr>
          <p:cNvPr id="31" name="SigLetters">
            <a:extLst>
              <a:ext uri="{FF2B5EF4-FFF2-40B4-BE49-F238E27FC236}">
                <a16:creationId xmlns:a16="http://schemas.microsoft.com/office/drawing/2014/main" id="{6B0A1B21-431E-E5D0-C93F-A54FD4178F1E}"/>
              </a:ext>
            </a:extLst>
          </p:cNvPr>
          <p:cNvSpPr txBox="1"/>
          <p:nvPr/>
        </p:nvSpPr>
        <p:spPr>
          <a:xfrm>
            <a:off x="4241509" y="3403833"/>
            <a:ext cx="284301" cy="169277"/>
          </a:xfrm>
          <a:prstGeom prst="rect">
            <a:avLst/>
          </a:prstGeom>
          <a:noFill/>
        </p:spPr>
        <p:txBody>
          <a:bodyPr wrap="none" lIns="36000" tIns="0" rIns="36000" bIns="0" rtlCol="0" anchor="ctr">
            <a:spAutoFit/>
          </a:bodyPr>
          <a:lstStyle/>
          <a:p>
            <a:pPr algn="ctr"/>
            <a:r>
              <a:rPr lang="en-US" sz="1100" b="1" dirty="0">
                <a:solidFill>
                  <a:schemeClr val="bg1"/>
                </a:solidFill>
              </a:rPr>
              <a:t>AG</a:t>
            </a:r>
          </a:p>
        </p:txBody>
      </p:sp>
      <p:sp>
        <p:nvSpPr>
          <p:cNvPr id="32" name="SigLetters">
            <a:extLst>
              <a:ext uri="{FF2B5EF4-FFF2-40B4-BE49-F238E27FC236}">
                <a16:creationId xmlns:a16="http://schemas.microsoft.com/office/drawing/2014/main" id="{B991D0FD-30D1-4D2B-9E43-9FBC590AF62E}"/>
              </a:ext>
            </a:extLst>
          </p:cNvPr>
          <p:cNvSpPr txBox="1"/>
          <p:nvPr/>
        </p:nvSpPr>
        <p:spPr>
          <a:xfrm>
            <a:off x="5331953" y="3463315"/>
            <a:ext cx="386893" cy="169277"/>
          </a:xfrm>
          <a:prstGeom prst="rect">
            <a:avLst/>
          </a:prstGeom>
          <a:noFill/>
        </p:spPr>
        <p:txBody>
          <a:bodyPr wrap="none" lIns="36000" tIns="0" rIns="36000" bIns="0" rtlCol="0" anchor="ctr">
            <a:spAutoFit/>
          </a:bodyPr>
          <a:lstStyle/>
          <a:p>
            <a:pPr algn="ctr"/>
            <a:r>
              <a:rPr lang="en-US" sz="1100" b="1" dirty="0">
                <a:solidFill>
                  <a:schemeClr val="bg1"/>
                </a:solidFill>
              </a:rPr>
              <a:t>ABG</a:t>
            </a:r>
          </a:p>
        </p:txBody>
      </p:sp>
      <p:sp>
        <p:nvSpPr>
          <p:cNvPr id="33" name="SigLetters">
            <a:extLst>
              <a:ext uri="{FF2B5EF4-FFF2-40B4-BE49-F238E27FC236}">
                <a16:creationId xmlns:a16="http://schemas.microsoft.com/office/drawing/2014/main" id="{CAFBD156-C05C-35BA-A117-9CE33832E625}"/>
              </a:ext>
            </a:extLst>
          </p:cNvPr>
          <p:cNvSpPr txBox="1"/>
          <p:nvPr/>
        </p:nvSpPr>
        <p:spPr>
          <a:xfrm>
            <a:off x="6582663" y="3319194"/>
            <a:ext cx="181708" cy="169277"/>
          </a:xfrm>
          <a:prstGeom prst="rect">
            <a:avLst/>
          </a:prstGeom>
          <a:noFill/>
        </p:spPr>
        <p:txBody>
          <a:bodyPr wrap="none" lIns="36000" tIns="0" rIns="36000" bIns="0" rtlCol="0" anchor="ctr">
            <a:spAutoFit/>
          </a:bodyPr>
          <a:lstStyle/>
          <a:p>
            <a:pPr algn="ctr"/>
            <a:r>
              <a:rPr lang="en-US" sz="1100" b="1" dirty="0">
                <a:solidFill>
                  <a:schemeClr val="bg1"/>
                </a:solidFill>
              </a:rPr>
              <a:t>G</a:t>
            </a:r>
          </a:p>
        </p:txBody>
      </p:sp>
      <p:sp>
        <p:nvSpPr>
          <p:cNvPr id="34" name="SigLetters">
            <a:extLst>
              <a:ext uri="{FF2B5EF4-FFF2-40B4-BE49-F238E27FC236}">
                <a16:creationId xmlns:a16="http://schemas.microsoft.com/office/drawing/2014/main" id="{8F9B4F5E-8657-B54C-651A-B5EB7A6116A7}"/>
              </a:ext>
            </a:extLst>
          </p:cNvPr>
          <p:cNvSpPr txBox="1"/>
          <p:nvPr/>
        </p:nvSpPr>
        <p:spPr>
          <a:xfrm>
            <a:off x="8842551" y="3403832"/>
            <a:ext cx="181708" cy="169277"/>
          </a:xfrm>
          <a:prstGeom prst="rect">
            <a:avLst/>
          </a:prstGeom>
          <a:noFill/>
        </p:spPr>
        <p:txBody>
          <a:bodyPr wrap="none" lIns="36000" tIns="0" rIns="36000" bIns="0" rtlCol="0" anchor="ctr">
            <a:spAutoFit/>
          </a:bodyPr>
          <a:lstStyle/>
          <a:p>
            <a:pPr algn="ctr"/>
            <a:r>
              <a:rPr lang="en-US" sz="1100" b="1" dirty="0">
                <a:solidFill>
                  <a:schemeClr val="bg1"/>
                </a:solidFill>
              </a:rPr>
              <a:t>G</a:t>
            </a:r>
          </a:p>
        </p:txBody>
      </p:sp>
      <p:sp>
        <p:nvSpPr>
          <p:cNvPr id="35" name="SigLetters">
            <a:extLst>
              <a:ext uri="{FF2B5EF4-FFF2-40B4-BE49-F238E27FC236}">
                <a16:creationId xmlns:a16="http://schemas.microsoft.com/office/drawing/2014/main" id="{BEF16F09-F935-1C66-51BA-B06C9E1FCD73}"/>
              </a:ext>
            </a:extLst>
          </p:cNvPr>
          <p:cNvSpPr txBox="1"/>
          <p:nvPr/>
        </p:nvSpPr>
        <p:spPr>
          <a:xfrm>
            <a:off x="9931991" y="3431257"/>
            <a:ext cx="284301" cy="169277"/>
          </a:xfrm>
          <a:prstGeom prst="rect">
            <a:avLst/>
          </a:prstGeom>
          <a:noFill/>
        </p:spPr>
        <p:txBody>
          <a:bodyPr wrap="none" lIns="36000" tIns="0" rIns="36000" bIns="0" rtlCol="0" anchor="ctr">
            <a:spAutoFit/>
          </a:bodyPr>
          <a:lstStyle/>
          <a:p>
            <a:pPr algn="ctr"/>
            <a:r>
              <a:rPr lang="en-US" sz="1100" b="1" dirty="0">
                <a:solidFill>
                  <a:schemeClr val="bg1"/>
                </a:solidFill>
              </a:rPr>
              <a:t>AG</a:t>
            </a:r>
          </a:p>
        </p:txBody>
      </p:sp>
      <p:sp>
        <p:nvSpPr>
          <p:cNvPr id="36" name="SigLetters">
            <a:extLst>
              <a:ext uri="{FF2B5EF4-FFF2-40B4-BE49-F238E27FC236}">
                <a16:creationId xmlns:a16="http://schemas.microsoft.com/office/drawing/2014/main" id="{B3B4DE42-73E4-CE88-E801-8930895305DD}"/>
              </a:ext>
            </a:extLst>
          </p:cNvPr>
          <p:cNvSpPr txBox="1"/>
          <p:nvPr/>
        </p:nvSpPr>
        <p:spPr>
          <a:xfrm>
            <a:off x="10962923" y="3652455"/>
            <a:ext cx="503911" cy="338554"/>
          </a:xfrm>
          <a:prstGeom prst="rect">
            <a:avLst/>
          </a:prstGeom>
          <a:noFill/>
        </p:spPr>
        <p:txBody>
          <a:bodyPr wrap="none" lIns="36000" tIns="0" rIns="36000" bIns="0" rtlCol="0" anchor="ctr">
            <a:spAutoFit/>
          </a:bodyPr>
          <a:lstStyle/>
          <a:p>
            <a:pPr algn="ctr"/>
            <a:r>
              <a:rPr lang="en-US" sz="1100" b="1" dirty="0">
                <a:solidFill>
                  <a:schemeClr val="bg1"/>
                </a:solidFill>
              </a:rPr>
              <a:t>ABCD</a:t>
            </a:r>
          </a:p>
          <a:p>
            <a:pPr algn="ctr"/>
            <a:r>
              <a:rPr lang="en-US" sz="1100" b="1" dirty="0">
                <a:solidFill>
                  <a:schemeClr val="bg1"/>
                </a:solidFill>
              </a:rPr>
              <a:t>EFGHI</a:t>
            </a:r>
          </a:p>
        </p:txBody>
      </p:sp>
    </p:spTree>
    <p:extLst>
      <p:ext uri="{BB962C8B-B14F-4D97-AF65-F5344CB8AC3E}">
        <p14:creationId xmlns:p14="http://schemas.microsoft.com/office/powerpoint/2010/main" val="3744564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a:extLst>
              <a:ext uri="{FF2B5EF4-FFF2-40B4-BE49-F238E27FC236}">
                <a16:creationId xmlns:a16="http://schemas.microsoft.com/office/drawing/2014/main" id="{47A4EE86-1E18-41C8-B7B0-94F2D6C613E8}"/>
              </a:ext>
            </a:extLst>
          </p:cNvPr>
          <p:cNvGraphicFramePr>
            <a:graphicFrameLocks noGrp="1"/>
          </p:cNvGraphicFramePr>
          <p:nvPr>
            <p:extLst>
              <p:ext uri="{D42A27DB-BD31-4B8C-83A1-F6EECF244321}">
                <p14:modId xmlns:p14="http://schemas.microsoft.com/office/powerpoint/2010/main" val="576633761"/>
              </p:ext>
            </p:extLst>
          </p:nvPr>
        </p:nvGraphicFramePr>
        <p:xfrm>
          <a:off x="407985" y="1911097"/>
          <a:ext cx="9288462" cy="3996000"/>
        </p:xfrm>
        <a:graphic>
          <a:graphicData uri="http://schemas.openxmlformats.org/drawingml/2006/table">
            <a:tbl>
              <a:tblPr firstRow="1" bandRow="1">
                <a:tableStyleId>{2D5ABB26-0587-4C30-8999-92F81FD0307C}</a:tableStyleId>
              </a:tblPr>
              <a:tblGrid>
                <a:gridCol w="1548077">
                  <a:extLst>
                    <a:ext uri="{9D8B030D-6E8A-4147-A177-3AD203B41FA5}">
                      <a16:colId xmlns:a16="http://schemas.microsoft.com/office/drawing/2014/main" val="2820400169"/>
                    </a:ext>
                  </a:extLst>
                </a:gridCol>
                <a:gridCol w="1548077">
                  <a:extLst>
                    <a:ext uri="{9D8B030D-6E8A-4147-A177-3AD203B41FA5}">
                      <a16:colId xmlns:a16="http://schemas.microsoft.com/office/drawing/2014/main" val="3982777495"/>
                    </a:ext>
                  </a:extLst>
                </a:gridCol>
                <a:gridCol w="1548077">
                  <a:extLst>
                    <a:ext uri="{9D8B030D-6E8A-4147-A177-3AD203B41FA5}">
                      <a16:colId xmlns:a16="http://schemas.microsoft.com/office/drawing/2014/main" val="1442247664"/>
                    </a:ext>
                  </a:extLst>
                </a:gridCol>
                <a:gridCol w="1548077">
                  <a:extLst>
                    <a:ext uri="{9D8B030D-6E8A-4147-A177-3AD203B41FA5}">
                      <a16:colId xmlns:a16="http://schemas.microsoft.com/office/drawing/2014/main" val="2884445455"/>
                    </a:ext>
                  </a:extLst>
                </a:gridCol>
                <a:gridCol w="1548077">
                  <a:extLst>
                    <a:ext uri="{9D8B030D-6E8A-4147-A177-3AD203B41FA5}">
                      <a16:colId xmlns:a16="http://schemas.microsoft.com/office/drawing/2014/main" val="1910842305"/>
                    </a:ext>
                  </a:extLst>
                </a:gridCol>
                <a:gridCol w="1548077">
                  <a:extLst>
                    <a:ext uri="{9D8B030D-6E8A-4147-A177-3AD203B41FA5}">
                      <a16:colId xmlns:a16="http://schemas.microsoft.com/office/drawing/2014/main" val="868900960"/>
                    </a:ext>
                  </a:extLst>
                </a:gridCol>
              </a:tblGrid>
              <a:tr h="288000">
                <a:tc>
                  <a:txBody>
                    <a:bodyPr/>
                    <a:lstStyle/>
                    <a:p>
                      <a:pPr marL="0" algn="ctr" defTabSz="914400" rtl="0" eaLnBrk="1" latinLnBrk="0" hangingPunct="1"/>
                      <a:r>
                        <a:rPr lang="en-GB" sz="1400" b="0" kern="1200" dirty="0">
                          <a:solidFill>
                            <a:schemeClr val="bg1"/>
                          </a:solidFill>
                          <a:latin typeface="+mj-lt"/>
                          <a:ea typeface="+mn-ea"/>
                          <a:cs typeface="+mn-cs"/>
                        </a:rPr>
                        <a:t>TOTAL</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algn="ctr" defTabSz="914400" rtl="0" eaLnBrk="1" latinLnBrk="0" hangingPunct="1"/>
                      <a:r>
                        <a:rPr lang="en-GB" sz="1400" b="0" kern="1200" dirty="0">
                          <a:solidFill>
                            <a:schemeClr val="bg1"/>
                          </a:solidFill>
                          <a:latin typeface="+mj-lt"/>
                          <a:ea typeface="+mn-ea"/>
                          <a:cs typeface="+mn-cs"/>
                        </a:rPr>
                        <a:t>AGE</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algn="ctr" defTabSz="914400" rtl="0" eaLnBrk="1" latinLnBrk="0" hangingPunct="1"/>
                      <a:endParaRPr lang="en-US" sz="1400" b="0" kern="1200" dirty="0">
                        <a:solidFill>
                          <a:schemeClr val="bg1"/>
                        </a:solidFill>
                        <a:latin typeface="+mj-lt"/>
                        <a:ea typeface="+mn-ea"/>
                        <a:cs typeface="+mn-cs"/>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algn="ctr" defTabSz="914400" rtl="0" eaLnBrk="1" latinLnBrk="0" hangingPunct="1"/>
                      <a:endParaRPr lang="en-US" sz="1400" b="0" kern="1200" dirty="0">
                        <a:solidFill>
                          <a:schemeClr val="bg1"/>
                        </a:solidFill>
                        <a:latin typeface="+mj-lt"/>
                        <a:ea typeface="+mn-ea"/>
                        <a:cs typeface="+mn-cs"/>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algn="ctr" defTabSz="914400" rtl="0" eaLnBrk="1" latinLnBrk="0" hangingPunct="1"/>
                      <a:r>
                        <a:rPr lang="en-GB" sz="1400" b="0" kern="1200" dirty="0">
                          <a:solidFill>
                            <a:schemeClr val="bg1"/>
                          </a:solidFill>
                          <a:latin typeface="+mj-lt"/>
                          <a:ea typeface="+mn-ea"/>
                          <a:cs typeface="+mn-cs"/>
                        </a:rPr>
                        <a:t>GENDER</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algn="ctr" defTabSz="914400" rtl="0" eaLnBrk="1" latinLnBrk="0" hangingPunct="1"/>
                      <a:endParaRPr lang="en-US" sz="1400" b="0" kern="1200" dirty="0">
                        <a:solidFill>
                          <a:schemeClr val="bg1"/>
                        </a:solidFill>
                        <a:latin typeface="+mj-lt"/>
                        <a:ea typeface="+mn-ea"/>
                        <a:cs typeface="+mn-cs"/>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474601840"/>
                  </a:ext>
                </a:extLst>
              </a:tr>
              <a:tr h="360000">
                <a:tc>
                  <a:txBody>
                    <a:bodyPr/>
                    <a:lstStyle/>
                    <a:p>
                      <a:pPr algn="ctr"/>
                      <a:endParaRPr lang="en-GB" sz="1400" b="1" dirty="0">
                        <a:solidFill>
                          <a:schemeClr val="tx1">
                            <a:lumMod val="75000"/>
                            <a:lumOff val="25000"/>
                          </a:schemeClr>
                        </a:solidFill>
                        <a:latin typeface="+mn-lt"/>
                      </a:endParaRPr>
                    </a:p>
                  </a:txBody>
                  <a:tcPr marL="0" marR="0" marT="0" marB="0" anchor="ctr">
                    <a:lnL>
                      <a:noFill/>
                    </a:lnL>
                    <a:lnR w="9525" cap="flat" cmpd="sng" algn="ctr">
                      <a:solidFill>
                        <a:schemeClr val="accent6">
                          <a:lumMod val="40000"/>
                          <a:lumOff val="6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a:solidFill>
                            <a:schemeClr val="accent1"/>
                          </a:solidFill>
                          <a:latin typeface="+mn-lt"/>
                        </a:rPr>
                        <a:t>18 – 34 y.o.</a:t>
                      </a:r>
                    </a:p>
                  </a:txBody>
                  <a:tcPr marL="0" marR="0" marT="0" marB="0" anchor="ctr">
                    <a:lnL w="9525" cap="flat" cmpd="sng" algn="ctr">
                      <a:solidFill>
                        <a:schemeClr val="accent6">
                          <a:lumMod val="40000"/>
                          <a:lumOff val="60000"/>
                        </a:schemeClr>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accent1"/>
                          </a:solidFill>
                          <a:latin typeface="+mn-lt"/>
                        </a:rPr>
                        <a:t>35 – 54 y.o.</a:t>
                      </a:r>
                      <a:endParaRPr lang="en-GB" sz="1400" b="1" kern="1200" dirty="0">
                        <a:solidFill>
                          <a:schemeClr val="accent1"/>
                        </a:solidFill>
                        <a:latin typeface="+mn-lt"/>
                        <a:ea typeface="+mn-ea"/>
                        <a:cs typeface="+mn-cs"/>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a:solidFill>
                            <a:schemeClr val="accent1"/>
                          </a:solidFill>
                          <a:latin typeface="+mn-lt"/>
                        </a:rPr>
                        <a:t>55+ y.o.</a:t>
                      </a:r>
                      <a:endParaRPr lang="en-GB" sz="1400" b="1" kern="1200" dirty="0">
                        <a:solidFill>
                          <a:schemeClr val="accent1"/>
                        </a:solidFill>
                        <a:latin typeface="+mn-lt"/>
                        <a:ea typeface="+mn-ea"/>
                        <a:cs typeface="+mn-cs"/>
                      </a:endParaRPr>
                    </a:p>
                  </a:txBody>
                  <a:tcPr marL="0" marR="0" marT="0" marB="0" anchor="ctr">
                    <a:lnL>
                      <a:noFill/>
                    </a:lnL>
                    <a:lnR w="9525" cap="flat" cmpd="sng" algn="ctr">
                      <a:solidFill>
                        <a:schemeClr val="accent6">
                          <a:lumMod val="40000"/>
                          <a:lumOff val="6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a:solidFill>
                            <a:schemeClr val="accent1"/>
                          </a:solidFill>
                          <a:latin typeface="+mn-lt"/>
                        </a:rPr>
                        <a:t>MEN</a:t>
                      </a:r>
                      <a:endParaRPr lang="en-GB" sz="1400" b="1" kern="1200" dirty="0">
                        <a:solidFill>
                          <a:schemeClr val="accent1"/>
                        </a:solidFill>
                        <a:latin typeface="+mn-lt"/>
                        <a:ea typeface="+mn-ea"/>
                        <a:cs typeface="+mn-cs"/>
                      </a:endParaRPr>
                    </a:p>
                  </a:txBody>
                  <a:tcPr marL="0" marR="0" marT="0" marB="0" anchor="ctr">
                    <a:lnL w="9525" cap="flat" cmpd="sng" algn="ctr">
                      <a:solidFill>
                        <a:schemeClr val="accent6">
                          <a:lumMod val="40000"/>
                          <a:lumOff val="60000"/>
                        </a:schemeClr>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accent1"/>
                          </a:solidFill>
                          <a:latin typeface="+mn-lt"/>
                        </a:rPr>
                        <a:t>WOMEN</a:t>
                      </a:r>
                      <a:endParaRPr lang="en-GB" sz="1400" b="1" kern="1200" dirty="0">
                        <a:solidFill>
                          <a:schemeClr val="accent1"/>
                        </a:solidFill>
                        <a:latin typeface="+mn-lt"/>
                        <a:ea typeface="+mn-ea"/>
                        <a:cs typeface="+mn-cs"/>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8667595"/>
                  </a:ext>
                </a:extLst>
              </a:tr>
              <a:tr h="3348000">
                <a:tc>
                  <a:txBody>
                    <a:bodyPr/>
                    <a:lstStyle/>
                    <a:p>
                      <a:pPr algn="ctr"/>
                      <a:endParaRPr lang="en-GB" sz="1400" b="1" dirty="0">
                        <a:solidFill>
                          <a:schemeClr val="tx1">
                            <a:lumMod val="75000"/>
                            <a:lumOff val="25000"/>
                          </a:schemeClr>
                        </a:solidFill>
                        <a:latin typeface="+mn-lt"/>
                      </a:endParaRPr>
                    </a:p>
                  </a:txBody>
                  <a:tcPr marL="0" marR="0" marT="0" marB="0" anchor="ctr">
                    <a:lnL>
                      <a:noFill/>
                    </a:lnL>
                    <a:lnR w="9525" cap="flat" cmpd="sng" algn="ctr">
                      <a:solidFill>
                        <a:schemeClr val="accent6">
                          <a:lumMod val="40000"/>
                          <a:lumOff val="6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b="1" dirty="0">
                        <a:solidFill>
                          <a:schemeClr val="accent1"/>
                        </a:solidFill>
                        <a:latin typeface="+mn-lt"/>
                      </a:endParaRPr>
                    </a:p>
                  </a:txBody>
                  <a:tcPr marL="0" marR="0" marT="0" marB="0" anchor="ctr">
                    <a:lnL w="9525" cap="flat" cmpd="sng" algn="ctr">
                      <a:solidFill>
                        <a:schemeClr val="accent6">
                          <a:lumMod val="40000"/>
                          <a:lumOff val="60000"/>
                        </a:schemeClr>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kern="1200" dirty="0">
                        <a:solidFill>
                          <a:schemeClr val="accent1"/>
                        </a:solidFill>
                        <a:latin typeface="+mn-lt"/>
                        <a:ea typeface="+mn-ea"/>
                        <a:cs typeface="+mn-cs"/>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b="1" kern="1200" dirty="0">
                        <a:solidFill>
                          <a:schemeClr val="accent1"/>
                        </a:solidFill>
                        <a:latin typeface="+mn-lt"/>
                        <a:ea typeface="+mn-ea"/>
                        <a:cs typeface="+mn-cs"/>
                      </a:endParaRPr>
                    </a:p>
                  </a:txBody>
                  <a:tcPr marL="0" marR="0" marT="0" marB="0" anchor="ctr">
                    <a:lnL>
                      <a:noFill/>
                    </a:lnL>
                    <a:lnR w="9525" cap="flat" cmpd="sng" algn="ctr">
                      <a:solidFill>
                        <a:schemeClr val="accent6">
                          <a:lumMod val="40000"/>
                          <a:lumOff val="6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b="1" kern="1200" dirty="0">
                        <a:solidFill>
                          <a:schemeClr val="accent1"/>
                        </a:solidFill>
                        <a:latin typeface="+mn-lt"/>
                        <a:ea typeface="+mn-ea"/>
                        <a:cs typeface="+mn-cs"/>
                      </a:endParaRPr>
                    </a:p>
                  </a:txBody>
                  <a:tcPr marL="0" marR="0" marT="0" marB="0" anchor="ctr">
                    <a:lnL w="9525" cap="flat" cmpd="sng" algn="ctr">
                      <a:solidFill>
                        <a:schemeClr val="accent6">
                          <a:lumMod val="40000"/>
                          <a:lumOff val="60000"/>
                        </a:schemeClr>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kern="1200" dirty="0">
                        <a:solidFill>
                          <a:schemeClr val="accent1"/>
                        </a:solidFill>
                        <a:latin typeface="+mn-lt"/>
                        <a:ea typeface="+mn-ea"/>
                        <a:cs typeface="+mn-cs"/>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4707785"/>
                  </a:ext>
                </a:extLst>
              </a:tr>
            </a:tbl>
          </a:graphicData>
        </a:graphic>
      </p:graphicFrame>
      <p:sp>
        <p:nvSpPr>
          <p:cNvPr id="2" name="Text Placeholder 1">
            <a:extLst>
              <a:ext uri="{FF2B5EF4-FFF2-40B4-BE49-F238E27FC236}">
                <a16:creationId xmlns:a16="http://schemas.microsoft.com/office/drawing/2014/main" id="{86786A0C-7427-416E-8B7D-6717C813FFA2}"/>
              </a:ext>
            </a:extLst>
          </p:cNvPr>
          <p:cNvSpPr>
            <a:spLocks noGrp="1"/>
          </p:cNvSpPr>
          <p:nvPr>
            <p:ph type="body" sz="quarter" idx="15"/>
          </p:nvPr>
        </p:nvSpPr>
        <p:spPr/>
        <p:txBody>
          <a:bodyPr/>
          <a:lstStyle/>
          <a:p>
            <a:r>
              <a:rPr lang="en-GB" dirty="0"/>
              <a:t>The idea of a European commissioner is significantly more supported by younger Europeans (18-34 y.o.) and women. </a:t>
            </a:r>
          </a:p>
        </p:txBody>
      </p:sp>
      <p:sp>
        <p:nvSpPr>
          <p:cNvPr id="10" name="Slide Number Placeholder 9">
            <a:extLst>
              <a:ext uri="{FF2B5EF4-FFF2-40B4-BE49-F238E27FC236}">
                <a16:creationId xmlns:a16="http://schemas.microsoft.com/office/drawing/2014/main" id="{87487FF4-89F2-4761-8D1D-E1FF292CF931}"/>
              </a:ext>
            </a:extLst>
          </p:cNvPr>
          <p:cNvSpPr>
            <a:spLocks noGrp="1"/>
          </p:cNvSpPr>
          <p:nvPr>
            <p:ph type="sldNum" sz="quarter" idx="18"/>
          </p:nvPr>
        </p:nvSpPr>
        <p:spPr/>
        <p:txBody>
          <a:bodyPr/>
          <a:lstStyle/>
          <a:p>
            <a:fld id="{D61AABEC-672F-4B68-B914-690DA978312C}" type="slidenum">
              <a:rPr lang="en-GB" smtClean="0"/>
              <a:pPr/>
              <a:t>14</a:t>
            </a:fld>
            <a:r>
              <a:rPr lang="en-GB"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en-GB" sz="1400" dirty="0"/>
              <a:t>Opinion about a European commissioner for animal WELFARE according to age and gender (WITHOUT “NO OPINION” OPTION)</a:t>
            </a:r>
          </a:p>
        </p:txBody>
      </p:sp>
      <p:sp>
        <p:nvSpPr>
          <p:cNvPr id="17" name="Rectangle 16">
            <a:extLst>
              <a:ext uri="{FF2B5EF4-FFF2-40B4-BE49-F238E27FC236}">
                <a16:creationId xmlns:a16="http://schemas.microsoft.com/office/drawing/2014/main" id="{553361AA-E28F-4A5B-A9A5-349B78F417B4}"/>
              </a:ext>
            </a:extLst>
          </p:cNvPr>
          <p:cNvSpPr/>
          <p:nvPr/>
        </p:nvSpPr>
        <p:spPr>
          <a:xfrm>
            <a:off x="379411" y="1503709"/>
            <a:ext cx="11376022" cy="307777"/>
          </a:xfrm>
          <a:prstGeom prst="rect">
            <a:avLst/>
          </a:prstGeom>
        </p:spPr>
        <p:txBody>
          <a:bodyPr wrap="square" lIns="0" tIns="0" rIns="0" bIns="0">
            <a:spAutoFit/>
          </a:bodyPr>
          <a:lstStyle/>
          <a:p>
            <a:r>
              <a:rPr lang="en-GB" sz="2000" b="1" dirty="0"/>
              <a:t>“Do you think there should be a European commissioner for Animal Welfare?”</a:t>
            </a:r>
          </a:p>
        </p:txBody>
      </p:sp>
      <p:graphicFrame>
        <p:nvGraphicFramePr>
          <p:cNvPr id="30" name="Chart 29">
            <a:extLst>
              <a:ext uri="{FF2B5EF4-FFF2-40B4-BE49-F238E27FC236}">
                <a16:creationId xmlns:a16="http://schemas.microsoft.com/office/drawing/2014/main" id="{6930F3E9-7DC0-4D3D-B1ED-91625BEEC193}"/>
              </a:ext>
            </a:extLst>
          </p:cNvPr>
          <p:cNvGraphicFramePr/>
          <p:nvPr>
            <p:extLst>
              <p:ext uri="{D42A27DB-BD31-4B8C-83A1-F6EECF244321}">
                <p14:modId xmlns:p14="http://schemas.microsoft.com/office/powerpoint/2010/main" val="3784239374"/>
              </p:ext>
            </p:extLst>
          </p:nvPr>
        </p:nvGraphicFramePr>
        <p:xfrm>
          <a:off x="407988" y="2559097"/>
          <a:ext cx="9288462" cy="33543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1" name="Table 30">
            <a:extLst>
              <a:ext uri="{FF2B5EF4-FFF2-40B4-BE49-F238E27FC236}">
                <a16:creationId xmlns:a16="http://schemas.microsoft.com/office/drawing/2014/main" id="{2E822AC2-FDE1-425D-865D-3EE980A0F216}"/>
              </a:ext>
            </a:extLst>
          </p:cNvPr>
          <p:cNvGraphicFramePr>
            <a:graphicFrameLocks noGrp="1"/>
          </p:cNvGraphicFramePr>
          <p:nvPr>
            <p:extLst>
              <p:ext uri="{D42A27DB-BD31-4B8C-83A1-F6EECF244321}">
                <p14:modId xmlns:p14="http://schemas.microsoft.com/office/powerpoint/2010/main" val="2126414922"/>
              </p:ext>
            </p:extLst>
          </p:nvPr>
        </p:nvGraphicFramePr>
        <p:xfrm>
          <a:off x="10135050" y="3180199"/>
          <a:ext cx="1620383" cy="1339216"/>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332383">
                  <a:extLst>
                    <a:ext uri="{9D8B030D-6E8A-4147-A177-3AD203B41FA5}">
                      <a16:colId xmlns:a16="http://schemas.microsoft.com/office/drawing/2014/main" val="2015932734"/>
                    </a:ext>
                  </a:extLst>
                </a:gridCol>
              </a:tblGrid>
              <a:tr h="669608">
                <a:tc>
                  <a:txBody>
                    <a:bodyPr/>
                    <a:lstStyle/>
                    <a:p>
                      <a:pPr algn="r"/>
                      <a:r>
                        <a:rPr lang="en-GB" sz="1200" dirty="0">
                          <a:solidFill>
                            <a:schemeClr val="tx2"/>
                          </a:solidFill>
                          <a:latin typeface="+mn-lt"/>
                          <a:sym typeface="Wingdings 2" panose="05020102010507070707" pitchFamily="18" charset="2"/>
                        </a:rPr>
                        <a:t></a:t>
                      </a:r>
                      <a:endParaRPr lang="en-GB" sz="1200" dirty="0">
                        <a:solidFill>
                          <a:schemeClr val="tx2"/>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2828"/>
                          </a:solidFill>
                          <a:effectLst/>
                          <a:uLnTx/>
                          <a:uFillTx/>
                          <a:latin typeface="Arial"/>
                          <a:ea typeface="+mn-ea"/>
                          <a:cs typeface="+mn-cs"/>
                        </a:rPr>
                        <a:t>Yes</a:t>
                      </a:r>
                      <a:endParaRPr kumimoji="0" lang="en-GB" sz="900" b="0" i="0" u="none" strike="noStrike" kern="1200" cap="none" spc="0" normalizeH="0" baseline="0" noProof="0" dirty="0">
                        <a:ln>
                          <a:noFill/>
                        </a:ln>
                        <a:solidFill>
                          <a:srgbClr val="282828">
                            <a:lumMod val="50000"/>
                            <a:lumOff val="50000"/>
                          </a:srgbClr>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2428566398"/>
                  </a:ext>
                </a:extLst>
              </a:tr>
              <a:tr h="669608">
                <a:tc>
                  <a:txBody>
                    <a:bodyPr/>
                    <a:lstStyle/>
                    <a:p>
                      <a:pPr algn="r"/>
                      <a:r>
                        <a:rPr lang="en-GB" sz="1200" dirty="0">
                          <a:solidFill>
                            <a:schemeClr val="accent5"/>
                          </a:solidFill>
                          <a:latin typeface="+mn-lt"/>
                          <a:sym typeface="Wingdings 2" panose="05020102010507070707" pitchFamily="18" charset="2"/>
                        </a:rPr>
                        <a:t></a:t>
                      </a:r>
                      <a:endParaRPr lang="en-GB" sz="1200" dirty="0">
                        <a:solidFill>
                          <a:schemeClr val="accent5"/>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2828"/>
                          </a:solidFill>
                          <a:effectLst/>
                          <a:uLnTx/>
                          <a:uFillTx/>
                          <a:latin typeface="Arial"/>
                          <a:ea typeface="+mn-ea"/>
                          <a:cs typeface="+mn-cs"/>
                        </a:rPr>
                        <a:t>No </a:t>
                      </a:r>
                      <a:endParaRPr kumimoji="0" lang="en-GB" sz="900" b="0" i="0" u="none" strike="noStrike" kern="1200" cap="none" spc="0" normalizeH="0" baseline="0" noProof="0" dirty="0">
                        <a:ln>
                          <a:noFill/>
                        </a:ln>
                        <a:solidFill>
                          <a:srgbClr val="282828">
                            <a:lumMod val="50000"/>
                            <a:lumOff val="50000"/>
                          </a:srgbClr>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15591479"/>
                  </a:ext>
                </a:extLst>
              </a:tr>
            </a:tbl>
          </a:graphicData>
        </a:graphic>
      </p:graphicFrame>
      <p:sp>
        <p:nvSpPr>
          <p:cNvPr id="11" name="TextBox 10">
            <a:extLst>
              <a:ext uri="{FF2B5EF4-FFF2-40B4-BE49-F238E27FC236}">
                <a16:creationId xmlns:a16="http://schemas.microsoft.com/office/drawing/2014/main" id="{FB7711E5-27BB-4D91-8E5F-0354C6BFA3EB}"/>
              </a:ext>
            </a:extLst>
          </p:cNvPr>
          <p:cNvSpPr txBox="1"/>
          <p:nvPr/>
        </p:nvSpPr>
        <p:spPr>
          <a:xfrm>
            <a:off x="8873589" y="3849807"/>
            <a:ext cx="110608" cy="184666"/>
          </a:xfrm>
          <a:prstGeom prst="rect">
            <a:avLst/>
          </a:prstGeom>
        </p:spPr>
        <p:txBody>
          <a:bodyPr vert="horz" wrap="none" lIns="0" tIns="0" rIns="0" bIns="0" rtlCol="0">
            <a:spAutoFit/>
          </a:bodyPr>
          <a:lstStyle/>
          <a:p>
            <a:pPr algn="ctr">
              <a:defRPr sz="1200" b="1" i="0" u="none" strike="noStrike" kern="1200" baseline="0">
                <a:solidFill>
                  <a:schemeClr val="bg1"/>
                </a:solidFill>
                <a:latin typeface="+mn-lt"/>
                <a:ea typeface="+mn-ea"/>
                <a:cs typeface="+mn-cs"/>
              </a:defRPr>
            </a:pPr>
            <a:r>
              <a:rPr lang="en-GB" sz="1200" b="1" dirty="0">
                <a:solidFill>
                  <a:schemeClr val="bg1"/>
                </a:solidFill>
              </a:rPr>
              <a:t>D</a:t>
            </a:r>
          </a:p>
        </p:txBody>
      </p:sp>
      <p:sp>
        <p:nvSpPr>
          <p:cNvPr id="12" name="TextBox 11">
            <a:extLst>
              <a:ext uri="{FF2B5EF4-FFF2-40B4-BE49-F238E27FC236}">
                <a16:creationId xmlns:a16="http://schemas.microsoft.com/office/drawing/2014/main" id="{2DCB9D39-2F1B-497F-91A4-2C9BC75AF7B3}"/>
              </a:ext>
            </a:extLst>
          </p:cNvPr>
          <p:cNvSpPr txBox="1"/>
          <p:nvPr/>
        </p:nvSpPr>
        <p:spPr>
          <a:xfrm>
            <a:off x="7325022" y="5096825"/>
            <a:ext cx="102592" cy="184666"/>
          </a:xfrm>
          <a:prstGeom prst="rect">
            <a:avLst/>
          </a:prstGeom>
        </p:spPr>
        <p:txBody>
          <a:bodyPr vert="horz" wrap="none" lIns="0" tIns="0" rIns="0" bIns="0" rtlCol="0">
            <a:spAutoFit/>
          </a:bodyPr>
          <a:lstStyle/>
          <a:p>
            <a:pPr algn="ctr">
              <a:defRPr sz="1200" b="1" i="0" u="none" strike="noStrike" kern="1200" baseline="0">
                <a:solidFill>
                  <a:schemeClr val="bg1"/>
                </a:solidFill>
                <a:latin typeface="+mn-lt"/>
                <a:ea typeface="+mn-ea"/>
                <a:cs typeface="+mn-cs"/>
              </a:defRPr>
            </a:pPr>
            <a:r>
              <a:rPr lang="en-GB" sz="1200" b="1" dirty="0">
                <a:solidFill>
                  <a:schemeClr val="bg1"/>
                </a:solidFill>
              </a:rPr>
              <a:t>E</a:t>
            </a:r>
          </a:p>
        </p:txBody>
      </p:sp>
      <p:sp>
        <p:nvSpPr>
          <p:cNvPr id="13" name="TextBox 12">
            <a:extLst>
              <a:ext uri="{FF2B5EF4-FFF2-40B4-BE49-F238E27FC236}">
                <a16:creationId xmlns:a16="http://schemas.microsoft.com/office/drawing/2014/main" id="{1CFD240E-2641-48F6-8D0E-2A65DC1B5418}"/>
              </a:ext>
            </a:extLst>
          </p:cNvPr>
          <p:cNvSpPr txBox="1"/>
          <p:nvPr/>
        </p:nvSpPr>
        <p:spPr>
          <a:xfrm>
            <a:off x="2627036" y="3849807"/>
            <a:ext cx="221214" cy="184666"/>
          </a:xfrm>
          <a:prstGeom prst="rect">
            <a:avLst/>
          </a:prstGeom>
        </p:spPr>
        <p:txBody>
          <a:bodyPr vert="horz" wrap="none" lIns="0" tIns="0" rIns="0" bIns="0" rtlCol="0">
            <a:spAutoFit/>
          </a:bodyPr>
          <a:lstStyle/>
          <a:p>
            <a:pPr algn="ctr">
              <a:defRPr sz="1200" b="1" i="0" u="none" strike="noStrike" kern="1200" baseline="0">
                <a:solidFill>
                  <a:schemeClr val="bg1"/>
                </a:solidFill>
                <a:latin typeface="+mn-lt"/>
                <a:ea typeface="+mn-ea"/>
                <a:cs typeface="+mn-cs"/>
              </a:defRPr>
            </a:pPr>
            <a:r>
              <a:rPr lang="en-GB" sz="1200" b="1" dirty="0">
                <a:solidFill>
                  <a:schemeClr val="bg1"/>
                </a:solidFill>
              </a:rPr>
              <a:t>BC</a:t>
            </a:r>
          </a:p>
        </p:txBody>
      </p:sp>
      <p:sp>
        <p:nvSpPr>
          <p:cNvPr id="15" name="TextBox 14">
            <a:extLst>
              <a:ext uri="{FF2B5EF4-FFF2-40B4-BE49-F238E27FC236}">
                <a16:creationId xmlns:a16="http://schemas.microsoft.com/office/drawing/2014/main" id="{6AF707CD-605E-491B-AB55-12CB71F957E1}"/>
              </a:ext>
            </a:extLst>
          </p:cNvPr>
          <p:cNvSpPr txBox="1"/>
          <p:nvPr/>
        </p:nvSpPr>
        <p:spPr>
          <a:xfrm>
            <a:off x="4225389" y="5162714"/>
            <a:ext cx="110608" cy="184666"/>
          </a:xfrm>
          <a:prstGeom prst="rect">
            <a:avLst/>
          </a:prstGeom>
        </p:spPr>
        <p:txBody>
          <a:bodyPr vert="horz" wrap="none" lIns="0" tIns="0" rIns="0" bIns="0" rtlCol="0">
            <a:spAutoFit/>
          </a:bodyPr>
          <a:lstStyle/>
          <a:p>
            <a:pPr algn="ctr">
              <a:defRPr sz="1200" b="1" i="0" u="none" strike="noStrike" kern="1200" baseline="0">
                <a:solidFill>
                  <a:schemeClr val="bg1"/>
                </a:solidFill>
                <a:latin typeface="+mn-lt"/>
                <a:ea typeface="+mn-ea"/>
                <a:cs typeface="+mn-cs"/>
              </a:defRPr>
            </a:pPr>
            <a:r>
              <a:rPr lang="en-GB" sz="1200" b="1" dirty="0">
                <a:solidFill>
                  <a:schemeClr val="bg1"/>
                </a:solidFill>
              </a:rPr>
              <a:t>A</a:t>
            </a:r>
          </a:p>
        </p:txBody>
      </p:sp>
      <p:sp>
        <p:nvSpPr>
          <p:cNvPr id="16" name="TextBox 15">
            <a:extLst>
              <a:ext uri="{FF2B5EF4-FFF2-40B4-BE49-F238E27FC236}">
                <a16:creationId xmlns:a16="http://schemas.microsoft.com/office/drawing/2014/main" id="{CB9B68AD-97B5-41BC-B15D-771DD19F7292}"/>
              </a:ext>
            </a:extLst>
          </p:cNvPr>
          <p:cNvSpPr txBox="1"/>
          <p:nvPr/>
        </p:nvSpPr>
        <p:spPr>
          <a:xfrm>
            <a:off x="5770443" y="5105372"/>
            <a:ext cx="110608" cy="184666"/>
          </a:xfrm>
          <a:prstGeom prst="rect">
            <a:avLst/>
          </a:prstGeom>
        </p:spPr>
        <p:txBody>
          <a:bodyPr vert="horz" wrap="none" lIns="0" tIns="0" rIns="0" bIns="0" rtlCol="0">
            <a:spAutoFit/>
          </a:bodyPr>
          <a:lstStyle/>
          <a:p>
            <a:pPr algn="ctr">
              <a:defRPr sz="1200" b="1" i="0" u="none" strike="noStrike" kern="1200" baseline="0">
                <a:solidFill>
                  <a:schemeClr val="bg1"/>
                </a:solidFill>
                <a:latin typeface="+mn-lt"/>
                <a:ea typeface="+mn-ea"/>
                <a:cs typeface="+mn-cs"/>
              </a:defRPr>
            </a:pPr>
            <a:r>
              <a:rPr lang="en-GB" sz="1200" b="1" dirty="0">
                <a:solidFill>
                  <a:schemeClr val="bg1"/>
                </a:solidFill>
              </a:rPr>
              <a:t>A</a:t>
            </a:r>
          </a:p>
        </p:txBody>
      </p:sp>
      <p:sp>
        <p:nvSpPr>
          <p:cNvPr id="7" name="Text Placeholder 7">
            <a:extLst>
              <a:ext uri="{FF2B5EF4-FFF2-40B4-BE49-F238E27FC236}">
                <a16:creationId xmlns:a16="http://schemas.microsoft.com/office/drawing/2014/main" id="{644C6302-0799-B8E0-4DB1-6797F956440A}"/>
              </a:ext>
            </a:extLst>
          </p:cNvPr>
          <p:cNvSpPr>
            <a:spLocks noGrp="1"/>
          </p:cNvSpPr>
          <p:nvPr>
            <p:ph type="body" sz="quarter" idx="17"/>
          </p:nvPr>
        </p:nvSpPr>
        <p:spPr>
          <a:xfrm>
            <a:off x="950887" y="6200774"/>
            <a:ext cx="10080000" cy="396875"/>
          </a:xfrm>
        </p:spPr>
        <p:txBody>
          <a:bodyPr/>
          <a:lstStyle/>
          <a:p>
            <a:r>
              <a:rPr lang="en-GB" dirty="0"/>
              <a:t>Base:	Top 10 largest EU countries 2024 (n=3500)</a:t>
            </a:r>
          </a:p>
          <a:p>
            <a:r>
              <a:rPr lang="en-GB" dirty="0"/>
              <a:t>Question:	Q2a. Do you think there should be a European commissioner for Animal Welfare?</a:t>
            </a:r>
          </a:p>
          <a:p>
            <a:r>
              <a:rPr lang="en-GB" dirty="0"/>
              <a:t>	Q2b. Assuming you have to choose, do you think there should be a European commissioner for Animal Welfare?</a:t>
            </a:r>
          </a:p>
        </p:txBody>
      </p:sp>
    </p:spTree>
    <p:extLst>
      <p:ext uri="{BB962C8B-B14F-4D97-AF65-F5344CB8AC3E}">
        <p14:creationId xmlns:p14="http://schemas.microsoft.com/office/powerpoint/2010/main" val="955263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8E7164F-FB45-4515-BC42-9362DDD45F99}"/>
              </a:ext>
            </a:extLst>
          </p:cNvPr>
          <p:cNvSpPr>
            <a:spLocks noGrp="1"/>
          </p:cNvSpPr>
          <p:nvPr>
            <p:ph type="body" sz="quarter" idx="13"/>
          </p:nvPr>
        </p:nvSpPr>
        <p:spPr>
          <a:xfrm>
            <a:off x="8621691" y="3287"/>
            <a:ext cx="3155329" cy="3231654"/>
          </a:xfrm>
        </p:spPr>
        <p:txBody>
          <a:bodyPr/>
          <a:lstStyle/>
          <a:p>
            <a:r>
              <a:rPr lang="en-GB" dirty="0"/>
              <a:t>2.2</a:t>
            </a:r>
          </a:p>
        </p:txBody>
      </p:sp>
      <p:sp>
        <p:nvSpPr>
          <p:cNvPr id="14" name="Text Placeholder 13">
            <a:extLst>
              <a:ext uri="{FF2B5EF4-FFF2-40B4-BE49-F238E27FC236}">
                <a16:creationId xmlns:a16="http://schemas.microsoft.com/office/drawing/2014/main" id="{FE4240D9-A80B-4307-8D61-F87A69303206}"/>
              </a:ext>
            </a:extLst>
          </p:cNvPr>
          <p:cNvSpPr>
            <a:spLocks noGrp="1"/>
          </p:cNvSpPr>
          <p:nvPr>
            <p:ph type="body" sz="quarter" idx="15"/>
          </p:nvPr>
        </p:nvSpPr>
        <p:spPr/>
        <p:txBody>
          <a:bodyPr/>
          <a:lstStyle/>
          <a:p>
            <a:r>
              <a:rPr lang="en-GB" dirty="0"/>
              <a:t>2. RESULTS</a:t>
            </a:r>
          </a:p>
        </p:txBody>
      </p:sp>
      <p:sp>
        <p:nvSpPr>
          <p:cNvPr id="6" name="Title 5">
            <a:extLst>
              <a:ext uri="{FF2B5EF4-FFF2-40B4-BE49-F238E27FC236}">
                <a16:creationId xmlns:a16="http://schemas.microsoft.com/office/drawing/2014/main" id="{7A80583C-2E9D-4D0F-BED7-A03118C62062}"/>
              </a:ext>
            </a:extLst>
          </p:cNvPr>
          <p:cNvSpPr>
            <a:spLocks noGrp="1"/>
          </p:cNvSpPr>
          <p:nvPr>
            <p:ph type="title"/>
          </p:nvPr>
        </p:nvSpPr>
        <p:spPr>
          <a:xfrm>
            <a:off x="414980" y="368300"/>
            <a:ext cx="7560000" cy="1527575"/>
          </a:xfrm>
        </p:spPr>
        <p:txBody>
          <a:bodyPr/>
          <a:lstStyle/>
          <a:p>
            <a:r>
              <a:rPr lang="en-GB" dirty="0"/>
              <a:t>PRIORITY OF ANIMAL WELFARE</a:t>
            </a:r>
          </a:p>
        </p:txBody>
      </p:sp>
      <p:sp>
        <p:nvSpPr>
          <p:cNvPr id="5" name="Slide Number Placeholder 4">
            <a:extLst>
              <a:ext uri="{FF2B5EF4-FFF2-40B4-BE49-F238E27FC236}">
                <a16:creationId xmlns:a16="http://schemas.microsoft.com/office/drawing/2014/main" id="{5A5CAEBA-AAAC-4193-8375-6BC4EC1734FE}"/>
              </a:ext>
            </a:extLst>
          </p:cNvPr>
          <p:cNvSpPr>
            <a:spLocks noGrp="1"/>
          </p:cNvSpPr>
          <p:nvPr>
            <p:ph type="sldNum" sz="quarter" idx="14"/>
          </p:nvPr>
        </p:nvSpPr>
        <p:spPr/>
        <p:txBody>
          <a:bodyPr/>
          <a:lstStyle/>
          <a:p>
            <a:fld id="{D61AABEC-672F-4B68-B914-690DA978312C}" type="slidenum">
              <a:rPr lang="en-GB" smtClean="0"/>
              <a:pPr/>
              <a:t>15</a:t>
            </a:fld>
            <a:r>
              <a:rPr lang="en-GB" dirty="0"/>
              <a:t> </a:t>
            </a:r>
          </a:p>
        </p:txBody>
      </p:sp>
    </p:spTree>
    <p:extLst>
      <p:ext uri="{BB962C8B-B14F-4D97-AF65-F5344CB8AC3E}">
        <p14:creationId xmlns:p14="http://schemas.microsoft.com/office/powerpoint/2010/main" val="714502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786A0C-7427-416E-8B7D-6717C813FFA2}"/>
              </a:ext>
            </a:extLst>
          </p:cNvPr>
          <p:cNvSpPr>
            <a:spLocks noGrp="1"/>
          </p:cNvSpPr>
          <p:nvPr>
            <p:ph type="body" sz="quarter" idx="15"/>
          </p:nvPr>
        </p:nvSpPr>
        <p:spPr/>
        <p:txBody>
          <a:bodyPr/>
          <a:lstStyle/>
          <a:p>
            <a:r>
              <a:rPr lang="en-GB" sz="1800" dirty="0"/>
              <a:t>The support for a European Commissioner for cyber security and animal welfare is the highest. European citizens are less inclined to support a European Commissioner for Sports.</a:t>
            </a:r>
          </a:p>
        </p:txBody>
      </p:sp>
      <p:sp>
        <p:nvSpPr>
          <p:cNvPr id="14" name="Text Placeholder 13">
            <a:extLst>
              <a:ext uri="{FF2B5EF4-FFF2-40B4-BE49-F238E27FC236}">
                <a16:creationId xmlns:a16="http://schemas.microsoft.com/office/drawing/2014/main" id="{4F76C765-1F64-4997-8F02-27E0C41C5AAF}"/>
              </a:ext>
            </a:extLst>
          </p:cNvPr>
          <p:cNvSpPr>
            <a:spLocks noGrp="1"/>
          </p:cNvSpPr>
          <p:nvPr>
            <p:ph type="body" sz="quarter" idx="17"/>
          </p:nvPr>
        </p:nvSpPr>
        <p:spPr/>
        <p:txBody>
          <a:bodyPr/>
          <a:lstStyle/>
          <a:p>
            <a:r>
              <a:rPr lang="en-GB" dirty="0"/>
              <a:t>Base:	Top 10 largest EU counties 2024 (n=3500)</a:t>
            </a:r>
          </a:p>
          <a:p>
            <a:r>
              <a:rPr lang="en-GB" dirty="0"/>
              <a:t>Question:	Q2a. Do you think there should be a European commissioner for Animal Welfare?</a:t>
            </a:r>
          </a:p>
          <a:p>
            <a:r>
              <a:rPr lang="en-GB" dirty="0"/>
              <a:t>	Q3a. Do you think there should be a European commissioner for Cyber Security?</a:t>
            </a:r>
          </a:p>
          <a:p>
            <a:r>
              <a:rPr lang="en-GB" dirty="0"/>
              <a:t>	Q4a. Do you think there should be a European commissioner for Sports?</a:t>
            </a:r>
          </a:p>
        </p:txBody>
      </p:sp>
      <p:sp>
        <p:nvSpPr>
          <p:cNvPr id="10" name="Slide Number Placeholder 9">
            <a:extLst>
              <a:ext uri="{FF2B5EF4-FFF2-40B4-BE49-F238E27FC236}">
                <a16:creationId xmlns:a16="http://schemas.microsoft.com/office/drawing/2014/main" id="{87487FF4-89F2-4761-8D1D-E1FF292CF931}"/>
              </a:ext>
            </a:extLst>
          </p:cNvPr>
          <p:cNvSpPr>
            <a:spLocks noGrp="1"/>
          </p:cNvSpPr>
          <p:nvPr>
            <p:ph type="sldNum" sz="quarter" idx="18"/>
          </p:nvPr>
        </p:nvSpPr>
        <p:spPr/>
        <p:txBody>
          <a:bodyPr/>
          <a:lstStyle/>
          <a:p>
            <a:fld id="{D61AABEC-672F-4B68-B914-690DA978312C}" type="slidenum">
              <a:rPr lang="en-GB" smtClean="0"/>
              <a:pPr/>
              <a:t>16</a:t>
            </a:fld>
            <a:r>
              <a:rPr lang="en-GB"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en-GB" dirty="0"/>
              <a:t>Opinion about a European commissioner for animal WELFARE, sports and cyber security</a:t>
            </a:r>
          </a:p>
        </p:txBody>
      </p:sp>
      <p:sp>
        <p:nvSpPr>
          <p:cNvPr id="17" name="Rectangle 16">
            <a:extLst>
              <a:ext uri="{FF2B5EF4-FFF2-40B4-BE49-F238E27FC236}">
                <a16:creationId xmlns:a16="http://schemas.microsoft.com/office/drawing/2014/main" id="{553361AA-E28F-4A5B-A9A5-349B78F417B4}"/>
              </a:ext>
            </a:extLst>
          </p:cNvPr>
          <p:cNvSpPr/>
          <p:nvPr/>
        </p:nvSpPr>
        <p:spPr>
          <a:xfrm>
            <a:off x="379411" y="1503709"/>
            <a:ext cx="11376022" cy="307777"/>
          </a:xfrm>
          <a:prstGeom prst="rect">
            <a:avLst/>
          </a:prstGeom>
        </p:spPr>
        <p:txBody>
          <a:bodyPr wrap="square" lIns="0" tIns="0" rIns="0" bIns="0">
            <a:spAutoFit/>
          </a:bodyPr>
          <a:lstStyle/>
          <a:p>
            <a:r>
              <a:rPr lang="en-GB" sz="2000" b="1" dirty="0"/>
              <a:t>“Do you think there should be a European commissioner for … ?”</a:t>
            </a:r>
          </a:p>
        </p:txBody>
      </p:sp>
      <p:graphicFrame>
        <p:nvGraphicFramePr>
          <p:cNvPr id="30" name="Chart 29">
            <a:extLst>
              <a:ext uri="{FF2B5EF4-FFF2-40B4-BE49-F238E27FC236}">
                <a16:creationId xmlns:a16="http://schemas.microsoft.com/office/drawing/2014/main" id="{6930F3E9-7DC0-4D3D-B1ED-91625BEEC193}"/>
              </a:ext>
            </a:extLst>
          </p:cNvPr>
          <p:cNvGraphicFramePr/>
          <p:nvPr>
            <p:extLst>
              <p:ext uri="{D42A27DB-BD31-4B8C-83A1-F6EECF244321}">
                <p14:modId xmlns:p14="http://schemas.microsoft.com/office/powerpoint/2010/main" val="1435775826"/>
              </p:ext>
            </p:extLst>
          </p:nvPr>
        </p:nvGraphicFramePr>
        <p:xfrm>
          <a:off x="407988" y="2559097"/>
          <a:ext cx="9288462" cy="33543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1" name="Table 30">
            <a:extLst>
              <a:ext uri="{FF2B5EF4-FFF2-40B4-BE49-F238E27FC236}">
                <a16:creationId xmlns:a16="http://schemas.microsoft.com/office/drawing/2014/main" id="{2E822AC2-FDE1-425D-865D-3EE980A0F216}"/>
              </a:ext>
            </a:extLst>
          </p:cNvPr>
          <p:cNvGraphicFramePr>
            <a:graphicFrameLocks noGrp="1"/>
          </p:cNvGraphicFramePr>
          <p:nvPr>
            <p:extLst>
              <p:ext uri="{D42A27DB-BD31-4B8C-83A1-F6EECF244321}">
                <p14:modId xmlns:p14="http://schemas.microsoft.com/office/powerpoint/2010/main" val="1055063606"/>
              </p:ext>
            </p:extLst>
          </p:nvPr>
        </p:nvGraphicFramePr>
        <p:xfrm>
          <a:off x="9696011" y="3173656"/>
          <a:ext cx="2088000" cy="1339216"/>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669608">
                <a:tc>
                  <a:txBody>
                    <a:bodyPr/>
                    <a:lstStyle/>
                    <a:p>
                      <a:pPr algn="r"/>
                      <a:r>
                        <a:rPr lang="en-GB" sz="1200" dirty="0">
                          <a:solidFill>
                            <a:schemeClr val="tx2"/>
                          </a:solidFill>
                          <a:latin typeface="+mn-lt"/>
                          <a:sym typeface="Wingdings 2" panose="05020102010507070707" pitchFamily="18" charset="2"/>
                        </a:rPr>
                        <a:t></a:t>
                      </a:r>
                      <a:endParaRPr lang="en-GB" sz="1200" dirty="0">
                        <a:solidFill>
                          <a:schemeClr val="tx2"/>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2828"/>
                          </a:solidFill>
                          <a:effectLst/>
                          <a:uLnTx/>
                          <a:uFillTx/>
                          <a:latin typeface="Arial"/>
                          <a:ea typeface="+mn-ea"/>
                          <a:cs typeface="+mn-cs"/>
                        </a:rPr>
                        <a:t>Yes</a:t>
                      </a:r>
                      <a:endParaRPr kumimoji="0" lang="en-GB" sz="900" b="0" i="0" u="none" strike="noStrike" kern="1200" cap="none" spc="0" normalizeH="0" baseline="0" noProof="0" dirty="0">
                        <a:ln>
                          <a:noFill/>
                        </a:ln>
                        <a:solidFill>
                          <a:srgbClr val="282828">
                            <a:lumMod val="50000"/>
                            <a:lumOff val="50000"/>
                          </a:srgbClr>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2428566398"/>
                  </a:ext>
                </a:extLst>
              </a:tr>
              <a:tr h="669608">
                <a:tc>
                  <a:txBody>
                    <a:bodyPr/>
                    <a:lstStyle/>
                    <a:p>
                      <a:pPr algn="r"/>
                      <a:r>
                        <a:rPr lang="en-GB" sz="1200" dirty="0">
                          <a:solidFill>
                            <a:schemeClr val="accent5"/>
                          </a:solidFill>
                          <a:latin typeface="+mn-lt"/>
                          <a:sym typeface="Wingdings 2" panose="05020102010507070707" pitchFamily="18" charset="2"/>
                        </a:rPr>
                        <a:t></a:t>
                      </a:r>
                      <a:endParaRPr lang="en-GB" sz="1200" dirty="0">
                        <a:solidFill>
                          <a:schemeClr val="accent5"/>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2828"/>
                          </a:solidFill>
                          <a:effectLst/>
                          <a:uLnTx/>
                          <a:uFillTx/>
                          <a:latin typeface="Arial"/>
                          <a:ea typeface="+mn-ea"/>
                          <a:cs typeface="+mn-cs"/>
                        </a:rPr>
                        <a:t>No </a:t>
                      </a:r>
                      <a:endParaRPr kumimoji="0" lang="en-GB" sz="900" b="0" i="0" u="none" strike="noStrike" kern="1200" cap="none" spc="0" normalizeH="0" baseline="0" noProof="0" dirty="0">
                        <a:ln>
                          <a:noFill/>
                        </a:ln>
                        <a:solidFill>
                          <a:srgbClr val="282828">
                            <a:lumMod val="50000"/>
                            <a:lumOff val="50000"/>
                          </a:srgbClr>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15591479"/>
                  </a:ext>
                </a:extLst>
              </a:tr>
            </a:tbl>
          </a:graphicData>
        </a:graphic>
      </p:graphicFrame>
      <p:sp>
        <p:nvSpPr>
          <p:cNvPr id="6" name="TextBox 5">
            <a:extLst>
              <a:ext uri="{FF2B5EF4-FFF2-40B4-BE49-F238E27FC236}">
                <a16:creationId xmlns:a16="http://schemas.microsoft.com/office/drawing/2014/main" id="{887B296C-D850-4197-B02E-33A7DCC13AF2}"/>
              </a:ext>
            </a:extLst>
          </p:cNvPr>
          <p:cNvSpPr txBox="1"/>
          <p:nvPr/>
        </p:nvSpPr>
        <p:spPr>
          <a:xfrm>
            <a:off x="4941611" y="4011776"/>
            <a:ext cx="221214" cy="184666"/>
          </a:xfrm>
          <a:prstGeom prst="rect">
            <a:avLst/>
          </a:prstGeom>
        </p:spPr>
        <p:txBody>
          <a:bodyPr vert="horz" wrap="none" lIns="0" tIns="0" rIns="0" bIns="0" rtlCol="0">
            <a:spAutoFit/>
          </a:bodyPr>
          <a:lstStyle/>
          <a:p>
            <a:pPr algn="ctr">
              <a:defRPr sz="1200" b="1" i="0" u="none" strike="noStrike" kern="1200" baseline="0">
                <a:solidFill>
                  <a:schemeClr val="bg1"/>
                </a:solidFill>
                <a:latin typeface="+mn-lt"/>
                <a:ea typeface="+mn-ea"/>
                <a:cs typeface="+mn-cs"/>
              </a:defRPr>
            </a:pPr>
            <a:r>
              <a:rPr lang="en-GB" sz="1200" b="1" dirty="0">
                <a:solidFill>
                  <a:schemeClr val="bg1"/>
                </a:solidFill>
              </a:rPr>
              <a:t>AC</a:t>
            </a:r>
          </a:p>
        </p:txBody>
      </p:sp>
      <p:sp>
        <p:nvSpPr>
          <p:cNvPr id="16" name="TextBox 15">
            <a:extLst>
              <a:ext uri="{FF2B5EF4-FFF2-40B4-BE49-F238E27FC236}">
                <a16:creationId xmlns:a16="http://schemas.microsoft.com/office/drawing/2014/main" id="{33338814-38A7-4002-84F4-F111EDEF70F2}"/>
              </a:ext>
            </a:extLst>
          </p:cNvPr>
          <p:cNvSpPr txBox="1"/>
          <p:nvPr/>
        </p:nvSpPr>
        <p:spPr>
          <a:xfrm>
            <a:off x="8037236" y="4877051"/>
            <a:ext cx="221214" cy="184666"/>
          </a:xfrm>
          <a:prstGeom prst="rect">
            <a:avLst/>
          </a:prstGeom>
        </p:spPr>
        <p:txBody>
          <a:bodyPr vert="horz" wrap="none" lIns="0" tIns="0" rIns="0" bIns="0" rtlCol="0">
            <a:spAutoFit/>
          </a:bodyPr>
          <a:lstStyle/>
          <a:p>
            <a:pPr algn="ctr">
              <a:defRPr sz="1200" b="1" i="0" u="none" strike="noStrike" kern="1200" baseline="0">
                <a:solidFill>
                  <a:schemeClr val="bg1"/>
                </a:solidFill>
                <a:latin typeface="+mn-lt"/>
                <a:ea typeface="+mn-ea"/>
                <a:cs typeface="+mn-cs"/>
              </a:defRPr>
            </a:pPr>
            <a:r>
              <a:rPr lang="en-GB" sz="1200" b="1" dirty="0">
                <a:solidFill>
                  <a:schemeClr val="bg1"/>
                </a:solidFill>
              </a:rPr>
              <a:t>AB</a:t>
            </a:r>
          </a:p>
        </p:txBody>
      </p:sp>
      <p:sp>
        <p:nvSpPr>
          <p:cNvPr id="18" name="TextBox 17">
            <a:extLst>
              <a:ext uri="{FF2B5EF4-FFF2-40B4-BE49-F238E27FC236}">
                <a16:creationId xmlns:a16="http://schemas.microsoft.com/office/drawing/2014/main" id="{63F96625-A121-4CA4-82AC-23A040962D24}"/>
              </a:ext>
            </a:extLst>
          </p:cNvPr>
          <p:cNvSpPr txBox="1"/>
          <p:nvPr/>
        </p:nvSpPr>
        <p:spPr>
          <a:xfrm>
            <a:off x="1901289" y="5208680"/>
            <a:ext cx="110607" cy="184666"/>
          </a:xfrm>
          <a:prstGeom prst="rect">
            <a:avLst/>
          </a:prstGeom>
        </p:spPr>
        <p:txBody>
          <a:bodyPr vert="horz" wrap="none" lIns="0" tIns="0" rIns="0" bIns="0" rtlCol="0">
            <a:spAutoFit/>
          </a:bodyPr>
          <a:lstStyle/>
          <a:p>
            <a:pPr algn="ctr">
              <a:defRPr sz="1200" b="1" i="0" u="none" strike="noStrike" kern="1200" baseline="0">
                <a:solidFill>
                  <a:schemeClr val="bg1"/>
                </a:solidFill>
                <a:latin typeface="+mn-lt"/>
                <a:ea typeface="+mn-ea"/>
                <a:cs typeface="+mn-cs"/>
              </a:defRPr>
            </a:pPr>
            <a:r>
              <a:rPr lang="en-GB" sz="1200" b="1" dirty="0">
                <a:solidFill>
                  <a:schemeClr val="bg1"/>
                </a:solidFill>
              </a:rPr>
              <a:t>B</a:t>
            </a:r>
          </a:p>
        </p:txBody>
      </p:sp>
      <p:sp>
        <p:nvSpPr>
          <p:cNvPr id="19" name="TextBox 18">
            <a:extLst>
              <a:ext uri="{FF2B5EF4-FFF2-40B4-BE49-F238E27FC236}">
                <a16:creationId xmlns:a16="http://schemas.microsoft.com/office/drawing/2014/main" id="{092DF89A-5837-44F9-AD9B-33859E718B2F}"/>
              </a:ext>
            </a:extLst>
          </p:cNvPr>
          <p:cNvSpPr txBox="1"/>
          <p:nvPr/>
        </p:nvSpPr>
        <p:spPr>
          <a:xfrm>
            <a:off x="1901289" y="3779900"/>
            <a:ext cx="110608" cy="184666"/>
          </a:xfrm>
          <a:prstGeom prst="rect">
            <a:avLst/>
          </a:prstGeom>
        </p:spPr>
        <p:txBody>
          <a:bodyPr vert="horz" wrap="none" lIns="0" tIns="0" rIns="0" bIns="0" rtlCol="0">
            <a:spAutoFit/>
          </a:bodyPr>
          <a:lstStyle/>
          <a:p>
            <a:pPr algn="ctr">
              <a:defRPr sz="1200" b="1" i="0" u="none" strike="noStrike" kern="1200" baseline="0">
                <a:solidFill>
                  <a:schemeClr val="bg1"/>
                </a:solidFill>
                <a:latin typeface="+mn-lt"/>
                <a:ea typeface="+mn-ea"/>
                <a:cs typeface="+mn-cs"/>
              </a:defRPr>
            </a:pPr>
            <a:r>
              <a:rPr lang="en-GB" sz="1200" b="1" dirty="0">
                <a:solidFill>
                  <a:schemeClr val="bg1"/>
                </a:solidFill>
              </a:rPr>
              <a:t>C</a:t>
            </a:r>
          </a:p>
        </p:txBody>
      </p:sp>
      <p:graphicFrame>
        <p:nvGraphicFramePr>
          <p:cNvPr id="4" name="objBreakHeader">
            <a:extLst>
              <a:ext uri="{FF2B5EF4-FFF2-40B4-BE49-F238E27FC236}">
                <a16:creationId xmlns:a16="http://schemas.microsoft.com/office/drawing/2014/main" id="{8FF92AA0-319C-CB98-C3FA-CC8757C991FE}"/>
              </a:ext>
            </a:extLst>
          </p:cNvPr>
          <p:cNvGraphicFramePr>
            <a:graphicFrameLocks noGrp="1"/>
          </p:cNvGraphicFramePr>
          <p:nvPr>
            <p:extLst>
              <p:ext uri="{D42A27DB-BD31-4B8C-83A1-F6EECF244321}">
                <p14:modId xmlns:p14="http://schemas.microsoft.com/office/powerpoint/2010/main" val="3949811797"/>
              </p:ext>
            </p:extLst>
          </p:nvPr>
        </p:nvGraphicFramePr>
        <p:xfrm>
          <a:off x="407987" y="1919704"/>
          <a:ext cx="9288462" cy="331269"/>
        </p:xfrm>
        <a:graphic>
          <a:graphicData uri="http://schemas.openxmlformats.org/drawingml/2006/table">
            <a:tbl>
              <a:tblPr firstRow="1" bandRow="1">
                <a:tableStyleId>{2D5ABB26-0587-4C30-8999-92F81FD0307C}</a:tableStyleId>
              </a:tblPr>
              <a:tblGrid>
                <a:gridCol w="3096154">
                  <a:extLst>
                    <a:ext uri="{9D8B030D-6E8A-4147-A177-3AD203B41FA5}">
                      <a16:colId xmlns:a16="http://schemas.microsoft.com/office/drawing/2014/main" val="2820400169"/>
                    </a:ext>
                  </a:extLst>
                </a:gridCol>
                <a:gridCol w="3096154">
                  <a:extLst>
                    <a:ext uri="{9D8B030D-6E8A-4147-A177-3AD203B41FA5}">
                      <a16:colId xmlns:a16="http://schemas.microsoft.com/office/drawing/2014/main" val="1442247664"/>
                    </a:ext>
                  </a:extLst>
                </a:gridCol>
                <a:gridCol w="3096154">
                  <a:extLst>
                    <a:ext uri="{9D8B030D-6E8A-4147-A177-3AD203B41FA5}">
                      <a16:colId xmlns:a16="http://schemas.microsoft.com/office/drawing/2014/main" val="1910842305"/>
                    </a:ext>
                  </a:extLst>
                </a:gridCol>
              </a:tblGrid>
              <a:tr h="331269">
                <a:tc>
                  <a:txBody>
                    <a:bodyPr/>
                    <a:lstStyle/>
                    <a:p>
                      <a:pPr marL="0" algn="ctr" defTabSz="914400" rtl="0" eaLnBrk="1" latinLnBrk="0" hangingPunct="1"/>
                      <a:r>
                        <a:rPr lang="en-GB" sz="1400" b="0" kern="1200" dirty="0">
                          <a:solidFill>
                            <a:schemeClr val="bg1"/>
                          </a:solidFill>
                          <a:latin typeface="+mj-lt"/>
                          <a:ea typeface="+mn-ea"/>
                          <a:cs typeface="+mn-cs"/>
                        </a:rPr>
                        <a:t>ANIMAL WELFARE</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GB" sz="1400" b="0" kern="1200" dirty="0">
                          <a:solidFill>
                            <a:schemeClr val="bg1"/>
                          </a:solidFill>
                          <a:latin typeface="+mj-lt"/>
                          <a:ea typeface="+mn-ea"/>
                          <a:cs typeface="+mn-cs"/>
                        </a:rPr>
                        <a:t>CYBER SECURITY</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GB" sz="1400" b="0" kern="1200" dirty="0">
                          <a:solidFill>
                            <a:schemeClr val="bg1"/>
                          </a:solidFill>
                          <a:latin typeface="+mj-lt"/>
                          <a:ea typeface="+mn-ea"/>
                          <a:cs typeface="+mn-cs"/>
                        </a:rPr>
                        <a:t>SPORTS</a:t>
                      </a:r>
                    </a:p>
                  </a:txBody>
                  <a:tcPr marL="72000" marR="72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474601840"/>
                  </a:ext>
                </a:extLst>
              </a:tr>
            </a:tbl>
          </a:graphicData>
        </a:graphic>
      </p:graphicFrame>
      <p:cxnSp>
        <p:nvCxnSpPr>
          <p:cNvPr id="7" name="objBreakDividerLine">
            <a:extLst>
              <a:ext uri="{FF2B5EF4-FFF2-40B4-BE49-F238E27FC236}">
                <a16:creationId xmlns:a16="http://schemas.microsoft.com/office/drawing/2014/main" id="{1CD52767-7FDD-F2AC-92DD-E5610E9475BB}"/>
              </a:ext>
            </a:extLst>
          </p:cNvPr>
          <p:cNvCxnSpPr>
            <a:cxnSpLocks/>
          </p:cNvCxnSpPr>
          <p:nvPr/>
        </p:nvCxnSpPr>
        <p:spPr>
          <a:xfrm>
            <a:off x="3504141" y="1919703"/>
            <a:ext cx="0" cy="39175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objBreakDividerLine">
            <a:extLst>
              <a:ext uri="{FF2B5EF4-FFF2-40B4-BE49-F238E27FC236}">
                <a16:creationId xmlns:a16="http://schemas.microsoft.com/office/drawing/2014/main" id="{92A7E945-1921-146A-B021-61CBA4BB82AA}"/>
              </a:ext>
            </a:extLst>
          </p:cNvPr>
          <p:cNvCxnSpPr>
            <a:cxnSpLocks/>
          </p:cNvCxnSpPr>
          <p:nvPr/>
        </p:nvCxnSpPr>
        <p:spPr>
          <a:xfrm>
            <a:off x="6600295" y="1919703"/>
            <a:ext cx="0" cy="39175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198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TitlePosition">
            <a:extLst>
              <a:ext uri="{FF2B5EF4-FFF2-40B4-BE49-F238E27FC236}">
                <a16:creationId xmlns:a16="http://schemas.microsoft.com/office/drawing/2014/main" id="{2173B778-5C90-4FC2-90CB-3E3BD1619105}"/>
              </a:ext>
            </a:extLst>
          </p:cNvPr>
          <p:cNvSpPr>
            <a:spLocks noGrp="1"/>
          </p:cNvSpPr>
          <p:nvPr>
            <p:ph type="body" sz="quarter" idx="13"/>
          </p:nvPr>
        </p:nvSpPr>
        <p:spPr/>
        <p:txBody>
          <a:bodyPr/>
          <a:lstStyle/>
          <a:p>
            <a:r>
              <a:rPr lang="en-GB" dirty="0"/>
              <a:t>3</a:t>
            </a:r>
          </a:p>
        </p:txBody>
      </p:sp>
      <p:sp>
        <p:nvSpPr>
          <p:cNvPr id="3" name="strTitle">
            <a:extLst>
              <a:ext uri="{FF2B5EF4-FFF2-40B4-BE49-F238E27FC236}">
                <a16:creationId xmlns:a16="http://schemas.microsoft.com/office/drawing/2014/main" id="{B8C004B9-4175-4372-AC28-63935162946B}"/>
              </a:ext>
            </a:extLst>
          </p:cNvPr>
          <p:cNvSpPr>
            <a:spLocks noGrp="1"/>
          </p:cNvSpPr>
          <p:nvPr>
            <p:ph type="title"/>
          </p:nvPr>
        </p:nvSpPr>
        <p:spPr>
          <a:xfrm>
            <a:off x="414980" y="367200"/>
            <a:ext cx="7560000" cy="938440"/>
          </a:xfrm>
        </p:spPr>
        <p:txBody>
          <a:bodyPr/>
          <a:lstStyle/>
          <a:p>
            <a:r>
              <a:rPr lang="en-GB" dirty="0"/>
              <a:t>Conclusions</a:t>
            </a:r>
          </a:p>
        </p:txBody>
      </p:sp>
      <p:sp>
        <p:nvSpPr>
          <p:cNvPr id="5" name="Slide Number Placeholder 4">
            <a:extLst>
              <a:ext uri="{FF2B5EF4-FFF2-40B4-BE49-F238E27FC236}">
                <a16:creationId xmlns:a16="http://schemas.microsoft.com/office/drawing/2014/main" id="{098168C8-6A4F-4C2A-8E12-097E5ABD75F1}"/>
              </a:ext>
            </a:extLst>
          </p:cNvPr>
          <p:cNvSpPr>
            <a:spLocks noGrp="1"/>
          </p:cNvSpPr>
          <p:nvPr>
            <p:ph type="sldNum" sz="quarter" idx="14"/>
          </p:nvPr>
        </p:nvSpPr>
        <p:spPr/>
        <p:txBody>
          <a:bodyPr/>
          <a:lstStyle/>
          <a:p>
            <a:fld id="{D61AABEC-672F-4B68-B914-690DA978312C}" type="slidenum">
              <a:rPr lang="en-GB" smtClean="0"/>
              <a:pPr/>
              <a:t>17</a:t>
            </a:fld>
            <a:r>
              <a:rPr lang="en-GB" dirty="0"/>
              <a:t> </a:t>
            </a:r>
          </a:p>
        </p:txBody>
      </p:sp>
    </p:spTree>
    <p:extLst>
      <p:ext uri="{BB962C8B-B14F-4D97-AF65-F5344CB8AC3E}">
        <p14:creationId xmlns:p14="http://schemas.microsoft.com/office/powerpoint/2010/main" val="2240328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9E7CF7-74D0-422B-AFA3-908F60DE8599}"/>
              </a:ext>
            </a:extLst>
          </p:cNvPr>
          <p:cNvSpPr>
            <a:spLocks noGrp="1"/>
          </p:cNvSpPr>
          <p:nvPr>
            <p:ph type="sldNum" sz="quarter" idx="18"/>
          </p:nvPr>
        </p:nvSpPr>
        <p:spPr/>
        <p:txBody>
          <a:bodyPr/>
          <a:lstStyle/>
          <a:p>
            <a:fld id="{D61AABEC-672F-4B68-B914-690DA978312C}" type="slidenum">
              <a:rPr lang="en-GB" smtClean="0"/>
              <a:pPr/>
              <a:t>18</a:t>
            </a:fld>
            <a:r>
              <a:rPr lang="en-GB" dirty="0"/>
              <a:t> </a:t>
            </a:r>
          </a:p>
        </p:txBody>
      </p:sp>
      <p:sp>
        <p:nvSpPr>
          <p:cNvPr id="4" name="Title 3">
            <a:extLst>
              <a:ext uri="{FF2B5EF4-FFF2-40B4-BE49-F238E27FC236}">
                <a16:creationId xmlns:a16="http://schemas.microsoft.com/office/drawing/2014/main" id="{A50B97CD-DA92-46C9-8A37-4D7F85E5C5A2}"/>
              </a:ext>
            </a:extLst>
          </p:cNvPr>
          <p:cNvSpPr>
            <a:spLocks noGrp="1"/>
          </p:cNvSpPr>
          <p:nvPr>
            <p:ph type="title"/>
          </p:nvPr>
        </p:nvSpPr>
        <p:spPr/>
        <p:txBody>
          <a:bodyPr/>
          <a:lstStyle/>
          <a:p>
            <a:r>
              <a:rPr lang="en-GB" dirty="0"/>
              <a:t>Conclusions</a:t>
            </a:r>
          </a:p>
        </p:txBody>
      </p:sp>
      <p:graphicFrame>
        <p:nvGraphicFramePr>
          <p:cNvPr id="6" name="Tableau 66">
            <a:extLst>
              <a:ext uri="{FF2B5EF4-FFF2-40B4-BE49-F238E27FC236}">
                <a16:creationId xmlns:a16="http://schemas.microsoft.com/office/drawing/2014/main" id="{C15231F9-7271-4874-A2D7-C95FC00AECF5}"/>
              </a:ext>
            </a:extLst>
          </p:cNvPr>
          <p:cNvGraphicFramePr>
            <a:graphicFrameLocks noGrp="1"/>
          </p:cNvGraphicFramePr>
          <p:nvPr>
            <p:extLst>
              <p:ext uri="{D42A27DB-BD31-4B8C-83A1-F6EECF244321}">
                <p14:modId xmlns:p14="http://schemas.microsoft.com/office/powerpoint/2010/main" val="5717856"/>
              </p:ext>
            </p:extLst>
          </p:nvPr>
        </p:nvGraphicFramePr>
        <p:xfrm>
          <a:off x="407988" y="836613"/>
          <a:ext cx="11376000" cy="5075301"/>
        </p:xfrm>
        <a:graphic>
          <a:graphicData uri="http://schemas.openxmlformats.org/drawingml/2006/table">
            <a:tbl>
              <a:tblPr firstRow="1" lastRow="1">
                <a:tableStyleId>{5C22544A-7EE6-4342-B048-85BDC9FD1C3A}</a:tableStyleId>
              </a:tblPr>
              <a:tblGrid>
                <a:gridCol w="936000">
                  <a:extLst>
                    <a:ext uri="{9D8B030D-6E8A-4147-A177-3AD203B41FA5}">
                      <a16:colId xmlns:a16="http://schemas.microsoft.com/office/drawing/2014/main" val="310438399"/>
                    </a:ext>
                  </a:extLst>
                </a:gridCol>
                <a:gridCol w="10440000">
                  <a:extLst>
                    <a:ext uri="{9D8B030D-6E8A-4147-A177-3AD203B41FA5}">
                      <a16:colId xmlns:a16="http://schemas.microsoft.com/office/drawing/2014/main" val="2994831520"/>
                    </a:ext>
                  </a:extLst>
                </a:gridCol>
              </a:tblGrid>
              <a:tr h="1691767">
                <a:tc>
                  <a:txBody>
                    <a:bodyPr/>
                    <a:lstStyle/>
                    <a:p>
                      <a:pPr algn="ctr"/>
                      <a:r>
                        <a:rPr lang="en-GB" sz="5400" b="1" dirty="0">
                          <a:solidFill>
                            <a:schemeClr val="tx2"/>
                          </a:solidFill>
                          <a:latin typeface="+mj-lt"/>
                        </a:rPr>
                        <a:t>1</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1" dirty="0">
                          <a:solidFill>
                            <a:schemeClr val="bg2"/>
                          </a:solidFill>
                        </a:rPr>
                        <a:t>EU citizens are well aware that there isn’t currently an EU commissioner for Animal Welfare. </a:t>
                      </a:r>
                      <a:br>
                        <a:rPr lang="en-GB" sz="1600" b="1" dirty="0">
                          <a:solidFill>
                            <a:schemeClr val="bg2"/>
                          </a:solidFill>
                        </a:rPr>
                      </a:br>
                      <a:r>
                        <a:rPr lang="en-GB" sz="1400" b="0" dirty="0">
                          <a:solidFill>
                            <a:schemeClr val="tx1"/>
                          </a:solidFill>
                        </a:rPr>
                        <a:t>In all European countries, the majority of citizens are aware that there is currently not an EU commissioner for Animal Welfare.</a:t>
                      </a:r>
                    </a:p>
                  </a:txBody>
                  <a:tcPr marL="72000" marR="72000" marT="36000" marB="3600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68522"/>
                  </a:ext>
                </a:extLst>
              </a:tr>
              <a:tr h="1691767">
                <a:tc>
                  <a:txBody>
                    <a:bodyPr/>
                    <a:lstStyle/>
                    <a:p>
                      <a:pPr algn="ctr"/>
                      <a:r>
                        <a:rPr lang="en-GB" sz="5400" b="1" dirty="0">
                          <a:solidFill>
                            <a:schemeClr val="tx2"/>
                          </a:solidFill>
                          <a:latin typeface="+mj-lt"/>
                        </a:rPr>
                        <a:t>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1" dirty="0">
                          <a:solidFill>
                            <a:schemeClr val="bg2"/>
                          </a:solidFill>
                        </a:rPr>
                        <a:t>The majority of the citizens is in favour of an EU commissioner in every country.</a:t>
                      </a:r>
                    </a:p>
                    <a:p>
                      <a:r>
                        <a:rPr lang="en-GB" sz="1400" b="0" dirty="0">
                          <a:solidFill>
                            <a:schemeClr val="tx1"/>
                          </a:solidFill>
                        </a:rPr>
                        <a:t>Even though there is more support for an EU commissioner in one country compared to another country, in all countries more than 60% of the citizens support it. The support is highest amongst citizens from Sweden and Italy.</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5537441"/>
                  </a:ext>
                </a:extLst>
              </a:tr>
              <a:tr h="16917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chemeClr val="tx2"/>
                          </a:solidFill>
                          <a:effectLst/>
                          <a:uLnTx/>
                          <a:uFillTx/>
                          <a:latin typeface="+mj-lt"/>
                          <a:ea typeface="+mn-ea"/>
                          <a:cs typeface="+mn-cs"/>
                        </a:rPr>
                        <a:t>3</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1" dirty="0">
                          <a:solidFill>
                            <a:schemeClr val="bg2"/>
                          </a:solidFill>
                        </a:rPr>
                        <a:t>The support for a European commissioner for Animal Welfare is higher amongst young Europeans</a:t>
                      </a:r>
                    </a:p>
                    <a:p>
                      <a:r>
                        <a:rPr lang="en-GB" sz="1600" b="1" dirty="0">
                          <a:solidFill>
                            <a:schemeClr val="bg2"/>
                          </a:solidFill>
                        </a:rPr>
                        <a:t>(18-34 y.o.) and women. </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6784945"/>
                  </a:ext>
                </a:extLst>
              </a:tr>
            </a:tbl>
          </a:graphicData>
        </a:graphic>
      </p:graphicFrame>
    </p:spTree>
    <p:extLst>
      <p:ext uri="{BB962C8B-B14F-4D97-AF65-F5344CB8AC3E}">
        <p14:creationId xmlns:p14="http://schemas.microsoft.com/office/powerpoint/2010/main" val="4210155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F471B1F-1FD0-4E8F-AD52-17E9AC6F8BD2}"/>
              </a:ext>
            </a:extLst>
          </p:cNvPr>
          <p:cNvSpPr>
            <a:spLocks noGrp="1"/>
          </p:cNvSpPr>
          <p:nvPr>
            <p:ph type="body" sz="quarter" idx="30"/>
          </p:nvPr>
        </p:nvSpPr>
        <p:spPr/>
        <p:txBody>
          <a:bodyPr/>
          <a:lstStyle/>
          <a:p>
            <a:r>
              <a:rPr lang="en-GB" dirty="0"/>
              <a:t>+32 3 613 00 68</a:t>
            </a:r>
          </a:p>
        </p:txBody>
      </p:sp>
      <p:sp>
        <p:nvSpPr>
          <p:cNvPr id="5" name="Text Placeholder 4">
            <a:extLst>
              <a:ext uri="{FF2B5EF4-FFF2-40B4-BE49-F238E27FC236}">
                <a16:creationId xmlns:a16="http://schemas.microsoft.com/office/drawing/2014/main" id="{6A76F4BF-3A33-4646-AD61-4692397BF808}"/>
              </a:ext>
            </a:extLst>
          </p:cNvPr>
          <p:cNvSpPr>
            <a:spLocks noGrp="1"/>
          </p:cNvSpPr>
          <p:nvPr>
            <p:ph type="body" sz="quarter" idx="31"/>
          </p:nvPr>
        </p:nvSpPr>
        <p:spPr/>
        <p:txBody>
          <a:bodyPr/>
          <a:lstStyle/>
          <a:p>
            <a:r>
              <a:rPr lang="en-GB" dirty="0"/>
              <a:t>Delfine.Boone@ipsos.com</a:t>
            </a:r>
          </a:p>
          <a:p>
            <a:r>
              <a:rPr lang="en-GB" dirty="0"/>
              <a:t> </a:t>
            </a:r>
          </a:p>
        </p:txBody>
      </p:sp>
      <p:sp>
        <p:nvSpPr>
          <p:cNvPr id="6" name="Text Placeholder 5">
            <a:extLst>
              <a:ext uri="{FF2B5EF4-FFF2-40B4-BE49-F238E27FC236}">
                <a16:creationId xmlns:a16="http://schemas.microsoft.com/office/drawing/2014/main" id="{728F3154-059A-4338-B7F1-26EF309D7740}"/>
              </a:ext>
            </a:extLst>
          </p:cNvPr>
          <p:cNvSpPr>
            <a:spLocks noGrp="1"/>
          </p:cNvSpPr>
          <p:nvPr>
            <p:ph type="body" sz="quarter" idx="32"/>
          </p:nvPr>
        </p:nvSpPr>
        <p:spPr/>
        <p:txBody>
          <a:bodyPr/>
          <a:lstStyle/>
          <a:p>
            <a:r>
              <a:rPr lang="en-GB" dirty="0"/>
              <a:t>Research Executive</a:t>
            </a:r>
          </a:p>
        </p:txBody>
      </p:sp>
      <p:sp>
        <p:nvSpPr>
          <p:cNvPr id="7" name="Text Placeholder 6">
            <a:extLst>
              <a:ext uri="{FF2B5EF4-FFF2-40B4-BE49-F238E27FC236}">
                <a16:creationId xmlns:a16="http://schemas.microsoft.com/office/drawing/2014/main" id="{4878FA7F-63A0-4288-89DF-8C4648443772}"/>
              </a:ext>
            </a:extLst>
          </p:cNvPr>
          <p:cNvSpPr>
            <a:spLocks noGrp="1"/>
          </p:cNvSpPr>
          <p:nvPr>
            <p:ph type="body" sz="quarter" idx="33"/>
          </p:nvPr>
        </p:nvSpPr>
        <p:spPr/>
        <p:txBody>
          <a:bodyPr/>
          <a:lstStyle/>
          <a:p>
            <a:r>
              <a:rPr lang="en-GB" dirty="0"/>
              <a:t>Delfine Boone</a:t>
            </a:r>
          </a:p>
          <a:p>
            <a:endParaRPr lang="en-GB" dirty="0"/>
          </a:p>
        </p:txBody>
      </p:sp>
      <p:sp>
        <p:nvSpPr>
          <p:cNvPr id="2" name="strPhone02">
            <a:extLst>
              <a:ext uri="{FF2B5EF4-FFF2-40B4-BE49-F238E27FC236}">
                <a16:creationId xmlns:a16="http://schemas.microsoft.com/office/drawing/2014/main" id="{1D3C217F-BB40-4B3A-B52F-8A1A230C2560}"/>
              </a:ext>
            </a:extLst>
          </p:cNvPr>
          <p:cNvSpPr>
            <a:spLocks noGrp="1"/>
          </p:cNvSpPr>
          <p:nvPr>
            <p:ph type="body" sz="quarter" idx="26"/>
          </p:nvPr>
        </p:nvSpPr>
        <p:spPr/>
        <p:txBody>
          <a:bodyPr/>
          <a:lstStyle/>
          <a:p>
            <a:r>
              <a:rPr lang="en-GB" dirty="0"/>
              <a:t>+32 479 87 51 77</a:t>
            </a:r>
          </a:p>
        </p:txBody>
      </p:sp>
      <p:sp>
        <p:nvSpPr>
          <p:cNvPr id="51" name="strEmail02">
            <a:extLst>
              <a:ext uri="{FF2B5EF4-FFF2-40B4-BE49-F238E27FC236}">
                <a16:creationId xmlns:a16="http://schemas.microsoft.com/office/drawing/2014/main" id="{EBB31F4E-57CF-40D8-8B52-672E49B4EC6D}"/>
              </a:ext>
            </a:extLst>
          </p:cNvPr>
          <p:cNvSpPr>
            <a:spLocks noGrp="1"/>
          </p:cNvSpPr>
          <p:nvPr>
            <p:ph type="body" sz="quarter" idx="27"/>
          </p:nvPr>
        </p:nvSpPr>
        <p:spPr/>
        <p:txBody>
          <a:bodyPr/>
          <a:lstStyle/>
          <a:p>
            <a:r>
              <a:rPr lang="en-GB" dirty="0"/>
              <a:t>Jasper.Claes@ipsos.com</a:t>
            </a:r>
          </a:p>
        </p:txBody>
      </p:sp>
      <p:sp>
        <p:nvSpPr>
          <p:cNvPr id="71" name="strFunction02">
            <a:extLst>
              <a:ext uri="{FF2B5EF4-FFF2-40B4-BE49-F238E27FC236}">
                <a16:creationId xmlns:a16="http://schemas.microsoft.com/office/drawing/2014/main" id="{782D92F1-DDE9-42A1-A7B2-8F5B606F688F}"/>
              </a:ext>
            </a:extLst>
          </p:cNvPr>
          <p:cNvSpPr>
            <a:spLocks noGrp="1"/>
          </p:cNvSpPr>
          <p:nvPr>
            <p:ph type="body" sz="quarter" idx="28"/>
          </p:nvPr>
        </p:nvSpPr>
        <p:spPr/>
        <p:txBody>
          <a:bodyPr/>
          <a:lstStyle/>
          <a:p>
            <a:r>
              <a:rPr lang="en-GB" dirty="0"/>
              <a:t>Research Manager</a:t>
            </a:r>
          </a:p>
        </p:txBody>
      </p:sp>
      <p:sp>
        <p:nvSpPr>
          <p:cNvPr id="72" name="strName02">
            <a:extLst>
              <a:ext uri="{FF2B5EF4-FFF2-40B4-BE49-F238E27FC236}">
                <a16:creationId xmlns:a16="http://schemas.microsoft.com/office/drawing/2014/main" id="{CFDB09F8-BCFC-4720-A3B2-E836F5277BBB}"/>
              </a:ext>
            </a:extLst>
          </p:cNvPr>
          <p:cNvSpPr>
            <a:spLocks noGrp="1"/>
          </p:cNvSpPr>
          <p:nvPr>
            <p:ph type="body" sz="quarter" idx="29"/>
          </p:nvPr>
        </p:nvSpPr>
        <p:spPr/>
        <p:txBody>
          <a:bodyPr/>
          <a:lstStyle/>
          <a:p>
            <a:r>
              <a:rPr lang="en-GB" dirty="0"/>
              <a:t>Jasper claes</a:t>
            </a:r>
          </a:p>
        </p:txBody>
      </p:sp>
      <p:sp>
        <p:nvSpPr>
          <p:cNvPr id="74" name="strPhone01">
            <a:extLst>
              <a:ext uri="{FF2B5EF4-FFF2-40B4-BE49-F238E27FC236}">
                <a16:creationId xmlns:a16="http://schemas.microsoft.com/office/drawing/2014/main" id="{4CD056B5-A620-4461-BD11-146C8EE68D87}"/>
              </a:ext>
            </a:extLst>
          </p:cNvPr>
          <p:cNvSpPr>
            <a:spLocks noGrp="1"/>
          </p:cNvSpPr>
          <p:nvPr>
            <p:ph type="body" sz="quarter" idx="12"/>
          </p:nvPr>
        </p:nvSpPr>
        <p:spPr/>
        <p:txBody>
          <a:bodyPr/>
          <a:lstStyle/>
          <a:p>
            <a:r>
              <a:rPr lang="en-GB" dirty="0"/>
              <a:t>+32 495 27 88 63</a:t>
            </a:r>
          </a:p>
        </p:txBody>
      </p:sp>
      <p:sp>
        <p:nvSpPr>
          <p:cNvPr id="75" name="strEmail01">
            <a:extLst>
              <a:ext uri="{FF2B5EF4-FFF2-40B4-BE49-F238E27FC236}">
                <a16:creationId xmlns:a16="http://schemas.microsoft.com/office/drawing/2014/main" id="{D9BB63E1-AF53-418A-B693-07F5E0572DF5}"/>
              </a:ext>
            </a:extLst>
          </p:cNvPr>
          <p:cNvSpPr>
            <a:spLocks noGrp="1"/>
          </p:cNvSpPr>
          <p:nvPr>
            <p:ph type="body" sz="quarter" idx="13"/>
          </p:nvPr>
        </p:nvSpPr>
        <p:spPr/>
        <p:txBody>
          <a:bodyPr/>
          <a:lstStyle/>
          <a:p>
            <a:r>
              <a:rPr lang="en-GB" dirty="0"/>
              <a:t>Geert.Francken@ipsos.com</a:t>
            </a:r>
          </a:p>
        </p:txBody>
      </p:sp>
      <p:sp>
        <p:nvSpPr>
          <p:cNvPr id="73" name="strFunction01">
            <a:extLst>
              <a:ext uri="{FF2B5EF4-FFF2-40B4-BE49-F238E27FC236}">
                <a16:creationId xmlns:a16="http://schemas.microsoft.com/office/drawing/2014/main" id="{8070223D-5ECE-49CC-99F0-F33E2DEB0706}"/>
              </a:ext>
            </a:extLst>
          </p:cNvPr>
          <p:cNvSpPr>
            <a:spLocks noGrp="1"/>
          </p:cNvSpPr>
          <p:nvPr>
            <p:ph type="body" sz="quarter" idx="11"/>
          </p:nvPr>
        </p:nvSpPr>
        <p:spPr/>
        <p:txBody>
          <a:bodyPr/>
          <a:lstStyle/>
          <a:p>
            <a:r>
              <a:rPr lang="en-GB" dirty="0"/>
              <a:t>Service Line Director</a:t>
            </a:r>
          </a:p>
        </p:txBody>
      </p:sp>
      <p:sp>
        <p:nvSpPr>
          <p:cNvPr id="54" name="strName01">
            <a:extLst>
              <a:ext uri="{FF2B5EF4-FFF2-40B4-BE49-F238E27FC236}">
                <a16:creationId xmlns:a16="http://schemas.microsoft.com/office/drawing/2014/main" id="{B413F927-B7E6-460F-89B9-3A1C336FF972}"/>
              </a:ext>
            </a:extLst>
          </p:cNvPr>
          <p:cNvSpPr>
            <a:spLocks noGrp="1"/>
          </p:cNvSpPr>
          <p:nvPr>
            <p:ph type="body" sz="quarter" idx="10"/>
          </p:nvPr>
        </p:nvSpPr>
        <p:spPr/>
        <p:txBody>
          <a:bodyPr/>
          <a:lstStyle/>
          <a:p>
            <a:r>
              <a:rPr lang="en-GB" dirty="0"/>
              <a:t>Geert Francken</a:t>
            </a:r>
          </a:p>
        </p:txBody>
      </p:sp>
    </p:spTree>
    <p:extLst>
      <p:ext uri="{BB962C8B-B14F-4D97-AF65-F5344CB8AC3E}">
        <p14:creationId xmlns:p14="http://schemas.microsoft.com/office/powerpoint/2010/main" val="1517539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TitlePosition">
            <a:extLst>
              <a:ext uri="{FF2B5EF4-FFF2-40B4-BE49-F238E27FC236}">
                <a16:creationId xmlns:a16="http://schemas.microsoft.com/office/drawing/2014/main" id="{2173B778-5C90-4FC2-90CB-3E3BD1619105}"/>
              </a:ext>
            </a:extLst>
          </p:cNvPr>
          <p:cNvSpPr>
            <a:spLocks noGrp="1"/>
          </p:cNvSpPr>
          <p:nvPr>
            <p:ph type="body" sz="quarter" idx="13"/>
          </p:nvPr>
        </p:nvSpPr>
        <p:spPr/>
        <p:txBody>
          <a:bodyPr/>
          <a:lstStyle/>
          <a:p>
            <a:r>
              <a:rPr lang="en-GB" dirty="0"/>
              <a:t>1</a:t>
            </a:r>
          </a:p>
        </p:txBody>
      </p:sp>
      <p:sp>
        <p:nvSpPr>
          <p:cNvPr id="8" name="strSubtitle">
            <a:extLst>
              <a:ext uri="{FF2B5EF4-FFF2-40B4-BE49-F238E27FC236}">
                <a16:creationId xmlns:a16="http://schemas.microsoft.com/office/drawing/2014/main" id="{ED1EF513-8497-47FA-A55E-8B33814A99B6}"/>
              </a:ext>
            </a:extLst>
          </p:cNvPr>
          <p:cNvSpPr>
            <a:spLocks noGrp="1"/>
          </p:cNvSpPr>
          <p:nvPr>
            <p:ph type="body" idx="15"/>
          </p:nvPr>
        </p:nvSpPr>
        <p:spPr/>
        <p:txBody>
          <a:bodyPr/>
          <a:lstStyle/>
          <a:p>
            <a:endParaRPr lang="en-GB" dirty="0"/>
          </a:p>
        </p:txBody>
      </p:sp>
      <p:sp>
        <p:nvSpPr>
          <p:cNvPr id="3" name="strTitle">
            <a:extLst>
              <a:ext uri="{FF2B5EF4-FFF2-40B4-BE49-F238E27FC236}">
                <a16:creationId xmlns:a16="http://schemas.microsoft.com/office/drawing/2014/main" id="{B8C004B9-4175-4372-AC28-63935162946B}"/>
              </a:ext>
            </a:extLst>
          </p:cNvPr>
          <p:cNvSpPr>
            <a:spLocks noGrp="1"/>
          </p:cNvSpPr>
          <p:nvPr>
            <p:ph type="title"/>
          </p:nvPr>
        </p:nvSpPr>
        <p:spPr>
          <a:xfrm>
            <a:off x="414980" y="367200"/>
            <a:ext cx="7560000" cy="938440"/>
          </a:xfrm>
        </p:spPr>
        <p:txBody>
          <a:bodyPr/>
          <a:lstStyle/>
          <a:p>
            <a:r>
              <a:rPr lang="en-GB" dirty="0"/>
              <a:t>Introduction</a:t>
            </a:r>
          </a:p>
        </p:txBody>
      </p:sp>
      <p:sp>
        <p:nvSpPr>
          <p:cNvPr id="5" name="Slide Number Placeholder 4">
            <a:extLst>
              <a:ext uri="{FF2B5EF4-FFF2-40B4-BE49-F238E27FC236}">
                <a16:creationId xmlns:a16="http://schemas.microsoft.com/office/drawing/2014/main" id="{098168C8-6A4F-4C2A-8E12-097E5ABD75F1}"/>
              </a:ext>
            </a:extLst>
          </p:cNvPr>
          <p:cNvSpPr>
            <a:spLocks noGrp="1"/>
          </p:cNvSpPr>
          <p:nvPr>
            <p:ph type="sldNum" sz="quarter" idx="14"/>
          </p:nvPr>
        </p:nvSpPr>
        <p:spPr/>
        <p:txBody>
          <a:bodyPr/>
          <a:lstStyle/>
          <a:p>
            <a:fld id="{D61AABEC-672F-4B68-B914-690DA978312C}" type="slidenum">
              <a:rPr lang="en-GB" smtClean="0"/>
              <a:pPr/>
              <a:t>2</a:t>
            </a:fld>
            <a:r>
              <a:rPr lang="en-GB" dirty="0"/>
              <a:t> </a:t>
            </a:r>
          </a:p>
        </p:txBody>
      </p:sp>
    </p:spTree>
    <p:extLst>
      <p:ext uri="{BB962C8B-B14F-4D97-AF65-F5344CB8AC3E}">
        <p14:creationId xmlns:p14="http://schemas.microsoft.com/office/powerpoint/2010/main" val="1784011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psosTagline01">
            <a:extLst>
              <a:ext uri="{FF2B5EF4-FFF2-40B4-BE49-F238E27FC236}">
                <a16:creationId xmlns:a16="http://schemas.microsoft.com/office/drawing/2014/main" id="{D36B4109-E0CF-48BD-A75D-BF2786BFB462}"/>
              </a:ext>
            </a:extLst>
          </p:cNvPr>
          <p:cNvSpPr>
            <a:spLocks noChangeAspect="1" noEditPoints="1"/>
          </p:cNvSpPr>
          <p:nvPr/>
        </p:nvSpPr>
        <p:spPr bwMode="auto">
          <a:xfrm>
            <a:off x="695325" y="857250"/>
            <a:ext cx="3458001" cy="3420000"/>
          </a:xfrm>
          <a:custGeom>
            <a:avLst/>
            <a:gdLst>
              <a:gd name="T0" fmla="*/ 644 w 1274"/>
              <a:gd name="T1" fmla="*/ 1030 h 1257"/>
              <a:gd name="T2" fmla="*/ 774 w 1274"/>
              <a:gd name="T3" fmla="*/ 1030 h 1257"/>
              <a:gd name="T4" fmla="*/ 887 w 1274"/>
              <a:gd name="T5" fmla="*/ 812 h 1257"/>
              <a:gd name="T6" fmla="*/ 893 w 1274"/>
              <a:gd name="T7" fmla="*/ 705 h 1257"/>
              <a:gd name="T8" fmla="*/ 897 w 1274"/>
              <a:gd name="T9" fmla="*/ 930 h 1257"/>
              <a:gd name="T10" fmla="*/ 492 w 1274"/>
              <a:gd name="T11" fmla="*/ 644 h 1257"/>
              <a:gd name="T12" fmla="*/ 632 w 1274"/>
              <a:gd name="T13" fmla="*/ 644 h 1257"/>
              <a:gd name="T14" fmla="*/ 420 w 1274"/>
              <a:gd name="T15" fmla="*/ 787 h 1257"/>
              <a:gd name="T16" fmla="*/ 420 w 1274"/>
              <a:gd name="T17" fmla="*/ 787 h 1257"/>
              <a:gd name="T18" fmla="*/ 395 w 1274"/>
              <a:gd name="T19" fmla="*/ 935 h 1257"/>
              <a:gd name="T20" fmla="*/ 584 w 1274"/>
              <a:gd name="T21" fmla="*/ 1169 h 1257"/>
              <a:gd name="T22" fmla="*/ 507 w 1274"/>
              <a:gd name="T23" fmla="*/ 1049 h 1257"/>
              <a:gd name="T24" fmla="*/ 508 w 1274"/>
              <a:gd name="T25" fmla="*/ 1179 h 1257"/>
              <a:gd name="T26" fmla="*/ 387 w 1274"/>
              <a:gd name="T27" fmla="*/ 1167 h 1257"/>
              <a:gd name="T28" fmla="*/ 272 w 1274"/>
              <a:gd name="T29" fmla="*/ 1025 h 1257"/>
              <a:gd name="T30" fmla="*/ 156 w 1274"/>
              <a:gd name="T31" fmla="*/ 1252 h 1257"/>
              <a:gd name="T32" fmla="*/ 309 w 1274"/>
              <a:gd name="T33" fmla="*/ 1252 h 1257"/>
              <a:gd name="T34" fmla="*/ 170 w 1274"/>
              <a:gd name="T35" fmla="*/ 966 h 1257"/>
              <a:gd name="T36" fmla="*/ 75 w 1274"/>
              <a:gd name="T37" fmla="*/ 1134 h 1257"/>
              <a:gd name="T38" fmla="*/ 75 w 1274"/>
              <a:gd name="T39" fmla="*/ 1027 h 1257"/>
              <a:gd name="T40" fmla="*/ 1 w 1274"/>
              <a:gd name="T41" fmla="*/ 644 h 1257"/>
              <a:gd name="T42" fmla="*/ 71 w 1274"/>
              <a:gd name="T43" fmla="*/ 717 h 1257"/>
              <a:gd name="T44" fmla="*/ 204 w 1274"/>
              <a:gd name="T45" fmla="*/ 717 h 1257"/>
              <a:gd name="T46" fmla="*/ 168 w 1274"/>
              <a:gd name="T47" fmla="*/ 644 h 1257"/>
              <a:gd name="T48" fmla="*/ 72 w 1274"/>
              <a:gd name="T49" fmla="*/ 523 h 1257"/>
              <a:gd name="T50" fmla="*/ 197 w 1274"/>
              <a:gd name="T51" fmla="*/ 525 h 1257"/>
              <a:gd name="T52" fmla="*/ 120 w 1274"/>
              <a:gd name="T53" fmla="*/ 405 h 1257"/>
              <a:gd name="T54" fmla="*/ 121 w 1274"/>
              <a:gd name="T55" fmla="*/ 535 h 1257"/>
              <a:gd name="T56" fmla="*/ 122 w 1274"/>
              <a:gd name="T57" fmla="*/ 197 h 1257"/>
              <a:gd name="T58" fmla="*/ 95 w 1274"/>
              <a:gd name="T59" fmla="*/ 163 h 1257"/>
              <a:gd name="T60" fmla="*/ 74 w 1274"/>
              <a:gd name="T61" fmla="*/ 112 h 1257"/>
              <a:gd name="T62" fmla="*/ 146 w 1274"/>
              <a:gd name="T63" fmla="*/ 136 h 1257"/>
              <a:gd name="T64" fmla="*/ 0 w 1274"/>
              <a:gd name="T65" fmla="*/ 0 h 1257"/>
              <a:gd name="T66" fmla="*/ 146 w 1274"/>
              <a:gd name="T67" fmla="*/ 136 h 1257"/>
              <a:gd name="T68" fmla="*/ 291 w 1274"/>
              <a:gd name="T69" fmla="*/ 225 h 1257"/>
              <a:gd name="T70" fmla="*/ 291 w 1274"/>
              <a:gd name="T71" fmla="*/ 110 h 1257"/>
              <a:gd name="T72" fmla="*/ 217 w 1274"/>
              <a:gd name="T73" fmla="*/ 0 h 1257"/>
              <a:gd name="T74" fmla="*/ 331 w 1274"/>
              <a:gd name="T75" fmla="*/ 322 h 1257"/>
              <a:gd name="T76" fmla="*/ 286 w 1274"/>
              <a:gd name="T77" fmla="*/ 322 h 1257"/>
              <a:gd name="T78" fmla="*/ 405 w 1274"/>
              <a:gd name="T79" fmla="*/ 509 h 1257"/>
              <a:gd name="T80" fmla="*/ 505 w 1274"/>
              <a:gd name="T81" fmla="*/ 376 h 1257"/>
              <a:gd name="T82" fmla="*/ 635 w 1274"/>
              <a:gd name="T83" fmla="*/ 608 h 1257"/>
              <a:gd name="T84" fmla="*/ 623 w 1274"/>
              <a:gd name="T85" fmla="*/ 531 h 1257"/>
              <a:gd name="T86" fmla="*/ 547 w 1274"/>
              <a:gd name="T87" fmla="*/ 322 h 1257"/>
              <a:gd name="T88" fmla="*/ 505 w 1274"/>
              <a:gd name="T89" fmla="*/ 493 h 1257"/>
              <a:gd name="T90" fmla="*/ 556 w 1274"/>
              <a:gd name="T91" fmla="*/ 608 h 1257"/>
              <a:gd name="T92" fmla="*/ 725 w 1274"/>
              <a:gd name="T93" fmla="*/ 547 h 1257"/>
              <a:gd name="T94" fmla="*/ 725 w 1274"/>
              <a:gd name="T95" fmla="*/ 432 h 1257"/>
              <a:gd name="T96" fmla="*/ 651 w 1274"/>
              <a:gd name="T97" fmla="*/ 322 h 1257"/>
              <a:gd name="T98" fmla="*/ 914 w 1274"/>
              <a:gd name="T99" fmla="*/ 529 h 1257"/>
              <a:gd name="T100" fmla="*/ 963 w 1274"/>
              <a:gd name="T101" fmla="*/ 1252 h 1257"/>
              <a:gd name="T102" fmla="*/ 953 w 1274"/>
              <a:gd name="T103" fmla="*/ 1134 h 1257"/>
              <a:gd name="T104" fmla="*/ 959 w 1274"/>
              <a:gd name="T105" fmla="*/ 1027 h 1257"/>
              <a:gd name="T106" fmla="*/ 1103 w 1274"/>
              <a:gd name="T107" fmla="*/ 1053 h 1257"/>
              <a:gd name="T108" fmla="*/ 1072 w 1274"/>
              <a:gd name="T109" fmla="*/ 1020 h 1257"/>
              <a:gd name="T110" fmla="*/ 1188 w 1274"/>
              <a:gd name="T111" fmla="*/ 1248 h 1257"/>
              <a:gd name="T112" fmla="*/ 1129 w 1274"/>
              <a:gd name="T113" fmla="*/ 1111 h 1257"/>
              <a:gd name="T114" fmla="*/ 983 w 1274"/>
              <a:gd name="T115" fmla="*/ 966 h 1257"/>
              <a:gd name="T116" fmla="*/ 1077 w 1274"/>
              <a:gd name="T117" fmla="*/ 1137 h 1257"/>
              <a:gd name="T118" fmla="*/ 1274 w 1274"/>
              <a:gd name="T119" fmla="*/ 1173 h 1257"/>
              <a:gd name="T120" fmla="*/ 1274 w 1274"/>
              <a:gd name="T121" fmla="*/ 1173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4" h="1257">
                <a:moveTo>
                  <a:pt x="774" y="966"/>
                </a:moveTo>
                <a:cubicBezTo>
                  <a:pt x="588" y="966"/>
                  <a:pt x="588" y="966"/>
                  <a:pt x="588" y="966"/>
                </a:cubicBezTo>
                <a:cubicBezTo>
                  <a:pt x="588" y="1030"/>
                  <a:pt x="588" y="1030"/>
                  <a:pt x="588" y="1030"/>
                </a:cubicBezTo>
                <a:cubicBezTo>
                  <a:pt x="644" y="1030"/>
                  <a:pt x="644" y="1030"/>
                  <a:pt x="644" y="1030"/>
                </a:cubicBezTo>
                <a:cubicBezTo>
                  <a:pt x="644" y="1252"/>
                  <a:pt x="644" y="1252"/>
                  <a:pt x="644" y="1252"/>
                </a:cubicBezTo>
                <a:cubicBezTo>
                  <a:pt x="718" y="1252"/>
                  <a:pt x="718" y="1252"/>
                  <a:pt x="718" y="1252"/>
                </a:cubicBezTo>
                <a:cubicBezTo>
                  <a:pt x="718" y="1030"/>
                  <a:pt x="718" y="1030"/>
                  <a:pt x="718" y="1030"/>
                </a:cubicBezTo>
                <a:cubicBezTo>
                  <a:pt x="774" y="1030"/>
                  <a:pt x="774" y="1030"/>
                  <a:pt x="774" y="1030"/>
                </a:cubicBezTo>
                <a:lnTo>
                  <a:pt x="774" y="966"/>
                </a:lnTo>
                <a:close/>
                <a:moveTo>
                  <a:pt x="799" y="869"/>
                </a:moveTo>
                <a:cubicBezTo>
                  <a:pt x="799" y="812"/>
                  <a:pt x="799" y="812"/>
                  <a:pt x="799" y="812"/>
                </a:cubicBezTo>
                <a:cubicBezTo>
                  <a:pt x="887" y="812"/>
                  <a:pt x="887" y="812"/>
                  <a:pt x="887" y="812"/>
                </a:cubicBezTo>
                <a:cubicBezTo>
                  <a:pt x="887" y="754"/>
                  <a:pt x="887" y="754"/>
                  <a:pt x="887" y="754"/>
                </a:cubicBezTo>
                <a:cubicBezTo>
                  <a:pt x="799" y="754"/>
                  <a:pt x="799" y="754"/>
                  <a:pt x="799" y="754"/>
                </a:cubicBezTo>
                <a:cubicBezTo>
                  <a:pt x="799" y="705"/>
                  <a:pt x="799" y="705"/>
                  <a:pt x="799" y="705"/>
                </a:cubicBezTo>
                <a:cubicBezTo>
                  <a:pt x="893" y="705"/>
                  <a:pt x="893" y="705"/>
                  <a:pt x="893" y="705"/>
                </a:cubicBezTo>
                <a:cubicBezTo>
                  <a:pt x="893" y="644"/>
                  <a:pt x="893" y="644"/>
                  <a:pt x="893" y="644"/>
                </a:cubicBezTo>
                <a:cubicBezTo>
                  <a:pt x="724" y="644"/>
                  <a:pt x="724" y="644"/>
                  <a:pt x="724" y="644"/>
                </a:cubicBezTo>
                <a:cubicBezTo>
                  <a:pt x="724" y="930"/>
                  <a:pt x="724" y="930"/>
                  <a:pt x="724" y="930"/>
                </a:cubicBezTo>
                <a:cubicBezTo>
                  <a:pt x="897" y="930"/>
                  <a:pt x="897" y="930"/>
                  <a:pt x="897" y="930"/>
                </a:cubicBezTo>
                <a:cubicBezTo>
                  <a:pt x="897" y="869"/>
                  <a:pt x="897" y="869"/>
                  <a:pt x="897" y="869"/>
                </a:cubicBezTo>
                <a:lnTo>
                  <a:pt x="799" y="869"/>
                </a:lnTo>
                <a:close/>
                <a:moveTo>
                  <a:pt x="571" y="644"/>
                </a:moveTo>
                <a:cubicBezTo>
                  <a:pt x="492" y="644"/>
                  <a:pt x="492" y="644"/>
                  <a:pt x="492" y="644"/>
                </a:cubicBezTo>
                <a:cubicBezTo>
                  <a:pt x="553" y="930"/>
                  <a:pt x="553" y="930"/>
                  <a:pt x="553" y="930"/>
                </a:cubicBezTo>
                <a:cubicBezTo>
                  <a:pt x="649" y="930"/>
                  <a:pt x="649" y="930"/>
                  <a:pt x="649" y="930"/>
                </a:cubicBezTo>
                <a:cubicBezTo>
                  <a:pt x="711" y="644"/>
                  <a:pt x="711" y="644"/>
                  <a:pt x="711" y="644"/>
                </a:cubicBezTo>
                <a:cubicBezTo>
                  <a:pt x="632" y="644"/>
                  <a:pt x="632" y="644"/>
                  <a:pt x="632" y="644"/>
                </a:cubicBezTo>
                <a:cubicBezTo>
                  <a:pt x="602" y="859"/>
                  <a:pt x="602" y="859"/>
                  <a:pt x="602" y="859"/>
                </a:cubicBezTo>
                <a:cubicBezTo>
                  <a:pt x="601" y="859"/>
                  <a:pt x="601" y="859"/>
                  <a:pt x="601" y="859"/>
                </a:cubicBezTo>
                <a:lnTo>
                  <a:pt x="571" y="644"/>
                </a:lnTo>
                <a:close/>
                <a:moveTo>
                  <a:pt x="420" y="787"/>
                </a:moveTo>
                <a:cubicBezTo>
                  <a:pt x="420" y="864"/>
                  <a:pt x="417" y="885"/>
                  <a:pt x="395" y="885"/>
                </a:cubicBezTo>
                <a:cubicBezTo>
                  <a:pt x="372" y="885"/>
                  <a:pt x="369" y="864"/>
                  <a:pt x="369" y="787"/>
                </a:cubicBezTo>
                <a:cubicBezTo>
                  <a:pt x="369" y="710"/>
                  <a:pt x="372" y="689"/>
                  <a:pt x="395" y="689"/>
                </a:cubicBezTo>
                <a:cubicBezTo>
                  <a:pt x="417" y="689"/>
                  <a:pt x="420" y="710"/>
                  <a:pt x="420" y="787"/>
                </a:cubicBezTo>
                <a:moveTo>
                  <a:pt x="496" y="787"/>
                </a:moveTo>
                <a:cubicBezTo>
                  <a:pt x="496" y="680"/>
                  <a:pt x="471" y="639"/>
                  <a:pt x="395" y="639"/>
                </a:cubicBezTo>
                <a:cubicBezTo>
                  <a:pt x="319" y="639"/>
                  <a:pt x="293" y="680"/>
                  <a:pt x="293" y="787"/>
                </a:cubicBezTo>
                <a:cubicBezTo>
                  <a:pt x="293" y="894"/>
                  <a:pt x="319" y="935"/>
                  <a:pt x="395" y="935"/>
                </a:cubicBezTo>
                <a:cubicBezTo>
                  <a:pt x="471" y="935"/>
                  <a:pt x="496" y="894"/>
                  <a:pt x="496" y="787"/>
                </a:cubicBezTo>
                <a:moveTo>
                  <a:pt x="387" y="1177"/>
                </a:moveTo>
                <a:cubicBezTo>
                  <a:pt x="387" y="1236"/>
                  <a:pt x="422" y="1257"/>
                  <a:pt x="483" y="1257"/>
                </a:cubicBezTo>
                <a:cubicBezTo>
                  <a:pt x="549" y="1257"/>
                  <a:pt x="584" y="1230"/>
                  <a:pt x="584" y="1169"/>
                </a:cubicBezTo>
                <a:cubicBezTo>
                  <a:pt x="584" y="1065"/>
                  <a:pt x="463" y="1093"/>
                  <a:pt x="463" y="1036"/>
                </a:cubicBezTo>
                <a:cubicBezTo>
                  <a:pt x="463" y="1024"/>
                  <a:pt x="470" y="1011"/>
                  <a:pt x="486" y="1011"/>
                </a:cubicBezTo>
                <a:cubicBezTo>
                  <a:pt x="500" y="1011"/>
                  <a:pt x="507" y="1025"/>
                  <a:pt x="507" y="1042"/>
                </a:cubicBezTo>
                <a:cubicBezTo>
                  <a:pt x="507" y="1049"/>
                  <a:pt x="507" y="1049"/>
                  <a:pt x="507" y="1049"/>
                </a:cubicBezTo>
                <a:cubicBezTo>
                  <a:pt x="577" y="1049"/>
                  <a:pt x="577" y="1049"/>
                  <a:pt x="577" y="1049"/>
                </a:cubicBezTo>
                <a:cubicBezTo>
                  <a:pt x="577" y="988"/>
                  <a:pt x="549" y="961"/>
                  <a:pt x="485" y="961"/>
                </a:cubicBezTo>
                <a:cubicBezTo>
                  <a:pt x="422" y="961"/>
                  <a:pt x="391" y="992"/>
                  <a:pt x="391" y="1050"/>
                </a:cubicBezTo>
                <a:cubicBezTo>
                  <a:pt x="391" y="1151"/>
                  <a:pt x="508" y="1123"/>
                  <a:pt x="508" y="1179"/>
                </a:cubicBezTo>
                <a:cubicBezTo>
                  <a:pt x="508" y="1195"/>
                  <a:pt x="499" y="1207"/>
                  <a:pt x="484" y="1207"/>
                </a:cubicBezTo>
                <a:cubicBezTo>
                  <a:pt x="469" y="1207"/>
                  <a:pt x="459" y="1198"/>
                  <a:pt x="459" y="1174"/>
                </a:cubicBezTo>
                <a:cubicBezTo>
                  <a:pt x="459" y="1167"/>
                  <a:pt x="459" y="1167"/>
                  <a:pt x="459" y="1167"/>
                </a:cubicBezTo>
                <a:cubicBezTo>
                  <a:pt x="387" y="1167"/>
                  <a:pt x="387" y="1167"/>
                  <a:pt x="387" y="1167"/>
                </a:cubicBezTo>
                <a:lnTo>
                  <a:pt x="387" y="1177"/>
                </a:lnTo>
                <a:close/>
                <a:moveTo>
                  <a:pt x="251" y="1146"/>
                </a:moveTo>
                <a:cubicBezTo>
                  <a:pt x="272" y="1025"/>
                  <a:pt x="272" y="1025"/>
                  <a:pt x="272" y="1025"/>
                </a:cubicBezTo>
                <a:cubicBezTo>
                  <a:pt x="272" y="1025"/>
                  <a:pt x="272" y="1025"/>
                  <a:pt x="272" y="1025"/>
                </a:cubicBezTo>
                <a:cubicBezTo>
                  <a:pt x="293" y="1146"/>
                  <a:pt x="293" y="1146"/>
                  <a:pt x="293" y="1146"/>
                </a:cubicBezTo>
                <a:lnTo>
                  <a:pt x="251" y="1146"/>
                </a:lnTo>
                <a:close/>
                <a:moveTo>
                  <a:pt x="225" y="966"/>
                </a:moveTo>
                <a:cubicBezTo>
                  <a:pt x="156" y="1252"/>
                  <a:pt x="156" y="1252"/>
                  <a:pt x="156" y="1252"/>
                </a:cubicBezTo>
                <a:cubicBezTo>
                  <a:pt x="235" y="1252"/>
                  <a:pt x="235" y="1252"/>
                  <a:pt x="235" y="1252"/>
                </a:cubicBezTo>
                <a:cubicBezTo>
                  <a:pt x="243" y="1202"/>
                  <a:pt x="243" y="1202"/>
                  <a:pt x="243" y="1202"/>
                </a:cubicBezTo>
                <a:cubicBezTo>
                  <a:pt x="302" y="1202"/>
                  <a:pt x="302" y="1202"/>
                  <a:pt x="302" y="1202"/>
                </a:cubicBezTo>
                <a:cubicBezTo>
                  <a:pt x="309" y="1252"/>
                  <a:pt x="309" y="1252"/>
                  <a:pt x="309" y="1252"/>
                </a:cubicBezTo>
                <a:cubicBezTo>
                  <a:pt x="388" y="1252"/>
                  <a:pt x="388" y="1252"/>
                  <a:pt x="388" y="1252"/>
                </a:cubicBezTo>
                <a:cubicBezTo>
                  <a:pt x="319" y="966"/>
                  <a:pt x="319" y="966"/>
                  <a:pt x="319" y="966"/>
                </a:cubicBezTo>
                <a:lnTo>
                  <a:pt x="225" y="966"/>
                </a:lnTo>
                <a:close/>
                <a:moveTo>
                  <a:pt x="170" y="966"/>
                </a:moveTo>
                <a:cubicBezTo>
                  <a:pt x="1" y="966"/>
                  <a:pt x="1" y="966"/>
                  <a:pt x="1" y="966"/>
                </a:cubicBezTo>
                <a:cubicBezTo>
                  <a:pt x="1" y="1252"/>
                  <a:pt x="1" y="1252"/>
                  <a:pt x="1" y="1252"/>
                </a:cubicBezTo>
                <a:cubicBezTo>
                  <a:pt x="75" y="1252"/>
                  <a:pt x="75" y="1252"/>
                  <a:pt x="75" y="1252"/>
                </a:cubicBezTo>
                <a:cubicBezTo>
                  <a:pt x="75" y="1134"/>
                  <a:pt x="75" y="1134"/>
                  <a:pt x="75" y="1134"/>
                </a:cubicBezTo>
                <a:cubicBezTo>
                  <a:pt x="164" y="1134"/>
                  <a:pt x="164" y="1134"/>
                  <a:pt x="164" y="1134"/>
                </a:cubicBezTo>
                <a:cubicBezTo>
                  <a:pt x="164" y="1076"/>
                  <a:pt x="164" y="1076"/>
                  <a:pt x="164" y="1076"/>
                </a:cubicBezTo>
                <a:cubicBezTo>
                  <a:pt x="75" y="1076"/>
                  <a:pt x="75" y="1076"/>
                  <a:pt x="75" y="1076"/>
                </a:cubicBezTo>
                <a:cubicBezTo>
                  <a:pt x="75" y="1027"/>
                  <a:pt x="75" y="1027"/>
                  <a:pt x="75" y="1027"/>
                </a:cubicBezTo>
                <a:cubicBezTo>
                  <a:pt x="170" y="1027"/>
                  <a:pt x="170" y="1027"/>
                  <a:pt x="170" y="1027"/>
                </a:cubicBezTo>
                <a:lnTo>
                  <a:pt x="170" y="966"/>
                </a:lnTo>
                <a:close/>
                <a:moveTo>
                  <a:pt x="107" y="644"/>
                </a:moveTo>
                <a:cubicBezTo>
                  <a:pt x="1" y="644"/>
                  <a:pt x="1" y="644"/>
                  <a:pt x="1" y="644"/>
                </a:cubicBezTo>
                <a:cubicBezTo>
                  <a:pt x="1" y="930"/>
                  <a:pt x="1" y="930"/>
                  <a:pt x="1" y="930"/>
                </a:cubicBezTo>
                <a:cubicBezTo>
                  <a:pt x="70" y="930"/>
                  <a:pt x="70" y="930"/>
                  <a:pt x="70" y="930"/>
                </a:cubicBezTo>
                <a:cubicBezTo>
                  <a:pt x="70" y="717"/>
                  <a:pt x="70" y="717"/>
                  <a:pt x="70" y="717"/>
                </a:cubicBezTo>
                <a:cubicBezTo>
                  <a:pt x="71" y="717"/>
                  <a:pt x="71" y="717"/>
                  <a:pt x="71" y="717"/>
                </a:cubicBezTo>
                <a:cubicBezTo>
                  <a:pt x="110" y="930"/>
                  <a:pt x="110" y="930"/>
                  <a:pt x="110" y="930"/>
                </a:cubicBezTo>
                <a:cubicBezTo>
                  <a:pt x="164" y="930"/>
                  <a:pt x="164" y="930"/>
                  <a:pt x="164" y="930"/>
                </a:cubicBezTo>
                <a:cubicBezTo>
                  <a:pt x="204" y="717"/>
                  <a:pt x="204" y="717"/>
                  <a:pt x="204" y="717"/>
                </a:cubicBezTo>
                <a:cubicBezTo>
                  <a:pt x="204" y="717"/>
                  <a:pt x="204" y="717"/>
                  <a:pt x="204" y="717"/>
                </a:cubicBezTo>
                <a:cubicBezTo>
                  <a:pt x="204" y="930"/>
                  <a:pt x="204" y="930"/>
                  <a:pt x="204" y="930"/>
                </a:cubicBezTo>
                <a:cubicBezTo>
                  <a:pt x="274" y="930"/>
                  <a:pt x="274" y="930"/>
                  <a:pt x="274" y="930"/>
                </a:cubicBezTo>
                <a:cubicBezTo>
                  <a:pt x="274" y="644"/>
                  <a:pt x="274" y="644"/>
                  <a:pt x="274" y="644"/>
                </a:cubicBezTo>
                <a:cubicBezTo>
                  <a:pt x="168" y="644"/>
                  <a:pt x="168" y="644"/>
                  <a:pt x="168" y="644"/>
                </a:cubicBezTo>
                <a:cubicBezTo>
                  <a:pt x="138" y="813"/>
                  <a:pt x="138" y="813"/>
                  <a:pt x="138" y="813"/>
                </a:cubicBezTo>
                <a:cubicBezTo>
                  <a:pt x="137" y="813"/>
                  <a:pt x="137" y="813"/>
                  <a:pt x="137" y="813"/>
                </a:cubicBezTo>
                <a:lnTo>
                  <a:pt x="107" y="644"/>
                </a:lnTo>
                <a:close/>
                <a:moveTo>
                  <a:pt x="72" y="523"/>
                </a:moveTo>
                <a:cubicBezTo>
                  <a:pt x="0" y="523"/>
                  <a:pt x="0" y="523"/>
                  <a:pt x="0" y="523"/>
                </a:cubicBezTo>
                <a:cubicBezTo>
                  <a:pt x="0" y="533"/>
                  <a:pt x="0" y="533"/>
                  <a:pt x="0" y="533"/>
                </a:cubicBezTo>
                <a:cubicBezTo>
                  <a:pt x="0" y="592"/>
                  <a:pt x="35" y="613"/>
                  <a:pt x="96" y="613"/>
                </a:cubicBezTo>
                <a:cubicBezTo>
                  <a:pt x="162" y="613"/>
                  <a:pt x="197" y="586"/>
                  <a:pt x="197" y="525"/>
                </a:cubicBezTo>
                <a:cubicBezTo>
                  <a:pt x="197" y="421"/>
                  <a:pt x="76" y="449"/>
                  <a:pt x="76" y="392"/>
                </a:cubicBezTo>
                <a:cubicBezTo>
                  <a:pt x="76" y="380"/>
                  <a:pt x="83" y="367"/>
                  <a:pt x="99" y="367"/>
                </a:cubicBezTo>
                <a:cubicBezTo>
                  <a:pt x="113" y="367"/>
                  <a:pt x="120" y="381"/>
                  <a:pt x="120" y="398"/>
                </a:cubicBezTo>
                <a:cubicBezTo>
                  <a:pt x="120" y="405"/>
                  <a:pt x="120" y="405"/>
                  <a:pt x="120" y="405"/>
                </a:cubicBezTo>
                <a:cubicBezTo>
                  <a:pt x="190" y="405"/>
                  <a:pt x="190" y="405"/>
                  <a:pt x="190" y="405"/>
                </a:cubicBezTo>
                <a:cubicBezTo>
                  <a:pt x="190" y="344"/>
                  <a:pt x="162" y="317"/>
                  <a:pt x="97" y="317"/>
                </a:cubicBezTo>
                <a:cubicBezTo>
                  <a:pt x="35" y="317"/>
                  <a:pt x="4" y="348"/>
                  <a:pt x="4" y="406"/>
                </a:cubicBezTo>
                <a:cubicBezTo>
                  <a:pt x="4" y="507"/>
                  <a:pt x="121" y="479"/>
                  <a:pt x="121" y="535"/>
                </a:cubicBezTo>
                <a:cubicBezTo>
                  <a:pt x="121" y="551"/>
                  <a:pt x="112" y="563"/>
                  <a:pt x="97" y="563"/>
                </a:cubicBezTo>
                <a:cubicBezTo>
                  <a:pt x="82" y="563"/>
                  <a:pt x="72" y="554"/>
                  <a:pt x="72" y="530"/>
                </a:cubicBezTo>
                <a:lnTo>
                  <a:pt x="72" y="523"/>
                </a:lnTo>
                <a:close/>
                <a:moveTo>
                  <a:pt x="122" y="197"/>
                </a:moveTo>
                <a:cubicBezTo>
                  <a:pt x="122" y="220"/>
                  <a:pt x="109" y="232"/>
                  <a:pt x="95" y="232"/>
                </a:cubicBezTo>
                <a:cubicBezTo>
                  <a:pt x="74" y="232"/>
                  <a:pt x="74" y="232"/>
                  <a:pt x="74" y="232"/>
                </a:cubicBezTo>
                <a:cubicBezTo>
                  <a:pt x="74" y="163"/>
                  <a:pt x="74" y="163"/>
                  <a:pt x="74" y="163"/>
                </a:cubicBezTo>
                <a:cubicBezTo>
                  <a:pt x="95" y="163"/>
                  <a:pt x="95" y="163"/>
                  <a:pt x="95" y="163"/>
                </a:cubicBezTo>
                <a:cubicBezTo>
                  <a:pt x="109" y="163"/>
                  <a:pt x="122" y="175"/>
                  <a:pt x="122" y="197"/>
                </a:cubicBezTo>
                <a:moveTo>
                  <a:pt x="116" y="83"/>
                </a:moveTo>
                <a:cubicBezTo>
                  <a:pt x="116" y="99"/>
                  <a:pt x="108" y="112"/>
                  <a:pt x="92" y="112"/>
                </a:cubicBezTo>
                <a:cubicBezTo>
                  <a:pt x="74" y="112"/>
                  <a:pt x="74" y="112"/>
                  <a:pt x="74" y="112"/>
                </a:cubicBezTo>
                <a:cubicBezTo>
                  <a:pt x="74" y="54"/>
                  <a:pt x="74" y="54"/>
                  <a:pt x="74" y="54"/>
                </a:cubicBezTo>
                <a:cubicBezTo>
                  <a:pt x="92" y="54"/>
                  <a:pt x="92" y="54"/>
                  <a:pt x="92" y="54"/>
                </a:cubicBezTo>
                <a:cubicBezTo>
                  <a:pt x="108" y="54"/>
                  <a:pt x="116" y="67"/>
                  <a:pt x="116" y="83"/>
                </a:cubicBezTo>
                <a:moveTo>
                  <a:pt x="146" y="136"/>
                </a:moveTo>
                <a:cubicBezTo>
                  <a:pt x="146" y="135"/>
                  <a:pt x="146" y="135"/>
                  <a:pt x="146" y="135"/>
                </a:cubicBezTo>
                <a:cubicBezTo>
                  <a:pt x="177" y="129"/>
                  <a:pt x="190" y="102"/>
                  <a:pt x="190" y="71"/>
                </a:cubicBezTo>
                <a:cubicBezTo>
                  <a:pt x="190" y="29"/>
                  <a:pt x="166" y="0"/>
                  <a:pt x="112" y="0"/>
                </a:cubicBezTo>
                <a:cubicBezTo>
                  <a:pt x="0" y="0"/>
                  <a:pt x="0" y="0"/>
                  <a:pt x="0" y="0"/>
                </a:cubicBezTo>
                <a:cubicBezTo>
                  <a:pt x="0" y="286"/>
                  <a:pt x="0" y="286"/>
                  <a:pt x="0" y="286"/>
                </a:cubicBezTo>
                <a:cubicBezTo>
                  <a:pt x="112" y="286"/>
                  <a:pt x="112" y="286"/>
                  <a:pt x="112" y="286"/>
                </a:cubicBezTo>
                <a:cubicBezTo>
                  <a:pt x="174" y="286"/>
                  <a:pt x="198" y="251"/>
                  <a:pt x="198" y="201"/>
                </a:cubicBezTo>
                <a:cubicBezTo>
                  <a:pt x="198" y="172"/>
                  <a:pt x="183" y="140"/>
                  <a:pt x="146" y="136"/>
                </a:cubicBezTo>
                <a:moveTo>
                  <a:pt x="217" y="286"/>
                </a:moveTo>
                <a:cubicBezTo>
                  <a:pt x="390" y="286"/>
                  <a:pt x="390" y="286"/>
                  <a:pt x="390" y="286"/>
                </a:cubicBezTo>
                <a:cubicBezTo>
                  <a:pt x="390" y="225"/>
                  <a:pt x="390" y="225"/>
                  <a:pt x="390" y="225"/>
                </a:cubicBezTo>
                <a:cubicBezTo>
                  <a:pt x="291" y="225"/>
                  <a:pt x="291" y="225"/>
                  <a:pt x="291" y="225"/>
                </a:cubicBezTo>
                <a:cubicBezTo>
                  <a:pt x="291" y="168"/>
                  <a:pt x="291" y="168"/>
                  <a:pt x="291" y="168"/>
                </a:cubicBezTo>
                <a:cubicBezTo>
                  <a:pt x="380" y="168"/>
                  <a:pt x="380" y="168"/>
                  <a:pt x="380" y="168"/>
                </a:cubicBezTo>
                <a:cubicBezTo>
                  <a:pt x="380" y="110"/>
                  <a:pt x="380" y="110"/>
                  <a:pt x="380" y="110"/>
                </a:cubicBezTo>
                <a:cubicBezTo>
                  <a:pt x="291" y="110"/>
                  <a:pt x="291" y="110"/>
                  <a:pt x="291" y="110"/>
                </a:cubicBezTo>
                <a:cubicBezTo>
                  <a:pt x="291" y="61"/>
                  <a:pt x="291" y="61"/>
                  <a:pt x="291" y="61"/>
                </a:cubicBezTo>
                <a:cubicBezTo>
                  <a:pt x="386" y="61"/>
                  <a:pt x="386" y="61"/>
                  <a:pt x="386" y="61"/>
                </a:cubicBezTo>
                <a:cubicBezTo>
                  <a:pt x="386" y="0"/>
                  <a:pt x="386" y="0"/>
                  <a:pt x="386" y="0"/>
                </a:cubicBezTo>
                <a:cubicBezTo>
                  <a:pt x="217" y="0"/>
                  <a:pt x="217" y="0"/>
                  <a:pt x="217" y="0"/>
                </a:cubicBezTo>
                <a:lnTo>
                  <a:pt x="217" y="286"/>
                </a:lnTo>
                <a:close/>
                <a:moveTo>
                  <a:pt x="405" y="509"/>
                </a:moveTo>
                <a:cubicBezTo>
                  <a:pt x="405" y="322"/>
                  <a:pt x="405" y="322"/>
                  <a:pt x="405" y="322"/>
                </a:cubicBezTo>
                <a:cubicBezTo>
                  <a:pt x="331" y="322"/>
                  <a:pt x="331" y="322"/>
                  <a:pt x="331" y="322"/>
                </a:cubicBezTo>
                <a:cubicBezTo>
                  <a:pt x="331" y="528"/>
                  <a:pt x="331" y="528"/>
                  <a:pt x="331" y="528"/>
                </a:cubicBezTo>
                <a:cubicBezTo>
                  <a:pt x="331" y="556"/>
                  <a:pt x="323" y="563"/>
                  <a:pt x="309" y="563"/>
                </a:cubicBezTo>
                <a:cubicBezTo>
                  <a:pt x="295" y="563"/>
                  <a:pt x="286" y="556"/>
                  <a:pt x="286" y="528"/>
                </a:cubicBezTo>
                <a:cubicBezTo>
                  <a:pt x="286" y="322"/>
                  <a:pt x="286" y="322"/>
                  <a:pt x="286" y="322"/>
                </a:cubicBezTo>
                <a:cubicBezTo>
                  <a:pt x="212" y="322"/>
                  <a:pt x="212" y="322"/>
                  <a:pt x="212" y="322"/>
                </a:cubicBezTo>
                <a:cubicBezTo>
                  <a:pt x="212" y="509"/>
                  <a:pt x="212" y="509"/>
                  <a:pt x="212" y="509"/>
                </a:cubicBezTo>
                <a:cubicBezTo>
                  <a:pt x="212" y="589"/>
                  <a:pt x="246" y="613"/>
                  <a:pt x="309" y="613"/>
                </a:cubicBezTo>
                <a:cubicBezTo>
                  <a:pt x="371" y="613"/>
                  <a:pt x="405" y="589"/>
                  <a:pt x="405" y="509"/>
                </a:cubicBezTo>
                <a:moveTo>
                  <a:pt x="551" y="409"/>
                </a:moveTo>
                <a:cubicBezTo>
                  <a:pt x="551" y="429"/>
                  <a:pt x="541" y="443"/>
                  <a:pt x="520" y="443"/>
                </a:cubicBezTo>
                <a:cubicBezTo>
                  <a:pt x="505" y="443"/>
                  <a:pt x="505" y="443"/>
                  <a:pt x="505" y="443"/>
                </a:cubicBezTo>
                <a:cubicBezTo>
                  <a:pt x="505" y="376"/>
                  <a:pt x="505" y="376"/>
                  <a:pt x="505" y="376"/>
                </a:cubicBezTo>
                <a:cubicBezTo>
                  <a:pt x="519" y="376"/>
                  <a:pt x="519" y="376"/>
                  <a:pt x="519" y="376"/>
                </a:cubicBezTo>
                <a:cubicBezTo>
                  <a:pt x="542" y="376"/>
                  <a:pt x="551" y="386"/>
                  <a:pt x="551" y="409"/>
                </a:cubicBezTo>
                <a:moveTo>
                  <a:pt x="556" y="608"/>
                </a:moveTo>
                <a:cubicBezTo>
                  <a:pt x="635" y="608"/>
                  <a:pt x="635" y="608"/>
                  <a:pt x="635" y="608"/>
                </a:cubicBezTo>
                <a:cubicBezTo>
                  <a:pt x="635" y="604"/>
                  <a:pt x="635" y="604"/>
                  <a:pt x="635" y="604"/>
                </a:cubicBezTo>
                <a:cubicBezTo>
                  <a:pt x="631" y="601"/>
                  <a:pt x="629" y="598"/>
                  <a:pt x="627" y="595"/>
                </a:cubicBezTo>
                <a:cubicBezTo>
                  <a:pt x="623" y="589"/>
                  <a:pt x="623" y="570"/>
                  <a:pt x="623" y="555"/>
                </a:cubicBezTo>
                <a:cubicBezTo>
                  <a:pt x="623" y="531"/>
                  <a:pt x="623" y="531"/>
                  <a:pt x="623" y="531"/>
                </a:cubicBezTo>
                <a:cubicBezTo>
                  <a:pt x="623" y="493"/>
                  <a:pt x="613" y="470"/>
                  <a:pt x="577" y="467"/>
                </a:cubicBezTo>
                <a:cubicBezTo>
                  <a:pt x="577" y="466"/>
                  <a:pt x="577" y="466"/>
                  <a:pt x="577" y="466"/>
                </a:cubicBezTo>
                <a:cubicBezTo>
                  <a:pt x="611" y="461"/>
                  <a:pt x="625" y="436"/>
                  <a:pt x="625" y="398"/>
                </a:cubicBezTo>
                <a:cubicBezTo>
                  <a:pt x="625" y="354"/>
                  <a:pt x="604" y="322"/>
                  <a:pt x="547" y="322"/>
                </a:cubicBezTo>
                <a:cubicBezTo>
                  <a:pt x="431" y="322"/>
                  <a:pt x="431" y="322"/>
                  <a:pt x="431" y="322"/>
                </a:cubicBezTo>
                <a:cubicBezTo>
                  <a:pt x="431" y="608"/>
                  <a:pt x="431" y="608"/>
                  <a:pt x="431" y="608"/>
                </a:cubicBezTo>
                <a:cubicBezTo>
                  <a:pt x="505" y="608"/>
                  <a:pt x="505" y="608"/>
                  <a:pt x="505" y="608"/>
                </a:cubicBezTo>
                <a:cubicBezTo>
                  <a:pt x="505" y="493"/>
                  <a:pt x="505" y="493"/>
                  <a:pt x="505" y="493"/>
                </a:cubicBezTo>
                <a:cubicBezTo>
                  <a:pt x="525" y="493"/>
                  <a:pt x="525" y="493"/>
                  <a:pt x="525" y="493"/>
                </a:cubicBezTo>
                <a:cubicBezTo>
                  <a:pt x="543" y="493"/>
                  <a:pt x="549" y="502"/>
                  <a:pt x="549" y="534"/>
                </a:cubicBezTo>
                <a:cubicBezTo>
                  <a:pt x="549" y="553"/>
                  <a:pt x="549" y="553"/>
                  <a:pt x="549" y="553"/>
                </a:cubicBezTo>
                <a:cubicBezTo>
                  <a:pt x="549" y="565"/>
                  <a:pt x="549" y="592"/>
                  <a:pt x="556" y="608"/>
                </a:cubicBezTo>
                <a:moveTo>
                  <a:pt x="651" y="608"/>
                </a:moveTo>
                <a:cubicBezTo>
                  <a:pt x="823" y="608"/>
                  <a:pt x="823" y="608"/>
                  <a:pt x="823" y="608"/>
                </a:cubicBezTo>
                <a:cubicBezTo>
                  <a:pt x="823" y="547"/>
                  <a:pt x="823" y="547"/>
                  <a:pt x="823" y="547"/>
                </a:cubicBezTo>
                <a:cubicBezTo>
                  <a:pt x="725" y="547"/>
                  <a:pt x="725" y="547"/>
                  <a:pt x="725" y="547"/>
                </a:cubicBezTo>
                <a:cubicBezTo>
                  <a:pt x="725" y="490"/>
                  <a:pt x="725" y="490"/>
                  <a:pt x="725" y="490"/>
                </a:cubicBezTo>
                <a:cubicBezTo>
                  <a:pt x="814" y="490"/>
                  <a:pt x="814" y="490"/>
                  <a:pt x="814" y="490"/>
                </a:cubicBezTo>
                <a:cubicBezTo>
                  <a:pt x="814" y="432"/>
                  <a:pt x="814" y="432"/>
                  <a:pt x="814" y="432"/>
                </a:cubicBezTo>
                <a:cubicBezTo>
                  <a:pt x="725" y="432"/>
                  <a:pt x="725" y="432"/>
                  <a:pt x="725" y="432"/>
                </a:cubicBezTo>
                <a:cubicBezTo>
                  <a:pt x="725" y="383"/>
                  <a:pt x="725" y="383"/>
                  <a:pt x="725" y="383"/>
                </a:cubicBezTo>
                <a:cubicBezTo>
                  <a:pt x="820" y="383"/>
                  <a:pt x="820" y="383"/>
                  <a:pt x="820" y="383"/>
                </a:cubicBezTo>
                <a:cubicBezTo>
                  <a:pt x="820" y="322"/>
                  <a:pt x="820" y="322"/>
                  <a:pt x="820" y="322"/>
                </a:cubicBezTo>
                <a:cubicBezTo>
                  <a:pt x="651" y="322"/>
                  <a:pt x="651" y="322"/>
                  <a:pt x="651" y="322"/>
                </a:cubicBezTo>
                <a:lnTo>
                  <a:pt x="651" y="608"/>
                </a:lnTo>
                <a:close/>
                <a:moveTo>
                  <a:pt x="847" y="608"/>
                </a:moveTo>
                <a:cubicBezTo>
                  <a:pt x="914" y="608"/>
                  <a:pt x="914" y="608"/>
                  <a:pt x="914" y="608"/>
                </a:cubicBezTo>
                <a:cubicBezTo>
                  <a:pt x="914" y="529"/>
                  <a:pt x="914" y="529"/>
                  <a:pt x="914" y="529"/>
                </a:cubicBezTo>
                <a:cubicBezTo>
                  <a:pt x="847" y="529"/>
                  <a:pt x="847" y="529"/>
                  <a:pt x="847" y="529"/>
                </a:cubicBezTo>
                <a:lnTo>
                  <a:pt x="847" y="608"/>
                </a:lnTo>
                <a:close/>
                <a:moveTo>
                  <a:pt x="790" y="1252"/>
                </a:moveTo>
                <a:cubicBezTo>
                  <a:pt x="963" y="1252"/>
                  <a:pt x="963" y="1252"/>
                  <a:pt x="963" y="1252"/>
                </a:cubicBezTo>
                <a:cubicBezTo>
                  <a:pt x="963" y="1191"/>
                  <a:pt x="963" y="1191"/>
                  <a:pt x="963" y="1191"/>
                </a:cubicBezTo>
                <a:cubicBezTo>
                  <a:pt x="864" y="1191"/>
                  <a:pt x="864" y="1191"/>
                  <a:pt x="864" y="1191"/>
                </a:cubicBezTo>
                <a:cubicBezTo>
                  <a:pt x="864" y="1134"/>
                  <a:pt x="864" y="1134"/>
                  <a:pt x="864" y="1134"/>
                </a:cubicBezTo>
                <a:cubicBezTo>
                  <a:pt x="953" y="1134"/>
                  <a:pt x="953" y="1134"/>
                  <a:pt x="953" y="1134"/>
                </a:cubicBezTo>
                <a:cubicBezTo>
                  <a:pt x="953" y="1076"/>
                  <a:pt x="953" y="1076"/>
                  <a:pt x="953" y="1076"/>
                </a:cubicBezTo>
                <a:cubicBezTo>
                  <a:pt x="864" y="1076"/>
                  <a:pt x="864" y="1076"/>
                  <a:pt x="864" y="1076"/>
                </a:cubicBezTo>
                <a:cubicBezTo>
                  <a:pt x="864" y="1027"/>
                  <a:pt x="864" y="1027"/>
                  <a:pt x="864" y="1027"/>
                </a:cubicBezTo>
                <a:cubicBezTo>
                  <a:pt x="959" y="1027"/>
                  <a:pt x="959" y="1027"/>
                  <a:pt x="959" y="1027"/>
                </a:cubicBezTo>
                <a:cubicBezTo>
                  <a:pt x="959" y="966"/>
                  <a:pt x="959" y="966"/>
                  <a:pt x="959" y="966"/>
                </a:cubicBezTo>
                <a:cubicBezTo>
                  <a:pt x="790" y="966"/>
                  <a:pt x="790" y="966"/>
                  <a:pt x="790" y="966"/>
                </a:cubicBezTo>
                <a:lnTo>
                  <a:pt x="790" y="1252"/>
                </a:lnTo>
                <a:close/>
                <a:moveTo>
                  <a:pt x="1103" y="1053"/>
                </a:moveTo>
                <a:cubicBezTo>
                  <a:pt x="1103" y="1074"/>
                  <a:pt x="1093" y="1087"/>
                  <a:pt x="1072" y="1087"/>
                </a:cubicBezTo>
                <a:cubicBezTo>
                  <a:pt x="1057" y="1087"/>
                  <a:pt x="1057" y="1087"/>
                  <a:pt x="1057" y="1087"/>
                </a:cubicBezTo>
                <a:cubicBezTo>
                  <a:pt x="1057" y="1020"/>
                  <a:pt x="1057" y="1020"/>
                  <a:pt x="1057" y="1020"/>
                </a:cubicBezTo>
                <a:cubicBezTo>
                  <a:pt x="1072" y="1020"/>
                  <a:pt x="1072" y="1020"/>
                  <a:pt x="1072" y="1020"/>
                </a:cubicBezTo>
                <a:cubicBezTo>
                  <a:pt x="1094" y="1020"/>
                  <a:pt x="1103" y="1030"/>
                  <a:pt x="1103" y="1053"/>
                </a:cubicBezTo>
                <a:moveTo>
                  <a:pt x="1109" y="1252"/>
                </a:moveTo>
                <a:cubicBezTo>
                  <a:pt x="1188" y="1252"/>
                  <a:pt x="1188" y="1252"/>
                  <a:pt x="1188" y="1252"/>
                </a:cubicBezTo>
                <a:cubicBezTo>
                  <a:pt x="1188" y="1248"/>
                  <a:pt x="1188" y="1248"/>
                  <a:pt x="1188" y="1248"/>
                </a:cubicBezTo>
                <a:cubicBezTo>
                  <a:pt x="1183" y="1245"/>
                  <a:pt x="1181" y="1242"/>
                  <a:pt x="1179" y="1239"/>
                </a:cubicBezTo>
                <a:cubicBezTo>
                  <a:pt x="1176" y="1233"/>
                  <a:pt x="1176" y="1214"/>
                  <a:pt x="1176" y="1199"/>
                </a:cubicBezTo>
                <a:cubicBezTo>
                  <a:pt x="1176" y="1175"/>
                  <a:pt x="1176" y="1175"/>
                  <a:pt x="1176" y="1175"/>
                </a:cubicBezTo>
                <a:cubicBezTo>
                  <a:pt x="1176" y="1137"/>
                  <a:pt x="1165" y="1114"/>
                  <a:pt x="1129" y="1111"/>
                </a:cubicBezTo>
                <a:cubicBezTo>
                  <a:pt x="1129" y="1110"/>
                  <a:pt x="1129" y="1110"/>
                  <a:pt x="1129" y="1110"/>
                </a:cubicBezTo>
                <a:cubicBezTo>
                  <a:pt x="1163" y="1105"/>
                  <a:pt x="1178" y="1080"/>
                  <a:pt x="1178" y="1042"/>
                </a:cubicBezTo>
                <a:cubicBezTo>
                  <a:pt x="1178" y="998"/>
                  <a:pt x="1156" y="966"/>
                  <a:pt x="1099" y="966"/>
                </a:cubicBezTo>
                <a:cubicBezTo>
                  <a:pt x="983" y="966"/>
                  <a:pt x="983" y="966"/>
                  <a:pt x="983" y="966"/>
                </a:cubicBezTo>
                <a:cubicBezTo>
                  <a:pt x="983" y="1252"/>
                  <a:pt x="983" y="1252"/>
                  <a:pt x="983" y="1252"/>
                </a:cubicBezTo>
                <a:cubicBezTo>
                  <a:pt x="1057" y="1252"/>
                  <a:pt x="1057" y="1252"/>
                  <a:pt x="1057" y="1252"/>
                </a:cubicBezTo>
                <a:cubicBezTo>
                  <a:pt x="1057" y="1137"/>
                  <a:pt x="1057" y="1137"/>
                  <a:pt x="1057" y="1137"/>
                </a:cubicBezTo>
                <a:cubicBezTo>
                  <a:pt x="1077" y="1137"/>
                  <a:pt x="1077" y="1137"/>
                  <a:pt x="1077" y="1137"/>
                </a:cubicBezTo>
                <a:cubicBezTo>
                  <a:pt x="1095" y="1137"/>
                  <a:pt x="1101" y="1146"/>
                  <a:pt x="1101" y="1178"/>
                </a:cubicBezTo>
                <a:cubicBezTo>
                  <a:pt x="1101" y="1197"/>
                  <a:pt x="1101" y="1197"/>
                  <a:pt x="1101" y="1197"/>
                </a:cubicBezTo>
                <a:cubicBezTo>
                  <a:pt x="1101" y="1209"/>
                  <a:pt x="1101" y="1237"/>
                  <a:pt x="1109" y="1252"/>
                </a:cubicBezTo>
                <a:moveTo>
                  <a:pt x="1274" y="1173"/>
                </a:moveTo>
                <a:cubicBezTo>
                  <a:pt x="1207" y="1173"/>
                  <a:pt x="1207" y="1173"/>
                  <a:pt x="1207" y="1173"/>
                </a:cubicBezTo>
                <a:cubicBezTo>
                  <a:pt x="1207" y="1252"/>
                  <a:pt x="1207" y="1252"/>
                  <a:pt x="1207" y="1252"/>
                </a:cubicBezTo>
                <a:cubicBezTo>
                  <a:pt x="1274" y="1252"/>
                  <a:pt x="1274" y="1252"/>
                  <a:pt x="1274" y="1252"/>
                </a:cubicBezTo>
                <a:lnTo>
                  <a:pt x="1274" y="1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776349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B1662AB-0023-4FFC-B9DA-817BF81AB37B}"/>
              </a:ext>
            </a:extLst>
          </p:cNvPr>
          <p:cNvGrpSpPr/>
          <p:nvPr/>
        </p:nvGrpSpPr>
        <p:grpSpPr>
          <a:xfrm>
            <a:off x="6911514" y="765175"/>
            <a:ext cx="4464972" cy="4245728"/>
            <a:chOff x="6708068" y="765175"/>
            <a:chExt cx="4464972" cy="4245728"/>
          </a:xfrm>
        </p:grpSpPr>
        <p:sp>
          <p:nvSpPr>
            <p:cNvPr id="21" name="ZoneTexte 20">
              <a:extLst>
                <a:ext uri="{FF2B5EF4-FFF2-40B4-BE49-F238E27FC236}">
                  <a16:creationId xmlns:a16="http://schemas.microsoft.com/office/drawing/2014/main" id="{D89FBBE5-D1FA-4410-B71A-108B0858767A}"/>
                </a:ext>
              </a:extLst>
            </p:cNvPr>
            <p:cNvSpPr txBox="1"/>
            <p:nvPr/>
          </p:nvSpPr>
          <p:spPr>
            <a:xfrm>
              <a:off x="6708068" y="765175"/>
              <a:ext cx="4253509" cy="523220"/>
            </a:xfrm>
            <a:prstGeom prst="rect">
              <a:avLst/>
            </a:prstGeom>
            <a:noFill/>
          </p:spPr>
          <p:txBody>
            <a:bodyPr wrap="square" rtlCol="0">
              <a:spAutoFit/>
            </a:bodyPr>
            <a:lstStyle/>
            <a:p>
              <a:r>
                <a:rPr lang="en-GB" sz="2800" b="1" dirty="0">
                  <a:solidFill>
                    <a:schemeClr val="bg2"/>
                  </a:solidFill>
                </a:rPr>
                <a:t>GAME CHANGERS</a:t>
              </a:r>
            </a:p>
          </p:txBody>
        </p:sp>
        <p:sp>
          <p:nvSpPr>
            <p:cNvPr id="22" name="ZoneTexte 21">
              <a:extLst>
                <a:ext uri="{FF2B5EF4-FFF2-40B4-BE49-F238E27FC236}">
                  <a16:creationId xmlns:a16="http://schemas.microsoft.com/office/drawing/2014/main" id="{301C559C-1139-4318-9106-2EC1DBA54D80}"/>
                </a:ext>
              </a:extLst>
            </p:cNvPr>
            <p:cNvSpPr txBox="1"/>
            <p:nvPr/>
          </p:nvSpPr>
          <p:spPr>
            <a:xfrm>
              <a:off x="6708068" y="1594583"/>
              <a:ext cx="4464972" cy="3416320"/>
            </a:xfrm>
            <a:prstGeom prst="rect">
              <a:avLst/>
            </a:prstGeom>
            <a:noFill/>
          </p:spPr>
          <p:txBody>
            <a:bodyPr wrap="square" rtlCol="0">
              <a:spAutoFit/>
            </a:bodyPr>
            <a:lstStyle/>
            <a:p>
              <a:r>
                <a:rPr lang="en-GB" sz="1200" dirty="0"/>
                <a:t>In our world of rapid change, the need for reliable information</a:t>
              </a:r>
              <a:br>
                <a:rPr lang="en-GB" sz="1200" dirty="0"/>
              </a:br>
              <a:r>
                <a:rPr lang="en-GB" sz="1200" dirty="0"/>
                <a:t>to make confident decisions has never been greater. </a:t>
              </a:r>
            </a:p>
            <a:p>
              <a:endParaRPr lang="en-GB" sz="1200" dirty="0"/>
            </a:p>
            <a:p>
              <a:r>
                <a:rPr lang="en-GB" sz="1200" dirty="0"/>
                <a:t>At Ipsos we believe our clients need more than a data supplier, they need a partner who can produce accurate and relevant information and turn it into actionable truth.  </a:t>
              </a:r>
            </a:p>
            <a:p>
              <a:endParaRPr lang="en-GB" sz="1200" dirty="0"/>
            </a:p>
            <a:p>
              <a:r>
                <a:rPr lang="en-GB" sz="1200" dirty="0"/>
                <a:t>This is why our passionately curious experts not only provide the most precise measurement, but shape it to provide True Understanding of Society, Markets and People. </a:t>
              </a:r>
            </a:p>
            <a:p>
              <a:endParaRPr lang="en-GB" sz="1200" dirty="0"/>
            </a:p>
            <a:p>
              <a:r>
                <a:rPr lang="en-GB" sz="1200" dirty="0"/>
                <a:t>To do this we use the best of science, technology</a:t>
              </a:r>
              <a:br>
                <a:rPr lang="en-GB" sz="1200" dirty="0"/>
              </a:br>
              <a:r>
                <a:rPr lang="en-GB" sz="1200" dirty="0"/>
                <a:t>and know-how and apply the principles of security, simplicity, speed and substance to everything we do.  </a:t>
              </a:r>
            </a:p>
            <a:p>
              <a:endParaRPr lang="en-GB" sz="1200" dirty="0"/>
            </a:p>
            <a:p>
              <a:r>
                <a:rPr lang="en-GB" sz="1200" dirty="0"/>
                <a:t>So that our clients can act faster, smarter and bolder. </a:t>
              </a:r>
            </a:p>
            <a:p>
              <a:r>
                <a:rPr lang="en-GB" sz="1200" dirty="0"/>
                <a:t>Ultimately, success comes down to a simple truth:  </a:t>
              </a:r>
            </a:p>
            <a:p>
              <a:r>
                <a:rPr lang="en-GB" sz="1200" b="1" dirty="0"/>
                <a:t>You act better when you are sure.</a:t>
              </a:r>
            </a:p>
          </p:txBody>
        </p:sp>
        <p:cxnSp>
          <p:nvCxnSpPr>
            <p:cNvPr id="14" name="Straight Connector 43">
              <a:extLst>
                <a:ext uri="{FF2B5EF4-FFF2-40B4-BE49-F238E27FC236}">
                  <a16:creationId xmlns:a16="http://schemas.microsoft.com/office/drawing/2014/main" id="{F1A3D135-64D9-4691-9BE9-11E9EBA78490}"/>
                </a:ext>
              </a:extLst>
            </p:cNvPr>
            <p:cNvCxnSpPr>
              <a:cxnSpLocks/>
            </p:cNvCxnSpPr>
            <p:nvPr/>
          </p:nvCxnSpPr>
          <p:spPr>
            <a:xfrm>
              <a:off x="6708068" y="1397947"/>
              <a:ext cx="4176464" cy="0"/>
            </a:xfrm>
            <a:prstGeom prst="line">
              <a:avLst/>
            </a:prstGeom>
            <a:ln w="12700">
              <a:gradFill flip="none" rotWithShape="1">
                <a:gsLst>
                  <a:gs pos="0">
                    <a:schemeClr val="bg2"/>
                  </a:gs>
                  <a:gs pos="100000">
                    <a:schemeClr val="bg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9" name="ZoneTexte 18">
            <a:extLst>
              <a:ext uri="{FF2B5EF4-FFF2-40B4-BE49-F238E27FC236}">
                <a16:creationId xmlns:a16="http://schemas.microsoft.com/office/drawing/2014/main" id="{0E136943-8177-4DA9-8B48-8C1D088B10FB}"/>
              </a:ext>
            </a:extLst>
          </p:cNvPr>
          <p:cNvSpPr txBox="1"/>
          <p:nvPr/>
        </p:nvSpPr>
        <p:spPr>
          <a:xfrm>
            <a:off x="830670" y="765175"/>
            <a:ext cx="3024329" cy="523220"/>
          </a:xfrm>
          <a:prstGeom prst="rect">
            <a:avLst/>
          </a:prstGeom>
          <a:noFill/>
        </p:spPr>
        <p:txBody>
          <a:bodyPr wrap="square" rtlCol="0">
            <a:spAutoFit/>
          </a:bodyPr>
          <a:lstStyle/>
          <a:p>
            <a:r>
              <a:rPr lang="en-GB" sz="2800" b="1" dirty="0">
                <a:solidFill>
                  <a:schemeClr val="bg1"/>
                </a:solidFill>
              </a:rPr>
              <a:t>ABOUT IPSOS</a:t>
            </a:r>
          </a:p>
        </p:txBody>
      </p:sp>
      <p:sp>
        <p:nvSpPr>
          <p:cNvPr id="20" name="ZoneTexte 19">
            <a:extLst>
              <a:ext uri="{FF2B5EF4-FFF2-40B4-BE49-F238E27FC236}">
                <a16:creationId xmlns:a16="http://schemas.microsoft.com/office/drawing/2014/main" id="{E5CD3CC3-D6A9-4843-BAA5-63B9D755CE94}"/>
              </a:ext>
            </a:extLst>
          </p:cNvPr>
          <p:cNvSpPr txBox="1"/>
          <p:nvPr/>
        </p:nvSpPr>
        <p:spPr>
          <a:xfrm>
            <a:off x="815514" y="1594583"/>
            <a:ext cx="4464972" cy="4339650"/>
          </a:xfrm>
          <a:prstGeom prst="rect">
            <a:avLst/>
          </a:prstGeom>
          <a:noFill/>
        </p:spPr>
        <p:txBody>
          <a:bodyPr wrap="square" rtlCol="0">
            <a:spAutoFit/>
          </a:bodyPr>
          <a:lstStyle/>
          <a:p>
            <a:r>
              <a:rPr lang="en-GB" sz="1200" dirty="0">
                <a:solidFill>
                  <a:schemeClr val="bg1"/>
                </a:solidFill>
              </a:rPr>
              <a:t>Ipsos is the third largest market research company in the world, present in 90 markets and employing more than 18,000 people.</a:t>
            </a:r>
          </a:p>
          <a:p>
            <a:r>
              <a:rPr lang="en-GB" sz="1200" dirty="0">
                <a:solidFill>
                  <a:schemeClr val="bg1"/>
                </a:solidFill>
              </a:rPr>
              <a:t> </a:t>
            </a:r>
          </a:p>
          <a:p>
            <a:r>
              <a:rPr lang="en-GB" sz="1200" dirty="0">
                <a:solidFill>
                  <a:schemeClr val="bg1"/>
                </a:solidFill>
              </a:rPr>
              <a:t>Our research professionals, analysts and scientists have built unique multi-specialist capabilities that provide powerful insights into the actions, opinions and motivations of citizens, consumers, patients, customers or employees. Our 75 business solutions are based on primary data coming from our surveys, social media monitoring, and qualitative or observational techniques.</a:t>
            </a:r>
          </a:p>
          <a:p>
            <a:r>
              <a:rPr lang="en-GB" sz="1200" dirty="0">
                <a:solidFill>
                  <a:schemeClr val="bg1"/>
                </a:solidFill>
              </a:rPr>
              <a:t> </a:t>
            </a:r>
          </a:p>
          <a:p>
            <a:r>
              <a:rPr lang="en-GB" sz="1200" dirty="0">
                <a:solidFill>
                  <a:schemeClr val="bg1"/>
                </a:solidFill>
              </a:rPr>
              <a:t>“Game Changers” – our tagline – summarizes our ambition to help our 5,000 clients to navigate more easily in our deeply changing world.</a:t>
            </a:r>
          </a:p>
          <a:p>
            <a:r>
              <a:rPr lang="en-GB" sz="1200" dirty="0">
                <a:solidFill>
                  <a:schemeClr val="bg1"/>
                </a:solidFill>
              </a:rPr>
              <a:t> </a:t>
            </a:r>
          </a:p>
          <a:p>
            <a:r>
              <a:rPr lang="en-GB" sz="1200" dirty="0">
                <a:solidFill>
                  <a:schemeClr val="bg1"/>
                </a:solidFill>
              </a:rPr>
              <a:t>Founded in France in 1975, Ipsos is listed on the Euronext Paris since July 1st, 1999. The company is part of the SBF 120 and the Mid-60 index and is eligible for the Deferred Settlement Service (SRD).</a:t>
            </a:r>
          </a:p>
          <a:p>
            <a:br>
              <a:rPr lang="en-GB" sz="1200" dirty="0">
                <a:solidFill>
                  <a:schemeClr val="bg1"/>
                </a:solidFill>
              </a:rPr>
            </a:br>
            <a:r>
              <a:rPr lang="en-GB" sz="1200" dirty="0">
                <a:solidFill>
                  <a:schemeClr val="bg1"/>
                </a:solidFill>
              </a:rPr>
              <a:t>ISIN code FR0000073298, Reuters ISOS.PA, </a:t>
            </a:r>
          </a:p>
          <a:p>
            <a:r>
              <a:rPr lang="en-GB" sz="1200" dirty="0">
                <a:solidFill>
                  <a:schemeClr val="bg1"/>
                </a:solidFill>
              </a:rPr>
              <a:t>Bloomberg IPS:FP</a:t>
            </a:r>
          </a:p>
          <a:p>
            <a:pPr lvl="0">
              <a:defRPr/>
            </a:pPr>
            <a:r>
              <a:rPr lang="en-GB" sz="1200" b="1" dirty="0">
                <a:solidFill>
                  <a:schemeClr val="bg1"/>
                </a:solidFill>
                <a:hlinkClick r:id="rId2">
                  <a:extLst>
                    <a:ext uri="{A12FA001-AC4F-418D-AE19-62706E023703}">
                      <ahyp:hlinkClr xmlns:ahyp="http://schemas.microsoft.com/office/drawing/2018/hyperlinkcolor" val="tx"/>
                    </a:ext>
                  </a:extLst>
                </a:hlinkClick>
              </a:rPr>
              <a:t>www.ipsos.com</a:t>
            </a:r>
            <a:endParaRPr lang="en-GB" sz="1200" b="1" dirty="0">
              <a:solidFill>
                <a:schemeClr val="bg1"/>
              </a:solidFill>
            </a:endParaRPr>
          </a:p>
        </p:txBody>
      </p:sp>
      <p:cxnSp>
        <p:nvCxnSpPr>
          <p:cNvPr id="16" name="Straight Connector 43">
            <a:extLst>
              <a:ext uri="{FF2B5EF4-FFF2-40B4-BE49-F238E27FC236}">
                <a16:creationId xmlns:a16="http://schemas.microsoft.com/office/drawing/2014/main" id="{F59AF816-D4BC-4453-8D5D-2A4F36A0CC48}"/>
              </a:ext>
            </a:extLst>
          </p:cNvPr>
          <p:cNvCxnSpPr>
            <a:cxnSpLocks/>
          </p:cNvCxnSpPr>
          <p:nvPr/>
        </p:nvCxnSpPr>
        <p:spPr>
          <a:xfrm>
            <a:off x="815514" y="1397947"/>
            <a:ext cx="4176464" cy="0"/>
          </a:xfrm>
          <a:prstGeom prst="line">
            <a:avLst/>
          </a:prstGeom>
          <a:ln w="12700">
            <a:gradFill flip="none" rotWithShape="1">
              <a:gsLst>
                <a:gs pos="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E49E3FA-57DC-41AF-B578-248FEC0DE3E0}"/>
              </a:ext>
            </a:extLst>
          </p:cNvPr>
          <p:cNvSpPr>
            <a:spLocks noGrp="1"/>
          </p:cNvSpPr>
          <p:nvPr>
            <p:ph type="sldNum" sz="quarter" idx="10"/>
          </p:nvPr>
        </p:nvSpPr>
        <p:spPr/>
        <p:txBody>
          <a:bodyPr/>
          <a:lstStyle/>
          <a:p>
            <a:fld id="{D61AABEC-672F-4B68-B914-690DA978312C}" type="slidenum">
              <a:rPr lang="en-GB" smtClean="0"/>
              <a:pPr/>
              <a:t>21</a:t>
            </a:fld>
            <a:r>
              <a:rPr lang="en-GB" dirty="0"/>
              <a:t> </a:t>
            </a:r>
          </a:p>
        </p:txBody>
      </p:sp>
    </p:spTree>
    <p:extLst>
      <p:ext uri="{BB962C8B-B14F-4D97-AF65-F5344CB8AC3E}">
        <p14:creationId xmlns:p14="http://schemas.microsoft.com/office/powerpoint/2010/main" val="4083500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B77A74-B5A6-4725-AE58-59DE0896D160}"/>
              </a:ext>
            </a:extLst>
          </p:cNvPr>
          <p:cNvSpPr>
            <a:spLocks noGrp="1"/>
          </p:cNvSpPr>
          <p:nvPr>
            <p:ph type="sldNum" sz="quarter" idx="18"/>
          </p:nvPr>
        </p:nvSpPr>
        <p:spPr/>
        <p:txBody>
          <a:bodyPr/>
          <a:lstStyle/>
          <a:p>
            <a:fld id="{D61AABEC-672F-4B68-B914-690DA978312C}" type="slidenum">
              <a:rPr lang="en-GB" smtClean="0"/>
              <a:pPr/>
              <a:t>3</a:t>
            </a:fld>
            <a:r>
              <a:rPr lang="en-GB" dirty="0"/>
              <a:t> </a:t>
            </a:r>
          </a:p>
        </p:txBody>
      </p:sp>
      <p:sp>
        <p:nvSpPr>
          <p:cNvPr id="7" name="Title 6">
            <a:extLst>
              <a:ext uri="{FF2B5EF4-FFF2-40B4-BE49-F238E27FC236}">
                <a16:creationId xmlns:a16="http://schemas.microsoft.com/office/drawing/2014/main" id="{1C0A1656-0823-4E11-9D66-0BE0B1012C4B}"/>
              </a:ext>
            </a:extLst>
          </p:cNvPr>
          <p:cNvSpPr>
            <a:spLocks noGrp="1"/>
          </p:cNvSpPr>
          <p:nvPr>
            <p:ph type="title"/>
          </p:nvPr>
        </p:nvSpPr>
        <p:spPr>
          <a:xfrm>
            <a:off x="407988" y="368300"/>
            <a:ext cx="11376023" cy="387798"/>
          </a:xfrm>
        </p:spPr>
        <p:txBody>
          <a:bodyPr/>
          <a:lstStyle/>
          <a:p>
            <a:r>
              <a:rPr lang="en-GB" dirty="0"/>
              <a:t>Background &amp; Research Objectives</a:t>
            </a:r>
          </a:p>
        </p:txBody>
      </p:sp>
      <p:sp>
        <p:nvSpPr>
          <p:cNvPr id="11" name="TextBox 10">
            <a:extLst>
              <a:ext uri="{FF2B5EF4-FFF2-40B4-BE49-F238E27FC236}">
                <a16:creationId xmlns:a16="http://schemas.microsoft.com/office/drawing/2014/main" id="{C6C13363-7F24-4205-84D9-C6011998A14E}"/>
              </a:ext>
            </a:extLst>
          </p:cNvPr>
          <p:cNvSpPr txBox="1"/>
          <p:nvPr/>
        </p:nvSpPr>
        <p:spPr>
          <a:xfrm>
            <a:off x="767988" y="1196876"/>
            <a:ext cx="5040000" cy="395387"/>
          </a:xfrm>
          <a:prstGeom prst="rect">
            <a:avLst/>
          </a:prstGeom>
          <a:solidFill>
            <a:schemeClr val="bg2"/>
          </a:solidFill>
        </p:spPr>
        <p:txBody>
          <a:bodyPr wrap="square" lIns="0" tIns="0" rIns="0" bIns="0" rtlCol="0" anchor="ctr">
            <a:noAutofit/>
          </a:bodyPr>
          <a:lstStyle/>
          <a:p>
            <a:pPr algn="ctr"/>
            <a:r>
              <a:rPr lang="en-GB" b="1" cap="all" dirty="0">
                <a:solidFill>
                  <a:schemeClr val="bg1"/>
                </a:solidFill>
                <a:latin typeface="+mj-lt"/>
              </a:rPr>
              <a:t>Background</a:t>
            </a:r>
          </a:p>
        </p:txBody>
      </p:sp>
      <p:sp>
        <p:nvSpPr>
          <p:cNvPr id="14" name="TextBox 13">
            <a:extLst>
              <a:ext uri="{FF2B5EF4-FFF2-40B4-BE49-F238E27FC236}">
                <a16:creationId xmlns:a16="http://schemas.microsoft.com/office/drawing/2014/main" id="{B531AFEB-9BCA-4299-909F-4A2D15D6C319}"/>
              </a:ext>
            </a:extLst>
          </p:cNvPr>
          <p:cNvSpPr txBox="1"/>
          <p:nvPr/>
        </p:nvSpPr>
        <p:spPr>
          <a:xfrm>
            <a:off x="6744016" y="1196876"/>
            <a:ext cx="5040000" cy="395387"/>
          </a:xfrm>
          <a:prstGeom prst="rect">
            <a:avLst/>
          </a:prstGeom>
          <a:solidFill>
            <a:schemeClr val="tx2"/>
          </a:solidFill>
        </p:spPr>
        <p:txBody>
          <a:bodyPr wrap="square" lIns="0" tIns="0" rIns="0" bIns="0" rtlCol="0" anchor="ctr">
            <a:noAutofit/>
          </a:bodyPr>
          <a:lstStyle/>
          <a:p>
            <a:pPr algn="ctr"/>
            <a:r>
              <a:rPr lang="en-GB" b="1" cap="all" dirty="0">
                <a:solidFill>
                  <a:schemeClr val="bg1"/>
                </a:solidFill>
                <a:latin typeface="+mj-lt"/>
              </a:rPr>
              <a:t>Research Objectives</a:t>
            </a:r>
          </a:p>
        </p:txBody>
      </p:sp>
      <p:sp>
        <p:nvSpPr>
          <p:cNvPr id="19" name="Espace réservé du contenu 15">
            <a:extLst>
              <a:ext uri="{FF2B5EF4-FFF2-40B4-BE49-F238E27FC236}">
                <a16:creationId xmlns:a16="http://schemas.microsoft.com/office/drawing/2014/main" id="{359D4134-CAF4-475B-97D8-803FC23060C3}"/>
              </a:ext>
            </a:extLst>
          </p:cNvPr>
          <p:cNvSpPr txBox="1">
            <a:spLocks/>
          </p:cNvSpPr>
          <p:nvPr/>
        </p:nvSpPr>
        <p:spPr>
          <a:xfrm>
            <a:off x="407988" y="1592263"/>
            <a:ext cx="5400000" cy="4321175"/>
          </a:xfrm>
          <a:prstGeom prst="rect">
            <a:avLst/>
          </a:prstGeom>
        </p:spPr>
        <p:txBody>
          <a:bodyPr vert="horz" wrap="square" lIns="324000" tIns="252000" rIns="0" bIns="0" rtlCol="0">
            <a:noAutofit/>
          </a:bodyPr>
          <a:lstStyle>
            <a:defPPr>
              <a:defRPr lang="fr-FR"/>
            </a:defPPr>
            <a:lvl1pPr indent="0">
              <a:lnSpc>
                <a:spcPct val="100000"/>
              </a:lnSpc>
              <a:spcBef>
                <a:spcPts val="800"/>
              </a:spcBef>
              <a:buSzPct val="50000"/>
              <a:buFont typeface="Arial" panose="020B0406020202030204" pitchFamily="34" charset="0"/>
              <a:buNone/>
              <a:defRPr sz="1600" b="0"/>
            </a:lvl1pPr>
            <a:lvl2pPr marL="266700" lvl="1" indent="-219075" defTabSz="898525">
              <a:lnSpc>
                <a:spcPct val="100000"/>
              </a:lnSpc>
              <a:spcBef>
                <a:spcPts val="600"/>
              </a:spcBef>
              <a:buSzPct val="80000"/>
              <a:buFontTx/>
              <a:buBlip>
                <a:blip r:embed="rId2"/>
              </a:buBlip>
              <a:tabLst/>
              <a:defRPr sz="1600"/>
            </a:lvl2pPr>
            <a:lvl3pPr marL="539750" lvl="2" indent="-180975" defTabSz="898525">
              <a:lnSpc>
                <a:spcPct val="100000"/>
              </a:lnSpc>
              <a:spcBef>
                <a:spcPts val="600"/>
              </a:spcBef>
              <a:buFont typeface="Arial" panose="020B0604020202020204" pitchFamily="34" charset="0"/>
              <a:buChar char="‒"/>
              <a:defRPr sz="1400"/>
            </a:lvl3pPr>
            <a:lvl4pPr marL="808038" lvl="3" indent="-176213" defTabSz="898525">
              <a:lnSpc>
                <a:spcPct val="90000"/>
              </a:lnSpc>
              <a:spcBef>
                <a:spcPts val="500"/>
              </a:spcBef>
              <a:buFont typeface="Arial" panose="020B0604020202020204" pitchFamily="34" charset="0"/>
              <a:buChar char="‒"/>
              <a:tabLst/>
              <a:defRPr sz="1400"/>
            </a:lvl4pPr>
            <a:lvl5pPr marL="996950" lvl="4" indent="-146050" defTabSz="898525">
              <a:lnSpc>
                <a:spcPct val="90000"/>
              </a:lnSpc>
              <a:spcBef>
                <a:spcPts val="500"/>
              </a:spcBef>
              <a:buFont typeface="Arial" panose="020B0406020202030204" pitchFamily="34" charset="0"/>
              <a:buChar char="−"/>
              <a:tabLst/>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An EU commissioner is a member of the European Commission. Just like national ministers, each EU commissioner is assigned a topic on which he/she makes policy. </a:t>
            </a:r>
          </a:p>
          <a:p>
            <a:r>
              <a:rPr lang="en-GB" dirty="0"/>
              <a:t>He/she does this by designing, proposing and implementing laws, taking into account the current policy and the available budget. </a:t>
            </a:r>
          </a:p>
          <a:p>
            <a:r>
              <a:rPr lang="en-GB" dirty="0"/>
              <a:t>In this way, the topic is given the necessary attention and it is possible to draft rules that apply to the entire European Union. </a:t>
            </a:r>
          </a:p>
          <a:p>
            <a:r>
              <a:rPr lang="en-GB" b="1" dirty="0"/>
              <a:t>At this moment, there is no European commissioner for Animal Welfare. </a:t>
            </a:r>
          </a:p>
        </p:txBody>
      </p:sp>
      <p:sp>
        <p:nvSpPr>
          <p:cNvPr id="21" name="Espace réservé du contenu 15">
            <a:extLst>
              <a:ext uri="{FF2B5EF4-FFF2-40B4-BE49-F238E27FC236}">
                <a16:creationId xmlns:a16="http://schemas.microsoft.com/office/drawing/2014/main" id="{1B17748B-1AFF-4602-84FA-0492F0CA7A72}"/>
              </a:ext>
            </a:extLst>
          </p:cNvPr>
          <p:cNvSpPr txBox="1">
            <a:spLocks/>
          </p:cNvSpPr>
          <p:nvPr/>
        </p:nvSpPr>
        <p:spPr>
          <a:xfrm>
            <a:off x="6384016" y="1592263"/>
            <a:ext cx="5400000" cy="4321175"/>
          </a:xfrm>
          <a:prstGeom prst="rect">
            <a:avLst/>
          </a:prstGeom>
        </p:spPr>
        <p:txBody>
          <a:bodyPr vert="horz" wrap="square" lIns="324000" tIns="252000" rIns="0" bIns="0" rtlCol="0">
            <a:noAutofit/>
          </a:bodyPr>
          <a:lstStyle>
            <a:defPPr>
              <a:defRPr lang="fr-FR"/>
            </a:defPPr>
            <a:lvl1pPr indent="0">
              <a:lnSpc>
                <a:spcPct val="100000"/>
              </a:lnSpc>
              <a:spcBef>
                <a:spcPts val="800"/>
              </a:spcBef>
              <a:buSzPct val="50000"/>
              <a:buFont typeface="Arial" panose="020B0406020202030204" pitchFamily="34" charset="0"/>
              <a:buNone/>
              <a:defRPr sz="1600" b="0"/>
            </a:lvl1pPr>
            <a:lvl2pPr marL="266700" lvl="1" indent="-219075" defTabSz="898525">
              <a:lnSpc>
                <a:spcPct val="100000"/>
              </a:lnSpc>
              <a:spcBef>
                <a:spcPts val="600"/>
              </a:spcBef>
              <a:buSzPct val="80000"/>
              <a:buFontTx/>
              <a:buBlip>
                <a:blip r:embed="rId3"/>
              </a:buBlip>
              <a:tabLst/>
              <a:defRPr sz="1600"/>
            </a:lvl2pPr>
            <a:lvl3pPr marL="539750" lvl="2" indent="-180975" defTabSz="898525">
              <a:lnSpc>
                <a:spcPct val="100000"/>
              </a:lnSpc>
              <a:spcBef>
                <a:spcPts val="600"/>
              </a:spcBef>
              <a:buFont typeface="Arial" panose="020B0604020202020204" pitchFamily="34" charset="0"/>
              <a:buChar char="‒"/>
              <a:defRPr sz="1400"/>
            </a:lvl3pPr>
            <a:lvl4pPr marL="808038" lvl="3" indent="-176213" defTabSz="898525">
              <a:lnSpc>
                <a:spcPct val="90000"/>
              </a:lnSpc>
              <a:spcBef>
                <a:spcPts val="500"/>
              </a:spcBef>
              <a:buFont typeface="Arial" panose="020B0604020202020204" pitchFamily="34" charset="0"/>
              <a:buChar char="‒"/>
              <a:tabLst/>
              <a:defRPr sz="1400"/>
            </a:lvl4pPr>
            <a:lvl5pPr marL="996950" lvl="4" indent="-146050" defTabSz="898525">
              <a:lnSpc>
                <a:spcPct val="90000"/>
              </a:lnSpc>
              <a:spcBef>
                <a:spcPts val="500"/>
              </a:spcBef>
              <a:buFont typeface="Arial" panose="020B0406020202030204" pitchFamily="34" charset="0"/>
              <a:buChar char="−"/>
              <a:tabLst/>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GAIA wants to know whether European citizens think that there should be a European commissioner for Animal Welfare. </a:t>
            </a:r>
          </a:p>
        </p:txBody>
      </p:sp>
      <p:grpSp>
        <p:nvGrpSpPr>
          <p:cNvPr id="58" name="Group 57">
            <a:extLst>
              <a:ext uri="{FF2B5EF4-FFF2-40B4-BE49-F238E27FC236}">
                <a16:creationId xmlns:a16="http://schemas.microsoft.com/office/drawing/2014/main" id="{422AD7D5-1DA3-4285-B783-B98D1A0A1E6C}"/>
              </a:ext>
            </a:extLst>
          </p:cNvPr>
          <p:cNvGrpSpPr>
            <a:grpSpLocks noChangeAspect="1"/>
          </p:cNvGrpSpPr>
          <p:nvPr/>
        </p:nvGrpSpPr>
        <p:grpSpPr>
          <a:xfrm>
            <a:off x="6384016" y="1034569"/>
            <a:ext cx="720000" cy="720000"/>
            <a:chOff x="5615945" y="3201356"/>
            <a:chExt cx="960114" cy="960114"/>
          </a:xfrm>
        </p:grpSpPr>
        <p:sp>
          <p:nvSpPr>
            <p:cNvPr id="20" name="Ellipse 125">
              <a:extLst>
                <a:ext uri="{FF2B5EF4-FFF2-40B4-BE49-F238E27FC236}">
                  <a16:creationId xmlns:a16="http://schemas.microsoft.com/office/drawing/2014/main" id="{C1240775-482B-407B-B868-077A31402D3D}"/>
                </a:ext>
              </a:extLst>
            </p:cNvPr>
            <p:cNvSpPr>
              <a:spLocks noChangeAspect="1"/>
            </p:cNvSpPr>
            <p:nvPr/>
          </p:nvSpPr>
          <p:spPr>
            <a:xfrm>
              <a:off x="5615945" y="3201356"/>
              <a:ext cx="960114" cy="9601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ea typeface="+mn-ea"/>
                <a:cs typeface="+mn-cs"/>
              </a:endParaRPr>
            </a:p>
          </p:txBody>
        </p:sp>
        <p:grpSp>
          <p:nvGrpSpPr>
            <p:cNvPr id="22" name="Group 7">
              <a:extLst>
                <a:ext uri="{FF2B5EF4-FFF2-40B4-BE49-F238E27FC236}">
                  <a16:creationId xmlns:a16="http://schemas.microsoft.com/office/drawing/2014/main" id="{59C162F3-4984-4456-9C10-FA4A5DA0D67E}"/>
                </a:ext>
              </a:extLst>
            </p:cNvPr>
            <p:cNvGrpSpPr>
              <a:grpSpLocks noChangeAspect="1"/>
            </p:cNvGrpSpPr>
            <p:nvPr/>
          </p:nvGrpSpPr>
          <p:grpSpPr bwMode="auto">
            <a:xfrm>
              <a:off x="5822362" y="3386161"/>
              <a:ext cx="571090" cy="571458"/>
              <a:chOff x="282" y="954"/>
              <a:chExt cx="1548" cy="1549"/>
            </a:xfrm>
            <a:noFill/>
          </p:grpSpPr>
          <p:sp>
            <p:nvSpPr>
              <p:cNvPr id="23" name="Line 8">
                <a:extLst>
                  <a:ext uri="{FF2B5EF4-FFF2-40B4-BE49-F238E27FC236}">
                    <a16:creationId xmlns:a16="http://schemas.microsoft.com/office/drawing/2014/main" id="{7302745F-0CEC-40A8-9DCC-C92FC2509313}"/>
                  </a:ext>
                </a:extLst>
              </p:cNvPr>
              <p:cNvSpPr>
                <a:spLocks noChangeShapeType="1"/>
              </p:cNvSpPr>
              <p:nvPr/>
            </p:nvSpPr>
            <p:spPr bwMode="auto">
              <a:xfrm flipV="1">
                <a:off x="1023" y="1426"/>
                <a:ext cx="336" cy="336"/>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ea typeface="+mn-ea"/>
                  <a:cs typeface="+mn-cs"/>
                </a:endParaRPr>
              </a:p>
            </p:txBody>
          </p:sp>
          <p:sp>
            <p:nvSpPr>
              <p:cNvPr id="24" name="Freeform 9">
                <a:extLst>
                  <a:ext uri="{FF2B5EF4-FFF2-40B4-BE49-F238E27FC236}">
                    <a16:creationId xmlns:a16="http://schemas.microsoft.com/office/drawing/2014/main" id="{F86B9147-B9FC-4772-9FCE-387AD6C4F5A4}"/>
                  </a:ext>
                </a:extLst>
              </p:cNvPr>
              <p:cNvSpPr>
                <a:spLocks/>
              </p:cNvSpPr>
              <p:nvPr/>
            </p:nvSpPr>
            <p:spPr bwMode="auto">
              <a:xfrm>
                <a:off x="1359" y="954"/>
                <a:ext cx="471" cy="472"/>
              </a:xfrm>
              <a:custGeom>
                <a:avLst/>
                <a:gdLst>
                  <a:gd name="T0" fmla="*/ 471 w 471"/>
                  <a:gd name="T1" fmla="*/ 202 h 472"/>
                  <a:gd name="T2" fmla="*/ 201 w 471"/>
                  <a:gd name="T3" fmla="*/ 472 h 472"/>
                  <a:gd name="T4" fmla="*/ 0 w 471"/>
                  <a:gd name="T5" fmla="*/ 472 h 472"/>
                  <a:gd name="T6" fmla="*/ 0 w 471"/>
                  <a:gd name="T7" fmla="*/ 270 h 472"/>
                  <a:gd name="T8" fmla="*/ 269 w 471"/>
                  <a:gd name="T9" fmla="*/ 0 h 472"/>
                  <a:gd name="T10" fmla="*/ 269 w 471"/>
                  <a:gd name="T11" fmla="*/ 202 h 472"/>
                  <a:gd name="T12" fmla="*/ 471 w 471"/>
                  <a:gd name="T13" fmla="*/ 20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202"/>
                    </a:moveTo>
                    <a:lnTo>
                      <a:pt x="201" y="472"/>
                    </a:lnTo>
                    <a:lnTo>
                      <a:pt x="0" y="472"/>
                    </a:lnTo>
                    <a:lnTo>
                      <a:pt x="0" y="270"/>
                    </a:lnTo>
                    <a:lnTo>
                      <a:pt x="269" y="0"/>
                    </a:lnTo>
                    <a:lnTo>
                      <a:pt x="269" y="202"/>
                    </a:lnTo>
                    <a:lnTo>
                      <a:pt x="471" y="202"/>
                    </a:ln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ea typeface="+mn-ea"/>
                  <a:cs typeface="+mn-cs"/>
                </a:endParaRPr>
              </a:p>
            </p:txBody>
          </p:sp>
          <p:sp>
            <p:nvSpPr>
              <p:cNvPr id="25" name="Freeform 10">
                <a:extLst>
                  <a:ext uri="{FF2B5EF4-FFF2-40B4-BE49-F238E27FC236}">
                    <a16:creationId xmlns:a16="http://schemas.microsoft.com/office/drawing/2014/main" id="{F25EAEF6-ED78-44CC-AEB9-A5FD6975A405}"/>
                  </a:ext>
                </a:extLst>
              </p:cNvPr>
              <p:cNvSpPr>
                <a:spLocks/>
              </p:cNvSpPr>
              <p:nvPr/>
            </p:nvSpPr>
            <p:spPr bwMode="auto">
              <a:xfrm>
                <a:off x="282" y="1022"/>
                <a:ext cx="1480" cy="1481"/>
              </a:xfrm>
              <a:custGeom>
                <a:avLst/>
                <a:gdLst>
                  <a:gd name="T0" fmla="*/ 719 w 719"/>
                  <a:gd name="T1" fmla="*/ 359 h 719"/>
                  <a:gd name="T2" fmla="*/ 360 w 719"/>
                  <a:gd name="T3" fmla="*/ 719 h 719"/>
                  <a:gd name="T4" fmla="*/ 0 w 719"/>
                  <a:gd name="T5" fmla="*/ 359 h 719"/>
                  <a:gd name="T6" fmla="*/ 360 w 719"/>
                  <a:gd name="T7" fmla="*/ 0 h 719"/>
                </a:gdLst>
                <a:ahLst/>
                <a:cxnLst>
                  <a:cxn ang="0">
                    <a:pos x="T0" y="T1"/>
                  </a:cxn>
                  <a:cxn ang="0">
                    <a:pos x="T2" y="T3"/>
                  </a:cxn>
                  <a:cxn ang="0">
                    <a:pos x="T4" y="T5"/>
                  </a:cxn>
                  <a:cxn ang="0">
                    <a:pos x="T6" y="T7"/>
                  </a:cxn>
                </a:cxnLst>
                <a:rect l="0" t="0" r="r" b="b"/>
                <a:pathLst>
                  <a:path w="719" h="719">
                    <a:moveTo>
                      <a:pt x="719" y="359"/>
                    </a:moveTo>
                    <a:cubicBezTo>
                      <a:pt x="719" y="558"/>
                      <a:pt x="558" y="719"/>
                      <a:pt x="360" y="719"/>
                    </a:cubicBezTo>
                    <a:cubicBezTo>
                      <a:pt x="161" y="719"/>
                      <a:pt x="0" y="558"/>
                      <a:pt x="0" y="359"/>
                    </a:cubicBezTo>
                    <a:cubicBezTo>
                      <a:pt x="0" y="161"/>
                      <a:pt x="161" y="0"/>
                      <a:pt x="360" y="0"/>
                    </a:cubicBez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ea typeface="+mn-ea"/>
                  <a:cs typeface="+mn-cs"/>
                </a:endParaRPr>
              </a:p>
            </p:txBody>
          </p:sp>
          <p:sp>
            <p:nvSpPr>
              <p:cNvPr id="26" name="Freeform 11">
                <a:extLst>
                  <a:ext uri="{FF2B5EF4-FFF2-40B4-BE49-F238E27FC236}">
                    <a16:creationId xmlns:a16="http://schemas.microsoft.com/office/drawing/2014/main" id="{2317D9E3-F737-45F9-A65F-27CB4A99090F}"/>
                  </a:ext>
                </a:extLst>
              </p:cNvPr>
              <p:cNvSpPr>
                <a:spLocks/>
              </p:cNvSpPr>
              <p:nvPr/>
            </p:nvSpPr>
            <p:spPr bwMode="auto">
              <a:xfrm>
                <a:off x="282" y="1022"/>
                <a:ext cx="1480" cy="1481"/>
              </a:xfrm>
              <a:custGeom>
                <a:avLst/>
                <a:gdLst>
                  <a:gd name="T0" fmla="*/ 691 w 719"/>
                  <a:gd name="T1" fmla="*/ 219 h 719"/>
                  <a:gd name="T2" fmla="*/ 719 w 719"/>
                  <a:gd name="T3" fmla="*/ 359 h 719"/>
                  <a:gd name="T4" fmla="*/ 691 w 719"/>
                  <a:gd name="T5" fmla="*/ 499 h 719"/>
                  <a:gd name="T6" fmla="*/ 614 w 719"/>
                  <a:gd name="T7" fmla="*/ 614 h 719"/>
                  <a:gd name="T8" fmla="*/ 500 w 719"/>
                  <a:gd name="T9" fmla="*/ 691 h 719"/>
                  <a:gd name="T10" fmla="*/ 360 w 719"/>
                  <a:gd name="T11" fmla="*/ 719 h 719"/>
                  <a:gd name="T12" fmla="*/ 220 w 719"/>
                  <a:gd name="T13" fmla="*/ 691 h 719"/>
                  <a:gd name="T14" fmla="*/ 105 w 719"/>
                  <a:gd name="T15" fmla="*/ 614 h 719"/>
                  <a:gd name="T16" fmla="*/ 28 w 719"/>
                  <a:gd name="T17" fmla="*/ 499 h 719"/>
                  <a:gd name="T18" fmla="*/ 0 w 719"/>
                  <a:gd name="T19" fmla="*/ 359 h 719"/>
                  <a:gd name="T20" fmla="*/ 28 w 719"/>
                  <a:gd name="T21" fmla="*/ 219 h 719"/>
                  <a:gd name="T22" fmla="*/ 105 w 719"/>
                  <a:gd name="T23" fmla="*/ 105 h 719"/>
                  <a:gd name="T24" fmla="*/ 220 w 719"/>
                  <a:gd name="T25" fmla="*/ 28 h 719"/>
                  <a:gd name="T26" fmla="*/ 360 w 719"/>
                  <a:gd name="T27" fmla="*/ 0 h 719"/>
                  <a:gd name="T28" fmla="*/ 500 w 719"/>
                  <a:gd name="T29" fmla="*/ 28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9" h="719">
                    <a:moveTo>
                      <a:pt x="691" y="219"/>
                    </a:moveTo>
                    <a:cubicBezTo>
                      <a:pt x="709" y="262"/>
                      <a:pt x="719" y="310"/>
                      <a:pt x="719" y="359"/>
                    </a:cubicBezTo>
                    <a:cubicBezTo>
                      <a:pt x="719" y="409"/>
                      <a:pt x="709" y="456"/>
                      <a:pt x="691" y="499"/>
                    </a:cubicBezTo>
                    <a:cubicBezTo>
                      <a:pt x="673" y="542"/>
                      <a:pt x="647" y="581"/>
                      <a:pt x="614" y="614"/>
                    </a:cubicBezTo>
                    <a:cubicBezTo>
                      <a:pt x="581" y="646"/>
                      <a:pt x="543" y="673"/>
                      <a:pt x="500" y="691"/>
                    </a:cubicBezTo>
                    <a:cubicBezTo>
                      <a:pt x="457" y="709"/>
                      <a:pt x="409" y="719"/>
                      <a:pt x="360" y="719"/>
                    </a:cubicBezTo>
                    <a:cubicBezTo>
                      <a:pt x="310" y="719"/>
                      <a:pt x="263" y="709"/>
                      <a:pt x="220" y="691"/>
                    </a:cubicBezTo>
                    <a:cubicBezTo>
                      <a:pt x="177" y="673"/>
                      <a:pt x="138" y="646"/>
                      <a:pt x="105" y="614"/>
                    </a:cubicBezTo>
                    <a:cubicBezTo>
                      <a:pt x="73" y="581"/>
                      <a:pt x="46" y="542"/>
                      <a:pt x="28" y="499"/>
                    </a:cubicBezTo>
                    <a:cubicBezTo>
                      <a:pt x="10" y="456"/>
                      <a:pt x="0" y="409"/>
                      <a:pt x="0" y="359"/>
                    </a:cubicBezTo>
                    <a:cubicBezTo>
                      <a:pt x="0" y="310"/>
                      <a:pt x="10" y="262"/>
                      <a:pt x="28" y="219"/>
                    </a:cubicBezTo>
                    <a:cubicBezTo>
                      <a:pt x="46" y="176"/>
                      <a:pt x="73" y="138"/>
                      <a:pt x="105" y="105"/>
                    </a:cubicBezTo>
                    <a:cubicBezTo>
                      <a:pt x="138" y="72"/>
                      <a:pt x="177" y="46"/>
                      <a:pt x="220" y="28"/>
                    </a:cubicBezTo>
                    <a:cubicBezTo>
                      <a:pt x="263" y="10"/>
                      <a:pt x="310" y="0"/>
                      <a:pt x="360" y="0"/>
                    </a:cubicBezTo>
                    <a:cubicBezTo>
                      <a:pt x="409" y="0"/>
                      <a:pt x="457" y="10"/>
                      <a:pt x="500" y="28"/>
                    </a:cubicBez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ea typeface="+mn-ea"/>
                  <a:cs typeface="+mn-cs"/>
                </a:endParaRPr>
              </a:p>
            </p:txBody>
          </p:sp>
          <p:sp>
            <p:nvSpPr>
              <p:cNvPr id="27" name="Freeform 12">
                <a:extLst>
                  <a:ext uri="{FF2B5EF4-FFF2-40B4-BE49-F238E27FC236}">
                    <a16:creationId xmlns:a16="http://schemas.microsoft.com/office/drawing/2014/main" id="{5C561446-8703-4262-902B-540B9A2B910B}"/>
                  </a:ext>
                </a:extLst>
              </p:cNvPr>
              <p:cNvSpPr>
                <a:spLocks/>
              </p:cNvSpPr>
              <p:nvPr/>
            </p:nvSpPr>
            <p:spPr bwMode="auto">
              <a:xfrm>
                <a:off x="653" y="1393"/>
                <a:ext cx="739" cy="739"/>
              </a:xfrm>
              <a:custGeom>
                <a:avLst/>
                <a:gdLst>
                  <a:gd name="T0" fmla="*/ 345 w 359"/>
                  <a:gd name="T1" fmla="*/ 109 h 359"/>
                  <a:gd name="T2" fmla="*/ 359 w 359"/>
                  <a:gd name="T3" fmla="*/ 179 h 359"/>
                  <a:gd name="T4" fmla="*/ 345 w 359"/>
                  <a:gd name="T5" fmla="*/ 249 h 359"/>
                  <a:gd name="T6" fmla="*/ 307 w 359"/>
                  <a:gd name="T7" fmla="*/ 307 h 359"/>
                  <a:gd name="T8" fmla="*/ 250 w 359"/>
                  <a:gd name="T9" fmla="*/ 345 h 359"/>
                  <a:gd name="T10" fmla="*/ 180 w 359"/>
                  <a:gd name="T11" fmla="*/ 359 h 359"/>
                  <a:gd name="T12" fmla="*/ 110 w 359"/>
                  <a:gd name="T13" fmla="*/ 345 h 359"/>
                  <a:gd name="T14" fmla="*/ 52 w 359"/>
                  <a:gd name="T15" fmla="*/ 307 h 359"/>
                  <a:gd name="T16" fmla="*/ 14 w 359"/>
                  <a:gd name="T17" fmla="*/ 249 h 359"/>
                  <a:gd name="T18" fmla="*/ 0 w 359"/>
                  <a:gd name="T19" fmla="*/ 179 h 359"/>
                  <a:gd name="T20" fmla="*/ 14 w 359"/>
                  <a:gd name="T21" fmla="*/ 109 h 359"/>
                  <a:gd name="T22" fmla="*/ 52 w 359"/>
                  <a:gd name="T23" fmla="*/ 52 h 359"/>
                  <a:gd name="T24" fmla="*/ 110 w 359"/>
                  <a:gd name="T25" fmla="*/ 14 h 359"/>
                  <a:gd name="T26" fmla="*/ 180 w 359"/>
                  <a:gd name="T27" fmla="*/ 0 h 359"/>
                  <a:gd name="T28" fmla="*/ 250 w 359"/>
                  <a:gd name="T29" fmla="*/ 1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9" h="359">
                    <a:moveTo>
                      <a:pt x="345" y="109"/>
                    </a:moveTo>
                    <a:cubicBezTo>
                      <a:pt x="354" y="131"/>
                      <a:pt x="359" y="155"/>
                      <a:pt x="359" y="179"/>
                    </a:cubicBezTo>
                    <a:cubicBezTo>
                      <a:pt x="359" y="204"/>
                      <a:pt x="354" y="228"/>
                      <a:pt x="345" y="249"/>
                    </a:cubicBezTo>
                    <a:cubicBezTo>
                      <a:pt x="336" y="271"/>
                      <a:pt x="323" y="290"/>
                      <a:pt x="307" y="307"/>
                    </a:cubicBezTo>
                    <a:cubicBezTo>
                      <a:pt x="291" y="323"/>
                      <a:pt x="271" y="336"/>
                      <a:pt x="250" y="345"/>
                    </a:cubicBezTo>
                    <a:cubicBezTo>
                      <a:pt x="228" y="354"/>
                      <a:pt x="204" y="359"/>
                      <a:pt x="180" y="359"/>
                    </a:cubicBezTo>
                    <a:cubicBezTo>
                      <a:pt x="155" y="359"/>
                      <a:pt x="131" y="354"/>
                      <a:pt x="110" y="345"/>
                    </a:cubicBezTo>
                    <a:cubicBezTo>
                      <a:pt x="88" y="336"/>
                      <a:pt x="69" y="323"/>
                      <a:pt x="52" y="307"/>
                    </a:cubicBezTo>
                    <a:cubicBezTo>
                      <a:pt x="36" y="290"/>
                      <a:pt x="23" y="271"/>
                      <a:pt x="14" y="249"/>
                    </a:cubicBezTo>
                    <a:cubicBezTo>
                      <a:pt x="5" y="228"/>
                      <a:pt x="0" y="204"/>
                      <a:pt x="0" y="179"/>
                    </a:cubicBezTo>
                    <a:cubicBezTo>
                      <a:pt x="0" y="155"/>
                      <a:pt x="5" y="131"/>
                      <a:pt x="14" y="109"/>
                    </a:cubicBezTo>
                    <a:cubicBezTo>
                      <a:pt x="23" y="88"/>
                      <a:pt x="36" y="68"/>
                      <a:pt x="52" y="52"/>
                    </a:cubicBezTo>
                    <a:cubicBezTo>
                      <a:pt x="69" y="36"/>
                      <a:pt x="88" y="23"/>
                      <a:pt x="110" y="14"/>
                    </a:cubicBezTo>
                    <a:cubicBezTo>
                      <a:pt x="131" y="5"/>
                      <a:pt x="155" y="0"/>
                      <a:pt x="180" y="0"/>
                    </a:cubicBezTo>
                    <a:cubicBezTo>
                      <a:pt x="204" y="0"/>
                      <a:pt x="228" y="5"/>
                      <a:pt x="250" y="14"/>
                    </a:cubicBez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ea typeface="+mn-ea"/>
                  <a:cs typeface="+mn-cs"/>
                </a:endParaRPr>
              </a:p>
            </p:txBody>
          </p:sp>
        </p:grpSp>
      </p:grpSp>
      <p:grpSp>
        <p:nvGrpSpPr>
          <p:cNvPr id="57" name="Group 56">
            <a:extLst>
              <a:ext uri="{FF2B5EF4-FFF2-40B4-BE49-F238E27FC236}">
                <a16:creationId xmlns:a16="http://schemas.microsoft.com/office/drawing/2014/main" id="{428EAA74-FC86-403D-B535-D33D309CBC60}"/>
              </a:ext>
            </a:extLst>
          </p:cNvPr>
          <p:cNvGrpSpPr>
            <a:grpSpLocks noChangeAspect="1"/>
          </p:cNvGrpSpPr>
          <p:nvPr/>
        </p:nvGrpSpPr>
        <p:grpSpPr>
          <a:xfrm>
            <a:off x="407988" y="1034569"/>
            <a:ext cx="720000" cy="720000"/>
            <a:chOff x="2943368" y="4722315"/>
            <a:chExt cx="960114" cy="960114"/>
          </a:xfrm>
        </p:grpSpPr>
        <p:sp>
          <p:nvSpPr>
            <p:cNvPr id="47" name="Ellipse 60">
              <a:extLst>
                <a:ext uri="{FF2B5EF4-FFF2-40B4-BE49-F238E27FC236}">
                  <a16:creationId xmlns:a16="http://schemas.microsoft.com/office/drawing/2014/main" id="{D7E496AC-36EC-49B4-97E1-DC4DBC6CF382}"/>
                </a:ext>
              </a:extLst>
            </p:cNvPr>
            <p:cNvSpPr>
              <a:spLocks noChangeAspect="1"/>
            </p:cNvSpPr>
            <p:nvPr/>
          </p:nvSpPr>
          <p:spPr>
            <a:xfrm>
              <a:off x="2943368" y="4722315"/>
              <a:ext cx="960114" cy="96011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ea typeface="+mn-ea"/>
                <a:cs typeface="+mn-cs"/>
              </a:endParaRPr>
            </a:p>
          </p:txBody>
        </p:sp>
        <p:grpSp>
          <p:nvGrpSpPr>
            <p:cNvPr id="55" name="Group 54">
              <a:extLst>
                <a:ext uri="{FF2B5EF4-FFF2-40B4-BE49-F238E27FC236}">
                  <a16:creationId xmlns:a16="http://schemas.microsoft.com/office/drawing/2014/main" id="{57E27202-3EC1-4444-BDE6-0BC589941350}"/>
                </a:ext>
              </a:extLst>
            </p:cNvPr>
            <p:cNvGrpSpPr>
              <a:grpSpLocks noChangeAspect="1"/>
            </p:cNvGrpSpPr>
            <p:nvPr/>
          </p:nvGrpSpPr>
          <p:grpSpPr>
            <a:xfrm>
              <a:off x="3120673" y="4897207"/>
              <a:ext cx="605505" cy="610330"/>
              <a:chOff x="3109905" y="4897208"/>
              <a:chExt cx="605505" cy="610330"/>
            </a:xfrm>
            <a:noFill/>
          </p:grpSpPr>
          <p:sp>
            <p:nvSpPr>
              <p:cNvPr id="50" name="Oval 21">
                <a:extLst>
                  <a:ext uri="{FF2B5EF4-FFF2-40B4-BE49-F238E27FC236}">
                    <a16:creationId xmlns:a16="http://schemas.microsoft.com/office/drawing/2014/main" id="{627A75DF-306F-4F53-BEC1-9768BFA93D5F}"/>
                  </a:ext>
                </a:extLst>
              </p:cNvPr>
              <p:cNvSpPr>
                <a:spLocks noChangeArrowheads="1"/>
              </p:cNvSpPr>
              <p:nvPr/>
            </p:nvSpPr>
            <p:spPr bwMode="auto">
              <a:xfrm>
                <a:off x="3109905" y="4897208"/>
                <a:ext cx="451114" cy="451114"/>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ea typeface="+mn-ea"/>
                  <a:cs typeface="+mn-cs"/>
                </a:endParaRPr>
              </a:p>
            </p:txBody>
          </p:sp>
          <p:sp>
            <p:nvSpPr>
              <p:cNvPr id="52" name="Freeform 31">
                <a:extLst>
                  <a:ext uri="{FF2B5EF4-FFF2-40B4-BE49-F238E27FC236}">
                    <a16:creationId xmlns:a16="http://schemas.microsoft.com/office/drawing/2014/main" id="{CC08F94F-B428-4D75-9FA6-ED9C61E325A0}"/>
                  </a:ext>
                </a:extLst>
              </p:cNvPr>
              <p:cNvSpPr>
                <a:spLocks/>
              </p:cNvSpPr>
              <p:nvPr/>
            </p:nvSpPr>
            <p:spPr bwMode="auto">
              <a:xfrm>
                <a:off x="3452462" y="5247002"/>
                <a:ext cx="262948" cy="260536"/>
              </a:xfrm>
              <a:custGeom>
                <a:avLst/>
                <a:gdLst>
                  <a:gd name="T0" fmla="*/ 14 w 51"/>
                  <a:gd name="T1" fmla="*/ 0 h 51"/>
                  <a:gd name="T2" fmla="*/ 48 w 51"/>
                  <a:gd name="T3" fmla="*/ 34 h 51"/>
                  <a:gd name="T4" fmla="*/ 48 w 51"/>
                  <a:gd name="T5" fmla="*/ 45 h 51"/>
                  <a:gd name="T6" fmla="*/ 45 w 51"/>
                  <a:gd name="T7" fmla="*/ 48 h 51"/>
                  <a:gd name="T8" fmla="*/ 34 w 51"/>
                  <a:gd name="T9" fmla="*/ 48 h 51"/>
                  <a:gd name="T10" fmla="*/ 0 w 51"/>
                  <a:gd name="T11" fmla="*/ 14 h 51"/>
                </a:gdLst>
                <a:ahLst/>
                <a:cxnLst>
                  <a:cxn ang="0">
                    <a:pos x="T0" y="T1"/>
                  </a:cxn>
                  <a:cxn ang="0">
                    <a:pos x="T2" y="T3"/>
                  </a:cxn>
                  <a:cxn ang="0">
                    <a:pos x="T4" y="T5"/>
                  </a:cxn>
                  <a:cxn ang="0">
                    <a:pos x="T6" y="T7"/>
                  </a:cxn>
                  <a:cxn ang="0">
                    <a:pos x="T8" y="T9"/>
                  </a:cxn>
                  <a:cxn ang="0">
                    <a:pos x="T10" y="T11"/>
                  </a:cxn>
                </a:cxnLst>
                <a:rect l="0" t="0" r="r" b="b"/>
                <a:pathLst>
                  <a:path w="51" h="51">
                    <a:moveTo>
                      <a:pt x="14" y="0"/>
                    </a:moveTo>
                    <a:cubicBezTo>
                      <a:pt x="48" y="34"/>
                      <a:pt x="48" y="34"/>
                      <a:pt x="48" y="34"/>
                    </a:cubicBezTo>
                    <a:cubicBezTo>
                      <a:pt x="51" y="37"/>
                      <a:pt x="51" y="42"/>
                      <a:pt x="48" y="45"/>
                    </a:cubicBezTo>
                    <a:cubicBezTo>
                      <a:pt x="45" y="48"/>
                      <a:pt x="45" y="48"/>
                      <a:pt x="45" y="48"/>
                    </a:cubicBezTo>
                    <a:cubicBezTo>
                      <a:pt x="42" y="51"/>
                      <a:pt x="37" y="51"/>
                      <a:pt x="34" y="48"/>
                    </a:cubicBezTo>
                    <a:cubicBezTo>
                      <a:pt x="0" y="14"/>
                      <a:pt x="0" y="14"/>
                      <a:pt x="0" y="14"/>
                    </a:cubicBez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ea typeface="+mn-ea"/>
                  <a:cs typeface="+mn-cs"/>
                </a:endParaRPr>
              </a:p>
            </p:txBody>
          </p:sp>
          <p:sp>
            <p:nvSpPr>
              <p:cNvPr id="53" name="Oval 21">
                <a:extLst>
                  <a:ext uri="{FF2B5EF4-FFF2-40B4-BE49-F238E27FC236}">
                    <a16:creationId xmlns:a16="http://schemas.microsoft.com/office/drawing/2014/main" id="{FEC69F48-D690-44E6-A2B5-E72A64305EB2}"/>
                  </a:ext>
                </a:extLst>
              </p:cNvPr>
              <p:cNvSpPr>
                <a:spLocks noChangeArrowheads="1"/>
              </p:cNvSpPr>
              <p:nvPr/>
            </p:nvSpPr>
            <p:spPr bwMode="auto">
              <a:xfrm>
                <a:off x="3183759" y="4971062"/>
                <a:ext cx="303408" cy="303408"/>
              </a:xfrm>
              <a:prstGeom prst="arc">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ea typeface="+mn-ea"/>
                  <a:cs typeface="+mn-cs"/>
                </a:endParaRPr>
              </a:p>
            </p:txBody>
          </p:sp>
          <p:sp>
            <p:nvSpPr>
              <p:cNvPr id="54" name="Line 66">
                <a:extLst>
                  <a:ext uri="{FF2B5EF4-FFF2-40B4-BE49-F238E27FC236}">
                    <a16:creationId xmlns:a16="http://schemas.microsoft.com/office/drawing/2014/main" id="{8F7DEFC6-9D87-490C-9DD5-AFC0BFEDAB4A}"/>
                  </a:ext>
                </a:extLst>
              </p:cNvPr>
              <p:cNvSpPr>
                <a:spLocks noChangeShapeType="1"/>
              </p:cNvSpPr>
              <p:nvPr/>
            </p:nvSpPr>
            <p:spPr bwMode="auto">
              <a:xfrm flipH="1">
                <a:off x="3502235" y="5296355"/>
                <a:ext cx="64800" cy="64800"/>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ea typeface="+mn-ea"/>
                  <a:cs typeface="+mn-cs"/>
                </a:endParaRPr>
              </a:p>
            </p:txBody>
          </p:sp>
        </p:grpSp>
      </p:grpSp>
      <p:cxnSp>
        <p:nvCxnSpPr>
          <p:cNvPr id="28" name="Straight Connector 35">
            <a:extLst>
              <a:ext uri="{FF2B5EF4-FFF2-40B4-BE49-F238E27FC236}">
                <a16:creationId xmlns:a16="http://schemas.microsoft.com/office/drawing/2014/main" id="{F6FB8EAB-16F0-40E4-A4A8-CFD957C033B3}"/>
              </a:ext>
            </a:extLst>
          </p:cNvPr>
          <p:cNvCxnSpPr>
            <a:cxnSpLocks/>
          </p:cNvCxnSpPr>
          <p:nvPr/>
        </p:nvCxnSpPr>
        <p:spPr>
          <a:xfrm>
            <a:off x="6096000" y="1196975"/>
            <a:ext cx="0" cy="4716462"/>
          </a:xfrm>
          <a:prstGeom prst="line">
            <a:avLst/>
          </a:prstGeom>
          <a:ln w="12700">
            <a:gradFill>
              <a:gsLst>
                <a:gs pos="50000">
                  <a:schemeClr val="tx1">
                    <a:lumMod val="50000"/>
                    <a:lumOff val="50000"/>
                  </a:schemeClr>
                </a:gs>
                <a:gs pos="0">
                  <a:schemeClr val="tx1">
                    <a:lumMod val="50000"/>
                    <a:lumOff val="50000"/>
                    <a:alpha val="0"/>
                  </a:schemeClr>
                </a:gs>
                <a:gs pos="100000">
                  <a:schemeClr val="tx1">
                    <a:lumMod val="50000"/>
                    <a:lumOff val="50000"/>
                    <a:alpha val="0"/>
                  </a:schemeClr>
                </a:gs>
              </a:gsLst>
              <a:lin ang="5400000" scaled="1"/>
            </a:gradFill>
            <a:prstDash val="solid"/>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79D9D2C-8E19-41D1-A6CB-E1D4FBFAF46F}"/>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Lst>
          </a:blip>
          <a:srcRect t="14345" b="13737"/>
          <a:stretch/>
        </p:blipFill>
        <p:spPr>
          <a:xfrm>
            <a:off x="6697452" y="2798674"/>
            <a:ext cx="5086553" cy="3024757"/>
          </a:xfrm>
          <a:prstGeom prst="rect">
            <a:avLst/>
          </a:prstGeom>
        </p:spPr>
      </p:pic>
    </p:spTree>
    <p:extLst>
      <p:ext uri="{BB962C8B-B14F-4D97-AF65-F5344CB8AC3E}">
        <p14:creationId xmlns:p14="http://schemas.microsoft.com/office/powerpoint/2010/main" val="3063445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6081-F989-499B-85EB-7D7CC9667308}"/>
              </a:ext>
            </a:extLst>
          </p:cNvPr>
          <p:cNvSpPr>
            <a:spLocks noGrp="1"/>
          </p:cNvSpPr>
          <p:nvPr>
            <p:ph type="title"/>
          </p:nvPr>
        </p:nvSpPr>
        <p:spPr/>
        <p:txBody>
          <a:bodyPr/>
          <a:lstStyle/>
          <a:p>
            <a:r>
              <a:rPr lang="en-GB" dirty="0"/>
              <a:t>Methodology</a:t>
            </a:r>
          </a:p>
        </p:txBody>
      </p:sp>
      <p:sp>
        <p:nvSpPr>
          <p:cNvPr id="6" name="Rectangle 5">
            <a:extLst>
              <a:ext uri="{FF2B5EF4-FFF2-40B4-BE49-F238E27FC236}">
                <a16:creationId xmlns:a16="http://schemas.microsoft.com/office/drawing/2014/main" id="{EF20A827-01D0-43D6-A001-4DFF8B6DC67A}"/>
              </a:ext>
            </a:extLst>
          </p:cNvPr>
          <p:cNvSpPr/>
          <p:nvPr/>
        </p:nvSpPr>
        <p:spPr>
          <a:xfrm>
            <a:off x="407988" y="1206500"/>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en-GB" cap="all" dirty="0">
                <a:solidFill>
                  <a:schemeClr val="bg2"/>
                </a:solidFill>
                <a:latin typeface="+mj-lt"/>
              </a:rPr>
              <a:t>SAMPLE DESCRIPTION</a:t>
            </a:r>
          </a:p>
        </p:txBody>
      </p:sp>
      <p:cxnSp>
        <p:nvCxnSpPr>
          <p:cNvPr id="7" name="Straight Connector 6">
            <a:extLst>
              <a:ext uri="{FF2B5EF4-FFF2-40B4-BE49-F238E27FC236}">
                <a16:creationId xmlns:a16="http://schemas.microsoft.com/office/drawing/2014/main" id="{28E3E57B-32FA-44D0-861A-0743C0812759}"/>
              </a:ext>
            </a:extLst>
          </p:cNvPr>
          <p:cNvCxnSpPr/>
          <p:nvPr/>
        </p:nvCxnSpPr>
        <p:spPr>
          <a:xfrm>
            <a:off x="407988" y="1565275"/>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B7CE816-18E5-4A4F-B3EB-B6E0A26953C9}"/>
              </a:ext>
            </a:extLst>
          </p:cNvPr>
          <p:cNvSpPr txBox="1"/>
          <p:nvPr/>
        </p:nvSpPr>
        <p:spPr>
          <a:xfrm>
            <a:off x="1306152" y="1797928"/>
            <a:ext cx="4141836" cy="430887"/>
          </a:xfrm>
          <a:prstGeom prst="rect">
            <a:avLst/>
          </a:prstGeom>
          <a:noFill/>
        </p:spPr>
        <p:txBody>
          <a:bodyPr wrap="square" lIns="0" tIns="0" rIns="0" bIns="0" rtlCol="0" anchor="ctr">
            <a:spAutoFit/>
          </a:bodyPr>
          <a:lstStyle/>
          <a:p>
            <a:pPr lvl="0">
              <a:buClr>
                <a:srgbClr val="CBA43E"/>
              </a:buClr>
            </a:pPr>
            <a:r>
              <a:rPr lang="en-GB" sz="1400" dirty="0"/>
              <a:t>Adults (18-65 y.o.) in the 10 largest EU countries </a:t>
            </a:r>
          </a:p>
          <a:p>
            <a:pPr lvl="0">
              <a:buClr>
                <a:srgbClr val="CBA43E"/>
              </a:buClr>
            </a:pPr>
            <a:r>
              <a:rPr lang="en-GB" sz="1400" dirty="0"/>
              <a:t>(covers 81% of EU population)</a:t>
            </a:r>
          </a:p>
        </p:txBody>
      </p:sp>
      <p:sp>
        <p:nvSpPr>
          <p:cNvPr id="34" name="Rectangle 33">
            <a:extLst>
              <a:ext uri="{FF2B5EF4-FFF2-40B4-BE49-F238E27FC236}">
                <a16:creationId xmlns:a16="http://schemas.microsoft.com/office/drawing/2014/main" id="{440804A8-12FF-415A-A50D-0F5752A55011}"/>
              </a:ext>
            </a:extLst>
          </p:cNvPr>
          <p:cNvSpPr/>
          <p:nvPr/>
        </p:nvSpPr>
        <p:spPr>
          <a:xfrm>
            <a:off x="407988" y="2692428"/>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en-GB" cap="all" dirty="0">
                <a:solidFill>
                  <a:schemeClr val="bg2"/>
                </a:solidFill>
                <a:latin typeface="+mj-lt"/>
              </a:rPr>
              <a:t>SAMPLE SIZE</a:t>
            </a:r>
          </a:p>
        </p:txBody>
      </p:sp>
      <p:cxnSp>
        <p:nvCxnSpPr>
          <p:cNvPr id="35" name="Straight Connector 34">
            <a:extLst>
              <a:ext uri="{FF2B5EF4-FFF2-40B4-BE49-F238E27FC236}">
                <a16:creationId xmlns:a16="http://schemas.microsoft.com/office/drawing/2014/main" id="{285D3951-1D8D-4AD7-BBA6-7B8F6C5A47F3}"/>
              </a:ext>
            </a:extLst>
          </p:cNvPr>
          <p:cNvCxnSpPr/>
          <p:nvPr/>
        </p:nvCxnSpPr>
        <p:spPr>
          <a:xfrm>
            <a:off x="407988" y="3051203"/>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64FB320-940F-4E6B-92C0-0C9B70AB2429}"/>
              </a:ext>
            </a:extLst>
          </p:cNvPr>
          <p:cNvSpPr txBox="1"/>
          <p:nvPr/>
        </p:nvSpPr>
        <p:spPr>
          <a:xfrm>
            <a:off x="1306152" y="3281772"/>
            <a:ext cx="4141836" cy="430887"/>
          </a:xfrm>
          <a:prstGeom prst="rect">
            <a:avLst/>
          </a:prstGeom>
        </p:spPr>
        <p:txBody>
          <a:bodyPr vert="horz" wrap="square" lIns="0" tIns="0" rIns="0" bIns="0" rtlCol="0" anchor="ctr">
            <a:spAutoFit/>
          </a:bodyPr>
          <a:lstStyle>
            <a:defPPr>
              <a:defRPr lang="fr-FR"/>
            </a:defPPr>
            <a:lvl1pPr indent="0">
              <a:lnSpc>
                <a:spcPct val="100000"/>
              </a:lnSpc>
              <a:spcBef>
                <a:spcPts val="0"/>
              </a:spcBef>
              <a:buSzPct val="50000"/>
              <a:buFont typeface="Arial" panose="020B0406020202030204" pitchFamily="34" charset="0"/>
              <a:buNone/>
              <a:defRPr sz="1400" b="0"/>
            </a:lvl1pPr>
            <a:lvl2pPr marL="266700" lvl="1" indent="-219075" defTabSz="898525">
              <a:lnSpc>
                <a:spcPct val="100000"/>
              </a:lnSpc>
              <a:spcBef>
                <a:spcPts val="0"/>
              </a:spcBef>
              <a:buSzPct val="80000"/>
              <a:buFontTx/>
              <a:buBlip>
                <a:blip r:embed="rId2"/>
              </a:buBlip>
              <a:tabLst/>
              <a:defRPr sz="1400"/>
            </a:lvl2pPr>
            <a:lvl3pPr marL="539750" lvl="2" indent="-180975" defTabSz="898525">
              <a:lnSpc>
                <a:spcPct val="100000"/>
              </a:lnSpc>
              <a:spcBef>
                <a:spcPts val="600"/>
              </a:spcBef>
              <a:buFont typeface="Arial" panose="020B0604020202020204" pitchFamily="34" charset="0"/>
              <a:buChar char="‒"/>
              <a:defRPr sz="1400"/>
            </a:lvl3pPr>
            <a:lvl4pPr marL="808038" lvl="3" indent="-176213" defTabSz="898525">
              <a:lnSpc>
                <a:spcPct val="90000"/>
              </a:lnSpc>
              <a:spcBef>
                <a:spcPts val="500"/>
              </a:spcBef>
              <a:buFont typeface="Arial" panose="020B0604020202020204" pitchFamily="34" charset="0"/>
              <a:buChar char="‒"/>
              <a:tabLst/>
              <a:defRPr sz="1400"/>
            </a:lvl4pPr>
            <a:lvl5pPr marL="996950" lvl="4" indent="-146050" defTabSz="898525">
              <a:lnSpc>
                <a:spcPct val="90000"/>
              </a:lnSpc>
              <a:spcBef>
                <a:spcPts val="500"/>
              </a:spcBef>
              <a:buFont typeface="Arial" panose="020B0406020202030204" pitchFamily="34" charset="0"/>
              <a:buChar char="−"/>
              <a:tabLst/>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n=3500 </a:t>
            </a:r>
            <a:br>
              <a:rPr lang="en-GB" dirty="0"/>
            </a:br>
            <a:r>
              <a:rPr lang="en-GB" dirty="0"/>
              <a:t>(n=300 - 400 per country depending on country size) </a:t>
            </a:r>
          </a:p>
        </p:txBody>
      </p:sp>
      <p:sp>
        <p:nvSpPr>
          <p:cNvPr id="42" name="Rectangle 41">
            <a:extLst>
              <a:ext uri="{FF2B5EF4-FFF2-40B4-BE49-F238E27FC236}">
                <a16:creationId xmlns:a16="http://schemas.microsoft.com/office/drawing/2014/main" id="{7577CB46-55CA-47FE-991E-7CDE279857B5}"/>
              </a:ext>
            </a:extLst>
          </p:cNvPr>
          <p:cNvSpPr/>
          <p:nvPr/>
        </p:nvSpPr>
        <p:spPr>
          <a:xfrm>
            <a:off x="407988" y="4178357"/>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en-GB" cap="all" dirty="0">
                <a:solidFill>
                  <a:schemeClr val="bg2"/>
                </a:solidFill>
                <a:latin typeface="+mj-lt"/>
              </a:rPr>
              <a:t>QUOTA</a:t>
            </a:r>
          </a:p>
        </p:txBody>
      </p:sp>
      <p:cxnSp>
        <p:nvCxnSpPr>
          <p:cNvPr id="43" name="Straight Connector 42">
            <a:extLst>
              <a:ext uri="{FF2B5EF4-FFF2-40B4-BE49-F238E27FC236}">
                <a16:creationId xmlns:a16="http://schemas.microsoft.com/office/drawing/2014/main" id="{C540E9BE-5520-4886-AF9E-2DDB7CC3FF82}"/>
              </a:ext>
            </a:extLst>
          </p:cNvPr>
          <p:cNvCxnSpPr/>
          <p:nvPr/>
        </p:nvCxnSpPr>
        <p:spPr>
          <a:xfrm>
            <a:off x="407988" y="4537132"/>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566F45B-3DFA-46F6-8EE7-97576CD48D9F}"/>
              </a:ext>
            </a:extLst>
          </p:cNvPr>
          <p:cNvSpPr txBox="1"/>
          <p:nvPr/>
        </p:nvSpPr>
        <p:spPr>
          <a:xfrm>
            <a:off x="1306152" y="4550173"/>
            <a:ext cx="4141836" cy="861774"/>
          </a:xfrm>
          <a:prstGeom prst="rect">
            <a:avLst/>
          </a:prstGeom>
        </p:spPr>
        <p:txBody>
          <a:bodyPr vert="horz" wrap="square" lIns="0" tIns="0" rIns="0" bIns="0" rtlCol="0" anchor="ctr">
            <a:spAutoFit/>
          </a:bodyPr>
          <a:lstStyle>
            <a:defPPr>
              <a:defRPr lang="fr-FR"/>
            </a:defPPr>
            <a:lvl1pPr indent="0">
              <a:lnSpc>
                <a:spcPct val="100000"/>
              </a:lnSpc>
              <a:spcBef>
                <a:spcPts val="800"/>
              </a:spcBef>
              <a:buSzPct val="50000"/>
              <a:buFont typeface="Arial" panose="020B0406020202030204" pitchFamily="34" charset="0"/>
              <a:buNone/>
              <a:defRPr sz="1600" b="0"/>
            </a:lvl1pPr>
            <a:lvl2pPr marL="266700" lvl="1" indent="-219075" defTabSz="898525">
              <a:lnSpc>
                <a:spcPct val="100000"/>
              </a:lnSpc>
              <a:spcBef>
                <a:spcPts val="600"/>
              </a:spcBef>
              <a:buSzPct val="80000"/>
              <a:buFontTx/>
              <a:buBlip>
                <a:blip r:embed="rId2"/>
              </a:buBlip>
              <a:tabLst/>
              <a:defRPr sz="1600"/>
            </a:lvl2pPr>
            <a:lvl3pPr marL="539750" lvl="2" indent="-180975" defTabSz="898525">
              <a:lnSpc>
                <a:spcPct val="100000"/>
              </a:lnSpc>
              <a:spcBef>
                <a:spcPts val="600"/>
              </a:spcBef>
              <a:buFont typeface="Arial" panose="020B0604020202020204" pitchFamily="34" charset="0"/>
              <a:buChar char="‒"/>
              <a:defRPr sz="1400"/>
            </a:lvl3pPr>
            <a:lvl4pPr marL="808038" lvl="3" indent="-176213" defTabSz="898525">
              <a:lnSpc>
                <a:spcPct val="90000"/>
              </a:lnSpc>
              <a:spcBef>
                <a:spcPts val="500"/>
              </a:spcBef>
              <a:buFont typeface="Arial" panose="020B0604020202020204" pitchFamily="34" charset="0"/>
              <a:buChar char="‒"/>
              <a:tabLst/>
              <a:defRPr sz="1400"/>
            </a:lvl4pPr>
            <a:lvl5pPr marL="996950" lvl="4" indent="-146050" defTabSz="898525">
              <a:lnSpc>
                <a:spcPct val="90000"/>
              </a:lnSpc>
              <a:spcBef>
                <a:spcPts val="500"/>
              </a:spcBef>
              <a:buFont typeface="Arial" panose="020B0406020202030204" pitchFamily="34" charset="0"/>
              <a:buChar char="−"/>
              <a:tabLst/>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r>
              <a:rPr lang="en-GB" sz="1400" dirty="0"/>
              <a:t>For each country</a:t>
            </a:r>
          </a:p>
          <a:p>
            <a:pPr lvl="1">
              <a:spcBef>
                <a:spcPts val="0"/>
              </a:spcBef>
            </a:pPr>
            <a:r>
              <a:rPr lang="en-GB" sz="1400" dirty="0"/>
              <a:t>Gender </a:t>
            </a:r>
          </a:p>
          <a:p>
            <a:pPr lvl="1">
              <a:spcBef>
                <a:spcPts val="0"/>
              </a:spcBef>
            </a:pPr>
            <a:r>
              <a:rPr lang="en-GB" sz="1400" dirty="0"/>
              <a:t>Age</a:t>
            </a:r>
          </a:p>
          <a:p>
            <a:pPr lvl="1">
              <a:spcBef>
                <a:spcPts val="0"/>
              </a:spcBef>
            </a:pPr>
            <a:r>
              <a:rPr lang="en-GB" sz="1400" dirty="0"/>
              <a:t>Region </a:t>
            </a:r>
          </a:p>
        </p:txBody>
      </p:sp>
      <p:sp>
        <p:nvSpPr>
          <p:cNvPr id="50" name="Rectangle 49">
            <a:extLst>
              <a:ext uri="{FF2B5EF4-FFF2-40B4-BE49-F238E27FC236}">
                <a16:creationId xmlns:a16="http://schemas.microsoft.com/office/drawing/2014/main" id="{F8DA8565-7ED0-4130-8068-617E60D21CF8}"/>
              </a:ext>
            </a:extLst>
          </p:cNvPr>
          <p:cNvSpPr/>
          <p:nvPr/>
        </p:nvSpPr>
        <p:spPr>
          <a:xfrm>
            <a:off x="6096000" y="1206500"/>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en-GB" cap="all" dirty="0">
                <a:solidFill>
                  <a:schemeClr val="bg2"/>
                </a:solidFill>
                <a:latin typeface="+mj-lt"/>
              </a:rPr>
              <a:t>DATA COLLECTION METHOD</a:t>
            </a:r>
          </a:p>
        </p:txBody>
      </p:sp>
      <p:cxnSp>
        <p:nvCxnSpPr>
          <p:cNvPr id="51" name="Straight Connector 50">
            <a:extLst>
              <a:ext uri="{FF2B5EF4-FFF2-40B4-BE49-F238E27FC236}">
                <a16:creationId xmlns:a16="http://schemas.microsoft.com/office/drawing/2014/main" id="{345DFD78-25BB-40EC-9DFE-7046AB5698D8}"/>
              </a:ext>
            </a:extLst>
          </p:cNvPr>
          <p:cNvCxnSpPr/>
          <p:nvPr/>
        </p:nvCxnSpPr>
        <p:spPr>
          <a:xfrm>
            <a:off x="6096000" y="1565275"/>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300002E-6B54-4C39-9C1D-C0DC1A62B0C8}"/>
              </a:ext>
            </a:extLst>
          </p:cNvPr>
          <p:cNvSpPr txBox="1"/>
          <p:nvPr/>
        </p:nvSpPr>
        <p:spPr>
          <a:xfrm>
            <a:off x="6994164" y="1905649"/>
            <a:ext cx="4141836" cy="215444"/>
          </a:xfrm>
          <a:prstGeom prst="rect">
            <a:avLst/>
          </a:prstGeom>
          <a:noFill/>
        </p:spPr>
        <p:txBody>
          <a:bodyPr wrap="square" lIns="0" tIns="0" rIns="0" bIns="0" rtlCol="0" anchor="ctr">
            <a:spAutoFit/>
          </a:bodyPr>
          <a:lstStyle>
            <a:defPPr>
              <a:defRPr lang="en-US"/>
            </a:defPPr>
            <a:lvl1pPr lvl="0">
              <a:spcBef>
                <a:spcPts val="1000"/>
              </a:spcBef>
              <a:buClr>
                <a:srgbClr val="CBA43E"/>
              </a:buClr>
              <a:defRPr sz="2400">
                <a:solidFill>
                  <a:srgbClr val="373430"/>
                </a:solidFill>
              </a:defRPr>
            </a:lvl1pPr>
          </a:lstStyle>
          <a:p>
            <a:pPr>
              <a:spcBef>
                <a:spcPts val="0"/>
              </a:spcBef>
            </a:pPr>
            <a:r>
              <a:rPr lang="en-GB" sz="1400" dirty="0">
                <a:solidFill>
                  <a:schemeClr val="tx1"/>
                </a:solidFill>
              </a:rPr>
              <a:t>Online interviews on Ipsos panel</a:t>
            </a:r>
          </a:p>
        </p:txBody>
      </p:sp>
      <p:sp>
        <p:nvSpPr>
          <p:cNvPr id="58" name="Rectangle 57">
            <a:extLst>
              <a:ext uri="{FF2B5EF4-FFF2-40B4-BE49-F238E27FC236}">
                <a16:creationId xmlns:a16="http://schemas.microsoft.com/office/drawing/2014/main" id="{9ED2E5DA-4851-4563-A19B-A14EC8133E30}"/>
              </a:ext>
            </a:extLst>
          </p:cNvPr>
          <p:cNvSpPr/>
          <p:nvPr/>
        </p:nvSpPr>
        <p:spPr>
          <a:xfrm>
            <a:off x="6096000" y="2692428"/>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en-GB" cap="all" dirty="0">
                <a:solidFill>
                  <a:schemeClr val="bg2"/>
                </a:solidFill>
                <a:latin typeface="+mj-lt"/>
              </a:rPr>
              <a:t>AVG. INTERVIEW DURATION</a:t>
            </a:r>
          </a:p>
        </p:txBody>
      </p:sp>
      <p:cxnSp>
        <p:nvCxnSpPr>
          <p:cNvPr id="59" name="Straight Connector 58">
            <a:extLst>
              <a:ext uri="{FF2B5EF4-FFF2-40B4-BE49-F238E27FC236}">
                <a16:creationId xmlns:a16="http://schemas.microsoft.com/office/drawing/2014/main" id="{0BBE4757-F80F-45B1-8702-9A9E65A9A7A6}"/>
              </a:ext>
            </a:extLst>
          </p:cNvPr>
          <p:cNvCxnSpPr/>
          <p:nvPr/>
        </p:nvCxnSpPr>
        <p:spPr>
          <a:xfrm>
            <a:off x="6096000" y="3051203"/>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1D2B7D2-0B9B-4BE8-8072-B902B37BAB49}"/>
              </a:ext>
            </a:extLst>
          </p:cNvPr>
          <p:cNvSpPr txBox="1"/>
          <p:nvPr/>
        </p:nvSpPr>
        <p:spPr>
          <a:xfrm>
            <a:off x="6994164" y="3394233"/>
            <a:ext cx="4141836" cy="215444"/>
          </a:xfrm>
          <a:prstGeom prst="rect">
            <a:avLst/>
          </a:prstGeom>
          <a:noFill/>
        </p:spPr>
        <p:txBody>
          <a:bodyPr wrap="square" lIns="0" tIns="0" rIns="0" bIns="0" rtlCol="0" anchor="ctr">
            <a:spAutoFit/>
          </a:bodyPr>
          <a:lstStyle>
            <a:defPPr>
              <a:defRPr lang="en-US"/>
            </a:defPPr>
            <a:lvl1pPr lvl="0">
              <a:spcBef>
                <a:spcPts val="1000"/>
              </a:spcBef>
              <a:buClr>
                <a:srgbClr val="CBA43E"/>
              </a:buClr>
              <a:defRPr sz="2400">
                <a:solidFill>
                  <a:srgbClr val="373430"/>
                </a:solidFill>
              </a:defRPr>
            </a:lvl1pPr>
          </a:lstStyle>
          <a:p>
            <a:pPr>
              <a:spcBef>
                <a:spcPts val="0"/>
              </a:spcBef>
            </a:pPr>
            <a:r>
              <a:rPr lang="en-GB" sz="1400" dirty="0">
                <a:solidFill>
                  <a:schemeClr val="tx1"/>
                </a:solidFill>
              </a:rPr>
              <a:t>2 minutes</a:t>
            </a:r>
          </a:p>
        </p:txBody>
      </p:sp>
      <p:sp>
        <p:nvSpPr>
          <p:cNvPr id="66" name="Rectangle 65">
            <a:extLst>
              <a:ext uri="{FF2B5EF4-FFF2-40B4-BE49-F238E27FC236}">
                <a16:creationId xmlns:a16="http://schemas.microsoft.com/office/drawing/2014/main" id="{FF159DED-5D91-43DF-86DB-639B4594EC3F}"/>
              </a:ext>
            </a:extLst>
          </p:cNvPr>
          <p:cNvSpPr/>
          <p:nvPr/>
        </p:nvSpPr>
        <p:spPr>
          <a:xfrm>
            <a:off x="6096000" y="4178357"/>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en-GB" cap="all" dirty="0">
                <a:solidFill>
                  <a:schemeClr val="bg2"/>
                </a:solidFill>
                <a:latin typeface="+mj-lt"/>
              </a:rPr>
              <a:t>FIELDWORK PERIOD</a:t>
            </a:r>
          </a:p>
        </p:txBody>
      </p:sp>
      <p:cxnSp>
        <p:nvCxnSpPr>
          <p:cNvPr id="67" name="Straight Connector 66">
            <a:extLst>
              <a:ext uri="{FF2B5EF4-FFF2-40B4-BE49-F238E27FC236}">
                <a16:creationId xmlns:a16="http://schemas.microsoft.com/office/drawing/2014/main" id="{1F1E9699-47B7-4CA3-A101-0B843C2C7D04}"/>
              </a:ext>
            </a:extLst>
          </p:cNvPr>
          <p:cNvCxnSpPr/>
          <p:nvPr/>
        </p:nvCxnSpPr>
        <p:spPr>
          <a:xfrm>
            <a:off x="6096000" y="4537132"/>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4A5D74A-133B-4E25-84C1-BF84DE9E9FE9}"/>
              </a:ext>
            </a:extLst>
          </p:cNvPr>
          <p:cNvSpPr txBox="1"/>
          <p:nvPr/>
        </p:nvSpPr>
        <p:spPr>
          <a:xfrm>
            <a:off x="6994164" y="4873337"/>
            <a:ext cx="4141836" cy="215444"/>
          </a:xfrm>
          <a:prstGeom prst="rect">
            <a:avLst/>
          </a:prstGeom>
          <a:noFill/>
        </p:spPr>
        <p:txBody>
          <a:bodyPr wrap="square" lIns="0" tIns="0" rIns="0" bIns="0" rtlCol="0" anchor="ctr">
            <a:spAutoFit/>
          </a:bodyPr>
          <a:lstStyle/>
          <a:p>
            <a:pPr lvl="0">
              <a:buClr>
                <a:srgbClr val="CBA43E"/>
              </a:buClr>
            </a:pPr>
            <a:r>
              <a:rPr lang="en-GB" sz="1400" dirty="0"/>
              <a:t>June 2024</a:t>
            </a:r>
          </a:p>
        </p:txBody>
      </p:sp>
      <p:grpSp>
        <p:nvGrpSpPr>
          <p:cNvPr id="30" name="Group 29">
            <a:extLst>
              <a:ext uri="{FF2B5EF4-FFF2-40B4-BE49-F238E27FC236}">
                <a16:creationId xmlns:a16="http://schemas.microsoft.com/office/drawing/2014/main" id="{35D0A2A3-7287-4805-AD36-9ABB41D07C32}"/>
              </a:ext>
            </a:extLst>
          </p:cNvPr>
          <p:cNvGrpSpPr/>
          <p:nvPr/>
        </p:nvGrpSpPr>
        <p:grpSpPr>
          <a:xfrm>
            <a:off x="6100509" y="1642748"/>
            <a:ext cx="741246" cy="741246"/>
            <a:chOff x="6100509" y="1642748"/>
            <a:chExt cx="741246" cy="741246"/>
          </a:xfrm>
        </p:grpSpPr>
        <p:sp>
          <p:nvSpPr>
            <p:cNvPr id="227" name="Ellipse 60">
              <a:extLst>
                <a:ext uri="{FF2B5EF4-FFF2-40B4-BE49-F238E27FC236}">
                  <a16:creationId xmlns:a16="http://schemas.microsoft.com/office/drawing/2014/main" id="{C6F0DC23-3119-45DD-8E30-9292571E7868}"/>
                </a:ext>
              </a:extLst>
            </p:cNvPr>
            <p:cNvSpPr/>
            <p:nvPr/>
          </p:nvSpPr>
          <p:spPr>
            <a:xfrm>
              <a:off x="6100509" y="1642748"/>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28" name="Group 44">
              <a:extLst>
                <a:ext uri="{FF2B5EF4-FFF2-40B4-BE49-F238E27FC236}">
                  <a16:creationId xmlns:a16="http://schemas.microsoft.com/office/drawing/2014/main" id="{38462DFA-8A99-4523-8BB4-0925838B235E}"/>
                </a:ext>
              </a:extLst>
            </p:cNvPr>
            <p:cNvGrpSpPr>
              <a:grpSpLocks noChangeAspect="1"/>
            </p:cNvGrpSpPr>
            <p:nvPr/>
          </p:nvGrpSpPr>
          <p:grpSpPr bwMode="auto">
            <a:xfrm>
              <a:off x="6306900" y="1793374"/>
              <a:ext cx="328464" cy="439995"/>
              <a:chOff x="2996" y="2490"/>
              <a:chExt cx="268" cy="359"/>
            </a:xfrm>
          </p:grpSpPr>
          <p:sp>
            <p:nvSpPr>
              <p:cNvPr id="229" name="Freeform 45">
                <a:extLst>
                  <a:ext uri="{FF2B5EF4-FFF2-40B4-BE49-F238E27FC236}">
                    <a16:creationId xmlns:a16="http://schemas.microsoft.com/office/drawing/2014/main" id="{67CA1BCA-A710-4409-AA17-3A827829AD1E}"/>
                  </a:ext>
                </a:extLst>
              </p:cNvPr>
              <p:cNvSpPr>
                <a:spLocks/>
              </p:cNvSpPr>
              <p:nvPr/>
            </p:nvSpPr>
            <p:spPr bwMode="auto">
              <a:xfrm>
                <a:off x="3059" y="2490"/>
                <a:ext cx="142" cy="47"/>
              </a:xfrm>
              <a:custGeom>
                <a:avLst/>
                <a:gdLst>
                  <a:gd name="T0" fmla="*/ 36 w 36"/>
                  <a:gd name="T1" fmla="*/ 12 h 12"/>
                  <a:gd name="T2" fmla="*/ 0 w 36"/>
                  <a:gd name="T3" fmla="*/ 12 h 12"/>
                  <a:gd name="T4" fmla="*/ 0 w 36"/>
                  <a:gd name="T5" fmla="*/ 8 h 12"/>
                  <a:gd name="T6" fmla="*/ 8 w 36"/>
                  <a:gd name="T7" fmla="*/ 0 h 12"/>
                  <a:gd name="T8" fmla="*/ 28 w 36"/>
                  <a:gd name="T9" fmla="*/ 0 h 12"/>
                  <a:gd name="T10" fmla="*/ 36 w 36"/>
                  <a:gd name="T11" fmla="*/ 8 h 12"/>
                  <a:gd name="T12" fmla="*/ 36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6" y="12"/>
                    </a:moveTo>
                    <a:cubicBezTo>
                      <a:pt x="0" y="12"/>
                      <a:pt x="0" y="12"/>
                      <a:pt x="0" y="12"/>
                    </a:cubicBezTo>
                    <a:cubicBezTo>
                      <a:pt x="0" y="8"/>
                      <a:pt x="0" y="8"/>
                      <a:pt x="0" y="8"/>
                    </a:cubicBezTo>
                    <a:cubicBezTo>
                      <a:pt x="0" y="4"/>
                      <a:pt x="4" y="0"/>
                      <a:pt x="8" y="0"/>
                    </a:cubicBezTo>
                    <a:cubicBezTo>
                      <a:pt x="28" y="0"/>
                      <a:pt x="28" y="0"/>
                      <a:pt x="28" y="0"/>
                    </a:cubicBezTo>
                    <a:cubicBezTo>
                      <a:pt x="32" y="0"/>
                      <a:pt x="36" y="4"/>
                      <a:pt x="36" y="8"/>
                    </a:cubicBezTo>
                    <a:lnTo>
                      <a:pt x="36" y="12"/>
                    </a:lnTo>
                    <a:close/>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Freeform 46">
                <a:extLst>
                  <a:ext uri="{FF2B5EF4-FFF2-40B4-BE49-F238E27FC236}">
                    <a16:creationId xmlns:a16="http://schemas.microsoft.com/office/drawing/2014/main" id="{ACB7DE73-36CC-40B3-B392-71C0B1A319F4}"/>
                  </a:ext>
                </a:extLst>
              </p:cNvPr>
              <p:cNvSpPr>
                <a:spLocks/>
              </p:cNvSpPr>
              <p:nvPr/>
            </p:nvSpPr>
            <p:spPr bwMode="auto">
              <a:xfrm>
                <a:off x="2996" y="2521"/>
                <a:ext cx="268" cy="328"/>
              </a:xfrm>
              <a:custGeom>
                <a:avLst/>
                <a:gdLst>
                  <a:gd name="T0" fmla="*/ 237 w 268"/>
                  <a:gd name="T1" fmla="*/ 0 h 328"/>
                  <a:gd name="T2" fmla="*/ 268 w 268"/>
                  <a:gd name="T3" fmla="*/ 0 h 328"/>
                  <a:gd name="T4" fmla="*/ 268 w 268"/>
                  <a:gd name="T5" fmla="*/ 328 h 328"/>
                  <a:gd name="T6" fmla="*/ 0 w 268"/>
                  <a:gd name="T7" fmla="*/ 328 h 328"/>
                  <a:gd name="T8" fmla="*/ 0 w 268"/>
                  <a:gd name="T9" fmla="*/ 0 h 328"/>
                  <a:gd name="T10" fmla="*/ 32 w 268"/>
                  <a:gd name="T11" fmla="*/ 0 h 328"/>
                </a:gdLst>
                <a:ahLst/>
                <a:cxnLst>
                  <a:cxn ang="0">
                    <a:pos x="T0" y="T1"/>
                  </a:cxn>
                  <a:cxn ang="0">
                    <a:pos x="T2" y="T3"/>
                  </a:cxn>
                  <a:cxn ang="0">
                    <a:pos x="T4" y="T5"/>
                  </a:cxn>
                  <a:cxn ang="0">
                    <a:pos x="T6" y="T7"/>
                  </a:cxn>
                  <a:cxn ang="0">
                    <a:pos x="T8" y="T9"/>
                  </a:cxn>
                  <a:cxn ang="0">
                    <a:pos x="T10" y="T11"/>
                  </a:cxn>
                </a:cxnLst>
                <a:rect l="0" t="0" r="r" b="b"/>
                <a:pathLst>
                  <a:path w="268" h="328">
                    <a:moveTo>
                      <a:pt x="237" y="0"/>
                    </a:moveTo>
                    <a:lnTo>
                      <a:pt x="268" y="0"/>
                    </a:lnTo>
                    <a:lnTo>
                      <a:pt x="268" y="328"/>
                    </a:lnTo>
                    <a:lnTo>
                      <a:pt x="0" y="328"/>
                    </a:lnTo>
                    <a:lnTo>
                      <a:pt x="0" y="0"/>
                    </a:lnTo>
                    <a:lnTo>
                      <a:pt x="32" y="0"/>
                    </a:lnTo>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Freeform 47">
                <a:extLst>
                  <a:ext uri="{FF2B5EF4-FFF2-40B4-BE49-F238E27FC236}">
                    <a16:creationId xmlns:a16="http://schemas.microsoft.com/office/drawing/2014/main" id="{70E465B1-4B03-45F5-A4C9-60A0423BDFDF}"/>
                  </a:ext>
                </a:extLst>
              </p:cNvPr>
              <p:cNvSpPr>
                <a:spLocks/>
              </p:cNvSpPr>
              <p:nvPr/>
            </p:nvSpPr>
            <p:spPr bwMode="auto">
              <a:xfrm>
                <a:off x="3028" y="2615"/>
                <a:ext cx="78" cy="47"/>
              </a:xfrm>
              <a:custGeom>
                <a:avLst/>
                <a:gdLst>
                  <a:gd name="T0" fmla="*/ 0 w 78"/>
                  <a:gd name="T1" fmla="*/ 15 h 47"/>
                  <a:gd name="T2" fmla="*/ 31 w 78"/>
                  <a:gd name="T3" fmla="*/ 47 h 47"/>
                  <a:gd name="T4" fmla="*/ 78 w 78"/>
                  <a:gd name="T5" fmla="*/ 0 h 47"/>
                </a:gdLst>
                <a:ahLst/>
                <a:cxnLst>
                  <a:cxn ang="0">
                    <a:pos x="T0" y="T1"/>
                  </a:cxn>
                  <a:cxn ang="0">
                    <a:pos x="T2" y="T3"/>
                  </a:cxn>
                  <a:cxn ang="0">
                    <a:pos x="T4" y="T5"/>
                  </a:cxn>
                </a:cxnLst>
                <a:rect l="0" t="0" r="r" b="b"/>
                <a:pathLst>
                  <a:path w="78" h="47">
                    <a:moveTo>
                      <a:pt x="0" y="15"/>
                    </a:moveTo>
                    <a:lnTo>
                      <a:pt x="31" y="47"/>
                    </a:lnTo>
                    <a:lnTo>
                      <a:pt x="78" y="0"/>
                    </a:lnTo>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Line 48">
                <a:extLst>
                  <a:ext uri="{FF2B5EF4-FFF2-40B4-BE49-F238E27FC236}">
                    <a16:creationId xmlns:a16="http://schemas.microsoft.com/office/drawing/2014/main" id="{E1C24694-0EE7-4FE3-8DFE-A05D48E83B89}"/>
                  </a:ext>
                </a:extLst>
              </p:cNvPr>
              <p:cNvSpPr>
                <a:spLocks noChangeShapeType="1"/>
              </p:cNvSpPr>
              <p:nvPr/>
            </p:nvSpPr>
            <p:spPr bwMode="auto">
              <a:xfrm>
                <a:off x="3154" y="2646"/>
                <a:ext cx="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Freeform 49">
                <a:extLst>
                  <a:ext uri="{FF2B5EF4-FFF2-40B4-BE49-F238E27FC236}">
                    <a16:creationId xmlns:a16="http://schemas.microsoft.com/office/drawing/2014/main" id="{211DDAF6-7017-4EA8-B7EE-23E1925BE913}"/>
                  </a:ext>
                </a:extLst>
              </p:cNvPr>
              <p:cNvSpPr>
                <a:spLocks/>
              </p:cNvSpPr>
              <p:nvPr/>
            </p:nvSpPr>
            <p:spPr bwMode="auto">
              <a:xfrm>
                <a:off x="3028" y="2709"/>
                <a:ext cx="78" cy="46"/>
              </a:xfrm>
              <a:custGeom>
                <a:avLst/>
                <a:gdLst>
                  <a:gd name="T0" fmla="*/ 0 w 78"/>
                  <a:gd name="T1" fmla="*/ 15 h 46"/>
                  <a:gd name="T2" fmla="*/ 31 w 78"/>
                  <a:gd name="T3" fmla="*/ 46 h 46"/>
                  <a:gd name="T4" fmla="*/ 78 w 78"/>
                  <a:gd name="T5" fmla="*/ 0 h 46"/>
                </a:gdLst>
                <a:ahLst/>
                <a:cxnLst>
                  <a:cxn ang="0">
                    <a:pos x="T0" y="T1"/>
                  </a:cxn>
                  <a:cxn ang="0">
                    <a:pos x="T2" y="T3"/>
                  </a:cxn>
                  <a:cxn ang="0">
                    <a:pos x="T4" y="T5"/>
                  </a:cxn>
                </a:cxnLst>
                <a:rect l="0" t="0" r="r" b="b"/>
                <a:pathLst>
                  <a:path w="78" h="46">
                    <a:moveTo>
                      <a:pt x="0" y="15"/>
                    </a:moveTo>
                    <a:lnTo>
                      <a:pt x="31" y="46"/>
                    </a:lnTo>
                    <a:lnTo>
                      <a:pt x="78" y="0"/>
                    </a:lnTo>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Line 50">
                <a:extLst>
                  <a:ext uri="{FF2B5EF4-FFF2-40B4-BE49-F238E27FC236}">
                    <a16:creationId xmlns:a16="http://schemas.microsoft.com/office/drawing/2014/main" id="{5E36E8DA-31A3-4479-B450-610AA6439EAE}"/>
                  </a:ext>
                </a:extLst>
              </p:cNvPr>
              <p:cNvSpPr>
                <a:spLocks noChangeShapeType="1"/>
              </p:cNvSpPr>
              <p:nvPr/>
            </p:nvSpPr>
            <p:spPr bwMode="auto">
              <a:xfrm>
                <a:off x="3154" y="2740"/>
                <a:ext cx="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49" name="Group 248">
            <a:extLst>
              <a:ext uri="{FF2B5EF4-FFF2-40B4-BE49-F238E27FC236}">
                <a16:creationId xmlns:a16="http://schemas.microsoft.com/office/drawing/2014/main" id="{053B2F0A-0BEA-4E29-938A-E83444403BD9}"/>
              </a:ext>
            </a:extLst>
          </p:cNvPr>
          <p:cNvGrpSpPr/>
          <p:nvPr/>
        </p:nvGrpSpPr>
        <p:grpSpPr>
          <a:xfrm>
            <a:off x="6100509" y="3126592"/>
            <a:ext cx="741246" cy="741246"/>
            <a:chOff x="6100509" y="3126592"/>
            <a:chExt cx="741246" cy="741246"/>
          </a:xfrm>
        </p:grpSpPr>
        <p:sp>
          <p:nvSpPr>
            <p:cNvPr id="243" name="Ellipse 60">
              <a:extLst>
                <a:ext uri="{FF2B5EF4-FFF2-40B4-BE49-F238E27FC236}">
                  <a16:creationId xmlns:a16="http://schemas.microsoft.com/office/drawing/2014/main" id="{68B28FE0-1BFC-4801-BC36-B77F0FA1090E}"/>
                </a:ext>
              </a:extLst>
            </p:cNvPr>
            <p:cNvSpPr/>
            <p:nvPr/>
          </p:nvSpPr>
          <p:spPr>
            <a:xfrm>
              <a:off x="6100509" y="3126592"/>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4" name="Group 106">
              <a:extLst>
                <a:ext uri="{FF2B5EF4-FFF2-40B4-BE49-F238E27FC236}">
                  <a16:creationId xmlns:a16="http://schemas.microsoft.com/office/drawing/2014/main" id="{FC72DB4B-219C-4AAB-A7DB-37260758BC86}"/>
                </a:ext>
              </a:extLst>
            </p:cNvPr>
            <p:cNvGrpSpPr>
              <a:grpSpLocks noChangeAspect="1"/>
            </p:cNvGrpSpPr>
            <p:nvPr/>
          </p:nvGrpSpPr>
          <p:grpSpPr bwMode="auto">
            <a:xfrm>
              <a:off x="6184168" y="3208057"/>
              <a:ext cx="511350" cy="510095"/>
              <a:chOff x="5238" y="2795"/>
              <a:chExt cx="408" cy="407"/>
            </a:xfrm>
          </p:grpSpPr>
          <p:sp>
            <p:nvSpPr>
              <p:cNvPr id="125" name="Oval 107">
                <a:extLst>
                  <a:ext uri="{FF2B5EF4-FFF2-40B4-BE49-F238E27FC236}">
                    <a16:creationId xmlns:a16="http://schemas.microsoft.com/office/drawing/2014/main" id="{47AD4342-6540-43B2-A4A9-F4177BBB80A8}"/>
                  </a:ext>
                </a:extLst>
              </p:cNvPr>
              <p:cNvSpPr>
                <a:spLocks noChangeArrowheads="1"/>
              </p:cNvSpPr>
              <p:nvPr/>
            </p:nvSpPr>
            <p:spPr bwMode="auto">
              <a:xfrm>
                <a:off x="5289" y="2846"/>
                <a:ext cx="357" cy="356"/>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Freeform 108">
                <a:extLst>
                  <a:ext uri="{FF2B5EF4-FFF2-40B4-BE49-F238E27FC236}">
                    <a16:creationId xmlns:a16="http://schemas.microsoft.com/office/drawing/2014/main" id="{A399C8A2-EBA8-4610-8718-0B94BA9993BE}"/>
                  </a:ext>
                </a:extLst>
              </p:cNvPr>
              <p:cNvSpPr>
                <a:spLocks/>
              </p:cNvSpPr>
              <p:nvPr/>
            </p:nvSpPr>
            <p:spPr bwMode="auto">
              <a:xfrm>
                <a:off x="5440" y="2996"/>
                <a:ext cx="56" cy="56"/>
              </a:xfrm>
              <a:custGeom>
                <a:avLst/>
                <a:gdLst>
                  <a:gd name="T0" fmla="*/ 21 w 26"/>
                  <a:gd name="T1" fmla="*/ 21 h 26"/>
                  <a:gd name="T2" fmla="*/ 5 w 26"/>
                  <a:gd name="T3" fmla="*/ 21 h 26"/>
                  <a:gd name="T4" fmla="*/ 5 w 26"/>
                  <a:gd name="T5" fmla="*/ 5 h 26"/>
                  <a:gd name="T6" fmla="*/ 21 w 26"/>
                  <a:gd name="T7" fmla="*/ 5 h 26"/>
                  <a:gd name="T8" fmla="*/ 21 w 26"/>
                  <a:gd name="T9" fmla="*/ 21 h 26"/>
                </a:gdLst>
                <a:ahLst/>
                <a:cxnLst>
                  <a:cxn ang="0">
                    <a:pos x="T0" y="T1"/>
                  </a:cxn>
                  <a:cxn ang="0">
                    <a:pos x="T2" y="T3"/>
                  </a:cxn>
                  <a:cxn ang="0">
                    <a:pos x="T4" y="T5"/>
                  </a:cxn>
                  <a:cxn ang="0">
                    <a:pos x="T6" y="T7"/>
                  </a:cxn>
                  <a:cxn ang="0">
                    <a:pos x="T8" y="T9"/>
                  </a:cxn>
                </a:cxnLst>
                <a:rect l="0" t="0" r="r" b="b"/>
                <a:pathLst>
                  <a:path w="26" h="26">
                    <a:moveTo>
                      <a:pt x="21" y="21"/>
                    </a:moveTo>
                    <a:cubicBezTo>
                      <a:pt x="17" y="26"/>
                      <a:pt x="9" y="26"/>
                      <a:pt x="5" y="21"/>
                    </a:cubicBezTo>
                    <a:cubicBezTo>
                      <a:pt x="0" y="17"/>
                      <a:pt x="0" y="9"/>
                      <a:pt x="5" y="5"/>
                    </a:cubicBezTo>
                    <a:cubicBezTo>
                      <a:pt x="9" y="0"/>
                      <a:pt x="17" y="0"/>
                      <a:pt x="21" y="5"/>
                    </a:cubicBezTo>
                    <a:cubicBezTo>
                      <a:pt x="26" y="9"/>
                      <a:pt x="26" y="17"/>
                      <a:pt x="21" y="21"/>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Line 109">
                <a:extLst>
                  <a:ext uri="{FF2B5EF4-FFF2-40B4-BE49-F238E27FC236}">
                    <a16:creationId xmlns:a16="http://schemas.microsoft.com/office/drawing/2014/main" id="{F6DD1C61-9590-4327-9EFB-963BC1C55315}"/>
                  </a:ext>
                </a:extLst>
              </p:cNvPr>
              <p:cNvSpPr>
                <a:spLocks noChangeShapeType="1"/>
              </p:cNvSpPr>
              <p:nvPr/>
            </p:nvSpPr>
            <p:spPr bwMode="auto">
              <a:xfrm>
                <a:off x="5434" y="2795"/>
                <a:ext cx="6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Line 110">
                <a:extLst>
                  <a:ext uri="{FF2B5EF4-FFF2-40B4-BE49-F238E27FC236}">
                    <a16:creationId xmlns:a16="http://schemas.microsoft.com/office/drawing/2014/main" id="{C73A823A-59F9-42C4-91EF-3A7F6C5DC2E5}"/>
                  </a:ext>
                </a:extLst>
              </p:cNvPr>
              <p:cNvSpPr>
                <a:spLocks noChangeShapeType="1"/>
              </p:cNvSpPr>
              <p:nvPr/>
            </p:nvSpPr>
            <p:spPr bwMode="auto">
              <a:xfrm>
                <a:off x="5468" y="2795"/>
                <a:ext cx="0" cy="51"/>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Line 111">
                <a:extLst>
                  <a:ext uri="{FF2B5EF4-FFF2-40B4-BE49-F238E27FC236}">
                    <a16:creationId xmlns:a16="http://schemas.microsoft.com/office/drawing/2014/main" id="{ACB31989-E456-47DA-A804-3569E1D39456}"/>
                  </a:ext>
                </a:extLst>
              </p:cNvPr>
              <p:cNvSpPr>
                <a:spLocks noChangeShapeType="1"/>
              </p:cNvSpPr>
              <p:nvPr/>
            </p:nvSpPr>
            <p:spPr bwMode="auto">
              <a:xfrm>
                <a:off x="5604" y="2846"/>
                <a:ext cx="42" cy="42"/>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Line 112">
                <a:extLst>
                  <a:ext uri="{FF2B5EF4-FFF2-40B4-BE49-F238E27FC236}">
                    <a16:creationId xmlns:a16="http://schemas.microsoft.com/office/drawing/2014/main" id="{684274CF-7F88-4991-8580-0CB63004E2ED}"/>
                  </a:ext>
                </a:extLst>
              </p:cNvPr>
              <p:cNvSpPr>
                <a:spLocks noChangeShapeType="1"/>
              </p:cNvSpPr>
              <p:nvPr/>
            </p:nvSpPr>
            <p:spPr bwMode="auto">
              <a:xfrm flipH="1">
                <a:off x="5593" y="2867"/>
                <a:ext cx="32" cy="32"/>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Line 113">
                <a:extLst>
                  <a:ext uri="{FF2B5EF4-FFF2-40B4-BE49-F238E27FC236}">
                    <a16:creationId xmlns:a16="http://schemas.microsoft.com/office/drawing/2014/main" id="{C7215CC8-FAD7-4655-8364-E3F20C3B9DFA}"/>
                  </a:ext>
                </a:extLst>
              </p:cNvPr>
              <p:cNvSpPr>
                <a:spLocks noChangeShapeType="1"/>
              </p:cNvSpPr>
              <p:nvPr/>
            </p:nvSpPr>
            <p:spPr bwMode="auto">
              <a:xfrm flipH="1">
                <a:off x="5425" y="3041"/>
                <a:ext cx="26" cy="26"/>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Line 114">
                <a:extLst>
                  <a:ext uri="{FF2B5EF4-FFF2-40B4-BE49-F238E27FC236}">
                    <a16:creationId xmlns:a16="http://schemas.microsoft.com/office/drawing/2014/main" id="{6F6A52EB-F6DF-4B12-B1F6-793674EE276F}"/>
                  </a:ext>
                </a:extLst>
              </p:cNvPr>
              <p:cNvSpPr>
                <a:spLocks noChangeShapeType="1"/>
              </p:cNvSpPr>
              <p:nvPr/>
            </p:nvSpPr>
            <p:spPr bwMode="auto">
              <a:xfrm>
                <a:off x="5272" y="2914"/>
                <a:ext cx="94"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Line 115">
                <a:extLst>
                  <a:ext uri="{FF2B5EF4-FFF2-40B4-BE49-F238E27FC236}">
                    <a16:creationId xmlns:a16="http://schemas.microsoft.com/office/drawing/2014/main" id="{0AE98523-0BAE-472B-BDEB-7C449161DF12}"/>
                  </a:ext>
                </a:extLst>
              </p:cNvPr>
              <p:cNvSpPr>
                <a:spLocks noChangeShapeType="1"/>
              </p:cNvSpPr>
              <p:nvPr/>
            </p:nvSpPr>
            <p:spPr bwMode="auto">
              <a:xfrm>
                <a:off x="5238" y="2990"/>
                <a:ext cx="85"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Line 116">
                <a:extLst>
                  <a:ext uri="{FF2B5EF4-FFF2-40B4-BE49-F238E27FC236}">
                    <a16:creationId xmlns:a16="http://schemas.microsoft.com/office/drawing/2014/main" id="{B18F8083-1F9A-4AC3-A14D-463BC40FF661}"/>
                  </a:ext>
                </a:extLst>
              </p:cNvPr>
              <p:cNvSpPr>
                <a:spLocks noChangeShapeType="1"/>
              </p:cNvSpPr>
              <p:nvPr/>
            </p:nvSpPr>
            <p:spPr bwMode="auto">
              <a:xfrm>
                <a:off x="5255" y="3084"/>
                <a:ext cx="85"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Line 117">
                <a:extLst>
                  <a:ext uri="{FF2B5EF4-FFF2-40B4-BE49-F238E27FC236}">
                    <a16:creationId xmlns:a16="http://schemas.microsoft.com/office/drawing/2014/main" id="{2B7E6264-B02E-4F8B-A831-E94D0152BD37}"/>
                  </a:ext>
                </a:extLst>
              </p:cNvPr>
              <p:cNvSpPr>
                <a:spLocks noChangeShapeType="1"/>
              </p:cNvSpPr>
              <p:nvPr/>
            </p:nvSpPr>
            <p:spPr bwMode="auto">
              <a:xfrm>
                <a:off x="5281" y="3118"/>
                <a:ext cx="76"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Line 118">
                <a:extLst>
                  <a:ext uri="{FF2B5EF4-FFF2-40B4-BE49-F238E27FC236}">
                    <a16:creationId xmlns:a16="http://schemas.microsoft.com/office/drawing/2014/main" id="{1A7AA234-8F13-4797-814D-BC247789B746}"/>
                  </a:ext>
                </a:extLst>
              </p:cNvPr>
              <p:cNvSpPr>
                <a:spLocks noChangeShapeType="1"/>
              </p:cNvSpPr>
              <p:nvPr/>
            </p:nvSpPr>
            <p:spPr bwMode="auto">
              <a:xfrm flipH="1">
                <a:off x="5485" y="2926"/>
                <a:ext cx="81" cy="81"/>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50" name="Group 249">
            <a:extLst>
              <a:ext uri="{FF2B5EF4-FFF2-40B4-BE49-F238E27FC236}">
                <a16:creationId xmlns:a16="http://schemas.microsoft.com/office/drawing/2014/main" id="{56CE69C4-4F37-4630-840C-6A544B1D1C4A}"/>
              </a:ext>
            </a:extLst>
          </p:cNvPr>
          <p:cNvGrpSpPr/>
          <p:nvPr/>
        </p:nvGrpSpPr>
        <p:grpSpPr>
          <a:xfrm>
            <a:off x="6100509" y="4610436"/>
            <a:ext cx="741246" cy="741246"/>
            <a:chOff x="6100509" y="4610436"/>
            <a:chExt cx="741246" cy="741246"/>
          </a:xfrm>
        </p:grpSpPr>
        <p:sp>
          <p:nvSpPr>
            <p:cNvPr id="244" name="Ellipse 60">
              <a:extLst>
                <a:ext uri="{FF2B5EF4-FFF2-40B4-BE49-F238E27FC236}">
                  <a16:creationId xmlns:a16="http://schemas.microsoft.com/office/drawing/2014/main" id="{4E29BA90-E170-4A4F-87BD-111CC4CFCAA1}"/>
                </a:ext>
              </a:extLst>
            </p:cNvPr>
            <p:cNvSpPr/>
            <p:nvPr/>
          </p:nvSpPr>
          <p:spPr>
            <a:xfrm>
              <a:off x="6100509" y="4610436"/>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14" name="Group 19">
              <a:extLst>
                <a:ext uri="{FF2B5EF4-FFF2-40B4-BE49-F238E27FC236}">
                  <a16:creationId xmlns:a16="http://schemas.microsoft.com/office/drawing/2014/main" id="{9DF58B0E-B734-43DE-B791-DDC26E110519}"/>
                </a:ext>
              </a:extLst>
            </p:cNvPr>
            <p:cNvGrpSpPr>
              <a:grpSpLocks noChangeAspect="1"/>
            </p:cNvGrpSpPr>
            <p:nvPr/>
          </p:nvGrpSpPr>
          <p:grpSpPr bwMode="auto">
            <a:xfrm>
              <a:off x="6258362" y="4739118"/>
              <a:ext cx="425541" cy="426733"/>
              <a:chOff x="5448" y="2047"/>
              <a:chExt cx="357" cy="358"/>
            </a:xfrm>
          </p:grpSpPr>
          <p:sp>
            <p:nvSpPr>
              <p:cNvPr id="115" name="Freeform 20">
                <a:extLst>
                  <a:ext uri="{FF2B5EF4-FFF2-40B4-BE49-F238E27FC236}">
                    <a16:creationId xmlns:a16="http://schemas.microsoft.com/office/drawing/2014/main" id="{8F7179F3-BAEA-42C4-9BBE-F3EEDE650922}"/>
                  </a:ext>
                </a:extLst>
              </p:cNvPr>
              <p:cNvSpPr>
                <a:spLocks/>
              </p:cNvSpPr>
              <p:nvPr/>
            </p:nvSpPr>
            <p:spPr bwMode="auto">
              <a:xfrm>
                <a:off x="5541" y="2218"/>
                <a:ext cx="78" cy="125"/>
              </a:xfrm>
              <a:custGeom>
                <a:avLst/>
                <a:gdLst>
                  <a:gd name="T0" fmla="*/ 0 w 20"/>
                  <a:gd name="T1" fmla="*/ 24 h 32"/>
                  <a:gd name="T2" fmla="*/ 0 w 20"/>
                  <a:gd name="T3" fmla="*/ 24 h 32"/>
                  <a:gd name="T4" fmla="*/ 8 w 20"/>
                  <a:gd name="T5" fmla="*/ 32 h 32"/>
                  <a:gd name="T6" fmla="*/ 12 w 20"/>
                  <a:gd name="T7" fmla="*/ 32 h 32"/>
                  <a:gd name="T8" fmla="*/ 20 w 20"/>
                  <a:gd name="T9" fmla="*/ 24 h 32"/>
                  <a:gd name="T10" fmla="*/ 20 w 20"/>
                  <a:gd name="T11" fmla="*/ 24 h 32"/>
                  <a:gd name="T12" fmla="*/ 20 w 20"/>
                  <a:gd name="T13" fmla="*/ 24 h 32"/>
                  <a:gd name="T14" fmla="*/ 12 w 20"/>
                  <a:gd name="T15" fmla="*/ 16 h 32"/>
                  <a:gd name="T16" fmla="*/ 8 w 20"/>
                  <a:gd name="T17" fmla="*/ 16 h 32"/>
                  <a:gd name="T18" fmla="*/ 12 w 20"/>
                  <a:gd name="T19" fmla="*/ 16 h 32"/>
                  <a:gd name="T20" fmla="*/ 20 w 20"/>
                  <a:gd name="T21" fmla="*/ 8 h 32"/>
                  <a:gd name="T22" fmla="*/ 20 w 20"/>
                  <a:gd name="T23" fmla="*/ 8 h 32"/>
                  <a:gd name="T24" fmla="*/ 20 w 20"/>
                  <a:gd name="T25" fmla="*/ 8 h 32"/>
                  <a:gd name="T26" fmla="*/ 12 w 20"/>
                  <a:gd name="T27" fmla="*/ 0 h 32"/>
                  <a:gd name="T28" fmla="*/ 8 w 20"/>
                  <a:gd name="T29" fmla="*/ 0 h 32"/>
                  <a:gd name="T30" fmla="*/ 0 w 20"/>
                  <a:gd name="T31" fmla="*/ 8 h 32"/>
                  <a:gd name="T32" fmla="*/ 0 w 20"/>
                  <a:gd name="T3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2">
                    <a:moveTo>
                      <a:pt x="0" y="24"/>
                    </a:moveTo>
                    <a:cubicBezTo>
                      <a:pt x="0" y="24"/>
                      <a:pt x="0" y="24"/>
                      <a:pt x="0" y="24"/>
                    </a:cubicBezTo>
                    <a:cubicBezTo>
                      <a:pt x="0" y="28"/>
                      <a:pt x="4" y="32"/>
                      <a:pt x="8" y="32"/>
                    </a:cubicBezTo>
                    <a:cubicBezTo>
                      <a:pt x="12" y="32"/>
                      <a:pt x="12" y="32"/>
                      <a:pt x="12" y="32"/>
                    </a:cubicBezTo>
                    <a:cubicBezTo>
                      <a:pt x="16" y="32"/>
                      <a:pt x="20" y="28"/>
                      <a:pt x="20" y="24"/>
                    </a:cubicBezTo>
                    <a:cubicBezTo>
                      <a:pt x="20" y="24"/>
                      <a:pt x="20" y="24"/>
                      <a:pt x="20" y="24"/>
                    </a:cubicBezTo>
                    <a:cubicBezTo>
                      <a:pt x="20" y="24"/>
                      <a:pt x="20" y="24"/>
                      <a:pt x="20" y="24"/>
                    </a:cubicBezTo>
                    <a:cubicBezTo>
                      <a:pt x="20" y="20"/>
                      <a:pt x="16" y="16"/>
                      <a:pt x="12" y="16"/>
                    </a:cubicBezTo>
                    <a:cubicBezTo>
                      <a:pt x="8" y="16"/>
                      <a:pt x="8" y="16"/>
                      <a:pt x="8" y="16"/>
                    </a:cubicBezTo>
                    <a:cubicBezTo>
                      <a:pt x="12" y="16"/>
                      <a:pt x="12" y="16"/>
                      <a:pt x="12" y="16"/>
                    </a:cubicBezTo>
                    <a:cubicBezTo>
                      <a:pt x="16" y="16"/>
                      <a:pt x="20" y="12"/>
                      <a:pt x="20" y="8"/>
                    </a:cubicBezTo>
                    <a:cubicBezTo>
                      <a:pt x="20" y="8"/>
                      <a:pt x="20" y="8"/>
                      <a:pt x="20" y="8"/>
                    </a:cubicBezTo>
                    <a:cubicBezTo>
                      <a:pt x="20" y="8"/>
                      <a:pt x="20" y="8"/>
                      <a:pt x="20" y="8"/>
                    </a:cubicBezTo>
                    <a:cubicBezTo>
                      <a:pt x="20" y="4"/>
                      <a:pt x="16" y="0"/>
                      <a:pt x="12" y="0"/>
                    </a:cubicBezTo>
                    <a:cubicBezTo>
                      <a:pt x="8" y="0"/>
                      <a:pt x="8" y="0"/>
                      <a:pt x="8" y="0"/>
                    </a:cubicBezTo>
                    <a:cubicBezTo>
                      <a:pt x="4" y="0"/>
                      <a:pt x="0" y="4"/>
                      <a:pt x="0" y="8"/>
                    </a:cubicBezTo>
                    <a:cubicBezTo>
                      <a:pt x="0" y="8"/>
                      <a:pt x="0" y="8"/>
                      <a:pt x="0" y="8"/>
                    </a:cubicBez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Freeform 21">
                <a:extLst>
                  <a:ext uri="{FF2B5EF4-FFF2-40B4-BE49-F238E27FC236}">
                    <a16:creationId xmlns:a16="http://schemas.microsoft.com/office/drawing/2014/main" id="{FC0E18B7-6BD3-42EB-BBE5-22D0B6FF8C0C}"/>
                  </a:ext>
                </a:extLst>
              </p:cNvPr>
              <p:cNvSpPr>
                <a:spLocks/>
              </p:cNvSpPr>
              <p:nvPr/>
            </p:nvSpPr>
            <p:spPr bwMode="auto">
              <a:xfrm>
                <a:off x="5448" y="2094"/>
                <a:ext cx="357" cy="311"/>
              </a:xfrm>
              <a:custGeom>
                <a:avLst/>
                <a:gdLst>
                  <a:gd name="T0" fmla="*/ 88 w 92"/>
                  <a:gd name="T1" fmla="*/ 80 h 80"/>
                  <a:gd name="T2" fmla="*/ 4 w 92"/>
                  <a:gd name="T3" fmla="*/ 80 h 80"/>
                  <a:gd name="T4" fmla="*/ 0 w 92"/>
                  <a:gd name="T5" fmla="*/ 76 h 80"/>
                  <a:gd name="T6" fmla="*/ 0 w 92"/>
                  <a:gd name="T7" fmla="*/ 4 h 80"/>
                  <a:gd name="T8" fmla="*/ 4 w 92"/>
                  <a:gd name="T9" fmla="*/ 0 h 80"/>
                  <a:gd name="T10" fmla="*/ 88 w 92"/>
                  <a:gd name="T11" fmla="*/ 0 h 80"/>
                  <a:gd name="T12" fmla="*/ 92 w 92"/>
                  <a:gd name="T13" fmla="*/ 4 h 80"/>
                  <a:gd name="T14" fmla="*/ 92 w 92"/>
                  <a:gd name="T15" fmla="*/ 76 h 80"/>
                  <a:gd name="T16" fmla="*/ 88 w 92"/>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8" y="80"/>
                    </a:moveTo>
                    <a:cubicBezTo>
                      <a:pt x="4" y="80"/>
                      <a:pt x="4" y="80"/>
                      <a:pt x="4" y="80"/>
                    </a:cubicBezTo>
                    <a:cubicBezTo>
                      <a:pt x="2" y="80"/>
                      <a:pt x="0" y="78"/>
                      <a:pt x="0" y="76"/>
                    </a:cubicBezTo>
                    <a:cubicBezTo>
                      <a:pt x="0" y="4"/>
                      <a:pt x="0" y="4"/>
                      <a:pt x="0" y="4"/>
                    </a:cubicBezTo>
                    <a:cubicBezTo>
                      <a:pt x="0" y="2"/>
                      <a:pt x="2" y="0"/>
                      <a:pt x="4" y="0"/>
                    </a:cubicBezTo>
                    <a:cubicBezTo>
                      <a:pt x="88" y="0"/>
                      <a:pt x="88" y="0"/>
                      <a:pt x="88" y="0"/>
                    </a:cubicBezTo>
                    <a:cubicBezTo>
                      <a:pt x="90" y="0"/>
                      <a:pt x="92" y="2"/>
                      <a:pt x="92" y="4"/>
                    </a:cubicBezTo>
                    <a:cubicBezTo>
                      <a:pt x="92" y="76"/>
                      <a:pt x="92" y="76"/>
                      <a:pt x="92" y="76"/>
                    </a:cubicBezTo>
                    <a:cubicBezTo>
                      <a:pt x="92" y="78"/>
                      <a:pt x="90" y="80"/>
                      <a:pt x="88" y="80"/>
                    </a:cubicBez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Line 22">
                <a:extLst>
                  <a:ext uri="{FF2B5EF4-FFF2-40B4-BE49-F238E27FC236}">
                    <a16:creationId xmlns:a16="http://schemas.microsoft.com/office/drawing/2014/main" id="{F3A640B4-46F0-4409-A73E-B9E81059C66E}"/>
                  </a:ext>
                </a:extLst>
              </p:cNvPr>
              <p:cNvSpPr>
                <a:spLocks noChangeShapeType="1"/>
              </p:cNvSpPr>
              <p:nvPr/>
            </p:nvSpPr>
            <p:spPr bwMode="auto">
              <a:xfrm>
                <a:off x="5448" y="2172"/>
                <a:ext cx="357" cy="0"/>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Line 23">
                <a:extLst>
                  <a:ext uri="{FF2B5EF4-FFF2-40B4-BE49-F238E27FC236}">
                    <a16:creationId xmlns:a16="http://schemas.microsoft.com/office/drawing/2014/main" id="{E25A87EA-1CFB-4C4A-8E69-B2D4AD89BE41}"/>
                  </a:ext>
                </a:extLst>
              </p:cNvPr>
              <p:cNvSpPr>
                <a:spLocks noChangeShapeType="1"/>
              </p:cNvSpPr>
              <p:nvPr/>
            </p:nvSpPr>
            <p:spPr bwMode="auto">
              <a:xfrm>
                <a:off x="5743" y="2047"/>
                <a:ext cx="0" cy="78"/>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Line 24">
                <a:extLst>
                  <a:ext uri="{FF2B5EF4-FFF2-40B4-BE49-F238E27FC236}">
                    <a16:creationId xmlns:a16="http://schemas.microsoft.com/office/drawing/2014/main" id="{43E117CF-B6A4-4128-8A9D-B814D692EB4A}"/>
                  </a:ext>
                </a:extLst>
              </p:cNvPr>
              <p:cNvSpPr>
                <a:spLocks noChangeShapeType="1"/>
              </p:cNvSpPr>
              <p:nvPr/>
            </p:nvSpPr>
            <p:spPr bwMode="auto">
              <a:xfrm>
                <a:off x="5510" y="2047"/>
                <a:ext cx="0" cy="78"/>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Freeform 25">
                <a:extLst>
                  <a:ext uri="{FF2B5EF4-FFF2-40B4-BE49-F238E27FC236}">
                    <a16:creationId xmlns:a16="http://schemas.microsoft.com/office/drawing/2014/main" id="{D2A52365-6044-4B9E-9706-C7EE8F9C39AF}"/>
                  </a:ext>
                </a:extLst>
              </p:cNvPr>
              <p:cNvSpPr>
                <a:spLocks/>
              </p:cNvSpPr>
              <p:nvPr/>
            </p:nvSpPr>
            <p:spPr bwMode="auto">
              <a:xfrm>
                <a:off x="5665" y="2218"/>
                <a:ext cx="31" cy="125"/>
              </a:xfrm>
              <a:custGeom>
                <a:avLst/>
                <a:gdLst>
                  <a:gd name="T0" fmla="*/ 31 w 31"/>
                  <a:gd name="T1" fmla="*/ 125 h 125"/>
                  <a:gd name="T2" fmla="*/ 31 w 31"/>
                  <a:gd name="T3" fmla="*/ 0 h 125"/>
                  <a:gd name="T4" fmla="*/ 0 w 31"/>
                  <a:gd name="T5" fmla="*/ 31 h 125"/>
                </a:gdLst>
                <a:ahLst/>
                <a:cxnLst>
                  <a:cxn ang="0">
                    <a:pos x="T0" y="T1"/>
                  </a:cxn>
                  <a:cxn ang="0">
                    <a:pos x="T2" y="T3"/>
                  </a:cxn>
                  <a:cxn ang="0">
                    <a:pos x="T4" y="T5"/>
                  </a:cxn>
                </a:cxnLst>
                <a:rect l="0" t="0" r="r" b="b"/>
                <a:pathLst>
                  <a:path w="31" h="125">
                    <a:moveTo>
                      <a:pt x="31" y="125"/>
                    </a:moveTo>
                    <a:lnTo>
                      <a:pt x="31" y="0"/>
                    </a:lnTo>
                    <a:lnTo>
                      <a:pt x="0" y="31"/>
                    </a:ln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8" name="Group 27">
            <a:extLst>
              <a:ext uri="{FF2B5EF4-FFF2-40B4-BE49-F238E27FC236}">
                <a16:creationId xmlns:a16="http://schemas.microsoft.com/office/drawing/2014/main" id="{22D8010E-F780-4324-9F13-54DEF6D18A51}"/>
              </a:ext>
            </a:extLst>
          </p:cNvPr>
          <p:cNvGrpSpPr/>
          <p:nvPr/>
        </p:nvGrpSpPr>
        <p:grpSpPr>
          <a:xfrm>
            <a:off x="407988" y="4610436"/>
            <a:ext cx="741246" cy="741246"/>
            <a:chOff x="407988" y="4610436"/>
            <a:chExt cx="741246" cy="741246"/>
          </a:xfrm>
        </p:grpSpPr>
        <p:sp>
          <p:nvSpPr>
            <p:cNvPr id="247" name="Ellipse 60">
              <a:extLst>
                <a:ext uri="{FF2B5EF4-FFF2-40B4-BE49-F238E27FC236}">
                  <a16:creationId xmlns:a16="http://schemas.microsoft.com/office/drawing/2014/main" id="{75883A40-F435-4FAB-947E-3B335A924667}"/>
                </a:ext>
              </a:extLst>
            </p:cNvPr>
            <p:cNvSpPr/>
            <p:nvPr/>
          </p:nvSpPr>
          <p:spPr>
            <a:xfrm>
              <a:off x="407988" y="4610436"/>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1" name="Group 41">
              <a:extLst>
                <a:ext uri="{FF2B5EF4-FFF2-40B4-BE49-F238E27FC236}">
                  <a16:creationId xmlns:a16="http://schemas.microsoft.com/office/drawing/2014/main" id="{69CE6579-925A-4198-8BD0-781C05B5A776}"/>
                </a:ext>
              </a:extLst>
            </p:cNvPr>
            <p:cNvGrpSpPr>
              <a:grpSpLocks noChangeAspect="1"/>
            </p:cNvGrpSpPr>
            <p:nvPr/>
          </p:nvGrpSpPr>
          <p:grpSpPr bwMode="auto">
            <a:xfrm>
              <a:off x="554238" y="4721694"/>
              <a:ext cx="476524" cy="477122"/>
              <a:chOff x="5380" y="106"/>
              <a:chExt cx="798" cy="799"/>
            </a:xfrm>
          </p:grpSpPr>
          <p:sp>
            <p:nvSpPr>
              <p:cNvPr id="122" name="Freeform 42">
                <a:extLst>
                  <a:ext uri="{FF2B5EF4-FFF2-40B4-BE49-F238E27FC236}">
                    <a16:creationId xmlns:a16="http://schemas.microsoft.com/office/drawing/2014/main" id="{E4060558-67B5-40C3-BBBD-5B72B9760E27}"/>
                  </a:ext>
                </a:extLst>
              </p:cNvPr>
              <p:cNvSpPr>
                <a:spLocks/>
              </p:cNvSpPr>
              <p:nvPr/>
            </p:nvSpPr>
            <p:spPr bwMode="auto">
              <a:xfrm>
                <a:off x="5380" y="208"/>
                <a:ext cx="697" cy="697"/>
              </a:xfrm>
              <a:custGeom>
                <a:avLst/>
                <a:gdLst>
                  <a:gd name="T0" fmla="*/ 173 w 337"/>
                  <a:gd name="T1" fmla="*/ 0 h 337"/>
                  <a:gd name="T2" fmla="*/ 11 w 337"/>
                  <a:gd name="T3" fmla="*/ 182 h 337"/>
                  <a:gd name="T4" fmla="*/ 155 w 337"/>
                  <a:gd name="T5" fmla="*/ 326 h 337"/>
                  <a:gd name="T6" fmla="*/ 337 w 337"/>
                  <a:gd name="T7" fmla="*/ 164 h 337"/>
                  <a:gd name="T8" fmla="*/ 173 w 337"/>
                  <a:gd name="T9" fmla="*/ 164 h 337"/>
                  <a:gd name="T10" fmla="*/ 173 w 337"/>
                  <a:gd name="T11" fmla="*/ 0 h 337"/>
                </a:gdLst>
                <a:ahLst/>
                <a:cxnLst>
                  <a:cxn ang="0">
                    <a:pos x="T0" y="T1"/>
                  </a:cxn>
                  <a:cxn ang="0">
                    <a:pos x="T2" y="T3"/>
                  </a:cxn>
                  <a:cxn ang="0">
                    <a:pos x="T4" y="T5"/>
                  </a:cxn>
                  <a:cxn ang="0">
                    <a:pos x="T6" y="T7"/>
                  </a:cxn>
                  <a:cxn ang="0">
                    <a:pos x="T8" y="T9"/>
                  </a:cxn>
                  <a:cxn ang="0">
                    <a:pos x="T10" y="T11"/>
                  </a:cxn>
                </a:cxnLst>
                <a:rect l="0" t="0" r="r" b="b"/>
                <a:pathLst>
                  <a:path w="337" h="337">
                    <a:moveTo>
                      <a:pt x="173" y="0"/>
                    </a:moveTo>
                    <a:cubicBezTo>
                      <a:pt x="77" y="0"/>
                      <a:pt x="0" y="84"/>
                      <a:pt x="11" y="182"/>
                    </a:cubicBezTo>
                    <a:cubicBezTo>
                      <a:pt x="19" y="257"/>
                      <a:pt x="80" y="318"/>
                      <a:pt x="155" y="326"/>
                    </a:cubicBezTo>
                    <a:cubicBezTo>
                      <a:pt x="253" y="337"/>
                      <a:pt x="337" y="260"/>
                      <a:pt x="337" y="164"/>
                    </a:cubicBezTo>
                    <a:cubicBezTo>
                      <a:pt x="173" y="164"/>
                      <a:pt x="173" y="164"/>
                      <a:pt x="173" y="164"/>
                    </a:cubicBezTo>
                    <a:lnTo>
                      <a:pt x="173" y="0"/>
                    </a:ln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Freeform 43">
                <a:extLst>
                  <a:ext uri="{FF2B5EF4-FFF2-40B4-BE49-F238E27FC236}">
                    <a16:creationId xmlns:a16="http://schemas.microsoft.com/office/drawing/2014/main" id="{719CCF36-8D1D-4468-9BEC-8A074132DD22}"/>
                  </a:ext>
                </a:extLst>
              </p:cNvPr>
              <p:cNvSpPr>
                <a:spLocks/>
              </p:cNvSpPr>
              <p:nvPr/>
            </p:nvSpPr>
            <p:spPr bwMode="auto">
              <a:xfrm>
                <a:off x="5841" y="106"/>
                <a:ext cx="337" cy="337"/>
              </a:xfrm>
              <a:custGeom>
                <a:avLst/>
                <a:gdLst>
                  <a:gd name="T0" fmla="*/ 0 w 163"/>
                  <a:gd name="T1" fmla="*/ 163 h 163"/>
                  <a:gd name="T2" fmla="*/ 163 w 163"/>
                  <a:gd name="T3" fmla="*/ 163 h 163"/>
                  <a:gd name="T4" fmla="*/ 0 w 163"/>
                  <a:gd name="T5" fmla="*/ 0 h 163"/>
                  <a:gd name="T6" fmla="*/ 0 w 163"/>
                  <a:gd name="T7" fmla="*/ 163 h 163"/>
                </a:gdLst>
                <a:ahLst/>
                <a:cxnLst>
                  <a:cxn ang="0">
                    <a:pos x="T0" y="T1"/>
                  </a:cxn>
                  <a:cxn ang="0">
                    <a:pos x="T2" y="T3"/>
                  </a:cxn>
                  <a:cxn ang="0">
                    <a:pos x="T4" y="T5"/>
                  </a:cxn>
                  <a:cxn ang="0">
                    <a:pos x="T6" y="T7"/>
                  </a:cxn>
                </a:cxnLst>
                <a:rect l="0" t="0" r="r" b="b"/>
                <a:pathLst>
                  <a:path w="163" h="163">
                    <a:moveTo>
                      <a:pt x="0" y="163"/>
                    </a:moveTo>
                    <a:cubicBezTo>
                      <a:pt x="163" y="163"/>
                      <a:pt x="163" y="163"/>
                      <a:pt x="163" y="163"/>
                    </a:cubicBezTo>
                    <a:cubicBezTo>
                      <a:pt x="163" y="73"/>
                      <a:pt x="90" y="0"/>
                      <a:pt x="0" y="0"/>
                    </a:cubicBezTo>
                    <a:lnTo>
                      <a:pt x="0" y="163"/>
                    </a:ln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7" name="Group 26">
            <a:extLst>
              <a:ext uri="{FF2B5EF4-FFF2-40B4-BE49-F238E27FC236}">
                <a16:creationId xmlns:a16="http://schemas.microsoft.com/office/drawing/2014/main" id="{61E2F72B-9B06-47F7-A8C4-36539F88418B}"/>
              </a:ext>
            </a:extLst>
          </p:cNvPr>
          <p:cNvGrpSpPr/>
          <p:nvPr/>
        </p:nvGrpSpPr>
        <p:grpSpPr>
          <a:xfrm>
            <a:off x="407988" y="1642748"/>
            <a:ext cx="741246" cy="741246"/>
            <a:chOff x="407988" y="1642748"/>
            <a:chExt cx="741246" cy="741246"/>
          </a:xfrm>
        </p:grpSpPr>
        <p:sp>
          <p:nvSpPr>
            <p:cNvPr id="245" name="Ellipse 60">
              <a:extLst>
                <a:ext uri="{FF2B5EF4-FFF2-40B4-BE49-F238E27FC236}">
                  <a16:creationId xmlns:a16="http://schemas.microsoft.com/office/drawing/2014/main" id="{ADF6D461-3D47-46A3-99C9-214F03239CF4}"/>
                </a:ext>
              </a:extLst>
            </p:cNvPr>
            <p:cNvSpPr/>
            <p:nvPr/>
          </p:nvSpPr>
          <p:spPr>
            <a:xfrm>
              <a:off x="407988" y="1642748"/>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E1BFED18-9C3D-46FB-903F-1E7BD1D4DC2D}"/>
                </a:ext>
              </a:extLst>
            </p:cNvPr>
            <p:cNvGrpSpPr/>
            <p:nvPr/>
          </p:nvGrpSpPr>
          <p:grpSpPr>
            <a:xfrm>
              <a:off x="536561" y="1777772"/>
              <a:ext cx="467474" cy="471199"/>
              <a:chOff x="-280784" y="1727394"/>
              <a:chExt cx="361897" cy="364781"/>
            </a:xfrm>
          </p:grpSpPr>
          <p:sp>
            <p:nvSpPr>
              <p:cNvPr id="138" name="Freeform 20">
                <a:extLst>
                  <a:ext uri="{FF2B5EF4-FFF2-40B4-BE49-F238E27FC236}">
                    <a16:creationId xmlns:a16="http://schemas.microsoft.com/office/drawing/2014/main" id="{4A5C2860-942A-45BF-9E31-9E94C4DC02BA}"/>
                  </a:ext>
                </a:extLst>
              </p:cNvPr>
              <p:cNvSpPr>
                <a:spLocks/>
              </p:cNvSpPr>
              <p:nvPr/>
            </p:nvSpPr>
            <p:spPr bwMode="auto">
              <a:xfrm>
                <a:off x="-207251" y="1874460"/>
                <a:ext cx="122555" cy="73533"/>
              </a:xfrm>
              <a:custGeom>
                <a:avLst/>
                <a:gdLst>
                  <a:gd name="T0" fmla="*/ 40 w 40"/>
                  <a:gd name="T1" fmla="*/ 24 h 24"/>
                  <a:gd name="T2" fmla="*/ 40 w 40"/>
                  <a:gd name="T3" fmla="*/ 12 h 24"/>
                  <a:gd name="T4" fmla="*/ 20 w 40"/>
                  <a:gd name="T5" fmla="*/ 0 h 24"/>
                  <a:gd name="T6" fmla="*/ 0 w 40"/>
                  <a:gd name="T7" fmla="*/ 12 h 24"/>
                  <a:gd name="T8" fmla="*/ 0 w 40"/>
                  <a:gd name="T9" fmla="*/ 24 h 24"/>
                </a:gdLst>
                <a:ahLst/>
                <a:cxnLst>
                  <a:cxn ang="0">
                    <a:pos x="T0" y="T1"/>
                  </a:cxn>
                  <a:cxn ang="0">
                    <a:pos x="T2" y="T3"/>
                  </a:cxn>
                  <a:cxn ang="0">
                    <a:pos x="T4" y="T5"/>
                  </a:cxn>
                  <a:cxn ang="0">
                    <a:pos x="T6" y="T7"/>
                  </a:cxn>
                  <a:cxn ang="0">
                    <a:pos x="T8" y="T9"/>
                  </a:cxn>
                </a:cxnLst>
                <a:rect l="0" t="0" r="r" b="b"/>
                <a:pathLst>
                  <a:path w="40" h="24">
                    <a:moveTo>
                      <a:pt x="40" y="24"/>
                    </a:moveTo>
                    <a:cubicBezTo>
                      <a:pt x="40" y="12"/>
                      <a:pt x="40" y="12"/>
                      <a:pt x="40" y="12"/>
                    </a:cubicBezTo>
                    <a:cubicBezTo>
                      <a:pt x="40" y="7"/>
                      <a:pt x="29" y="0"/>
                      <a:pt x="20" y="0"/>
                    </a:cubicBezTo>
                    <a:cubicBezTo>
                      <a:pt x="11" y="0"/>
                      <a:pt x="0" y="7"/>
                      <a:pt x="0" y="12"/>
                    </a:cubicBezTo>
                    <a:cubicBezTo>
                      <a:pt x="0" y="24"/>
                      <a:pt x="0" y="24"/>
                      <a:pt x="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Oval 21">
                <a:extLst>
                  <a:ext uri="{FF2B5EF4-FFF2-40B4-BE49-F238E27FC236}">
                    <a16:creationId xmlns:a16="http://schemas.microsoft.com/office/drawing/2014/main" id="{00328716-B4A4-4858-A913-579D68E1432B}"/>
                  </a:ext>
                </a:extLst>
              </p:cNvPr>
              <p:cNvSpPr>
                <a:spLocks noChangeArrowheads="1"/>
              </p:cNvSpPr>
              <p:nvPr/>
            </p:nvSpPr>
            <p:spPr bwMode="auto">
              <a:xfrm>
                <a:off x="-280784" y="1727394"/>
                <a:ext cx="269621" cy="269621"/>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Freeform 22">
                <a:extLst>
                  <a:ext uri="{FF2B5EF4-FFF2-40B4-BE49-F238E27FC236}">
                    <a16:creationId xmlns:a16="http://schemas.microsoft.com/office/drawing/2014/main" id="{63C7EF10-9D29-47CF-B13E-0618202628AB}"/>
                  </a:ext>
                </a:extLst>
              </p:cNvPr>
              <p:cNvSpPr>
                <a:spLocks/>
              </p:cNvSpPr>
              <p:nvPr/>
            </p:nvSpPr>
            <p:spPr bwMode="auto">
              <a:xfrm>
                <a:off x="-182740" y="1776416"/>
                <a:ext cx="73533" cy="98044"/>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 name="Freeform 31">
                <a:extLst>
                  <a:ext uri="{FF2B5EF4-FFF2-40B4-BE49-F238E27FC236}">
                    <a16:creationId xmlns:a16="http://schemas.microsoft.com/office/drawing/2014/main" id="{D5E00411-A534-44E2-9457-6B5576852470}"/>
                  </a:ext>
                </a:extLst>
              </p:cNvPr>
              <p:cNvSpPr>
                <a:spLocks/>
              </p:cNvSpPr>
              <p:nvPr/>
            </p:nvSpPr>
            <p:spPr bwMode="auto">
              <a:xfrm>
                <a:off x="-76045" y="1936458"/>
                <a:ext cx="157158" cy="155717"/>
              </a:xfrm>
              <a:custGeom>
                <a:avLst/>
                <a:gdLst>
                  <a:gd name="T0" fmla="*/ 14 w 51"/>
                  <a:gd name="T1" fmla="*/ 0 h 51"/>
                  <a:gd name="T2" fmla="*/ 48 w 51"/>
                  <a:gd name="T3" fmla="*/ 34 h 51"/>
                  <a:gd name="T4" fmla="*/ 48 w 51"/>
                  <a:gd name="T5" fmla="*/ 45 h 51"/>
                  <a:gd name="T6" fmla="*/ 45 w 51"/>
                  <a:gd name="T7" fmla="*/ 48 h 51"/>
                  <a:gd name="T8" fmla="*/ 34 w 51"/>
                  <a:gd name="T9" fmla="*/ 48 h 51"/>
                  <a:gd name="T10" fmla="*/ 0 w 51"/>
                  <a:gd name="T11" fmla="*/ 14 h 51"/>
                </a:gdLst>
                <a:ahLst/>
                <a:cxnLst>
                  <a:cxn ang="0">
                    <a:pos x="T0" y="T1"/>
                  </a:cxn>
                  <a:cxn ang="0">
                    <a:pos x="T2" y="T3"/>
                  </a:cxn>
                  <a:cxn ang="0">
                    <a:pos x="T4" y="T5"/>
                  </a:cxn>
                  <a:cxn ang="0">
                    <a:pos x="T6" y="T7"/>
                  </a:cxn>
                  <a:cxn ang="0">
                    <a:pos x="T8" y="T9"/>
                  </a:cxn>
                  <a:cxn ang="0">
                    <a:pos x="T10" y="T11"/>
                  </a:cxn>
                </a:cxnLst>
                <a:rect l="0" t="0" r="r" b="b"/>
                <a:pathLst>
                  <a:path w="51" h="51">
                    <a:moveTo>
                      <a:pt x="14" y="0"/>
                    </a:moveTo>
                    <a:cubicBezTo>
                      <a:pt x="48" y="34"/>
                      <a:pt x="48" y="34"/>
                      <a:pt x="48" y="34"/>
                    </a:cubicBezTo>
                    <a:cubicBezTo>
                      <a:pt x="51" y="37"/>
                      <a:pt x="51" y="42"/>
                      <a:pt x="48" y="45"/>
                    </a:cubicBezTo>
                    <a:cubicBezTo>
                      <a:pt x="45" y="48"/>
                      <a:pt x="45" y="48"/>
                      <a:pt x="45" y="48"/>
                    </a:cubicBezTo>
                    <a:cubicBezTo>
                      <a:pt x="42" y="51"/>
                      <a:pt x="37" y="51"/>
                      <a:pt x="34" y="48"/>
                    </a:cubicBezTo>
                    <a:cubicBezTo>
                      <a:pt x="0" y="14"/>
                      <a:pt x="0" y="14"/>
                      <a:pt x="0" y="1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6" name="Group 25">
            <a:extLst>
              <a:ext uri="{FF2B5EF4-FFF2-40B4-BE49-F238E27FC236}">
                <a16:creationId xmlns:a16="http://schemas.microsoft.com/office/drawing/2014/main" id="{7C358D8D-86FD-4864-AB4C-10A7CA6FD1EC}"/>
              </a:ext>
            </a:extLst>
          </p:cNvPr>
          <p:cNvGrpSpPr/>
          <p:nvPr/>
        </p:nvGrpSpPr>
        <p:grpSpPr>
          <a:xfrm>
            <a:off x="407988" y="3126592"/>
            <a:ext cx="741246" cy="741246"/>
            <a:chOff x="-1279867" y="3126592"/>
            <a:chExt cx="741246" cy="741246"/>
          </a:xfrm>
        </p:grpSpPr>
        <p:sp>
          <p:nvSpPr>
            <p:cNvPr id="248" name="Ellipse 60">
              <a:extLst>
                <a:ext uri="{FF2B5EF4-FFF2-40B4-BE49-F238E27FC236}">
                  <a16:creationId xmlns:a16="http://schemas.microsoft.com/office/drawing/2014/main" id="{30B8CB96-42FB-44BC-8587-56C0B1AD110D}"/>
                </a:ext>
              </a:extLst>
            </p:cNvPr>
            <p:cNvSpPr/>
            <p:nvPr/>
          </p:nvSpPr>
          <p:spPr>
            <a:xfrm>
              <a:off x="-1279867" y="3126592"/>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9" name="Group 18">
              <a:extLst>
                <a:ext uri="{FF2B5EF4-FFF2-40B4-BE49-F238E27FC236}">
                  <a16:creationId xmlns:a16="http://schemas.microsoft.com/office/drawing/2014/main" id="{FED01553-093A-4B7D-A2D9-1D4A6A17E94D}"/>
                </a:ext>
              </a:extLst>
            </p:cNvPr>
            <p:cNvGrpSpPr/>
            <p:nvPr/>
          </p:nvGrpSpPr>
          <p:grpSpPr>
            <a:xfrm>
              <a:off x="-1151707" y="3266393"/>
              <a:ext cx="484926" cy="461644"/>
              <a:chOff x="-323410" y="4022814"/>
              <a:chExt cx="382143" cy="363797"/>
            </a:xfrm>
          </p:grpSpPr>
          <p:grpSp>
            <p:nvGrpSpPr>
              <p:cNvPr id="8" name="Group 7">
                <a:extLst>
                  <a:ext uri="{FF2B5EF4-FFF2-40B4-BE49-F238E27FC236}">
                    <a16:creationId xmlns:a16="http://schemas.microsoft.com/office/drawing/2014/main" id="{41D52CEF-5EF6-43F3-9432-0740A48ACCCF}"/>
                  </a:ext>
                </a:extLst>
              </p:cNvPr>
              <p:cNvGrpSpPr/>
              <p:nvPr/>
            </p:nvGrpSpPr>
            <p:grpSpPr>
              <a:xfrm>
                <a:off x="-193616" y="4215034"/>
                <a:ext cx="122555" cy="171577"/>
                <a:chOff x="-193616" y="4215034"/>
                <a:chExt cx="122555" cy="171577"/>
              </a:xfrm>
            </p:grpSpPr>
            <p:sp>
              <p:nvSpPr>
                <p:cNvPr id="191" name="Freeform 20">
                  <a:extLst>
                    <a:ext uri="{FF2B5EF4-FFF2-40B4-BE49-F238E27FC236}">
                      <a16:creationId xmlns:a16="http://schemas.microsoft.com/office/drawing/2014/main" id="{8955A99D-1EB6-4AA5-8BFE-6B45425B9B3C}"/>
                    </a:ext>
                  </a:extLst>
                </p:cNvPr>
                <p:cNvSpPr>
                  <a:spLocks/>
                </p:cNvSpPr>
                <p:nvPr/>
              </p:nvSpPr>
              <p:spPr bwMode="auto">
                <a:xfrm>
                  <a:off x="-193616" y="4313078"/>
                  <a:ext cx="122555" cy="73533"/>
                </a:xfrm>
                <a:custGeom>
                  <a:avLst/>
                  <a:gdLst>
                    <a:gd name="T0" fmla="*/ 40 w 40"/>
                    <a:gd name="T1" fmla="*/ 24 h 24"/>
                    <a:gd name="T2" fmla="*/ 40 w 40"/>
                    <a:gd name="T3" fmla="*/ 12 h 24"/>
                    <a:gd name="T4" fmla="*/ 20 w 40"/>
                    <a:gd name="T5" fmla="*/ 0 h 24"/>
                    <a:gd name="T6" fmla="*/ 0 w 40"/>
                    <a:gd name="T7" fmla="*/ 12 h 24"/>
                    <a:gd name="T8" fmla="*/ 0 w 40"/>
                    <a:gd name="T9" fmla="*/ 24 h 24"/>
                  </a:gdLst>
                  <a:ahLst/>
                  <a:cxnLst>
                    <a:cxn ang="0">
                      <a:pos x="T0" y="T1"/>
                    </a:cxn>
                    <a:cxn ang="0">
                      <a:pos x="T2" y="T3"/>
                    </a:cxn>
                    <a:cxn ang="0">
                      <a:pos x="T4" y="T5"/>
                    </a:cxn>
                    <a:cxn ang="0">
                      <a:pos x="T6" y="T7"/>
                    </a:cxn>
                    <a:cxn ang="0">
                      <a:pos x="T8" y="T9"/>
                    </a:cxn>
                  </a:cxnLst>
                  <a:rect l="0" t="0" r="r" b="b"/>
                  <a:pathLst>
                    <a:path w="40" h="24">
                      <a:moveTo>
                        <a:pt x="40" y="24"/>
                      </a:moveTo>
                      <a:cubicBezTo>
                        <a:pt x="40" y="12"/>
                        <a:pt x="40" y="12"/>
                        <a:pt x="40" y="12"/>
                      </a:cubicBezTo>
                      <a:cubicBezTo>
                        <a:pt x="40" y="7"/>
                        <a:pt x="29" y="0"/>
                        <a:pt x="20" y="0"/>
                      </a:cubicBezTo>
                      <a:cubicBezTo>
                        <a:pt x="11" y="0"/>
                        <a:pt x="0" y="7"/>
                        <a:pt x="0" y="12"/>
                      </a:cubicBezTo>
                      <a:cubicBezTo>
                        <a:pt x="0" y="24"/>
                        <a:pt x="0" y="24"/>
                        <a:pt x="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Freeform 22">
                  <a:extLst>
                    <a:ext uri="{FF2B5EF4-FFF2-40B4-BE49-F238E27FC236}">
                      <a16:creationId xmlns:a16="http://schemas.microsoft.com/office/drawing/2014/main" id="{C9365944-83F7-450B-8BD8-68A4DEDDAA8C}"/>
                    </a:ext>
                  </a:extLst>
                </p:cNvPr>
                <p:cNvSpPr>
                  <a:spLocks/>
                </p:cNvSpPr>
                <p:nvPr/>
              </p:nvSpPr>
              <p:spPr bwMode="auto">
                <a:xfrm>
                  <a:off x="-169105" y="4215034"/>
                  <a:ext cx="73533" cy="98044"/>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roup 11">
                <a:extLst>
                  <a:ext uri="{FF2B5EF4-FFF2-40B4-BE49-F238E27FC236}">
                    <a16:creationId xmlns:a16="http://schemas.microsoft.com/office/drawing/2014/main" id="{B8D6C0C5-595D-4A67-8A5F-E04B2EBFE295}"/>
                  </a:ext>
                </a:extLst>
              </p:cNvPr>
              <p:cNvGrpSpPr/>
              <p:nvPr/>
            </p:nvGrpSpPr>
            <p:grpSpPr>
              <a:xfrm>
                <a:off x="-323410" y="4158722"/>
                <a:ext cx="122555" cy="173019"/>
                <a:chOff x="-323410" y="4158722"/>
                <a:chExt cx="122555" cy="173019"/>
              </a:xfrm>
            </p:grpSpPr>
            <p:sp>
              <p:nvSpPr>
                <p:cNvPr id="193" name="Freeform 23">
                  <a:extLst>
                    <a:ext uri="{FF2B5EF4-FFF2-40B4-BE49-F238E27FC236}">
                      <a16:creationId xmlns:a16="http://schemas.microsoft.com/office/drawing/2014/main" id="{A9BA327D-88EB-4F23-ACB0-C71EBB94D1C6}"/>
                    </a:ext>
                  </a:extLst>
                </p:cNvPr>
                <p:cNvSpPr>
                  <a:spLocks/>
                </p:cNvSpPr>
                <p:nvPr/>
              </p:nvSpPr>
              <p:spPr bwMode="auto">
                <a:xfrm>
                  <a:off x="-323410" y="4256766"/>
                  <a:ext cx="122555" cy="74975"/>
                </a:xfrm>
                <a:custGeom>
                  <a:avLst/>
                  <a:gdLst>
                    <a:gd name="T0" fmla="*/ 40 w 40"/>
                    <a:gd name="T1" fmla="*/ 12 h 24"/>
                    <a:gd name="T2" fmla="*/ 20 w 40"/>
                    <a:gd name="T3" fmla="*/ 0 h 24"/>
                    <a:gd name="T4" fmla="*/ 0 w 40"/>
                    <a:gd name="T5" fmla="*/ 12 h 24"/>
                    <a:gd name="T6" fmla="*/ 0 w 40"/>
                    <a:gd name="T7" fmla="*/ 24 h 24"/>
                  </a:gdLst>
                  <a:ahLst/>
                  <a:cxnLst>
                    <a:cxn ang="0">
                      <a:pos x="T0" y="T1"/>
                    </a:cxn>
                    <a:cxn ang="0">
                      <a:pos x="T2" y="T3"/>
                    </a:cxn>
                    <a:cxn ang="0">
                      <a:pos x="T4" y="T5"/>
                    </a:cxn>
                    <a:cxn ang="0">
                      <a:pos x="T6" y="T7"/>
                    </a:cxn>
                  </a:cxnLst>
                  <a:rect l="0" t="0" r="r" b="b"/>
                  <a:pathLst>
                    <a:path w="40" h="24">
                      <a:moveTo>
                        <a:pt x="40" y="12"/>
                      </a:moveTo>
                      <a:cubicBezTo>
                        <a:pt x="40" y="7"/>
                        <a:pt x="29" y="0"/>
                        <a:pt x="20" y="0"/>
                      </a:cubicBezTo>
                      <a:cubicBezTo>
                        <a:pt x="11" y="0"/>
                        <a:pt x="0" y="7"/>
                        <a:pt x="0" y="12"/>
                      </a:cubicBezTo>
                      <a:cubicBezTo>
                        <a:pt x="0" y="24"/>
                        <a:pt x="0" y="24"/>
                        <a:pt x="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Freeform 24">
                  <a:extLst>
                    <a:ext uri="{FF2B5EF4-FFF2-40B4-BE49-F238E27FC236}">
                      <a16:creationId xmlns:a16="http://schemas.microsoft.com/office/drawing/2014/main" id="{6883B98E-11D0-4168-B84E-8AEA8F1B4A41}"/>
                    </a:ext>
                  </a:extLst>
                </p:cNvPr>
                <p:cNvSpPr>
                  <a:spLocks/>
                </p:cNvSpPr>
                <p:nvPr/>
              </p:nvSpPr>
              <p:spPr bwMode="auto">
                <a:xfrm>
                  <a:off x="-298899" y="4158722"/>
                  <a:ext cx="73533" cy="98044"/>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roup 12">
                <a:extLst>
                  <a:ext uri="{FF2B5EF4-FFF2-40B4-BE49-F238E27FC236}">
                    <a16:creationId xmlns:a16="http://schemas.microsoft.com/office/drawing/2014/main" id="{7F7C64DB-3CD9-41DA-BBF9-3A239301597E}"/>
                  </a:ext>
                </a:extLst>
              </p:cNvPr>
              <p:cNvGrpSpPr/>
              <p:nvPr/>
            </p:nvGrpSpPr>
            <p:grpSpPr>
              <a:xfrm>
                <a:off x="-63822" y="4158722"/>
                <a:ext cx="122555" cy="173019"/>
                <a:chOff x="-63822" y="4158722"/>
                <a:chExt cx="122555" cy="173019"/>
              </a:xfrm>
            </p:grpSpPr>
            <p:sp>
              <p:nvSpPr>
                <p:cNvPr id="195" name="Freeform 25">
                  <a:extLst>
                    <a:ext uri="{FF2B5EF4-FFF2-40B4-BE49-F238E27FC236}">
                      <a16:creationId xmlns:a16="http://schemas.microsoft.com/office/drawing/2014/main" id="{E1E857F3-50E5-4477-8617-B1D14F20DE5F}"/>
                    </a:ext>
                  </a:extLst>
                </p:cNvPr>
                <p:cNvSpPr>
                  <a:spLocks/>
                </p:cNvSpPr>
                <p:nvPr/>
              </p:nvSpPr>
              <p:spPr bwMode="auto">
                <a:xfrm>
                  <a:off x="-63822" y="4256766"/>
                  <a:ext cx="122555" cy="74975"/>
                </a:xfrm>
                <a:custGeom>
                  <a:avLst/>
                  <a:gdLst>
                    <a:gd name="T0" fmla="*/ 0 w 40"/>
                    <a:gd name="T1" fmla="*/ 12 h 24"/>
                    <a:gd name="T2" fmla="*/ 20 w 40"/>
                    <a:gd name="T3" fmla="*/ 0 h 24"/>
                    <a:gd name="T4" fmla="*/ 40 w 40"/>
                    <a:gd name="T5" fmla="*/ 12 h 24"/>
                    <a:gd name="T6" fmla="*/ 40 w 40"/>
                    <a:gd name="T7" fmla="*/ 24 h 24"/>
                  </a:gdLst>
                  <a:ahLst/>
                  <a:cxnLst>
                    <a:cxn ang="0">
                      <a:pos x="T0" y="T1"/>
                    </a:cxn>
                    <a:cxn ang="0">
                      <a:pos x="T2" y="T3"/>
                    </a:cxn>
                    <a:cxn ang="0">
                      <a:pos x="T4" y="T5"/>
                    </a:cxn>
                    <a:cxn ang="0">
                      <a:pos x="T6" y="T7"/>
                    </a:cxn>
                  </a:cxnLst>
                  <a:rect l="0" t="0" r="r" b="b"/>
                  <a:pathLst>
                    <a:path w="40" h="24">
                      <a:moveTo>
                        <a:pt x="0" y="12"/>
                      </a:moveTo>
                      <a:cubicBezTo>
                        <a:pt x="0" y="7"/>
                        <a:pt x="11" y="0"/>
                        <a:pt x="20" y="0"/>
                      </a:cubicBezTo>
                      <a:cubicBezTo>
                        <a:pt x="29" y="0"/>
                        <a:pt x="40" y="7"/>
                        <a:pt x="40" y="12"/>
                      </a:cubicBezTo>
                      <a:cubicBezTo>
                        <a:pt x="40" y="24"/>
                        <a:pt x="40" y="24"/>
                        <a:pt x="4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Freeform 26">
                  <a:extLst>
                    <a:ext uri="{FF2B5EF4-FFF2-40B4-BE49-F238E27FC236}">
                      <a16:creationId xmlns:a16="http://schemas.microsoft.com/office/drawing/2014/main" id="{380B88D4-8E1F-4B5A-821D-EC6D6EABDED5}"/>
                    </a:ext>
                  </a:extLst>
                </p:cNvPr>
                <p:cNvSpPr>
                  <a:spLocks/>
                </p:cNvSpPr>
                <p:nvPr/>
              </p:nvSpPr>
              <p:spPr bwMode="auto">
                <a:xfrm>
                  <a:off x="-39311" y="4158722"/>
                  <a:ext cx="73533" cy="98044"/>
                </a:xfrm>
                <a:custGeom>
                  <a:avLst/>
                  <a:gdLst>
                    <a:gd name="T0" fmla="*/ 12 w 24"/>
                    <a:gd name="T1" fmla="*/ 32 h 32"/>
                    <a:gd name="T2" fmla="*/ 24 w 24"/>
                    <a:gd name="T3" fmla="*/ 18 h 32"/>
                    <a:gd name="T4" fmla="*/ 24 w 24"/>
                    <a:gd name="T5" fmla="*/ 14 h 32"/>
                    <a:gd name="T6" fmla="*/ 12 w 24"/>
                    <a:gd name="T7" fmla="*/ 0 h 32"/>
                    <a:gd name="T8" fmla="*/ 0 w 24"/>
                    <a:gd name="T9" fmla="*/ 14 h 32"/>
                    <a:gd name="T10" fmla="*/ 0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19" y="32"/>
                        <a:pt x="24" y="26"/>
                        <a:pt x="24" y="18"/>
                      </a:cubicBezTo>
                      <a:cubicBezTo>
                        <a:pt x="24" y="14"/>
                        <a:pt x="24" y="14"/>
                        <a:pt x="24" y="14"/>
                      </a:cubicBezTo>
                      <a:cubicBezTo>
                        <a:pt x="24" y="6"/>
                        <a:pt x="19" y="0"/>
                        <a:pt x="12" y="0"/>
                      </a:cubicBezTo>
                      <a:cubicBezTo>
                        <a:pt x="5" y="0"/>
                        <a:pt x="0" y="6"/>
                        <a:pt x="0" y="14"/>
                      </a:cubicBezTo>
                      <a:cubicBezTo>
                        <a:pt x="0" y="18"/>
                        <a:pt x="0" y="18"/>
                        <a:pt x="0" y="18"/>
                      </a:cubicBezTo>
                      <a:cubicBezTo>
                        <a:pt x="0" y="26"/>
                        <a:pt x="5"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97" name="Freeform 22">
                <a:extLst>
                  <a:ext uri="{FF2B5EF4-FFF2-40B4-BE49-F238E27FC236}">
                    <a16:creationId xmlns:a16="http://schemas.microsoft.com/office/drawing/2014/main" id="{58F3A878-74AB-4DD8-BE97-F1BE7AECEE89}"/>
                  </a:ext>
                </a:extLst>
              </p:cNvPr>
              <p:cNvSpPr>
                <a:spLocks/>
              </p:cNvSpPr>
              <p:nvPr/>
            </p:nvSpPr>
            <p:spPr bwMode="auto">
              <a:xfrm>
                <a:off x="-206283" y="4105275"/>
                <a:ext cx="58831" cy="7844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Freeform 22">
                <a:extLst>
                  <a:ext uri="{FF2B5EF4-FFF2-40B4-BE49-F238E27FC236}">
                    <a16:creationId xmlns:a16="http://schemas.microsoft.com/office/drawing/2014/main" id="{18B4E1C1-531D-40E4-90BE-D6BAD90037CE}"/>
                  </a:ext>
                </a:extLst>
              </p:cNvPr>
              <p:cNvSpPr>
                <a:spLocks/>
              </p:cNvSpPr>
              <p:nvPr/>
            </p:nvSpPr>
            <p:spPr bwMode="auto">
              <a:xfrm>
                <a:off x="-117225" y="4105275"/>
                <a:ext cx="58831" cy="7844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Freeform 22">
                <a:extLst>
                  <a:ext uri="{FF2B5EF4-FFF2-40B4-BE49-F238E27FC236}">
                    <a16:creationId xmlns:a16="http://schemas.microsoft.com/office/drawing/2014/main" id="{193C95BD-A8C4-4A2A-902D-5EFAD966E843}"/>
                  </a:ext>
                </a:extLst>
              </p:cNvPr>
              <p:cNvSpPr>
                <a:spLocks/>
              </p:cNvSpPr>
              <p:nvPr/>
            </p:nvSpPr>
            <p:spPr bwMode="auto">
              <a:xfrm>
                <a:off x="-155199" y="4022814"/>
                <a:ext cx="45720" cy="6096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Freeform 22">
                <a:extLst>
                  <a:ext uri="{FF2B5EF4-FFF2-40B4-BE49-F238E27FC236}">
                    <a16:creationId xmlns:a16="http://schemas.microsoft.com/office/drawing/2014/main" id="{981C8CA4-7303-4F03-941B-4C661B91905F}"/>
                  </a:ext>
                </a:extLst>
              </p:cNvPr>
              <p:cNvSpPr>
                <a:spLocks/>
              </p:cNvSpPr>
              <p:nvPr/>
            </p:nvSpPr>
            <p:spPr bwMode="auto">
              <a:xfrm>
                <a:off x="-273073" y="4057015"/>
                <a:ext cx="45720" cy="6096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Freeform 22">
                <a:extLst>
                  <a:ext uri="{FF2B5EF4-FFF2-40B4-BE49-F238E27FC236}">
                    <a16:creationId xmlns:a16="http://schemas.microsoft.com/office/drawing/2014/main" id="{DEF560D7-493E-4433-9E67-72CAF6131294}"/>
                  </a:ext>
                </a:extLst>
              </p:cNvPr>
              <p:cNvSpPr>
                <a:spLocks/>
              </p:cNvSpPr>
              <p:nvPr/>
            </p:nvSpPr>
            <p:spPr bwMode="auto">
              <a:xfrm>
                <a:off x="-37325" y="4057015"/>
                <a:ext cx="45720" cy="6096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3" name="Slide Number Placeholder 2">
            <a:extLst>
              <a:ext uri="{FF2B5EF4-FFF2-40B4-BE49-F238E27FC236}">
                <a16:creationId xmlns:a16="http://schemas.microsoft.com/office/drawing/2014/main" id="{C9255FDF-4E28-43FF-AF0C-ED9704CC0249}"/>
              </a:ext>
            </a:extLst>
          </p:cNvPr>
          <p:cNvSpPr>
            <a:spLocks noGrp="1"/>
          </p:cNvSpPr>
          <p:nvPr>
            <p:ph type="sldNum" sz="quarter" idx="18"/>
          </p:nvPr>
        </p:nvSpPr>
        <p:spPr/>
        <p:txBody>
          <a:bodyPr/>
          <a:lstStyle/>
          <a:p>
            <a:fld id="{D61AABEC-672F-4B68-B914-690DA978312C}" type="slidenum">
              <a:rPr lang="en-GB" smtClean="0"/>
              <a:pPr/>
              <a:t>4</a:t>
            </a:fld>
            <a:r>
              <a:rPr lang="en-GB" dirty="0"/>
              <a:t> </a:t>
            </a:r>
          </a:p>
        </p:txBody>
      </p:sp>
    </p:spTree>
    <p:extLst>
      <p:ext uri="{BB962C8B-B14F-4D97-AF65-F5344CB8AC3E}">
        <p14:creationId xmlns:p14="http://schemas.microsoft.com/office/powerpoint/2010/main" val="2059661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255FDF-4E28-43FF-AF0C-ED9704CC0249}"/>
              </a:ext>
            </a:extLst>
          </p:cNvPr>
          <p:cNvSpPr>
            <a:spLocks noGrp="1"/>
          </p:cNvSpPr>
          <p:nvPr>
            <p:ph type="sldNum" sz="quarter" idx="18"/>
          </p:nvPr>
        </p:nvSpPr>
        <p:spPr/>
        <p:txBody>
          <a:bodyPr/>
          <a:lstStyle/>
          <a:p>
            <a:fld id="{D61AABEC-672F-4B68-B914-690DA978312C}" type="slidenum">
              <a:rPr lang="en-GB" smtClean="0"/>
              <a:pPr/>
              <a:t>5</a:t>
            </a:fld>
            <a:r>
              <a:rPr lang="en-GB" dirty="0"/>
              <a:t> </a:t>
            </a:r>
          </a:p>
        </p:txBody>
      </p:sp>
      <p:sp>
        <p:nvSpPr>
          <p:cNvPr id="4" name="Text Placeholder 3">
            <a:extLst>
              <a:ext uri="{FF2B5EF4-FFF2-40B4-BE49-F238E27FC236}">
                <a16:creationId xmlns:a16="http://schemas.microsoft.com/office/drawing/2014/main" id="{443635EF-7880-4E1A-8972-FA5D0B72282E}"/>
              </a:ext>
            </a:extLst>
          </p:cNvPr>
          <p:cNvSpPr>
            <a:spLocks noGrp="1"/>
          </p:cNvSpPr>
          <p:nvPr>
            <p:ph type="body" sz="quarter" idx="19"/>
          </p:nvPr>
        </p:nvSpPr>
        <p:spPr/>
        <p:txBody>
          <a:bodyPr/>
          <a:lstStyle/>
          <a:p>
            <a:r>
              <a:rPr lang="en-GB" dirty="0"/>
              <a:t>The study is conducted in </a:t>
            </a:r>
            <a:r>
              <a:rPr lang="en-GB" b="1" dirty="0"/>
              <a:t>10 countries</a:t>
            </a:r>
          </a:p>
          <a:p>
            <a:endParaRPr lang="en-GB" dirty="0"/>
          </a:p>
          <a:p>
            <a:pPr marL="342900" indent="-342900">
              <a:buSzPct val="100000"/>
              <a:buFont typeface="+mj-lt"/>
              <a:buAutoNum type="arabicPeriod"/>
            </a:pPr>
            <a:r>
              <a:rPr lang="en-GB" b="1" dirty="0"/>
              <a:t>Belgium</a:t>
            </a:r>
            <a:r>
              <a:rPr lang="en-GB" dirty="0"/>
              <a:t> (n=300)</a:t>
            </a:r>
          </a:p>
          <a:p>
            <a:pPr marL="342900" indent="-342900">
              <a:buSzPct val="100000"/>
              <a:buFont typeface="+mj-lt"/>
              <a:buAutoNum type="arabicPeriod"/>
            </a:pPr>
            <a:r>
              <a:rPr lang="en-GB" b="1" dirty="0"/>
              <a:t>France</a:t>
            </a:r>
            <a:r>
              <a:rPr lang="en-GB" dirty="0"/>
              <a:t> (n=400)</a:t>
            </a:r>
          </a:p>
          <a:p>
            <a:pPr marL="342900" indent="-342900">
              <a:buSzPct val="100000"/>
              <a:buFont typeface="+mj-lt"/>
              <a:buAutoNum type="arabicPeriod"/>
            </a:pPr>
            <a:r>
              <a:rPr lang="en-GB" b="1" dirty="0"/>
              <a:t>Germany</a:t>
            </a:r>
            <a:r>
              <a:rPr lang="en-GB" dirty="0"/>
              <a:t> (n=400)</a:t>
            </a:r>
          </a:p>
          <a:p>
            <a:pPr marL="342900" indent="-342900">
              <a:buSzPct val="100000"/>
              <a:buFont typeface="+mj-lt"/>
              <a:buAutoNum type="arabicPeriod"/>
            </a:pPr>
            <a:r>
              <a:rPr lang="en-GB" b="1" dirty="0"/>
              <a:t>Hungary</a:t>
            </a:r>
            <a:r>
              <a:rPr lang="en-GB" dirty="0"/>
              <a:t> (n=300)</a:t>
            </a:r>
          </a:p>
          <a:p>
            <a:pPr marL="342900" indent="-342900">
              <a:buSzPct val="100000"/>
              <a:buFont typeface="+mj-lt"/>
              <a:buAutoNum type="arabicPeriod"/>
            </a:pPr>
            <a:r>
              <a:rPr lang="en-GB" b="1" dirty="0"/>
              <a:t>Italy</a:t>
            </a:r>
            <a:r>
              <a:rPr lang="en-GB" dirty="0"/>
              <a:t> (n=400)</a:t>
            </a:r>
          </a:p>
          <a:p>
            <a:pPr marL="342900" indent="-342900">
              <a:buSzPct val="100000"/>
              <a:buFont typeface="+mj-lt"/>
              <a:buAutoNum type="arabicPeriod"/>
            </a:pPr>
            <a:r>
              <a:rPr lang="en-GB" b="1" dirty="0"/>
              <a:t>Netherlands</a:t>
            </a:r>
            <a:r>
              <a:rPr lang="en-GB" dirty="0"/>
              <a:t> (n=300)</a:t>
            </a:r>
          </a:p>
          <a:p>
            <a:pPr marL="342900" indent="-342900">
              <a:buSzPct val="100000"/>
              <a:buFont typeface="+mj-lt"/>
              <a:buAutoNum type="arabicPeriod"/>
            </a:pPr>
            <a:r>
              <a:rPr lang="en-GB" b="1" dirty="0"/>
              <a:t>Poland</a:t>
            </a:r>
            <a:r>
              <a:rPr lang="en-GB" dirty="0"/>
              <a:t> (n=400)</a:t>
            </a:r>
          </a:p>
          <a:p>
            <a:pPr marL="342900" indent="-342900">
              <a:buSzPct val="100000"/>
              <a:buFont typeface="+mj-lt"/>
              <a:buAutoNum type="arabicPeriod"/>
            </a:pPr>
            <a:r>
              <a:rPr lang="en-GB" b="1" dirty="0"/>
              <a:t>Romania</a:t>
            </a:r>
            <a:r>
              <a:rPr lang="en-GB" dirty="0"/>
              <a:t> (n=300)</a:t>
            </a:r>
          </a:p>
          <a:p>
            <a:pPr marL="342900" indent="-342900">
              <a:buSzPct val="100000"/>
              <a:buFont typeface="+mj-lt"/>
              <a:buAutoNum type="arabicPeriod"/>
            </a:pPr>
            <a:r>
              <a:rPr lang="en-GB" b="1" dirty="0"/>
              <a:t>Spain</a:t>
            </a:r>
            <a:r>
              <a:rPr lang="en-GB" dirty="0"/>
              <a:t> (n=400)</a:t>
            </a:r>
          </a:p>
          <a:p>
            <a:pPr marL="342900" indent="-342900">
              <a:buSzPct val="100000"/>
              <a:buFont typeface="+mj-lt"/>
              <a:buAutoNum type="arabicPeriod"/>
            </a:pPr>
            <a:r>
              <a:rPr lang="en-GB" b="1" dirty="0"/>
              <a:t>Sweden</a:t>
            </a:r>
            <a:r>
              <a:rPr lang="en-GB" dirty="0"/>
              <a:t> (n=300)</a:t>
            </a:r>
          </a:p>
          <a:p>
            <a:endParaRPr lang="en-GB" dirty="0"/>
          </a:p>
        </p:txBody>
      </p:sp>
      <p:sp>
        <p:nvSpPr>
          <p:cNvPr id="2" name="Title 1">
            <a:extLst>
              <a:ext uri="{FF2B5EF4-FFF2-40B4-BE49-F238E27FC236}">
                <a16:creationId xmlns:a16="http://schemas.microsoft.com/office/drawing/2014/main" id="{A6396081-F989-499B-85EB-7D7CC9667308}"/>
              </a:ext>
            </a:extLst>
          </p:cNvPr>
          <p:cNvSpPr>
            <a:spLocks noGrp="1"/>
          </p:cNvSpPr>
          <p:nvPr>
            <p:ph type="title"/>
          </p:nvPr>
        </p:nvSpPr>
        <p:spPr/>
        <p:txBody>
          <a:bodyPr/>
          <a:lstStyle/>
          <a:p>
            <a:r>
              <a:rPr lang="en-GB" dirty="0"/>
              <a:t>GEOGRAPHICAL SCOPE</a:t>
            </a:r>
          </a:p>
        </p:txBody>
      </p:sp>
      <p:grpSp>
        <p:nvGrpSpPr>
          <p:cNvPr id="84" name="Group 83">
            <a:extLst>
              <a:ext uri="{FF2B5EF4-FFF2-40B4-BE49-F238E27FC236}">
                <a16:creationId xmlns:a16="http://schemas.microsoft.com/office/drawing/2014/main" id="{8B9A0DB4-3C23-4B12-BF67-CFE4BB84A1EA}"/>
              </a:ext>
            </a:extLst>
          </p:cNvPr>
          <p:cNvGrpSpPr>
            <a:grpSpLocks noChangeAspect="1"/>
          </p:cNvGrpSpPr>
          <p:nvPr/>
        </p:nvGrpSpPr>
        <p:grpSpPr>
          <a:xfrm>
            <a:off x="5204450" y="464185"/>
            <a:ext cx="6082529" cy="5903059"/>
            <a:chOff x="4515194" y="203200"/>
            <a:chExt cx="4340252" cy="4212190"/>
          </a:xfrm>
        </p:grpSpPr>
        <p:sp>
          <p:nvSpPr>
            <p:cNvPr id="85" name="Freeform: Shape 84">
              <a:extLst>
                <a:ext uri="{FF2B5EF4-FFF2-40B4-BE49-F238E27FC236}">
                  <a16:creationId xmlns:a16="http://schemas.microsoft.com/office/drawing/2014/main" id="{292E4A80-3D02-4365-AFDC-0BB24F0FE39D}"/>
                </a:ext>
              </a:extLst>
            </p:cNvPr>
            <p:cNvSpPr/>
            <p:nvPr/>
          </p:nvSpPr>
          <p:spPr>
            <a:xfrm>
              <a:off x="6386540" y="3381364"/>
              <a:ext cx="20392" cy="20392"/>
            </a:xfrm>
            <a:custGeom>
              <a:avLst/>
              <a:gdLst>
                <a:gd name="connsiteX0" fmla="*/ 7782 w 0"/>
                <a:gd name="connsiteY0" fmla="*/ 5039 h 0"/>
                <a:gd name="connsiteX1" fmla="*/ 7048 w 0"/>
                <a:gd name="connsiteY1" fmla="*/ 5277 h 0"/>
                <a:gd name="connsiteX2" fmla="*/ 4591 w 0"/>
                <a:gd name="connsiteY2" fmla="*/ 6753 h 0"/>
                <a:gd name="connsiteX3" fmla="*/ 3191 w 0"/>
                <a:gd name="connsiteY3" fmla="*/ 7268 h 0"/>
                <a:gd name="connsiteX4" fmla="*/ 1914 w 0"/>
                <a:gd name="connsiteY4" fmla="*/ 7525 h 0"/>
                <a:gd name="connsiteX5" fmla="*/ 914 w 0"/>
                <a:gd name="connsiteY5" fmla="*/ 7420 h 0"/>
                <a:gd name="connsiteX6" fmla="*/ 362 w 0"/>
                <a:gd name="connsiteY6" fmla="*/ 6553 h 0"/>
                <a:gd name="connsiteX7" fmla="*/ 419 w 0"/>
                <a:gd name="connsiteY7" fmla="*/ 5229 h 0"/>
                <a:gd name="connsiteX8" fmla="*/ 190 w 0"/>
                <a:gd name="connsiteY8" fmla="*/ 4048 h 0"/>
                <a:gd name="connsiteX9" fmla="*/ 0 w 0"/>
                <a:gd name="connsiteY9" fmla="*/ 3410 h 0"/>
                <a:gd name="connsiteX10" fmla="*/ 362 w 0"/>
                <a:gd name="connsiteY10" fmla="*/ 1686 h 0"/>
                <a:gd name="connsiteX11" fmla="*/ 1181 w 0"/>
                <a:gd name="connsiteY11" fmla="*/ 762 h 0"/>
                <a:gd name="connsiteX12" fmla="*/ 2314 w 0"/>
                <a:gd name="connsiteY12" fmla="*/ 0 h 0"/>
                <a:gd name="connsiteX13" fmla="*/ 4105 w 0"/>
                <a:gd name="connsiteY13" fmla="*/ 276 h 0"/>
                <a:gd name="connsiteX14" fmla="*/ 7896 w 0"/>
                <a:gd name="connsiteY14" fmla="*/ 1381 h 0"/>
                <a:gd name="connsiteX15" fmla="*/ 8687 w 0"/>
                <a:gd name="connsiteY15" fmla="*/ 2420 h 0"/>
                <a:gd name="connsiteX16" fmla="*/ 8696 w 0"/>
                <a:gd name="connsiteY16" fmla="*/ 3105 h 0"/>
                <a:gd name="connsiteX17" fmla="*/ 8001 w 0"/>
                <a:gd name="connsiteY17" fmla="*/ 423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a:moveTo>
                    <a:pt x="7782" y="5039"/>
                  </a:moveTo>
                  <a:lnTo>
                    <a:pt x="7048" y="5277"/>
                  </a:lnTo>
                  <a:lnTo>
                    <a:pt x="4591" y="6753"/>
                  </a:lnTo>
                  <a:lnTo>
                    <a:pt x="3191" y="7268"/>
                  </a:lnTo>
                  <a:lnTo>
                    <a:pt x="1914" y="7525"/>
                  </a:lnTo>
                  <a:lnTo>
                    <a:pt x="914" y="7420"/>
                  </a:lnTo>
                  <a:lnTo>
                    <a:pt x="362" y="6553"/>
                  </a:lnTo>
                  <a:lnTo>
                    <a:pt x="419" y="5229"/>
                  </a:lnTo>
                  <a:lnTo>
                    <a:pt x="190" y="4048"/>
                  </a:lnTo>
                  <a:lnTo>
                    <a:pt x="0" y="3410"/>
                  </a:lnTo>
                  <a:lnTo>
                    <a:pt x="362" y="1686"/>
                  </a:lnTo>
                  <a:lnTo>
                    <a:pt x="1181" y="762"/>
                  </a:lnTo>
                  <a:lnTo>
                    <a:pt x="2314" y="0"/>
                  </a:lnTo>
                  <a:lnTo>
                    <a:pt x="4105" y="276"/>
                  </a:lnTo>
                  <a:lnTo>
                    <a:pt x="7896" y="1381"/>
                  </a:lnTo>
                  <a:lnTo>
                    <a:pt x="8687" y="2420"/>
                  </a:lnTo>
                  <a:lnTo>
                    <a:pt x="8696" y="3105"/>
                  </a:lnTo>
                  <a:lnTo>
                    <a:pt x="8001" y="4239"/>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86" name="Freeform: Shape 85">
              <a:extLst>
                <a:ext uri="{FF2B5EF4-FFF2-40B4-BE49-F238E27FC236}">
                  <a16:creationId xmlns:a16="http://schemas.microsoft.com/office/drawing/2014/main" id="{1B41CFC2-3801-4521-9AAC-CFFA223DF09E}"/>
                </a:ext>
              </a:extLst>
            </p:cNvPr>
            <p:cNvSpPr/>
            <p:nvPr/>
          </p:nvSpPr>
          <p:spPr>
            <a:xfrm>
              <a:off x="7409042" y="3380955"/>
              <a:ext cx="81570" cy="224320"/>
            </a:xfrm>
            <a:custGeom>
              <a:avLst/>
              <a:gdLst>
                <a:gd name="connsiteX0" fmla="*/ 20936 w 38100"/>
                <a:gd name="connsiteY0" fmla="*/ 3639 h 104775"/>
                <a:gd name="connsiteX1" fmla="*/ 21993 w 38100"/>
                <a:gd name="connsiteY1" fmla="*/ 4458 h 104775"/>
                <a:gd name="connsiteX2" fmla="*/ 24194 w 38100"/>
                <a:gd name="connsiteY2" fmla="*/ 8020 h 104775"/>
                <a:gd name="connsiteX3" fmla="*/ 25651 w 38100"/>
                <a:gd name="connsiteY3" fmla="*/ 11163 h 104775"/>
                <a:gd name="connsiteX4" fmla="*/ 28537 w 38100"/>
                <a:gd name="connsiteY4" fmla="*/ 12249 h 104775"/>
                <a:gd name="connsiteX5" fmla="*/ 30137 w 38100"/>
                <a:gd name="connsiteY5" fmla="*/ 13468 h 104775"/>
                <a:gd name="connsiteX6" fmla="*/ 32204 w 38100"/>
                <a:gd name="connsiteY6" fmla="*/ 15326 h 104775"/>
                <a:gd name="connsiteX7" fmla="*/ 33195 w 38100"/>
                <a:gd name="connsiteY7" fmla="*/ 17183 h 104775"/>
                <a:gd name="connsiteX8" fmla="*/ 34604 w 38100"/>
                <a:gd name="connsiteY8" fmla="*/ 22870 h 104775"/>
                <a:gd name="connsiteX9" fmla="*/ 34766 w 38100"/>
                <a:gd name="connsiteY9" fmla="*/ 26299 h 104775"/>
                <a:gd name="connsiteX10" fmla="*/ 34357 w 38100"/>
                <a:gd name="connsiteY10" fmla="*/ 27861 h 104775"/>
                <a:gd name="connsiteX11" fmla="*/ 34014 w 38100"/>
                <a:gd name="connsiteY11" fmla="*/ 28270 h 104775"/>
                <a:gd name="connsiteX12" fmla="*/ 32728 w 38100"/>
                <a:gd name="connsiteY12" fmla="*/ 33833 h 104775"/>
                <a:gd name="connsiteX13" fmla="*/ 33033 w 38100"/>
                <a:gd name="connsiteY13" fmla="*/ 36662 h 104775"/>
                <a:gd name="connsiteX14" fmla="*/ 33024 w 38100"/>
                <a:gd name="connsiteY14" fmla="*/ 38529 h 104775"/>
                <a:gd name="connsiteX15" fmla="*/ 31938 w 38100"/>
                <a:gd name="connsiteY15" fmla="*/ 39262 h 104775"/>
                <a:gd name="connsiteX16" fmla="*/ 31214 w 38100"/>
                <a:gd name="connsiteY16" fmla="*/ 40434 h 104775"/>
                <a:gd name="connsiteX17" fmla="*/ 32385 w 38100"/>
                <a:gd name="connsiteY17" fmla="*/ 45044 h 104775"/>
                <a:gd name="connsiteX18" fmla="*/ 32242 w 38100"/>
                <a:gd name="connsiteY18" fmla="*/ 47015 h 104775"/>
                <a:gd name="connsiteX19" fmla="*/ 32300 w 38100"/>
                <a:gd name="connsiteY19" fmla="*/ 49263 h 104775"/>
                <a:gd name="connsiteX20" fmla="*/ 34404 w 38100"/>
                <a:gd name="connsiteY20" fmla="*/ 54388 h 104775"/>
                <a:gd name="connsiteX21" fmla="*/ 35652 w 38100"/>
                <a:gd name="connsiteY21" fmla="*/ 55969 h 104775"/>
                <a:gd name="connsiteX22" fmla="*/ 36757 w 38100"/>
                <a:gd name="connsiteY22" fmla="*/ 56722 h 104775"/>
                <a:gd name="connsiteX23" fmla="*/ 38186 w 38100"/>
                <a:gd name="connsiteY23" fmla="*/ 61427 h 104775"/>
                <a:gd name="connsiteX24" fmla="*/ 39024 w 38100"/>
                <a:gd name="connsiteY24" fmla="*/ 62236 h 104775"/>
                <a:gd name="connsiteX25" fmla="*/ 42482 w 38100"/>
                <a:gd name="connsiteY25" fmla="*/ 61789 h 104775"/>
                <a:gd name="connsiteX26" fmla="*/ 44177 w 38100"/>
                <a:gd name="connsiteY26" fmla="*/ 62312 h 104775"/>
                <a:gd name="connsiteX27" fmla="*/ 44854 w 38100"/>
                <a:gd name="connsiteY27" fmla="*/ 63427 h 104775"/>
                <a:gd name="connsiteX28" fmla="*/ 45006 w 38100"/>
                <a:gd name="connsiteY28" fmla="*/ 64189 h 104775"/>
                <a:gd name="connsiteX29" fmla="*/ 44778 w 38100"/>
                <a:gd name="connsiteY29" fmla="*/ 66818 h 104775"/>
                <a:gd name="connsiteX30" fmla="*/ 45634 w 38100"/>
                <a:gd name="connsiteY30" fmla="*/ 68837 h 104775"/>
                <a:gd name="connsiteX31" fmla="*/ 46787 w 38100"/>
                <a:gd name="connsiteY31" fmla="*/ 70914 h 104775"/>
                <a:gd name="connsiteX32" fmla="*/ 46787 w 38100"/>
                <a:gd name="connsiteY32" fmla="*/ 72180 h 104775"/>
                <a:gd name="connsiteX33" fmla="*/ 46006 w 38100"/>
                <a:gd name="connsiteY33" fmla="*/ 74257 h 104775"/>
                <a:gd name="connsiteX34" fmla="*/ 44625 w 38100"/>
                <a:gd name="connsiteY34" fmla="*/ 76667 h 104775"/>
                <a:gd name="connsiteX35" fmla="*/ 42796 w 38100"/>
                <a:gd name="connsiteY35" fmla="*/ 77600 h 104775"/>
                <a:gd name="connsiteX36" fmla="*/ 40777 w 38100"/>
                <a:gd name="connsiteY36" fmla="*/ 78381 h 104775"/>
                <a:gd name="connsiteX37" fmla="*/ 39805 w 38100"/>
                <a:gd name="connsiteY37" fmla="*/ 80258 h 104775"/>
                <a:gd name="connsiteX38" fmla="*/ 39320 w 38100"/>
                <a:gd name="connsiteY38" fmla="*/ 82248 h 104775"/>
                <a:gd name="connsiteX39" fmla="*/ 38415 w 38100"/>
                <a:gd name="connsiteY39" fmla="*/ 83725 h 104775"/>
                <a:gd name="connsiteX40" fmla="*/ 37862 w 38100"/>
                <a:gd name="connsiteY40" fmla="*/ 85344 h 104775"/>
                <a:gd name="connsiteX41" fmla="*/ 36995 w 38100"/>
                <a:gd name="connsiteY41" fmla="*/ 88640 h 104775"/>
                <a:gd name="connsiteX42" fmla="*/ 36795 w 38100"/>
                <a:gd name="connsiteY42" fmla="*/ 89830 h 104775"/>
                <a:gd name="connsiteX43" fmla="*/ 35433 w 38100"/>
                <a:gd name="connsiteY43" fmla="*/ 91040 h 104775"/>
                <a:gd name="connsiteX44" fmla="*/ 33319 w 38100"/>
                <a:gd name="connsiteY44" fmla="*/ 91535 h 104775"/>
                <a:gd name="connsiteX45" fmla="*/ 31414 w 38100"/>
                <a:gd name="connsiteY45" fmla="*/ 91640 h 104775"/>
                <a:gd name="connsiteX46" fmla="*/ 30137 w 38100"/>
                <a:gd name="connsiteY46" fmla="*/ 92202 h 104775"/>
                <a:gd name="connsiteX47" fmla="*/ 29480 w 38100"/>
                <a:gd name="connsiteY47" fmla="*/ 93326 h 104775"/>
                <a:gd name="connsiteX48" fmla="*/ 28270 w 38100"/>
                <a:gd name="connsiteY48" fmla="*/ 94231 h 104775"/>
                <a:gd name="connsiteX49" fmla="*/ 27547 w 38100"/>
                <a:gd name="connsiteY49" fmla="*/ 94631 h 104775"/>
                <a:gd name="connsiteX50" fmla="*/ 27547 w 38100"/>
                <a:gd name="connsiteY50" fmla="*/ 95631 h 104775"/>
                <a:gd name="connsiteX51" fmla="*/ 28423 w 38100"/>
                <a:gd name="connsiteY51" fmla="*/ 97717 h 104775"/>
                <a:gd name="connsiteX52" fmla="*/ 29423 w 38100"/>
                <a:gd name="connsiteY52" fmla="*/ 99413 h 104775"/>
                <a:gd name="connsiteX53" fmla="*/ 29452 w 38100"/>
                <a:gd name="connsiteY53" fmla="*/ 100765 h 104775"/>
                <a:gd name="connsiteX54" fmla="*/ 28956 w 38100"/>
                <a:gd name="connsiteY54" fmla="*/ 101146 h 104775"/>
                <a:gd name="connsiteX55" fmla="*/ 27404 w 38100"/>
                <a:gd name="connsiteY55" fmla="*/ 100975 h 104775"/>
                <a:gd name="connsiteX56" fmla="*/ 27080 w 38100"/>
                <a:gd name="connsiteY56" fmla="*/ 101470 h 104775"/>
                <a:gd name="connsiteX57" fmla="*/ 26908 w 38100"/>
                <a:gd name="connsiteY57" fmla="*/ 102994 h 104775"/>
                <a:gd name="connsiteX58" fmla="*/ 26499 w 38100"/>
                <a:gd name="connsiteY58" fmla="*/ 104280 h 104775"/>
                <a:gd name="connsiteX59" fmla="*/ 25861 w 38100"/>
                <a:gd name="connsiteY59" fmla="*/ 105070 h 104775"/>
                <a:gd name="connsiteX60" fmla="*/ 24755 w 38100"/>
                <a:gd name="connsiteY60" fmla="*/ 105928 h 104775"/>
                <a:gd name="connsiteX61" fmla="*/ 22727 w 38100"/>
                <a:gd name="connsiteY61" fmla="*/ 105651 h 104775"/>
                <a:gd name="connsiteX62" fmla="*/ 20822 w 38100"/>
                <a:gd name="connsiteY62" fmla="*/ 104356 h 104775"/>
                <a:gd name="connsiteX63" fmla="*/ 19831 w 38100"/>
                <a:gd name="connsiteY63" fmla="*/ 103956 h 104775"/>
                <a:gd name="connsiteX64" fmla="*/ 19260 w 38100"/>
                <a:gd name="connsiteY64" fmla="*/ 103994 h 104775"/>
                <a:gd name="connsiteX65" fmla="*/ 19108 w 38100"/>
                <a:gd name="connsiteY65" fmla="*/ 100822 h 104775"/>
                <a:gd name="connsiteX66" fmla="*/ 18279 w 38100"/>
                <a:gd name="connsiteY66" fmla="*/ 98355 h 104775"/>
                <a:gd name="connsiteX67" fmla="*/ 15269 w 38100"/>
                <a:gd name="connsiteY67" fmla="*/ 92402 h 104775"/>
                <a:gd name="connsiteX68" fmla="*/ 5449 w 38100"/>
                <a:gd name="connsiteY68" fmla="*/ 86611 h 104775"/>
                <a:gd name="connsiteX69" fmla="*/ 3134 w 38100"/>
                <a:gd name="connsiteY69" fmla="*/ 84001 h 104775"/>
                <a:gd name="connsiteX70" fmla="*/ 2124 w 38100"/>
                <a:gd name="connsiteY70" fmla="*/ 81801 h 104775"/>
                <a:gd name="connsiteX71" fmla="*/ 1105 w 38100"/>
                <a:gd name="connsiteY71" fmla="*/ 79724 h 104775"/>
                <a:gd name="connsiteX72" fmla="*/ 2077 w 38100"/>
                <a:gd name="connsiteY72" fmla="*/ 79667 h 104775"/>
                <a:gd name="connsiteX73" fmla="*/ 3039 w 38100"/>
                <a:gd name="connsiteY73" fmla="*/ 80191 h 104775"/>
                <a:gd name="connsiteX74" fmla="*/ 4267 w 38100"/>
                <a:gd name="connsiteY74" fmla="*/ 80829 h 104775"/>
                <a:gd name="connsiteX75" fmla="*/ 4772 w 38100"/>
                <a:gd name="connsiteY75" fmla="*/ 79791 h 104775"/>
                <a:gd name="connsiteX76" fmla="*/ 4239 w 38100"/>
                <a:gd name="connsiteY76" fmla="*/ 77514 h 104775"/>
                <a:gd name="connsiteX77" fmla="*/ 1705 w 38100"/>
                <a:gd name="connsiteY77" fmla="*/ 72200 h 104775"/>
                <a:gd name="connsiteX78" fmla="*/ 1514 w 38100"/>
                <a:gd name="connsiteY78" fmla="*/ 70733 h 104775"/>
                <a:gd name="connsiteX79" fmla="*/ 2753 w 38100"/>
                <a:gd name="connsiteY79" fmla="*/ 66275 h 104775"/>
                <a:gd name="connsiteX80" fmla="*/ 4820 w 38100"/>
                <a:gd name="connsiteY80" fmla="*/ 61255 h 104775"/>
                <a:gd name="connsiteX81" fmla="*/ 4686 w 38100"/>
                <a:gd name="connsiteY81" fmla="*/ 55159 h 104775"/>
                <a:gd name="connsiteX82" fmla="*/ 5325 w 38100"/>
                <a:gd name="connsiteY82" fmla="*/ 50540 h 104775"/>
                <a:gd name="connsiteX83" fmla="*/ 4610 w 38100"/>
                <a:gd name="connsiteY83" fmla="*/ 47539 h 104775"/>
                <a:gd name="connsiteX84" fmla="*/ 4267 w 38100"/>
                <a:gd name="connsiteY84" fmla="*/ 43863 h 104775"/>
                <a:gd name="connsiteX85" fmla="*/ 5782 w 38100"/>
                <a:gd name="connsiteY85" fmla="*/ 38957 h 104775"/>
                <a:gd name="connsiteX86" fmla="*/ 7087 w 38100"/>
                <a:gd name="connsiteY86" fmla="*/ 37748 h 104775"/>
                <a:gd name="connsiteX87" fmla="*/ 7887 w 38100"/>
                <a:gd name="connsiteY87" fmla="*/ 36186 h 104775"/>
                <a:gd name="connsiteX88" fmla="*/ 7934 w 38100"/>
                <a:gd name="connsiteY88" fmla="*/ 30947 h 104775"/>
                <a:gd name="connsiteX89" fmla="*/ 5010 w 38100"/>
                <a:gd name="connsiteY89" fmla="*/ 28489 h 104775"/>
                <a:gd name="connsiteX90" fmla="*/ 1648 w 38100"/>
                <a:gd name="connsiteY90" fmla="*/ 28032 h 104775"/>
                <a:gd name="connsiteX91" fmla="*/ 1724 w 38100"/>
                <a:gd name="connsiteY91" fmla="*/ 26251 h 104775"/>
                <a:gd name="connsiteX92" fmla="*/ 2143 w 38100"/>
                <a:gd name="connsiteY92" fmla="*/ 23422 h 104775"/>
                <a:gd name="connsiteX93" fmla="*/ 1905 w 38100"/>
                <a:gd name="connsiteY93" fmla="*/ 22479 h 104775"/>
                <a:gd name="connsiteX94" fmla="*/ 2153 w 38100"/>
                <a:gd name="connsiteY94" fmla="*/ 20860 h 104775"/>
                <a:gd name="connsiteX95" fmla="*/ 1334 w 38100"/>
                <a:gd name="connsiteY95" fmla="*/ 18707 h 104775"/>
                <a:gd name="connsiteX96" fmla="*/ 0 w 38100"/>
                <a:gd name="connsiteY96" fmla="*/ 17145 h 104775"/>
                <a:gd name="connsiteX97" fmla="*/ 1286 w 38100"/>
                <a:gd name="connsiteY97" fmla="*/ 14392 h 104775"/>
                <a:gd name="connsiteX98" fmla="*/ 3172 w 38100"/>
                <a:gd name="connsiteY98" fmla="*/ 11049 h 104775"/>
                <a:gd name="connsiteX99" fmla="*/ 4925 w 38100"/>
                <a:gd name="connsiteY99" fmla="*/ 8401 h 104775"/>
                <a:gd name="connsiteX100" fmla="*/ 7049 w 38100"/>
                <a:gd name="connsiteY100" fmla="*/ 5639 h 104775"/>
                <a:gd name="connsiteX101" fmla="*/ 8468 w 38100"/>
                <a:gd name="connsiteY101" fmla="*/ 2991 h 104775"/>
                <a:gd name="connsiteX102" fmla="*/ 9983 w 38100"/>
                <a:gd name="connsiteY102" fmla="*/ 695 h 104775"/>
                <a:gd name="connsiteX103" fmla="*/ 11297 w 38100"/>
                <a:gd name="connsiteY103" fmla="*/ 0 h 104775"/>
                <a:gd name="connsiteX104" fmla="*/ 11945 w 38100"/>
                <a:gd name="connsiteY104" fmla="*/ 486 h 104775"/>
                <a:gd name="connsiteX105" fmla="*/ 12297 w 38100"/>
                <a:gd name="connsiteY105" fmla="*/ 1486 h 104775"/>
                <a:gd name="connsiteX106" fmla="*/ 12211 w 38100"/>
                <a:gd name="connsiteY106" fmla="*/ 4439 h 104775"/>
                <a:gd name="connsiteX107" fmla="*/ 12659 w 38100"/>
                <a:gd name="connsiteY107" fmla="*/ 5458 h 104775"/>
                <a:gd name="connsiteX108" fmla="*/ 13564 w 38100"/>
                <a:gd name="connsiteY108" fmla="*/ 6210 h 104775"/>
                <a:gd name="connsiteX109" fmla="*/ 15478 w 38100"/>
                <a:gd name="connsiteY109" fmla="*/ 5839 h 104775"/>
                <a:gd name="connsiteX110" fmla="*/ 17593 w 38100"/>
                <a:gd name="connsiteY110" fmla="*/ 5106 h 104775"/>
                <a:gd name="connsiteX111" fmla="*/ 20450 w 38100"/>
                <a:gd name="connsiteY111" fmla="*/ 354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8100" h="104775">
                  <a:moveTo>
                    <a:pt x="20936" y="3639"/>
                  </a:moveTo>
                  <a:lnTo>
                    <a:pt x="21993" y="4458"/>
                  </a:lnTo>
                  <a:lnTo>
                    <a:pt x="24194" y="8020"/>
                  </a:lnTo>
                  <a:lnTo>
                    <a:pt x="25651" y="11163"/>
                  </a:lnTo>
                  <a:lnTo>
                    <a:pt x="28537" y="12249"/>
                  </a:lnTo>
                  <a:lnTo>
                    <a:pt x="30137" y="13468"/>
                  </a:lnTo>
                  <a:lnTo>
                    <a:pt x="32204" y="15326"/>
                  </a:lnTo>
                  <a:lnTo>
                    <a:pt x="33195" y="17183"/>
                  </a:lnTo>
                  <a:lnTo>
                    <a:pt x="34604" y="22870"/>
                  </a:lnTo>
                  <a:lnTo>
                    <a:pt x="34766" y="26299"/>
                  </a:lnTo>
                  <a:lnTo>
                    <a:pt x="34357" y="27861"/>
                  </a:lnTo>
                  <a:lnTo>
                    <a:pt x="34014" y="28270"/>
                  </a:lnTo>
                  <a:lnTo>
                    <a:pt x="32728" y="33833"/>
                  </a:lnTo>
                  <a:lnTo>
                    <a:pt x="33033" y="36662"/>
                  </a:lnTo>
                  <a:lnTo>
                    <a:pt x="33024" y="38529"/>
                  </a:lnTo>
                  <a:lnTo>
                    <a:pt x="31938" y="39262"/>
                  </a:lnTo>
                  <a:lnTo>
                    <a:pt x="31214" y="40434"/>
                  </a:lnTo>
                  <a:lnTo>
                    <a:pt x="32385" y="45044"/>
                  </a:lnTo>
                  <a:lnTo>
                    <a:pt x="32242" y="47015"/>
                  </a:lnTo>
                  <a:lnTo>
                    <a:pt x="32300" y="49263"/>
                  </a:lnTo>
                  <a:lnTo>
                    <a:pt x="34404" y="54388"/>
                  </a:lnTo>
                  <a:lnTo>
                    <a:pt x="35652" y="55969"/>
                  </a:lnTo>
                  <a:lnTo>
                    <a:pt x="36757" y="56722"/>
                  </a:lnTo>
                  <a:lnTo>
                    <a:pt x="38186" y="61427"/>
                  </a:lnTo>
                  <a:lnTo>
                    <a:pt x="39024" y="62236"/>
                  </a:lnTo>
                  <a:lnTo>
                    <a:pt x="42482" y="61789"/>
                  </a:lnTo>
                  <a:lnTo>
                    <a:pt x="44177" y="62312"/>
                  </a:lnTo>
                  <a:lnTo>
                    <a:pt x="44854" y="63427"/>
                  </a:lnTo>
                  <a:lnTo>
                    <a:pt x="45006" y="64189"/>
                  </a:lnTo>
                  <a:lnTo>
                    <a:pt x="44778" y="66818"/>
                  </a:lnTo>
                  <a:lnTo>
                    <a:pt x="45634" y="68837"/>
                  </a:lnTo>
                  <a:lnTo>
                    <a:pt x="46787" y="70914"/>
                  </a:lnTo>
                  <a:lnTo>
                    <a:pt x="46787" y="72180"/>
                  </a:lnTo>
                  <a:lnTo>
                    <a:pt x="46006" y="74257"/>
                  </a:lnTo>
                  <a:lnTo>
                    <a:pt x="44625" y="76667"/>
                  </a:lnTo>
                  <a:lnTo>
                    <a:pt x="42796" y="77600"/>
                  </a:lnTo>
                  <a:lnTo>
                    <a:pt x="40777" y="78381"/>
                  </a:lnTo>
                  <a:lnTo>
                    <a:pt x="39805" y="80258"/>
                  </a:lnTo>
                  <a:lnTo>
                    <a:pt x="39320" y="82248"/>
                  </a:lnTo>
                  <a:lnTo>
                    <a:pt x="38415" y="83725"/>
                  </a:lnTo>
                  <a:lnTo>
                    <a:pt x="37862" y="85344"/>
                  </a:lnTo>
                  <a:lnTo>
                    <a:pt x="36995" y="88640"/>
                  </a:lnTo>
                  <a:lnTo>
                    <a:pt x="36795" y="89830"/>
                  </a:lnTo>
                  <a:lnTo>
                    <a:pt x="35433" y="91040"/>
                  </a:lnTo>
                  <a:lnTo>
                    <a:pt x="33319" y="91535"/>
                  </a:lnTo>
                  <a:lnTo>
                    <a:pt x="31414" y="91640"/>
                  </a:lnTo>
                  <a:lnTo>
                    <a:pt x="30137" y="92202"/>
                  </a:lnTo>
                  <a:lnTo>
                    <a:pt x="29480" y="93326"/>
                  </a:lnTo>
                  <a:lnTo>
                    <a:pt x="28270" y="94231"/>
                  </a:lnTo>
                  <a:lnTo>
                    <a:pt x="27547" y="94631"/>
                  </a:lnTo>
                  <a:lnTo>
                    <a:pt x="27547" y="95631"/>
                  </a:lnTo>
                  <a:lnTo>
                    <a:pt x="28423" y="97717"/>
                  </a:lnTo>
                  <a:lnTo>
                    <a:pt x="29423" y="99413"/>
                  </a:lnTo>
                  <a:lnTo>
                    <a:pt x="29452" y="100765"/>
                  </a:lnTo>
                  <a:lnTo>
                    <a:pt x="28956" y="101146"/>
                  </a:lnTo>
                  <a:lnTo>
                    <a:pt x="27404" y="100975"/>
                  </a:lnTo>
                  <a:lnTo>
                    <a:pt x="27080" y="101470"/>
                  </a:lnTo>
                  <a:lnTo>
                    <a:pt x="26908" y="102994"/>
                  </a:lnTo>
                  <a:lnTo>
                    <a:pt x="26499" y="104280"/>
                  </a:lnTo>
                  <a:lnTo>
                    <a:pt x="25861" y="105070"/>
                  </a:lnTo>
                  <a:lnTo>
                    <a:pt x="24755" y="105928"/>
                  </a:lnTo>
                  <a:lnTo>
                    <a:pt x="22727" y="105651"/>
                  </a:lnTo>
                  <a:lnTo>
                    <a:pt x="20822" y="104356"/>
                  </a:lnTo>
                  <a:lnTo>
                    <a:pt x="19831" y="103956"/>
                  </a:lnTo>
                  <a:lnTo>
                    <a:pt x="19260" y="103994"/>
                  </a:lnTo>
                  <a:lnTo>
                    <a:pt x="19108" y="100822"/>
                  </a:lnTo>
                  <a:lnTo>
                    <a:pt x="18279" y="98355"/>
                  </a:lnTo>
                  <a:lnTo>
                    <a:pt x="15269" y="92402"/>
                  </a:lnTo>
                  <a:lnTo>
                    <a:pt x="5449" y="86611"/>
                  </a:lnTo>
                  <a:lnTo>
                    <a:pt x="3134" y="84001"/>
                  </a:lnTo>
                  <a:lnTo>
                    <a:pt x="2124" y="81801"/>
                  </a:lnTo>
                  <a:lnTo>
                    <a:pt x="1105" y="79724"/>
                  </a:lnTo>
                  <a:lnTo>
                    <a:pt x="2077" y="79667"/>
                  </a:lnTo>
                  <a:lnTo>
                    <a:pt x="3039" y="80191"/>
                  </a:lnTo>
                  <a:lnTo>
                    <a:pt x="4267" y="80829"/>
                  </a:lnTo>
                  <a:lnTo>
                    <a:pt x="4772" y="79791"/>
                  </a:lnTo>
                  <a:lnTo>
                    <a:pt x="4239" y="77514"/>
                  </a:lnTo>
                  <a:lnTo>
                    <a:pt x="1705" y="72200"/>
                  </a:lnTo>
                  <a:lnTo>
                    <a:pt x="1514" y="70733"/>
                  </a:lnTo>
                  <a:lnTo>
                    <a:pt x="2753" y="66275"/>
                  </a:lnTo>
                  <a:lnTo>
                    <a:pt x="4820" y="61255"/>
                  </a:lnTo>
                  <a:lnTo>
                    <a:pt x="4686" y="55159"/>
                  </a:lnTo>
                  <a:lnTo>
                    <a:pt x="5325" y="50540"/>
                  </a:lnTo>
                  <a:lnTo>
                    <a:pt x="4610" y="47539"/>
                  </a:lnTo>
                  <a:lnTo>
                    <a:pt x="4267" y="43863"/>
                  </a:lnTo>
                  <a:lnTo>
                    <a:pt x="5782" y="38957"/>
                  </a:lnTo>
                  <a:lnTo>
                    <a:pt x="7087" y="37748"/>
                  </a:lnTo>
                  <a:lnTo>
                    <a:pt x="7887" y="36186"/>
                  </a:lnTo>
                  <a:lnTo>
                    <a:pt x="7934" y="30947"/>
                  </a:lnTo>
                  <a:lnTo>
                    <a:pt x="5010" y="28489"/>
                  </a:lnTo>
                  <a:lnTo>
                    <a:pt x="1648" y="28032"/>
                  </a:lnTo>
                  <a:lnTo>
                    <a:pt x="1724" y="26251"/>
                  </a:lnTo>
                  <a:lnTo>
                    <a:pt x="2143" y="23422"/>
                  </a:lnTo>
                  <a:lnTo>
                    <a:pt x="1905" y="22479"/>
                  </a:lnTo>
                  <a:lnTo>
                    <a:pt x="2153" y="20860"/>
                  </a:lnTo>
                  <a:lnTo>
                    <a:pt x="1334" y="18707"/>
                  </a:lnTo>
                  <a:lnTo>
                    <a:pt x="0" y="17145"/>
                  </a:lnTo>
                  <a:lnTo>
                    <a:pt x="1286" y="14392"/>
                  </a:lnTo>
                  <a:lnTo>
                    <a:pt x="3172" y="11049"/>
                  </a:lnTo>
                  <a:lnTo>
                    <a:pt x="4925" y="8401"/>
                  </a:lnTo>
                  <a:lnTo>
                    <a:pt x="7049" y="5639"/>
                  </a:lnTo>
                  <a:lnTo>
                    <a:pt x="8468" y="2991"/>
                  </a:lnTo>
                  <a:lnTo>
                    <a:pt x="9983" y="695"/>
                  </a:lnTo>
                  <a:lnTo>
                    <a:pt x="11297" y="0"/>
                  </a:lnTo>
                  <a:lnTo>
                    <a:pt x="11945" y="486"/>
                  </a:lnTo>
                  <a:lnTo>
                    <a:pt x="12297" y="1486"/>
                  </a:lnTo>
                  <a:lnTo>
                    <a:pt x="12211" y="4439"/>
                  </a:lnTo>
                  <a:lnTo>
                    <a:pt x="12659" y="5458"/>
                  </a:lnTo>
                  <a:lnTo>
                    <a:pt x="13564" y="6210"/>
                  </a:lnTo>
                  <a:lnTo>
                    <a:pt x="15478" y="5839"/>
                  </a:lnTo>
                  <a:lnTo>
                    <a:pt x="17593" y="5106"/>
                  </a:lnTo>
                  <a:lnTo>
                    <a:pt x="20450" y="3543"/>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87" name="Freeform: Shape 86">
              <a:extLst>
                <a:ext uri="{FF2B5EF4-FFF2-40B4-BE49-F238E27FC236}">
                  <a16:creationId xmlns:a16="http://schemas.microsoft.com/office/drawing/2014/main" id="{A2C66EC9-68FE-41C8-9611-E35331EC5800}"/>
                </a:ext>
              </a:extLst>
            </p:cNvPr>
            <p:cNvSpPr/>
            <p:nvPr/>
          </p:nvSpPr>
          <p:spPr>
            <a:xfrm>
              <a:off x="6850652" y="2860048"/>
              <a:ext cx="428244" cy="203927"/>
            </a:xfrm>
            <a:custGeom>
              <a:avLst/>
              <a:gdLst>
                <a:gd name="connsiteX0" fmla="*/ 198587 w 200025"/>
                <a:gd name="connsiteY0" fmla="*/ 16278 h 95250"/>
                <a:gd name="connsiteX1" fmla="*/ 198482 w 200025"/>
                <a:gd name="connsiteY1" fmla="*/ 16688 h 95250"/>
                <a:gd name="connsiteX2" fmla="*/ 198329 w 200025"/>
                <a:gd name="connsiteY2" fmla="*/ 18202 h 95250"/>
                <a:gd name="connsiteX3" fmla="*/ 197292 w 200025"/>
                <a:gd name="connsiteY3" fmla="*/ 20117 h 95250"/>
                <a:gd name="connsiteX4" fmla="*/ 196167 w 200025"/>
                <a:gd name="connsiteY4" fmla="*/ 22613 h 95250"/>
                <a:gd name="connsiteX5" fmla="*/ 196244 w 200025"/>
                <a:gd name="connsiteY5" fmla="*/ 24803 h 95250"/>
                <a:gd name="connsiteX6" fmla="*/ 199111 w 200025"/>
                <a:gd name="connsiteY6" fmla="*/ 32366 h 95250"/>
                <a:gd name="connsiteX7" fmla="*/ 201664 w 200025"/>
                <a:gd name="connsiteY7" fmla="*/ 36947 h 95250"/>
                <a:gd name="connsiteX8" fmla="*/ 202140 w 200025"/>
                <a:gd name="connsiteY8" fmla="*/ 38691 h 95250"/>
                <a:gd name="connsiteX9" fmla="*/ 203778 w 200025"/>
                <a:gd name="connsiteY9" fmla="*/ 40034 h 95250"/>
                <a:gd name="connsiteX10" fmla="*/ 202225 w 200025"/>
                <a:gd name="connsiteY10" fmla="*/ 41720 h 95250"/>
                <a:gd name="connsiteX11" fmla="*/ 201921 w 200025"/>
                <a:gd name="connsiteY11" fmla="*/ 44215 h 95250"/>
                <a:gd name="connsiteX12" fmla="*/ 200911 w 200025"/>
                <a:gd name="connsiteY12" fmla="*/ 45330 h 95250"/>
                <a:gd name="connsiteX13" fmla="*/ 200644 w 200025"/>
                <a:gd name="connsiteY13" fmla="*/ 46749 h 95250"/>
                <a:gd name="connsiteX14" fmla="*/ 201073 w 200025"/>
                <a:gd name="connsiteY14" fmla="*/ 48044 h 95250"/>
                <a:gd name="connsiteX15" fmla="*/ 201064 w 200025"/>
                <a:gd name="connsiteY15" fmla="*/ 49664 h 95250"/>
                <a:gd name="connsiteX16" fmla="*/ 201625 w 200025"/>
                <a:gd name="connsiteY16" fmla="*/ 51883 h 95250"/>
                <a:gd name="connsiteX17" fmla="*/ 199130 w 200025"/>
                <a:gd name="connsiteY17" fmla="*/ 52369 h 95250"/>
                <a:gd name="connsiteX18" fmla="*/ 196167 w 200025"/>
                <a:gd name="connsiteY18" fmla="*/ 52292 h 95250"/>
                <a:gd name="connsiteX19" fmla="*/ 195110 w 200025"/>
                <a:gd name="connsiteY19" fmla="*/ 52426 h 95250"/>
                <a:gd name="connsiteX20" fmla="*/ 194120 w 200025"/>
                <a:gd name="connsiteY20" fmla="*/ 53035 h 95250"/>
                <a:gd name="connsiteX21" fmla="*/ 193101 w 200025"/>
                <a:gd name="connsiteY21" fmla="*/ 52731 h 95250"/>
                <a:gd name="connsiteX22" fmla="*/ 190414 w 200025"/>
                <a:gd name="connsiteY22" fmla="*/ 50645 h 95250"/>
                <a:gd name="connsiteX23" fmla="*/ 188910 w 200025"/>
                <a:gd name="connsiteY23" fmla="*/ 50178 h 95250"/>
                <a:gd name="connsiteX24" fmla="*/ 187843 w 200025"/>
                <a:gd name="connsiteY24" fmla="*/ 50302 h 95250"/>
                <a:gd name="connsiteX25" fmla="*/ 187042 w 200025"/>
                <a:gd name="connsiteY25" fmla="*/ 51216 h 95250"/>
                <a:gd name="connsiteX26" fmla="*/ 185662 w 200025"/>
                <a:gd name="connsiteY26" fmla="*/ 52378 h 95250"/>
                <a:gd name="connsiteX27" fmla="*/ 184376 w 200025"/>
                <a:gd name="connsiteY27" fmla="*/ 53197 h 95250"/>
                <a:gd name="connsiteX28" fmla="*/ 184661 w 200025"/>
                <a:gd name="connsiteY28" fmla="*/ 53912 h 95250"/>
                <a:gd name="connsiteX29" fmla="*/ 190214 w 200025"/>
                <a:gd name="connsiteY29" fmla="*/ 55788 h 95250"/>
                <a:gd name="connsiteX30" fmla="*/ 191196 w 200025"/>
                <a:gd name="connsiteY30" fmla="*/ 58664 h 95250"/>
                <a:gd name="connsiteX31" fmla="*/ 190129 w 200025"/>
                <a:gd name="connsiteY31" fmla="*/ 61008 h 95250"/>
                <a:gd name="connsiteX32" fmla="*/ 189767 w 200025"/>
                <a:gd name="connsiteY32" fmla="*/ 62160 h 95250"/>
                <a:gd name="connsiteX33" fmla="*/ 188462 w 200025"/>
                <a:gd name="connsiteY33" fmla="*/ 63056 h 95250"/>
                <a:gd name="connsiteX34" fmla="*/ 186871 w 200025"/>
                <a:gd name="connsiteY34" fmla="*/ 63846 h 95250"/>
                <a:gd name="connsiteX35" fmla="*/ 184947 w 200025"/>
                <a:gd name="connsiteY35" fmla="*/ 64046 h 95250"/>
                <a:gd name="connsiteX36" fmla="*/ 184719 w 200025"/>
                <a:gd name="connsiteY36" fmla="*/ 65313 h 95250"/>
                <a:gd name="connsiteX37" fmla="*/ 185471 w 200025"/>
                <a:gd name="connsiteY37" fmla="*/ 69018 h 95250"/>
                <a:gd name="connsiteX38" fmla="*/ 184861 w 200025"/>
                <a:gd name="connsiteY38" fmla="*/ 69818 h 95250"/>
                <a:gd name="connsiteX39" fmla="*/ 184252 w 200025"/>
                <a:gd name="connsiteY39" fmla="*/ 70971 h 95250"/>
                <a:gd name="connsiteX40" fmla="*/ 184823 w 200025"/>
                <a:gd name="connsiteY40" fmla="*/ 74009 h 95250"/>
                <a:gd name="connsiteX41" fmla="*/ 186014 w 200025"/>
                <a:gd name="connsiteY41" fmla="*/ 74228 h 95250"/>
                <a:gd name="connsiteX42" fmla="*/ 186281 w 200025"/>
                <a:gd name="connsiteY42" fmla="*/ 74914 h 95250"/>
                <a:gd name="connsiteX43" fmla="*/ 186071 w 200025"/>
                <a:gd name="connsiteY43" fmla="*/ 76153 h 95250"/>
                <a:gd name="connsiteX44" fmla="*/ 185862 w 200025"/>
                <a:gd name="connsiteY44" fmla="*/ 77457 h 95250"/>
                <a:gd name="connsiteX45" fmla="*/ 185442 w 200025"/>
                <a:gd name="connsiteY45" fmla="*/ 78839 h 95250"/>
                <a:gd name="connsiteX46" fmla="*/ 185233 w 200025"/>
                <a:gd name="connsiteY46" fmla="*/ 79458 h 95250"/>
                <a:gd name="connsiteX47" fmla="*/ 184443 w 200025"/>
                <a:gd name="connsiteY47" fmla="*/ 79839 h 95250"/>
                <a:gd name="connsiteX48" fmla="*/ 181985 w 200025"/>
                <a:gd name="connsiteY48" fmla="*/ 79639 h 95250"/>
                <a:gd name="connsiteX49" fmla="*/ 179861 w 200025"/>
                <a:gd name="connsiteY49" fmla="*/ 80820 h 95250"/>
                <a:gd name="connsiteX50" fmla="*/ 175594 w 200025"/>
                <a:gd name="connsiteY50" fmla="*/ 85049 h 95250"/>
                <a:gd name="connsiteX51" fmla="*/ 174108 w 200025"/>
                <a:gd name="connsiteY51" fmla="*/ 85773 h 95250"/>
                <a:gd name="connsiteX52" fmla="*/ 172489 w 200025"/>
                <a:gd name="connsiteY52" fmla="*/ 87468 h 95250"/>
                <a:gd name="connsiteX53" fmla="*/ 172583 w 200025"/>
                <a:gd name="connsiteY53" fmla="*/ 91174 h 95250"/>
                <a:gd name="connsiteX54" fmla="*/ 172365 w 200025"/>
                <a:gd name="connsiteY54" fmla="*/ 91516 h 95250"/>
                <a:gd name="connsiteX55" fmla="*/ 171974 w 200025"/>
                <a:gd name="connsiteY55" fmla="*/ 92278 h 95250"/>
                <a:gd name="connsiteX56" fmla="*/ 166878 w 200025"/>
                <a:gd name="connsiteY56" fmla="*/ 90964 h 95250"/>
                <a:gd name="connsiteX57" fmla="*/ 166707 w 200025"/>
                <a:gd name="connsiteY57" fmla="*/ 90992 h 95250"/>
                <a:gd name="connsiteX58" fmla="*/ 163287 w 200025"/>
                <a:gd name="connsiteY58" fmla="*/ 91469 h 95250"/>
                <a:gd name="connsiteX59" fmla="*/ 160954 w 200025"/>
                <a:gd name="connsiteY59" fmla="*/ 93164 h 95250"/>
                <a:gd name="connsiteX60" fmla="*/ 158125 w 200025"/>
                <a:gd name="connsiteY60" fmla="*/ 94145 h 95250"/>
                <a:gd name="connsiteX61" fmla="*/ 152181 w 200025"/>
                <a:gd name="connsiteY61" fmla="*/ 93621 h 95250"/>
                <a:gd name="connsiteX62" fmla="*/ 146400 w 200025"/>
                <a:gd name="connsiteY62" fmla="*/ 94279 h 95250"/>
                <a:gd name="connsiteX63" fmla="*/ 145028 w 200025"/>
                <a:gd name="connsiteY63" fmla="*/ 94774 h 95250"/>
                <a:gd name="connsiteX64" fmla="*/ 143532 w 200025"/>
                <a:gd name="connsiteY64" fmla="*/ 95060 h 95250"/>
                <a:gd name="connsiteX65" fmla="*/ 142122 w 200025"/>
                <a:gd name="connsiteY65" fmla="*/ 96050 h 95250"/>
                <a:gd name="connsiteX66" fmla="*/ 141313 w 200025"/>
                <a:gd name="connsiteY66" fmla="*/ 97441 h 95250"/>
                <a:gd name="connsiteX67" fmla="*/ 139875 w 200025"/>
                <a:gd name="connsiteY67" fmla="*/ 99193 h 95250"/>
                <a:gd name="connsiteX68" fmla="*/ 137827 w 200025"/>
                <a:gd name="connsiteY68" fmla="*/ 100575 h 95250"/>
                <a:gd name="connsiteX69" fmla="*/ 135608 w 200025"/>
                <a:gd name="connsiteY69" fmla="*/ 101641 h 95250"/>
                <a:gd name="connsiteX70" fmla="*/ 135074 w 200025"/>
                <a:gd name="connsiteY70" fmla="*/ 102527 h 95250"/>
                <a:gd name="connsiteX71" fmla="*/ 134350 w 200025"/>
                <a:gd name="connsiteY71" fmla="*/ 103042 h 95250"/>
                <a:gd name="connsiteX72" fmla="*/ 133103 w 200025"/>
                <a:gd name="connsiteY72" fmla="*/ 102375 h 95250"/>
                <a:gd name="connsiteX73" fmla="*/ 132102 w 200025"/>
                <a:gd name="connsiteY73" fmla="*/ 102413 h 95250"/>
                <a:gd name="connsiteX74" fmla="*/ 130874 w 200025"/>
                <a:gd name="connsiteY74" fmla="*/ 101956 h 95250"/>
                <a:gd name="connsiteX75" fmla="*/ 126787 w 200025"/>
                <a:gd name="connsiteY75" fmla="*/ 101460 h 95250"/>
                <a:gd name="connsiteX76" fmla="*/ 122311 w 200025"/>
                <a:gd name="connsiteY76" fmla="*/ 100641 h 95250"/>
                <a:gd name="connsiteX77" fmla="*/ 120167 w 200025"/>
                <a:gd name="connsiteY77" fmla="*/ 99860 h 95250"/>
                <a:gd name="connsiteX78" fmla="*/ 117748 w 200025"/>
                <a:gd name="connsiteY78" fmla="*/ 99231 h 95250"/>
                <a:gd name="connsiteX79" fmla="*/ 115139 w 200025"/>
                <a:gd name="connsiteY79" fmla="*/ 98727 h 95250"/>
                <a:gd name="connsiteX80" fmla="*/ 112804 w 200025"/>
                <a:gd name="connsiteY80" fmla="*/ 98612 h 95250"/>
                <a:gd name="connsiteX81" fmla="*/ 111624 w 200025"/>
                <a:gd name="connsiteY81" fmla="*/ 98374 h 95250"/>
                <a:gd name="connsiteX82" fmla="*/ 106014 w 200025"/>
                <a:gd name="connsiteY82" fmla="*/ 97012 h 95250"/>
                <a:gd name="connsiteX83" fmla="*/ 102308 w 200025"/>
                <a:gd name="connsiteY83" fmla="*/ 96917 h 95250"/>
                <a:gd name="connsiteX84" fmla="*/ 97422 w 200025"/>
                <a:gd name="connsiteY84" fmla="*/ 96346 h 95250"/>
                <a:gd name="connsiteX85" fmla="*/ 87716 w 200025"/>
                <a:gd name="connsiteY85" fmla="*/ 94288 h 95250"/>
                <a:gd name="connsiteX86" fmla="*/ 84887 w 200025"/>
                <a:gd name="connsiteY86" fmla="*/ 93450 h 95250"/>
                <a:gd name="connsiteX87" fmla="*/ 82191 w 200025"/>
                <a:gd name="connsiteY87" fmla="*/ 93193 h 95250"/>
                <a:gd name="connsiteX88" fmla="*/ 78991 w 200025"/>
                <a:gd name="connsiteY88" fmla="*/ 92478 h 95250"/>
                <a:gd name="connsiteX89" fmla="*/ 76562 w 200025"/>
                <a:gd name="connsiteY89" fmla="*/ 91307 h 95250"/>
                <a:gd name="connsiteX90" fmla="*/ 75009 w 200025"/>
                <a:gd name="connsiteY90" fmla="*/ 89078 h 95250"/>
                <a:gd name="connsiteX91" fmla="*/ 73343 w 200025"/>
                <a:gd name="connsiteY91" fmla="*/ 86125 h 95250"/>
                <a:gd name="connsiteX92" fmla="*/ 70304 w 200025"/>
                <a:gd name="connsiteY92" fmla="*/ 82248 h 95250"/>
                <a:gd name="connsiteX93" fmla="*/ 69675 w 200025"/>
                <a:gd name="connsiteY93" fmla="*/ 80315 h 95250"/>
                <a:gd name="connsiteX94" fmla="*/ 70609 w 200025"/>
                <a:gd name="connsiteY94" fmla="*/ 78619 h 95250"/>
                <a:gd name="connsiteX95" fmla="*/ 71561 w 200025"/>
                <a:gd name="connsiteY95" fmla="*/ 77334 h 95250"/>
                <a:gd name="connsiteX96" fmla="*/ 71457 w 200025"/>
                <a:gd name="connsiteY96" fmla="*/ 76791 h 95250"/>
                <a:gd name="connsiteX97" fmla="*/ 70714 w 200025"/>
                <a:gd name="connsiteY97" fmla="*/ 76505 h 95250"/>
                <a:gd name="connsiteX98" fmla="*/ 65370 w 200025"/>
                <a:gd name="connsiteY98" fmla="*/ 78162 h 95250"/>
                <a:gd name="connsiteX99" fmla="*/ 60188 w 200025"/>
                <a:gd name="connsiteY99" fmla="*/ 80258 h 95250"/>
                <a:gd name="connsiteX100" fmla="*/ 58150 w 200025"/>
                <a:gd name="connsiteY100" fmla="*/ 80315 h 95250"/>
                <a:gd name="connsiteX101" fmla="*/ 56179 w 200025"/>
                <a:gd name="connsiteY101" fmla="*/ 79858 h 95250"/>
                <a:gd name="connsiteX102" fmla="*/ 53550 w 200025"/>
                <a:gd name="connsiteY102" fmla="*/ 79820 h 95250"/>
                <a:gd name="connsiteX103" fmla="*/ 51035 w 200025"/>
                <a:gd name="connsiteY103" fmla="*/ 80381 h 95250"/>
                <a:gd name="connsiteX104" fmla="*/ 45987 w 200025"/>
                <a:gd name="connsiteY104" fmla="*/ 80667 h 95250"/>
                <a:gd name="connsiteX105" fmla="*/ 43034 w 200025"/>
                <a:gd name="connsiteY105" fmla="*/ 82210 h 95250"/>
                <a:gd name="connsiteX106" fmla="*/ 41148 w 200025"/>
                <a:gd name="connsiteY106" fmla="*/ 85211 h 95250"/>
                <a:gd name="connsiteX107" fmla="*/ 40129 w 200025"/>
                <a:gd name="connsiteY107" fmla="*/ 87630 h 95250"/>
                <a:gd name="connsiteX108" fmla="*/ 39272 w 200025"/>
                <a:gd name="connsiteY108" fmla="*/ 88411 h 95250"/>
                <a:gd name="connsiteX109" fmla="*/ 37510 w 200025"/>
                <a:gd name="connsiteY109" fmla="*/ 88707 h 95250"/>
                <a:gd name="connsiteX110" fmla="*/ 34881 w 200025"/>
                <a:gd name="connsiteY110" fmla="*/ 88478 h 95250"/>
                <a:gd name="connsiteX111" fmla="*/ 33033 w 200025"/>
                <a:gd name="connsiteY111" fmla="*/ 87782 h 95250"/>
                <a:gd name="connsiteX112" fmla="*/ 31147 w 200025"/>
                <a:gd name="connsiteY112" fmla="*/ 85716 h 95250"/>
                <a:gd name="connsiteX113" fmla="*/ 28223 w 200025"/>
                <a:gd name="connsiteY113" fmla="*/ 85420 h 95250"/>
                <a:gd name="connsiteX114" fmla="*/ 25537 w 200025"/>
                <a:gd name="connsiteY114" fmla="*/ 85373 h 95250"/>
                <a:gd name="connsiteX115" fmla="*/ 24822 w 200025"/>
                <a:gd name="connsiteY115" fmla="*/ 84992 h 95250"/>
                <a:gd name="connsiteX116" fmla="*/ 24870 w 200025"/>
                <a:gd name="connsiteY116" fmla="*/ 83639 h 95250"/>
                <a:gd name="connsiteX117" fmla="*/ 23813 w 200025"/>
                <a:gd name="connsiteY117" fmla="*/ 81106 h 95250"/>
                <a:gd name="connsiteX118" fmla="*/ 22060 w 200025"/>
                <a:gd name="connsiteY118" fmla="*/ 80315 h 95250"/>
                <a:gd name="connsiteX119" fmla="*/ 17526 w 200025"/>
                <a:gd name="connsiteY119" fmla="*/ 85087 h 95250"/>
                <a:gd name="connsiteX120" fmla="*/ 16288 w 200025"/>
                <a:gd name="connsiteY120" fmla="*/ 85515 h 95250"/>
                <a:gd name="connsiteX121" fmla="*/ 12640 w 200025"/>
                <a:gd name="connsiteY121" fmla="*/ 84192 h 95250"/>
                <a:gd name="connsiteX122" fmla="*/ 9449 w 200025"/>
                <a:gd name="connsiteY122" fmla="*/ 82153 h 95250"/>
                <a:gd name="connsiteX123" fmla="*/ 9106 w 200025"/>
                <a:gd name="connsiteY123" fmla="*/ 80658 h 95250"/>
                <a:gd name="connsiteX124" fmla="*/ 8582 w 200025"/>
                <a:gd name="connsiteY124" fmla="*/ 79429 h 95250"/>
                <a:gd name="connsiteX125" fmla="*/ 5906 w 200025"/>
                <a:gd name="connsiteY125" fmla="*/ 78267 h 95250"/>
                <a:gd name="connsiteX126" fmla="*/ 2562 w 200025"/>
                <a:gd name="connsiteY126" fmla="*/ 77476 h 95250"/>
                <a:gd name="connsiteX127" fmla="*/ 1496 w 200025"/>
                <a:gd name="connsiteY127" fmla="*/ 77476 h 95250"/>
                <a:gd name="connsiteX128" fmla="*/ 1915 w 200025"/>
                <a:gd name="connsiteY128" fmla="*/ 76753 h 95250"/>
                <a:gd name="connsiteX129" fmla="*/ 2305 w 200025"/>
                <a:gd name="connsiteY129" fmla="*/ 75524 h 95250"/>
                <a:gd name="connsiteX130" fmla="*/ 2057 w 200025"/>
                <a:gd name="connsiteY130" fmla="*/ 74552 h 95250"/>
                <a:gd name="connsiteX131" fmla="*/ 1276 w 200025"/>
                <a:gd name="connsiteY131" fmla="*/ 73533 h 95250"/>
                <a:gd name="connsiteX132" fmla="*/ 848 w 200025"/>
                <a:gd name="connsiteY132" fmla="*/ 72457 h 95250"/>
                <a:gd name="connsiteX133" fmla="*/ 714 w 200025"/>
                <a:gd name="connsiteY133" fmla="*/ 71409 h 95250"/>
                <a:gd name="connsiteX134" fmla="*/ 476 w 200025"/>
                <a:gd name="connsiteY134" fmla="*/ 70552 h 95250"/>
                <a:gd name="connsiteX135" fmla="*/ 333 w 200025"/>
                <a:gd name="connsiteY135" fmla="*/ 69742 h 95250"/>
                <a:gd name="connsiteX136" fmla="*/ 86 w 200025"/>
                <a:gd name="connsiteY136" fmla="*/ 69114 h 95250"/>
                <a:gd name="connsiteX137" fmla="*/ 2267 w 200025"/>
                <a:gd name="connsiteY137" fmla="*/ 64351 h 95250"/>
                <a:gd name="connsiteX138" fmla="*/ 2715 w 200025"/>
                <a:gd name="connsiteY138" fmla="*/ 61389 h 95250"/>
                <a:gd name="connsiteX139" fmla="*/ 810 w 200025"/>
                <a:gd name="connsiteY139" fmla="*/ 59646 h 95250"/>
                <a:gd name="connsiteX140" fmla="*/ 0 w 200025"/>
                <a:gd name="connsiteY140" fmla="*/ 59131 h 95250"/>
                <a:gd name="connsiteX141" fmla="*/ 667 w 200025"/>
                <a:gd name="connsiteY141" fmla="*/ 58741 h 95250"/>
                <a:gd name="connsiteX142" fmla="*/ 3381 w 200025"/>
                <a:gd name="connsiteY142" fmla="*/ 59065 h 95250"/>
                <a:gd name="connsiteX143" fmla="*/ 5106 w 200025"/>
                <a:gd name="connsiteY143" fmla="*/ 58084 h 95250"/>
                <a:gd name="connsiteX144" fmla="*/ 6010 w 200025"/>
                <a:gd name="connsiteY144" fmla="*/ 57103 h 95250"/>
                <a:gd name="connsiteX145" fmla="*/ 8420 w 200025"/>
                <a:gd name="connsiteY145" fmla="*/ 58026 h 95250"/>
                <a:gd name="connsiteX146" fmla="*/ 11964 w 200025"/>
                <a:gd name="connsiteY146" fmla="*/ 59874 h 95250"/>
                <a:gd name="connsiteX147" fmla="*/ 13630 w 200025"/>
                <a:gd name="connsiteY147" fmla="*/ 61131 h 95250"/>
                <a:gd name="connsiteX148" fmla="*/ 14316 w 200025"/>
                <a:gd name="connsiteY148" fmla="*/ 62094 h 95250"/>
                <a:gd name="connsiteX149" fmla="*/ 14707 w 200025"/>
                <a:gd name="connsiteY149" fmla="*/ 62903 h 95250"/>
                <a:gd name="connsiteX150" fmla="*/ 14497 w 200025"/>
                <a:gd name="connsiteY150" fmla="*/ 64294 h 95250"/>
                <a:gd name="connsiteX151" fmla="*/ 15297 w 200025"/>
                <a:gd name="connsiteY151" fmla="*/ 64837 h 95250"/>
                <a:gd name="connsiteX152" fmla="*/ 16964 w 200025"/>
                <a:gd name="connsiteY152" fmla="*/ 65037 h 95250"/>
                <a:gd name="connsiteX153" fmla="*/ 18079 w 200025"/>
                <a:gd name="connsiteY153" fmla="*/ 65465 h 95250"/>
                <a:gd name="connsiteX154" fmla="*/ 17688 w 200025"/>
                <a:gd name="connsiteY154" fmla="*/ 67294 h 95250"/>
                <a:gd name="connsiteX155" fmla="*/ 17612 w 200025"/>
                <a:gd name="connsiteY155" fmla="*/ 68790 h 95250"/>
                <a:gd name="connsiteX156" fmla="*/ 19145 w 200025"/>
                <a:gd name="connsiteY156" fmla="*/ 68580 h 95250"/>
                <a:gd name="connsiteX157" fmla="*/ 21079 w 200025"/>
                <a:gd name="connsiteY157" fmla="*/ 67437 h 95250"/>
                <a:gd name="connsiteX158" fmla="*/ 22584 w 200025"/>
                <a:gd name="connsiteY158" fmla="*/ 65370 h 95250"/>
                <a:gd name="connsiteX159" fmla="*/ 23517 w 200025"/>
                <a:gd name="connsiteY159" fmla="*/ 63360 h 95250"/>
                <a:gd name="connsiteX160" fmla="*/ 24222 w 200025"/>
                <a:gd name="connsiteY160" fmla="*/ 58464 h 95250"/>
                <a:gd name="connsiteX161" fmla="*/ 24470 w 200025"/>
                <a:gd name="connsiteY161" fmla="*/ 58055 h 95250"/>
                <a:gd name="connsiteX162" fmla="*/ 25632 w 200025"/>
                <a:gd name="connsiteY162" fmla="*/ 58436 h 95250"/>
                <a:gd name="connsiteX163" fmla="*/ 30328 w 200025"/>
                <a:gd name="connsiteY163" fmla="*/ 58226 h 95250"/>
                <a:gd name="connsiteX164" fmla="*/ 32547 w 200025"/>
                <a:gd name="connsiteY164" fmla="*/ 59141 h 95250"/>
                <a:gd name="connsiteX165" fmla="*/ 36062 w 200025"/>
                <a:gd name="connsiteY165" fmla="*/ 59293 h 95250"/>
                <a:gd name="connsiteX166" fmla="*/ 35995 w 200025"/>
                <a:gd name="connsiteY166" fmla="*/ 60055 h 95250"/>
                <a:gd name="connsiteX167" fmla="*/ 36614 w 200025"/>
                <a:gd name="connsiteY167" fmla="*/ 61255 h 95250"/>
                <a:gd name="connsiteX168" fmla="*/ 38176 w 200025"/>
                <a:gd name="connsiteY168" fmla="*/ 62979 h 95250"/>
                <a:gd name="connsiteX169" fmla="*/ 38938 w 200025"/>
                <a:gd name="connsiteY169" fmla="*/ 64103 h 95250"/>
                <a:gd name="connsiteX170" fmla="*/ 40567 w 200025"/>
                <a:gd name="connsiteY170" fmla="*/ 64303 h 95250"/>
                <a:gd name="connsiteX171" fmla="*/ 43091 w 200025"/>
                <a:gd name="connsiteY171" fmla="*/ 63684 h 95250"/>
                <a:gd name="connsiteX172" fmla="*/ 44558 w 200025"/>
                <a:gd name="connsiteY172" fmla="*/ 63037 h 95250"/>
                <a:gd name="connsiteX173" fmla="*/ 45120 w 200025"/>
                <a:gd name="connsiteY173" fmla="*/ 63494 h 95250"/>
                <a:gd name="connsiteX174" fmla="*/ 47416 w 200025"/>
                <a:gd name="connsiteY174" fmla="*/ 63046 h 95250"/>
                <a:gd name="connsiteX175" fmla="*/ 49454 w 200025"/>
                <a:gd name="connsiteY175" fmla="*/ 61656 h 95250"/>
                <a:gd name="connsiteX176" fmla="*/ 49959 w 200025"/>
                <a:gd name="connsiteY176" fmla="*/ 60598 h 95250"/>
                <a:gd name="connsiteX177" fmla="*/ 52016 w 200025"/>
                <a:gd name="connsiteY177" fmla="*/ 59846 h 95250"/>
                <a:gd name="connsiteX178" fmla="*/ 54798 w 200025"/>
                <a:gd name="connsiteY178" fmla="*/ 58122 h 95250"/>
                <a:gd name="connsiteX179" fmla="*/ 58617 w 200025"/>
                <a:gd name="connsiteY179" fmla="*/ 56798 h 95250"/>
                <a:gd name="connsiteX180" fmla="*/ 71142 w 200025"/>
                <a:gd name="connsiteY180" fmla="*/ 55369 h 95250"/>
                <a:gd name="connsiteX181" fmla="*/ 71628 w 200025"/>
                <a:gd name="connsiteY181" fmla="*/ 54293 h 95250"/>
                <a:gd name="connsiteX182" fmla="*/ 71447 w 200025"/>
                <a:gd name="connsiteY182" fmla="*/ 51826 h 95250"/>
                <a:gd name="connsiteX183" fmla="*/ 71781 w 200025"/>
                <a:gd name="connsiteY183" fmla="*/ 51464 h 95250"/>
                <a:gd name="connsiteX184" fmla="*/ 73352 w 200025"/>
                <a:gd name="connsiteY184" fmla="*/ 52073 h 95250"/>
                <a:gd name="connsiteX185" fmla="*/ 75886 w 200025"/>
                <a:gd name="connsiteY185" fmla="*/ 52654 h 95250"/>
                <a:gd name="connsiteX186" fmla="*/ 77839 w 200025"/>
                <a:gd name="connsiteY186" fmla="*/ 53521 h 95250"/>
                <a:gd name="connsiteX187" fmla="*/ 79086 w 200025"/>
                <a:gd name="connsiteY187" fmla="*/ 54664 h 95250"/>
                <a:gd name="connsiteX188" fmla="*/ 80258 w 200025"/>
                <a:gd name="connsiteY188" fmla="*/ 54712 h 95250"/>
                <a:gd name="connsiteX189" fmla="*/ 82068 w 200025"/>
                <a:gd name="connsiteY189" fmla="*/ 53912 h 95250"/>
                <a:gd name="connsiteX190" fmla="*/ 84515 w 200025"/>
                <a:gd name="connsiteY190" fmla="*/ 53397 h 95250"/>
                <a:gd name="connsiteX191" fmla="*/ 86801 w 200025"/>
                <a:gd name="connsiteY191" fmla="*/ 54588 h 95250"/>
                <a:gd name="connsiteX192" fmla="*/ 87468 w 200025"/>
                <a:gd name="connsiteY192" fmla="*/ 55864 h 95250"/>
                <a:gd name="connsiteX193" fmla="*/ 87068 w 200025"/>
                <a:gd name="connsiteY193" fmla="*/ 56522 h 95250"/>
                <a:gd name="connsiteX194" fmla="*/ 87106 w 200025"/>
                <a:gd name="connsiteY194" fmla="*/ 57560 h 95250"/>
                <a:gd name="connsiteX195" fmla="*/ 87821 w 200025"/>
                <a:gd name="connsiteY195" fmla="*/ 58426 h 95250"/>
                <a:gd name="connsiteX196" fmla="*/ 89678 w 200025"/>
                <a:gd name="connsiteY196" fmla="*/ 59836 h 95250"/>
                <a:gd name="connsiteX197" fmla="*/ 92059 w 200025"/>
                <a:gd name="connsiteY197" fmla="*/ 61046 h 95250"/>
                <a:gd name="connsiteX198" fmla="*/ 93298 w 200025"/>
                <a:gd name="connsiteY198" fmla="*/ 60951 h 95250"/>
                <a:gd name="connsiteX199" fmla="*/ 93754 w 200025"/>
                <a:gd name="connsiteY199" fmla="*/ 59779 h 95250"/>
                <a:gd name="connsiteX200" fmla="*/ 94193 w 200025"/>
                <a:gd name="connsiteY200" fmla="*/ 56969 h 95250"/>
                <a:gd name="connsiteX201" fmla="*/ 94355 w 200025"/>
                <a:gd name="connsiteY201" fmla="*/ 53959 h 95250"/>
                <a:gd name="connsiteX202" fmla="*/ 93812 w 200025"/>
                <a:gd name="connsiteY202" fmla="*/ 52235 h 95250"/>
                <a:gd name="connsiteX203" fmla="*/ 92526 w 200025"/>
                <a:gd name="connsiteY203" fmla="*/ 51816 h 95250"/>
                <a:gd name="connsiteX204" fmla="*/ 90992 w 200025"/>
                <a:gd name="connsiteY204" fmla="*/ 51673 h 95250"/>
                <a:gd name="connsiteX205" fmla="*/ 90173 w 200025"/>
                <a:gd name="connsiteY205" fmla="*/ 51311 h 95250"/>
                <a:gd name="connsiteX206" fmla="*/ 90469 w 200025"/>
                <a:gd name="connsiteY206" fmla="*/ 50368 h 95250"/>
                <a:gd name="connsiteX207" fmla="*/ 91688 w 200025"/>
                <a:gd name="connsiteY207" fmla="*/ 47911 h 95250"/>
                <a:gd name="connsiteX208" fmla="*/ 91678 w 200025"/>
                <a:gd name="connsiteY208" fmla="*/ 44625 h 95250"/>
                <a:gd name="connsiteX209" fmla="*/ 88906 w 200025"/>
                <a:gd name="connsiteY209" fmla="*/ 40872 h 95250"/>
                <a:gd name="connsiteX210" fmla="*/ 86497 w 200025"/>
                <a:gd name="connsiteY210" fmla="*/ 37243 h 95250"/>
                <a:gd name="connsiteX211" fmla="*/ 86506 w 200025"/>
                <a:gd name="connsiteY211" fmla="*/ 36004 h 95250"/>
                <a:gd name="connsiteX212" fmla="*/ 87954 w 200025"/>
                <a:gd name="connsiteY212" fmla="*/ 33852 h 95250"/>
                <a:gd name="connsiteX213" fmla="*/ 90173 w 200025"/>
                <a:gd name="connsiteY213" fmla="*/ 32138 h 95250"/>
                <a:gd name="connsiteX214" fmla="*/ 95117 w 200025"/>
                <a:gd name="connsiteY214" fmla="*/ 29280 h 95250"/>
                <a:gd name="connsiteX215" fmla="*/ 96669 w 200025"/>
                <a:gd name="connsiteY215" fmla="*/ 28690 h 95250"/>
                <a:gd name="connsiteX216" fmla="*/ 98670 w 200025"/>
                <a:gd name="connsiteY216" fmla="*/ 28213 h 95250"/>
                <a:gd name="connsiteX217" fmla="*/ 101546 w 200025"/>
                <a:gd name="connsiteY217" fmla="*/ 27032 h 95250"/>
                <a:gd name="connsiteX218" fmla="*/ 102927 w 200025"/>
                <a:gd name="connsiteY218" fmla="*/ 25822 h 95250"/>
                <a:gd name="connsiteX219" fmla="*/ 103861 w 200025"/>
                <a:gd name="connsiteY219" fmla="*/ 24508 h 95250"/>
                <a:gd name="connsiteX220" fmla="*/ 105213 w 200025"/>
                <a:gd name="connsiteY220" fmla="*/ 17659 h 95250"/>
                <a:gd name="connsiteX221" fmla="*/ 105528 w 200025"/>
                <a:gd name="connsiteY221" fmla="*/ 17364 h 95250"/>
                <a:gd name="connsiteX222" fmla="*/ 105928 w 200025"/>
                <a:gd name="connsiteY222" fmla="*/ 16964 h 95250"/>
                <a:gd name="connsiteX223" fmla="*/ 110966 w 200025"/>
                <a:gd name="connsiteY223" fmla="*/ 19336 h 95250"/>
                <a:gd name="connsiteX224" fmla="*/ 111414 w 200025"/>
                <a:gd name="connsiteY224" fmla="*/ 18936 h 95250"/>
                <a:gd name="connsiteX225" fmla="*/ 112271 w 200025"/>
                <a:gd name="connsiteY225" fmla="*/ 18555 h 95250"/>
                <a:gd name="connsiteX226" fmla="*/ 113910 w 200025"/>
                <a:gd name="connsiteY226" fmla="*/ 16736 h 95250"/>
                <a:gd name="connsiteX227" fmla="*/ 114272 w 200025"/>
                <a:gd name="connsiteY227" fmla="*/ 15364 h 95250"/>
                <a:gd name="connsiteX228" fmla="*/ 114233 w 200025"/>
                <a:gd name="connsiteY228" fmla="*/ 12745 h 95250"/>
                <a:gd name="connsiteX229" fmla="*/ 114386 w 200025"/>
                <a:gd name="connsiteY229" fmla="*/ 10278 h 95250"/>
                <a:gd name="connsiteX230" fmla="*/ 114700 w 200025"/>
                <a:gd name="connsiteY230" fmla="*/ 9487 h 95250"/>
                <a:gd name="connsiteX231" fmla="*/ 115453 w 200025"/>
                <a:gd name="connsiteY231" fmla="*/ 9782 h 95250"/>
                <a:gd name="connsiteX232" fmla="*/ 117625 w 200025"/>
                <a:gd name="connsiteY232" fmla="*/ 11059 h 95250"/>
                <a:gd name="connsiteX233" fmla="*/ 119348 w 200025"/>
                <a:gd name="connsiteY233" fmla="*/ 12507 h 95250"/>
                <a:gd name="connsiteX234" fmla="*/ 120958 w 200025"/>
                <a:gd name="connsiteY234" fmla="*/ 16135 h 95250"/>
                <a:gd name="connsiteX235" fmla="*/ 124721 w 200025"/>
                <a:gd name="connsiteY235" fmla="*/ 17098 h 95250"/>
                <a:gd name="connsiteX236" fmla="*/ 129473 w 200025"/>
                <a:gd name="connsiteY236" fmla="*/ 17193 h 95250"/>
                <a:gd name="connsiteX237" fmla="*/ 131169 w 200025"/>
                <a:gd name="connsiteY237" fmla="*/ 15573 h 95250"/>
                <a:gd name="connsiteX238" fmla="*/ 132712 w 200025"/>
                <a:gd name="connsiteY238" fmla="*/ 15202 h 95250"/>
                <a:gd name="connsiteX239" fmla="*/ 134455 w 200025"/>
                <a:gd name="connsiteY239" fmla="*/ 15697 h 95250"/>
                <a:gd name="connsiteX240" fmla="*/ 138132 w 200025"/>
                <a:gd name="connsiteY240" fmla="*/ 16259 h 95250"/>
                <a:gd name="connsiteX241" fmla="*/ 138541 w 200025"/>
                <a:gd name="connsiteY241" fmla="*/ 13335 h 95250"/>
                <a:gd name="connsiteX242" fmla="*/ 140656 w 200025"/>
                <a:gd name="connsiteY242" fmla="*/ 10278 h 95250"/>
                <a:gd name="connsiteX243" fmla="*/ 141618 w 200025"/>
                <a:gd name="connsiteY243" fmla="*/ 9211 h 95250"/>
                <a:gd name="connsiteX244" fmla="*/ 144314 w 200025"/>
                <a:gd name="connsiteY244" fmla="*/ 9315 h 95250"/>
                <a:gd name="connsiteX245" fmla="*/ 144971 w 200025"/>
                <a:gd name="connsiteY245" fmla="*/ 7030 h 95250"/>
                <a:gd name="connsiteX246" fmla="*/ 145637 w 200025"/>
                <a:gd name="connsiteY246" fmla="*/ 695 h 95250"/>
                <a:gd name="connsiteX247" fmla="*/ 146200 w 200025"/>
                <a:gd name="connsiteY247" fmla="*/ 0 h 95250"/>
                <a:gd name="connsiteX248" fmla="*/ 148162 w 200025"/>
                <a:gd name="connsiteY248" fmla="*/ 133 h 95250"/>
                <a:gd name="connsiteX249" fmla="*/ 150114 w 200025"/>
                <a:gd name="connsiteY249" fmla="*/ 1286 h 95250"/>
                <a:gd name="connsiteX250" fmla="*/ 150695 w 200025"/>
                <a:gd name="connsiteY250" fmla="*/ 2229 h 95250"/>
                <a:gd name="connsiteX251" fmla="*/ 151714 w 200025"/>
                <a:gd name="connsiteY251" fmla="*/ 2153 h 95250"/>
                <a:gd name="connsiteX252" fmla="*/ 153133 w 200025"/>
                <a:gd name="connsiteY252" fmla="*/ 1505 h 95250"/>
                <a:gd name="connsiteX253" fmla="*/ 154686 w 200025"/>
                <a:gd name="connsiteY253" fmla="*/ 1096 h 95250"/>
                <a:gd name="connsiteX254" fmla="*/ 157153 w 200025"/>
                <a:gd name="connsiteY254" fmla="*/ 1772 h 95250"/>
                <a:gd name="connsiteX255" fmla="*/ 162401 w 200025"/>
                <a:gd name="connsiteY255" fmla="*/ 4648 h 95250"/>
                <a:gd name="connsiteX256" fmla="*/ 165116 w 200025"/>
                <a:gd name="connsiteY256" fmla="*/ 5705 h 95250"/>
                <a:gd name="connsiteX257" fmla="*/ 166830 w 200025"/>
                <a:gd name="connsiteY257" fmla="*/ 5505 h 95250"/>
                <a:gd name="connsiteX258" fmla="*/ 168440 w 200025"/>
                <a:gd name="connsiteY258" fmla="*/ 5544 h 95250"/>
                <a:gd name="connsiteX259" fmla="*/ 174641 w 200025"/>
                <a:gd name="connsiteY259" fmla="*/ 9982 h 95250"/>
                <a:gd name="connsiteX260" fmla="*/ 178975 w 200025"/>
                <a:gd name="connsiteY260" fmla="*/ 10601 h 95250"/>
                <a:gd name="connsiteX261" fmla="*/ 182928 w 200025"/>
                <a:gd name="connsiteY261" fmla="*/ 10621 h 95250"/>
                <a:gd name="connsiteX262" fmla="*/ 184204 w 200025"/>
                <a:gd name="connsiteY262" fmla="*/ 9287 h 95250"/>
                <a:gd name="connsiteX263" fmla="*/ 185880 w 200025"/>
                <a:gd name="connsiteY263" fmla="*/ 8154 h 95250"/>
                <a:gd name="connsiteX264" fmla="*/ 187643 w 200025"/>
                <a:gd name="connsiteY264" fmla="*/ 8306 h 95250"/>
                <a:gd name="connsiteX265" fmla="*/ 189176 w 200025"/>
                <a:gd name="connsiteY265" fmla="*/ 8887 h 95250"/>
                <a:gd name="connsiteX266" fmla="*/ 192167 w 200025"/>
                <a:gd name="connsiteY266" fmla="*/ 10811 h 95250"/>
                <a:gd name="connsiteX267" fmla="*/ 193548 w 200025"/>
                <a:gd name="connsiteY267" fmla="*/ 11306 h 95250"/>
                <a:gd name="connsiteX268" fmla="*/ 195387 w 200025"/>
                <a:gd name="connsiteY268" fmla="*/ 11621 h 95250"/>
                <a:gd name="connsiteX269" fmla="*/ 196730 w 200025"/>
                <a:gd name="connsiteY269" fmla="*/ 12049 h 95250"/>
                <a:gd name="connsiteX270" fmla="*/ 197920 w 200025"/>
                <a:gd name="connsiteY270" fmla="*/ 1538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200025" h="95250">
                  <a:moveTo>
                    <a:pt x="198587" y="16278"/>
                  </a:moveTo>
                  <a:lnTo>
                    <a:pt x="198482" y="16688"/>
                  </a:lnTo>
                  <a:lnTo>
                    <a:pt x="198329" y="18202"/>
                  </a:lnTo>
                  <a:lnTo>
                    <a:pt x="197292" y="20117"/>
                  </a:lnTo>
                  <a:lnTo>
                    <a:pt x="196167" y="22613"/>
                  </a:lnTo>
                  <a:lnTo>
                    <a:pt x="196244" y="24803"/>
                  </a:lnTo>
                  <a:lnTo>
                    <a:pt x="199111" y="32366"/>
                  </a:lnTo>
                  <a:lnTo>
                    <a:pt x="201664" y="36947"/>
                  </a:lnTo>
                  <a:lnTo>
                    <a:pt x="202140" y="38691"/>
                  </a:lnTo>
                  <a:lnTo>
                    <a:pt x="203778" y="40034"/>
                  </a:lnTo>
                  <a:lnTo>
                    <a:pt x="202225" y="41720"/>
                  </a:lnTo>
                  <a:lnTo>
                    <a:pt x="201921" y="44215"/>
                  </a:lnTo>
                  <a:lnTo>
                    <a:pt x="200911" y="45330"/>
                  </a:lnTo>
                  <a:lnTo>
                    <a:pt x="200644" y="46749"/>
                  </a:lnTo>
                  <a:lnTo>
                    <a:pt x="201073" y="48044"/>
                  </a:lnTo>
                  <a:lnTo>
                    <a:pt x="201064" y="49664"/>
                  </a:lnTo>
                  <a:lnTo>
                    <a:pt x="201625" y="51883"/>
                  </a:lnTo>
                  <a:lnTo>
                    <a:pt x="199130" y="52369"/>
                  </a:lnTo>
                  <a:lnTo>
                    <a:pt x="196167" y="52292"/>
                  </a:lnTo>
                  <a:lnTo>
                    <a:pt x="195110" y="52426"/>
                  </a:lnTo>
                  <a:lnTo>
                    <a:pt x="194120" y="53035"/>
                  </a:lnTo>
                  <a:lnTo>
                    <a:pt x="193101" y="52731"/>
                  </a:lnTo>
                  <a:lnTo>
                    <a:pt x="190414" y="50645"/>
                  </a:lnTo>
                  <a:lnTo>
                    <a:pt x="188910" y="50178"/>
                  </a:lnTo>
                  <a:lnTo>
                    <a:pt x="187843" y="50302"/>
                  </a:lnTo>
                  <a:lnTo>
                    <a:pt x="187042" y="51216"/>
                  </a:lnTo>
                  <a:lnTo>
                    <a:pt x="185662" y="52378"/>
                  </a:lnTo>
                  <a:lnTo>
                    <a:pt x="184376" y="53197"/>
                  </a:lnTo>
                  <a:lnTo>
                    <a:pt x="184661" y="53912"/>
                  </a:lnTo>
                  <a:lnTo>
                    <a:pt x="190214" y="55788"/>
                  </a:lnTo>
                  <a:lnTo>
                    <a:pt x="191196" y="58664"/>
                  </a:lnTo>
                  <a:lnTo>
                    <a:pt x="190129" y="61008"/>
                  </a:lnTo>
                  <a:lnTo>
                    <a:pt x="189767" y="62160"/>
                  </a:lnTo>
                  <a:lnTo>
                    <a:pt x="188462" y="63056"/>
                  </a:lnTo>
                  <a:lnTo>
                    <a:pt x="186871" y="63846"/>
                  </a:lnTo>
                  <a:lnTo>
                    <a:pt x="184947" y="64046"/>
                  </a:lnTo>
                  <a:lnTo>
                    <a:pt x="184719" y="65313"/>
                  </a:lnTo>
                  <a:lnTo>
                    <a:pt x="185471" y="69018"/>
                  </a:lnTo>
                  <a:lnTo>
                    <a:pt x="184861" y="69818"/>
                  </a:lnTo>
                  <a:lnTo>
                    <a:pt x="184252" y="70971"/>
                  </a:lnTo>
                  <a:lnTo>
                    <a:pt x="184823" y="74009"/>
                  </a:lnTo>
                  <a:lnTo>
                    <a:pt x="186014" y="74228"/>
                  </a:lnTo>
                  <a:lnTo>
                    <a:pt x="186281" y="74914"/>
                  </a:lnTo>
                  <a:lnTo>
                    <a:pt x="186071" y="76153"/>
                  </a:lnTo>
                  <a:lnTo>
                    <a:pt x="185862" y="77457"/>
                  </a:lnTo>
                  <a:lnTo>
                    <a:pt x="185442" y="78839"/>
                  </a:lnTo>
                  <a:lnTo>
                    <a:pt x="185233" y="79458"/>
                  </a:lnTo>
                  <a:lnTo>
                    <a:pt x="184443" y="79839"/>
                  </a:lnTo>
                  <a:lnTo>
                    <a:pt x="181985" y="79639"/>
                  </a:lnTo>
                  <a:lnTo>
                    <a:pt x="179861" y="80820"/>
                  </a:lnTo>
                  <a:lnTo>
                    <a:pt x="175594" y="85049"/>
                  </a:lnTo>
                  <a:lnTo>
                    <a:pt x="174108" y="85773"/>
                  </a:lnTo>
                  <a:lnTo>
                    <a:pt x="172489" y="87468"/>
                  </a:lnTo>
                  <a:lnTo>
                    <a:pt x="172583" y="91174"/>
                  </a:lnTo>
                  <a:lnTo>
                    <a:pt x="172365" y="91516"/>
                  </a:lnTo>
                  <a:lnTo>
                    <a:pt x="171974" y="92278"/>
                  </a:lnTo>
                  <a:lnTo>
                    <a:pt x="166878" y="90964"/>
                  </a:lnTo>
                  <a:lnTo>
                    <a:pt x="166707" y="90992"/>
                  </a:lnTo>
                  <a:lnTo>
                    <a:pt x="163287" y="91469"/>
                  </a:lnTo>
                  <a:lnTo>
                    <a:pt x="160954" y="93164"/>
                  </a:lnTo>
                  <a:lnTo>
                    <a:pt x="158125" y="94145"/>
                  </a:lnTo>
                  <a:lnTo>
                    <a:pt x="152181" y="93621"/>
                  </a:lnTo>
                  <a:lnTo>
                    <a:pt x="146400" y="94279"/>
                  </a:lnTo>
                  <a:lnTo>
                    <a:pt x="145028" y="94774"/>
                  </a:lnTo>
                  <a:lnTo>
                    <a:pt x="143532" y="95060"/>
                  </a:lnTo>
                  <a:lnTo>
                    <a:pt x="142122" y="96050"/>
                  </a:lnTo>
                  <a:lnTo>
                    <a:pt x="141313" y="97441"/>
                  </a:lnTo>
                  <a:lnTo>
                    <a:pt x="139875" y="99193"/>
                  </a:lnTo>
                  <a:lnTo>
                    <a:pt x="137827" y="100575"/>
                  </a:lnTo>
                  <a:lnTo>
                    <a:pt x="135608" y="101641"/>
                  </a:lnTo>
                  <a:lnTo>
                    <a:pt x="135074" y="102527"/>
                  </a:lnTo>
                  <a:lnTo>
                    <a:pt x="134350" y="103042"/>
                  </a:lnTo>
                  <a:lnTo>
                    <a:pt x="133103" y="102375"/>
                  </a:lnTo>
                  <a:lnTo>
                    <a:pt x="132102" y="102413"/>
                  </a:lnTo>
                  <a:lnTo>
                    <a:pt x="130874" y="101956"/>
                  </a:lnTo>
                  <a:lnTo>
                    <a:pt x="126787" y="101460"/>
                  </a:lnTo>
                  <a:lnTo>
                    <a:pt x="122311" y="100641"/>
                  </a:lnTo>
                  <a:lnTo>
                    <a:pt x="120167" y="99860"/>
                  </a:lnTo>
                  <a:lnTo>
                    <a:pt x="117748" y="99231"/>
                  </a:lnTo>
                  <a:lnTo>
                    <a:pt x="115139" y="98727"/>
                  </a:lnTo>
                  <a:lnTo>
                    <a:pt x="112804" y="98612"/>
                  </a:lnTo>
                  <a:lnTo>
                    <a:pt x="111624" y="98374"/>
                  </a:lnTo>
                  <a:lnTo>
                    <a:pt x="106014" y="97012"/>
                  </a:lnTo>
                  <a:lnTo>
                    <a:pt x="102308" y="96917"/>
                  </a:lnTo>
                  <a:lnTo>
                    <a:pt x="97422" y="96346"/>
                  </a:lnTo>
                  <a:lnTo>
                    <a:pt x="87716" y="94288"/>
                  </a:lnTo>
                  <a:lnTo>
                    <a:pt x="84887" y="93450"/>
                  </a:lnTo>
                  <a:lnTo>
                    <a:pt x="82191" y="93193"/>
                  </a:lnTo>
                  <a:lnTo>
                    <a:pt x="78991" y="92478"/>
                  </a:lnTo>
                  <a:lnTo>
                    <a:pt x="76562" y="91307"/>
                  </a:lnTo>
                  <a:lnTo>
                    <a:pt x="75009" y="89078"/>
                  </a:lnTo>
                  <a:lnTo>
                    <a:pt x="73343" y="86125"/>
                  </a:lnTo>
                  <a:lnTo>
                    <a:pt x="70304" y="82248"/>
                  </a:lnTo>
                  <a:lnTo>
                    <a:pt x="69675" y="80315"/>
                  </a:lnTo>
                  <a:lnTo>
                    <a:pt x="70609" y="78619"/>
                  </a:lnTo>
                  <a:lnTo>
                    <a:pt x="71561" y="77334"/>
                  </a:lnTo>
                  <a:lnTo>
                    <a:pt x="71457" y="76791"/>
                  </a:lnTo>
                  <a:lnTo>
                    <a:pt x="70714" y="76505"/>
                  </a:lnTo>
                  <a:lnTo>
                    <a:pt x="65370" y="78162"/>
                  </a:lnTo>
                  <a:lnTo>
                    <a:pt x="60188" y="80258"/>
                  </a:lnTo>
                  <a:lnTo>
                    <a:pt x="58150" y="80315"/>
                  </a:lnTo>
                  <a:lnTo>
                    <a:pt x="56179" y="79858"/>
                  </a:lnTo>
                  <a:lnTo>
                    <a:pt x="53550" y="79820"/>
                  </a:lnTo>
                  <a:lnTo>
                    <a:pt x="51035" y="80381"/>
                  </a:lnTo>
                  <a:lnTo>
                    <a:pt x="45987" y="80667"/>
                  </a:lnTo>
                  <a:lnTo>
                    <a:pt x="43034" y="82210"/>
                  </a:lnTo>
                  <a:lnTo>
                    <a:pt x="41148" y="85211"/>
                  </a:lnTo>
                  <a:lnTo>
                    <a:pt x="40129" y="87630"/>
                  </a:lnTo>
                  <a:lnTo>
                    <a:pt x="39272" y="88411"/>
                  </a:lnTo>
                  <a:lnTo>
                    <a:pt x="37510" y="88707"/>
                  </a:lnTo>
                  <a:lnTo>
                    <a:pt x="34881" y="88478"/>
                  </a:lnTo>
                  <a:lnTo>
                    <a:pt x="33033" y="87782"/>
                  </a:lnTo>
                  <a:lnTo>
                    <a:pt x="31147" y="85716"/>
                  </a:lnTo>
                  <a:lnTo>
                    <a:pt x="28223" y="85420"/>
                  </a:lnTo>
                  <a:lnTo>
                    <a:pt x="25537" y="85373"/>
                  </a:lnTo>
                  <a:lnTo>
                    <a:pt x="24822" y="84992"/>
                  </a:lnTo>
                  <a:lnTo>
                    <a:pt x="24870" y="83639"/>
                  </a:lnTo>
                  <a:lnTo>
                    <a:pt x="23813" y="81106"/>
                  </a:lnTo>
                  <a:lnTo>
                    <a:pt x="22060" y="80315"/>
                  </a:lnTo>
                  <a:lnTo>
                    <a:pt x="17526" y="85087"/>
                  </a:lnTo>
                  <a:lnTo>
                    <a:pt x="16288" y="85515"/>
                  </a:lnTo>
                  <a:lnTo>
                    <a:pt x="12640" y="84192"/>
                  </a:lnTo>
                  <a:lnTo>
                    <a:pt x="9449" y="82153"/>
                  </a:lnTo>
                  <a:lnTo>
                    <a:pt x="9106" y="80658"/>
                  </a:lnTo>
                  <a:lnTo>
                    <a:pt x="8582" y="79429"/>
                  </a:lnTo>
                  <a:lnTo>
                    <a:pt x="5906" y="78267"/>
                  </a:lnTo>
                  <a:lnTo>
                    <a:pt x="2562" y="77476"/>
                  </a:lnTo>
                  <a:lnTo>
                    <a:pt x="1496" y="77476"/>
                  </a:lnTo>
                  <a:lnTo>
                    <a:pt x="1915" y="76753"/>
                  </a:lnTo>
                  <a:lnTo>
                    <a:pt x="2305" y="75524"/>
                  </a:lnTo>
                  <a:lnTo>
                    <a:pt x="2057" y="74552"/>
                  </a:lnTo>
                  <a:lnTo>
                    <a:pt x="1276" y="73533"/>
                  </a:lnTo>
                  <a:lnTo>
                    <a:pt x="848" y="72457"/>
                  </a:lnTo>
                  <a:lnTo>
                    <a:pt x="714" y="71409"/>
                  </a:lnTo>
                  <a:lnTo>
                    <a:pt x="476" y="70552"/>
                  </a:lnTo>
                  <a:lnTo>
                    <a:pt x="333" y="69742"/>
                  </a:lnTo>
                  <a:lnTo>
                    <a:pt x="86" y="69114"/>
                  </a:lnTo>
                  <a:lnTo>
                    <a:pt x="2267" y="64351"/>
                  </a:lnTo>
                  <a:lnTo>
                    <a:pt x="2715" y="61389"/>
                  </a:lnTo>
                  <a:lnTo>
                    <a:pt x="810" y="59646"/>
                  </a:lnTo>
                  <a:lnTo>
                    <a:pt x="0" y="59131"/>
                  </a:lnTo>
                  <a:lnTo>
                    <a:pt x="667" y="58741"/>
                  </a:lnTo>
                  <a:lnTo>
                    <a:pt x="3381" y="59065"/>
                  </a:lnTo>
                  <a:lnTo>
                    <a:pt x="5106" y="58084"/>
                  </a:lnTo>
                  <a:lnTo>
                    <a:pt x="6010" y="57103"/>
                  </a:lnTo>
                  <a:lnTo>
                    <a:pt x="8420" y="58026"/>
                  </a:lnTo>
                  <a:lnTo>
                    <a:pt x="11964" y="59874"/>
                  </a:lnTo>
                  <a:lnTo>
                    <a:pt x="13630" y="61131"/>
                  </a:lnTo>
                  <a:lnTo>
                    <a:pt x="14316" y="62094"/>
                  </a:lnTo>
                  <a:lnTo>
                    <a:pt x="14707" y="62903"/>
                  </a:lnTo>
                  <a:lnTo>
                    <a:pt x="14497" y="64294"/>
                  </a:lnTo>
                  <a:lnTo>
                    <a:pt x="15297" y="64837"/>
                  </a:lnTo>
                  <a:lnTo>
                    <a:pt x="16964" y="65037"/>
                  </a:lnTo>
                  <a:lnTo>
                    <a:pt x="18079" y="65465"/>
                  </a:lnTo>
                  <a:lnTo>
                    <a:pt x="17688" y="67294"/>
                  </a:lnTo>
                  <a:lnTo>
                    <a:pt x="17612" y="68790"/>
                  </a:lnTo>
                  <a:lnTo>
                    <a:pt x="19145" y="68580"/>
                  </a:lnTo>
                  <a:lnTo>
                    <a:pt x="21079" y="67437"/>
                  </a:lnTo>
                  <a:lnTo>
                    <a:pt x="22584" y="65370"/>
                  </a:lnTo>
                  <a:lnTo>
                    <a:pt x="23517" y="63360"/>
                  </a:lnTo>
                  <a:lnTo>
                    <a:pt x="24222" y="58464"/>
                  </a:lnTo>
                  <a:lnTo>
                    <a:pt x="24470" y="58055"/>
                  </a:lnTo>
                  <a:lnTo>
                    <a:pt x="25632" y="58436"/>
                  </a:lnTo>
                  <a:lnTo>
                    <a:pt x="30328" y="58226"/>
                  </a:lnTo>
                  <a:lnTo>
                    <a:pt x="32547" y="59141"/>
                  </a:lnTo>
                  <a:lnTo>
                    <a:pt x="36062" y="59293"/>
                  </a:lnTo>
                  <a:lnTo>
                    <a:pt x="35995" y="60055"/>
                  </a:lnTo>
                  <a:lnTo>
                    <a:pt x="36614" y="61255"/>
                  </a:lnTo>
                  <a:lnTo>
                    <a:pt x="38176" y="62979"/>
                  </a:lnTo>
                  <a:lnTo>
                    <a:pt x="38938" y="64103"/>
                  </a:lnTo>
                  <a:lnTo>
                    <a:pt x="40567" y="64303"/>
                  </a:lnTo>
                  <a:lnTo>
                    <a:pt x="43091" y="63684"/>
                  </a:lnTo>
                  <a:lnTo>
                    <a:pt x="44558" y="63037"/>
                  </a:lnTo>
                  <a:lnTo>
                    <a:pt x="45120" y="63494"/>
                  </a:lnTo>
                  <a:lnTo>
                    <a:pt x="47416" y="63046"/>
                  </a:lnTo>
                  <a:lnTo>
                    <a:pt x="49454" y="61656"/>
                  </a:lnTo>
                  <a:lnTo>
                    <a:pt x="49959" y="60598"/>
                  </a:lnTo>
                  <a:lnTo>
                    <a:pt x="52016" y="59846"/>
                  </a:lnTo>
                  <a:lnTo>
                    <a:pt x="54798" y="58122"/>
                  </a:lnTo>
                  <a:lnTo>
                    <a:pt x="58617" y="56798"/>
                  </a:lnTo>
                  <a:lnTo>
                    <a:pt x="71142" y="55369"/>
                  </a:lnTo>
                  <a:lnTo>
                    <a:pt x="71628" y="54293"/>
                  </a:lnTo>
                  <a:lnTo>
                    <a:pt x="71447" y="51826"/>
                  </a:lnTo>
                  <a:lnTo>
                    <a:pt x="71781" y="51464"/>
                  </a:lnTo>
                  <a:lnTo>
                    <a:pt x="73352" y="52073"/>
                  </a:lnTo>
                  <a:lnTo>
                    <a:pt x="75886" y="52654"/>
                  </a:lnTo>
                  <a:lnTo>
                    <a:pt x="77839" y="53521"/>
                  </a:lnTo>
                  <a:lnTo>
                    <a:pt x="79086" y="54664"/>
                  </a:lnTo>
                  <a:lnTo>
                    <a:pt x="80258" y="54712"/>
                  </a:lnTo>
                  <a:lnTo>
                    <a:pt x="82068" y="53912"/>
                  </a:lnTo>
                  <a:lnTo>
                    <a:pt x="84515" y="53397"/>
                  </a:lnTo>
                  <a:lnTo>
                    <a:pt x="86801" y="54588"/>
                  </a:lnTo>
                  <a:lnTo>
                    <a:pt x="87468" y="55864"/>
                  </a:lnTo>
                  <a:lnTo>
                    <a:pt x="87068" y="56522"/>
                  </a:lnTo>
                  <a:lnTo>
                    <a:pt x="87106" y="57560"/>
                  </a:lnTo>
                  <a:lnTo>
                    <a:pt x="87821" y="58426"/>
                  </a:lnTo>
                  <a:lnTo>
                    <a:pt x="89678" y="59836"/>
                  </a:lnTo>
                  <a:lnTo>
                    <a:pt x="92059" y="61046"/>
                  </a:lnTo>
                  <a:lnTo>
                    <a:pt x="93298" y="60951"/>
                  </a:lnTo>
                  <a:lnTo>
                    <a:pt x="93754" y="59779"/>
                  </a:lnTo>
                  <a:lnTo>
                    <a:pt x="94193" y="56969"/>
                  </a:lnTo>
                  <a:lnTo>
                    <a:pt x="94355" y="53959"/>
                  </a:lnTo>
                  <a:lnTo>
                    <a:pt x="93812" y="52235"/>
                  </a:lnTo>
                  <a:lnTo>
                    <a:pt x="92526" y="51816"/>
                  </a:lnTo>
                  <a:lnTo>
                    <a:pt x="90992" y="51673"/>
                  </a:lnTo>
                  <a:lnTo>
                    <a:pt x="90173" y="51311"/>
                  </a:lnTo>
                  <a:lnTo>
                    <a:pt x="90469" y="50368"/>
                  </a:lnTo>
                  <a:lnTo>
                    <a:pt x="91688" y="47911"/>
                  </a:lnTo>
                  <a:lnTo>
                    <a:pt x="91678" y="44625"/>
                  </a:lnTo>
                  <a:lnTo>
                    <a:pt x="88906" y="40872"/>
                  </a:lnTo>
                  <a:lnTo>
                    <a:pt x="86497" y="37243"/>
                  </a:lnTo>
                  <a:lnTo>
                    <a:pt x="86506" y="36004"/>
                  </a:lnTo>
                  <a:lnTo>
                    <a:pt x="87954" y="33852"/>
                  </a:lnTo>
                  <a:lnTo>
                    <a:pt x="90173" y="32138"/>
                  </a:lnTo>
                  <a:lnTo>
                    <a:pt x="95117" y="29280"/>
                  </a:lnTo>
                  <a:lnTo>
                    <a:pt x="96669" y="28690"/>
                  </a:lnTo>
                  <a:lnTo>
                    <a:pt x="98670" y="28213"/>
                  </a:lnTo>
                  <a:lnTo>
                    <a:pt x="101546" y="27032"/>
                  </a:lnTo>
                  <a:lnTo>
                    <a:pt x="102927" y="25822"/>
                  </a:lnTo>
                  <a:lnTo>
                    <a:pt x="103861" y="24508"/>
                  </a:lnTo>
                  <a:lnTo>
                    <a:pt x="105213" y="17659"/>
                  </a:lnTo>
                  <a:lnTo>
                    <a:pt x="105528" y="17364"/>
                  </a:lnTo>
                  <a:lnTo>
                    <a:pt x="105928" y="16964"/>
                  </a:lnTo>
                  <a:lnTo>
                    <a:pt x="110966" y="19336"/>
                  </a:lnTo>
                  <a:lnTo>
                    <a:pt x="111414" y="18936"/>
                  </a:lnTo>
                  <a:lnTo>
                    <a:pt x="112271" y="18555"/>
                  </a:lnTo>
                  <a:lnTo>
                    <a:pt x="113910" y="16736"/>
                  </a:lnTo>
                  <a:lnTo>
                    <a:pt x="114272" y="15364"/>
                  </a:lnTo>
                  <a:lnTo>
                    <a:pt x="114233" y="12745"/>
                  </a:lnTo>
                  <a:lnTo>
                    <a:pt x="114386" y="10278"/>
                  </a:lnTo>
                  <a:lnTo>
                    <a:pt x="114700" y="9487"/>
                  </a:lnTo>
                  <a:lnTo>
                    <a:pt x="115453" y="9782"/>
                  </a:lnTo>
                  <a:lnTo>
                    <a:pt x="117625" y="11059"/>
                  </a:lnTo>
                  <a:lnTo>
                    <a:pt x="119348" y="12507"/>
                  </a:lnTo>
                  <a:lnTo>
                    <a:pt x="120958" y="16135"/>
                  </a:lnTo>
                  <a:lnTo>
                    <a:pt x="124721" y="17098"/>
                  </a:lnTo>
                  <a:lnTo>
                    <a:pt x="129473" y="17193"/>
                  </a:lnTo>
                  <a:lnTo>
                    <a:pt x="131169" y="15573"/>
                  </a:lnTo>
                  <a:lnTo>
                    <a:pt x="132712" y="15202"/>
                  </a:lnTo>
                  <a:lnTo>
                    <a:pt x="134455" y="15697"/>
                  </a:lnTo>
                  <a:lnTo>
                    <a:pt x="138132" y="16259"/>
                  </a:lnTo>
                  <a:lnTo>
                    <a:pt x="138541" y="13335"/>
                  </a:lnTo>
                  <a:lnTo>
                    <a:pt x="140656" y="10278"/>
                  </a:lnTo>
                  <a:lnTo>
                    <a:pt x="141618" y="9211"/>
                  </a:lnTo>
                  <a:lnTo>
                    <a:pt x="144314" y="9315"/>
                  </a:lnTo>
                  <a:lnTo>
                    <a:pt x="144971" y="7030"/>
                  </a:lnTo>
                  <a:lnTo>
                    <a:pt x="145637" y="695"/>
                  </a:lnTo>
                  <a:lnTo>
                    <a:pt x="146200" y="0"/>
                  </a:lnTo>
                  <a:lnTo>
                    <a:pt x="148162" y="133"/>
                  </a:lnTo>
                  <a:lnTo>
                    <a:pt x="150114" y="1286"/>
                  </a:lnTo>
                  <a:lnTo>
                    <a:pt x="150695" y="2229"/>
                  </a:lnTo>
                  <a:lnTo>
                    <a:pt x="151714" y="2153"/>
                  </a:lnTo>
                  <a:lnTo>
                    <a:pt x="153133" y="1505"/>
                  </a:lnTo>
                  <a:lnTo>
                    <a:pt x="154686" y="1096"/>
                  </a:lnTo>
                  <a:lnTo>
                    <a:pt x="157153" y="1772"/>
                  </a:lnTo>
                  <a:lnTo>
                    <a:pt x="162401" y="4648"/>
                  </a:lnTo>
                  <a:lnTo>
                    <a:pt x="165116" y="5705"/>
                  </a:lnTo>
                  <a:lnTo>
                    <a:pt x="166830" y="5505"/>
                  </a:lnTo>
                  <a:lnTo>
                    <a:pt x="168440" y="5544"/>
                  </a:lnTo>
                  <a:lnTo>
                    <a:pt x="174641" y="9982"/>
                  </a:lnTo>
                  <a:lnTo>
                    <a:pt x="178975" y="10601"/>
                  </a:lnTo>
                  <a:lnTo>
                    <a:pt x="182928" y="10621"/>
                  </a:lnTo>
                  <a:lnTo>
                    <a:pt x="184204" y="9287"/>
                  </a:lnTo>
                  <a:lnTo>
                    <a:pt x="185880" y="8154"/>
                  </a:lnTo>
                  <a:lnTo>
                    <a:pt x="187643" y="8306"/>
                  </a:lnTo>
                  <a:lnTo>
                    <a:pt x="189176" y="8887"/>
                  </a:lnTo>
                  <a:lnTo>
                    <a:pt x="192167" y="10811"/>
                  </a:lnTo>
                  <a:lnTo>
                    <a:pt x="193548" y="11306"/>
                  </a:lnTo>
                  <a:lnTo>
                    <a:pt x="195387" y="11621"/>
                  </a:lnTo>
                  <a:lnTo>
                    <a:pt x="196730" y="12049"/>
                  </a:lnTo>
                  <a:lnTo>
                    <a:pt x="197920" y="15383"/>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88" name="Freeform: Shape 87">
              <a:extLst>
                <a:ext uri="{FF2B5EF4-FFF2-40B4-BE49-F238E27FC236}">
                  <a16:creationId xmlns:a16="http://schemas.microsoft.com/office/drawing/2014/main" id="{F184A14E-B87B-4B03-A6A0-84005F1E485B}"/>
                </a:ext>
              </a:extLst>
            </p:cNvPr>
            <p:cNvSpPr/>
            <p:nvPr/>
          </p:nvSpPr>
          <p:spPr>
            <a:xfrm>
              <a:off x="7206198" y="3172628"/>
              <a:ext cx="203927" cy="203927"/>
            </a:xfrm>
            <a:custGeom>
              <a:avLst/>
              <a:gdLst>
                <a:gd name="connsiteX0" fmla="*/ 31604 w 95250"/>
                <a:gd name="connsiteY0" fmla="*/ 0 h 95250"/>
                <a:gd name="connsiteX1" fmla="*/ 37129 w 95250"/>
                <a:gd name="connsiteY1" fmla="*/ 3963 h 95250"/>
                <a:gd name="connsiteX2" fmla="*/ 39405 w 95250"/>
                <a:gd name="connsiteY2" fmla="*/ 4553 h 95250"/>
                <a:gd name="connsiteX3" fmla="*/ 40691 w 95250"/>
                <a:gd name="connsiteY3" fmla="*/ 4010 h 95250"/>
                <a:gd name="connsiteX4" fmla="*/ 42433 w 95250"/>
                <a:gd name="connsiteY4" fmla="*/ 4258 h 95250"/>
                <a:gd name="connsiteX5" fmla="*/ 46320 w 95250"/>
                <a:gd name="connsiteY5" fmla="*/ 5420 h 95250"/>
                <a:gd name="connsiteX6" fmla="*/ 47206 w 95250"/>
                <a:gd name="connsiteY6" fmla="*/ 5905 h 95250"/>
                <a:gd name="connsiteX7" fmla="*/ 48377 w 95250"/>
                <a:gd name="connsiteY7" fmla="*/ 5820 h 95250"/>
                <a:gd name="connsiteX8" fmla="*/ 51245 w 95250"/>
                <a:gd name="connsiteY8" fmla="*/ 4277 h 95250"/>
                <a:gd name="connsiteX9" fmla="*/ 52225 w 95250"/>
                <a:gd name="connsiteY9" fmla="*/ 4467 h 95250"/>
                <a:gd name="connsiteX10" fmla="*/ 55502 w 95250"/>
                <a:gd name="connsiteY10" fmla="*/ 7496 h 95250"/>
                <a:gd name="connsiteX11" fmla="*/ 57150 w 95250"/>
                <a:gd name="connsiteY11" fmla="*/ 7534 h 95250"/>
                <a:gd name="connsiteX12" fmla="*/ 59131 w 95250"/>
                <a:gd name="connsiteY12" fmla="*/ 6230 h 95250"/>
                <a:gd name="connsiteX13" fmla="*/ 60407 w 95250"/>
                <a:gd name="connsiteY13" fmla="*/ 5096 h 95250"/>
                <a:gd name="connsiteX14" fmla="*/ 64179 w 95250"/>
                <a:gd name="connsiteY14" fmla="*/ 5944 h 95250"/>
                <a:gd name="connsiteX15" fmla="*/ 66332 w 95250"/>
                <a:gd name="connsiteY15" fmla="*/ 5429 h 95250"/>
                <a:gd name="connsiteX16" fmla="*/ 68123 w 95250"/>
                <a:gd name="connsiteY16" fmla="*/ 5382 h 95250"/>
                <a:gd name="connsiteX17" fmla="*/ 70065 w 95250"/>
                <a:gd name="connsiteY17" fmla="*/ 5896 h 95250"/>
                <a:gd name="connsiteX18" fmla="*/ 71837 w 95250"/>
                <a:gd name="connsiteY18" fmla="*/ 6601 h 95250"/>
                <a:gd name="connsiteX19" fmla="*/ 73561 w 95250"/>
                <a:gd name="connsiteY19" fmla="*/ 7211 h 95250"/>
                <a:gd name="connsiteX20" fmla="*/ 78219 w 95250"/>
                <a:gd name="connsiteY20" fmla="*/ 7525 h 95250"/>
                <a:gd name="connsiteX21" fmla="*/ 80448 w 95250"/>
                <a:gd name="connsiteY21" fmla="*/ 9449 h 95250"/>
                <a:gd name="connsiteX22" fmla="*/ 81343 w 95250"/>
                <a:gd name="connsiteY22" fmla="*/ 11306 h 95250"/>
                <a:gd name="connsiteX23" fmla="*/ 81362 w 95250"/>
                <a:gd name="connsiteY23" fmla="*/ 12440 h 95250"/>
                <a:gd name="connsiteX24" fmla="*/ 81582 w 95250"/>
                <a:gd name="connsiteY24" fmla="*/ 13649 h 95250"/>
                <a:gd name="connsiteX25" fmla="*/ 82858 w 95250"/>
                <a:gd name="connsiteY25" fmla="*/ 14840 h 95250"/>
                <a:gd name="connsiteX26" fmla="*/ 85667 w 95250"/>
                <a:gd name="connsiteY26" fmla="*/ 15516 h 95250"/>
                <a:gd name="connsiteX27" fmla="*/ 87430 w 95250"/>
                <a:gd name="connsiteY27" fmla="*/ 15373 h 95250"/>
                <a:gd name="connsiteX28" fmla="*/ 88363 w 95250"/>
                <a:gd name="connsiteY28" fmla="*/ 15288 h 95250"/>
                <a:gd name="connsiteX29" fmla="*/ 90754 w 95250"/>
                <a:gd name="connsiteY29" fmla="*/ 14221 h 95250"/>
                <a:gd name="connsiteX30" fmla="*/ 93573 w 95250"/>
                <a:gd name="connsiteY30" fmla="*/ 13668 h 95250"/>
                <a:gd name="connsiteX31" fmla="*/ 95593 w 95250"/>
                <a:gd name="connsiteY31" fmla="*/ 14307 h 95250"/>
                <a:gd name="connsiteX32" fmla="*/ 96555 w 95250"/>
                <a:gd name="connsiteY32" fmla="*/ 14926 h 95250"/>
                <a:gd name="connsiteX33" fmla="*/ 96774 w 95250"/>
                <a:gd name="connsiteY33" fmla="*/ 15773 h 95250"/>
                <a:gd name="connsiteX34" fmla="*/ 96174 w 95250"/>
                <a:gd name="connsiteY34" fmla="*/ 18698 h 95250"/>
                <a:gd name="connsiteX35" fmla="*/ 95040 w 95250"/>
                <a:gd name="connsiteY35" fmla="*/ 21841 h 95250"/>
                <a:gd name="connsiteX36" fmla="*/ 93202 w 95250"/>
                <a:gd name="connsiteY36" fmla="*/ 25108 h 95250"/>
                <a:gd name="connsiteX37" fmla="*/ 91278 w 95250"/>
                <a:gd name="connsiteY37" fmla="*/ 28185 h 95250"/>
                <a:gd name="connsiteX38" fmla="*/ 90783 w 95250"/>
                <a:gd name="connsiteY38" fmla="*/ 29804 h 95250"/>
                <a:gd name="connsiteX39" fmla="*/ 90640 w 95250"/>
                <a:gd name="connsiteY39" fmla="*/ 32395 h 95250"/>
                <a:gd name="connsiteX40" fmla="*/ 90401 w 95250"/>
                <a:gd name="connsiteY40" fmla="*/ 34423 h 95250"/>
                <a:gd name="connsiteX41" fmla="*/ 90668 w 95250"/>
                <a:gd name="connsiteY41" fmla="*/ 35528 h 95250"/>
                <a:gd name="connsiteX42" fmla="*/ 91297 w 95250"/>
                <a:gd name="connsiteY42" fmla="*/ 36567 h 95250"/>
                <a:gd name="connsiteX43" fmla="*/ 93421 w 95250"/>
                <a:gd name="connsiteY43" fmla="*/ 37386 h 95250"/>
                <a:gd name="connsiteX44" fmla="*/ 96298 w 95250"/>
                <a:gd name="connsiteY44" fmla="*/ 39424 h 95250"/>
                <a:gd name="connsiteX45" fmla="*/ 98736 w 95250"/>
                <a:gd name="connsiteY45" fmla="*/ 42072 h 95250"/>
                <a:gd name="connsiteX46" fmla="*/ 101870 w 95250"/>
                <a:gd name="connsiteY46" fmla="*/ 45072 h 95250"/>
                <a:gd name="connsiteX47" fmla="*/ 102841 w 95250"/>
                <a:gd name="connsiteY47" fmla="*/ 46187 h 95250"/>
                <a:gd name="connsiteX48" fmla="*/ 102841 w 95250"/>
                <a:gd name="connsiteY48" fmla="*/ 47387 h 95250"/>
                <a:gd name="connsiteX49" fmla="*/ 101927 w 95250"/>
                <a:gd name="connsiteY49" fmla="*/ 48273 h 95250"/>
                <a:gd name="connsiteX50" fmla="*/ 99250 w 95250"/>
                <a:gd name="connsiteY50" fmla="*/ 48616 h 95250"/>
                <a:gd name="connsiteX51" fmla="*/ 96469 w 95250"/>
                <a:gd name="connsiteY51" fmla="*/ 48349 h 95250"/>
                <a:gd name="connsiteX52" fmla="*/ 95402 w 95250"/>
                <a:gd name="connsiteY52" fmla="*/ 48044 h 95250"/>
                <a:gd name="connsiteX53" fmla="*/ 94402 w 95250"/>
                <a:gd name="connsiteY53" fmla="*/ 48406 h 95250"/>
                <a:gd name="connsiteX54" fmla="*/ 93783 w 95250"/>
                <a:gd name="connsiteY54" fmla="*/ 49092 h 95250"/>
                <a:gd name="connsiteX55" fmla="*/ 94116 w 95250"/>
                <a:gd name="connsiteY55" fmla="*/ 49902 h 95250"/>
                <a:gd name="connsiteX56" fmla="*/ 96964 w 95250"/>
                <a:gd name="connsiteY56" fmla="*/ 53540 h 95250"/>
                <a:gd name="connsiteX57" fmla="*/ 100289 w 95250"/>
                <a:gd name="connsiteY57" fmla="*/ 58750 h 95250"/>
                <a:gd name="connsiteX58" fmla="*/ 100469 w 95250"/>
                <a:gd name="connsiteY58" fmla="*/ 60989 h 95250"/>
                <a:gd name="connsiteX59" fmla="*/ 100069 w 95250"/>
                <a:gd name="connsiteY59" fmla="*/ 62741 h 95250"/>
                <a:gd name="connsiteX60" fmla="*/ 99298 w 95250"/>
                <a:gd name="connsiteY60" fmla="*/ 63960 h 95250"/>
                <a:gd name="connsiteX61" fmla="*/ 97927 w 95250"/>
                <a:gd name="connsiteY61" fmla="*/ 63751 h 95250"/>
                <a:gd name="connsiteX62" fmla="*/ 96869 w 95250"/>
                <a:gd name="connsiteY62" fmla="*/ 62798 h 95250"/>
                <a:gd name="connsiteX63" fmla="*/ 95278 w 95250"/>
                <a:gd name="connsiteY63" fmla="*/ 62865 h 95250"/>
                <a:gd name="connsiteX64" fmla="*/ 94040 w 95250"/>
                <a:gd name="connsiteY64" fmla="*/ 63132 h 95250"/>
                <a:gd name="connsiteX65" fmla="*/ 92430 w 95250"/>
                <a:gd name="connsiteY65" fmla="*/ 65018 h 95250"/>
                <a:gd name="connsiteX66" fmla="*/ 91630 w 95250"/>
                <a:gd name="connsiteY66" fmla="*/ 64932 h 95250"/>
                <a:gd name="connsiteX67" fmla="*/ 90249 w 95250"/>
                <a:gd name="connsiteY67" fmla="*/ 65218 h 95250"/>
                <a:gd name="connsiteX68" fmla="*/ 89382 w 95250"/>
                <a:gd name="connsiteY68" fmla="*/ 65589 h 95250"/>
                <a:gd name="connsiteX69" fmla="*/ 88002 w 95250"/>
                <a:gd name="connsiteY69" fmla="*/ 65037 h 95250"/>
                <a:gd name="connsiteX70" fmla="*/ 86544 w 95250"/>
                <a:gd name="connsiteY70" fmla="*/ 64675 h 95250"/>
                <a:gd name="connsiteX71" fmla="*/ 85915 w 95250"/>
                <a:gd name="connsiteY71" fmla="*/ 65256 h 95250"/>
                <a:gd name="connsiteX72" fmla="*/ 85639 w 95250"/>
                <a:gd name="connsiteY72" fmla="*/ 66361 h 95250"/>
                <a:gd name="connsiteX73" fmla="*/ 86534 w 95250"/>
                <a:gd name="connsiteY73" fmla="*/ 68351 h 95250"/>
                <a:gd name="connsiteX74" fmla="*/ 88220 w 95250"/>
                <a:gd name="connsiteY74" fmla="*/ 71466 h 95250"/>
                <a:gd name="connsiteX75" fmla="*/ 87954 w 95250"/>
                <a:gd name="connsiteY75" fmla="*/ 73848 h 95250"/>
                <a:gd name="connsiteX76" fmla="*/ 86668 w 95250"/>
                <a:gd name="connsiteY76" fmla="*/ 74104 h 95250"/>
                <a:gd name="connsiteX77" fmla="*/ 85487 w 95250"/>
                <a:gd name="connsiteY77" fmla="*/ 72124 h 95250"/>
                <a:gd name="connsiteX78" fmla="*/ 84448 w 95250"/>
                <a:gd name="connsiteY78" fmla="*/ 71799 h 95250"/>
                <a:gd name="connsiteX79" fmla="*/ 83258 w 95250"/>
                <a:gd name="connsiteY79" fmla="*/ 71876 h 95250"/>
                <a:gd name="connsiteX80" fmla="*/ 80533 w 95250"/>
                <a:gd name="connsiteY80" fmla="*/ 74171 h 95250"/>
                <a:gd name="connsiteX81" fmla="*/ 78524 w 95250"/>
                <a:gd name="connsiteY81" fmla="*/ 76105 h 95250"/>
                <a:gd name="connsiteX82" fmla="*/ 78067 w 95250"/>
                <a:gd name="connsiteY82" fmla="*/ 77448 h 95250"/>
                <a:gd name="connsiteX83" fmla="*/ 77343 w 95250"/>
                <a:gd name="connsiteY83" fmla="*/ 78915 h 95250"/>
                <a:gd name="connsiteX84" fmla="*/ 77124 w 95250"/>
                <a:gd name="connsiteY84" fmla="*/ 79981 h 95250"/>
                <a:gd name="connsiteX85" fmla="*/ 77171 w 95250"/>
                <a:gd name="connsiteY85" fmla="*/ 83515 h 95250"/>
                <a:gd name="connsiteX86" fmla="*/ 73561 w 95250"/>
                <a:gd name="connsiteY86" fmla="*/ 84077 h 95250"/>
                <a:gd name="connsiteX87" fmla="*/ 72809 w 95250"/>
                <a:gd name="connsiteY87" fmla="*/ 84601 h 95250"/>
                <a:gd name="connsiteX88" fmla="*/ 72371 w 95250"/>
                <a:gd name="connsiteY88" fmla="*/ 85668 h 95250"/>
                <a:gd name="connsiteX89" fmla="*/ 72666 w 95250"/>
                <a:gd name="connsiteY89" fmla="*/ 90192 h 95250"/>
                <a:gd name="connsiteX90" fmla="*/ 72961 w 95250"/>
                <a:gd name="connsiteY90" fmla="*/ 92621 h 95250"/>
                <a:gd name="connsiteX91" fmla="*/ 75029 w 95250"/>
                <a:gd name="connsiteY91" fmla="*/ 96355 h 95250"/>
                <a:gd name="connsiteX92" fmla="*/ 75105 w 95250"/>
                <a:gd name="connsiteY92" fmla="*/ 97536 h 95250"/>
                <a:gd name="connsiteX93" fmla="*/ 74809 w 95250"/>
                <a:gd name="connsiteY93" fmla="*/ 98317 h 95250"/>
                <a:gd name="connsiteX94" fmla="*/ 73333 w 95250"/>
                <a:gd name="connsiteY94" fmla="*/ 99794 h 95250"/>
                <a:gd name="connsiteX95" fmla="*/ 72637 w 95250"/>
                <a:gd name="connsiteY95" fmla="*/ 100327 h 95250"/>
                <a:gd name="connsiteX96" fmla="*/ 72171 w 95250"/>
                <a:gd name="connsiteY96" fmla="*/ 100498 h 95250"/>
                <a:gd name="connsiteX97" fmla="*/ 69771 w 95250"/>
                <a:gd name="connsiteY97" fmla="*/ 99527 h 95250"/>
                <a:gd name="connsiteX98" fmla="*/ 68627 w 95250"/>
                <a:gd name="connsiteY98" fmla="*/ 99060 h 95250"/>
                <a:gd name="connsiteX99" fmla="*/ 63818 w 95250"/>
                <a:gd name="connsiteY99" fmla="*/ 95765 h 95250"/>
                <a:gd name="connsiteX100" fmla="*/ 61693 w 95250"/>
                <a:gd name="connsiteY100" fmla="*/ 93926 h 95250"/>
                <a:gd name="connsiteX101" fmla="*/ 58331 w 95250"/>
                <a:gd name="connsiteY101" fmla="*/ 91526 h 95250"/>
                <a:gd name="connsiteX102" fmla="*/ 56264 w 95250"/>
                <a:gd name="connsiteY102" fmla="*/ 90154 h 95250"/>
                <a:gd name="connsiteX103" fmla="*/ 55216 w 95250"/>
                <a:gd name="connsiteY103" fmla="*/ 88078 h 95250"/>
                <a:gd name="connsiteX104" fmla="*/ 53559 w 95250"/>
                <a:gd name="connsiteY104" fmla="*/ 87602 h 95250"/>
                <a:gd name="connsiteX105" fmla="*/ 51616 w 95250"/>
                <a:gd name="connsiteY105" fmla="*/ 88268 h 95250"/>
                <a:gd name="connsiteX106" fmla="*/ 49416 w 95250"/>
                <a:gd name="connsiteY106" fmla="*/ 86763 h 95250"/>
                <a:gd name="connsiteX107" fmla="*/ 50978 w 95250"/>
                <a:gd name="connsiteY107" fmla="*/ 85992 h 95250"/>
                <a:gd name="connsiteX108" fmla="*/ 51358 w 95250"/>
                <a:gd name="connsiteY108" fmla="*/ 85249 h 95250"/>
                <a:gd name="connsiteX109" fmla="*/ 51159 w 95250"/>
                <a:gd name="connsiteY109" fmla="*/ 84277 h 95250"/>
                <a:gd name="connsiteX110" fmla="*/ 50473 w 95250"/>
                <a:gd name="connsiteY110" fmla="*/ 82963 h 95250"/>
                <a:gd name="connsiteX111" fmla="*/ 44529 w 95250"/>
                <a:gd name="connsiteY111" fmla="*/ 77267 h 95250"/>
                <a:gd name="connsiteX112" fmla="*/ 41605 w 95250"/>
                <a:gd name="connsiteY112" fmla="*/ 73362 h 95250"/>
                <a:gd name="connsiteX113" fmla="*/ 41138 w 95250"/>
                <a:gd name="connsiteY113" fmla="*/ 71961 h 95250"/>
                <a:gd name="connsiteX114" fmla="*/ 41091 w 95250"/>
                <a:gd name="connsiteY114" fmla="*/ 68228 h 95250"/>
                <a:gd name="connsiteX115" fmla="*/ 40405 w 95250"/>
                <a:gd name="connsiteY115" fmla="*/ 67332 h 95250"/>
                <a:gd name="connsiteX116" fmla="*/ 36033 w 95250"/>
                <a:gd name="connsiteY116" fmla="*/ 65627 h 95250"/>
                <a:gd name="connsiteX117" fmla="*/ 31156 w 95250"/>
                <a:gd name="connsiteY117" fmla="*/ 60760 h 95250"/>
                <a:gd name="connsiteX118" fmla="*/ 26108 w 95250"/>
                <a:gd name="connsiteY118" fmla="*/ 55969 h 95250"/>
                <a:gd name="connsiteX119" fmla="*/ 25422 w 95250"/>
                <a:gd name="connsiteY119" fmla="*/ 54635 h 95250"/>
                <a:gd name="connsiteX120" fmla="*/ 22831 w 95250"/>
                <a:gd name="connsiteY120" fmla="*/ 51006 h 95250"/>
                <a:gd name="connsiteX121" fmla="*/ 19659 w 95250"/>
                <a:gd name="connsiteY121" fmla="*/ 47701 h 95250"/>
                <a:gd name="connsiteX122" fmla="*/ 17136 w 95250"/>
                <a:gd name="connsiteY122" fmla="*/ 45587 h 95250"/>
                <a:gd name="connsiteX123" fmla="*/ 15068 w 95250"/>
                <a:gd name="connsiteY123" fmla="*/ 43186 h 95250"/>
                <a:gd name="connsiteX124" fmla="*/ 12773 w 95250"/>
                <a:gd name="connsiteY124" fmla="*/ 39814 h 95250"/>
                <a:gd name="connsiteX125" fmla="*/ 11582 w 95250"/>
                <a:gd name="connsiteY125" fmla="*/ 34719 h 95250"/>
                <a:gd name="connsiteX126" fmla="*/ 10525 w 95250"/>
                <a:gd name="connsiteY126" fmla="*/ 30185 h 95250"/>
                <a:gd name="connsiteX127" fmla="*/ 9810 w 95250"/>
                <a:gd name="connsiteY127" fmla="*/ 28423 h 95250"/>
                <a:gd name="connsiteX128" fmla="*/ 8354 w 95250"/>
                <a:gd name="connsiteY128" fmla="*/ 27794 h 95250"/>
                <a:gd name="connsiteX129" fmla="*/ 3839 w 95250"/>
                <a:gd name="connsiteY129" fmla="*/ 22393 h 95250"/>
                <a:gd name="connsiteX130" fmla="*/ 0 w 95250"/>
                <a:gd name="connsiteY130" fmla="*/ 19250 h 95250"/>
                <a:gd name="connsiteX131" fmla="*/ 38 w 95250"/>
                <a:gd name="connsiteY131" fmla="*/ 15850 h 95250"/>
                <a:gd name="connsiteX132" fmla="*/ 667 w 95250"/>
                <a:gd name="connsiteY132" fmla="*/ 10163 h 95250"/>
                <a:gd name="connsiteX133" fmla="*/ 1381 w 95250"/>
                <a:gd name="connsiteY133" fmla="*/ 3696 h 95250"/>
                <a:gd name="connsiteX134" fmla="*/ 2305 w 95250"/>
                <a:gd name="connsiteY134" fmla="*/ 2791 h 95250"/>
                <a:gd name="connsiteX135" fmla="*/ 4057 w 95250"/>
                <a:gd name="connsiteY135" fmla="*/ 2305 h 95250"/>
                <a:gd name="connsiteX136" fmla="*/ 6058 w 95250"/>
                <a:gd name="connsiteY136" fmla="*/ 2486 h 95250"/>
                <a:gd name="connsiteX137" fmla="*/ 7801 w 95250"/>
                <a:gd name="connsiteY137" fmla="*/ 3296 h 95250"/>
                <a:gd name="connsiteX138" fmla="*/ 11249 w 95250"/>
                <a:gd name="connsiteY138" fmla="*/ 7725 h 95250"/>
                <a:gd name="connsiteX139" fmla="*/ 13221 w 95250"/>
                <a:gd name="connsiteY139" fmla="*/ 9449 h 95250"/>
                <a:gd name="connsiteX140" fmla="*/ 14887 w 95250"/>
                <a:gd name="connsiteY140" fmla="*/ 10116 h 95250"/>
                <a:gd name="connsiteX141" fmla="*/ 16802 w 95250"/>
                <a:gd name="connsiteY141" fmla="*/ 8249 h 95250"/>
                <a:gd name="connsiteX142" fmla="*/ 19164 w 95250"/>
                <a:gd name="connsiteY142" fmla="*/ 4334 h 95250"/>
                <a:gd name="connsiteX143" fmla="*/ 21231 w 95250"/>
                <a:gd name="connsiteY143" fmla="*/ 2267 h 95250"/>
                <a:gd name="connsiteX144" fmla="*/ 28184 w 95250"/>
                <a:gd name="connsiteY144" fmla="*/ 302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5250" h="95250">
                  <a:moveTo>
                    <a:pt x="31604" y="0"/>
                  </a:moveTo>
                  <a:lnTo>
                    <a:pt x="37129" y="3963"/>
                  </a:lnTo>
                  <a:lnTo>
                    <a:pt x="39405" y="4553"/>
                  </a:lnTo>
                  <a:lnTo>
                    <a:pt x="40691" y="4010"/>
                  </a:lnTo>
                  <a:lnTo>
                    <a:pt x="42433" y="4258"/>
                  </a:lnTo>
                  <a:lnTo>
                    <a:pt x="46320" y="5420"/>
                  </a:lnTo>
                  <a:lnTo>
                    <a:pt x="47206" y="5905"/>
                  </a:lnTo>
                  <a:lnTo>
                    <a:pt x="48377" y="5820"/>
                  </a:lnTo>
                  <a:lnTo>
                    <a:pt x="51245" y="4277"/>
                  </a:lnTo>
                  <a:lnTo>
                    <a:pt x="52225" y="4467"/>
                  </a:lnTo>
                  <a:lnTo>
                    <a:pt x="55502" y="7496"/>
                  </a:lnTo>
                  <a:lnTo>
                    <a:pt x="57150" y="7534"/>
                  </a:lnTo>
                  <a:lnTo>
                    <a:pt x="59131" y="6230"/>
                  </a:lnTo>
                  <a:lnTo>
                    <a:pt x="60407" y="5096"/>
                  </a:lnTo>
                  <a:lnTo>
                    <a:pt x="64179" y="5944"/>
                  </a:lnTo>
                  <a:lnTo>
                    <a:pt x="66332" y="5429"/>
                  </a:lnTo>
                  <a:lnTo>
                    <a:pt x="68123" y="5382"/>
                  </a:lnTo>
                  <a:lnTo>
                    <a:pt x="70065" y="5896"/>
                  </a:lnTo>
                  <a:lnTo>
                    <a:pt x="71837" y="6601"/>
                  </a:lnTo>
                  <a:lnTo>
                    <a:pt x="73561" y="7211"/>
                  </a:lnTo>
                  <a:lnTo>
                    <a:pt x="78219" y="7525"/>
                  </a:lnTo>
                  <a:lnTo>
                    <a:pt x="80448" y="9449"/>
                  </a:lnTo>
                  <a:lnTo>
                    <a:pt x="81343" y="11306"/>
                  </a:lnTo>
                  <a:lnTo>
                    <a:pt x="81362" y="12440"/>
                  </a:lnTo>
                  <a:lnTo>
                    <a:pt x="81582" y="13649"/>
                  </a:lnTo>
                  <a:lnTo>
                    <a:pt x="82858" y="14840"/>
                  </a:lnTo>
                  <a:lnTo>
                    <a:pt x="85667" y="15516"/>
                  </a:lnTo>
                  <a:lnTo>
                    <a:pt x="87430" y="15373"/>
                  </a:lnTo>
                  <a:lnTo>
                    <a:pt x="88363" y="15288"/>
                  </a:lnTo>
                  <a:lnTo>
                    <a:pt x="90754" y="14221"/>
                  </a:lnTo>
                  <a:lnTo>
                    <a:pt x="93573" y="13668"/>
                  </a:lnTo>
                  <a:lnTo>
                    <a:pt x="95593" y="14307"/>
                  </a:lnTo>
                  <a:lnTo>
                    <a:pt x="96555" y="14926"/>
                  </a:lnTo>
                  <a:lnTo>
                    <a:pt x="96774" y="15773"/>
                  </a:lnTo>
                  <a:lnTo>
                    <a:pt x="96174" y="18698"/>
                  </a:lnTo>
                  <a:lnTo>
                    <a:pt x="95040" y="21841"/>
                  </a:lnTo>
                  <a:lnTo>
                    <a:pt x="93202" y="25108"/>
                  </a:lnTo>
                  <a:lnTo>
                    <a:pt x="91278" y="28185"/>
                  </a:lnTo>
                  <a:lnTo>
                    <a:pt x="90783" y="29804"/>
                  </a:lnTo>
                  <a:lnTo>
                    <a:pt x="90640" y="32395"/>
                  </a:lnTo>
                  <a:lnTo>
                    <a:pt x="90401" y="34423"/>
                  </a:lnTo>
                  <a:lnTo>
                    <a:pt x="90668" y="35528"/>
                  </a:lnTo>
                  <a:lnTo>
                    <a:pt x="91297" y="36567"/>
                  </a:lnTo>
                  <a:lnTo>
                    <a:pt x="93421" y="37386"/>
                  </a:lnTo>
                  <a:lnTo>
                    <a:pt x="96298" y="39424"/>
                  </a:lnTo>
                  <a:lnTo>
                    <a:pt x="98736" y="42072"/>
                  </a:lnTo>
                  <a:lnTo>
                    <a:pt x="101870" y="45072"/>
                  </a:lnTo>
                  <a:lnTo>
                    <a:pt x="102841" y="46187"/>
                  </a:lnTo>
                  <a:lnTo>
                    <a:pt x="102841" y="47387"/>
                  </a:lnTo>
                  <a:lnTo>
                    <a:pt x="101927" y="48273"/>
                  </a:lnTo>
                  <a:lnTo>
                    <a:pt x="99250" y="48616"/>
                  </a:lnTo>
                  <a:lnTo>
                    <a:pt x="96469" y="48349"/>
                  </a:lnTo>
                  <a:lnTo>
                    <a:pt x="95402" y="48044"/>
                  </a:lnTo>
                  <a:lnTo>
                    <a:pt x="94402" y="48406"/>
                  </a:lnTo>
                  <a:lnTo>
                    <a:pt x="93783" y="49092"/>
                  </a:lnTo>
                  <a:lnTo>
                    <a:pt x="94116" y="49902"/>
                  </a:lnTo>
                  <a:lnTo>
                    <a:pt x="96964" y="53540"/>
                  </a:lnTo>
                  <a:lnTo>
                    <a:pt x="100289" y="58750"/>
                  </a:lnTo>
                  <a:lnTo>
                    <a:pt x="100469" y="60989"/>
                  </a:lnTo>
                  <a:lnTo>
                    <a:pt x="100069" y="62741"/>
                  </a:lnTo>
                  <a:lnTo>
                    <a:pt x="99298" y="63960"/>
                  </a:lnTo>
                  <a:lnTo>
                    <a:pt x="97927" y="63751"/>
                  </a:lnTo>
                  <a:lnTo>
                    <a:pt x="96869" y="62798"/>
                  </a:lnTo>
                  <a:lnTo>
                    <a:pt x="95278" y="62865"/>
                  </a:lnTo>
                  <a:lnTo>
                    <a:pt x="94040" y="63132"/>
                  </a:lnTo>
                  <a:lnTo>
                    <a:pt x="92430" y="65018"/>
                  </a:lnTo>
                  <a:lnTo>
                    <a:pt x="91630" y="64932"/>
                  </a:lnTo>
                  <a:lnTo>
                    <a:pt x="90249" y="65218"/>
                  </a:lnTo>
                  <a:lnTo>
                    <a:pt x="89382" y="65589"/>
                  </a:lnTo>
                  <a:lnTo>
                    <a:pt x="88002" y="65037"/>
                  </a:lnTo>
                  <a:lnTo>
                    <a:pt x="86544" y="64675"/>
                  </a:lnTo>
                  <a:lnTo>
                    <a:pt x="85915" y="65256"/>
                  </a:lnTo>
                  <a:lnTo>
                    <a:pt x="85639" y="66361"/>
                  </a:lnTo>
                  <a:lnTo>
                    <a:pt x="86534" y="68351"/>
                  </a:lnTo>
                  <a:lnTo>
                    <a:pt x="88220" y="71466"/>
                  </a:lnTo>
                  <a:lnTo>
                    <a:pt x="87954" y="73848"/>
                  </a:lnTo>
                  <a:lnTo>
                    <a:pt x="86668" y="74104"/>
                  </a:lnTo>
                  <a:lnTo>
                    <a:pt x="85487" y="72124"/>
                  </a:lnTo>
                  <a:lnTo>
                    <a:pt x="84448" y="71799"/>
                  </a:lnTo>
                  <a:lnTo>
                    <a:pt x="83258" y="71876"/>
                  </a:lnTo>
                  <a:lnTo>
                    <a:pt x="80533" y="74171"/>
                  </a:lnTo>
                  <a:lnTo>
                    <a:pt x="78524" y="76105"/>
                  </a:lnTo>
                  <a:lnTo>
                    <a:pt x="78067" y="77448"/>
                  </a:lnTo>
                  <a:lnTo>
                    <a:pt x="77343" y="78915"/>
                  </a:lnTo>
                  <a:lnTo>
                    <a:pt x="77124" y="79981"/>
                  </a:lnTo>
                  <a:lnTo>
                    <a:pt x="77171" y="83515"/>
                  </a:lnTo>
                  <a:lnTo>
                    <a:pt x="73561" y="84077"/>
                  </a:lnTo>
                  <a:lnTo>
                    <a:pt x="72809" y="84601"/>
                  </a:lnTo>
                  <a:lnTo>
                    <a:pt x="72371" y="85668"/>
                  </a:lnTo>
                  <a:lnTo>
                    <a:pt x="72666" y="90192"/>
                  </a:lnTo>
                  <a:lnTo>
                    <a:pt x="72961" y="92621"/>
                  </a:lnTo>
                  <a:lnTo>
                    <a:pt x="75029" y="96355"/>
                  </a:lnTo>
                  <a:lnTo>
                    <a:pt x="75105" y="97536"/>
                  </a:lnTo>
                  <a:lnTo>
                    <a:pt x="74809" y="98317"/>
                  </a:lnTo>
                  <a:lnTo>
                    <a:pt x="73333" y="99794"/>
                  </a:lnTo>
                  <a:lnTo>
                    <a:pt x="72637" y="100327"/>
                  </a:lnTo>
                  <a:lnTo>
                    <a:pt x="72171" y="100498"/>
                  </a:lnTo>
                  <a:lnTo>
                    <a:pt x="69771" y="99527"/>
                  </a:lnTo>
                  <a:lnTo>
                    <a:pt x="68627" y="99060"/>
                  </a:lnTo>
                  <a:lnTo>
                    <a:pt x="63818" y="95765"/>
                  </a:lnTo>
                  <a:lnTo>
                    <a:pt x="61693" y="93926"/>
                  </a:lnTo>
                  <a:lnTo>
                    <a:pt x="58331" y="91526"/>
                  </a:lnTo>
                  <a:lnTo>
                    <a:pt x="56264" y="90154"/>
                  </a:lnTo>
                  <a:lnTo>
                    <a:pt x="55216" y="88078"/>
                  </a:lnTo>
                  <a:lnTo>
                    <a:pt x="53559" y="87602"/>
                  </a:lnTo>
                  <a:lnTo>
                    <a:pt x="51616" y="88268"/>
                  </a:lnTo>
                  <a:lnTo>
                    <a:pt x="49416" y="86763"/>
                  </a:lnTo>
                  <a:lnTo>
                    <a:pt x="50978" y="85992"/>
                  </a:lnTo>
                  <a:lnTo>
                    <a:pt x="51358" y="85249"/>
                  </a:lnTo>
                  <a:lnTo>
                    <a:pt x="51159" y="84277"/>
                  </a:lnTo>
                  <a:lnTo>
                    <a:pt x="50473" y="82963"/>
                  </a:lnTo>
                  <a:lnTo>
                    <a:pt x="44529" y="77267"/>
                  </a:lnTo>
                  <a:lnTo>
                    <a:pt x="41605" y="73362"/>
                  </a:lnTo>
                  <a:lnTo>
                    <a:pt x="41138" y="71961"/>
                  </a:lnTo>
                  <a:lnTo>
                    <a:pt x="41091" y="68228"/>
                  </a:lnTo>
                  <a:lnTo>
                    <a:pt x="40405" y="67332"/>
                  </a:lnTo>
                  <a:lnTo>
                    <a:pt x="36033" y="65627"/>
                  </a:lnTo>
                  <a:lnTo>
                    <a:pt x="31156" y="60760"/>
                  </a:lnTo>
                  <a:lnTo>
                    <a:pt x="26108" y="55969"/>
                  </a:lnTo>
                  <a:lnTo>
                    <a:pt x="25422" y="54635"/>
                  </a:lnTo>
                  <a:lnTo>
                    <a:pt x="22831" y="51006"/>
                  </a:lnTo>
                  <a:lnTo>
                    <a:pt x="19659" y="47701"/>
                  </a:lnTo>
                  <a:lnTo>
                    <a:pt x="17136" y="45587"/>
                  </a:lnTo>
                  <a:lnTo>
                    <a:pt x="15068" y="43186"/>
                  </a:lnTo>
                  <a:lnTo>
                    <a:pt x="12773" y="39814"/>
                  </a:lnTo>
                  <a:lnTo>
                    <a:pt x="11582" y="34719"/>
                  </a:lnTo>
                  <a:lnTo>
                    <a:pt x="10525" y="30185"/>
                  </a:lnTo>
                  <a:lnTo>
                    <a:pt x="9810" y="28423"/>
                  </a:lnTo>
                  <a:lnTo>
                    <a:pt x="8354" y="27794"/>
                  </a:lnTo>
                  <a:lnTo>
                    <a:pt x="3839" y="22393"/>
                  </a:lnTo>
                  <a:lnTo>
                    <a:pt x="0" y="19250"/>
                  </a:lnTo>
                  <a:lnTo>
                    <a:pt x="38" y="15850"/>
                  </a:lnTo>
                  <a:lnTo>
                    <a:pt x="667" y="10163"/>
                  </a:lnTo>
                  <a:lnTo>
                    <a:pt x="1381" y="3696"/>
                  </a:lnTo>
                  <a:lnTo>
                    <a:pt x="2305" y="2791"/>
                  </a:lnTo>
                  <a:lnTo>
                    <a:pt x="4057" y="2305"/>
                  </a:lnTo>
                  <a:lnTo>
                    <a:pt x="6058" y="2486"/>
                  </a:lnTo>
                  <a:lnTo>
                    <a:pt x="7801" y="3296"/>
                  </a:lnTo>
                  <a:lnTo>
                    <a:pt x="11249" y="7725"/>
                  </a:lnTo>
                  <a:lnTo>
                    <a:pt x="13221" y="9449"/>
                  </a:lnTo>
                  <a:lnTo>
                    <a:pt x="14887" y="10116"/>
                  </a:lnTo>
                  <a:lnTo>
                    <a:pt x="16802" y="8249"/>
                  </a:lnTo>
                  <a:lnTo>
                    <a:pt x="19164" y="4334"/>
                  </a:lnTo>
                  <a:lnTo>
                    <a:pt x="21231" y="2267"/>
                  </a:lnTo>
                  <a:lnTo>
                    <a:pt x="28184" y="302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89" name="Freeform: Shape 88">
              <a:extLst>
                <a:ext uri="{FF2B5EF4-FFF2-40B4-BE49-F238E27FC236}">
                  <a16:creationId xmlns:a16="http://schemas.microsoft.com/office/drawing/2014/main" id="{5CA75D39-02E3-49DE-B55F-F3E542738168}"/>
                </a:ext>
              </a:extLst>
            </p:cNvPr>
            <p:cNvSpPr/>
            <p:nvPr/>
          </p:nvSpPr>
          <p:spPr>
            <a:xfrm>
              <a:off x="6450080" y="2637747"/>
              <a:ext cx="203927" cy="163139"/>
            </a:xfrm>
            <a:custGeom>
              <a:avLst/>
              <a:gdLst>
                <a:gd name="connsiteX0" fmla="*/ 61246 w 95250"/>
                <a:gd name="connsiteY0" fmla="*/ 2496 h 76200"/>
                <a:gd name="connsiteX1" fmla="*/ 61370 w 95250"/>
                <a:gd name="connsiteY1" fmla="*/ 3381 h 76200"/>
                <a:gd name="connsiteX2" fmla="*/ 62103 w 95250"/>
                <a:gd name="connsiteY2" fmla="*/ 3753 h 76200"/>
                <a:gd name="connsiteX3" fmla="*/ 64665 w 95250"/>
                <a:gd name="connsiteY3" fmla="*/ 3563 h 76200"/>
                <a:gd name="connsiteX4" fmla="*/ 65961 w 95250"/>
                <a:gd name="connsiteY4" fmla="*/ 1953 h 76200"/>
                <a:gd name="connsiteX5" fmla="*/ 66989 w 95250"/>
                <a:gd name="connsiteY5" fmla="*/ 943 h 76200"/>
                <a:gd name="connsiteX6" fmla="*/ 67751 w 95250"/>
                <a:gd name="connsiteY6" fmla="*/ 1629 h 76200"/>
                <a:gd name="connsiteX7" fmla="*/ 68123 w 95250"/>
                <a:gd name="connsiteY7" fmla="*/ 3610 h 76200"/>
                <a:gd name="connsiteX8" fmla="*/ 68827 w 95250"/>
                <a:gd name="connsiteY8" fmla="*/ 6182 h 76200"/>
                <a:gd name="connsiteX9" fmla="*/ 71885 w 95250"/>
                <a:gd name="connsiteY9" fmla="*/ 9058 h 76200"/>
                <a:gd name="connsiteX10" fmla="*/ 74466 w 95250"/>
                <a:gd name="connsiteY10" fmla="*/ 9878 h 76200"/>
                <a:gd name="connsiteX11" fmla="*/ 77648 w 95250"/>
                <a:gd name="connsiteY11" fmla="*/ 9315 h 76200"/>
                <a:gd name="connsiteX12" fmla="*/ 78905 w 95250"/>
                <a:gd name="connsiteY12" fmla="*/ 8801 h 76200"/>
                <a:gd name="connsiteX13" fmla="*/ 79762 w 95250"/>
                <a:gd name="connsiteY13" fmla="*/ 9230 h 76200"/>
                <a:gd name="connsiteX14" fmla="*/ 80610 w 95250"/>
                <a:gd name="connsiteY14" fmla="*/ 10754 h 76200"/>
                <a:gd name="connsiteX15" fmla="*/ 82429 w 95250"/>
                <a:gd name="connsiteY15" fmla="*/ 12487 h 76200"/>
                <a:gd name="connsiteX16" fmla="*/ 86277 w 95250"/>
                <a:gd name="connsiteY16" fmla="*/ 13726 h 76200"/>
                <a:gd name="connsiteX17" fmla="*/ 87449 w 95250"/>
                <a:gd name="connsiteY17" fmla="*/ 14421 h 76200"/>
                <a:gd name="connsiteX18" fmla="*/ 88268 w 95250"/>
                <a:gd name="connsiteY18" fmla="*/ 15593 h 76200"/>
                <a:gd name="connsiteX19" fmla="*/ 88030 w 95250"/>
                <a:gd name="connsiteY19" fmla="*/ 17250 h 76200"/>
                <a:gd name="connsiteX20" fmla="*/ 86201 w 95250"/>
                <a:gd name="connsiteY20" fmla="*/ 21393 h 76200"/>
                <a:gd name="connsiteX21" fmla="*/ 85963 w 95250"/>
                <a:gd name="connsiteY21" fmla="*/ 22613 h 76200"/>
                <a:gd name="connsiteX22" fmla="*/ 86211 w 95250"/>
                <a:gd name="connsiteY22" fmla="*/ 23022 h 76200"/>
                <a:gd name="connsiteX23" fmla="*/ 85849 w 95250"/>
                <a:gd name="connsiteY23" fmla="*/ 23784 h 76200"/>
                <a:gd name="connsiteX24" fmla="*/ 83468 w 95250"/>
                <a:gd name="connsiteY24" fmla="*/ 26556 h 76200"/>
                <a:gd name="connsiteX25" fmla="*/ 83258 w 95250"/>
                <a:gd name="connsiteY25" fmla="*/ 27527 h 76200"/>
                <a:gd name="connsiteX26" fmla="*/ 84048 w 95250"/>
                <a:gd name="connsiteY26" fmla="*/ 29118 h 76200"/>
                <a:gd name="connsiteX27" fmla="*/ 84725 w 95250"/>
                <a:gd name="connsiteY27" fmla="*/ 30175 h 76200"/>
                <a:gd name="connsiteX28" fmla="*/ 88373 w 95250"/>
                <a:gd name="connsiteY28" fmla="*/ 28985 h 76200"/>
                <a:gd name="connsiteX29" fmla="*/ 90021 w 95250"/>
                <a:gd name="connsiteY29" fmla="*/ 31375 h 76200"/>
                <a:gd name="connsiteX30" fmla="*/ 92726 w 95250"/>
                <a:gd name="connsiteY30" fmla="*/ 31461 h 76200"/>
                <a:gd name="connsiteX31" fmla="*/ 93050 w 95250"/>
                <a:gd name="connsiteY31" fmla="*/ 32233 h 76200"/>
                <a:gd name="connsiteX32" fmla="*/ 96088 w 95250"/>
                <a:gd name="connsiteY32" fmla="*/ 34462 h 76200"/>
                <a:gd name="connsiteX33" fmla="*/ 97021 w 95250"/>
                <a:gd name="connsiteY33" fmla="*/ 36224 h 76200"/>
                <a:gd name="connsiteX34" fmla="*/ 99203 w 95250"/>
                <a:gd name="connsiteY34" fmla="*/ 37929 h 76200"/>
                <a:gd name="connsiteX35" fmla="*/ 97393 w 95250"/>
                <a:gd name="connsiteY35" fmla="*/ 40081 h 76200"/>
                <a:gd name="connsiteX36" fmla="*/ 97669 w 95250"/>
                <a:gd name="connsiteY36" fmla="*/ 41043 h 76200"/>
                <a:gd name="connsiteX37" fmla="*/ 98317 w 95250"/>
                <a:gd name="connsiteY37" fmla="*/ 42024 h 76200"/>
                <a:gd name="connsiteX38" fmla="*/ 100774 w 95250"/>
                <a:gd name="connsiteY38" fmla="*/ 42596 h 76200"/>
                <a:gd name="connsiteX39" fmla="*/ 102003 w 95250"/>
                <a:gd name="connsiteY39" fmla="*/ 44006 h 76200"/>
                <a:gd name="connsiteX40" fmla="*/ 102079 w 95250"/>
                <a:gd name="connsiteY40" fmla="*/ 46168 h 76200"/>
                <a:gd name="connsiteX41" fmla="*/ 102641 w 95250"/>
                <a:gd name="connsiteY41" fmla="*/ 49673 h 76200"/>
                <a:gd name="connsiteX42" fmla="*/ 97574 w 95250"/>
                <a:gd name="connsiteY42" fmla="*/ 53159 h 76200"/>
                <a:gd name="connsiteX43" fmla="*/ 96136 w 95250"/>
                <a:gd name="connsiteY43" fmla="*/ 57045 h 76200"/>
                <a:gd name="connsiteX44" fmla="*/ 96002 w 95250"/>
                <a:gd name="connsiteY44" fmla="*/ 57807 h 76200"/>
                <a:gd name="connsiteX45" fmla="*/ 95831 w 95250"/>
                <a:gd name="connsiteY45" fmla="*/ 57693 h 76200"/>
                <a:gd name="connsiteX46" fmla="*/ 95278 w 95250"/>
                <a:gd name="connsiteY46" fmla="*/ 56407 h 76200"/>
                <a:gd name="connsiteX47" fmla="*/ 94354 w 95250"/>
                <a:gd name="connsiteY47" fmla="*/ 56426 h 76200"/>
                <a:gd name="connsiteX48" fmla="*/ 92259 w 95250"/>
                <a:gd name="connsiteY48" fmla="*/ 55883 h 76200"/>
                <a:gd name="connsiteX49" fmla="*/ 89335 w 95250"/>
                <a:gd name="connsiteY49" fmla="*/ 59389 h 76200"/>
                <a:gd name="connsiteX50" fmla="*/ 88011 w 95250"/>
                <a:gd name="connsiteY50" fmla="*/ 62303 h 76200"/>
                <a:gd name="connsiteX51" fmla="*/ 87230 w 95250"/>
                <a:gd name="connsiteY51" fmla="*/ 64437 h 76200"/>
                <a:gd name="connsiteX52" fmla="*/ 86049 w 95250"/>
                <a:gd name="connsiteY52" fmla="*/ 66161 h 76200"/>
                <a:gd name="connsiteX53" fmla="*/ 85811 w 95250"/>
                <a:gd name="connsiteY53" fmla="*/ 67980 h 76200"/>
                <a:gd name="connsiteX54" fmla="*/ 85963 w 95250"/>
                <a:gd name="connsiteY54" fmla="*/ 68752 h 76200"/>
                <a:gd name="connsiteX55" fmla="*/ 85563 w 95250"/>
                <a:gd name="connsiteY55" fmla="*/ 69733 h 76200"/>
                <a:gd name="connsiteX56" fmla="*/ 85544 w 95250"/>
                <a:gd name="connsiteY56" fmla="*/ 70771 h 76200"/>
                <a:gd name="connsiteX57" fmla="*/ 87220 w 95250"/>
                <a:gd name="connsiteY57" fmla="*/ 72800 h 76200"/>
                <a:gd name="connsiteX58" fmla="*/ 87649 w 95250"/>
                <a:gd name="connsiteY58" fmla="*/ 73905 h 76200"/>
                <a:gd name="connsiteX59" fmla="*/ 89697 w 95250"/>
                <a:gd name="connsiteY59" fmla="*/ 77514 h 76200"/>
                <a:gd name="connsiteX60" fmla="*/ 89059 w 95250"/>
                <a:gd name="connsiteY60" fmla="*/ 78820 h 76200"/>
                <a:gd name="connsiteX61" fmla="*/ 88554 w 95250"/>
                <a:gd name="connsiteY61" fmla="*/ 80239 h 76200"/>
                <a:gd name="connsiteX62" fmla="*/ 87963 w 95250"/>
                <a:gd name="connsiteY62" fmla="*/ 81248 h 76200"/>
                <a:gd name="connsiteX63" fmla="*/ 87268 w 95250"/>
                <a:gd name="connsiteY63" fmla="*/ 81887 h 76200"/>
                <a:gd name="connsiteX64" fmla="*/ 85154 w 95250"/>
                <a:gd name="connsiteY64" fmla="*/ 81848 h 76200"/>
                <a:gd name="connsiteX65" fmla="*/ 82467 w 95250"/>
                <a:gd name="connsiteY65" fmla="*/ 82296 h 76200"/>
                <a:gd name="connsiteX66" fmla="*/ 80658 w 95250"/>
                <a:gd name="connsiteY66" fmla="*/ 83010 h 76200"/>
                <a:gd name="connsiteX67" fmla="*/ 79724 w 95250"/>
                <a:gd name="connsiteY67" fmla="*/ 83010 h 76200"/>
                <a:gd name="connsiteX68" fmla="*/ 77781 w 95250"/>
                <a:gd name="connsiteY68" fmla="*/ 81220 h 76200"/>
                <a:gd name="connsiteX69" fmla="*/ 75609 w 95250"/>
                <a:gd name="connsiteY69" fmla="*/ 78534 h 76200"/>
                <a:gd name="connsiteX70" fmla="*/ 74238 w 95250"/>
                <a:gd name="connsiteY70" fmla="*/ 77248 h 76200"/>
                <a:gd name="connsiteX71" fmla="*/ 73609 w 95250"/>
                <a:gd name="connsiteY71" fmla="*/ 76143 h 76200"/>
                <a:gd name="connsiteX72" fmla="*/ 71904 w 95250"/>
                <a:gd name="connsiteY72" fmla="*/ 75676 h 76200"/>
                <a:gd name="connsiteX73" fmla="*/ 69475 w 95250"/>
                <a:gd name="connsiteY73" fmla="*/ 74352 h 76200"/>
                <a:gd name="connsiteX74" fmla="*/ 67789 w 95250"/>
                <a:gd name="connsiteY74" fmla="*/ 72905 h 76200"/>
                <a:gd name="connsiteX75" fmla="*/ 66342 w 95250"/>
                <a:gd name="connsiteY75" fmla="*/ 72000 h 76200"/>
                <a:gd name="connsiteX76" fmla="*/ 64303 w 95250"/>
                <a:gd name="connsiteY76" fmla="*/ 71552 h 76200"/>
                <a:gd name="connsiteX77" fmla="*/ 62617 w 95250"/>
                <a:gd name="connsiteY77" fmla="*/ 71599 h 76200"/>
                <a:gd name="connsiteX78" fmla="*/ 62131 w 95250"/>
                <a:gd name="connsiteY78" fmla="*/ 69161 h 76200"/>
                <a:gd name="connsiteX79" fmla="*/ 61922 w 95250"/>
                <a:gd name="connsiteY79" fmla="*/ 66380 h 76200"/>
                <a:gd name="connsiteX80" fmla="*/ 60550 w 95250"/>
                <a:gd name="connsiteY80" fmla="*/ 64503 h 76200"/>
                <a:gd name="connsiteX81" fmla="*/ 62436 w 95250"/>
                <a:gd name="connsiteY81" fmla="*/ 57188 h 76200"/>
                <a:gd name="connsiteX82" fmla="*/ 61312 w 95250"/>
                <a:gd name="connsiteY82" fmla="*/ 56474 h 76200"/>
                <a:gd name="connsiteX83" fmla="*/ 60093 w 95250"/>
                <a:gd name="connsiteY83" fmla="*/ 57055 h 76200"/>
                <a:gd name="connsiteX84" fmla="*/ 58321 w 95250"/>
                <a:gd name="connsiteY84" fmla="*/ 58807 h 76200"/>
                <a:gd name="connsiteX85" fmla="*/ 57474 w 95250"/>
                <a:gd name="connsiteY85" fmla="*/ 60884 h 76200"/>
                <a:gd name="connsiteX86" fmla="*/ 56969 w 95250"/>
                <a:gd name="connsiteY86" fmla="*/ 62732 h 76200"/>
                <a:gd name="connsiteX87" fmla="*/ 53997 w 95250"/>
                <a:gd name="connsiteY87" fmla="*/ 64475 h 76200"/>
                <a:gd name="connsiteX88" fmla="*/ 49282 w 95250"/>
                <a:gd name="connsiteY88" fmla="*/ 65113 h 76200"/>
                <a:gd name="connsiteX89" fmla="*/ 44129 w 95250"/>
                <a:gd name="connsiteY89" fmla="*/ 64475 h 76200"/>
                <a:gd name="connsiteX90" fmla="*/ 43424 w 95250"/>
                <a:gd name="connsiteY90" fmla="*/ 64008 h 76200"/>
                <a:gd name="connsiteX91" fmla="*/ 43091 w 95250"/>
                <a:gd name="connsiteY91" fmla="*/ 63475 h 76200"/>
                <a:gd name="connsiteX92" fmla="*/ 43091 w 95250"/>
                <a:gd name="connsiteY92" fmla="*/ 62837 h 76200"/>
                <a:gd name="connsiteX93" fmla="*/ 43443 w 95250"/>
                <a:gd name="connsiteY93" fmla="*/ 61846 h 76200"/>
                <a:gd name="connsiteX94" fmla="*/ 44339 w 95250"/>
                <a:gd name="connsiteY94" fmla="*/ 60636 h 76200"/>
                <a:gd name="connsiteX95" fmla="*/ 44567 w 95250"/>
                <a:gd name="connsiteY95" fmla="*/ 58922 h 76200"/>
                <a:gd name="connsiteX96" fmla="*/ 43644 w 95250"/>
                <a:gd name="connsiteY96" fmla="*/ 57436 h 76200"/>
                <a:gd name="connsiteX97" fmla="*/ 43043 w 95250"/>
                <a:gd name="connsiteY97" fmla="*/ 56855 h 76200"/>
                <a:gd name="connsiteX98" fmla="*/ 43281 w 95250"/>
                <a:gd name="connsiteY98" fmla="*/ 55417 h 76200"/>
                <a:gd name="connsiteX99" fmla="*/ 43958 w 95250"/>
                <a:gd name="connsiteY99" fmla="*/ 53616 h 76200"/>
                <a:gd name="connsiteX100" fmla="*/ 44101 w 95250"/>
                <a:gd name="connsiteY100" fmla="*/ 52578 h 76200"/>
                <a:gd name="connsiteX101" fmla="*/ 40605 w 95250"/>
                <a:gd name="connsiteY101" fmla="*/ 49464 h 76200"/>
                <a:gd name="connsiteX102" fmla="*/ 38081 w 95250"/>
                <a:gd name="connsiteY102" fmla="*/ 48854 h 76200"/>
                <a:gd name="connsiteX103" fmla="*/ 35633 w 95250"/>
                <a:gd name="connsiteY103" fmla="*/ 48739 h 76200"/>
                <a:gd name="connsiteX104" fmla="*/ 33776 w 95250"/>
                <a:gd name="connsiteY104" fmla="*/ 48387 h 76200"/>
                <a:gd name="connsiteX105" fmla="*/ 32690 w 95250"/>
                <a:gd name="connsiteY105" fmla="*/ 48539 h 76200"/>
                <a:gd name="connsiteX106" fmla="*/ 31918 w 95250"/>
                <a:gd name="connsiteY106" fmla="*/ 49444 h 76200"/>
                <a:gd name="connsiteX107" fmla="*/ 31127 w 95250"/>
                <a:gd name="connsiteY107" fmla="*/ 50102 h 76200"/>
                <a:gd name="connsiteX108" fmla="*/ 30537 w 95250"/>
                <a:gd name="connsiteY108" fmla="*/ 49321 h 76200"/>
                <a:gd name="connsiteX109" fmla="*/ 29451 w 95250"/>
                <a:gd name="connsiteY109" fmla="*/ 43777 h 76200"/>
                <a:gd name="connsiteX110" fmla="*/ 28613 w 95250"/>
                <a:gd name="connsiteY110" fmla="*/ 42939 h 76200"/>
                <a:gd name="connsiteX111" fmla="*/ 25451 w 95250"/>
                <a:gd name="connsiteY111" fmla="*/ 42005 h 76200"/>
                <a:gd name="connsiteX112" fmla="*/ 21146 w 95250"/>
                <a:gd name="connsiteY112" fmla="*/ 41672 h 76200"/>
                <a:gd name="connsiteX113" fmla="*/ 20002 w 95250"/>
                <a:gd name="connsiteY113" fmla="*/ 40662 h 76200"/>
                <a:gd name="connsiteX114" fmla="*/ 19374 w 95250"/>
                <a:gd name="connsiteY114" fmla="*/ 38157 h 76200"/>
                <a:gd name="connsiteX115" fmla="*/ 18974 w 95250"/>
                <a:gd name="connsiteY115" fmla="*/ 35147 h 76200"/>
                <a:gd name="connsiteX116" fmla="*/ 17564 w 95250"/>
                <a:gd name="connsiteY116" fmla="*/ 32252 h 76200"/>
                <a:gd name="connsiteX117" fmla="*/ 16840 w 95250"/>
                <a:gd name="connsiteY117" fmla="*/ 31518 h 76200"/>
                <a:gd name="connsiteX118" fmla="*/ 15554 w 95250"/>
                <a:gd name="connsiteY118" fmla="*/ 30242 h 76200"/>
                <a:gd name="connsiteX119" fmla="*/ 13306 w 95250"/>
                <a:gd name="connsiteY119" fmla="*/ 30766 h 76200"/>
                <a:gd name="connsiteX120" fmla="*/ 10611 w 95250"/>
                <a:gd name="connsiteY120" fmla="*/ 32452 h 76200"/>
                <a:gd name="connsiteX121" fmla="*/ 9020 w 95250"/>
                <a:gd name="connsiteY121" fmla="*/ 32909 h 76200"/>
                <a:gd name="connsiteX122" fmla="*/ 8411 w 95250"/>
                <a:gd name="connsiteY122" fmla="*/ 33090 h 76200"/>
                <a:gd name="connsiteX123" fmla="*/ 6267 w 95250"/>
                <a:gd name="connsiteY123" fmla="*/ 31452 h 76200"/>
                <a:gd name="connsiteX124" fmla="*/ 3848 w 95250"/>
                <a:gd name="connsiteY124" fmla="*/ 28890 h 76200"/>
                <a:gd name="connsiteX125" fmla="*/ 1914 w 95250"/>
                <a:gd name="connsiteY125" fmla="*/ 26165 h 76200"/>
                <a:gd name="connsiteX126" fmla="*/ 1448 w 95250"/>
                <a:gd name="connsiteY126" fmla="*/ 24651 h 76200"/>
                <a:gd name="connsiteX127" fmla="*/ 2038 w 95250"/>
                <a:gd name="connsiteY127" fmla="*/ 22813 h 76200"/>
                <a:gd name="connsiteX128" fmla="*/ 1333 w 95250"/>
                <a:gd name="connsiteY128" fmla="*/ 21403 h 76200"/>
                <a:gd name="connsiteX129" fmla="*/ 295 w 95250"/>
                <a:gd name="connsiteY129" fmla="*/ 18822 h 76200"/>
                <a:gd name="connsiteX130" fmla="*/ 0 w 95250"/>
                <a:gd name="connsiteY130" fmla="*/ 16802 h 76200"/>
                <a:gd name="connsiteX131" fmla="*/ 11630 w 95250"/>
                <a:gd name="connsiteY131" fmla="*/ 9640 h 76200"/>
                <a:gd name="connsiteX132" fmla="*/ 18717 w 95250"/>
                <a:gd name="connsiteY132" fmla="*/ 5963 h 76200"/>
                <a:gd name="connsiteX133" fmla="*/ 22060 w 95250"/>
                <a:gd name="connsiteY133" fmla="*/ 4848 h 76200"/>
                <a:gd name="connsiteX134" fmla="*/ 22860 w 95250"/>
                <a:gd name="connsiteY134" fmla="*/ 8544 h 76200"/>
                <a:gd name="connsiteX135" fmla="*/ 23469 w 95250"/>
                <a:gd name="connsiteY135" fmla="*/ 9716 h 76200"/>
                <a:gd name="connsiteX136" fmla="*/ 24260 w 95250"/>
                <a:gd name="connsiteY136" fmla="*/ 10478 h 76200"/>
                <a:gd name="connsiteX137" fmla="*/ 25308 w 95250"/>
                <a:gd name="connsiteY137" fmla="*/ 10630 h 76200"/>
                <a:gd name="connsiteX138" fmla="*/ 26518 w 95250"/>
                <a:gd name="connsiteY138" fmla="*/ 9716 h 76200"/>
                <a:gd name="connsiteX139" fmla="*/ 28213 w 95250"/>
                <a:gd name="connsiteY139" fmla="*/ 8754 h 76200"/>
                <a:gd name="connsiteX140" fmla="*/ 30927 w 95250"/>
                <a:gd name="connsiteY140" fmla="*/ 9201 h 76200"/>
                <a:gd name="connsiteX141" fmla="*/ 32899 w 95250"/>
                <a:gd name="connsiteY141" fmla="*/ 10087 h 76200"/>
                <a:gd name="connsiteX142" fmla="*/ 33594 w 95250"/>
                <a:gd name="connsiteY142" fmla="*/ 11011 h 76200"/>
                <a:gd name="connsiteX143" fmla="*/ 34909 w 95250"/>
                <a:gd name="connsiteY143" fmla="*/ 11887 h 76200"/>
                <a:gd name="connsiteX144" fmla="*/ 36814 w 95250"/>
                <a:gd name="connsiteY144" fmla="*/ 12097 h 76200"/>
                <a:gd name="connsiteX145" fmla="*/ 40500 w 95250"/>
                <a:gd name="connsiteY145" fmla="*/ 10421 h 76200"/>
                <a:gd name="connsiteX146" fmla="*/ 44044 w 95250"/>
                <a:gd name="connsiteY146" fmla="*/ 7868 h 76200"/>
                <a:gd name="connsiteX147" fmla="*/ 45082 w 95250"/>
                <a:gd name="connsiteY147" fmla="*/ 6087 h 76200"/>
                <a:gd name="connsiteX148" fmla="*/ 45472 w 95250"/>
                <a:gd name="connsiteY148" fmla="*/ 4477 h 76200"/>
                <a:gd name="connsiteX149" fmla="*/ 47568 w 95250"/>
                <a:gd name="connsiteY149" fmla="*/ 5544 h 76200"/>
                <a:gd name="connsiteX150" fmla="*/ 49416 w 95250"/>
                <a:gd name="connsiteY150" fmla="*/ 5772 h 76200"/>
                <a:gd name="connsiteX151" fmla="*/ 50235 w 95250"/>
                <a:gd name="connsiteY151" fmla="*/ 5296 h 76200"/>
                <a:gd name="connsiteX152" fmla="*/ 49711 w 95250"/>
                <a:gd name="connsiteY152" fmla="*/ 2715 h 76200"/>
                <a:gd name="connsiteX153" fmla="*/ 51216 w 95250"/>
                <a:gd name="connsiteY153" fmla="*/ 1334 h 76200"/>
                <a:gd name="connsiteX154" fmla="*/ 52883 w 95250"/>
                <a:gd name="connsiteY154" fmla="*/ 705 h 76200"/>
                <a:gd name="connsiteX155" fmla="*/ 53635 w 95250"/>
                <a:gd name="connsiteY155" fmla="*/ 1819 h 76200"/>
                <a:gd name="connsiteX156" fmla="*/ 55169 w 95250"/>
                <a:gd name="connsiteY156" fmla="*/ 2962 h 76200"/>
                <a:gd name="connsiteX157" fmla="*/ 56378 w 95250"/>
                <a:gd name="connsiteY157" fmla="*/ 2972 h 76200"/>
                <a:gd name="connsiteX158" fmla="*/ 59626 w 95250"/>
                <a:gd name="connsiteY158" fmla="*/ 0 h 76200"/>
                <a:gd name="connsiteX159" fmla="*/ 60388 w 95250"/>
                <a:gd name="connsiteY159" fmla="*/ 591 h 76200"/>
                <a:gd name="connsiteX160" fmla="*/ 61093 w 95250"/>
                <a:gd name="connsiteY160" fmla="*/ 1648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95250" h="76200">
                  <a:moveTo>
                    <a:pt x="61246" y="2496"/>
                  </a:moveTo>
                  <a:lnTo>
                    <a:pt x="61370" y="3381"/>
                  </a:lnTo>
                  <a:lnTo>
                    <a:pt x="62103" y="3753"/>
                  </a:lnTo>
                  <a:lnTo>
                    <a:pt x="64665" y="3563"/>
                  </a:lnTo>
                  <a:lnTo>
                    <a:pt x="65961" y="1953"/>
                  </a:lnTo>
                  <a:lnTo>
                    <a:pt x="66989" y="943"/>
                  </a:lnTo>
                  <a:lnTo>
                    <a:pt x="67751" y="1629"/>
                  </a:lnTo>
                  <a:lnTo>
                    <a:pt x="68123" y="3610"/>
                  </a:lnTo>
                  <a:lnTo>
                    <a:pt x="68827" y="6182"/>
                  </a:lnTo>
                  <a:lnTo>
                    <a:pt x="71885" y="9058"/>
                  </a:lnTo>
                  <a:lnTo>
                    <a:pt x="74466" y="9878"/>
                  </a:lnTo>
                  <a:lnTo>
                    <a:pt x="77648" y="9315"/>
                  </a:lnTo>
                  <a:lnTo>
                    <a:pt x="78905" y="8801"/>
                  </a:lnTo>
                  <a:lnTo>
                    <a:pt x="79762" y="9230"/>
                  </a:lnTo>
                  <a:lnTo>
                    <a:pt x="80610" y="10754"/>
                  </a:lnTo>
                  <a:lnTo>
                    <a:pt x="82429" y="12487"/>
                  </a:lnTo>
                  <a:lnTo>
                    <a:pt x="86277" y="13726"/>
                  </a:lnTo>
                  <a:lnTo>
                    <a:pt x="87449" y="14421"/>
                  </a:lnTo>
                  <a:lnTo>
                    <a:pt x="88268" y="15593"/>
                  </a:lnTo>
                  <a:lnTo>
                    <a:pt x="88030" y="17250"/>
                  </a:lnTo>
                  <a:lnTo>
                    <a:pt x="86201" y="21393"/>
                  </a:lnTo>
                  <a:lnTo>
                    <a:pt x="85963" y="22613"/>
                  </a:lnTo>
                  <a:lnTo>
                    <a:pt x="86211" y="23022"/>
                  </a:lnTo>
                  <a:lnTo>
                    <a:pt x="85849" y="23784"/>
                  </a:lnTo>
                  <a:lnTo>
                    <a:pt x="83468" y="26556"/>
                  </a:lnTo>
                  <a:lnTo>
                    <a:pt x="83258" y="27527"/>
                  </a:lnTo>
                  <a:lnTo>
                    <a:pt x="84048" y="29118"/>
                  </a:lnTo>
                  <a:lnTo>
                    <a:pt x="84725" y="30175"/>
                  </a:lnTo>
                  <a:lnTo>
                    <a:pt x="88373" y="28985"/>
                  </a:lnTo>
                  <a:lnTo>
                    <a:pt x="90021" y="31375"/>
                  </a:lnTo>
                  <a:lnTo>
                    <a:pt x="92726" y="31461"/>
                  </a:lnTo>
                  <a:lnTo>
                    <a:pt x="93050" y="32233"/>
                  </a:lnTo>
                  <a:lnTo>
                    <a:pt x="96088" y="34462"/>
                  </a:lnTo>
                  <a:lnTo>
                    <a:pt x="97021" y="36224"/>
                  </a:lnTo>
                  <a:lnTo>
                    <a:pt x="99203" y="37929"/>
                  </a:lnTo>
                  <a:lnTo>
                    <a:pt x="97393" y="40081"/>
                  </a:lnTo>
                  <a:lnTo>
                    <a:pt x="97669" y="41043"/>
                  </a:lnTo>
                  <a:lnTo>
                    <a:pt x="98317" y="42024"/>
                  </a:lnTo>
                  <a:lnTo>
                    <a:pt x="100774" y="42596"/>
                  </a:lnTo>
                  <a:lnTo>
                    <a:pt x="102003" y="44006"/>
                  </a:lnTo>
                  <a:lnTo>
                    <a:pt x="102079" y="46168"/>
                  </a:lnTo>
                  <a:lnTo>
                    <a:pt x="102641" y="49673"/>
                  </a:lnTo>
                  <a:lnTo>
                    <a:pt x="97574" y="53159"/>
                  </a:lnTo>
                  <a:lnTo>
                    <a:pt x="96136" y="57045"/>
                  </a:lnTo>
                  <a:lnTo>
                    <a:pt x="96002" y="57807"/>
                  </a:lnTo>
                  <a:lnTo>
                    <a:pt x="95831" y="57693"/>
                  </a:lnTo>
                  <a:lnTo>
                    <a:pt x="95278" y="56407"/>
                  </a:lnTo>
                  <a:lnTo>
                    <a:pt x="94354" y="56426"/>
                  </a:lnTo>
                  <a:lnTo>
                    <a:pt x="92259" y="55883"/>
                  </a:lnTo>
                  <a:lnTo>
                    <a:pt x="89335" y="59389"/>
                  </a:lnTo>
                  <a:lnTo>
                    <a:pt x="88011" y="62303"/>
                  </a:lnTo>
                  <a:lnTo>
                    <a:pt x="87230" y="64437"/>
                  </a:lnTo>
                  <a:lnTo>
                    <a:pt x="86049" y="66161"/>
                  </a:lnTo>
                  <a:lnTo>
                    <a:pt x="85811" y="67980"/>
                  </a:lnTo>
                  <a:lnTo>
                    <a:pt x="85963" y="68752"/>
                  </a:lnTo>
                  <a:lnTo>
                    <a:pt x="85563" y="69733"/>
                  </a:lnTo>
                  <a:lnTo>
                    <a:pt x="85544" y="70771"/>
                  </a:lnTo>
                  <a:lnTo>
                    <a:pt x="87220" y="72800"/>
                  </a:lnTo>
                  <a:lnTo>
                    <a:pt x="87649" y="73905"/>
                  </a:lnTo>
                  <a:lnTo>
                    <a:pt x="89697" y="77514"/>
                  </a:lnTo>
                  <a:lnTo>
                    <a:pt x="89059" y="78820"/>
                  </a:lnTo>
                  <a:lnTo>
                    <a:pt x="88554" y="80239"/>
                  </a:lnTo>
                  <a:lnTo>
                    <a:pt x="87963" y="81248"/>
                  </a:lnTo>
                  <a:lnTo>
                    <a:pt x="87268" y="81887"/>
                  </a:lnTo>
                  <a:lnTo>
                    <a:pt x="85154" y="81848"/>
                  </a:lnTo>
                  <a:lnTo>
                    <a:pt x="82467" y="82296"/>
                  </a:lnTo>
                  <a:lnTo>
                    <a:pt x="80658" y="83010"/>
                  </a:lnTo>
                  <a:lnTo>
                    <a:pt x="79724" y="83010"/>
                  </a:lnTo>
                  <a:lnTo>
                    <a:pt x="77781" y="81220"/>
                  </a:lnTo>
                  <a:lnTo>
                    <a:pt x="75609" y="78534"/>
                  </a:lnTo>
                  <a:lnTo>
                    <a:pt x="74238" y="77248"/>
                  </a:lnTo>
                  <a:lnTo>
                    <a:pt x="73609" y="76143"/>
                  </a:lnTo>
                  <a:lnTo>
                    <a:pt x="71904" y="75676"/>
                  </a:lnTo>
                  <a:lnTo>
                    <a:pt x="69475" y="74352"/>
                  </a:lnTo>
                  <a:lnTo>
                    <a:pt x="67789" y="72905"/>
                  </a:lnTo>
                  <a:lnTo>
                    <a:pt x="66342" y="72000"/>
                  </a:lnTo>
                  <a:lnTo>
                    <a:pt x="64303" y="71552"/>
                  </a:lnTo>
                  <a:lnTo>
                    <a:pt x="62617" y="71599"/>
                  </a:lnTo>
                  <a:lnTo>
                    <a:pt x="62131" y="69161"/>
                  </a:lnTo>
                  <a:lnTo>
                    <a:pt x="61922" y="66380"/>
                  </a:lnTo>
                  <a:lnTo>
                    <a:pt x="60550" y="64503"/>
                  </a:lnTo>
                  <a:lnTo>
                    <a:pt x="62436" y="57188"/>
                  </a:lnTo>
                  <a:lnTo>
                    <a:pt x="61312" y="56474"/>
                  </a:lnTo>
                  <a:lnTo>
                    <a:pt x="60093" y="57055"/>
                  </a:lnTo>
                  <a:lnTo>
                    <a:pt x="58321" y="58807"/>
                  </a:lnTo>
                  <a:lnTo>
                    <a:pt x="57474" y="60884"/>
                  </a:lnTo>
                  <a:lnTo>
                    <a:pt x="56969" y="62732"/>
                  </a:lnTo>
                  <a:lnTo>
                    <a:pt x="53997" y="64475"/>
                  </a:lnTo>
                  <a:lnTo>
                    <a:pt x="49282" y="65113"/>
                  </a:lnTo>
                  <a:lnTo>
                    <a:pt x="44129" y="64475"/>
                  </a:lnTo>
                  <a:lnTo>
                    <a:pt x="43424" y="64008"/>
                  </a:lnTo>
                  <a:lnTo>
                    <a:pt x="43091" y="63475"/>
                  </a:lnTo>
                  <a:lnTo>
                    <a:pt x="43091" y="62837"/>
                  </a:lnTo>
                  <a:lnTo>
                    <a:pt x="43443" y="61846"/>
                  </a:lnTo>
                  <a:lnTo>
                    <a:pt x="44339" y="60636"/>
                  </a:lnTo>
                  <a:lnTo>
                    <a:pt x="44567" y="58922"/>
                  </a:lnTo>
                  <a:lnTo>
                    <a:pt x="43644" y="57436"/>
                  </a:lnTo>
                  <a:lnTo>
                    <a:pt x="43043" y="56855"/>
                  </a:lnTo>
                  <a:lnTo>
                    <a:pt x="43281" y="55417"/>
                  </a:lnTo>
                  <a:lnTo>
                    <a:pt x="43958" y="53616"/>
                  </a:lnTo>
                  <a:lnTo>
                    <a:pt x="44101" y="52578"/>
                  </a:lnTo>
                  <a:lnTo>
                    <a:pt x="40605" y="49464"/>
                  </a:lnTo>
                  <a:lnTo>
                    <a:pt x="38081" y="48854"/>
                  </a:lnTo>
                  <a:lnTo>
                    <a:pt x="35633" y="48739"/>
                  </a:lnTo>
                  <a:lnTo>
                    <a:pt x="33776" y="48387"/>
                  </a:lnTo>
                  <a:lnTo>
                    <a:pt x="32690" y="48539"/>
                  </a:lnTo>
                  <a:lnTo>
                    <a:pt x="31918" y="49444"/>
                  </a:lnTo>
                  <a:lnTo>
                    <a:pt x="31127" y="50102"/>
                  </a:lnTo>
                  <a:lnTo>
                    <a:pt x="30537" y="49321"/>
                  </a:lnTo>
                  <a:lnTo>
                    <a:pt x="29451" y="43777"/>
                  </a:lnTo>
                  <a:lnTo>
                    <a:pt x="28613" y="42939"/>
                  </a:lnTo>
                  <a:lnTo>
                    <a:pt x="25451" y="42005"/>
                  </a:lnTo>
                  <a:lnTo>
                    <a:pt x="21146" y="41672"/>
                  </a:lnTo>
                  <a:lnTo>
                    <a:pt x="20002" y="40662"/>
                  </a:lnTo>
                  <a:lnTo>
                    <a:pt x="19374" y="38157"/>
                  </a:lnTo>
                  <a:lnTo>
                    <a:pt x="18974" y="35147"/>
                  </a:lnTo>
                  <a:lnTo>
                    <a:pt x="17564" y="32252"/>
                  </a:lnTo>
                  <a:lnTo>
                    <a:pt x="16840" y="31518"/>
                  </a:lnTo>
                  <a:lnTo>
                    <a:pt x="15554" y="30242"/>
                  </a:lnTo>
                  <a:lnTo>
                    <a:pt x="13306" y="30766"/>
                  </a:lnTo>
                  <a:lnTo>
                    <a:pt x="10611" y="32452"/>
                  </a:lnTo>
                  <a:lnTo>
                    <a:pt x="9020" y="32909"/>
                  </a:lnTo>
                  <a:lnTo>
                    <a:pt x="8411" y="33090"/>
                  </a:lnTo>
                  <a:lnTo>
                    <a:pt x="6267" y="31452"/>
                  </a:lnTo>
                  <a:lnTo>
                    <a:pt x="3848" y="28890"/>
                  </a:lnTo>
                  <a:lnTo>
                    <a:pt x="1914" y="26165"/>
                  </a:lnTo>
                  <a:lnTo>
                    <a:pt x="1448" y="24651"/>
                  </a:lnTo>
                  <a:lnTo>
                    <a:pt x="2038" y="22813"/>
                  </a:lnTo>
                  <a:lnTo>
                    <a:pt x="1333" y="21403"/>
                  </a:lnTo>
                  <a:lnTo>
                    <a:pt x="295" y="18822"/>
                  </a:lnTo>
                  <a:lnTo>
                    <a:pt x="0" y="16802"/>
                  </a:lnTo>
                  <a:lnTo>
                    <a:pt x="11630" y="9640"/>
                  </a:lnTo>
                  <a:lnTo>
                    <a:pt x="18717" y="5963"/>
                  </a:lnTo>
                  <a:lnTo>
                    <a:pt x="22060" y="4848"/>
                  </a:lnTo>
                  <a:lnTo>
                    <a:pt x="22860" y="8544"/>
                  </a:lnTo>
                  <a:lnTo>
                    <a:pt x="23469" y="9716"/>
                  </a:lnTo>
                  <a:lnTo>
                    <a:pt x="24260" y="10478"/>
                  </a:lnTo>
                  <a:lnTo>
                    <a:pt x="25308" y="10630"/>
                  </a:lnTo>
                  <a:lnTo>
                    <a:pt x="26518" y="9716"/>
                  </a:lnTo>
                  <a:lnTo>
                    <a:pt x="28213" y="8754"/>
                  </a:lnTo>
                  <a:lnTo>
                    <a:pt x="30927" y="9201"/>
                  </a:lnTo>
                  <a:lnTo>
                    <a:pt x="32899" y="10087"/>
                  </a:lnTo>
                  <a:lnTo>
                    <a:pt x="33594" y="11011"/>
                  </a:lnTo>
                  <a:lnTo>
                    <a:pt x="34909" y="11887"/>
                  </a:lnTo>
                  <a:lnTo>
                    <a:pt x="36814" y="12097"/>
                  </a:lnTo>
                  <a:lnTo>
                    <a:pt x="40500" y="10421"/>
                  </a:lnTo>
                  <a:lnTo>
                    <a:pt x="44044" y="7868"/>
                  </a:lnTo>
                  <a:lnTo>
                    <a:pt x="45082" y="6087"/>
                  </a:lnTo>
                  <a:lnTo>
                    <a:pt x="45472" y="4477"/>
                  </a:lnTo>
                  <a:lnTo>
                    <a:pt x="47568" y="5544"/>
                  </a:lnTo>
                  <a:lnTo>
                    <a:pt x="49416" y="5772"/>
                  </a:lnTo>
                  <a:lnTo>
                    <a:pt x="50235" y="5296"/>
                  </a:lnTo>
                  <a:lnTo>
                    <a:pt x="49711" y="2715"/>
                  </a:lnTo>
                  <a:lnTo>
                    <a:pt x="51216" y="1334"/>
                  </a:lnTo>
                  <a:lnTo>
                    <a:pt x="52883" y="705"/>
                  </a:lnTo>
                  <a:lnTo>
                    <a:pt x="53635" y="1819"/>
                  </a:lnTo>
                  <a:lnTo>
                    <a:pt x="55169" y="2962"/>
                  </a:lnTo>
                  <a:lnTo>
                    <a:pt x="56378" y="2972"/>
                  </a:lnTo>
                  <a:lnTo>
                    <a:pt x="59626" y="0"/>
                  </a:lnTo>
                  <a:lnTo>
                    <a:pt x="60388" y="591"/>
                  </a:lnTo>
                  <a:lnTo>
                    <a:pt x="61093" y="1648"/>
                  </a:lnTo>
                  <a:close/>
                </a:path>
              </a:pathLst>
            </a:custGeom>
            <a:solidFill>
              <a:schemeClr val="bg2"/>
            </a:solidFill>
            <a:ln w="3175" cap="flat">
              <a:solidFill>
                <a:srgbClr val="FFFFFF"/>
              </a:solidFill>
              <a:prstDash val="solid"/>
              <a:miter/>
            </a:ln>
          </p:spPr>
          <p:txBody>
            <a:bodyPr rtlCol="0" anchor="ctr"/>
            <a:lstStyle/>
            <a:p>
              <a:endParaRPr lang="en-GB" dirty="0"/>
            </a:p>
          </p:txBody>
        </p:sp>
        <p:sp>
          <p:nvSpPr>
            <p:cNvPr id="90" name="Freeform: Shape 89">
              <a:extLst>
                <a:ext uri="{FF2B5EF4-FFF2-40B4-BE49-F238E27FC236}">
                  <a16:creationId xmlns:a16="http://schemas.microsoft.com/office/drawing/2014/main" id="{8F02EBAF-4E75-402E-98DF-2C127CA1FEEE}"/>
                </a:ext>
              </a:extLst>
            </p:cNvPr>
            <p:cNvSpPr/>
            <p:nvPr/>
          </p:nvSpPr>
          <p:spPr>
            <a:xfrm>
              <a:off x="7584358" y="3256072"/>
              <a:ext cx="346674" cy="224320"/>
            </a:xfrm>
            <a:custGeom>
              <a:avLst/>
              <a:gdLst>
                <a:gd name="connsiteX0" fmla="*/ 166840 w 161925"/>
                <a:gd name="connsiteY0" fmla="*/ 18345 h 104775"/>
                <a:gd name="connsiteX1" fmla="*/ 166211 w 161925"/>
                <a:gd name="connsiteY1" fmla="*/ 27213 h 104775"/>
                <a:gd name="connsiteX2" fmla="*/ 163630 w 161925"/>
                <a:gd name="connsiteY2" fmla="*/ 31318 h 104775"/>
                <a:gd name="connsiteX3" fmla="*/ 159734 w 161925"/>
                <a:gd name="connsiteY3" fmla="*/ 29946 h 104775"/>
                <a:gd name="connsiteX4" fmla="*/ 154762 w 161925"/>
                <a:gd name="connsiteY4" fmla="*/ 31090 h 104775"/>
                <a:gd name="connsiteX5" fmla="*/ 152133 w 161925"/>
                <a:gd name="connsiteY5" fmla="*/ 35757 h 104775"/>
                <a:gd name="connsiteX6" fmla="*/ 150638 w 161925"/>
                <a:gd name="connsiteY6" fmla="*/ 37138 h 104775"/>
                <a:gd name="connsiteX7" fmla="*/ 149294 w 161925"/>
                <a:gd name="connsiteY7" fmla="*/ 38757 h 104775"/>
                <a:gd name="connsiteX8" fmla="*/ 148428 w 161925"/>
                <a:gd name="connsiteY8" fmla="*/ 44796 h 104775"/>
                <a:gd name="connsiteX9" fmla="*/ 148218 w 161925"/>
                <a:gd name="connsiteY9" fmla="*/ 54645 h 104775"/>
                <a:gd name="connsiteX10" fmla="*/ 146332 w 161925"/>
                <a:gd name="connsiteY10" fmla="*/ 55836 h 104775"/>
                <a:gd name="connsiteX11" fmla="*/ 144609 w 161925"/>
                <a:gd name="connsiteY11" fmla="*/ 56207 h 104775"/>
                <a:gd name="connsiteX12" fmla="*/ 137417 w 161925"/>
                <a:gd name="connsiteY12" fmla="*/ 64837 h 104775"/>
                <a:gd name="connsiteX13" fmla="*/ 141561 w 161925"/>
                <a:gd name="connsiteY13" fmla="*/ 67256 h 104775"/>
                <a:gd name="connsiteX14" fmla="*/ 143389 w 161925"/>
                <a:gd name="connsiteY14" fmla="*/ 69094 h 104775"/>
                <a:gd name="connsiteX15" fmla="*/ 146418 w 161925"/>
                <a:gd name="connsiteY15" fmla="*/ 74209 h 104775"/>
                <a:gd name="connsiteX16" fmla="*/ 150723 w 161925"/>
                <a:gd name="connsiteY16" fmla="*/ 79972 h 104775"/>
                <a:gd name="connsiteX17" fmla="*/ 151581 w 161925"/>
                <a:gd name="connsiteY17" fmla="*/ 82782 h 104775"/>
                <a:gd name="connsiteX18" fmla="*/ 147961 w 161925"/>
                <a:gd name="connsiteY18" fmla="*/ 82153 h 104775"/>
                <a:gd name="connsiteX19" fmla="*/ 146704 w 161925"/>
                <a:gd name="connsiteY19" fmla="*/ 82344 h 104775"/>
                <a:gd name="connsiteX20" fmla="*/ 145894 w 161925"/>
                <a:gd name="connsiteY20" fmla="*/ 83230 h 104775"/>
                <a:gd name="connsiteX21" fmla="*/ 144208 w 161925"/>
                <a:gd name="connsiteY21" fmla="*/ 83048 h 104775"/>
                <a:gd name="connsiteX22" fmla="*/ 142132 w 161925"/>
                <a:gd name="connsiteY22" fmla="*/ 83058 h 104775"/>
                <a:gd name="connsiteX23" fmla="*/ 139960 w 161925"/>
                <a:gd name="connsiteY23" fmla="*/ 84077 h 104775"/>
                <a:gd name="connsiteX24" fmla="*/ 138760 w 161925"/>
                <a:gd name="connsiteY24" fmla="*/ 84506 h 104775"/>
                <a:gd name="connsiteX25" fmla="*/ 137160 w 161925"/>
                <a:gd name="connsiteY25" fmla="*/ 83572 h 104775"/>
                <a:gd name="connsiteX26" fmla="*/ 134159 w 161925"/>
                <a:gd name="connsiteY26" fmla="*/ 80772 h 104775"/>
                <a:gd name="connsiteX27" fmla="*/ 132340 w 161925"/>
                <a:gd name="connsiteY27" fmla="*/ 78819 h 104775"/>
                <a:gd name="connsiteX28" fmla="*/ 130997 w 161925"/>
                <a:gd name="connsiteY28" fmla="*/ 78324 h 104775"/>
                <a:gd name="connsiteX29" fmla="*/ 129635 w 161925"/>
                <a:gd name="connsiteY29" fmla="*/ 78905 h 104775"/>
                <a:gd name="connsiteX30" fmla="*/ 124777 w 161925"/>
                <a:gd name="connsiteY30" fmla="*/ 79572 h 104775"/>
                <a:gd name="connsiteX31" fmla="*/ 123625 w 161925"/>
                <a:gd name="connsiteY31" fmla="*/ 80705 h 104775"/>
                <a:gd name="connsiteX32" fmla="*/ 121377 w 161925"/>
                <a:gd name="connsiteY32" fmla="*/ 81963 h 104775"/>
                <a:gd name="connsiteX33" fmla="*/ 119129 w 161925"/>
                <a:gd name="connsiteY33" fmla="*/ 82563 h 104775"/>
                <a:gd name="connsiteX34" fmla="*/ 115881 w 161925"/>
                <a:gd name="connsiteY34" fmla="*/ 82991 h 104775"/>
                <a:gd name="connsiteX35" fmla="*/ 114176 w 161925"/>
                <a:gd name="connsiteY35" fmla="*/ 82934 h 104775"/>
                <a:gd name="connsiteX36" fmla="*/ 113223 w 161925"/>
                <a:gd name="connsiteY36" fmla="*/ 83534 h 104775"/>
                <a:gd name="connsiteX37" fmla="*/ 112423 w 161925"/>
                <a:gd name="connsiteY37" fmla="*/ 85372 h 104775"/>
                <a:gd name="connsiteX38" fmla="*/ 111880 w 161925"/>
                <a:gd name="connsiteY38" fmla="*/ 87163 h 104775"/>
                <a:gd name="connsiteX39" fmla="*/ 111404 w 161925"/>
                <a:gd name="connsiteY39" fmla="*/ 87887 h 104775"/>
                <a:gd name="connsiteX40" fmla="*/ 107366 w 161925"/>
                <a:gd name="connsiteY40" fmla="*/ 88773 h 104775"/>
                <a:gd name="connsiteX41" fmla="*/ 106470 w 161925"/>
                <a:gd name="connsiteY41" fmla="*/ 89802 h 104775"/>
                <a:gd name="connsiteX42" fmla="*/ 106232 w 161925"/>
                <a:gd name="connsiteY42" fmla="*/ 90802 h 104775"/>
                <a:gd name="connsiteX43" fmla="*/ 106308 w 161925"/>
                <a:gd name="connsiteY43" fmla="*/ 91802 h 104775"/>
                <a:gd name="connsiteX44" fmla="*/ 103089 w 161925"/>
                <a:gd name="connsiteY44" fmla="*/ 90831 h 104775"/>
                <a:gd name="connsiteX45" fmla="*/ 100603 w 161925"/>
                <a:gd name="connsiteY45" fmla="*/ 91488 h 104775"/>
                <a:gd name="connsiteX46" fmla="*/ 100013 w 161925"/>
                <a:gd name="connsiteY46" fmla="*/ 92250 h 104775"/>
                <a:gd name="connsiteX47" fmla="*/ 99498 w 161925"/>
                <a:gd name="connsiteY47" fmla="*/ 93354 h 104775"/>
                <a:gd name="connsiteX48" fmla="*/ 99783 w 161925"/>
                <a:gd name="connsiteY48" fmla="*/ 94526 h 104775"/>
                <a:gd name="connsiteX49" fmla="*/ 100698 w 161925"/>
                <a:gd name="connsiteY49" fmla="*/ 95669 h 104775"/>
                <a:gd name="connsiteX50" fmla="*/ 101565 w 161925"/>
                <a:gd name="connsiteY50" fmla="*/ 98755 h 104775"/>
                <a:gd name="connsiteX51" fmla="*/ 101879 w 161925"/>
                <a:gd name="connsiteY51" fmla="*/ 101832 h 104775"/>
                <a:gd name="connsiteX52" fmla="*/ 101346 w 161925"/>
                <a:gd name="connsiteY52" fmla="*/ 103584 h 104775"/>
                <a:gd name="connsiteX53" fmla="*/ 99498 w 161925"/>
                <a:gd name="connsiteY53" fmla="*/ 104823 h 104775"/>
                <a:gd name="connsiteX54" fmla="*/ 95678 w 161925"/>
                <a:gd name="connsiteY54" fmla="*/ 106204 h 104775"/>
                <a:gd name="connsiteX55" fmla="*/ 91973 w 161925"/>
                <a:gd name="connsiteY55" fmla="*/ 105546 h 104775"/>
                <a:gd name="connsiteX56" fmla="*/ 90354 w 161925"/>
                <a:gd name="connsiteY56" fmla="*/ 106089 h 104775"/>
                <a:gd name="connsiteX57" fmla="*/ 87611 w 161925"/>
                <a:gd name="connsiteY57" fmla="*/ 106261 h 104775"/>
                <a:gd name="connsiteX58" fmla="*/ 85087 w 161925"/>
                <a:gd name="connsiteY58" fmla="*/ 106623 h 104775"/>
                <a:gd name="connsiteX59" fmla="*/ 81210 w 161925"/>
                <a:gd name="connsiteY59" fmla="*/ 107880 h 104775"/>
                <a:gd name="connsiteX60" fmla="*/ 77705 w 161925"/>
                <a:gd name="connsiteY60" fmla="*/ 108623 h 104775"/>
                <a:gd name="connsiteX61" fmla="*/ 74562 w 161925"/>
                <a:gd name="connsiteY61" fmla="*/ 106061 h 104775"/>
                <a:gd name="connsiteX62" fmla="*/ 70828 w 161925"/>
                <a:gd name="connsiteY62" fmla="*/ 104318 h 104775"/>
                <a:gd name="connsiteX63" fmla="*/ 66903 w 161925"/>
                <a:gd name="connsiteY63" fmla="*/ 103279 h 104775"/>
                <a:gd name="connsiteX64" fmla="*/ 65541 w 161925"/>
                <a:gd name="connsiteY64" fmla="*/ 104032 h 104775"/>
                <a:gd name="connsiteX65" fmla="*/ 64951 w 161925"/>
                <a:gd name="connsiteY65" fmla="*/ 104632 h 104775"/>
                <a:gd name="connsiteX66" fmla="*/ 61665 w 161925"/>
                <a:gd name="connsiteY66" fmla="*/ 102365 h 104775"/>
                <a:gd name="connsiteX67" fmla="*/ 60198 w 161925"/>
                <a:gd name="connsiteY67" fmla="*/ 101555 h 104775"/>
                <a:gd name="connsiteX68" fmla="*/ 59484 w 161925"/>
                <a:gd name="connsiteY68" fmla="*/ 100679 h 104775"/>
                <a:gd name="connsiteX69" fmla="*/ 58121 w 161925"/>
                <a:gd name="connsiteY69" fmla="*/ 97650 h 104775"/>
                <a:gd name="connsiteX70" fmla="*/ 57312 w 161925"/>
                <a:gd name="connsiteY70" fmla="*/ 97555 h 104775"/>
                <a:gd name="connsiteX71" fmla="*/ 54607 w 161925"/>
                <a:gd name="connsiteY71" fmla="*/ 98679 h 104775"/>
                <a:gd name="connsiteX72" fmla="*/ 51997 w 161925"/>
                <a:gd name="connsiteY72" fmla="*/ 98631 h 104775"/>
                <a:gd name="connsiteX73" fmla="*/ 50425 w 161925"/>
                <a:gd name="connsiteY73" fmla="*/ 98422 h 104775"/>
                <a:gd name="connsiteX74" fmla="*/ 45758 w 161925"/>
                <a:gd name="connsiteY74" fmla="*/ 98555 h 104775"/>
                <a:gd name="connsiteX75" fmla="*/ 45139 w 161925"/>
                <a:gd name="connsiteY75" fmla="*/ 100622 h 104775"/>
                <a:gd name="connsiteX76" fmla="*/ 44567 w 161925"/>
                <a:gd name="connsiteY76" fmla="*/ 100936 h 104775"/>
                <a:gd name="connsiteX77" fmla="*/ 43558 w 161925"/>
                <a:gd name="connsiteY77" fmla="*/ 101213 h 104775"/>
                <a:gd name="connsiteX78" fmla="*/ 41081 w 161925"/>
                <a:gd name="connsiteY78" fmla="*/ 101079 h 104775"/>
                <a:gd name="connsiteX79" fmla="*/ 37909 w 161925"/>
                <a:gd name="connsiteY79" fmla="*/ 102613 h 104775"/>
                <a:gd name="connsiteX80" fmla="*/ 34509 w 161925"/>
                <a:gd name="connsiteY80" fmla="*/ 103546 h 104775"/>
                <a:gd name="connsiteX81" fmla="*/ 31852 w 161925"/>
                <a:gd name="connsiteY81" fmla="*/ 103565 h 104775"/>
                <a:gd name="connsiteX82" fmla="*/ 29118 w 161925"/>
                <a:gd name="connsiteY82" fmla="*/ 103118 h 104775"/>
                <a:gd name="connsiteX83" fmla="*/ 27480 w 161925"/>
                <a:gd name="connsiteY83" fmla="*/ 103441 h 104775"/>
                <a:gd name="connsiteX84" fmla="*/ 23946 w 161925"/>
                <a:gd name="connsiteY84" fmla="*/ 103603 h 104775"/>
                <a:gd name="connsiteX85" fmla="*/ 21707 w 161925"/>
                <a:gd name="connsiteY85" fmla="*/ 105832 h 104775"/>
                <a:gd name="connsiteX86" fmla="*/ 18221 w 161925"/>
                <a:gd name="connsiteY86" fmla="*/ 105708 h 104775"/>
                <a:gd name="connsiteX87" fmla="*/ 15287 w 161925"/>
                <a:gd name="connsiteY87" fmla="*/ 105337 h 104775"/>
                <a:gd name="connsiteX88" fmla="*/ 15650 w 161925"/>
                <a:gd name="connsiteY88" fmla="*/ 104632 h 104775"/>
                <a:gd name="connsiteX89" fmla="*/ 16240 w 161925"/>
                <a:gd name="connsiteY89" fmla="*/ 95764 h 104775"/>
                <a:gd name="connsiteX90" fmla="*/ 17688 w 161925"/>
                <a:gd name="connsiteY90" fmla="*/ 91792 h 104775"/>
                <a:gd name="connsiteX91" fmla="*/ 17630 w 161925"/>
                <a:gd name="connsiteY91" fmla="*/ 90973 h 104775"/>
                <a:gd name="connsiteX92" fmla="*/ 17316 w 161925"/>
                <a:gd name="connsiteY92" fmla="*/ 90354 h 104775"/>
                <a:gd name="connsiteX93" fmla="*/ 16030 w 161925"/>
                <a:gd name="connsiteY93" fmla="*/ 89716 h 104775"/>
                <a:gd name="connsiteX94" fmla="*/ 15107 w 161925"/>
                <a:gd name="connsiteY94" fmla="*/ 87563 h 104775"/>
                <a:gd name="connsiteX95" fmla="*/ 13173 w 161925"/>
                <a:gd name="connsiteY95" fmla="*/ 81896 h 104775"/>
                <a:gd name="connsiteX96" fmla="*/ 12078 w 161925"/>
                <a:gd name="connsiteY96" fmla="*/ 80753 h 104775"/>
                <a:gd name="connsiteX97" fmla="*/ 9039 w 161925"/>
                <a:gd name="connsiteY97" fmla="*/ 79553 h 104775"/>
                <a:gd name="connsiteX98" fmla="*/ 6382 w 161925"/>
                <a:gd name="connsiteY98" fmla="*/ 77914 h 104775"/>
                <a:gd name="connsiteX99" fmla="*/ 4124 w 161925"/>
                <a:gd name="connsiteY99" fmla="*/ 75743 h 104775"/>
                <a:gd name="connsiteX100" fmla="*/ 0 w 161925"/>
                <a:gd name="connsiteY100" fmla="*/ 70390 h 104775"/>
                <a:gd name="connsiteX101" fmla="*/ 2086 w 161925"/>
                <a:gd name="connsiteY101" fmla="*/ 69856 h 104775"/>
                <a:gd name="connsiteX102" fmla="*/ 2714 w 161925"/>
                <a:gd name="connsiteY102" fmla="*/ 68761 h 104775"/>
                <a:gd name="connsiteX103" fmla="*/ 4800 w 161925"/>
                <a:gd name="connsiteY103" fmla="*/ 65808 h 104775"/>
                <a:gd name="connsiteX104" fmla="*/ 5039 w 161925"/>
                <a:gd name="connsiteY104" fmla="*/ 64360 h 104775"/>
                <a:gd name="connsiteX105" fmla="*/ 4819 w 161925"/>
                <a:gd name="connsiteY105" fmla="*/ 63541 h 104775"/>
                <a:gd name="connsiteX106" fmla="*/ 3420 w 161925"/>
                <a:gd name="connsiteY106" fmla="*/ 62122 h 104775"/>
                <a:gd name="connsiteX107" fmla="*/ 2467 w 161925"/>
                <a:gd name="connsiteY107" fmla="*/ 59007 h 104775"/>
                <a:gd name="connsiteX108" fmla="*/ 3181 w 161925"/>
                <a:gd name="connsiteY108" fmla="*/ 56102 h 104775"/>
                <a:gd name="connsiteX109" fmla="*/ 3248 w 161925"/>
                <a:gd name="connsiteY109" fmla="*/ 54607 h 104775"/>
                <a:gd name="connsiteX110" fmla="*/ 2543 w 161925"/>
                <a:gd name="connsiteY110" fmla="*/ 53121 h 104775"/>
                <a:gd name="connsiteX111" fmla="*/ 3277 w 161925"/>
                <a:gd name="connsiteY111" fmla="*/ 51273 h 104775"/>
                <a:gd name="connsiteX112" fmla="*/ 4781 w 161925"/>
                <a:gd name="connsiteY112" fmla="*/ 50264 h 104775"/>
                <a:gd name="connsiteX113" fmla="*/ 5724 w 161925"/>
                <a:gd name="connsiteY113" fmla="*/ 49968 h 104775"/>
                <a:gd name="connsiteX114" fmla="*/ 9677 w 161925"/>
                <a:gd name="connsiteY114" fmla="*/ 49768 h 104775"/>
                <a:gd name="connsiteX115" fmla="*/ 12182 w 161925"/>
                <a:gd name="connsiteY115" fmla="*/ 46063 h 104775"/>
                <a:gd name="connsiteX116" fmla="*/ 13706 w 161925"/>
                <a:gd name="connsiteY116" fmla="*/ 44882 h 104775"/>
                <a:gd name="connsiteX117" fmla="*/ 15268 w 161925"/>
                <a:gd name="connsiteY117" fmla="*/ 42777 h 104775"/>
                <a:gd name="connsiteX118" fmla="*/ 15992 w 161925"/>
                <a:gd name="connsiteY118" fmla="*/ 42005 h 104775"/>
                <a:gd name="connsiteX119" fmla="*/ 16678 w 161925"/>
                <a:gd name="connsiteY119" fmla="*/ 40367 h 104775"/>
                <a:gd name="connsiteX120" fmla="*/ 16916 w 161925"/>
                <a:gd name="connsiteY120" fmla="*/ 38691 h 104775"/>
                <a:gd name="connsiteX121" fmla="*/ 13782 w 161925"/>
                <a:gd name="connsiteY121" fmla="*/ 36338 h 104775"/>
                <a:gd name="connsiteX122" fmla="*/ 12716 w 161925"/>
                <a:gd name="connsiteY122" fmla="*/ 34566 h 104775"/>
                <a:gd name="connsiteX123" fmla="*/ 11316 w 161925"/>
                <a:gd name="connsiteY123" fmla="*/ 32604 h 104775"/>
                <a:gd name="connsiteX124" fmla="*/ 9430 w 161925"/>
                <a:gd name="connsiteY124" fmla="*/ 31252 h 104775"/>
                <a:gd name="connsiteX125" fmla="*/ 5629 w 161925"/>
                <a:gd name="connsiteY125" fmla="*/ 28927 h 104775"/>
                <a:gd name="connsiteX126" fmla="*/ 4143 w 161925"/>
                <a:gd name="connsiteY126" fmla="*/ 26565 h 104775"/>
                <a:gd name="connsiteX127" fmla="*/ 3477 w 161925"/>
                <a:gd name="connsiteY127" fmla="*/ 23498 h 104775"/>
                <a:gd name="connsiteX128" fmla="*/ 2467 w 161925"/>
                <a:gd name="connsiteY128" fmla="*/ 21174 h 104775"/>
                <a:gd name="connsiteX129" fmla="*/ 1352 w 161925"/>
                <a:gd name="connsiteY129" fmla="*/ 19660 h 104775"/>
                <a:gd name="connsiteX130" fmla="*/ 1143 w 161925"/>
                <a:gd name="connsiteY130" fmla="*/ 18421 h 104775"/>
                <a:gd name="connsiteX131" fmla="*/ 676 w 161925"/>
                <a:gd name="connsiteY131" fmla="*/ 16907 h 104775"/>
                <a:gd name="connsiteX132" fmla="*/ 571 w 161925"/>
                <a:gd name="connsiteY132" fmla="*/ 13926 h 104775"/>
                <a:gd name="connsiteX133" fmla="*/ 1476 w 161925"/>
                <a:gd name="connsiteY133" fmla="*/ 9953 h 104775"/>
                <a:gd name="connsiteX134" fmla="*/ 2057 w 161925"/>
                <a:gd name="connsiteY134" fmla="*/ 8544 h 104775"/>
                <a:gd name="connsiteX135" fmla="*/ 3343 w 161925"/>
                <a:gd name="connsiteY135" fmla="*/ 8153 h 104775"/>
                <a:gd name="connsiteX136" fmla="*/ 6772 w 161925"/>
                <a:gd name="connsiteY136" fmla="*/ 6029 h 104775"/>
                <a:gd name="connsiteX137" fmla="*/ 6934 w 161925"/>
                <a:gd name="connsiteY137" fmla="*/ 3315 h 104775"/>
                <a:gd name="connsiteX138" fmla="*/ 7553 w 161925"/>
                <a:gd name="connsiteY138" fmla="*/ 1619 h 104775"/>
                <a:gd name="connsiteX139" fmla="*/ 8639 w 161925"/>
                <a:gd name="connsiteY139" fmla="*/ 648 h 104775"/>
                <a:gd name="connsiteX140" fmla="*/ 9649 w 161925"/>
                <a:gd name="connsiteY140" fmla="*/ 0 h 104775"/>
                <a:gd name="connsiteX141" fmla="*/ 11525 w 161925"/>
                <a:gd name="connsiteY141" fmla="*/ 1581 h 104775"/>
                <a:gd name="connsiteX142" fmla="*/ 16078 w 161925"/>
                <a:gd name="connsiteY142" fmla="*/ 4105 h 104775"/>
                <a:gd name="connsiteX143" fmla="*/ 18297 w 161925"/>
                <a:gd name="connsiteY143" fmla="*/ 5934 h 104775"/>
                <a:gd name="connsiteX144" fmla="*/ 18183 w 161925"/>
                <a:gd name="connsiteY144" fmla="*/ 7068 h 104775"/>
                <a:gd name="connsiteX145" fmla="*/ 17145 w 161925"/>
                <a:gd name="connsiteY145" fmla="*/ 8191 h 104775"/>
                <a:gd name="connsiteX146" fmla="*/ 15164 w 161925"/>
                <a:gd name="connsiteY146" fmla="*/ 9296 h 104775"/>
                <a:gd name="connsiteX147" fmla="*/ 14011 w 161925"/>
                <a:gd name="connsiteY147" fmla="*/ 10754 h 104775"/>
                <a:gd name="connsiteX148" fmla="*/ 13697 w 161925"/>
                <a:gd name="connsiteY148" fmla="*/ 12554 h 104775"/>
                <a:gd name="connsiteX149" fmla="*/ 13992 w 161925"/>
                <a:gd name="connsiteY149" fmla="*/ 13830 h 104775"/>
                <a:gd name="connsiteX150" fmla="*/ 15364 w 161925"/>
                <a:gd name="connsiteY150" fmla="*/ 14945 h 104775"/>
                <a:gd name="connsiteX151" fmla="*/ 23536 w 161925"/>
                <a:gd name="connsiteY151" fmla="*/ 13487 h 104775"/>
                <a:gd name="connsiteX152" fmla="*/ 31823 w 161925"/>
                <a:gd name="connsiteY152" fmla="*/ 14240 h 104775"/>
                <a:gd name="connsiteX153" fmla="*/ 42948 w 161925"/>
                <a:gd name="connsiteY153" fmla="*/ 16707 h 104775"/>
                <a:gd name="connsiteX154" fmla="*/ 50320 w 161925"/>
                <a:gd name="connsiteY154" fmla="*/ 17564 h 104775"/>
                <a:gd name="connsiteX155" fmla="*/ 55778 w 161925"/>
                <a:gd name="connsiteY155" fmla="*/ 16421 h 104775"/>
                <a:gd name="connsiteX156" fmla="*/ 65865 w 161925"/>
                <a:gd name="connsiteY156" fmla="*/ 18488 h 104775"/>
                <a:gd name="connsiteX157" fmla="*/ 75266 w 161925"/>
                <a:gd name="connsiteY157" fmla="*/ 20412 h 104775"/>
                <a:gd name="connsiteX158" fmla="*/ 84287 w 161925"/>
                <a:gd name="connsiteY158" fmla="*/ 20974 h 104775"/>
                <a:gd name="connsiteX159" fmla="*/ 89335 w 161925"/>
                <a:gd name="connsiteY159" fmla="*/ 19469 h 104775"/>
                <a:gd name="connsiteX160" fmla="*/ 92887 w 161925"/>
                <a:gd name="connsiteY160" fmla="*/ 17440 h 104775"/>
                <a:gd name="connsiteX161" fmla="*/ 95945 w 161925"/>
                <a:gd name="connsiteY161" fmla="*/ 13611 h 104775"/>
                <a:gd name="connsiteX162" fmla="*/ 103498 w 161925"/>
                <a:gd name="connsiteY162" fmla="*/ 8554 h 104775"/>
                <a:gd name="connsiteX163" fmla="*/ 110804 w 161925"/>
                <a:gd name="connsiteY163" fmla="*/ 5705 h 104775"/>
                <a:gd name="connsiteX164" fmla="*/ 120386 w 161925"/>
                <a:gd name="connsiteY164" fmla="*/ 3400 h 104775"/>
                <a:gd name="connsiteX165" fmla="*/ 126787 w 161925"/>
                <a:gd name="connsiteY165" fmla="*/ 2619 h 104775"/>
                <a:gd name="connsiteX166" fmla="*/ 127682 w 161925"/>
                <a:gd name="connsiteY166" fmla="*/ 3400 h 104775"/>
                <a:gd name="connsiteX167" fmla="*/ 135827 w 161925"/>
                <a:gd name="connsiteY167" fmla="*/ 8058 h 104775"/>
                <a:gd name="connsiteX168" fmla="*/ 139455 w 161925"/>
                <a:gd name="connsiteY168" fmla="*/ 8077 h 104775"/>
                <a:gd name="connsiteX169" fmla="*/ 142389 w 161925"/>
                <a:gd name="connsiteY169" fmla="*/ 8906 h 104775"/>
                <a:gd name="connsiteX170" fmla="*/ 143465 w 161925"/>
                <a:gd name="connsiteY170" fmla="*/ 10135 h 104775"/>
                <a:gd name="connsiteX171" fmla="*/ 144199 w 161925"/>
                <a:gd name="connsiteY171" fmla="*/ 10439 h 104775"/>
                <a:gd name="connsiteX172" fmla="*/ 148104 w 161925"/>
                <a:gd name="connsiteY172" fmla="*/ 9287 h 104775"/>
                <a:gd name="connsiteX173" fmla="*/ 149828 w 161925"/>
                <a:gd name="connsiteY173" fmla="*/ 11830 h 104775"/>
                <a:gd name="connsiteX174" fmla="*/ 152524 w 161925"/>
                <a:gd name="connsiteY174" fmla="*/ 15392 h 104775"/>
                <a:gd name="connsiteX175" fmla="*/ 157124 w 161925"/>
                <a:gd name="connsiteY175" fmla="*/ 17221 h 104775"/>
                <a:gd name="connsiteX176" fmla="*/ 161220 w 161925"/>
                <a:gd name="connsiteY176" fmla="*/ 18250 h 104775"/>
                <a:gd name="connsiteX177" fmla="*/ 162515 w 161925"/>
                <a:gd name="connsiteY177" fmla="*/ 1841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61925" h="104775">
                  <a:moveTo>
                    <a:pt x="166840" y="18345"/>
                  </a:moveTo>
                  <a:lnTo>
                    <a:pt x="166211" y="27213"/>
                  </a:lnTo>
                  <a:lnTo>
                    <a:pt x="163630" y="31318"/>
                  </a:lnTo>
                  <a:lnTo>
                    <a:pt x="159734" y="29946"/>
                  </a:lnTo>
                  <a:lnTo>
                    <a:pt x="154762" y="31090"/>
                  </a:lnTo>
                  <a:lnTo>
                    <a:pt x="152133" y="35757"/>
                  </a:lnTo>
                  <a:lnTo>
                    <a:pt x="150638" y="37138"/>
                  </a:lnTo>
                  <a:lnTo>
                    <a:pt x="149294" y="38757"/>
                  </a:lnTo>
                  <a:lnTo>
                    <a:pt x="148428" y="44796"/>
                  </a:lnTo>
                  <a:lnTo>
                    <a:pt x="148218" y="54645"/>
                  </a:lnTo>
                  <a:lnTo>
                    <a:pt x="146332" y="55836"/>
                  </a:lnTo>
                  <a:lnTo>
                    <a:pt x="144609" y="56207"/>
                  </a:lnTo>
                  <a:lnTo>
                    <a:pt x="137417" y="64837"/>
                  </a:lnTo>
                  <a:lnTo>
                    <a:pt x="141561" y="67256"/>
                  </a:lnTo>
                  <a:lnTo>
                    <a:pt x="143389" y="69094"/>
                  </a:lnTo>
                  <a:lnTo>
                    <a:pt x="146418" y="74209"/>
                  </a:lnTo>
                  <a:lnTo>
                    <a:pt x="150723" y="79972"/>
                  </a:lnTo>
                  <a:lnTo>
                    <a:pt x="151581" y="82782"/>
                  </a:lnTo>
                  <a:lnTo>
                    <a:pt x="147961" y="82153"/>
                  </a:lnTo>
                  <a:lnTo>
                    <a:pt x="146704" y="82344"/>
                  </a:lnTo>
                  <a:lnTo>
                    <a:pt x="145894" y="83230"/>
                  </a:lnTo>
                  <a:lnTo>
                    <a:pt x="144208" y="83048"/>
                  </a:lnTo>
                  <a:lnTo>
                    <a:pt x="142132" y="83058"/>
                  </a:lnTo>
                  <a:lnTo>
                    <a:pt x="139960" y="84077"/>
                  </a:lnTo>
                  <a:lnTo>
                    <a:pt x="138760" y="84506"/>
                  </a:lnTo>
                  <a:lnTo>
                    <a:pt x="137160" y="83572"/>
                  </a:lnTo>
                  <a:lnTo>
                    <a:pt x="134159" y="80772"/>
                  </a:lnTo>
                  <a:lnTo>
                    <a:pt x="132340" y="78819"/>
                  </a:lnTo>
                  <a:lnTo>
                    <a:pt x="130997" y="78324"/>
                  </a:lnTo>
                  <a:lnTo>
                    <a:pt x="129635" y="78905"/>
                  </a:lnTo>
                  <a:lnTo>
                    <a:pt x="124777" y="79572"/>
                  </a:lnTo>
                  <a:lnTo>
                    <a:pt x="123625" y="80705"/>
                  </a:lnTo>
                  <a:lnTo>
                    <a:pt x="121377" y="81963"/>
                  </a:lnTo>
                  <a:lnTo>
                    <a:pt x="119129" y="82563"/>
                  </a:lnTo>
                  <a:lnTo>
                    <a:pt x="115881" y="82991"/>
                  </a:lnTo>
                  <a:lnTo>
                    <a:pt x="114176" y="82934"/>
                  </a:lnTo>
                  <a:lnTo>
                    <a:pt x="113223" y="83534"/>
                  </a:lnTo>
                  <a:lnTo>
                    <a:pt x="112423" y="85372"/>
                  </a:lnTo>
                  <a:lnTo>
                    <a:pt x="111880" y="87163"/>
                  </a:lnTo>
                  <a:lnTo>
                    <a:pt x="111404" y="87887"/>
                  </a:lnTo>
                  <a:lnTo>
                    <a:pt x="107366" y="88773"/>
                  </a:lnTo>
                  <a:lnTo>
                    <a:pt x="106470" y="89802"/>
                  </a:lnTo>
                  <a:lnTo>
                    <a:pt x="106232" y="90802"/>
                  </a:lnTo>
                  <a:lnTo>
                    <a:pt x="106308" y="91802"/>
                  </a:lnTo>
                  <a:lnTo>
                    <a:pt x="103089" y="90831"/>
                  </a:lnTo>
                  <a:lnTo>
                    <a:pt x="100603" y="91488"/>
                  </a:lnTo>
                  <a:lnTo>
                    <a:pt x="100013" y="92250"/>
                  </a:lnTo>
                  <a:lnTo>
                    <a:pt x="99498" y="93354"/>
                  </a:lnTo>
                  <a:lnTo>
                    <a:pt x="99783" y="94526"/>
                  </a:lnTo>
                  <a:lnTo>
                    <a:pt x="100698" y="95669"/>
                  </a:lnTo>
                  <a:lnTo>
                    <a:pt x="101565" y="98755"/>
                  </a:lnTo>
                  <a:lnTo>
                    <a:pt x="101879" y="101832"/>
                  </a:lnTo>
                  <a:lnTo>
                    <a:pt x="101346" y="103584"/>
                  </a:lnTo>
                  <a:lnTo>
                    <a:pt x="99498" y="104823"/>
                  </a:lnTo>
                  <a:lnTo>
                    <a:pt x="95678" y="106204"/>
                  </a:lnTo>
                  <a:lnTo>
                    <a:pt x="91973" y="105546"/>
                  </a:lnTo>
                  <a:lnTo>
                    <a:pt x="90354" y="106089"/>
                  </a:lnTo>
                  <a:lnTo>
                    <a:pt x="87611" y="106261"/>
                  </a:lnTo>
                  <a:lnTo>
                    <a:pt x="85087" y="106623"/>
                  </a:lnTo>
                  <a:lnTo>
                    <a:pt x="81210" y="107880"/>
                  </a:lnTo>
                  <a:lnTo>
                    <a:pt x="77705" y="108623"/>
                  </a:lnTo>
                  <a:lnTo>
                    <a:pt x="74562" y="106061"/>
                  </a:lnTo>
                  <a:lnTo>
                    <a:pt x="70828" y="104318"/>
                  </a:lnTo>
                  <a:lnTo>
                    <a:pt x="66903" y="103279"/>
                  </a:lnTo>
                  <a:lnTo>
                    <a:pt x="65541" y="104032"/>
                  </a:lnTo>
                  <a:lnTo>
                    <a:pt x="64951" y="104632"/>
                  </a:lnTo>
                  <a:lnTo>
                    <a:pt x="61665" y="102365"/>
                  </a:lnTo>
                  <a:lnTo>
                    <a:pt x="60198" y="101555"/>
                  </a:lnTo>
                  <a:lnTo>
                    <a:pt x="59484" y="100679"/>
                  </a:lnTo>
                  <a:lnTo>
                    <a:pt x="58121" y="97650"/>
                  </a:lnTo>
                  <a:lnTo>
                    <a:pt x="57312" y="97555"/>
                  </a:lnTo>
                  <a:lnTo>
                    <a:pt x="54607" y="98679"/>
                  </a:lnTo>
                  <a:lnTo>
                    <a:pt x="51997" y="98631"/>
                  </a:lnTo>
                  <a:lnTo>
                    <a:pt x="50425" y="98422"/>
                  </a:lnTo>
                  <a:lnTo>
                    <a:pt x="45758" y="98555"/>
                  </a:lnTo>
                  <a:lnTo>
                    <a:pt x="45139" y="100622"/>
                  </a:lnTo>
                  <a:lnTo>
                    <a:pt x="44567" y="100936"/>
                  </a:lnTo>
                  <a:lnTo>
                    <a:pt x="43558" y="101213"/>
                  </a:lnTo>
                  <a:lnTo>
                    <a:pt x="41081" y="101079"/>
                  </a:lnTo>
                  <a:lnTo>
                    <a:pt x="37909" y="102613"/>
                  </a:lnTo>
                  <a:lnTo>
                    <a:pt x="34509" y="103546"/>
                  </a:lnTo>
                  <a:lnTo>
                    <a:pt x="31852" y="103565"/>
                  </a:lnTo>
                  <a:lnTo>
                    <a:pt x="29118" y="103118"/>
                  </a:lnTo>
                  <a:lnTo>
                    <a:pt x="27480" y="103441"/>
                  </a:lnTo>
                  <a:lnTo>
                    <a:pt x="23946" y="103603"/>
                  </a:lnTo>
                  <a:lnTo>
                    <a:pt x="21707" y="105832"/>
                  </a:lnTo>
                  <a:lnTo>
                    <a:pt x="18221" y="105708"/>
                  </a:lnTo>
                  <a:lnTo>
                    <a:pt x="15287" y="105337"/>
                  </a:lnTo>
                  <a:lnTo>
                    <a:pt x="15650" y="104632"/>
                  </a:lnTo>
                  <a:lnTo>
                    <a:pt x="16240" y="95764"/>
                  </a:lnTo>
                  <a:lnTo>
                    <a:pt x="17688" y="91792"/>
                  </a:lnTo>
                  <a:lnTo>
                    <a:pt x="17630" y="90973"/>
                  </a:lnTo>
                  <a:lnTo>
                    <a:pt x="17316" y="90354"/>
                  </a:lnTo>
                  <a:lnTo>
                    <a:pt x="16030" y="89716"/>
                  </a:lnTo>
                  <a:lnTo>
                    <a:pt x="15107" y="87563"/>
                  </a:lnTo>
                  <a:lnTo>
                    <a:pt x="13173" y="81896"/>
                  </a:lnTo>
                  <a:lnTo>
                    <a:pt x="12078" y="80753"/>
                  </a:lnTo>
                  <a:lnTo>
                    <a:pt x="9039" y="79553"/>
                  </a:lnTo>
                  <a:lnTo>
                    <a:pt x="6382" y="77914"/>
                  </a:lnTo>
                  <a:lnTo>
                    <a:pt x="4124" y="75743"/>
                  </a:lnTo>
                  <a:lnTo>
                    <a:pt x="0" y="70390"/>
                  </a:lnTo>
                  <a:lnTo>
                    <a:pt x="2086" y="69856"/>
                  </a:lnTo>
                  <a:lnTo>
                    <a:pt x="2714" y="68761"/>
                  </a:lnTo>
                  <a:lnTo>
                    <a:pt x="4800" y="65808"/>
                  </a:lnTo>
                  <a:lnTo>
                    <a:pt x="5039" y="64360"/>
                  </a:lnTo>
                  <a:lnTo>
                    <a:pt x="4819" y="63541"/>
                  </a:lnTo>
                  <a:lnTo>
                    <a:pt x="3420" y="62122"/>
                  </a:lnTo>
                  <a:lnTo>
                    <a:pt x="2467" y="59007"/>
                  </a:lnTo>
                  <a:lnTo>
                    <a:pt x="3181" y="56102"/>
                  </a:lnTo>
                  <a:lnTo>
                    <a:pt x="3248" y="54607"/>
                  </a:lnTo>
                  <a:lnTo>
                    <a:pt x="2543" y="53121"/>
                  </a:lnTo>
                  <a:lnTo>
                    <a:pt x="3277" y="51273"/>
                  </a:lnTo>
                  <a:lnTo>
                    <a:pt x="4781" y="50264"/>
                  </a:lnTo>
                  <a:lnTo>
                    <a:pt x="5724" y="49968"/>
                  </a:lnTo>
                  <a:lnTo>
                    <a:pt x="9677" y="49768"/>
                  </a:lnTo>
                  <a:lnTo>
                    <a:pt x="12182" y="46063"/>
                  </a:lnTo>
                  <a:lnTo>
                    <a:pt x="13706" y="44882"/>
                  </a:lnTo>
                  <a:lnTo>
                    <a:pt x="15268" y="42777"/>
                  </a:lnTo>
                  <a:lnTo>
                    <a:pt x="15992" y="42005"/>
                  </a:lnTo>
                  <a:lnTo>
                    <a:pt x="16678" y="40367"/>
                  </a:lnTo>
                  <a:lnTo>
                    <a:pt x="16916" y="38691"/>
                  </a:lnTo>
                  <a:lnTo>
                    <a:pt x="13782" y="36338"/>
                  </a:lnTo>
                  <a:lnTo>
                    <a:pt x="12716" y="34566"/>
                  </a:lnTo>
                  <a:lnTo>
                    <a:pt x="11316" y="32604"/>
                  </a:lnTo>
                  <a:lnTo>
                    <a:pt x="9430" y="31252"/>
                  </a:lnTo>
                  <a:lnTo>
                    <a:pt x="5629" y="28927"/>
                  </a:lnTo>
                  <a:lnTo>
                    <a:pt x="4143" y="26565"/>
                  </a:lnTo>
                  <a:lnTo>
                    <a:pt x="3477" y="23498"/>
                  </a:lnTo>
                  <a:lnTo>
                    <a:pt x="2467" y="21174"/>
                  </a:lnTo>
                  <a:lnTo>
                    <a:pt x="1352" y="19660"/>
                  </a:lnTo>
                  <a:lnTo>
                    <a:pt x="1143" y="18421"/>
                  </a:lnTo>
                  <a:lnTo>
                    <a:pt x="676" y="16907"/>
                  </a:lnTo>
                  <a:lnTo>
                    <a:pt x="571" y="13926"/>
                  </a:lnTo>
                  <a:lnTo>
                    <a:pt x="1476" y="9953"/>
                  </a:lnTo>
                  <a:lnTo>
                    <a:pt x="2057" y="8544"/>
                  </a:lnTo>
                  <a:lnTo>
                    <a:pt x="3343" y="8153"/>
                  </a:lnTo>
                  <a:lnTo>
                    <a:pt x="6772" y="6029"/>
                  </a:lnTo>
                  <a:lnTo>
                    <a:pt x="6934" y="3315"/>
                  </a:lnTo>
                  <a:lnTo>
                    <a:pt x="7553" y="1619"/>
                  </a:lnTo>
                  <a:lnTo>
                    <a:pt x="8639" y="648"/>
                  </a:lnTo>
                  <a:lnTo>
                    <a:pt x="9649" y="0"/>
                  </a:lnTo>
                  <a:lnTo>
                    <a:pt x="11525" y="1581"/>
                  </a:lnTo>
                  <a:lnTo>
                    <a:pt x="16078" y="4105"/>
                  </a:lnTo>
                  <a:lnTo>
                    <a:pt x="18297" y="5934"/>
                  </a:lnTo>
                  <a:lnTo>
                    <a:pt x="18183" y="7068"/>
                  </a:lnTo>
                  <a:lnTo>
                    <a:pt x="17145" y="8191"/>
                  </a:lnTo>
                  <a:lnTo>
                    <a:pt x="15164" y="9296"/>
                  </a:lnTo>
                  <a:lnTo>
                    <a:pt x="14011" y="10754"/>
                  </a:lnTo>
                  <a:lnTo>
                    <a:pt x="13697" y="12554"/>
                  </a:lnTo>
                  <a:lnTo>
                    <a:pt x="13992" y="13830"/>
                  </a:lnTo>
                  <a:lnTo>
                    <a:pt x="15364" y="14945"/>
                  </a:lnTo>
                  <a:lnTo>
                    <a:pt x="23536" y="13487"/>
                  </a:lnTo>
                  <a:lnTo>
                    <a:pt x="31823" y="14240"/>
                  </a:lnTo>
                  <a:lnTo>
                    <a:pt x="42948" y="16707"/>
                  </a:lnTo>
                  <a:lnTo>
                    <a:pt x="50320" y="17564"/>
                  </a:lnTo>
                  <a:lnTo>
                    <a:pt x="55778" y="16421"/>
                  </a:lnTo>
                  <a:lnTo>
                    <a:pt x="65865" y="18488"/>
                  </a:lnTo>
                  <a:lnTo>
                    <a:pt x="75266" y="20412"/>
                  </a:lnTo>
                  <a:lnTo>
                    <a:pt x="84287" y="20974"/>
                  </a:lnTo>
                  <a:lnTo>
                    <a:pt x="89335" y="19469"/>
                  </a:lnTo>
                  <a:lnTo>
                    <a:pt x="92887" y="17440"/>
                  </a:lnTo>
                  <a:lnTo>
                    <a:pt x="95945" y="13611"/>
                  </a:lnTo>
                  <a:lnTo>
                    <a:pt x="103498" y="8554"/>
                  </a:lnTo>
                  <a:lnTo>
                    <a:pt x="110804" y="5705"/>
                  </a:lnTo>
                  <a:lnTo>
                    <a:pt x="120386" y="3400"/>
                  </a:lnTo>
                  <a:lnTo>
                    <a:pt x="126787" y="2619"/>
                  </a:lnTo>
                  <a:lnTo>
                    <a:pt x="127682" y="3400"/>
                  </a:lnTo>
                  <a:lnTo>
                    <a:pt x="135827" y="8058"/>
                  </a:lnTo>
                  <a:lnTo>
                    <a:pt x="139455" y="8077"/>
                  </a:lnTo>
                  <a:lnTo>
                    <a:pt x="142389" y="8906"/>
                  </a:lnTo>
                  <a:lnTo>
                    <a:pt x="143465" y="10135"/>
                  </a:lnTo>
                  <a:lnTo>
                    <a:pt x="144199" y="10439"/>
                  </a:lnTo>
                  <a:lnTo>
                    <a:pt x="148104" y="9287"/>
                  </a:lnTo>
                  <a:lnTo>
                    <a:pt x="149828" y="11830"/>
                  </a:lnTo>
                  <a:lnTo>
                    <a:pt x="152524" y="15392"/>
                  </a:lnTo>
                  <a:lnTo>
                    <a:pt x="157124" y="17221"/>
                  </a:lnTo>
                  <a:lnTo>
                    <a:pt x="161220" y="18250"/>
                  </a:lnTo>
                  <a:lnTo>
                    <a:pt x="162515" y="18412"/>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91" name="Freeform: Shape 90">
              <a:extLst>
                <a:ext uri="{FF2B5EF4-FFF2-40B4-BE49-F238E27FC236}">
                  <a16:creationId xmlns:a16="http://schemas.microsoft.com/office/drawing/2014/main" id="{63045D6A-5DB4-46CA-A32B-90265D0F6BC3}"/>
                </a:ext>
              </a:extLst>
            </p:cNvPr>
            <p:cNvSpPr/>
            <p:nvPr/>
          </p:nvSpPr>
          <p:spPr>
            <a:xfrm>
              <a:off x="7631913" y="2186951"/>
              <a:ext cx="530209" cy="469028"/>
            </a:xfrm>
            <a:custGeom>
              <a:avLst/>
              <a:gdLst>
                <a:gd name="connsiteX0" fmla="*/ 132931 w 247650"/>
                <a:gd name="connsiteY0" fmla="*/ 143 h 219075"/>
                <a:gd name="connsiteX1" fmla="*/ 136579 w 247650"/>
                <a:gd name="connsiteY1" fmla="*/ 4305 h 219075"/>
                <a:gd name="connsiteX2" fmla="*/ 137436 w 247650"/>
                <a:gd name="connsiteY2" fmla="*/ 4467 h 219075"/>
                <a:gd name="connsiteX3" fmla="*/ 139465 w 247650"/>
                <a:gd name="connsiteY3" fmla="*/ 2829 h 219075"/>
                <a:gd name="connsiteX4" fmla="*/ 139865 w 247650"/>
                <a:gd name="connsiteY4" fmla="*/ 2724 h 219075"/>
                <a:gd name="connsiteX5" fmla="*/ 144056 w 247650"/>
                <a:gd name="connsiteY5" fmla="*/ 2581 h 219075"/>
                <a:gd name="connsiteX6" fmla="*/ 145999 w 247650"/>
                <a:gd name="connsiteY6" fmla="*/ 4029 h 219075"/>
                <a:gd name="connsiteX7" fmla="*/ 147447 w 247650"/>
                <a:gd name="connsiteY7" fmla="*/ 6848 h 219075"/>
                <a:gd name="connsiteX8" fmla="*/ 148780 w 247650"/>
                <a:gd name="connsiteY8" fmla="*/ 9096 h 219075"/>
                <a:gd name="connsiteX9" fmla="*/ 150229 w 247650"/>
                <a:gd name="connsiteY9" fmla="*/ 9706 h 219075"/>
                <a:gd name="connsiteX10" fmla="*/ 154305 w 247650"/>
                <a:gd name="connsiteY10" fmla="*/ 6877 h 219075"/>
                <a:gd name="connsiteX11" fmla="*/ 156563 w 247650"/>
                <a:gd name="connsiteY11" fmla="*/ 5934 h 219075"/>
                <a:gd name="connsiteX12" fmla="*/ 158049 w 247650"/>
                <a:gd name="connsiteY12" fmla="*/ 5963 h 219075"/>
                <a:gd name="connsiteX13" fmla="*/ 163278 w 247650"/>
                <a:gd name="connsiteY13" fmla="*/ 8506 h 219075"/>
                <a:gd name="connsiteX14" fmla="*/ 165735 w 247650"/>
                <a:gd name="connsiteY14" fmla="*/ 9896 h 219075"/>
                <a:gd name="connsiteX15" fmla="*/ 166297 w 247650"/>
                <a:gd name="connsiteY15" fmla="*/ 11154 h 219075"/>
                <a:gd name="connsiteX16" fmla="*/ 166354 w 247650"/>
                <a:gd name="connsiteY16" fmla="*/ 12640 h 219075"/>
                <a:gd name="connsiteX17" fmla="*/ 165688 w 247650"/>
                <a:gd name="connsiteY17" fmla="*/ 14840 h 219075"/>
                <a:gd name="connsiteX18" fmla="*/ 165164 w 247650"/>
                <a:gd name="connsiteY18" fmla="*/ 17231 h 219075"/>
                <a:gd name="connsiteX19" fmla="*/ 166754 w 247650"/>
                <a:gd name="connsiteY19" fmla="*/ 20050 h 219075"/>
                <a:gd name="connsiteX20" fmla="*/ 168602 w 247650"/>
                <a:gd name="connsiteY20" fmla="*/ 21965 h 219075"/>
                <a:gd name="connsiteX21" fmla="*/ 172555 w 247650"/>
                <a:gd name="connsiteY21" fmla="*/ 18802 h 219075"/>
                <a:gd name="connsiteX22" fmla="*/ 174012 w 247650"/>
                <a:gd name="connsiteY22" fmla="*/ 17926 h 219075"/>
                <a:gd name="connsiteX23" fmla="*/ 175603 w 247650"/>
                <a:gd name="connsiteY23" fmla="*/ 17897 h 219075"/>
                <a:gd name="connsiteX24" fmla="*/ 177737 w 247650"/>
                <a:gd name="connsiteY24" fmla="*/ 16726 h 219075"/>
                <a:gd name="connsiteX25" fmla="*/ 179280 w 247650"/>
                <a:gd name="connsiteY25" fmla="*/ 14954 h 219075"/>
                <a:gd name="connsiteX26" fmla="*/ 180756 w 247650"/>
                <a:gd name="connsiteY26" fmla="*/ 14345 h 219075"/>
                <a:gd name="connsiteX27" fmla="*/ 183585 w 247650"/>
                <a:gd name="connsiteY27" fmla="*/ 14764 h 219075"/>
                <a:gd name="connsiteX28" fmla="*/ 188690 w 247650"/>
                <a:gd name="connsiteY28" fmla="*/ 14345 h 219075"/>
                <a:gd name="connsiteX29" fmla="*/ 194643 w 247650"/>
                <a:gd name="connsiteY29" fmla="*/ 17116 h 219075"/>
                <a:gd name="connsiteX30" fmla="*/ 195158 w 247650"/>
                <a:gd name="connsiteY30" fmla="*/ 17974 h 219075"/>
                <a:gd name="connsiteX31" fmla="*/ 198130 w 247650"/>
                <a:gd name="connsiteY31" fmla="*/ 21212 h 219075"/>
                <a:gd name="connsiteX32" fmla="*/ 199168 w 247650"/>
                <a:gd name="connsiteY32" fmla="*/ 22822 h 219075"/>
                <a:gd name="connsiteX33" fmla="*/ 200149 w 247650"/>
                <a:gd name="connsiteY33" fmla="*/ 23336 h 219075"/>
                <a:gd name="connsiteX34" fmla="*/ 201730 w 247650"/>
                <a:gd name="connsiteY34" fmla="*/ 24917 h 219075"/>
                <a:gd name="connsiteX35" fmla="*/ 203854 w 247650"/>
                <a:gd name="connsiteY35" fmla="*/ 25908 h 219075"/>
                <a:gd name="connsiteX36" fmla="*/ 205321 w 247650"/>
                <a:gd name="connsiteY36" fmla="*/ 25603 h 219075"/>
                <a:gd name="connsiteX37" fmla="*/ 206026 w 247650"/>
                <a:gd name="connsiteY37" fmla="*/ 26127 h 219075"/>
                <a:gd name="connsiteX38" fmla="*/ 206683 w 247650"/>
                <a:gd name="connsiteY38" fmla="*/ 27365 h 219075"/>
                <a:gd name="connsiteX39" fmla="*/ 206730 w 247650"/>
                <a:gd name="connsiteY39" fmla="*/ 29480 h 219075"/>
                <a:gd name="connsiteX40" fmla="*/ 206521 w 247650"/>
                <a:gd name="connsiteY40" fmla="*/ 35500 h 219075"/>
                <a:gd name="connsiteX41" fmla="*/ 205483 w 247650"/>
                <a:gd name="connsiteY41" fmla="*/ 37233 h 219075"/>
                <a:gd name="connsiteX42" fmla="*/ 204388 w 247650"/>
                <a:gd name="connsiteY42" fmla="*/ 38643 h 219075"/>
                <a:gd name="connsiteX43" fmla="*/ 204111 w 247650"/>
                <a:gd name="connsiteY43" fmla="*/ 39738 h 219075"/>
                <a:gd name="connsiteX44" fmla="*/ 204216 w 247650"/>
                <a:gd name="connsiteY44" fmla="*/ 41062 h 219075"/>
                <a:gd name="connsiteX45" fmla="*/ 205902 w 247650"/>
                <a:gd name="connsiteY45" fmla="*/ 43653 h 219075"/>
                <a:gd name="connsiteX46" fmla="*/ 208074 w 247650"/>
                <a:gd name="connsiteY46" fmla="*/ 47663 h 219075"/>
                <a:gd name="connsiteX47" fmla="*/ 208579 w 247650"/>
                <a:gd name="connsiteY47" fmla="*/ 49978 h 219075"/>
                <a:gd name="connsiteX48" fmla="*/ 208579 w 247650"/>
                <a:gd name="connsiteY48" fmla="*/ 51721 h 219075"/>
                <a:gd name="connsiteX49" fmla="*/ 205617 w 247650"/>
                <a:gd name="connsiteY49" fmla="*/ 56826 h 219075"/>
                <a:gd name="connsiteX50" fmla="*/ 204635 w 247650"/>
                <a:gd name="connsiteY50" fmla="*/ 58017 h 219075"/>
                <a:gd name="connsiteX51" fmla="*/ 203949 w 247650"/>
                <a:gd name="connsiteY51" fmla="*/ 60522 h 219075"/>
                <a:gd name="connsiteX52" fmla="*/ 203588 w 247650"/>
                <a:gd name="connsiteY52" fmla="*/ 63065 h 219075"/>
                <a:gd name="connsiteX53" fmla="*/ 203797 w 247650"/>
                <a:gd name="connsiteY53" fmla="*/ 64122 h 219075"/>
                <a:gd name="connsiteX54" fmla="*/ 208750 w 247650"/>
                <a:gd name="connsiteY54" fmla="*/ 68161 h 219075"/>
                <a:gd name="connsiteX55" fmla="*/ 212417 w 247650"/>
                <a:gd name="connsiteY55" fmla="*/ 70342 h 219075"/>
                <a:gd name="connsiteX56" fmla="*/ 213236 w 247650"/>
                <a:gd name="connsiteY56" fmla="*/ 71409 h 219075"/>
                <a:gd name="connsiteX57" fmla="*/ 213313 w 247650"/>
                <a:gd name="connsiteY57" fmla="*/ 72076 h 219075"/>
                <a:gd name="connsiteX58" fmla="*/ 211370 w 247650"/>
                <a:gd name="connsiteY58" fmla="*/ 76390 h 219075"/>
                <a:gd name="connsiteX59" fmla="*/ 211179 w 247650"/>
                <a:gd name="connsiteY59" fmla="*/ 77553 h 219075"/>
                <a:gd name="connsiteX60" fmla="*/ 214113 w 247650"/>
                <a:gd name="connsiteY60" fmla="*/ 79334 h 219075"/>
                <a:gd name="connsiteX61" fmla="*/ 215741 w 247650"/>
                <a:gd name="connsiteY61" fmla="*/ 82144 h 219075"/>
                <a:gd name="connsiteX62" fmla="*/ 217170 w 247650"/>
                <a:gd name="connsiteY62" fmla="*/ 86716 h 219075"/>
                <a:gd name="connsiteX63" fmla="*/ 219961 w 247650"/>
                <a:gd name="connsiteY63" fmla="*/ 91087 h 219075"/>
                <a:gd name="connsiteX64" fmla="*/ 225971 w 247650"/>
                <a:gd name="connsiteY64" fmla="*/ 94955 h 219075"/>
                <a:gd name="connsiteX65" fmla="*/ 230343 w 247650"/>
                <a:gd name="connsiteY65" fmla="*/ 97469 h 219075"/>
                <a:gd name="connsiteX66" fmla="*/ 231257 w 247650"/>
                <a:gd name="connsiteY66" fmla="*/ 98612 h 219075"/>
                <a:gd name="connsiteX67" fmla="*/ 231572 w 247650"/>
                <a:gd name="connsiteY67" fmla="*/ 99965 h 219075"/>
                <a:gd name="connsiteX68" fmla="*/ 231239 w 247650"/>
                <a:gd name="connsiteY68" fmla="*/ 102946 h 219075"/>
                <a:gd name="connsiteX69" fmla="*/ 230105 w 247650"/>
                <a:gd name="connsiteY69" fmla="*/ 106575 h 219075"/>
                <a:gd name="connsiteX70" fmla="*/ 229334 w 247650"/>
                <a:gd name="connsiteY70" fmla="*/ 108585 h 219075"/>
                <a:gd name="connsiteX71" fmla="*/ 231115 w 247650"/>
                <a:gd name="connsiteY71" fmla="*/ 109423 h 219075"/>
                <a:gd name="connsiteX72" fmla="*/ 235696 w 247650"/>
                <a:gd name="connsiteY72" fmla="*/ 109195 h 219075"/>
                <a:gd name="connsiteX73" fmla="*/ 241268 w 247650"/>
                <a:gd name="connsiteY73" fmla="*/ 109899 h 219075"/>
                <a:gd name="connsiteX74" fmla="*/ 247945 w 247650"/>
                <a:gd name="connsiteY74" fmla="*/ 113881 h 219075"/>
                <a:gd name="connsiteX75" fmla="*/ 247965 w 247650"/>
                <a:gd name="connsiteY75" fmla="*/ 115662 h 219075"/>
                <a:gd name="connsiteX76" fmla="*/ 247279 w 247650"/>
                <a:gd name="connsiteY76" fmla="*/ 117291 h 219075"/>
                <a:gd name="connsiteX77" fmla="*/ 247736 w 247650"/>
                <a:gd name="connsiteY77" fmla="*/ 118996 h 219075"/>
                <a:gd name="connsiteX78" fmla="*/ 248460 w 247650"/>
                <a:gd name="connsiteY78" fmla="*/ 120444 h 219075"/>
                <a:gd name="connsiteX79" fmla="*/ 254241 w 247650"/>
                <a:gd name="connsiteY79" fmla="*/ 124873 h 219075"/>
                <a:gd name="connsiteX80" fmla="*/ 254794 w 247650"/>
                <a:gd name="connsiteY80" fmla="*/ 126159 h 219075"/>
                <a:gd name="connsiteX81" fmla="*/ 254889 w 247650"/>
                <a:gd name="connsiteY81" fmla="*/ 128311 h 219075"/>
                <a:gd name="connsiteX82" fmla="*/ 254737 w 247650"/>
                <a:gd name="connsiteY82" fmla="*/ 129883 h 219075"/>
                <a:gd name="connsiteX83" fmla="*/ 253136 w 247650"/>
                <a:gd name="connsiteY83" fmla="*/ 130207 h 219075"/>
                <a:gd name="connsiteX84" fmla="*/ 251356 w 247650"/>
                <a:gd name="connsiteY84" fmla="*/ 130940 h 219075"/>
                <a:gd name="connsiteX85" fmla="*/ 248450 w 247650"/>
                <a:gd name="connsiteY85" fmla="*/ 132826 h 219075"/>
                <a:gd name="connsiteX86" fmla="*/ 247307 w 247650"/>
                <a:gd name="connsiteY86" fmla="*/ 135484 h 219075"/>
                <a:gd name="connsiteX87" fmla="*/ 242602 w 247650"/>
                <a:gd name="connsiteY87" fmla="*/ 139141 h 219075"/>
                <a:gd name="connsiteX88" fmla="*/ 239706 w 247650"/>
                <a:gd name="connsiteY88" fmla="*/ 140799 h 219075"/>
                <a:gd name="connsiteX89" fmla="*/ 237392 w 247650"/>
                <a:gd name="connsiteY89" fmla="*/ 140865 h 219075"/>
                <a:gd name="connsiteX90" fmla="*/ 231886 w 247650"/>
                <a:gd name="connsiteY90" fmla="*/ 140122 h 219075"/>
                <a:gd name="connsiteX91" fmla="*/ 229953 w 247650"/>
                <a:gd name="connsiteY91" fmla="*/ 138322 h 219075"/>
                <a:gd name="connsiteX92" fmla="*/ 229152 w 247650"/>
                <a:gd name="connsiteY92" fmla="*/ 136665 h 219075"/>
                <a:gd name="connsiteX93" fmla="*/ 227038 w 247650"/>
                <a:gd name="connsiteY93" fmla="*/ 135912 h 219075"/>
                <a:gd name="connsiteX94" fmla="*/ 224228 w 247650"/>
                <a:gd name="connsiteY94" fmla="*/ 135845 h 219075"/>
                <a:gd name="connsiteX95" fmla="*/ 220352 w 247650"/>
                <a:gd name="connsiteY95" fmla="*/ 136131 h 219075"/>
                <a:gd name="connsiteX96" fmla="*/ 219561 w 247650"/>
                <a:gd name="connsiteY96" fmla="*/ 136636 h 219075"/>
                <a:gd name="connsiteX97" fmla="*/ 218923 w 247650"/>
                <a:gd name="connsiteY97" fmla="*/ 138665 h 219075"/>
                <a:gd name="connsiteX98" fmla="*/ 217275 w 247650"/>
                <a:gd name="connsiteY98" fmla="*/ 142142 h 219075"/>
                <a:gd name="connsiteX99" fmla="*/ 216094 w 247650"/>
                <a:gd name="connsiteY99" fmla="*/ 144094 h 219075"/>
                <a:gd name="connsiteX100" fmla="*/ 217065 w 247650"/>
                <a:gd name="connsiteY100" fmla="*/ 145294 h 219075"/>
                <a:gd name="connsiteX101" fmla="*/ 218608 w 247650"/>
                <a:gd name="connsiteY101" fmla="*/ 147790 h 219075"/>
                <a:gd name="connsiteX102" fmla="*/ 221009 w 247650"/>
                <a:gd name="connsiteY102" fmla="*/ 150952 h 219075"/>
                <a:gd name="connsiteX103" fmla="*/ 223485 w 247650"/>
                <a:gd name="connsiteY103" fmla="*/ 153762 h 219075"/>
                <a:gd name="connsiteX104" fmla="*/ 224276 w 247650"/>
                <a:gd name="connsiteY104" fmla="*/ 155477 h 219075"/>
                <a:gd name="connsiteX105" fmla="*/ 224237 w 247650"/>
                <a:gd name="connsiteY105" fmla="*/ 156705 h 219075"/>
                <a:gd name="connsiteX106" fmla="*/ 223066 w 247650"/>
                <a:gd name="connsiteY106" fmla="*/ 158144 h 219075"/>
                <a:gd name="connsiteX107" fmla="*/ 223238 w 247650"/>
                <a:gd name="connsiteY107" fmla="*/ 161039 h 219075"/>
                <a:gd name="connsiteX108" fmla="*/ 225638 w 247650"/>
                <a:gd name="connsiteY108" fmla="*/ 164840 h 219075"/>
                <a:gd name="connsiteX109" fmla="*/ 224828 w 247650"/>
                <a:gd name="connsiteY109" fmla="*/ 165449 h 219075"/>
                <a:gd name="connsiteX110" fmla="*/ 224580 w 247650"/>
                <a:gd name="connsiteY110" fmla="*/ 170107 h 219075"/>
                <a:gd name="connsiteX111" fmla="*/ 224609 w 247650"/>
                <a:gd name="connsiteY111" fmla="*/ 175070 h 219075"/>
                <a:gd name="connsiteX112" fmla="*/ 225257 w 247650"/>
                <a:gd name="connsiteY112" fmla="*/ 176270 h 219075"/>
                <a:gd name="connsiteX113" fmla="*/ 226543 w 247650"/>
                <a:gd name="connsiteY113" fmla="*/ 177260 h 219075"/>
                <a:gd name="connsiteX114" fmla="*/ 227638 w 247650"/>
                <a:gd name="connsiteY114" fmla="*/ 179070 h 219075"/>
                <a:gd name="connsiteX115" fmla="*/ 229458 w 247650"/>
                <a:gd name="connsiteY115" fmla="*/ 183185 h 219075"/>
                <a:gd name="connsiteX116" fmla="*/ 229581 w 247650"/>
                <a:gd name="connsiteY116" fmla="*/ 184261 h 219075"/>
                <a:gd name="connsiteX117" fmla="*/ 224514 w 247650"/>
                <a:gd name="connsiteY117" fmla="*/ 183956 h 219075"/>
                <a:gd name="connsiteX118" fmla="*/ 218427 w 247650"/>
                <a:gd name="connsiteY118" fmla="*/ 184080 h 219075"/>
                <a:gd name="connsiteX119" fmla="*/ 215008 w 247650"/>
                <a:gd name="connsiteY119" fmla="*/ 186471 h 219075"/>
                <a:gd name="connsiteX120" fmla="*/ 213674 w 247650"/>
                <a:gd name="connsiteY120" fmla="*/ 185919 h 219075"/>
                <a:gd name="connsiteX121" fmla="*/ 211293 w 247650"/>
                <a:gd name="connsiteY121" fmla="*/ 185309 h 219075"/>
                <a:gd name="connsiteX122" fmla="*/ 208655 w 247650"/>
                <a:gd name="connsiteY122" fmla="*/ 186642 h 219075"/>
                <a:gd name="connsiteX123" fmla="*/ 205054 w 247650"/>
                <a:gd name="connsiteY123" fmla="*/ 190672 h 219075"/>
                <a:gd name="connsiteX124" fmla="*/ 202635 w 247650"/>
                <a:gd name="connsiteY124" fmla="*/ 193177 h 219075"/>
                <a:gd name="connsiteX125" fmla="*/ 200283 w 247650"/>
                <a:gd name="connsiteY125" fmla="*/ 196682 h 219075"/>
                <a:gd name="connsiteX126" fmla="*/ 199540 w 247650"/>
                <a:gd name="connsiteY126" fmla="*/ 198577 h 219075"/>
                <a:gd name="connsiteX127" fmla="*/ 198054 w 247650"/>
                <a:gd name="connsiteY127" fmla="*/ 202063 h 219075"/>
                <a:gd name="connsiteX128" fmla="*/ 196691 w 247650"/>
                <a:gd name="connsiteY128" fmla="*/ 206045 h 219075"/>
                <a:gd name="connsiteX129" fmla="*/ 197434 w 247650"/>
                <a:gd name="connsiteY129" fmla="*/ 208826 h 219075"/>
                <a:gd name="connsiteX130" fmla="*/ 198549 w 247650"/>
                <a:gd name="connsiteY130" fmla="*/ 211407 h 219075"/>
                <a:gd name="connsiteX131" fmla="*/ 198797 w 247650"/>
                <a:gd name="connsiteY131" fmla="*/ 214189 h 219075"/>
                <a:gd name="connsiteX132" fmla="*/ 199349 w 247650"/>
                <a:gd name="connsiteY132" fmla="*/ 216360 h 219075"/>
                <a:gd name="connsiteX133" fmla="*/ 197863 w 247650"/>
                <a:gd name="connsiteY133" fmla="*/ 217942 h 219075"/>
                <a:gd name="connsiteX134" fmla="*/ 196996 w 247650"/>
                <a:gd name="connsiteY134" fmla="*/ 220218 h 219075"/>
                <a:gd name="connsiteX135" fmla="*/ 194463 w 247650"/>
                <a:gd name="connsiteY135" fmla="*/ 219818 h 219075"/>
                <a:gd name="connsiteX136" fmla="*/ 191358 w 247650"/>
                <a:gd name="connsiteY136" fmla="*/ 217637 h 219075"/>
                <a:gd name="connsiteX137" fmla="*/ 190700 w 247650"/>
                <a:gd name="connsiteY137" fmla="*/ 214474 h 219075"/>
                <a:gd name="connsiteX138" fmla="*/ 188309 w 247650"/>
                <a:gd name="connsiteY138" fmla="*/ 212274 h 219075"/>
                <a:gd name="connsiteX139" fmla="*/ 186737 w 247650"/>
                <a:gd name="connsiteY139" fmla="*/ 211122 h 219075"/>
                <a:gd name="connsiteX140" fmla="*/ 184147 w 247650"/>
                <a:gd name="connsiteY140" fmla="*/ 210950 h 219075"/>
                <a:gd name="connsiteX141" fmla="*/ 180004 w 247650"/>
                <a:gd name="connsiteY141" fmla="*/ 211979 h 219075"/>
                <a:gd name="connsiteX142" fmla="*/ 174584 w 247650"/>
                <a:gd name="connsiteY142" fmla="*/ 212770 h 219075"/>
                <a:gd name="connsiteX143" fmla="*/ 170498 w 247650"/>
                <a:gd name="connsiteY143" fmla="*/ 212979 h 219075"/>
                <a:gd name="connsiteX144" fmla="*/ 168269 w 247650"/>
                <a:gd name="connsiteY144" fmla="*/ 214103 h 219075"/>
                <a:gd name="connsiteX145" fmla="*/ 164973 w 247650"/>
                <a:gd name="connsiteY145" fmla="*/ 215208 h 219075"/>
                <a:gd name="connsiteX146" fmla="*/ 163697 w 247650"/>
                <a:gd name="connsiteY146" fmla="*/ 213893 h 219075"/>
                <a:gd name="connsiteX147" fmla="*/ 161868 w 247650"/>
                <a:gd name="connsiteY147" fmla="*/ 210303 h 219075"/>
                <a:gd name="connsiteX148" fmla="*/ 160373 w 247650"/>
                <a:gd name="connsiteY148" fmla="*/ 206721 h 219075"/>
                <a:gd name="connsiteX149" fmla="*/ 159334 w 247650"/>
                <a:gd name="connsiteY149" fmla="*/ 205149 h 219075"/>
                <a:gd name="connsiteX150" fmla="*/ 158439 w 247650"/>
                <a:gd name="connsiteY150" fmla="*/ 204711 h 219075"/>
                <a:gd name="connsiteX151" fmla="*/ 157334 w 247650"/>
                <a:gd name="connsiteY151" fmla="*/ 204797 h 219075"/>
                <a:gd name="connsiteX152" fmla="*/ 156067 w 247650"/>
                <a:gd name="connsiteY152" fmla="*/ 205930 h 219075"/>
                <a:gd name="connsiteX153" fmla="*/ 155115 w 247650"/>
                <a:gd name="connsiteY153" fmla="*/ 207102 h 219075"/>
                <a:gd name="connsiteX154" fmla="*/ 153771 w 247650"/>
                <a:gd name="connsiteY154" fmla="*/ 207512 h 219075"/>
                <a:gd name="connsiteX155" fmla="*/ 151695 w 247650"/>
                <a:gd name="connsiteY155" fmla="*/ 208455 h 219075"/>
                <a:gd name="connsiteX156" fmla="*/ 150181 w 247650"/>
                <a:gd name="connsiteY156" fmla="*/ 209731 h 219075"/>
                <a:gd name="connsiteX157" fmla="*/ 148524 w 247650"/>
                <a:gd name="connsiteY157" fmla="*/ 213027 h 219075"/>
                <a:gd name="connsiteX158" fmla="*/ 147428 w 247650"/>
                <a:gd name="connsiteY158" fmla="*/ 212798 h 219075"/>
                <a:gd name="connsiteX159" fmla="*/ 146295 w 247650"/>
                <a:gd name="connsiteY159" fmla="*/ 212036 h 219075"/>
                <a:gd name="connsiteX160" fmla="*/ 144989 w 247650"/>
                <a:gd name="connsiteY160" fmla="*/ 208350 h 219075"/>
                <a:gd name="connsiteX161" fmla="*/ 143199 w 247650"/>
                <a:gd name="connsiteY161" fmla="*/ 207502 h 219075"/>
                <a:gd name="connsiteX162" fmla="*/ 140332 w 247650"/>
                <a:gd name="connsiteY162" fmla="*/ 207454 h 219075"/>
                <a:gd name="connsiteX163" fmla="*/ 136779 w 247650"/>
                <a:gd name="connsiteY163" fmla="*/ 206673 h 219075"/>
                <a:gd name="connsiteX164" fmla="*/ 133893 w 247650"/>
                <a:gd name="connsiteY164" fmla="*/ 205549 h 219075"/>
                <a:gd name="connsiteX165" fmla="*/ 132845 w 247650"/>
                <a:gd name="connsiteY165" fmla="*/ 205816 h 219075"/>
                <a:gd name="connsiteX166" fmla="*/ 131121 w 247650"/>
                <a:gd name="connsiteY166" fmla="*/ 207388 h 219075"/>
                <a:gd name="connsiteX167" fmla="*/ 129274 w 247650"/>
                <a:gd name="connsiteY167" fmla="*/ 207616 h 219075"/>
                <a:gd name="connsiteX168" fmla="*/ 125196 w 247650"/>
                <a:gd name="connsiteY168" fmla="*/ 206216 h 219075"/>
                <a:gd name="connsiteX169" fmla="*/ 124406 w 247650"/>
                <a:gd name="connsiteY169" fmla="*/ 206864 h 219075"/>
                <a:gd name="connsiteX170" fmla="*/ 123330 w 247650"/>
                <a:gd name="connsiteY170" fmla="*/ 208931 h 219075"/>
                <a:gd name="connsiteX171" fmla="*/ 122063 w 247650"/>
                <a:gd name="connsiteY171" fmla="*/ 210922 h 219075"/>
                <a:gd name="connsiteX172" fmla="*/ 120958 w 247650"/>
                <a:gd name="connsiteY172" fmla="*/ 211122 h 219075"/>
                <a:gd name="connsiteX173" fmla="*/ 120339 w 247650"/>
                <a:gd name="connsiteY173" fmla="*/ 210607 h 219075"/>
                <a:gd name="connsiteX174" fmla="*/ 120682 w 247650"/>
                <a:gd name="connsiteY174" fmla="*/ 207073 h 219075"/>
                <a:gd name="connsiteX175" fmla="*/ 118320 w 247650"/>
                <a:gd name="connsiteY175" fmla="*/ 205826 h 219075"/>
                <a:gd name="connsiteX176" fmla="*/ 114338 w 247650"/>
                <a:gd name="connsiteY176" fmla="*/ 205626 h 219075"/>
                <a:gd name="connsiteX177" fmla="*/ 111538 w 247650"/>
                <a:gd name="connsiteY177" fmla="*/ 206140 h 219075"/>
                <a:gd name="connsiteX178" fmla="*/ 110176 w 247650"/>
                <a:gd name="connsiteY178" fmla="*/ 205997 h 219075"/>
                <a:gd name="connsiteX179" fmla="*/ 109471 w 247650"/>
                <a:gd name="connsiteY179" fmla="*/ 205311 h 219075"/>
                <a:gd name="connsiteX180" fmla="*/ 106042 w 247650"/>
                <a:gd name="connsiteY180" fmla="*/ 199358 h 219075"/>
                <a:gd name="connsiteX181" fmla="*/ 104232 w 247650"/>
                <a:gd name="connsiteY181" fmla="*/ 198977 h 219075"/>
                <a:gd name="connsiteX182" fmla="*/ 100984 w 247650"/>
                <a:gd name="connsiteY182" fmla="*/ 199272 h 219075"/>
                <a:gd name="connsiteX183" fmla="*/ 96193 w 247650"/>
                <a:gd name="connsiteY183" fmla="*/ 198549 h 219075"/>
                <a:gd name="connsiteX184" fmla="*/ 90668 w 247650"/>
                <a:gd name="connsiteY184" fmla="*/ 197206 h 219075"/>
                <a:gd name="connsiteX185" fmla="*/ 87630 w 247650"/>
                <a:gd name="connsiteY185" fmla="*/ 196710 h 219075"/>
                <a:gd name="connsiteX186" fmla="*/ 86059 w 247650"/>
                <a:gd name="connsiteY186" fmla="*/ 195367 h 219075"/>
                <a:gd name="connsiteX187" fmla="*/ 82658 w 247650"/>
                <a:gd name="connsiteY187" fmla="*/ 194910 h 219075"/>
                <a:gd name="connsiteX188" fmla="*/ 73514 w 247650"/>
                <a:gd name="connsiteY188" fmla="*/ 192386 h 219075"/>
                <a:gd name="connsiteX189" fmla="*/ 69790 w 247650"/>
                <a:gd name="connsiteY189" fmla="*/ 191938 h 219075"/>
                <a:gd name="connsiteX190" fmla="*/ 64294 w 247650"/>
                <a:gd name="connsiteY190" fmla="*/ 191900 h 219075"/>
                <a:gd name="connsiteX191" fmla="*/ 55931 w 247650"/>
                <a:gd name="connsiteY191" fmla="*/ 191338 h 219075"/>
                <a:gd name="connsiteX192" fmla="*/ 50568 w 247650"/>
                <a:gd name="connsiteY192" fmla="*/ 191653 h 219075"/>
                <a:gd name="connsiteX193" fmla="*/ 48083 w 247650"/>
                <a:gd name="connsiteY193" fmla="*/ 192491 h 219075"/>
                <a:gd name="connsiteX194" fmla="*/ 45215 w 247650"/>
                <a:gd name="connsiteY194" fmla="*/ 193015 h 219075"/>
                <a:gd name="connsiteX195" fmla="*/ 40367 w 247650"/>
                <a:gd name="connsiteY195" fmla="*/ 193472 h 219075"/>
                <a:gd name="connsiteX196" fmla="*/ 38395 w 247650"/>
                <a:gd name="connsiteY196" fmla="*/ 193424 h 219075"/>
                <a:gd name="connsiteX197" fmla="*/ 35290 w 247650"/>
                <a:gd name="connsiteY197" fmla="*/ 193700 h 219075"/>
                <a:gd name="connsiteX198" fmla="*/ 31728 w 247650"/>
                <a:gd name="connsiteY198" fmla="*/ 194377 h 219075"/>
                <a:gd name="connsiteX199" fmla="*/ 30709 w 247650"/>
                <a:gd name="connsiteY199" fmla="*/ 195624 h 219075"/>
                <a:gd name="connsiteX200" fmla="*/ 29537 w 247650"/>
                <a:gd name="connsiteY200" fmla="*/ 198377 h 219075"/>
                <a:gd name="connsiteX201" fmla="*/ 25441 w 247650"/>
                <a:gd name="connsiteY201" fmla="*/ 203121 h 219075"/>
                <a:gd name="connsiteX202" fmla="*/ 21470 w 247650"/>
                <a:gd name="connsiteY202" fmla="*/ 206264 h 219075"/>
                <a:gd name="connsiteX203" fmla="*/ 20746 w 247650"/>
                <a:gd name="connsiteY203" fmla="*/ 206531 h 219075"/>
                <a:gd name="connsiteX204" fmla="*/ 18422 w 247650"/>
                <a:gd name="connsiteY204" fmla="*/ 204864 h 219075"/>
                <a:gd name="connsiteX205" fmla="*/ 16488 w 247650"/>
                <a:gd name="connsiteY205" fmla="*/ 204302 h 219075"/>
                <a:gd name="connsiteX206" fmla="*/ 14211 w 247650"/>
                <a:gd name="connsiteY206" fmla="*/ 204121 h 219075"/>
                <a:gd name="connsiteX207" fmla="*/ 12602 w 247650"/>
                <a:gd name="connsiteY207" fmla="*/ 204654 h 219075"/>
                <a:gd name="connsiteX208" fmla="*/ 11592 w 247650"/>
                <a:gd name="connsiteY208" fmla="*/ 205445 h 219075"/>
                <a:gd name="connsiteX209" fmla="*/ 11725 w 247650"/>
                <a:gd name="connsiteY209" fmla="*/ 209093 h 219075"/>
                <a:gd name="connsiteX210" fmla="*/ 11497 w 247650"/>
                <a:gd name="connsiteY210" fmla="*/ 209407 h 219075"/>
                <a:gd name="connsiteX211" fmla="*/ 9744 w 247650"/>
                <a:gd name="connsiteY211" fmla="*/ 205083 h 219075"/>
                <a:gd name="connsiteX212" fmla="*/ 9887 w 247650"/>
                <a:gd name="connsiteY212" fmla="*/ 201158 h 219075"/>
                <a:gd name="connsiteX213" fmla="*/ 10859 w 247650"/>
                <a:gd name="connsiteY213" fmla="*/ 198911 h 219075"/>
                <a:gd name="connsiteX214" fmla="*/ 12049 w 247650"/>
                <a:gd name="connsiteY214" fmla="*/ 196882 h 219075"/>
                <a:gd name="connsiteX215" fmla="*/ 11563 w 247650"/>
                <a:gd name="connsiteY215" fmla="*/ 193843 h 219075"/>
                <a:gd name="connsiteX216" fmla="*/ 12725 w 247650"/>
                <a:gd name="connsiteY216" fmla="*/ 189814 h 219075"/>
                <a:gd name="connsiteX217" fmla="*/ 12764 w 247650"/>
                <a:gd name="connsiteY217" fmla="*/ 186890 h 219075"/>
                <a:gd name="connsiteX218" fmla="*/ 12249 w 247650"/>
                <a:gd name="connsiteY218" fmla="*/ 185633 h 219075"/>
                <a:gd name="connsiteX219" fmla="*/ 11306 w 247650"/>
                <a:gd name="connsiteY219" fmla="*/ 184175 h 219075"/>
                <a:gd name="connsiteX220" fmla="*/ 8716 w 247650"/>
                <a:gd name="connsiteY220" fmla="*/ 182556 h 219075"/>
                <a:gd name="connsiteX221" fmla="*/ 7572 w 247650"/>
                <a:gd name="connsiteY221" fmla="*/ 181289 h 219075"/>
                <a:gd name="connsiteX222" fmla="*/ 4067 w 247650"/>
                <a:gd name="connsiteY222" fmla="*/ 179594 h 219075"/>
                <a:gd name="connsiteX223" fmla="*/ 591 w 247650"/>
                <a:gd name="connsiteY223" fmla="*/ 177489 h 219075"/>
                <a:gd name="connsiteX224" fmla="*/ 0 w 247650"/>
                <a:gd name="connsiteY224" fmla="*/ 176193 h 219075"/>
                <a:gd name="connsiteX225" fmla="*/ 162 w 247650"/>
                <a:gd name="connsiteY225" fmla="*/ 175308 h 219075"/>
                <a:gd name="connsiteX226" fmla="*/ 771 w 247650"/>
                <a:gd name="connsiteY226" fmla="*/ 173955 h 219075"/>
                <a:gd name="connsiteX227" fmla="*/ 3429 w 247650"/>
                <a:gd name="connsiteY227" fmla="*/ 170002 h 219075"/>
                <a:gd name="connsiteX228" fmla="*/ 6305 w 247650"/>
                <a:gd name="connsiteY228" fmla="*/ 166154 h 219075"/>
                <a:gd name="connsiteX229" fmla="*/ 8144 w 247650"/>
                <a:gd name="connsiteY229" fmla="*/ 164611 h 219075"/>
                <a:gd name="connsiteX230" fmla="*/ 17907 w 247650"/>
                <a:gd name="connsiteY230" fmla="*/ 159658 h 219075"/>
                <a:gd name="connsiteX231" fmla="*/ 19412 w 247650"/>
                <a:gd name="connsiteY231" fmla="*/ 157924 h 219075"/>
                <a:gd name="connsiteX232" fmla="*/ 19793 w 247650"/>
                <a:gd name="connsiteY232" fmla="*/ 154991 h 219075"/>
                <a:gd name="connsiteX233" fmla="*/ 19812 w 247650"/>
                <a:gd name="connsiteY233" fmla="*/ 152857 h 219075"/>
                <a:gd name="connsiteX234" fmla="*/ 19631 w 247650"/>
                <a:gd name="connsiteY234" fmla="*/ 149047 h 219075"/>
                <a:gd name="connsiteX235" fmla="*/ 19031 w 247650"/>
                <a:gd name="connsiteY235" fmla="*/ 143618 h 219075"/>
                <a:gd name="connsiteX236" fmla="*/ 18288 w 247650"/>
                <a:gd name="connsiteY236" fmla="*/ 139865 h 219075"/>
                <a:gd name="connsiteX237" fmla="*/ 16421 w 247650"/>
                <a:gd name="connsiteY237" fmla="*/ 132797 h 219075"/>
                <a:gd name="connsiteX238" fmla="*/ 11335 w 247650"/>
                <a:gd name="connsiteY238" fmla="*/ 118100 h 219075"/>
                <a:gd name="connsiteX239" fmla="*/ 8277 w 247650"/>
                <a:gd name="connsiteY239" fmla="*/ 102737 h 219075"/>
                <a:gd name="connsiteX240" fmla="*/ 10268 w 247650"/>
                <a:gd name="connsiteY240" fmla="*/ 103642 h 219075"/>
                <a:gd name="connsiteX241" fmla="*/ 14935 w 247650"/>
                <a:gd name="connsiteY241" fmla="*/ 103975 h 219075"/>
                <a:gd name="connsiteX242" fmla="*/ 18641 w 247650"/>
                <a:gd name="connsiteY242" fmla="*/ 102918 h 219075"/>
                <a:gd name="connsiteX243" fmla="*/ 20564 w 247650"/>
                <a:gd name="connsiteY243" fmla="*/ 102765 h 219075"/>
                <a:gd name="connsiteX244" fmla="*/ 22279 w 247650"/>
                <a:gd name="connsiteY244" fmla="*/ 103108 h 219075"/>
                <a:gd name="connsiteX245" fmla="*/ 24832 w 247650"/>
                <a:gd name="connsiteY245" fmla="*/ 102498 h 219075"/>
                <a:gd name="connsiteX246" fmla="*/ 27165 w 247650"/>
                <a:gd name="connsiteY246" fmla="*/ 102251 h 219075"/>
                <a:gd name="connsiteX247" fmla="*/ 28375 w 247650"/>
                <a:gd name="connsiteY247" fmla="*/ 103632 h 219075"/>
                <a:gd name="connsiteX248" fmla="*/ 30547 w 247650"/>
                <a:gd name="connsiteY248" fmla="*/ 104851 h 219075"/>
                <a:gd name="connsiteX249" fmla="*/ 34843 w 247650"/>
                <a:gd name="connsiteY249" fmla="*/ 103099 h 219075"/>
                <a:gd name="connsiteX250" fmla="*/ 38643 w 247650"/>
                <a:gd name="connsiteY250" fmla="*/ 100917 h 219075"/>
                <a:gd name="connsiteX251" fmla="*/ 42586 w 247650"/>
                <a:gd name="connsiteY251" fmla="*/ 101155 h 219075"/>
                <a:gd name="connsiteX252" fmla="*/ 43149 w 247650"/>
                <a:gd name="connsiteY252" fmla="*/ 100079 h 219075"/>
                <a:gd name="connsiteX253" fmla="*/ 44129 w 247650"/>
                <a:gd name="connsiteY253" fmla="*/ 94602 h 219075"/>
                <a:gd name="connsiteX254" fmla="*/ 45301 w 247650"/>
                <a:gd name="connsiteY254" fmla="*/ 93402 h 219075"/>
                <a:gd name="connsiteX255" fmla="*/ 50016 w 247650"/>
                <a:gd name="connsiteY255" fmla="*/ 93955 h 219075"/>
                <a:gd name="connsiteX256" fmla="*/ 51759 w 247650"/>
                <a:gd name="connsiteY256" fmla="*/ 92964 h 219075"/>
                <a:gd name="connsiteX257" fmla="*/ 53588 w 247650"/>
                <a:gd name="connsiteY257" fmla="*/ 90259 h 219075"/>
                <a:gd name="connsiteX258" fmla="*/ 56369 w 247650"/>
                <a:gd name="connsiteY258" fmla="*/ 88563 h 219075"/>
                <a:gd name="connsiteX259" fmla="*/ 58693 w 247650"/>
                <a:gd name="connsiteY259" fmla="*/ 88573 h 219075"/>
                <a:gd name="connsiteX260" fmla="*/ 61113 w 247650"/>
                <a:gd name="connsiteY260" fmla="*/ 86668 h 219075"/>
                <a:gd name="connsiteX261" fmla="*/ 62303 w 247650"/>
                <a:gd name="connsiteY261" fmla="*/ 87944 h 219075"/>
                <a:gd name="connsiteX262" fmla="*/ 62884 w 247650"/>
                <a:gd name="connsiteY262" fmla="*/ 90221 h 219075"/>
                <a:gd name="connsiteX263" fmla="*/ 62084 w 247650"/>
                <a:gd name="connsiteY263" fmla="*/ 92030 h 219075"/>
                <a:gd name="connsiteX264" fmla="*/ 62427 w 247650"/>
                <a:gd name="connsiteY264" fmla="*/ 92745 h 219075"/>
                <a:gd name="connsiteX265" fmla="*/ 64103 w 247650"/>
                <a:gd name="connsiteY265" fmla="*/ 93640 h 219075"/>
                <a:gd name="connsiteX266" fmla="*/ 66970 w 247650"/>
                <a:gd name="connsiteY266" fmla="*/ 93612 h 219075"/>
                <a:gd name="connsiteX267" fmla="*/ 68809 w 247650"/>
                <a:gd name="connsiteY267" fmla="*/ 92869 h 219075"/>
                <a:gd name="connsiteX268" fmla="*/ 69237 w 247650"/>
                <a:gd name="connsiteY268" fmla="*/ 91830 h 219075"/>
                <a:gd name="connsiteX269" fmla="*/ 69237 w 247650"/>
                <a:gd name="connsiteY269" fmla="*/ 89945 h 219075"/>
                <a:gd name="connsiteX270" fmla="*/ 68780 w 247650"/>
                <a:gd name="connsiteY270" fmla="*/ 88182 h 219075"/>
                <a:gd name="connsiteX271" fmla="*/ 67561 w 247650"/>
                <a:gd name="connsiteY271" fmla="*/ 86668 h 219075"/>
                <a:gd name="connsiteX272" fmla="*/ 65275 w 247650"/>
                <a:gd name="connsiteY272" fmla="*/ 85877 h 219075"/>
                <a:gd name="connsiteX273" fmla="*/ 63684 w 247650"/>
                <a:gd name="connsiteY273" fmla="*/ 85858 h 219075"/>
                <a:gd name="connsiteX274" fmla="*/ 63418 w 247650"/>
                <a:gd name="connsiteY274" fmla="*/ 84887 h 219075"/>
                <a:gd name="connsiteX275" fmla="*/ 63961 w 247650"/>
                <a:gd name="connsiteY275" fmla="*/ 82820 h 219075"/>
                <a:gd name="connsiteX276" fmla="*/ 65370 w 247650"/>
                <a:gd name="connsiteY276" fmla="*/ 78991 h 219075"/>
                <a:gd name="connsiteX277" fmla="*/ 67103 w 247650"/>
                <a:gd name="connsiteY277" fmla="*/ 75533 h 219075"/>
                <a:gd name="connsiteX278" fmla="*/ 68161 w 247650"/>
                <a:gd name="connsiteY278" fmla="*/ 74228 h 219075"/>
                <a:gd name="connsiteX279" fmla="*/ 68342 w 247650"/>
                <a:gd name="connsiteY279" fmla="*/ 73019 h 219075"/>
                <a:gd name="connsiteX280" fmla="*/ 68142 w 247650"/>
                <a:gd name="connsiteY280" fmla="*/ 70923 h 219075"/>
                <a:gd name="connsiteX281" fmla="*/ 68104 w 247650"/>
                <a:gd name="connsiteY281" fmla="*/ 67142 h 219075"/>
                <a:gd name="connsiteX282" fmla="*/ 69656 w 247650"/>
                <a:gd name="connsiteY282" fmla="*/ 61808 h 219075"/>
                <a:gd name="connsiteX283" fmla="*/ 71752 w 247650"/>
                <a:gd name="connsiteY283" fmla="*/ 57826 h 219075"/>
                <a:gd name="connsiteX284" fmla="*/ 74562 w 247650"/>
                <a:gd name="connsiteY284" fmla="*/ 56521 h 219075"/>
                <a:gd name="connsiteX285" fmla="*/ 78000 w 247650"/>
                <a:gd name="connsiteY285" fmla="*/ 55826 h 219075"/>
                <a:gd name="connsiteX286" fmla="*/ 80200 w 247650"/>
                <a:gd name="connsiteY286" fmla="*/ 53921 h 219075"/>
                <a:gd name="connsiteX287" fmla="*/ 81286 w 247650"/>
                <a:gd name="connsiteY287" fmla="*/ 51730 h 219075"/>
                <a:gd name="connsiteX288" fmla="*/ 81696 w 247650"/>
                <a:gd name="connsiteY288" fmla="*/ 49873 h 219075"/>
                <a:gd name="connsiteX289" fmla="*/ 82220 w 247650"/>
                <a:gd name="connsiteY289" fmla="*/ 48273 h 219075"/>
                <a:gd name="connsiteX290" fmla="*/ 83315 w 247650"/>
                <a:gd name="connsiteY290" fmla="*/ 47568 h 219075"/>
                <a:gd name="connsiteX291" fmla="*/ 91583 w 247650"/>
                <a:gd name="connsiteY291" fmla="*/ 48006 h 219075"/>
                <a:gd name="connsiteX292" fmla="*/ 92850 w 247650"/>
                <a:gd name="connsiteY292" fmla="*/ 44548 h 219075"/>
                <a:gd name="connsiteX293" fmla="*/ 93564 w 247650"/>
                <a:gd name="connsiteY293" fmla="*/ 43586 h 219075"/>
                <a:gd name="connsiteX294" fmla="*/ 95145 w 247650"/>
                <a:gd name="connsiteY294" fmla="*/ 42558 h 219075"/>
                <a:gd name="connsiteX295" fmla="*/ 96250 w 247650"/>
                <a:gd name="connsiteY295" fmla="*/ 41329 h 219075"/>
                <a:gd name="connsiteX296" fmla="*/ 95841 w 247650"/>
                <a:gd name="connsiteY296" fmla="*/ 40377 h 219075"/>
                <a:gd name="connsiteX297" fmla="*/ 93726 w 247650"/>
                <a:gd name="connsiteY297" fmla="*/ 39767 h 219075"/>
                <a:gd name="connsiteX298" fmla="*/ 88754 w 247650"/>
                <a:gd name="connsiteY298" fmla="*/ 39224 h 219075"/>
                <a:gd name="connsiteX299" fmla="*/ 87754 w 247650"/>
                <a:gd name="connsiteY299" fmla="*/ 38072 h 219075"/>
                <a:gd name="connsiteX300" fmla="*/ 88068 w 247650"/>
                <a:gd name="connsiteY300" fmla="*/ 36690 h 219075"/>
                <a:gd name="connsiteX301" fmla="*/ 89392 w 247650"/>
                <a:gd name="connsiteY301" fmla="*/ 33109 h 219075"/>
                <a:gd name="connsiteX302" fmla="*/ 90659 w 247650"/>
                <a:gd name="connsiteY302" fmla="*/ 28480 h 219075"/>
                <a:gd name="connsiteX303" fmla="*/ 91317 w 247650"/>
                <a:gd name="connsiteY303" fmla="*/ 24889 h 219075"/>
                <a:gd name="connsiteX304" fmla="*/ 91383 w 247650"/>
                <a:gd name="connsiteY304" fmla="*/ 22765 h 219075"/>
                <a:gd name="connsiteX305" fmla="*/ 92097 w 247650"/>
                <a:gd name="connsiteY305" fmla="*/ 22193 h 219075"/>
                <a:gd name="connsiteX306" fmla="*/ 96145 w 247650"/>
                <a:gd name="connsiteY306" fmla="*/ 21517 h 219075"/>
                <a:gd name="connsiteX307" fmla="*/ 97507 w 247650"/>
                <a:gd name="connsiteY307" fmla="*/ 20793 h 219075"/>
                <a:gd name="connsiteX308" fmla="*/ 100994 w 247650"/>
                <a:gd name="connsiteY308" fmla="*/ 15878 h 219075"/>
                <a:gd name="connsiteX309" fmla="*/ 103651 w 247650"/>
                <a:gd name="connsiteY309" fmla="*/ 15040 h 219075"/>
                <a:gd name="connsiteX310" fmla="*/ 110519 w 247650"/>
                <a:gd name="connsiteY310" fmla="*/ 16307 h 219075"/>
                <a:gd name="connsiteX311" fmla="*/ 113662 w 247650"/>
                <a:gd name="connsiteY311" fmla="*/ 16212 h 219075"/>
                <a:gd name="connsiteX312" fmla="*/ 114519 w 247650"/>
                <a:gd name="connsiteY312" fmla="*/ 16326 h 219075"/>
                <a:gd name="connsiteX313" fmla="*/ 117663 w 247650"/>
                <a:gd name="connsiteY313" fmla="*/ 16545 h 219075"/>
                <a:gd name="connsiteX314" fmla="*/ 118006 w 247650"/>
                <a:gd name="connsiteY314" fmla="*/ 16050 h 219075"/>
                <a:gd name="connsiteX315" fmla="*/ 119415 w 247650"/>
                <a:gd name="connsiteY315" fmla="*/ 11182 h 219075"/>
                <a:gd name="connsiteX316" fmla="*/ 120805 w 247650"/>
                <a:gd name="connsiteY316" fmla="*/ 9763 h 219075"/>
                <a:gd name="connsiteX317" fmla="*/ 126206 w 247650"/>
                <a:gd name="connsiteY317" fmla="*/ 3334 h 219075"/>
                <a:gd name="connsiteX318" fmla="*/ 129835 w 247650"/>
                <a:gd name="connsiteY318" fmla="*/ 600 h 219075"/>
                <a:gd name="connsiteX319" fmla="*/ 132131 w 247650"/>
                <a:gd name="connsiteY319"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247650" h="219075">
                  <a:moveTo>
                    <a:pt x="132931" y="143"/>
                  </a:moveTo>
                  <a:lnTo>
                    <a:pt x="136579" y="4305"/>
                  </a:lnTo>
                  <a:lnTo>
                    <a:pt x="137436" y="4467"/>
                  </a:lnTo>
                  <a:lnTo>
                    <a:pt x="139465" y="2829"/>
                  </a:lnTo>
                  <a:lnTo>
                    <a:pt x="139865" y="2724"/>
                  </a:lnTo>
                  <a:lnTo>
                    <a:pt x="144056" y="2581"/>
                  </a:lnTo>
                  <a:lnTo>
                    <a:pt x="145999" y="4029"/>
                  </a:lnTo>
                  <a:lnTo>
                    <a:pt x="147447" y="6848"/>
                  </a:lnTo>
                  <a:lnTo>
                    <a:pt x="148780" y="9096"/>
                  </a:lnTo>
                  <a:lnTo>
                    <a:pt x="150229" y="9706"/>
                  </a:lnTo>
                  <a:lnTo>
                    <a:pt x="154305" y="6877"/>
                  </a:lnTo>
                  <a:lnTo>
                    <a:pt x="156563" y="5934"/>
                  </a:lnTo>
                  <a:lnTo>
                    <a:pt x="158049" y="5963"/>
                  </a:lnTo>
                  <a:lnTo>
                    <a:pt x="163278" y="8506"/>
                  </a:lnTo>
                  <a:lnTo>
                    <a:pt x="165735" y="9896"/>
                  </a:lnTo>
                  <a:lnTo>
                    <a:pt x="166297" y="11154"/>
                  </a:lnTo>
                  <a:lnTo>
                    <a:pt x="166354" y="12640"/>
                  </a:lnTo>
                  <a:lnTo>
                    <a:pt x="165688" y="14840"/>
                  </a:lnTo>
                  <a:lnTo>
                    <a:pt x="165164" y="17231"/>
                  </a:lnTo>
                  <a:lnTo>
                    <a:pt x="166754" y="20050"/>
                  </a:lnTo>
                  <a:lnTo>
                    <a:pt x="168602" y="21965"/>
                  </a:lnTo>
                  <a:lnTo>
                    <a:pt x="172555" y="18802"/>
                  </a:lnTo>
                  <a:lnTo>
                    <a:pt x="174012" y="17926"/>
                  </a:lnTo>
                  <a:lnTo>
                    <a:pt x="175603" y="17897"/>
                  </a:lnTo>
                  <a:lnTo>
                    <a:pt x="177737" y="16726"/>
                  </a:lnTo>
                  <a:lnTo>
                    <a:pt x="179280" y="14954"/>
                  </a:lnTo>
                  <a:lnTo>
                    <a:pt x="180756" y="14345"/>
                  </a:lnTo>
                  <a:lnTo>
                    <a:pt x="183585" y="14764"/>
                  </a:lnTo>
                  <a:lnTo>
                    <a:pt x="188690" y="14345"/>
                  </a:lnTo>
                  <a:lnTo>
                    <a:pt x="194643" y="17116"/>
                  </a:lnTo>
                  <a:lnTo>
                    <a:pt x="195158" y="17974"/>
                  </a:lnTo>
                  <a:lnTo>
                    <a:pt x="198130" y="21212"/>
                  </a:lnTo>
                  <a:lnTo>
                    <a:pt x="199168" y="22822"/>
                  </a:lnTo>
                  <a:lnTo>
                    <a:pt x="200149" y="23336"/>
                  </a:lnTo>
                  <a:lnTo>
                    <a:pt x="201730" y="24917"/>
                  </a:lnTo>
                  <a:lnTo>
                    <a:pt x="203854" y="25908"/>
                  </a:lnTo>
                  <a:lnTo>
                    <a:pt x="205321" y="25603"/>
                  </a:lnTo>
                  <a:lnTo>
                    <a:pt x="206026" y="26127"/>
                  </a:lnTo>
                  <a:lnTo>
                    <a:pt x="206683" y="27365"/>
                  </a:lnTo>
                  <a:lnTo>
                    <a:pt x="206730" y="29480"/>
                  </a:lnTo>
                  <a:lnTo>
                    <a:pt x="206521" y="35500"/>
                  </a:lnTo>
                  <a:lnTo>
                    <a:pt x="205483" y="37233"/>
                  </a:lnTo>
                  <a:lnTo>
                    <a:pt x="204388" y="38643"/>
                  </a:lnTo>
                  <a:lnTo>
                    <a:pt x="204111" y="39738"/>
                  </a:lnTo>
                  <a:lnTo>
                    <a:pt x="204216" y="41062"/>
                  </a:lnTo>
                  <a:lnTo>
                    <a:pt x="205902" y="43653"/>
                  </a:lnTo>
                  <a:lnTo>
                    <a:pt x="208074" y="47663"/>
                  </a:lnTo>
                  <a:lnTo>
                    <a:pt x="208579" y="49978"/>
                  </a:lnTo>
                  <a:lnTo>
                    <a:pt x="208579" y="51721"/>
                  </a:lnTo>
                  <a:lnTo>
                    <a:pt x="205617" y="56826"/>
                  </a:lnTo>
                  <a:lnTo>
                    <a:pt x="204635" y="58017"/>
                  </a:lnTo>
                  <a:lnTo>
                    <a:pt x="203949" y="60522"/>
                  </a:lnTo>
                  <a:lnTo>
                    <a:pt x="203588" y="63065"/>
                  </a:lnTo>
                  <a:lnTo>
                    <a:pt x="203797" y="64122"/>
                  </a:lnTo>
                  <a:lnTo>
                    <a:pt x="208750" y="68161"/>
                  </a:lnTo>
                  <a:lnTo>
                    <a:pt x="212417" y="70342"/>
                  </a:lnTo>
                  <a:lnTo>
                    <a:pt x="213236" y="71409"/>
                  </a:lnTo>
                  <a:lnTo>
                    <a:pt x="213313" y="72076"/>
                  </a:lnTo>
                  <a:lnTo>
                    <a:pt x="211370" y="76390"/>
                  </a:lnTo>
                  <a:lnTo>
                    <a:pt x="211179" y="77553"/>
                  </a:lnTo>
                  <a:lnTo>
                    <a:pt x="214113" y="79334"/>
                  </a:lnTo>
                  <a:lnTo>
                    <a:pt x="215741" y="82144"/>
                  </a:lnTo>
                  <a:lnTo>
                    <a:pt x="217170" y="86716"/>
                  </a:lnTo>
                  <a:lnTo>
                    <a:pt x="219961" y="91087"/>
                  </a:lnTo>
                  <a:lnTo>
                    <a:pt x="225971" y="94955"/>
                  </a:lnTo>
                  <a:lnTo>
                    <a:pt x="230343" y="97469"/>
                  </a:lnTo>
                  <a:lnTo>
                    <a:pt x="231257" y="98612"/>
                  </a:lnTo>
                  <a:lnTo>
                    <a:pt x="231572" y="99965"/>
                  </a:lnTo>
                  <a:lnTo>
                    <a:pt x="231239" y="102946"/>
                  </a:lnTo>
                  <a:lnTo>
                    <a:pt x="230105" y="106575"/>
                  </a:lnTo>
                  <a:lnTo>
                    <a:pt x="229334" y="108585"/>
                  </a:lnTo>
                  <a:lnTo>
                    <a:pt x="231115" y="109423"/>
                  </a:lnTo>
                  <a:lnTo>
                    <a:pt x="235696" y="109195"/>
                  </a:lnTo>
                  <a:lnTo>
                    <a:pt x="241268" y="109899"/>
                  </a:lnTo>
                  <a:lnTo>
                    <a:pt x="247945" y="113881"/>
                  </a:lnTo>
                  <a:lnTo>
                    <a:pt x="247965" y="115662"/>
                  </a:lnTo>
                  <a:lnTo>
                    <a:pt x="247279" y="117291"/>
                  </a:lnTo>
                  <a:lnTo>
                    <a:pt x="247736" y="118996"/>
                  </a:lnTo>
                  <a:lnTo>
                    <a:pt x="248460" y="120444"/>
                  </a:lnTo>
                  <a:lnTo>
                    <a:pt x="254241" y="124873"/>
                  </a:lnTo>
                  <a:lnTo>
                    <a:pt x="254794" y="126159"/>
                  </a:lnTo>
                  <a:lnTo>
                    <a:pt x="254889" y="128311"/>
                  </a:lnTo>
                  <a:lnTo>
                    <a:pt x="254737" y="129883"/>
                  </a:lnTo>
                  <a:lnTo>
                    <a:pt x="253136" y="130207"/>
                  </a:lnTo>
                  <a:lnTo>
                    <a:pt x="251356" y="130940"/>
                  </a:lnTo>
                  <a:lnTo>
                    <a:pt x="248450" y="132826"/>
                  </a:lnTo>
                  <a:lnTo>
                    <a:pt x="247307" y="135484"/>
                  </a:lnTo>
                  <a:lnTo>
                    <a:pt x="242602" y="139141"/>
                  </a:lnTo>
                  <a:lnTo>
                    <a:pt x="239706" y="140799"/>
                  </a:lnTo>
                  <a:lnTo>
                    <a:pt x="237392" y="140865"/>
                  </a:lnTo>
                  <a:lnTo>
                    <a:pt x="231886" y="140122"/>
                  </a:lnTo>
                  <a:lnTo>
                    <a:pt x="229953" y="138322"/>
                  </a:lnTo>
                  <a:lnTo>
                    <a:pt x="229152" y="136665"/>
                  </a:lnTo>
                  <a:lnTo>
                    <a:pt x="227038" y="135912"/>
                  </a:lnTo>
                  <a:lnTo>
                    <a:pt x="224228" y="135845"/>
                  </a:lnTo>
                  <a:lnTo>
                    <a:pt x="220352" y="136131"/>
                  </a:lnTo>
                  <a:lnTo>
                    <a:pt x="219561" y="136636"/>
                  </a:lnTo>
                  <a:lnTo>
                    <a:pt x="218923" y="138665"/>
                  </a:lnTo>
                  <a:lnTo>
                    <a:pt x="217275" y="142142"/>
                  </a:lnTo>
                  <a:lnTo>
                    <a:pt x="216094" y="144094"/>
                  </a:lnTo>
                  <a:lnTo>
                    <a:pt x="217065" y="145294"/>
                  </a:lnTo>
                  <a:lnTo>
                    <a:pt x="218608" y="147790"/>
                  </a:lnTo>
                  <a:lnTo>
                    <a:pt x="221009" y="150952"/>
                  </a:lnTo>
                  <a:lnTo>
                    <a:pt x="223485" y="153762"/>
                  </a:lnTo>
                  <a:lnTo>
                    <a:pt x="224276" y="155477"/>
                  </a:lnTo>
                  <a:lnTo>
                    <a:pt x="224237" y="156705"/>
                  </a:lnTo>
                  <a:lnTo>
                    <a:pt x="223066" y="158144"/>
                  </a:lnTo>
                  <a:lnTo>
                    <a:pt x="223238" y="161039"/>
                  </a:lnTo>
                  <a:lnTo>
                    <a:pt x="225638" y="164840"/>
                  </a:lnTo>
                  <a:lnTo>
                    <a:pt x="224828" y="165449"/>
                  </a:lnTo>
                  <a:lnTo>
                    <a:pt x="224580" y="170107"/>
                  </a:lnTo>
                  <a:lnTo>
                    <a:pt x="224609" y="175070"/>
                  </a:lnTo>
                  <a:lnTo>
                    <a:pt x="225257" y="176270"/>
                  </a:lnTo>
                  <a:lnTo>
                    <a:pt x="226543" y="177260"/>
                  </a:lnTo>
                  <a:lnTo>
                    <a:pt x="227638" y="179070"/>
                  </a:lnTo>
                  <a:lnTo>
                    <a:pt x="229458" y="183185"/>
                  </a:lnTo>
                  <a:lnTo>
                    <a:pt x="229581" y="184261"/>
                  </a:lnTo>
                  <a:lnTo>
                    <a:pt x="224514" y="183956"/>
                  </a:lnTo>
                  <a:lnTo>
                    <a:pt x="218427" y="184080"/>
                  </a:lnTo>
                  <a:lnTo>
                    <a:pt x="215008" y="186471"/>
                  </a:lnTo>
                  <a:lnTo>
                    <a:pt x="213674" y="185919"/>
                  </a:lnTo>
                  <a:lnTo>
                    <a:pt x="211293" y="185309"/>
                  </a:lnTo>
                  <a:lnTo>
                    <a:pt x="208655" y="186642"/>
                  </a:lnTo>
                  <a:lnTo>
                    <a:pt x="205054" y="190672"/>
                  </a:lnTo>
                  <a:lnTo>
                    <a:pt x="202635" y="193177"/>
                  </a:lnTo>
                  <a:lnTo>
                    <a:pt x="200283" y="196682"/>
                  </a:lnTo>
                  <a:lnTo>
                    <a:pt x="199540" y="198577"/>
                  </a:lnTo>
                  <a:lnTo>
                    <a:pt x="198054" y="202063"/>
                  </a:lnTo>
                  <a:lnTo>
                    <a:pt x="196691" y="206045"/>
                  </a:lnTo>
                  <a:lnTo>
                    <a:pt x="197434" y="208826"/>
                  </a:lnTo>
                  <a:lnTo>
                    <a:pt x="198549" y="211407"/>
                  </a:lnTo>
                  <a:lnTo>
                    <a:pt x="198797" y="214189"/>
                  </a:lnTo>
                  <a:lnTo>
                    <a:pt x="199349" y="216360"/>
                  </a:lnTo>
                  <a:lnTo>
                    <a:pt x="197863" y="217942"/>
                  </a:lnTo>
                  <a:lnTo>
                    <a:pt x="196996" y="220218"/>
                  </a:lnTo>
                  <a:lnTo>
                    <a:pt x="194463" y="219818"/>
                  </a:lnTo>
                  <a:lnTo>
                    <a:pt x="191358" y="217637"/>
                  </a:lnTo>
                  <a:lnTo>
                    <a:pt x="190700" y="214474"/>
                  </a:lnTo>
                  <a:lnTo>
                    <a:pt x="188309" y="212274"/>
                  </a:lnTo>
                  <a:lnTo>
                    <a:pt x="186737" y="211122"/>
                  </a:lnTo>
                  <a:lnTo>
                    <a:pt x="184147" y="210950"/>
                  </a:lnTo>
                  <a:lnTo>
                    <a:pt x="180004" y="211979"/>
                  </a:lnTo>
                  <a:lnTo>
                    <a:pt x="174584" y="212770"/>
                  </a:lnTo>
                  <a:lnTo>
                    <a:pt x="170498" y="212979"/>
                  </a:lnTo>
                  <a:lnTo>
                    <a:pt x="168269" y="214103"/>
                  </a:lnTo>
                  <a:lnTo>
                    <a:pt x="164973" y="215208"/>
                  </a:lnTo>
                  <a:lnTo>
                    <a:pt x="163697" y="213893"/>
                  </a:lnTo>
                  <a:lnTo>
                    <a:pt x="161868" y="210303"/>
                  </a:lnTo>
                  <a:lnTo>
                    <a:pt x="160373" y="206721"/>
                  </a:lnTo>
                  <a:lnTo>
                    <a:pt x="159334" y="205149"/>
                  </a:lnTo>
                  <a:lnTo>
                    <a:pt x="158439" y="204711"/>
                  </a:lnTo>
                  <a:lnTo>
                    <a:pt x="157334" y="204797"/>
                  </a:lnTo>
                  <a:lnTo>
                    <a:pt x="156067" y="205930"/>
                  </a:lnTo>
                  <a:lnTo>
                    <a:pt x="155115" y="207102"/>
                  </a:lnTo>
                  <a:lnTo>
                    <a:pt x="153771" y="207512"/>
                  </a:lnTo>
                  <a:lnTo>
                    <a:pt x="151695" y="208455"/>
                  </a:lnTo>
                  <a:lnTo>
                    <a:pt x="150181" y="209731"/>
                  </a:lnTo>
                  <a:lnTo>
                    <a:pt x="148524" y="213027"/>
                  </a:lnTo>
                  <a:lnTo>
                    <a:pt x="147428" y="212798"/>
                  </a:lnTo>
                  <a:lnTo>
                    <a:pt x="146295" y="212036"/>
                  </a:lnTo>
                  <a:lnTo>
                    <a:pt x="144989" y="208350"/>
                  </a:lnTo>
                  <a:lnTo>
                    <a:pt x="143199" y="207502"/>
                  </a:lnTo>
                  <a:lnTo>
                    <a:pt x="140332" y="207454"/>
                  </a:lnTo>
                  <a:lnTo>
                    <a:pt x="136779" y="206673"/>
                  </a:lnTo>
                  <a:lnTo>
                    <a:pt x="133893" y="205549"/>
                  </a:lnTo>
                  <a:lnTo>
                    <a:pt x="132845" y="205816"/>
                  </a:lnTo>
                  <a:lnTo>
                    <a:pt x="131121" y="207388"/>
                  </a:lnTo>
                  <a:lnTo>
                    <a:pt x="129274" y="207616"/>
                  </a:lnTo>
                  <a:lnTo>
                    <a:pt x="125196" y="206216"/>
                  </a:lnTo>
                  <a:lnTo>
                    <a:pt x="124406" y="206864"/>
                  </a:lnTo>
                  <a:lnTo>
                    <a:pt x="123330" y="208931"/>
                  </a:lnTo>
                  <a:lnTo>
                    <a:pt x="122063" y="210922"/>
                  </a:lnTo>
                  <a:lnTo>
                    <a:pt x="120958" y="211122"/>
                  </a:lnTo>
                  <a:lnTo>
                    <a:pt x="120339" y="210607"/>
                  </a:lnTo>
                  <a:lnTo>
                    <a:pt x="120682" y="207073"/>
                  </a:lnTo>
                  <a:lnTo>
                    <a:pt x="118320" y="205826"/>
                  </a:lnTo>
                  <a:lnTo>
                    <a:pt x="114338" y="205626"/>
                  </a:lnTo>
                  <a:lnTo>
                    <a:pt x="111538" y="206140"/>
                  </a:lnTo>
                  <a:lnTo>
                    <a:pt x="110176" y="205997"/>
                  </a:lnTo>
                  <a:lnTo>
                    <a:pt x="109471" y="205311"/>
                  </a:lnTo>
                  <a:lnTo>
                    <a:pt x="106042" y="199358"/>
                  </a:lnTo>
                  <a:lnTo>
                    <a:pt x="104232" y="198977"/>
                  </a:lnTo>
                  <a:lnTo>
                    <a:pt x="100984" y="199272"/>
                  </a:lnTo>
                  <a:lnTo>
                    <a:pt x="96193" y="198549"/>
                  </a:lnTo>
                  <a:lnTo>
                    <a:pt x="90668" y="197206"/>
                  </a:lnTo>
                  <a:lnTo>
                    <a:pt x="87630" y="196710"/>
                  </a:lnTo>
                  <a:lnTo>
                    <a:pt x="86059" y="195367"/>
                  </a:lnTo>
                  <a:lnTo>
                    <a:pt x="82658" y="194910"/>
                  </a:lnTo>
                  <a:lnTo>
                    <a:pt x="73514" y="192386"/>
                  </a:lnTo>
                  <a:lnTo>
                    <a:pt x="69790" y="191938"/>
                  </a:lnTo>
                  <a:lnTo>
                    <a:pt x="64294" y="191900"/>
                  </a:lnTo>
                  <a:lnTo>
                    <a:pt x="55931" y="191338"/>
                  </a:lnTo>
                  <a:lnTo>
                    <a:pt x="50568" y="191653"/>
                  </a:lnTo>
                  <a:lnTo>
                    <a:pt x="48083" y="192491"/>
                  </a:lnTo>
                  <a:lnTo>
                    <a:pt x="45215" y="193015"/>
                  </a:lnTo>
                  <a:lnTo>
                    <a:pt x="40367" y="193472"/>
                  </a:lnTo>
                  <a:lnTo>
                    <a:pt x="38395" y="193424"/>
                  </a:lnTo>
                  <a:lnTo>
                    <a:pt x="35290" y="193700"/>
                  </a:lnTo>
                  <a:lnTo>
                    <a:pt x="31728" y="194377"/>
                  </a:lnTo>
                  <a:lnTo>
                    <a:pt x="30709" y="195624"/>
                  </a:lnTo>
                  <a:lnTo>
                    <a:pt x="29537" y="198377"/>
                  </a:lnTo>
                  <a:lnTo>
                    <a:pt x="25441" y="203121"/>
                  </a:lnTo>
                  <a:lnTo>
                    <a:pt x="21470" y="206264"/>
                  </a:lnTo>
                  <a:lnTo>
                    <a:pt x="20746" y="206531"/>
                  </a:lnTo>
                  <a:lnTo>
                    <a:pt x="18422" y="204864"/>
                  </a:lnTo>
                  <a:lnTo>
                    <a:pt x="16488" y="204302"/>
                  </a:lnTo>
                  <a:lnTo>
                    <a:pt x="14211" y="204121"/>
                  </a:lnTo>
                  <a:lnTo>
                    <a:pt x="12602" y="204654"/>
                  </a:lnTo>
                  <a:lnTo>
                    <a:pt x="11592" y="205445"/>
                  </a:lnTo>
                  <a:lnTo>
                    <a:pt x="11725" y="209093"/>
                  </a:lnTo>
                  <a:lnTo>
                    <a:pt x="11497" y="209407"/>
                  </a:lnTo>
                  <a:lnTo>
                    <a:pt x="9744" y="205083"/>
                  </a:lnTo>
                  <a:lnTo>
                    <a:pt x="9887" y="201158"/>
                  </a:lnTo>
                  <a:lnTo>
                    <a:pt x="10859" y="198911"/>
                  </a:lnTo>
                  <a:lnTo>
                    <a:pt x="12049" y="196882"/>
                  </a:lnTo>
                  <a:lnTo>
                    <a:pt x="11563" y="193843"/>
                  </a:lnTo>
                  <a:lnTo>
                    <a:pt x="12725" y="189814"/>
                  </a:lnTo>
                  <a:lnTo>
                    <a:pt x="12764" y="186890"/>
                  </a:lnTo>
                  <a:lnTo>
                    <a:pt x="12249" y="185633"/>
                  </a:lnTo>
                  <a:lnTo>
                    <a:pt x="11306" y="184175"/>
                  </a:lnTo>
                  <a:lnTo>
                    <a:pt x="8716" y="182556"/>
                  </a:lnTo>
                  <a:lnTo>
                    <a:pt x="7572" y="181289"/>
                  </a:lnTo>
                  <a:lnTo>
                    <a:pt x="4067" y="179594"/>
                  </a:lnTo>
                  <a:lnTo>
                    <a:pt x="591" y="177489"/>
                  </a:lnTo>
                  <a:lnTo>
                    <a:pt x="0" y="176193"/>
                  </a:lnTo>
                  <a:lnTo>
                    <a:pt x="162" y="175308"/>
                  </a:lnTo>
                  <a:lnTo>
                    <a:pt x="771" y="173955"/>
                  </a:lnTo>
                  <a:lnTo>
                    <a:pt x="3429" y="170002"/>
                  </a:lnTo>
                  <a:lnTo>
                    <a:pt x="6305" y="166154"/>
                  </a:lnTo>
                  <a:lnTo>
                    <a:pt x="8144" y="164611"/>
                  </a:lnTo>
                  <a:lnTo>
                    <a:pt x="17907" y="159658"/>
                  </a:lnTo>
                  <a:lnTo>
                    <a:pt x="19412" y="157924"/>
                  </a:lnTo>
                  <a:lnTo>
                    <a:pt x="19793" y="154991"/>
                  </a:lnTo>
                  <a:lnTo>
                    <a:pt x="19812" y="152857"/>
                  </a:lnTo>
                  <a:lnTo>
                    <a:pt x="19631" y="149047"/>
                  </a:lnTo>
                  <a:lnTo>
                    <a:pt x="19031" y="143618"/>
                  </a:lnTo>
                  <a:lnTo>
                    <a:pt x="18288" y="139865"/>
                  </a:lnTo>
                  <a:lnTo>
                    <a:pt x="16421" y="132797"/>
                  </a:lnTo>
                  <a:lnTo>
                    <a:pt x="11335" y="118100"/>
                  </a:lnTo>
                  <a:lnTo>
                    <a:pt x="8277" y="102737"/>
                  </a:lnTo>
                  <a:lnTo>
                    <a:pt x="10268" y="103642"/>
                  </a:lnTo>
                  <a:lnTo>
                    <a:pt x="14935" y="103975"/>
                  </a:lnTo>
                  <a:lnTo>
                    <a:pt x="18641" y="102918"/>
                  </a:lnTo>
                  <a:lnTo>
                    <a:pt x="20564" y="102765"/>
                  </a:lnTo>
                  <a:lnTo>
                    <a:pt x="22279" y="103108"/>
                  </a:lnTo>
                  <a:lnTo>
                    <a:pt x="24832" y="102498"/>
                  </a:lnTo>
                  <a:lnTo>
                    <a:pt x="27165" y="102251"/>
                  </a:lnTo>
                  <a:lnTo>
                    <a:pt x="28375" y="103632"/>
                  </a:lnTo>
                  <a:lnTo>
                    <a:pt x="30547" y="104851"/>
                  </a:lnTo>
                  <a:lnTo>
                    <a:pt x="34843" y="103099"/>
                  </a:lnTo>
                  <a:lnTo>
                    <a:pt x="38643" y="100917"/>
                  </a:lnTo>
                  <a:lnTo>
                    <a:pt x="42586" y="101155"/>
                  </a:lnTo>
                  <a:lnTo>
                    <a:pt x="43149" y="100079"/>
                  </a:lnTo>
                  <a:lnTo>
                    <a:pt x="44129" y="94602"/>
                  </a:lnTo>
                  <a:lnTo>
                    <a:pt x="45301" y="93402"/>
                  </a:lnTo>
                  <a:lnTo>
                    <a:pt x="50016" y="93955"/>
                  </a:lnTo>
                  <a:lnTo>
                    <a:pt x="51759" y="92964"/>
                  </a:lnTo>
                  <a:lnTo>
                    <a:pt x="53588" y="90259"/>
                  </a:lnTo>
                  <a:lnTo>
                    <a:pt x="56369" y="88563"/>
                  </a:lnTo>
                  <a:lnTo>
                    <a:pt x="58693" y="88573"/>
                  </a:lnTo>
                  <a:lnTo>
                    <a:pt x="61113" y="86668"/>
                  </a:lnTo>
                  <a:lnTo>
                    <a:pt x="62303" y="87944"/>
                  </a:lnTo>
                  <a:lnTo>
                    <a:pt x="62884" y="90221"/>
                  </a:lnTo>
                  <a:lnTo>
                    <a:pt x="62084" y="92030"/>
                  </a:lnTo>
                  <a:lnTo>
                    <a:pt x="62427" y="92745"/>
                  </a:lnTo>
                  <a:lnTo>
                    <a:pt x="64103" y="93640"/>
                  </a:lnTo>
                  <a:lnTo>
                    <a:pt x="66970" y="93612"/>
                  </a:lnTo>
                  <a:lnTo>
                    <a:pt x="68809" y="92869"/>
                  </a:lnTo>
                  <a:lnTo>
                    <a:pt x="69237" y="91830"/>
                  </a:lnTo>
                  <a:lnTo>
                    <a:pt x="69237" y="89945"/>
                  </a:lnTo>
                  <a:lnTo>
                    <a:pt x="68780" y="88182"/>
                  </a:lnTo>
                  <a:lnTo>
                    <a:pt x="67561" y="86668"/>
                  </a:lnTo>
                  <a:lnTo>
                    <a:pt x="65275" y="85877"/>
                  </a:lnTo>
                  <a:lnTo>
                    <a:pt x="63684" y="85858"/>
                  </a:lnTo>
                  <a:lnTo>
                    <a:pt x="63418" y="84887"/>
                  </a:lnTo>
                  <a:lnTo>
                    <a:pt x="63961" y="82820"/>
                  </a:lnTo>
                  <a:lnTo>
                    <a:pt x="65370" y="78991"/>
                  </a:lnTo>
                  <a:lnTo>
                    <a:pt x="67103" y="75533"/>
                  </a:lnTo>
                  <a:lnTo>
                    <a:pt x="68161" y="74228"/>
                  </a:lnTo>
                  <a:lnTo>
                    <a:pt x="68342" y="73019"/>
                  </a:lnTo>
                  <a:lnTo>
                    <a:pt x="68142" y="70923"/>
                  </a:lnTo>
                  <a:lnTo>
                    <a:pt x="68104" y="67142"/>
                  </a:lnTo>
                  <a:lnTo>
                    <a:pt x="69656" y="61808"/>
                  </a:lnTo>
                  <a:lnTo>
                    <a:pt x="71752" y="57826"/>
                  </a:lnTo>
                  <a:lnTo>
                    <a:pt x="74562" y="56521"/>
                  </a:lnTo>
                  <a:lnTo>
                    <a:pt x="78000" y="55826"/>
                  </a:lnTo>
                  <a:lnTo>
                    <a:pt x="80200" y="53921"/>
                  </a:lnTo>
                  <a:lnTo>
                    <a:pt x="81286" y="51730"/>
                  </a:lnTo>
                  <a:lnTo>
                    <a:pt x="81696" y="49873"/>
                  </a:lnTo>
                  <a:lnTo>
                    <a:pt x="82220" y="48273"/>
                  </a:lnTo>
                  <a:lnTo>
                    <a:pt x="83315" y="47568"/>
                  </a:lnTo>
                  <a:lnTo>
                    <a:pt x="91583" y="48006"/>
                  </a:lnTo>
                  <a:lnTo>
                    <a:pt x="92850" y="44548"/>
                  </a:lnTo>
                  <a:lnTo>
                    <a:pt x="93564" y="43586"/>
                  </a:lnTo>
                  <a:lnTo>
                    <a:pt x="95145" y="42558"/>
                  </a:lnTo>
                  <a:lnTo>
                    <a:pt x="96250" y="41329"/>
                  </a:lnTo>
                  <a:lnTo>
                    <a:pt x="95841" y="40377"/>
                  </a:lnTo>
                  <a:lnTo>
                    <a:pt x="93726" y="39767"/>
                  </a:lnTo>
                  <a:lnTo>
                    <a:pt x="88754" y="39224"/>
                  </a:lnTo>
                  <a:lnTo>
                    <a:pt x="87754" y="38072"/>
                  </a:lnTo>
                  <a:lnTo>
                    <a:pt x="88068" y="36690"/>
                  </a:lnTo>
                  <a:lnTo>
                    <a:pt x="89392" y="33109"/>
                  </a:lnTo>
                  <a:lnTo>
                    <a:pt x="90659" y="28480"/>
                  </a:lnTo>
                  <a:lnTo>
                    <a:pt x="91317" y="24889"/>
                  </a:lnTo>
                  <a:lnTo>
                    <a:pt x="91383" y="22765"/>
                  </a:lnTo>
                  <a:lnTo>
                    <a:pt x="92097" y="22193"/>
                  </a:lnTo>
                  <a:lnTo>
                    <a:pt x="96145" y="21517"/>
                  </a:lnTo>
                  <a:lnTo>
                    <a:pt x="97507" y="20793"/>
                  </a:lnTo>
                  <a:lnTo>
                    <a:pt x="100994" y="15878"/>
                  </a:lnTo>
                  <a:lnTo>
                    <a:pt x="103651" y="15040"/>
                  </a:lnTo>
                  <a:lnTo>
                    <a:pt x="110519" y="16307"/>
                  </a:lnTo>
                  <a:lnTo>
                    <a:pt x="113662" y="16212"/>
                  </a:lnTo>
                  <a:lnTo>
                    <a:pt x="114519" y="16326"/>
                  </a:lnTo>
                  <a:lnTo>
                    <a:pt x="117663" y="16545"/>
                  </a:lnTo>
                  <a:lnTo>
                    <a:pt x="118006" y="16050"/>
                  </a:lnTo>
                  <a:lnTo>
                    <a:pt x="119415" y="11182"/>
                  </a:lnTo>
                  <a:lnTo>
                    <a:pt x="120805" y="9763"/>
                  </a:lnTo>
                  <a:lnTo>
                    <a:pt x="126206" y="3334"/>
                  </a:lnTo>
                  <a:lnTo>
                    <a:pt x="129835" y="600"/>
                  </a:lnTo>
                  <a:lnTo>
                    <a:pt x="132131" y="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92" name="Freeform: Shape 91">
              <a:extLst>
                <a:ext uri="{FF2B5EF4-FFF2-40B4-BE49-F238E27FC236}">
                  <a16:creationId xmlns:a16="http://schemas.microsoft.com/office/drawing/2014/main" id="{B9E28478-0F15-41EC-8583-3DD04C4A39B4}"/>
                </a:ext>
              </a:extLst>
            </p:cNvPr>
            <p:cNvSpPr/>
            <p:nvPr/>
          </p:nvSpPr>
          <p:spPr>
            <a:xfrm>
              <a:off x="6647234" y="2965357"/>
              <a:ext cx="244712" cy="142747"/>
            </a:xfrm>
            <a:custGeom>
              <a:avLst/>
              <a:gdLst>
                <a:gd name="connsiteX0" fmla="*/ 95012 w 114300"/>
                <a:gd name="connsiteY0" fmla="*/ 9944 h 66675"/>
                <a:gd name="connsiteX1" fmla="*/ 95821 w 114300"/>
                <a:gd name="connsiteY1" fmla="*/ 10459 h 66675"/>
                <a:gd name="connsiteX2" fmla="*/ 97726 w 114300"/>
                <a:gd name="connsiteY2" fmla="*/ 12202 h 66675"/>
                <a:gd name="connsiteX3" fmla="*/ 97279 w 114300"/>
                <a:gd name="connsiteY3" fmla="*/ 15164 h 66675"/>
                <a:gd name="connsiteX4" fmla="*/ 95097 w 114300"/>
                <a:gd name="connsiteY4" fmla="*/ 19926 h 66675"/>
                <a:gd name="connsiteX5" fmla="*/ 93945 w 114300"/>
                <a:gd name="connsiteY5" fmla="*/ 23774 h 66675"/>
                <a:gd name="connsiteX6" fmla="*/ 93821 w 114300"/>
                <a:gd name="connsiteY6" fmla="*/ 26718 h 66675"/>
                <a:gd name="connsiteX7" fmla="*/ 94040 w 114300"/>
                <a:gd name="connsiteY7" fmla="*/ 28099 h 66675"/>
                <a:gd name="connsiteX8" fmla="*/ 94431 w 114300"/>
                <a:gd name="connsiteY8" fmla="*/ 28080 h 66675"/>
                <a:gd name="connsiteX9" fmla="*/ 96507 w 114300"/>
                <a:gd name="connsiteY9" fmla="*/ 28289 h 66675"/>
                <a:gd name="connsiteX10" fmla="*/ 97574 w 114300"/>
                <a:gd name="connsiteY10" fmla="*/ 28289 h 66675"/>
                <a:gd name="connsiteX11" fmla="*/ 100917 w 114300"/>
                <a:gd name="connsiteY11" fmla="*/ 29080 h 66675"/>
                <a:gd name="connsiteX12" fmla="*/ 103594 w 114300"/>
                <a:gd name="connsiteY12" fmla="*/ 30242 h 66675"/>
                <a:gd name="connsiteX13" fmla="*/ 104118 w 114300"/>
                <a:gd name="connsiteY13" fmla="*/ 31471 h 66675"/>
                <a:gd name="connsiteX14" fmla="*/ 104460 w 114300"/>
                <a:gd name="connsiteY14" fmla="*/ 32966 h 66675"/>
                <a:gd name="connsiteX15" fmla="*/ 107652 w 114300"/>
                <a:gd name="connsiteY15" fmla="*/ 35005 h 66675"/>
                <a:gd name="connsiteX16" fmla="*/ 111300 w 114300"/>
                <a:gd name="connsiteY16" fmla="*/ 36328 h 66675"/>
                <a:gd name="connsiteX17" fmla="*/ 112538 w 114300"/>
                <a:gd name="connsiteY17" fmla="*/ 35900 h 66675"/>
                <a:gd name="connsiteX18" fmla="*/ 117072 w 114300"/>
                <a:gd name="connsiteY18" fmla="*/ 31128 h 66675"/>
                <a:gd name="connsiteX19" fmla="*/ 118824 w 114300"/>
                <a:gd name="connsiteY19" fmla="*/ 31918 h 66675"/>
                <a:gd name="connsiteX20" fmla="*/ 119882 w 114300"/>
                <a:gd name="connsiteY20" fmla="*/ 34452 h 66675"/>
                <a:gd name="connsiteX21" fmla="*/ 119834 w 114300"/>
                <a:gd name="connsiteY21" fmla="*/ 35805 h 66675"/>
                <a:gd name="connsiteX22" fmla="*/ 118586 w 114300"/>
                <a:gd name="connsiteY22" fmla="*/ 40862 h 66675"/>
                <a:gd name="connsiteX23" fmla="*/ 118367 w 114300"/>
                <a:gd name="connsiteY23" fmla="*/ 43577 h 66675"/>
                <a:gd name="connsiteX24" fmla="*/ 119443 w 114300"/>
                <a:gd name="connsiteY24" fmla="*/ 45368 h 66675"/>
                <a:gd name="connsiteX25" fmla="*/ 119558 w 114300"/>
                <a:gd name="connsiteY25" fmla="*/ 46768 h 66675"/>
                <a:gd name="connsiteX26" fmla="*/ 119243 w 114300"/>
                <a:gd name="connsiteY26" fmla="*/ 48035 h 66675"/>
                <a:gd name="connsiteX27" fmla="*/ 117434 w 114300"/>
                <a:gd name="connsiteY27" fmla="*/ 48149 h 66675"/>
                <a:gd name="connsiteX28" fmla="*/ 115005 w 114300"/>
                <a:gd name="connsiteY28" fmla="*/ 47463 h 66675"/>
                <a:gd name="connsiteX29" fmla="*/ 112957 w 114300"/>
                <a:gd name="connsiteY29" fmla="*/ 45282 h 66675"/>
                <a:gd name="connsiteX30" fmla="*/ 111404 w 114300"/>
                <a:gd name="connsiteY30" fmla="*/ 45549 h 66675"/>
                <a:gd name="connsiteX31" fmla="*/ 110061 w 114300"/>
                <a:gd name="connsiteY31" fmla="*/ 46111 h 66675"/>
                <a:gd name="connsiteX32" fmla="*/ 109366 w 114300"/>
                <a:gd name="connsiteY32" fmla="*/ 48168 h 66675"/>
                <a:gd name="connsiteX33" fmla="*/ 108756 w 114300"/>
                <a:gd name="connsiteY33" fmla="*/ 50625 h 66675"/>
                <a:gd name="connsiteX34" fmla="*/ 108956 w 114300"/>
                <a:gd name="connsiteY34" fmla="*/ 51988 h 66675"/>
                <a:gd name="connsiteX35" fmla="*/ 109918 w 114300"/>
                <a:gd name="connsiteY35" fmla="*/ 53045 h 66675"/>
                <a:gd name="connsiteX36" fmla="*/ 110661 w 114300"/>
                <a:gd name="connsiteY36" fmla="*/ 55274 h 66675"/>
                <a:gd name="connsiteX37" fmla="*/ 111204 w 114300"/>
                <a:gd name="connsiteY37" fmla="*/ 58169 h 66675"/>
                <a:gd name="connsiteX38" fmla="*/ 111614 w 114300"/>
                <a:gd name="connsiteY38" fmla="*/ 59493 h 66675"/>
                <a:gd name="connsiteX39" fmla="*/ 111166 w 114300"/>
                <a:gd name="connsiteY39" fmla="*/ 60084 h 66675"/>
                <a:gd name="connsiteX40" fmla="*/ 109890 w 114300"/>
                <a:gd name="connsiteY40" fmla="*/ 60484 h 66675"/>
                <a:gd name="connsiteX41" fmla="*/ 108823 w 114300"/>
                <a:gd name="connsiteY41" fmla="*/ 60093 h 66675"/>
                <a:gd name="connsiteX42" fmla="*/ 106975 w 114300"/>
                <a:gd name="connsiteY42" fmla="*/ 56636 h 66675"/>
                <a:gd name="connsiteX43" fmla="*/ 106108 w 114300"/>
                <a:gd name="connsiteY43" fmla="*/ 55321 h 66675"/>
                <a:gd name="connsiteX44" fmla="*/ 104642 w 114300"/>
                <a:gd name="connsiteY44" fmla="*/ 55083 h 66675"/>
                <a:gd name="connsiteX45" fmla="*/ 102060 w 114300"/>
                <a:gd name="connsiteY45" fmla="*/ 55931 h 66675"/>
                <a:gd name="connsiteX46" fmla="*/ 98098 w 114300"/>
                <a:gd name="connsiteY46" fmla="*/ 57864 h 66675"/>
                <a:gd name="connsiteX47" fmla="*/ 96488 w 114300"/>
                <a:gd name="connsiteY47" fmla="*/ 57855 h 66675"/>
                <a:gd name="connsiteX48" fmla="*/ 95135 w 114300"/>
                <a:gd name="connsiteY48" fmla="*/ 57465 h 66675"/>
                <a:gd name="connsiteX49" fmla="*/ 93859 w 114300"/>
                <a:gd name="connsiteY49" fmla="*/ 55826 h 66675"/>
                <a:gd name="connsiteX50" fmla="*/ 92773 w 114300"/>
                <a:gd name="connsiteY50" fmla="*/ 52654 h 66675"/>
                <a:gd name="connsiteX51" fmla="*/ 92430 w 114300"/>
                <a:gd name="connsiteY51" fmla="*/ 50663 h 66675"/>
                <a:gd name="connsiteX52" fmla="*/ 91678 w 114300"/>
                <a:gd name="connsiteY52" fmla="*/ 50721 h 66675"/>
                <a:gd name="connsiteX53" fmla="*/ 89135 w 114300"/>
                <a:gd name="connsiteY53" fmla="*/ 50149 h 66675"/>
                <a:gd name="connsiteX54" fmla="*/ 87954 w 114300"/>
                <a:gd name="connsiteY54" fmla="*/ 50940 h 66675"/>
                <a:gd name="connsiteX55" fmla="*/ 87944 w 114300"/>
                <a:gd name="connsiteY55" fmla="*/ 54178 h 66675"/>
                <a:gd name="connsiteX56" fmla="*/ 87716 w 114300"/>
                <a:gd name="connsiteY56" fmla="*/ 58217 h 66675"/>
                <a:gd name="connsiteX57" fmla="*/ 86439 w 114300"/>
                <a:gd name="connsiteY57" fmla="*/ 60817 h 66675"/>
                <a:gd name="connsiteX58" fmla="*/ 82896 w 114300"/>
                <a:gd name="connsiteY58" fmla="*/ 65313 h 66675"/>
                <a:gd name="connsiteX59" fmla="*/ 81601 w 114300"/>
                <a:gd name="connsiteY59" fmla="*/ 67266 h 66675"/>
                <a:gd name="connsiteX60" fmla="*/ 81077 w 114300"/>
                <a:gd name="connsiteY60" fmla="*/ 68675 h 66675"/>
                <a:gd name="connsiteX61" fmla="*/ 80972 w 114300"/>
                <a:gd name="connsiteY61" fmla="*/ 69895 h 66675"/>
                <a:gd name="connsiteX62" fmla="*/ 81515 w 114300"/>
                <a:gd name="connsiteY62" fmla="*/ 72000 h 66675"/>
                <a:gd name="connsiteX63" fmla="*/ 82248 w 114300"/>
                <a:gd name="connsiteY63" fmla="*/ 74009 h 66675"/>
                <a:gd name="connsiteX64" fmla="*/ 81629 w 114300"/>
                <a:gd name="connsiteY64" fmla="*/ 75152 h 66675"/>
                <a:gd name="connsiteX65" fmla="*/ 79762 w 114300"/>
                <a:gd name="connsiteY65" fmla="*/ 75752 h 66675"/>
                <a:gd name="connsiteX66" fmla="*/ 78438 w 114300"/>
                <a:gd name="connsiteY66" fmla="*/ 74533 h 66675"/>
                <a:gd name="connsiteX67" fmla="*/ 77933 w 114300"/>
                <a:gd name="connsiteY67" fmla="*/ 72362 h 66675"/>
                <a:gd name="connsiteX68" fmla="*/ 75066 w 114300"/>
                <a:gd name="connsiteY68" fmla="*/ 69390 h 66675"/>
                <a:gd name="connsiteX69" fmla="*/ 76371 w 114300"/>
                <a:gd name="connsiteY69" fmla="*/ 66904 h 66675"/>
                <a:gd name="connsiteX70" fmla="*/ 76152 w 114300"/>
                <a:gd name="connsiteY70" fmla="*/ 66285 h 66675"/>
                <a:gd name="connsiteX71" fmla="*/ 71418 w 114300"/>
                <a:gd name="connsiteY71" fmla="*/ 64989 h 66675"/>
                <a:gd name="connsiteX72" fmla="*/ 69380 w 114300"/>
                <a:gd name="connsiteY72" fmla="*/ 63103 h 66675"/>
                <a:gd name="connsiteX73" fmla="*/ 66522 w 114300"/>
                <a:gd name="connsiteY73" fmla="*/ 59789 h 66675"/>
                <a:gd name="connsiteX74" fmla="*/ 65989 w 114300"/>
                <a:gd name="connsiteY74" fmla="*/ 58369 h 66675"/>
                <a:gd name="connsiteX75" fmla="*/ 66113 w 114300"/>
                <a:gd name="connsiteY75" fmla="*/ 53740 h 66675"/>
                <a:gd name="connsiteX76" fmla="*/ 65942 w 114300"/>
                <a:gd name="connsiteY76" fmla="*/ 52616 h 66675"/>
                <a:gd name="connsiteX77" fmla="*/ 65561 w 114300"/>
                <a:gd name="connsiteY77" fmla="*/ 52064 h 66675"/>
                <a:gd name="connsiteX78" fmla="*/ 64179 w 114300"/>
                <a:gd name="connsiteY78" fmla="*/ 52102 h 66675"/>
                <a:gd name="connsiteX79" fmla="*/ 62246 w 114300"/>
                <a:gd name="connsiteY79" fmla="*/ 53712 h 66675"/>
                <a:gd name="connsiteX80" fmla="*/ 60465 w 114300"/>
                <a:gd name="connsiteY80" fmla="*/ 56112 h 66675"/>
                <a:gd name="connsiteX81" fmla="*/ 56826 w 114300"/>
                <a:gd name="connsiteY81" fmla="*/ 58826 h 66675"/>
                <a:gd name="connsiteX82" fmla="*/ 56445 w 114300"/>
                <a:gd name="connsiteY82" fmla="*/ 59398 h 66675"/>
                <a:gd name="connsiteX83" fmla="*/ 57674 w 114300"/>
                <a:gd name="connsiteY83" fmla="*/ 62036 h 66675"/>
                <a:gd name="connsiteX84" fmla="*/ 57617 w 114300"/>
                <a:gd name="connsiteY84" fmla="*/ 63055 h 66675"/>
                <a:gd name="connsiteX85" fmla="*/ 54645 w 114300"/>
                <a:gd name="connsiteY85" fmla="*/ 67256 h 66675"/>
                <a:gd name="connsiteX86" fmla="*/ 54083 w 114300"/>
                <a:gd name="connsiteY86" fmla="*/ 68637 h 66675"/>
                <a:gd name="connsiteX87" fmla="*/ 50320 w 114300"/>
                <a:gd name="connsiteY87" fmla="*/ 71257 h 66675"/>
                <a:gd name="connsiteX88" fmla="*/ 48596 w 114300"/>
                <a:gd name="connsiteY88" fmla="*/ 72238 h 66675"/>
                <a:gd name="connsiteX89" fmla="*/ 43377 w 114300"/>
                <a:gd name="connsiteY89" fmla="*/ 70314 h 66675"/>
                <a:gd name="connsiteX90" fmla="*/ 41929 w 114300"/>
                <a:gd name="connsiteY90" fmla="*/ 70085 h 66675"/>
                <a:gd name="connsiteX91" fmla="*/ 39605 w 114300"/>
                <a:gd name="connsiteY91" fmla="*/ 71371 h 66675"/>
                <a:gd name="connsiteX92" fmla="*/ 36309 w 114300"/>
                <a:gd name="connsiteY92" fmla="*/ 72600 h 66675"/>
                <a:gd name="connsiteX93" fmla="*/ 30985 w 114300"/>
                <a:gd name="connsiteY93" fmla="*/ 73828 h 66675"/>
                <a:gd name="connsiteX94" fmla="*/ 29023 w 114300"/>
                <a:gd name="connsiteY94" fmla="*/ 72933 h 66675"/>
                <a:gd name="connsiteX95" fmla="*/ 28099 w 114300"/>
                <a:gd name="connsiteY95" fmla="*/ 72095 h 66675"/>
                <a:gd name="connsiteX96" fmla="*/ 27641 w 114300"/>
                <a:gd name="connsiteY96" fmla="*/ 70818 h 66675"/>
                <a:gd name="connsiteX97" fmla="*/ 26298 w 114300"/>
                <a:gd name="connsiteY97" fmla="*/ 68580 h 66675"/>
                <a:gd name="connsiteX98" fmla="*/ 24794 w 114300"/>
                <a:gd name="connsiteY98" fmla="*/ 67256 h 66675"/>
                <a:gd name="connsiteX99" fmla="*/ 23746 w 114300"/>
                <a:gd name="connsiteY99" fmla="*/ 65808 h 66675"/>
                <a:gd name="connsiteX100" fmla="*/ 22345 w 114300"/>
                <a:gd name="connsiteY100" fmla="*/ 64227 h 66675"/>
                <a:gd name="connsiteX101" fmla="*/ 21441 w 114300"/>
                <a:gd name="connsiteY101" fmla="*/ 62903 h 66675"/>
                <a:gd name="connsiteX102" fmla="*/ 22641 w 114300"/>
                <a:gd name="connsiteY102" fmla="*/ 58655 h 66675"/>
                <a:gd name="connsiteX103" fmla="*/ 21765 w 114300"/>
                <a:gd name="connsiteY103" fmla="*/ 57169 h 66675"/>
                <a:gd name="connsiteX104" fmla="*/ 21317 w 114300"/>
                <a:gd name="connsiteY104" fmla="*/ 55036 h 66675"/>
                <a:gd name="connsiteX105" fmla="*/ 21545 w 114300"/>
                <a:gd name="connsiteY105" fmla="*/ 53588 h 66675"/>
                <a:gd name="connsiteX106" fmla="*/ 21069 w 114300"/>
                <a:gd name="connsiteY106" fmla="*/ 53235 h 66675"/>
                <a:gd name="connsiteX107" fmla="*/ 16259 w 114300"/>
                <a:gd name="connsiteY107" fmla="*/ 52397 h 66675"/>
                <a:gd name="connsiteX108" fmla="*/ 12268 w 114300"/>
                <a:gd name="connsiteY108" fmla="*/ 52664 h 66675"/>
                <a:gd name="connsiteX109" fmla="*/ 9410 w 114300"/>
                <a:gd name="connsiteY109" fmla="*/ 54083 h 66675"/>
                <a:gd name="connsiteX110" fmla="*/ 7077 w 114300"/>
                <a:gd name="connsiteY110" fmla="*/ 56445 h 66675"/>
                <a:gd name="connsiteX111" fmla="*/ 6791 w 114300"/>
                <a:gd name="connsiteY111" fmla="*/ 56960 h 66675"/>
                <a:gd name="connsiteX112" fmla="*/ 6944 w 114300"/>
                <a:gd name="connsiteY112" fmla="*/ 57379 h 66675"/>
                <a:gd name="connsiteX113" fmla="*/ 8106 w 114300"/>
                <a:gd name="connsiteY113" fmla="*/ 59541 h 66675"/>
                <a:gd name="connsiteX114" fmla="*/ 6134 w 114300"/>
                <a:gd name="connsiteY114" fmla="*/ 61827 h 66675"/>
                <a:gd name="connsiteX115" fmla="*/ 3115 w 114300"/>
                <a:gd name="connsiteY115" fmla="*/ 63598 h 66675"/>
                <a:gd name="connsiteX116" fmla="*/ 981 w 114300"/>
                <a:gd name="connsiteY116" fmla="*/ 63780 h 66675"/>
                <a:gd name="connsiteX117" fmla="*/ 38 w 114300"/>
                <a:gd name="connsiteY117" fmla="*/ 63437 h 66675"/>
                <a:gd name="connsiteX118" fmla="*/ 0 w 114300"/>
                <a:gd name="connsiteY118" fmla="*/ 60998 h 66675"/>
                <a:gd name="connsiteX119" fmla="*/ 1772 w 114300"/>
                <a:gd name="connsiteY119" fmla="*/ 60093 h 66675"/>
                <a:gd name="connsiteX120" fmla="*/ 3372 w 114300"/>
                <a:gd name="connsiteY120" fmla="*/ 58503 h 66675"/>
                <a:gd name="connsiteX121" fmla="*/ 3905 w 114300"/>
                <a:gd name="connsiteY121" fmla="*/ 56255 h 66675"/>
                <a:gd name="connsiteX122" fmla="*/ 4096 w 114300"/>
                <a:gd name="connsiteY122" fmla="*/ 54674 h 66675"/>
                <a:gd name="connsiteX123" fmla="*/ 2419 w 114300"/>
                <a:gd name="connsiteY123" fmla="*/ 52759 h 66675"/>
                <a:gd name="connsiteX124" fmla="*/ 2619 w 114300"/>
                <a:gd name="connsiteY124" fmla="*/ 51578 h 66675"/>
                <a:gd name="connsiteX125" fmla="*/ 3667 w 114300"/>
                <a:gd name="connsiteY125" fmla="*/ 49349 h 66675"/>
                <a:gd name="connsiteX126" fmla="*/ 4267 w 114300"/>
                <a:gd name="connsiteY126" fmla="*/ 47377 h 66675"/>
                <a:gd name="connsiteX127" fmla="*/ 5105 w 114300"/>
                <a:gd name="connsiteY127" fmla="*/ 45673 h 66675"/>
                <a:gd name="connsiteX128" fmla="*/ 8429 w 114300"/>
                <a:gd name="connsiteY128" fmla="*/ 42882 h 66675"/>
                <a:gd name="connsiteX129" fmla="*/ 11763 w 114300"/>
                <a:gd name="connsiteY129" fmla="*/ 40062 h 66675"/>
                <a:gd name="connsiteX130" fmla="*/ 12268 w 114300"/>
                <a:gd name="connsiteY130" fmla="*/ 37071 h 66675"/>
                <a:gd name="connsiteX131" fmla="*/ 12535 w 114300"/>
                <a:gd name="connsiteY131" fmla="*/ 33423 h 66675"/>
                <a:gd name="connsiteX132" fmla="*/ 13002 w 114300"/>
                <a:gd name="connsiteY132" fmla="*/ 32547 h 66675"/>
                <a:gd name="connsiteX133" fmla="*/ 17507 w 114300"/>
                <a:gd name="connsiteY133" fmla="*/ 30356 h 66675"/>
                <a:gd name="connsiteX134" fmla="*/ 18631 w 114300"/>
                <a:gd name="connsiteY134" fmla="*/ 29489 h 66675"/>
                <a:gd name="connsiteX135" fmla="*/ 19202 w 114300"/>
                <a:gd name="connsiteY135" fmla="*/ 28251 h 66675"/>
                <a:gd name="connsiteX136" fmla="*/ 22746 w 114300"/>
                <a:gd name="connsiteY136" fmla="*/ 24146 h 66675"/>
                <a:gd name="connsiteX137" fmla="*/ 26251 w 114300"/>
                <a:gd name="connsiteY137" fmla="*/ 20069 h 66675"/>
                <a:gd name="connsiteX138" fmla="*/ 26965 w 114300"/>
                <a:gd name="connsiteY138" fmla="*/ 18698 h 66675"/>
                <a:gd name="connsiteX139" fmla="*/ 27556 w 114300"/>
                <a:gd name="connsiteY139" fmla="*/ 17888 h 66675"/>
                <a:gd name="connsiteX140" fmla="*/ 27556 w 114300"/>
                <a:gd name="connsiteY140" fmla="*/ 17221 h 66675"/>
                <a:gd name="connsiteX141" fmla="*/ 27108 w 114300"/>
                <a:gd name="connsiteY141" fmla="*/ 16707 h 66675"/>
                <a:gd name="connsiteX142" fmla="*/ 25441 w 114300"/>
                <a:gd name="connsiteY142" fmla="*/ 16373 h 66675"/>
                <a:gd name="connsiteX143" fmla="*/ 24870 w 114300"/>
                <a:gd name="connsiteY143" fmla="*/ 15069 h 66675"/>
                <a:gd name="connsiteX144" fmla="*/ 26689 w 114300"/>
                <a:gd name="connsiteY144" fmla="*/ 12745 h 66675"/>
                <a:gd name="connsiteX145" fmla="*/ 28965 w 114300"/>
                <a:gd name="connsiteY145" fmla="*/ 11325 h 66675"/>
                <a:gd name="connsiteX146" fmla="*/ 31175 w 114300"/>
                <a:gd name="connsiteY146" fmla="*/ 11297 h 66675"/>
                <a:gd name="connsiteX147" fmla="*/ 32061 w 114300"/>
                <a:gd name="connsiteY147" fmla="*/ 11954 h 66675"/>
                <a:gd name="connsiteX148" fmla="*/ 32013 w 114300"/>
                <a:gd name="connsiteY148" fmla="*/ 12725 h 66675"/>
                <a:gd name="connsiteX149" fmla="*/ 32966 w 114300"/>
                <a:gd name="connsiteY149" fmla="*/ 13554 h 66675"/>
                <a:gd name="connsiteX150" fmla="*/ 34642 w 114300"/>
                <a:gd name="connsiteY150" fmla="*/ 13821 h 66675"/>
                <a:gd name="connsiteX151" fmla="*/ 36709 w 114300"/>
                <a:gd name="connsiteY151" fmla="*/ 13535 h 66675"/>
                <a:gd name="connsiteX152" fmla="*/ 38767 w 114300"/>
                <a:gd name="connsiteY152" fmla="*/ 12668 h 66675"/>
                <a:gd name="connsiteX153" fmla="*/ 40034 w 114300"/>
                <a:gd name="connsiteY153" fmla="*/ 10601 h 66675"/>
                <a:gd name="connsiteX154" fmla="*/ 40767 w 114300"/>
                <a:gd name="connsiteY154" fmla="*/ 9030 h 66675"/>
                <a:gd name="connsiteX155" fmla="*/ 43996 w 114300"/>
                <a:gd name="connsiteY155" fmla="*/ 7239 h 66675"/>
                <a:gd name="connsiteX156" fmla="*/ 46196 w 114300"/>
                <a:gd name="connsiteY156" fmla="*/ 8144 h 66675"/>
                <a:gd name="connsiteX157" fmla="*/ 52321 w 114300"/>
                <a:gd name="connsiteY157" fmla="*/ 8382 h 66675"/>
                <a:gd name="connsiteX158" fmla="*/ 56779 w 114300"/>
                <a:gd name="connsiteY158" fmla="*/ 7896 h 66675"/>
                <a:gd name="connsiteX159" fmla="*/ 59569 w 114300"/>
                <a:gd name="connsiteY159" fmla="*/ 6677 h 66675"/>
                <a:gd name="connsiteX160" fmla="*/ 63027 w 114300"/>
                <a:gd name="connsiteY160" fmla="*/ 6677 h 66675"/>
                <a:gd name="connsiteX161" fmla="*/ 65351 w 114300"/>
                <a:gd name="connsiteY161" fmla="*/ 7363 h 66675"/>
                <a:gd name="connsiteX162" fmla="*/ 65761 w 114300"/>
                <a:gd name="connsiteY162" fmla="*/ 7258 h 66675"/>
                <a:gd name="connsiteX163" fmla="*/ 66408 w 114300"/>
                <a:gd name="connsiteY163" fmla="*/ 7106 h 66675"/>
                <a:gd name="connsiteX164" fmla="*/ 67037 w 114300"/>
                <a:gd name="connsiteY164" fmla="*/ 6448 h 66675"/>
                <a:gd name="connsiteX165" fmla="*/ 69227 w 114300"/>
                <a:gd name="connsiteY165" fmla="*/ 6001 h 66675"/>
                <a:gd name="connsiteX166" fmla="*/ 69513 w 114300"/>
                <a:gd name="connsiteY166" fmla="*/ 5458 h 66675"/>
                <a:gd name="connsiteX167" fmla="*/ 69428 w 114300"/>
                <a:gd name="connsiteY167" fmla="*/ 4896 h 66675"/>
                <a:gd name="connsiteX168" fmla="*/ 69037 w 114300"/>
                <a:gd name="connsiteY168" fmla="*/ 4620 h 66675"/>
                <a:gd name="connsiteX169" fmla="*/ 66342 w 114300"/>
                <a:gd name="connsiteY169" fmla="*/ 4906 h 66675"/>
                <a:gd name="connsiteX170" fmla="*/ 65322 w 114300"/>
                <a:gd name="connsiteY170" fmla="*/ 4477 h 66675"/>
                <a:gd name="connsiteX171" fmla="*/ 65056 w 114300"/>
                <a:gd name="connsiteY171" fmla="*/ 3486 h 66675"/>
                <a:gd name="connsiteX172" fmla="*/ 65922 w 114300"/>
                <a:gd name="connsiteY172" fmla="*/ 1753 h 66675"/>
                <a:gd name="connsiteX173" fmla="*/ 67904 w 114300"/>
                <a:gd name="connsiteY173" fmla="*/ 343 h 66675"/>
                <a:gd name="connsiteX174" fmla="*/ 69580 w 114300"/>
                <a:gd name="connsiteY174" fmla="*/ 0 h 66675"/>
                <a:gd name="connsiteX175" fmla="*/ 70790 w 114300"/>
                <a:gd name="connsiteY175" fmla="*/ 381 h 66675"/>
                <a:gd name="connsiteX176" fmla="*/ 73733 w 114300"/>
                <a:gd name="connsiteY176" fmla="*/ 2991 h 66675"/>
                <a:gd name="connsiteX177" fmla="*/ 74447 w 114300"/>
                <a:gd name="connsiteY177" fmla="*/ 3077 h 66675"/>
                <a:gd name="connsiteX178" fmla="*/ 74857 w 114300"/>
                <a:gd name="connsiteY178" fmla="*/ 2610 h 66675"/>
                <a:gd name="connsiteX179" fmla="*/ 75467 w 114300"/>
                <a:gd name="connsiteY179" fmla="*/ 2343 h 66675"/>
                <a:gd name="connsiteX180" fmla="*/ 76486 w 114300"/>
                <a:gd name="connsiteY180" fmla="*/ 2858 h 66675"/>
                <a:gd name="connsiteX181" fmla="*/ 77629 w 114300"/>
                <a:gd name="connsiteY181" fmla="*/ 4477 h 66675"/>
                <a:gd name="connsiteX182" fmla="*/ 77829 w 114300"/>
                <a:gd name="connsiteY182" fmla="*/ 4724 h 66675"/>
                <a:gd name="connsiteX183" fmla="*/ 84411 w 114300"/>
                <a:gd name="connsiteY183" fmla="*/ 4153 h 66675"/>
                <a:gd name="connsiteX184" fmla="*/ 85887 w 114300"/>
                <a:gd name="connsiteY184" fmla="*/ 4153 h 66675"/>
                <a:gd name="connsiteX185" fmla="*/ 90354 w 114300"/>
                <a:gd name="connsiteY185" fmla="*/ 700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14300" h="66675">
                  <a:moveTo>
                    <a:pt x="95012" y="9944"/>
                  </a:moveTo>
                  <a:lnTo>
                    <a:pt x="95821" y="10459"/>
                  </a:lnTo>
                  <a:lnTo>
                    <a:pt x="97726" y="12202"/>
                  </a:lnTo>
                  <a:lnTo>
                    <a:pt x="97279" y="15164"/>
                  </a:lnTo>
                  <a:lnTo>
                    <a:pt x="95097" y="19926"/>
                  </a:lnTo>
                  <a:lnTo>
                    <a:pt x="93945" y="23774"/>
                  </a:lnTo>
                  <a:lnTo>
                    <a:pt x="93821" y="26718"/>
                  </a:lnTo>
                  <a:lnTo>
                    <a:pt x="94040" y="28099"/>
                  </a:lnTo>
                  <a:lnTo>
                    <a:pt x="94431" y="28080"/>
                  </a:lnTo>
                  <a:lnTo>
                    <a:pt x="96507" y="28289"/>
                  </a:lnTo>
                  <a:lnTo>
                    <a:pt x="97574" y="28289"/>
                  </a:lnTo>
                  <a:lnTo>
                    <a:pt x="100917" y="29080"/>
                  </a:lnTo>
                  <a:lnTo>
                    <a:pt x="103594" y="30242"/>
                  </a:lnTo>
                  <a:lnTo>
                    <a:pt x="104118" y="31471"/>
                  </a:lnTo>
                  <a:lnTo>
                    <a:pt x="104460" y="32966"/>
                  </a:lnTo>
                  <a:lnTo>
                    <a:pt x="107652" y="35005"/>
                  </a:lnTo>
                  <a:lnTo>
                    <a:pt x="111300" y="36328"/>
                  </a:lnTo>
                  <a:lnTo>
                    <a:pt x="112538" y="35900"/>
                  </a:lnTo>
                  <a:lnTo>
                    <a:pt x="117072" y="31128"/>
                  </a:lnTo>
                  <a:lnTo>
                    <a:pt x="118824" y="31918"/>
                  </a:lnTo>
                  <a:lnTo>
                    <a:pt x="119882" y="34452"/>
                  </a:lnTo>
                  <a:lnTo>
                    <a:pt x="119834" y="35805"/>
                  </a:lnTo>
                  <a:lnTo>
                    <a:pt x="118586" y="40862"/>
                  </a:lnTo>
                  <a:lnTo>
                    <a:pt x="118367" y="43577"/>
                  </a:lnTo>
                  <a:lnTo>
                    <a:pt x="119443" y="45368"/>
                  </a:lnTo>
                  <a:lnTo>
                    <a:pt x="119558" y="46768"/>
                  </a:lnTo>
                  <a:lnTo>
                    <a:pt x="119243" y="48035"/>
                  </a:lnTo>
                  <a:lnTo>
                    <a:pt x="117434" y="48149"/>
                  </a:lnTo>
                  <a:lnTo>
                    <a:pt x="115005" y="47463"/>
                  </a:lnTo>
                  <a:lnTo>
                    <a:pt x="112957" y="45282"/>
                  </a:lnTo>
                  <a:lnTo>
                    <a:pt x="111404" y="45549"/>
                  </a:lnTo>
                  <a:lnTo>
                    <a:pt x="110061" y="46111"/>
                  </a:lnTo>
                  <a:lnTo>
                    <a:pt x="109366" y="48168"/>
                  </a:lnTo>
                  <a:lnTo>
                    <a:pt x="108756" y="50625"/>
                  </a:lnTo>
                  <a:lnTo>
                    <a:pt x="108956" y="51988"/>
                  </a:lnTo>
                  <a:lnTo>
                    <a:pt x="109918" y="53045"/>
                  </a:lnTo>
                  <a:lnTo>
                    <a:pt x="110661" y="55274"/>
                  </a:lnTo>
                  <a:lnTo>
                    <a:pt x="111204" y="58169"/>
                  </a:lnTo>
                  <a:lnTo>
                    <a:pt x="111614" y="59493"/>
                  </a:lnTo>
                  <a:lnTo>
                    <a:pt x="111166" y="60084"/>
                  </a:lnTo>
                  <a:lnTo>
                    <a:pt x="109890" y="60484"/>
                  </a:lnTo>
                  <a:lnTo>
                    <a:pt x="108823" y="60093"/>
                  </a:lnTo>
                  <a:lnTo>
                    <a:pt x="106975" y="56636"/>
                  </a:lnTo>
                  <a:lnTo>
                    <a:pt x="106108" y="55321"/>
                  </a:lnTo>
                  <a:lnTo>
                    <a:pt x="104642" y="55083"/>
                  </a:lnTo>
                  <a:lnTo>
                    <a:pt x="102060" y="55931"/>
                  </a:lnTo>
                  <a:lnTo>
                    <a:pt x="98098" y="57864"/>
                  </a:lnTo>
                  <a:lnTo>
                    <a:pt x="96488" y="57855"/>
                  </a:lnTo>
                  <a:lnTo>
                    <a:pt x="95135" y="57465"/>
                  </a:lnTo>
                  <a:lnTo>
                    <a:pt x="93859" y="55826"/>
                  </a:lnTo>
                  <a:lnTo>
                    <a:pt x="92773" y="52654"/>
                  </a:lnTo>
                  <a:lnTo>
                    <a:pt x="92430" y="50663"/>
                  </a:lnTo>
                  <a:lnTo>
                    <a:pt x="91678" y="50721"/>
                  </a:lnTo>
                  <a:lnTo>
                    <a:pt x="89135" y="50149"/>
                  </a:lnTo>
                  <a:lnTo>
                    <a:pt x="87954" y="50940"/>
                  </a:lnTo>
                  <a:lnTo>
                    <a:pt x="87944" y="54178"/>
                  </a:lnTo>
                  <a:lnTo>
                    <a:pt x="87716" y="58217"/>
                  </a:lnTo>
                  <a:lnTo>
                    <a:pt x="86439" y="60817"/>
                  </a:lnTo>
                  <a:lnTo>
                    <a:pt x="82896" y="65313"/>
                  </a:lnTo>
                  <a:lnTo>
                    <a:pt x="81601" y="67266"/>
                  </a:lnTo>
                  <a:lnTo>
                    <a:pt x="81077" y="68675"/>
                  </a:lnTo>
                  <a:lnTo>
                    <a:pt x="80972" y="69895"/>
                  </a:lnTo>
                  <a:lnTo>
                    <a:pt x="81515" y="72000"/>
                  </a:lnTo>
                  <a:lnTo>
                    <a:pt x="82248" y="74009"/>
                  </a:lnTo>
                  <a:lnTo>
                    <a:pt x="81629" y="75152"/>
                  </a:lnTo>
                  <a:lnTo>
                    <a:pt x="79762" y="75752"/>
                  </a:lnTo>
                  <a:lnTo>
                    <a:pt x="78438" y="74533"/>
                  </a:lnTo>
                  <a:lnTo>
                    <a:pt x="77933" y="72362"/>
                  </a:lnTo>
                  <a:lnTo>
                    <a:pt x="75066" y="69390"/>
                  </a:lnTo>
                  <a:lnTo>
                    <a:pt x="76371" y="66904"/>
                  </a:lnTo>
                  <a:lnTo>
                    <a:pt x="76152" y="66285"/>
                  </a:lnTo>
                  <a:lnTo>
                    <a:pt x="71418" y="64989"/>
                  </a:lnTo>
                  <a:lnTo>
                    <a:pt x="69380" y="63103"/>
                  </a:lnTo>
                  <a:lnTo>
                    <a:pt x="66522" y="59789"/>
                  </a:lnTo>
                  <a:lnTo>
                    <a:pt x="65989" y="58369"/>
                  </a:lnTo>
                  <a:lnTo>
                    <a:pt x="66113" y="53740"/>
                  </a:lnTo>
                  <a:lnTo>
                    <a:pt x="65942" y="52616"/>
                  </a:lnTo>
                  <a:lnTo>
                    <a:pt x="65561" y="52064"/>
                  </a:lnTo>
                  <a:lnTo>
                    <a:pt x="64179" y="52102"/>
                  </a:lnTo>
                  <a:lnTo>
                    <a:pt x="62246" y="53712"/>
                  </a:lnTo>
                  <a:lnTo>
                    <a:pt x="60465" y="56112"/>
                  </a:lnTo>
                  <a:lnTo>
                    <a:pt x="56826" y="58826"/>
                  </a:lnTo>
                  <a:lnTo>
                    <a:pt x="56445" y="59398"/>
                  </a:lnTo>
                  <a:lnTo>
                    <a:pt x="57674" y="62036"/>
                  </a:lnTo>
                  <a:lnTo>
                    <a:pt x="57617" y="63055"/>
                  </a:lnTo>
                  <a:lnTo>
                    <a:pt x="54645" y="67256"/>
                  </a:lnTo>
                  <a:lnTo>
                    <a:pt x="54083" y="68637"/>
                  </a:lnTo>
                  <a:lnTo>
                    <a:pt x="50320" y="71257"/>
                  </a:lnTo>
                  <a:lnTo>
                    <a:pt x="48596" y="72238"/>
                  </a:lnTo>
                  <a:lnTo>
                    <a:pt x="43377" y="70314"/>
                  </a:lnTo>
                  <a:lnTo>
                    <a:pt x="41929" y="70085"/>
                  </a:lnTo>
                  <a:lnTo>
                    <a:pt x="39605" y="71371"/>
                  </a:lnTo>
                  <a:lnTo>
                    <a:pt x="36309" y="72600"/>
                  </a:lnTo>
                  <a:lnTo>
                    <a:pt x="30985" y="73828"/>
                  </a:lnTo>
                  <a:lnTo>
                    <a:pt x="29023" y="72933"/>
                  </a:lnTo>
                  <a:lnTo>
                    <a:pt x="28099" y="72095"/>
                  </a:lnTo>
                  <a:lnTo>
                    <a:pt x="27641" y="70818"/>
                  </a:lnTo>
                  <a:lnTo>
                    <a:pt x="26298" y="68580"/>
                  </a:lnTo>
                  <a:lnTo>
                    <a:pt x="24794" y="67256"/>
                  </a:lnTo>
                  <a:lnTo>
                    <a:pt x="23746" y="65808"/>
                  </a:lnTo>
                  <a:lnTo>
                    <a:pt x="22345" y="64227"/>
                  </a:lnTo>
                  <a:lnTo>
                    <a:pt x="21441" y="62903"/>
                  </a:lnTo>
                  <a:lnTo>
                    <a:pt x="22641" y="58655"/>
                  </a:lnTo>
                  <a:lnTo>
                    <a:pt x="21765" y="57169"/>
                  </a:lnTo>
                  <a:lnTo>
                    <a:pt x="21317" y="55036"/>
                  </a:lnTo>
                  <a:lnTo>
                    <a:pt x="21545" y="53588"/>
                  </a:lnTo>
                  <a:lnTo>
                    <a:pt x="21069" y="53235"/>
                  </a:lnTo>
                  <a:lnTo>
                    <a:pt x="16259" y="52397"/>
                  </a:lnTo>
                  <a:lnTo>
                    <a:pt x="12268" y="52664"/>
                  </a:lnTo>
                  <a:lnTo>
                    <a:pt x="9410" y="54083"/>
                  </a:lnTo>
                  <a:lnTo>
                    <a:pt x="7077" y="56445"/>
                  </a:lnTo>
                  <a:lnTo>
                    <a:pt x="6791" y="56960"/>
                  </a:lnTo>
                  <a:lnTo>
                    <a:pt x="6944" y="57379"/>
                  </a:lnTo>
                  <a:lnTo>
                    <a:pt x="8106" y="59541"/>
                  </a:lnTo>
                  <a:lnTo>
                    <a:pt x="6134" y="61827"/>
                  </a:lnTo>
                  <a:lnTo>
                    <a:pt x="3115" y="63598"/>
                  </a:lnTo>
                  <a:lnTo>
                    <a:pt x="981" y="63780"/>
                  </a:lnTo>
                  <a:lnTo>
                    <a:pt x="38" y="63437"/>
                  </a:lnTo>
                  <a:lnTo>
                    <a:pt x="0" y="60998"/>
                  </a:lnTo>
                  <a:lnTo>
                    <a:pt x="1772" y="60093"/>
                  </a:lnTo>
                  <a:lnTo>
                    <a:pt x="3372" y="58503"/>
                  </a:lnTo>
                  <a:lnTo>
                    <a:pt x="3905" y="56255"/>
                  </a:lnTo>
                  <a:lnTo>
                    <a:pt x="4096" y="54674"/>
                  </a:lnTo>
                  <a:lnTo>
                    <a:pt x="2419" y="52759"/>
                  </a:lnTo>
                  <a:lnTo>
                    <a:pt x="2619" y="51578"/>
                  </a:lnTo>
                  <a:lnTo>
                    <a:pt x="3667" y="49349"/>
                  </a:lnTo>
                  <a:lnTo>
                    <a:pt x="4267" y="47377"/>
                  </a:lnTo>
                  <a:lnTo>
                    <a:pt x="5105" y="45673"/>
                  </a:lnTo>
                  <a:lnTo>
                    <a:pt x="8429" y="42882"/>
                  </a:lnTo>
                  <a:lnTo>
                    <a:pt x="11763" y="40062"/>
                  </a:lnTo>
                  <a:lnTo>
                    <a:pt x="12268" y="37071"/>
                  </a:lnTo>
                  <a:lnTo>
                    <a:pt x="12535" y="33423"/>
                  </a:lnTo>
                  <a:lnTo>
                    <a:pt x="13002" y="32547"/>
                  </a:lnTo>
                  <a:lnTo>
                    <a:pt x="17507" y="30356"/>
                  </a:lnTo>
                  <a:lnTo>
                    <a:pt x="18631" y="29489"/>
                  </a:lnTo>
                  <a:lnTo>
                    <a:pt x="19202" y="28251"/>
                  </a:lnTo>
                  <a:lnTo>
                    <a:pt x="22746" y="24146"/>
                  </a:lnTo>
                  <a:lnTo>
                    <a:pt x="26251" y="20069"/>
                  </a:lnTo>
                  <a:lnTo>
                    <a:pt x="26965" y="18698"/>
                  </a:lnTo>
                  <a:lnTo>
                    <a:pt x="27556" y="17888"/>
                  </a:lnTo>
                  <a:lnTo>
                    <a:pt x="27556" y="17221"/>
                  </a:lnTo>
                  <a:lnTo>
                    <a:pt x="27108" y="16707"/>
                  </a:lnTo>
                  <a:lnTo>
                    <a:pt x="25441" y="16373"/>
                  </a:lnTo>
                  <a:lnTo>
                    <a:pt x="24870" y="15069"/>
                  </a:lnTo>
                  <a:lnTo>
                    <a:pt x="26689" y="12745"/>
                  </a:lnTo>
                  <a:lnTo>
                    <a:pt x="28965" y="11325"/>
                  </a:lnTo>
                  <a:lnTo>
                    <a:pt x="31175" y="11297"/>
                  </a:lnTo>
                  <a:lnTo>
                    <a:pt x="32061" y="11954"/>
                  </a:lnTo>
                  <a:lnTo>
                    <a:pt x="32013" y="12725"/>
                  </a:lnTo>
                  <a:lnTo>
                    <a:pt x="32966" y="13554"/>
                  </a:lnTo>
                  <a:lnTo>
                    <a:pt x="34642" y="13821"/>
                  </a:lnTo>
                  <a:lnTo>
                    <a:pt x="36709" y="13535"/>
                  </a:lnTo>
                  <a:lnTo>
                    <a:pt x="38767" y="12668"/>
                  </a:lnTo>
                  <a:lnTo>
                    <a:pt x="40034" y="10601"/>
                  </a:lnTo>
                  <a:lnTo>
                    <a:pt x="40767" y="9030"/>
                  </a:lnTo>
                  <a:lnTo>
                    <a:pt x="43996" y="7239"/>
                  </a:lnTo>
                  <a:lnTo>
                    <a:pt x="46196" y="8144"/>
                  </a:lnTo>
                  <a:lnTo>
                    <a:pt x="52321" y="8382"/>
                  </a:lnTo>
                  <a:lnTo>
                    <a:pt x="56779" y="7896"/>
                  </a:lnTo>
                  <a:lnTo>
                    <a:pt x="59569" y="6677"/>
                  </a:lnTo>
                  <a:lnTo>
                    <a:pt x="63027" y="6677"/>
                  </a:lnTo>
                  <a:lnTo>
                    <a:pt x="65351" y="7363"/>
                  </a:lnTo>
                  <a:lnTo>
                    <a:pt x="65761" y="7258"/>
                  </a:lnTo>
                  <a:lnTo>
                    <a:pt x="66408" y="7106"/>
                  </a:lnTo>
                  <a:lnTo>
                    <a:pt x="67037" y="6448"/>
                  </a:lnTo>
                  <a:lnTo>
                    <a:pt x="69227" y="6001"/>
                  </a:lnTo>
                  <a:lnTo>
                    <a:pt x="69513" y="5458"/>
                  </a:lnTo>
                  <a:lnTo>
                    <a:pt x="69428" y="4896"/>
                  </a:lnTo>
                  <a:lnTo>
                    <a:pt x="69037" y="4620"/>
                  </a:lnTo>
                  <a:lnTo>
                    <a:pt x="66342" y="4906"/>
                  </a:lnTo>
                  <a:lnTo>
                    <a:pt x="65322" y="4477"/>
                  </a:lnTo>
                  <a:lnTo>
                    <a:pt x="65056" y="3486"/>
                  </a:lnTo>
                  <a:lnTo>
                    <a:pt x="65922" y="1753"/>
                  </a:lnTo>
                  <a:lnTo>
                    <a:pt x="67904" y="343"/>
                  </a:lnTo>
                  <a:lnTo>
                    <a:pt x="69580" y="0"/>
                  </a:lnTo>
                  <a:lnTo>
                    <a:pt x="70790" y="381"/>
                  </a:lnTo>
                  <a:lnTo>
                    <a:pt x="73733" y="2991"/>
                  </a:lnTo>
                  <a:lnTo>
                    <a:pt x="74447" y="3077"/>
                  </a:lnTo>
                  <a:lnTo>
                    <a:pt x="74857" y="2610"/>
                  </a:lnTo>
                  <a:lnTo>
                    <a:pt x="75467" y="2343"/>
                  </a:lnTo>
                  <a:lnTo>
                    <a:pt x="76486" y="2858"/>
                  </a:lnTo>
                  <a:lnTo>
                    <a:pt x="77629" y="4477"/>
                  </a:lnTo>
                  <a:lnTo>
                    <a:pt x="77829" y="4724"/>
                  </a:lnTo>
                  <a:lnTo>
                    <a:pt x="84411" y="4153"/>
                  </a:lnTo>
                  <a:lnTo>
                    <a:pt x="85887" y="4153"/>
                  </a:lnTo>
                  <a:lnTo>
                    <a:pt x="90354" y="7001"/>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93" name="Freeform: Shape 92">
              <a:extLst>
                <a:ext uri="{FF2B5EF4-FFF2-40B4-BE49-F238E27FC236}">
                  <a16:creationId xmlns:a16="http://schemas.microsoft.com/office/drawing/2014/main" id="{0C664517-0508-47D3-A72B-F49EFB720166}"/>
                </a:ext>
              </a:extLst>
            </p:cNvPr>
            <p:cNvSpPr/>
            <p:nvPr/>
          </p:nvSpPr>
          <p:spPr>
            <a:xfrm>
              <a:off x="8154207" y="3895216"/>
              <a:ext cx="122354" cy="61177"/>
            </a:xfrm>
            <a:custGeom>
              <a:avLst/>
              <a:gdLst>
                <a:gd name="connsiteX0" fmla="*/ 57798 w 57150"/>
                <a:gd name="connsiteY0" fmla="*/ 2238 h 28575"/>
                <a:gd name="connsiteX1" fmla="*/ 43862 w 57150"/>
                <a:gd name="connsiteY1" fmla="*/ 12087 h 28575"/>
                <a:gd name="connsiteX2" fmla="*/ 42958 w 57150"/>
                <a:gd name="connsiteY2" fmla="*/ 15011 h 28575"/>
                <a:gd name="connsiteX3" fmla="*/ 43577 w 57150"/>
                <a:gd name="connsiteY3" fmla="*/ 17031 h 28575"/>
                <a:gd name="connsiteX4" fmla="*/ 45539 w 57150"/>
                <a:gd name="connsiteY4" fmla="*/ 19478 h 28575"/>
                <a:gd name="connsiteX5" fmla="*/ 46054 w 57150"/>
                <a:gd name="connsiteY5" fmla="*/ 20117 h 28575"/>
                <a:gd name="connsiteX6" fmla="*/ 46758 w 57150"/>
                <a:gd name="connsiteY6" fmla="*/ 21974 h 28575"/>
                <a:gd name="connsiteX7" fmla="*/ 43720 w 57150"/>
                <a:gd name="connsiteY7" fmla="*/ 22527 h 28575"/>
                <a:gd name="connsiteX8" fmla="*/ 40672 w 57150"/>
                <a:gd name="connsiteY8" fmla="*/ 22707 h 28575"/>
                <a:gd name="connsiteX9" fmla="*/ 38976 w 57150"/>
                <a:gd name="connsiteY9" fmla="*/ 22460 h 28575"/>
                <a:gd name="connsiteX10" fmla="*/ 37376 w 57150"/>
                <a:gd name="connsiteY10" fmla="*/ 22574 h 28575"/>
                <a:gd name="connsiteX11" fmla="*/ 32433 w 57150"/>
                <a:gd name="connsiteY11" fmla="*/ 27879 h 28575"/>
                <a:gd name="connsiteX12" fmla="*/ 29776 w 57150"/>
                <a:gd name="connsiteY12" fmla="*/ 29680 h 28575"/>
                <a:gd name="connsiteX13" fmla="*/ 26613 w 57150"/>
                <a:gd name="connsiteY13" fmla="*/ 30747 h 28575"/>
                <a:gd name="connsiteX14" fmla="*/ 23393 w 57150"/>
                <a:gd name="connsiteY14" fmla="*/ 31385 h 28575"/>
                <a:gd name="connsiteX15" fmla="*/ 21774 w 57150"/>
                <a:gd name="connsiteY15" fmla="*/ 31470 h 28575"/>
                <a:gd name="connsiteX16" fmla="*/ 20345 w 57150"/>
                <a:gd name="connsiteY16" fmla="*/ 32137 h 28575"/>
                <a:gd name="connsiteX17" fmla="*/ 19345 w 57150"/>
                <a:gd name="connsiteY17" fmla="*/ 33366 h 28575"/>
                <a:gd name="connsiteX18" fmla="*/ 19326 w 57150"/>
                <a:gd name="connsiteY18" fmla="*/ 34557 h 28575"/>
                <a:gd name="connsiteX19" fmla="*/ 18898 w 57150"/>
                <a:gd name="connsiteY19" fmla="*/ 35538 h 28575"/>
                <a:gd name="connsiteX20" fmla="*/ 17126 w 57150"/>
                <a:gd name="connsiteY20" fmla="*/ 35338 h 28575"/>
                <a:gd name="connsiteX21" fmla="*/ 16393 w 57150"/>
                <a:gd name="connsiteY21" fmla="*/ 33414 h 28575"/>
                <a:gd name="connsiteX22" fmla="*/ 15135 w 57150"/>
                <a:gd name="connsiteY22" fmla="*/ 32585 h 28575"/>
                <a:gd name="connsiteX23" fmla="*/ 12002 w 57150"/>
                <a:gd name="connsiteY23" fmla="*/ 33013 h 28575"/>
                <a:gd name="connsiteX24" fmla="*/ 10478 w 57150"/>
                <a:gd name="connsiteY24" fmla="*/ 32956 h 28575"/>
                <a:gd name="connsiteX25" fmla="*/ 5468 w 57150"/>
                <a:gd name="connsiteY25" fmla="*/ 31127 h 28575"/>
                <a:gd name="connsiteX26" fmla="*/ 3953 w 57150"/>
                <a:gd name="connsiteY26" fmla="*/ 30366 h 28575"/>
                <a:gd name="connsiteX27" fmla="*/ 3010 w 57150"/>
                <a:gd name="connsiteY27" fmla="*/ 28794 h 28575"/>
                <a:gd name="connsiteX28" fmla="*/ 428 w 57150"/>
                <a:gd name="connsiteY28" fmla="*/ 23117 h 28575"/>
                <a:gd name="connsiteX29" fmla="*/ 0 w 57150"/>
                <a:gd name="connsiteY29" fmla="*/ 18897 h 28575"/>
                <a:gd name="connsiteX30" fmla="*/ 2400 w 57150"/>
                <a:gd name="connsiteY30" fmla="*/ 19983 h 28575"/>
                <a:gd name="connsiteX31" fmla="*/ 4649 w 57150"/>
                <a:gd name="connsiteY31" fmla="*/ 18669 h 28575"/>
                <a:gd name="connsiteX32" fmla="*/ 6811 w 57150"/>
                <a:gd name="connsiteY32" fmla="*/ 16526 h 28575"/>
                <a:gd name="connsiteX33" fmla="*/ 9392 w 57150"/>
                <a:gd name="connsiteY33" fmla="*/ 15649 h 28575"/>
                <a:gd name="connsiteX34" fmla="*/ 11002 w 57150"/>
                <a:gd name="connsiteY34" fmla="*/ 16030 h 28575"/>
                <a:gd name="connsiteX35" fmla="*/ 12602 w 57150"/>
                <a:gd name="connsiteY35" fmla="*/ 16411 h 28575"/>
                <a:gd name="connsiteX36" fmla="*/ 15478 w 57150"/>
                <a:gd name="connsiteY36" fmla="*/ 15726 h 28575"/>
                <a:gd name="connsiteX37" fmla="*/ 16716 w 57150"/>
                <a:gd name="connsiteY37" fmla="*/ 12544 h 28575"/>
                <a:gd name="connsiteX38" fmla="*/ 17126 w 57150"/>
                <a:gd name="connsiteY38" fmla="*/ 8887 h 28575"/>
                <a:gd name="connsiteX39" fmla="*/ 21984 w 57150"/>
                <a:gd name="connsiteY39" fmla="*/ 9935 h 28575"/>
                <a:gd name="connsiteX40" fmla="*/ 26918 w 57150"/>
                <a:gd name="connsiteY40" fmla="*/ 10477 h 28575"/>
                <a:gd name="connsiteX41" fmla="*/ 30947 w 57150"/>
                <a:gd name="connsiteY41" fmla="*/ 10658 h 28575"/>
                <a:gd name="connsiteX42" fmla="*/ 34928 w 57150"/>
                <a:gd name="connsiteY42" fmla="*/ 10068 h 28575"/>
                <a:gd name="connsiteX43" fmla="*/ 47110 w 57150"/>
                <a:gd name="connsiteY43" fmla="*/ 6153 h 28575"/>
                <a:gd name="connsiteX44" fmla="*/ 50559 w 57150"/>
                <a:gd name="connsiteY44" fmla="*/ 3810 h 28575"/>
                <a:gd name="connsiteX45" fmla="*/ 52702 w 57150"/>
                <a:gd name="connsiteY45" fmla="*/ 3010 h 28575"/>
                <a:gd name="connsiteX46" fmla="*/ 56407 w 57150"/>
                <a:gd name="connsiteY46" fmla="*/ 1076 h 28575"/>
                <a:gd name="connsiteX47" fmla="*/ 60284 w 57150"/>
                <a:gd name="connsiteY4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150" h="28575">
                  <a:moveTo>
                    <a:pt x="57798" y="2238"/>
                  </a:moveTo>
                  <a:lnTo>
                    <a:pt x="43862" y="12087"/>
                  </a:lnTo>
                  <a:lnTo>
                    <a:pt x="42958" y="15011"/>
                  </a:lnTo>
                  <a:lnTo>
                    <a:pt x="43577" y="17031"/>
                  </a:lnTo>
                  <a:lnTo>
                    <a:pt x="45539" y="19478"/>
                  </a:lnTo>
                  <a:lnTo>
                    <a:pt x="46054" y="20117"/>
                  </a:lnTo>
                  <a:lnTo>
                    <a:pt x="46758" y="21974"/>
                  </a:lnTo>
                  <a:lnTo>
                    <a:pt x="43720" y="22527"/>
                  </a:lnTo>
                  <a:lnTo>
                    <a:pt x="40672" y="22707"/>
                  </a:lnTo>
                  <a:lnTo>
                    <a:pt x="38976" y="22460"/>
                  </a:lnTo>
                  <a:lnTo>
                    <a:pt x="37376" y="22574"/>
                  </a:lnTo>
                  <a:lnTo>
                    <a:pt x="32433" y="27879"/>
                  </a:lnTo>
                  <a:lnTo>
                    <a:pt x="29776" y="29680"/>
                  </a:lnTo>
                  <a:lnTo>
                    <a:pt x="26613" y="30747"/>
                  </a:lnTo>
                  <a:lnTo>
                    <a:pt x="23393" y="31385"/>
                  </a:lnTo>
                  <a:lnTo>
                    <a:pt x="21774" y="31470"/>
                  </a:lnTo>
                  <a:lnTo>
                    <a:pt x="20345" y="32137"/>
                  </a:lnTo>
                  <a:lnTo>
                    <a:pt x="19345" y="33366"/>
                  </a:lnTo>
                  <a:lnTo>
                    <a:pt x="19326" y="34557"/>
                  </a:lnTo>
                  <a:lnTo>
                    <a:pt x="18898" y="35538"/>
                  </a:lnTo>
                  <a:lnTo>
                    <a:pt x="17126" y="35338"/>
                  </a:lnTo>
                  <a:lnTo>
                    <a:pt x="16393" y="33414"/>
                  </a:lnTo>
                  <a:lnTo>
                    <a:pt x="15135" y="32585"/>
                  </a:lnTo>
                  <a:lnTo>
                    <a:pt x="12002" y="33013"/>
                  </a:lnTo>
                  <a:lnTo>
                    <a:pt x="10478" y="32956"/>
                  </a:lnTo>
                  <a:lnTo>
                    <a:pt x="5468" y="31127"/>
                  </a:lnTo>
                  <a:lnTo>
                    <a:pt x="3953" y="30366"/>
                  </a:lnTo>
                  <a:lnTo>
                    <a:pt x="3010" y="28794"/>
                  </a:lnTo>
                  <a:lnTo>
                    <a:pt x="428" y="23117"/>
                  </a:lnTo>
                  <a:lnTo>
                    <a:pt x="0" y="18897"/>
                  </a:lnTo>
                  <a:lnTo>
                    <a:pt x="2400" y="19983"/>
                  </a:lnTo>
                  <a:lnTo>
                    <a:pt x="4649" y="18669"/>
                  </a:lnTo>
                  <a:lnTo>
                    <a:pt x="6811" y="16526"/>
                  </a:lnTo>
                  <a:lnTo>
                    <a:pt x="9392" y="15649"/>
                  </a:lnTo>
                  <a:lnTo>
                    <a:pt x="11002" y="16030"/>
                  </a:lnTo>
                  <a:lnTo>
                    <a:pt x="12602" y="16411"/>
                  </a:lnTo>
                  <a:lnTo>
                    <a:pt x="15478" y="15726"/>
                  </a:lnTo>
                  <a:lnTo>
                    <a:pt x="16716" y="12544"/>
                  </a:lnTo>
                  <a:lnTo>
                    <a:pt x="17126" y="8887"/>
                  </a:lnTo>
                  <a:lnTo>
                    <a:pt x="21984" y="9935"/>
                  </a:lnTo>
                  <a:lnTo>
                    <a:pt x="26918" y="10477"/>
                  </a:lnTo>
                  <a:lnTo>
                    <a:pt x="30947" y="10658"/>
                  </a:lnTo>
                  <a:lnTo>
                    <a:pt x="34928" y="10068"/>
                  </a:lnTo>
                  <a:lnTo>
                    <a:pt x="47110" y="6153"/>
                  </a:lnTo>
                  <a:lnTo>
                    <a:pt x="50559" y="3810"/>
                  </a:lnTo>
                  <a:lnTo>
                    <a:pt x="52702" y="3010"/>
                  </a:lnTo>
                  <a:lnTo>
                    <a:pt x="56407" y="1076"/>
                  </a:lnTo>
                  <a:lnTo>
                    <a:pt x="60284" y="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94" name="Freeform: Shape 93">
              <a:extLst>
                <a:ext uri="{FF2B5EF4-FFF2-40B4-BE49-F238E27FC236}">
                  <a16:creationId xmlns:a16="http://schemas.microsoft.com/office/drawing/2014/main" id="{8BB95F22-C863-409C-96CD-80BB5BE20481}"/>
                </a:ext>
              </a:extLst>
            </p:cNvPr>
            <p:cNvSpPr/>
            <p:nvPr/>
          </p:nvSpPr>
          <p:spPr>
            <a:xfrm>
              <a:off x="6997479" y="2679103"/>
              <a:ext cx="367066" cy="203927"/>
            </a:xfrm>
            <a:custGeom>
              <a:avLst/>
              <a:gdLst>
                <a:gd name="connsiteX0" fmla="*/ 72705 w 171450"/>
                <a:gd name="connsiteY0" fmla="*/ 7563 h 95250"/>
                <a:gd name="connsiteX1" fmla="*/ 75010 w 171450"/>
                <a:gd name="connsiteY1" fmla="*/ 7458 h 95250"/>
                <a:gd name="connsiteX2" fmla="*/ 77343 w 171450"/>
                <a:gd name="connsiteY2" fmla="*/ 6401 h 95250"/>
                <a:gd name="connsiteX3" fmla="*/ 77533 w 171450"/>
                <a:gd name="connsiteY3" fmla="*/ 4677 h 95250"/>
                <a:gd name="connsiteX4" fmla="*/ 77381 w 171450"/>
                <a:gd name="connsiteY4" fmla="*/ 1457 h 95250"/>
                <a:gd name="connsiteX5" fmla="*/ 77629 w 171450"/>
                <a:gd name="connsiteY5" fmla="*/ 991 h 95250"/>
                <a:gd name="connsiteX6" fmla="*/ 81163 w 171450"/>
                <a:gd name="connsiteY6" fmla="*/ 1905 h 95250"/>
                <a:gd name="connsiteX7" fmla="*/ 84706 w 171450"/>
                <a:gd name="connsiteY7" fmla="*/ 3353 h 95250"/>
                <a:gd name="connsiteX8" fmla="*/ 85201 w 171450"/>
                <a:gd name="connsiteY8" fmla="*/ 6553 h 95250"/>
                <a:gd name="connsiteX9" fmla="*/ 86154 w 171450"/>
                <a:gd name="connsiteY9" fmla="*/ 8125 h 95250"/>
                <a:gd name="connsiteX10" fmla="*/ 87278 w 171450"/>
                <a:gd name="connsiteY10" fmla="*/ 9563 h 95250"/>
                <a:gd name="connsiteX11" fmla="*/ 88344 w 171450"/>
                <a:gd name="connsiteY11" fmla="*/ 10211 h 95250"/>
                <a:gd name="connsiteX12" fmla="*/ 90202 w 171450"/>
                <a:gd name="connsiteY12" fmla="*/ 10316 h 95250"/>
                <a:gd name="connsiteX13" fmla="*/ 95012 w 171450"/>
                <a:gd name="connsiteY13" fmla="*/ 12211 h 95250"/>
                <a:gd name="connsiteX14" fmla="*/ 97326 w 171450"/>
                <a:gd name="connsiteY14" fmla="*/ 12592 h 95250"/>
                <a:gd name="connsiteX15" fmla="*/ 99698 w 171450"/>
                <a:gd name="connsiteY15" fmla="*/ 13906 h 95250"/>
                <a:gd name="connsiteX16" fmla="*/ 101699 w 171450"/>
                <a:gd name="connsiteY16" fmla="*/ 15240 h 95250"/>
                <a:gd name="connsiteX17" fmla="*/ 103156 w 171450"/>
                <a:gd name="connsiteY17" fmla="*/ 15526 h 95250"/>
                <a:gd name="connsiteX18" fmla="*/ 103832 w 171450"/>
                <a:gd name="connsiteY18" fmla="*/ 16983 h 95250"/>
                <a:gd name="connsiteX19" fmla="*/ 104728 w 171450"/>
                <a:gd name="connsiteY19" fmla="*/ 17983 h 95250"/>
                <a:gd name="connsiteX20" fmla="*/ 106308 w 171450"/>
                <a:gd name="connsiteY20" fmla="*/ 17212 h 95250"/>
                <a:gd name="connsiteX21" fmla="*/ 112081 w 171450"/>
                <a:gd name="connsiteY21" fmla="*/ 16135 h 95250"/>
                <a:gd name="connsiteX22" fmla="*/ 114157 w 171450"/>
                <a:gd name="connsiteY22" fmla="*/ 17574 h 95250"/>
                <a:gd name="connsiteX23" fmla="*/ 115557 w 171450"/>
                <a:gd name="connsiteY23" fmla="*/ 19098 h 95250"/>
                <a:gd name="connsiteX24" fmla="*/ 115748 w 171450"/>
                <a:gd name="connsiteY24" fmla="*/ 19574 h 95250"/>
                <a:gd name="connsiteX25" fmla="*/ 115014 w 171450"/>
                <a:gd name="connsiteY25" fmla="*/ 20917 h 95250"/>
                <a:gd name="connsiteX26" fmla="*/ 114662 w 171450"/>
                <a:gd name="connsiteY26" fmla="*/ 21955 h 95250"/>
                <a:gd name="connsiteX27" fmla="*/ 114062 w 171450"/>
                <a:gd name="connsiteY27" fmla="*/ 22650 h 95250"/>
                <a:gd name="connsiteX28" fmla="*/ 112081 w 171450"/>
                <a:gd name="connsiteY28" fmla="*/ 23384 h 95250"/>
                <a:gd name="connsiteX29" fmla="*/ 110966 w 171450"/>
                <a:gd name="connsiteY29" fmla="*/ 24565 h 95250"/>
                <a:gd name="connsiteX30" fmla="*/ 110147 w 171450"/>
                <a:gd name="connsiteY30" fmla="*/ 25860 h 95250"/>
                <a:gd name="connsiteX31" fmla="*/ 110699 w 171450"/>
                <a:gd name="connsiteY31" fmla="*/ 27099 h 95250"/>
                <a:gd name="connsiteX32" fmla="*/ 112319 w 171450"/>
                <a:gd name="connsiteY32" fmla="*/ 28032 h 95250"/>
                <a:gd name="connsiteX33" fmla="*/ 113462 w 171450"/>
                <a:gd name="connsiteY33" fmla="*/ 28242 h 95250"/>
                <a:gd name="connsiteX34" fmla="*/ 113900 w 171450"/>
                <a:gd name="connsiteY34" fmla="*/ 29146 h 95250"/>
                <a:gd name="connsiteX35" fmla="*/ 117567 w 171450"/>
                <a:gd name="connsiteY35" fmla="*/ 33185 h 95250"/>
                <a:gd name="connsiteX36" fmla="*/ 120482 w 171450"/>
                <a:gd name="connsiteY36" fmla="*/ 38452 h 95250"/>
                <a:gd name="connsiteX37" fmla="*/ 121615 w 171450"/>
                <a:gd name="connsiteY37" fmla="*/ 39271 h 95250"/>
                <a:gd name="connsiteX38" fmla="*/ 122682 w 171450"/>
                <a:gd name="connsiteY38" fmla="*/ 39471 h 95250"/>
                <a:gd name="connsiteX39" fmla="*/ 123920 w 171450"/>
                <a:gd name="connsiteY39" fmla="*/ 38700 h 95250"/>
                <a:gd name="connsiteX40" fmla="*/ 125349 w 171450"/>
                <a:gd name="connsiteY40" fmla="*/ 36986 h 95250"/>
                <a:gd name="connsiteX41" fmla="*/ 127035 w 171450"/>
                <a:gd name="connsiteY41" fmla="*/ 35757 h 95250"/>
                <a:gd name="connsiteX42" fmla="*/ 128464 w 171450"/>
                <a:gd name="connsiteY42" fmla="*/ 35118 h 95250"/>
                <a:gd name="connsiteX43" fmla="*/ 130988 w 171450"/>
                <a:gd name="connsiteY43" fmla="*/ 33661 h 95250"/>
                <a:gd name="connsiteX44" fmla="*/ 131093 w 171450"/>
                <a:gd name="connsiteY44" fmla="*/ 32718 h 95250"/>
                <a:gd name="connsiteX45" fmla="*/ 128978 w 171450"/>
                <a:gd name="connsiteY45" fmla="*/ 29146 h 95250"/>
                <a:gd name="connsiteX46" fmla="*/ 127769 w 171450"/>
                <a:gd name="connsiteY46" fmla="*/ 26251 h 95250"/>
                <a:gd name="connsiteX47" fmla="*/ 128054 w 171450"/>
                <a:gd name="connsiteY47" fmla="*/ 25727 h 95250"/>
                <a:gd name="connsiteX48" fmla="*/ 130750 w 171450"/>
                <a:gd name="connsiteY48" fmla="*/ 26184 h 95250"/>
                <a:gd name="connsiteX49" fmla="*/ 135322 w 171450"/>
                <a:gd name="connsiteY49" fmla="*/ 27765 h 95250"/>
                <a:gd name="connsiteX50" fmla="*/ 142361 w 171450"/>
                <a:gd name="connsiteY50" fmla="*/ 32918 h 95250"/>
                <a:gd name="connsiteX51" fmla="*/ 143628 w 171450"/>
                <a:gd name="connsiteY51" fmla="*/ 32918 h 95250"/>
                <a:gd name="connsiteX52" fmla="*/ 146085 w 171450"/>
                <a:gd name="connsiteY52" fmla="*/ 32528 h 95250"/>
                <a:gd name="connsiteX53" fmla="*/ 148762 w 171450"/>
                <a:gd name="connsiteY53" fmla="*/ 31690 h 95250"/>
                <a:gd name="connsiteX54" fmla="*/ 150038 w 171450"/>
                <a:gd name="connsiteY54" fmla="*/ 30737 h 95250"/>
                <a:gd name="connsiteX55" fmla="*/ 150514 w 171450"/>
                <a:gd name="connsiteY55" fmla="*/ 31090 h 95250"/>
                <a:gd name="connsiteX56" fmla="*/ 150924 w 171450"/>
                <a:gd name="connsiteY56" fmla="*/ 33919 h 95250"/>
                <a:gd name="connsiteX57" fmla="*/ 150219 w 171450"/>
                <a:gd name="connsiteY57" fmla="*/ 35471 h 95250"/>
                <a:gd name="connsiteX58" fmla="*/ 147019 w 171450"/>
                <a:gd name="connsiteY58" fmla="*/ 36976 h 95250"/>
                <a:gd name="connsiteX59" fmla="*/ 147199 w 171450"/>
                <a:gd name="connsiteY59" fmla="*/ 37719 h 95250"/>
                <a:gd name="connsiteX60" fmla="*/ 148028 w 171450"/>
                <a:gd name="connsiteY60" fmla="*/ 38681 h 95250"/>
                <a:gd name="connsiteX61" fmla="*/ 149466 w 171450"/>
                <a:gd name="connsiteY61" fmla="*/ 39329 h 95250"/>
                <a:gd name="connsiteX62" fmla="*/ 151219 w 171450"/>
                <a:gd name="connsiteY62" fmla="*/ 41157 h 95250"/>
                <a:gd name="connsiteX63" fmla="*/ 152429 w 171450"/>
                <a:gd name="connsiteY63" fmla="*/ 43244 h 95250"/>
                <a:gd name="connsiteX64" fmla="*/ 153486 w 171450"/>
                <a:gd name="connsiteY64" fmla="*/ 44205 h 95250"/>
                <a:gd name="connsiteX65" fmla="*/ 154648 w 171450"/>
                <a:gd name="connsiteY65" fmla="*/ 44663 h 95250"/>
                <a:gd name="connsiteX66" fmla="*/ 157563 w 171450"/>
                <a:gd name="connsiteY66" fmla="*/ 43548 h 95250"/>
                <a:gd name="connsiteX67" fmla="*/ 158382 w 171450"/>
                <a:gd name="connsiteY67" fmla="*/ 42672 h 95250"/>
                <a:gd name="connsiteX68" fmla="*/ 158753 w 171450"/>
                <a:gd name="connsiteY68" fmla="*/ 42053 h 95250"/>
                <a:gd name="connsiteX69" fmla="*/ 159315 w 171450"/>
                <a:gd name="connsiteY69" fmla="*/ 42186 h 95250"/>
                <a:gd name="connsiteX70" fmla="*/ 160334 w 171450"/>
                <a:gd name="connsiteY70" fmla="*/ 43215 h 95250"/>
                <a:gd name="connsiteX71" fmla="*/ 160649 w 171450"/>
                <a:gd name="connsiteY71" fmla="*/ 43815 h 95250"/>
                <a:gd name="connsiteX72" fmla="*/ 163478 w 171450"/>
                <a:gd name="connsiteY72" fmla="*/ 44977 h 95250"/>
                <a:gd name="connsiteX73" fmla="*/ 165116 w 171450"/>
                <a:gd name="connsiteY73" fmla="*/ 46406 h 95250"/>
                <a:gd name="connsiteX74" fmla="*/ 166154 w 171450"/>
                <a:gd name="connsiteY74" fmla="*/ 47072 h 95250"/>
                <a:gd name="connsiteX75" fmla="*/ 167306 w 171450"/>
                <a:gd name="connsiteY75" fmla="*/ 46425 h 95250"/>
                <a:gd name="connsiteX76" fmla="*/ 171793 w 171450"/>
                <a:gd name="connsiteY76" fmla="*/ 47558 h 95250"/>
                <a:gd name="connsiteX77" fmla="*/ 173031 w 171450"/>
                <a:gd name="connsiteY77" fmla="*/ 48511 h 95250"/>
                <a:gd name="connsiteX78" fmla="*/ 173422 w 171450"/>
                <a:gd name="connsiteY78" fmla="*/ 50092 h 95250"/>
                <a:gd name="connsiteX79" fmla="*/ 173203 w 171450"/>
                <a:gd name="connsiteY79" fmla="*/ 51054 h 95250"/>
                <a:gd name="connsiteX80" fmla="*/ 173889 w 171450"/>
                <a:gd name="connsiteY80" fmla="*/ 53530 h 95250"/>
                <a:gd name="connsiteX81" fmla="*/ 179566 w 171450"/>
                <a:gd name="connsiteY81" fmla="*/ 59465 h 95250"/>
                <a:gd name="connsiteX82" fmla="*/ 180156 w 171450"/>
                <a:gd name="connsiteY82" fmla="*/ 62494 h 95250"/>
                <a:gd name="connsiteX83" fmla="*/ 180242 w 171450"/>
                <a:gd name="connsiteY83" fmla="*/ 63703 h 95250"/>
                <a:gd name="connsiteX84" fmla="*/ 179566 w 171450"/>
                <a:gd name="connsiteY84" fmla="*/ 63760 h 95250"/>
                <a:gd name="connsiteX85" fmla="*/ 178032 w 171450"/>
                <a:gd name="connsiteY85" fmla="*/ 64389 h 95250"/>
                <a:gd name="connsiteX86" fmla="*/ 176070 w 171450"/>
                <a:gd name="connsiteY86" fmla="*/ 64618 h 95250"/>
                <a:gd name="connsiteX87" fmla="*/ 173945 w 171450"/>
                <a:gd name="connsiteY87" fmla="*/ 64494 h 95250"/>
                <a:gd name="connsiteX88" fmla="*/ 172288 w 171450"/>
                <a:gd name="connsiteY88" fmla="*/ 65589 h 95250"/>
                <a:gd name="connsiteX89" fmla="*/ 170726 w 171450"/>
                <a:gd name="connsiteY89" fmla="*/ 67380 h 95250"/>
                <a:gd name="connsiteX90" fmla="*/ 169107 w 171450"/>
                <a:gd name="connsiteY90" fmla="*/ 68618 h 95250"/>
                <a:gd name="connsiteX91" fmla="*/ 168240 w 171450"/>
                <a:gd name="connsiteY91" fmla="*/ 69713 h 95250"/>
                <a:gd name="connsiteX92" fmla="*/ 167745 w 171450"/>
                <a:gd name="connsiteY92" fmla="*/ 70856 h 95250"/>
                <a:gd name="connsiteX93" fmla="*/ 162297 w 171450"/>
                <a:gd name="connsiteY93" fmla="*/ 74076 h 95250"/>
                <a:gd name="connsiteX94" fmla="*/ 161535 w 171450"/>
                <a:gd name="connsiteY94" fmla="*/ 75419 h 95250"/>
                <a:gd name="connsiteX95" fmla="*/ 160935 w 171450"/>
                <a:gd name="connsiteY95" fmla="*/ 77248 h 95250"/>
                <a:gd name="connsiteX96" fmla="*/ 160677 w 171450"/>
                <a:gd name="connsiteY96" fmla="*/ 79705 h 95250"/>
                <a:gd name="connsiteX97" fmla="*/ 160296 w 171450"/>
                <a:gd name="connsiteY97" fmla="*/ 81915 h 95250"/>
                <a:gd name="connsiteX98" fmla="*/ 159353 w 171450"/>
                <a:gd name="connsiteY98" fmla="*/ 83077 h 95250"/>
                <a:gd name="connsiteX99" fmla="*/ 156410 w 171450"/>
                <a:gd name="connsiteY99" fmla="*/ 84077 h 95250"/>
                <a:gd name="connsiteX100" fmla="*/ 155677 w 171450"/>
                <a:gd name="connsiteY100" fmla="*/ 84611 h 95250"/>
                <a:gd name="connsiteX101" fmla="*/ 155124 w 171450"/>
                <a:gd name="connsiteY101" fmla="*/ 85735 h 95250"/>
                <a:gd name="connsiteX102" fmla="*/ 153476 w 171450"/>
                <a:gd name="connsiteY102" fmla="*/ 87459 h 95250"/>
                <a:gd name="connsiteX103" fmla="*/ 151543 w 171450"/>
                <a:gd name="connsiteY103" fmla="*/ 89097 h 95250"/>
                <a:gd name="connsiteX104" fmla="*/ 147980 w 171450"/>
                <a:gd name="connsiteY104" fmla="*/ 90973 h 95250"/>
                <a:gd name="connsiteX105" fmla="*/ 144161 w 171450"/>
                <a:gd name="connsiteY105" fmla="*/ 91545 h 95250"/>
                <a:gd name="connsiteX106" fmla="*/ 139198 w 171450"/>
                <a:gd name="connsiteY106" fmla="*/ 90935 h 95250"/>
                <a:gd name="connsiteX107" fmla="*/ 136293 w 171450"/>
                <a:gd name="connsiteY107" fmla="*/ 90202 h 95250"/>
                <a:gd name="connsiteX108" fmla="*/ 134893 w 171450"/>
                <a:gd name="connsiteY108" fmla="*/ 91011 h 95250"/>
                <a:gd name="connsiteX109" fmla="*/ 132950 w 171450"/>
                <a:gd name="connsiteY109" fmla="*/ 93450 h 95250"/>
                <a:gd name="connsiteX110" fmla="*/ 130874 w 171450"/>
                <a:gd name="connsiteY110" fmla="*/ 97641 h 95250"/>
                <a:gd name="connsiteX111" fmla="*/ 130007 w 171450"/>
                <a:gd name="connsiteY111" fmla="*/ 100794 h 95250"/>
                <a:gd name="connsiteX112" fmla="*/ 129340 w 171450"/>
                <a:gd name="connsiteY112" fmla="*/ 99898 h 95250"/>
                <a:gd name="connsiteX113" fmla="*/ 128149 w 171450"/>
                <a:gd name="connsiteY113" fmla="*/ 96564 h 95250"/>
                <a:gd name="connsiteX114" fmla="*/ 126807 w 171450"/>
                <a:gd name="connsiteY114" fmla="*/ 96136 h 95250"/>
                <a:gd name="connsiteX115" fmla="*/ 124968 w 171450"/>
                <a:gd name="connsiteY115" fmla="*/ 95821 h 95250"/>
                <a:gd name="connsiteX116" fmla="*/ 123587 w 171450"/>
                <a:gd name="connsiteY116" fmla="*/ 95326 h 95250"/>
                <a:gd name="connsiteX117" fmla="*/ 120596 w 171450"/>
                <a:gd name="connsiteY117" fmla="*/ 93402 h 95250"/>
                <a:gd name="connsiteX118" fmla="*/ 119063 w 171450"/>
                <a:gd name="connsiteY118" fmla="*/ 92821 h 95250"/>
                <a:gd name="connsiteX119" fmla="*/ 117300 w 171450"/>
                <a:gd name="connsiteY119" fmla="*/ 92669 h 95250"/>
                <a:gd name="connsiteX120" fmla="*/ 115624 w 171450"/>
                <a:gd name="connsiteY120" fmla="*/ 93802 h 95250"/>
                <a:gd name="connsiteX121" fmla="*/ 114347 w 171450"/>
                <a:gd name="connsiteY121" fmla="*/ 95136 h 95250"/>
                <a:gd name="connsiteX122" fmla="*/ 110395 w 171450"/>
                <a:gd name="connsiteY122" fmla="*/ 95117 h 95250"/>
                <a:gd name="connsiteX123" fmla="*/ 106061 w 171450"/>
                <a:gd name="connsiteY123" fmla="*/ 94497 h 95250"/>
                <a:gd name="connsiteX124" fmla="*/ 99860 w 171450"/>
                <a:gd name="connsiteY124" fmla="*/ 90059 h 95250"/>
                <a:gd name="connsiteX125" fmla="*/ 98250 w 171450"/>
                <a:gd name="connsiteY125" fmla="*/ 90021 h 95250"/>
                <a:gd name="connsiteX126" fmla="*/ 96536 w 171450"/>
                <a:gd name="connsiteY126" fmla="*/ 90221 h 95250"/>
                <a:gd name="connsiteX127" fmla="*/ 93821 w 171450"/>
                <a:gd name="connsiteY127" fmla="*/ 89163 h 95250"/>
                <a:gd name="connsiteX128" fmla="*/ 88573 w 171450"/>
                <a:gd name="connsiteY128" fmla="*/ 86287 h 95250"/>
                <a:gd name="connsiteX129" fmla="*/ 86106 w 171450"/>
                <a:gd name="connsiteY129" fmla="*/ 85611 h 95250"/>
                <a:gd name="connsiteX130" fmla="*/ 84553 w 171450"/>
                <a:gd name="connsiteY130" fmla="*/ 86020 h 95250"/>
                <a:gd name="connsiteX131" fmla="*/ 83134 w 171450"/>
                <a:gd name="connsiteY131" fmla="*/ 86668 h 95250"/>
                <a:gd name="connsiteX132" fmla="*/ 82115 w 171450"/>
                <a:gd name="connsiteY132" fmla="*/ 86744 h 95250"/>
                <a:gd name="connsiteX133" fmla="*/ 81534 w 171450"/>
                <a:gd name="connsiteY133" fmla="*/ 85801 h 95250"/>
                <a:gd name="connsiteX134" fmla="*/ 79581 w 171450"/>
                <a:gd name="connsiteY134" fmla="*/ 84649 h 95250"/>
                <a:gd name="connsiteX135" fmla="*/ 77619 w 171450"/>
                <a:gd name="connsiteY135" fmla="*/ 84515 h 95250"/>
                <a:gd name="connsiteX136" fmla="*/ 77057 w 171450"/>
                <a:gd name="connsiteY136" fmla="*/ 85211 h 95250"/>
                <a:gd name="connsiteX137" fmla="*/ 76390 w 171450"/>
                <a:gd name="connsiteY137" fmla="*/ 91545 h 95250"/>
                <a:gd name="connsiteX138" fmla="*/ 75733 w 171450"/>
                <a:gd name="connsiteY138" fmla="*/ 93831 h 95250"/>
                <a:gd name="connsiteX139" fmla="*/ 73038 w 171450"/>
                <a:gd name="connsiteY139" fmla="*/ 93726 h 95250"/>
                <a:gd name="connsiteX140" fmla="*/ 72076 w 171450"/>
                <a:gd name="connsiteY140" fmla="*/ 94793 h 95250"/>
                <a:gd name="connsiteX141" fmla="*/ 69961 w 171450"/>
                <a:gd name="connsiteY141" fmla="*/ 97850 h 95250"/>
                <a:gd name="connsiteX142" fmla="*/ 69552 w 171450"/>
                <a:gd name="connsiteY142" fmla="*/ 100774 h 95250"/>
                <a:gd name="connsiteX143" fmla="*/ 65875 w 171450"/>
                <a:gd name="connsiteY143" fmla="*/ 100212 h 95250"/>
                <a:gd name="connsiteX144" fmla="*/ 64132 w 171450"/>
                <a:gd name="connsiteY144" fmla="*/ 99717 h 95250"/>
                <a:gd name="connsiteX145" fmla="*/ 62589 w 171450"/>
                <a:gd name="connsiteY145" fmla="*/ 100089 h 95250"/>
                <a:gd name="connsiteX146" fmla="*/ 60893 w 171450"/>
                <a:gd name="connsiteY146" fmla="*/ 101708 h 95250"/>
                <a:gd name="connsiteX147" fmla="*/ 56140 w 171450"/>
                <a:gd name="connsiteY147" fmla="*/ 101613 h 95250"/>
                <a:gd name="connsiteX148" fmla="*/ 52378 w 171450"/>
                <a:gd name="connsiteY148" fmla="*/ 100651 h 95250"/>
                <a:gd name="connsiteX149" fmla="*/ 50768 w 171450"/>
                <a:gd name="connsiteY149" fmla="*/ 97022 h 95250"/>
                <a:gd name="connsiteX150" fmla="*/ 49044 w 171450"/>
                <a:gd name="connsiteY150" fmla="*/ 95574 h 95250"/>
                <a:gd name="connsiteX151" fmla="*/ 46872 w 171450"/>
                <a:gd name="connsiteY151" fmla="*/ 94297 h 95250"/>
                <a:gd name="connsiteX152" fmla="*/ 46120 w 171450"/>
                <a:gd name="connsiteY152" fmla="*/ 94002 h 95250"/>
                <a:gd name="connsiteX153" fmla="*/ 44920 w 171450"/>
                <a:gd name="connsiteY153" fmla="*/ 92021 h 95250"/>
                <a:gd name="connsiteX154" fmla="*/ 42644 w 171450"/>
                <a:gd name="connsiteY154" fmla="*/ 89563 h 95250"/>
                <a:gd name="connsiteX155" fmla="*/ 38976 w 171450"/>
                <a:gd name="connsiteY155" fmla="*/ 86192 h 95250"/>
                <a:gd name="connsiteX156" fmla="*/ 36119 w 171450"/>
                <a:gd name="connsiteY156" fmla="*/ 86363 h 95250"/>
                <a:gd name="connsiteX157" fmla="*/ 35062 w 171450"/>
                <a:gd name="connsiteY157" fmla="*/ 85468 h 95250"/>
                <a:gd name="connsiteX158" fmla="*/ 34595 w 171450"/>
                <a:gd name="connsiteY158" fmla="*/ 84229 h 95250"/>
                <a:gd name="connsiteX159" fmla="*/ 33404 w 171450"/>
                <a:gd name="connsiteY159" fmla="*/ 82087 h 95250"/>
                <a:gd name="connsiteX160" fmla="*/ 32052 w 171450"/>
                <a:gd name="connsiteY160" fmla="*/ 80601 h 95250"/>
                <a:gd name="connsiteX161" fmla="*/ 30423 w 171450"/>
                <a:gd name="connsiteY161" fmla="*/ 80020 h 95250"/>
                <a:gd name="connsiteX162" fmla="*/ 28089 w 171450"/>
                <a:gd name="connsiteY162" fmla="*/ 78114 h 95250"/>
                <a:gd name="connsiteX163" fmla="*/ 24965 w 171450"/>
                <a:gd name="connsiteY163" fmla="*/ 73961 h 95250"/>
                <a:gd name="connsiteX164" fmla="*/ 22108 w 171450"/>
                <a:gd name="connsiteY164" fmla="*/ 71085 h 95250"/>
                <a:gd name="connsiteX165" fmla="*/ 19345 w 171450"/>
                <a:gd name="connsiteY165" fmla="*/ 71133 h 95250"/>
                <a:gd name="connsiteX166" fmla="*/ 17602 w 171450"/>
                <a:gd name="connsiteY166" fmla="*/ 69628 h 95250"/>
                <a:gd name="connsiteX167" fmla="*/ 15812 w 171450"/>
                <a:gd name="connsiteY167" fmla="*/ 67646 h 95250"/>
                <a:gd name="connsiteX168" fmla="*/ 14497 w 171450"/>
                <a:gd name="connsiteY168" fmla="*/ 65732 h 95250"/>
                <a:gd name="connsiteX169" fmla="*/ 12459 w 171450"/>
                <a:gd name="connsiteY169" fmla="*/ 61065 h 95250"/>
                <a:gd name="connsiteX170" fmla="*/ 10973 w 171450"/>
                <a:gd name="connsiteY170" fmla="*/ 58398 h 95250"/>
                <a:gd name="connsiteX171" fmla="*/ 9820 w 171450"/>
                <a:gd name="connsiteY171" fmla="*/ 56750 h 95250"/>
                <a:gd name="connsiteX172" fmla="*/ 8515 w 171450"/>
                <a:gd name="connsiteY172" fmla="*/ 55378 h 95250"/>
                <a:gd name="connsiteX173" fmla="*/ 8039 w 171450"/>
                <a:gd name="connsiteY173" fmla="*/ 54283 h 95250"/>
                <a:gd name="connsiteX174" fmla="*/ 9639 w 171450"/>
                <a:gd name="connsiteY174" fmla="*/ 51787 h 95250"/>
                <a:gd name="connsiteX175" fmla="*/ 10220 w 171450"/>
                <a:gd name="connsiteY175" fmla="*/ 50549 h 95250"/>
                <a:gd name="connsiteX176" fmla="*/ 10906 w 171450"/>
                <a:gd name="connsiteY176" fmla="*/ 49597 h 95250"/>
                <a:gd name="connsiteX177" fmla="*/ 11306 w 171450"/>
                <a:gd name="connsiteY177" fmla="*/ 48587 h 95250"/>
                <a:gd name="connsiteX178" fmla="*/ 11287 w 171450"/>
                <a:gd name="connsiteY178" fmla="*/ 47835 h 95250"/>
                <a:gd name="connsiteX179" fmla="*/ 9839 w 171450"/>
                <a:gd name="connsiteY179" fmla="*/ 45358 h 95250"/>
                <a:gd name="connsiteX180" fmla="*/ 7877 w 171450"/>
                <a:gd name="connsiteY180" fmla="*/ 43567 h 95250"/>
                <a:gd name="connsiteX181" fmla="*/ 4991 w 171450"/>
                <a:gd name="connsiteY181" fmla="*/ 41758 h 95250"/>
                <a:gd name="connsiteX182" fmla="*/ 3153 w 171450"/>
                <a:gd name="connsiteY182" fmla="*/ 39462 h 95250"/>
                <a:gd name="connsiteX183" fmla="*/ 2486 w 171450"/>
                <a:gd name="connsiteY183" fmla="*/ 37367 h 95250"/>
                <a:gd name="connsiteX184" fmla="*/ 2286 w 171450"/>
                <a:gd name="connsiteY184" fmla="*/ 36204 h 95250"/>
                <a:gd name="connsiteX185" fmla="*/ 1019 w 171450"/>
                <a:gd name="connsiteY185" fmla="*/ 34642 h 95250"/>
                <a:gd name="connsiteX186" fmla="*/ 0 w 171450"/>
                <a:gd name="connsiteY186" fmla="*/ 32347 h 95250"/>
                <a:gd name="connsiteX187" fmla="*/ 0 w 171450"/>
                <a:gd name="connsiteY187" fmla="*/ 30966 h 95250"/>
                <a:gd name="connsiteX188" fmla="*/ 257 w 171450"/>
                <a:gd name="connsiteY188" fmla="*/ 30575 h 95250"/>
                <a:gd name="connsiteX189" fmla="*/ 1210 w 171450"/>
                <a:gd name="connsiteY189" fmla="*/ 30575 h 95250"/>
                <a:gd name="connsiteX190" fmla="*/ 2277 w 171450"/>
                <a:gd name="connsiteY190" fmla="*/ 31518 h 95250"/>
                <a:gd name="connsiteX191" fmla="*/ 3781 w 171450"/>
                <a:gd name="connsiteY191" fmla="*/ 33328 h 95250"/>
                <a:gd name="connsiteX192" fmla="*/ 5020 w 171450"/>
                <a:gd name="connsiteY192" fmla="*/ 35976 h 95250"/>
                <a:gd name="connsiteX193" fmla="*/ 5772 w 171450"/>
                <a:gd name="connsiteY193" fmla="*/ 34966 h 95250"/>
                <a:gd name="connsiteX194" fmla="*/ 7191 w 171450"/>
                <a:gd name="connsiteY194" fmla="*/ 32147 h 95250"/>
                <a:gd name="connsiteX195" fmla="*/ 9706 w 171450"/>
                <a:gd name="connsiteY195" fmla="*/ 28956 h 95250"/>
                <a:gd name="connsiteX196" fmla="*/ 12278 w 171450"/>
                <a:gd name="connsiteY196" fmla="*/ 27127 h 95250"/>
                <a:gd name="connsiteX197" fmla="*/ 14592 w 171450"/>
                <a:gd name="connsiteY197" fmla="*/ 26975 h 95250"/>
                <a:gd name="connsiteX198" fmla="*/ 16488 w 171450"/>
                <a:gd name="connsiteY198" fmla="*/ 26470 h 95250"/>
                <a:gd name="connsiteX199" fmla="*/ 18059 w 171450"/>
                <a:gd name="connsiteY199" fmla="*/ 25555 h 95250"/>
                <a:gd name="connsiteX200" fmla="*/ 20812 w 171450"/>
                <a:gd name="connsiteY200" fmla="*/ 25927 h 95250"/>
                <a:gd name="connsiteX201" fmla="*/ 22803 w 171450"/>
                <a:gd name="connsiteY201" fmla="*/ 26584 h 95250"/>
                <a:gd name="connsiteX202" fmla="*/ 23451 w 171450"/>
                <a:gd name="connsiteY202" fmla="*/ 26175 h 95250"/>
                <a:gd name="connsiteX203" fmla="*/ 24260 w 171450"/>
                <a:gd name="connsiteY203" fmla="*/ 24508 h 95250"/>
                <a:gd name="connsiteX204" fmla="*/ 24774 w 171450"/>
                <a:gd name="connsiteY204" fmla="*/ 23070 h 95250"/>
                <a:gd name="connsiteX205" fmla="*/ 29175 w 171450"/>
                <a:gd name="connsiteY205" fmla="*/ 22231 h 95250"/>
                <a:gd name="connsiteX206" fmla="*/ 30690 w 171450"/>
                <a:gd name="connsiteY206" fmla="*/ 19450 h 95250"/>
                <a:gd name="connsiteX207" fmla="*/ 31537 w 171450"/>
                <a:gd name="connsiteY207" fmla="*/ 19460 h 95250"/>
                <a:gd name="connsiteX208" fmla="*/ 32519 w 171450"/>
                <a:gd name="connsiteY208" fmla="*/ 19050 h 95250"/>
                <a:gd name="connsiteX209" fmla="*/ 33452 w 171450"/>
                <a:gd name="connsiteY209" fmla="*/ 17993 h 95250"/>
                <a:gd name="connsiteX210" fmla="*/ 34347 w 171450"/>
                <a:gd name="connsiteY210" fmla="*/ 17554 h 95250"/>
                <a:gd name="connsiteX211" fmla="*/ 35062 w 171450"/>
                <a:gd name="connsiteY211" fmla="*/ 18088 h 95250"/>
                <a:gd name="connsiteX212" fmla="*/ 35995 w 171450"/>
                <a:gd name="connsiteY212" fmla="*/ 18431 h 95250"/>
                <a:gd name="connsiteX213" fmla="*/ 36967 w 171450"/>
                <a:gd name="connsiteY213" fmla="*/ 17764 h 95250"/>
                <a:gd name="connsiteX214" fmla="*/ 38414 w 171450"/>
                <a:gd name="connsiteY214" fmla="*/ 14564 h 95250"/>
                <a:gd name="connsiteX215" fmla="*/ 39214 w 171450"/>
                <a:gd name="connsiteY215" fmla="*/ 14068 h 95250"/>
                <a:gd name="connsiteX216" fmla="*/ 43081 w 171450"/>
                <a:gd name="connsiteY216" fmla="*/ 13573 h 95250"/>
                <a:gd name="connsiteX217" fmla="*/ 48358 w 171450"/>
                <a:gd name="connsiteY217" fmla="*/ 11687 h 95250"/>
                <a:gd name="connsiteX218" fmla="*/ 51026 w 171450"/>
                <a:gd name="connsiteY218" fmla="*/ 10011 h 95250"/>
                <a:gd name="connsiteX219" fmla="*/ 53645 w 171450"/>
                <a:gd name="connsiteY219" fmla="*/ 9096 h 95250"/>
                <a:gd name="connsiteX220" fmla="*/ 56464 w 171450"/>
                <a:gd name="connsiteY220" fmla="*/ 7468 h 95250"/>
                <a:gd name="connsiteX221" fmla="*/ 60931 w 171450"/>
                <a:gd name="connsiteY221" fmla="*/ 5887 h 95250"/>
                <a:gd name="connsiteX222" fmla="*/ 61141 w 171450"/>
                <a:gd name="connsiteY222" fmla="*/ 5239 h 95250"/>
                <a:gd name="connsiteX223" fmla="*/ 59074 w 171450"/>
                <a:gd name="connsiteY223" fmla="*/ 3610 h 95250"/>
                <a:gd name="connsiteX224" fmla="*/ 58379 w 171450"/>
                <a:gd name="connsiteY224" fmla="*/ 2581 h 95250"/>
                <a:gd name="connsiteX225" fmla="*/ 57903 w 171450"/>
                <a:gd name="connsiteY225" fmla="*/ 1524 h 95250"/>
                <a:gd name="connsiteX226" fmla="*/ 58636 w 171450"/>
                <a:gd name="connsiteY226" fmla="*/ 352 h 95250"/>
                <a:gd name="connsiteX227" fmla="*/ 59617 w 171450"/>
                <a:gd name="connsiteY227" fmla="*/ 0 h 95250"/>
                <a:gd name="connsiteX228" fmla="*/ 60884 w 171450"/>
                <a:gd name="connsiteY228" fmla="*/ 486 h 95250"/>
                <a:gd name="connsiteX229" fmla="*/ 64627 w 171450"/>
                <a:gd name="connsiteY229" fmla="*/ 1181 h 95250"/>
                <a:gd name="connsiteX230" fmla="*/ 65656 w 171450"/>
                <a:gd name="connsiteY230" fmla="*/ 1857 h 95250"/>
                <a:gd name="connsiteX231" fmla="*/ 66027 w 171450"/>
                <a:gd name="connsiteY231" fmla="*/ 3505 h 95250"/>
                <a:gd name="connsiteX232" fmla="*/ 66980 w 171450"/>
                <a:gd name="connsiteY232" fmla="*/ 5039 h 95250"/>
                <a:gd name="connsiteX233" fmla="*/ 67742 w 171450"/>
                <a:gd name="connsiteY233" fmla="*/ 5210 h 95250"/>
                <a:gd name="connsiteX234" fmla="*/ 67465 w 171450"/>
                <a:gd name="connsiteY234" fmla="*/ 7706 h 95250"/>
                <a:gd name="connsiteX235" fmla="*/ 68656 w 171450"/>
                <a:gd name="connsiteY235" fmla="*/ 8677 h 95250"/>
                <a:gd name="connsiteX236" fmla="*/ 70409 w 171450"/>
                <a:gd name="connsiteY236" fmla="*/ 9430 h 95250"/>
                <a:gd name="connsiteX237" fmla="*/ 71562 w 171450"/>
                <a:gd name="connsiteY237" fmla="*/ 9277 h 95250"/>
                <a:gd name="connsiteX238" fmla="*/ 72390 w 171450"/>
                <a:gd name="connsiteY238" fmla="*/ 826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71450" h="95250">
                  <a:moveTo>
                    <a:pt x="72705" y="7563"/>
                  </a:moveTo>
                  <a:lnTo>
                    <a:pt x="75010" y="7458"/>
                  </a:lnTo>
                  <a:lnTo>
                    <a:pt x="77343" y="6401"/>
                  </a:lnTo>
                  <a:lnTo>
                    <a:pt x="77533" y="4677"/>
                  </a:lnTo>
                  <a:lnTo>
                    <a:pt x="77381" y="1457"/>
                  </a:lnTo>
                  <a:lnTo>
                    <a:pt x="77629" y="991"/>
                  </a:lnTo>
                  <a:lnTo>
                    <a:pt x="81163" y="1905"/>
                  </a:lnTo>
                  <a:lnTo>
                    <a:pt x="84706" y="3353"/>
                  </a:lnTo>
                  <a:lnTo>
                    <a:pt x="85201" y="6553"/>
                  </a:lnTo>
                  <a:lnTo>
                    <a:pt x="86154" y="8125"/>
                  </a:lnTo>
                  <a:lnTo>
                    <a:pt x="87278" y="9563"/>
                  </a:lnTo>
                  <a:lnTo>
                    <a:pt x="88344" y="10211"/>
                  </a:lnTo>
                  <a:lnTo>
                    <a:pt x="90202" y="10316"/>
                  </a:lnTo>
                  <a:lnTo>
                    <a:pt x="95012" y="12211"/>
                  </a:lnTo>
                  <a:lnTo>
                    <a:pt x="97326" y="12592"/>
                  </a:lnTo>
                  <a:lnTo>
                    <a:pt x="99698" y="13906"/>
                  </a:lnTo>
                  <a:lnTo>
                    <a:pt x="101699" y="15240"/>
                  </a:lnTo>
                  <a:lnTo>
                    <a:pt x="103156" y="15526"/>
                  </a:lnTo>
                  <a:lnTo>
                    <a:pt x="103832" y="16983"/>
                  </a:lnTo>
                  <a:lnTo>
                    <a:pt x="104728" y="17983"/>
                  </a:lnTo>
                  <a:lnTo>
                    <a:pt x="106308" y="17212"/>
                  </a:lnTo>
                  <a:lnTo>
                    <a:pt x="112081" y="16135"/>
                  </a:lnTo>
                  <a:lnTo>
                    <a:pt x="114157" y="17574"/>
                  </a:lnTo>
                  <a:lnTo>
                    <a:pt x="115557" y="19098"/>
                  </a:lnTo>
                  <a:lnTo>
                    <a:pt x="115748" y="19574"/>
                  </a:lnTo>
                  <a:lnTo>
                    <a:pt x="115014" y="20917"/>
                  </a:lnTo>
                  <a:lnTo>
                    <a:pt x="114662" y="21955"/>
                  </a:lnTo>
                  <a:lnTo>
                    <a:pt x="114062" y="22650"/>
                  </a:lnTo>
                  <a:lnTo>
                    <a:pt x="112081" y="23384"/>
                  </a:lnTo>
                  <a:lnTo>
                    <a:pt x="110966" y="24565"/>
                  </a:lnTo>
                  <a:lnTo>
                    <a:pt x="110147" y="25860"/>
                  </a:lnTo>
                  <a:lnTo>
                    <a:pt x="110699" y="27099"/>
                  </a:lnTo>
                  <a:lnTo>
                    <a:pt x="112319" y="28032"/>
                  </a:lnTo>
                  <a:lnTo>
                    <a:pt x="113462" y="28242"/>
                  </a:lnTo>
                  <a:lnTo>
                    <a:pt x="113900" y="29146"/>
                  </a:lnTo>
                  <a:lnTo>
                    <a:pt x="117567" y="33185"/>
                  </a:lnTo>
                  <a:lnTo>
                    <a:pt x="120482" y="38452"/>
                  </a:lnTo>
                  <a:lnTo>
                    <a:pt x="121615" y="39271"/>
                  </a:lnTo>
                  <a:lnTo>
                    <a:pt x="122682" y="39471"/>
                  </a:lnTo>
                  <a:lnTo>
                    <a:pt x="123920" y="38700"/>
                  </a:lnTo>
                  <a:lnTo>
                    <a:pt x="125349" y="36986"/>
                  </a:lnTo>
                  <a:lnTo>
                    <a:pt x="127035" y="35757"/>
                  </a:lnTo>
                  <a:lnTo>
                    <a:pt x="128464" y="35118"/>
                  </a:lnTo>
                  <a:lnTo>
                    <a:pt x="130988" y="33661"/>
                  </a:lnTo>
                  <a:lnTo>
                    <a:pt x="131093" y="32718"/>
                  </a:lnTo>
                  <a:lnTo>
                    <a:pt x="128978" y="29146"/>
                  </a:lnTo>
                  <a:lnTo>
                    <a:pt x="127769" y="26251"/>
                  </a:lnTo>
                  <a:lnTo>
                    <a:pt x="128054" y="25727"/>
                  </a:lnTo>
                  <a:lnTo>
                    <a:pt x="130750" y="26184"/>
                  </a:lnTo>
                  <a:lnTo>
                    <a:pt x="135322" y="27765"/>
                  </a:lnTo>
                  <a:lnTo>
                    <a:pt x="142361" y="32918"/>
                  </a:lnTo>
                  <a:lnTo>
                    <a:pt x="143628" y="32918"/>
                  </a:lnTo>
                  <a:lnTo>
                    <a:pt x="146085" y="32528"/>
                  </a:lnTo>
                  <a:lnTo>
                    <a:pt x="148762" y="31690"/>
                  </a:lnTo>
                  <a:lnTo>
                    <a:pt x="150038" y="30737"/>
                  </a:lnTo>
                  <a:lnTo>
                    <a:pt x="150514" y="31090"/>
                  </a:lnTo>
                  <a:lnTo>
                    <a:pt x="150924" y="33919"/>
                  </a:lnTo>
                  <a:lnTo>
                    <a:pt x="150219" y="35471"/>
                  </a:lnTo>
                  <a:lnTo>
                    <a:pt x="147019" y="36976"/>
                  </a:lnTo>
                  <a:lnTo>
                    <a:pt x="147199" y="37719"/>
                  </a:lnTo>
                  <a:lnTo>
                    <a:pt x="148028" y="38681"/>
                  </a:lnTo>
                  <a:lnTo>
                    <a:pt x="149466" y="39329"/>
                  </a:lnTo>
                  <a:lnTo>
                    <a:pt x="151219" y="41157"/>
                  </a:lnTo>
                  <a:lnTo>
                    <a:pt x="152429" y="43244"/>
                  </a:lnTo>
                  <a:lnTo>
                    <a:pt x="153486" y="44205"/>
                  </a:lnTo>
                  <a:lnTo>
                    <a:pt x="154648" y="44663"/>
                  </a:lnTo>
                  <a:lnTo>
                    <a:pt x="157563" y="43548"/>
                  </a:lnTo>
                  <a:lnTo>
                    <a:pt x="158382" y="42672"/>
                  </a:lnTo>
                  <a:lnTo>
                    <a:pt x="158753" y="42053"/>
                  </a:lnTo>
                  <a:lnTo>
                    <a:pt x="159315" y="42186"/>
                  </a:lnTo>
                  <a:lnTo>
                    <a:pt x="160334" y="43215"/>
                  </a:lnTo>
                  <a:lnTo>
                    <a:pt x="160649" y="43815"/>
                  </a:lnTo>
                  <a:lnTo>
                    <a:pt x="163478" y="44977"/>
                  </a:lnTo>
                  <a:lnTo>
                    <a:pt x="165116" y="46406"/>
                  </a:lnTo>
                  <a:lnTo>
                    <a:pt x="166154" y="47072"/>
                  </a:lnTo>
                  <a:lnTo>
                    <a:pt x="167306" y="46425"/>
                  </a:lnTo>
                  <a:lnTo>
                    <a:pt x="171793" y="47558"/>
                  </a:lnTo>
                  <a:lnTo>
                    <a:pt x="173031" y="48511"/>
                  </a:lnTo>
                  <a:lnTo>
                    <a:pt x="173422" y="50092"/>
                  </a:lnTo>
                  <a:lnTo>
                    <a:pt x="173203" y="51054"/>
                  </a:lnTo>
                  <a:lnTo>
                    <a:pt x="173889" y="53530"/>
                  </a:lnTo>
                  <a:lnTo>
                    <a:pt x="179566" y="59465"/>
                  </a:lnTo>
                  <a:lnTo>
                    <a:pt x="180156" y="62494"/>
                  </a:lnTo>
                  <a:lnTo>
                    <a:pt x="180242" y="63703"/>
                  </a:lnTo>
                  <a:lnTo>
                    <a:pt x="179566" y="63760"/>
                  </a:lnTo>
                  <a:lnTo>
                    <a:pt x="178032" y="64389"/>
                  </a:lnTo>
                  <a:lnTo>
                    <a:pt x="176070" y="64618"/>
                  </a:lnTo>
                  <a:lnTo>
                    <a:pt x="173945" y="64494"/>
                  </a:lnTo>
                  <a:lnTo>
                    <a:pt x="172288" y="65589"/>
                  </a:lnTo>
                  <a:lnTo>
                    <a:pt x="170726" y="67380"/>
                  </a:lnTo>
                  <a:lnTo>
                    <a:pt x="169107" y="68618"/>
                  </a:lnTo>
                  <a:lnTo>
                    <a:pt x="168240" y="69713"/>
                  </a:lnTo>
                  <a:lnTo>
                    <a:pt x="167745" y="70856"/>
                  </a:lnTo>
                  <a:lnTo>
                    <a:pt x="162297" y="74076"/>
                  </a:lnTo>
                  <a:lnTo>
                    <a:pt x="161535" y="75419"/>
                  </a:lnTo>
                  <a:lnTo>
                    <a:pt x="160935" y="77248"/>
                  </a:lnTo>
                  <a:lnTo>
                    <a:pt x="160677" y="79705"/>
                  </a:lnTo>
                  <a:lnTo>
                    <a:pt x="160296" y="81915"/>
                  </a:lnTo>
                  <a:lnTo>
                    <a:pt x="159353" y="83077"/>
                  </a:lnTo>
                  <a:lnTo>
                    <a:pt x="156410" y="84077"/>
                  </a:lnTo>
                  <a:lnTo>
                    <a:pt x="155677" y="84611"/>
                  </a:lnTo>
                  <a:lnTo>
                    <a:pt x="155124" y="85735"/>
                  </a:lnTo>
                  <a:lnTo>
                    <a:pt x="153476" y="87459"/>
                  </a:lnTo>
                  <a:lnTo>
                    <a:pt x="151543" y="89097"/>
                  </a:lnTo>
                  <a:lnTo>
                    <a:pt x="147980" y="90973"/>
                  </a:lnTo>
                  <a:lnTo>
                    <a:pt x="144161" y="91545"/>
                  </a:lnTo>
                  <a:lnTo>
                    <a:pt x="139198" y="90935"/>
                  </a:lnTo>
                  <a:lnTo>
                    <a:pt x="136293" y="90202"/>
                  </a:lnTo>
                  <a:lnTo>
                    <a:pt x="134893" y="91011"/>
                  </a:lnTo>
                  <a:lnTo>
                    <a:pt x="132950" y="93450"/>
                  </a:lnTo>
                  <a:lnTo>
                    <a:pt x="130874" y="97641"/>
                  </a:lnTo>
                  <a:lnTo>
                    <a:pt x="130007" y="100794"/>
                  </a:lnTo>
                  <a:lnTo>
                    <a:pt x="129340" y="99898"/>
                  </a:lnTo>
                  <a:lnTo>
                    <a:pt x="128149" y="96564"/>
                  </a:lnTo>
                  <a:lnTo>
                    <a:pt x="126807" y="96136"/>
                  </a:lnTo>
                  <a:lnTo>
                    <a:pt x="124968" y="95821"/>
                  </a:lnTo>
                  <a:lnTo>
                    <a:pt x="123587" y="95326"/>
                  </a:lnTo>
                  <a:lnTo>
                    <a:pt x="120596" y="93402"/>
                  </a:lnTo>
                  <a:lnTo>
                    <a:pt x="119063" y="92821"/>
                  </a:lnTo>
                  <a:lnTo>
                    <a:pt x="117300" y="92669"/>
                  </a:lnTo>
                  <a:lnTo>
                    <a:pt x="115624" y="93802"/>
                  </a:lnTo>
                  <a:lnTo>
                    <a:pt x="114347" y="95136"/>
                  </a:lnTo>
                  <a:lnTo>
                    <a:pt x="110395" y="95117"/>
                  </a:lnTo>
                  <a:lnTo>
                    <a:pt x="106061" y="94497"/>
                  </a:lnTo>
                  <a:lnTo>
                    <a:pt x="99860" y="90059"/>
                  </a:lnTo>
                  <a:lnTo>
                    <a:pt x="98250" y="90021"/>
                  </a:lnTo>
                  <a:lnTo>
                    <a:pt x="96536" y="90221"/>
                  </a:lnTo>
                  <a:lnTo>
                    <a:pt x="93821" y="89163"/>
                  </a:lnTo>
                  <a:lnTo>
                    <a:pt x="88573" y="86287"/>
                  </a:lnTo>
                  <a:lnTo>
                    <a:pt x="86106" y="85611"/>
                  </a:lnTo>
                  <a:lnTo>
                    <a:pt x="84553" y="86020"/>
                  </a:lnTo>
                  <a:lnTo>
                    <a:pt x="83134" y="86668"/>
                  </a:lnTo>
                  <a:lnTo>
                    <a:pt x="82115" y="86744"/>
                  </a:lnTo>
                  <a:lnTo>
                    <a:pt x="81534" y="85801"/>
                  </a:lnTo>
                  <a:lnTo>
                    <a:pt x="79581" y="84649"/>
                  </a:lnTo>
                  <a:lnTo>
                    <a:pt x="77619" y="84515"/>
                  </a:lnTo>
                  <a:lnTo>
                    <a:pt x="77057" y="85211"/>
                  </a:lnTo>
                  <a:lnTo>
                    <a:pt x="76390" y="91545"/>
                  </a:lnTo>
                  <a:lnTo>
                    <a:pt x="75733" y="93831"/>
                  </a:lnTo>
                  <a:lnTo>
                    <a:pt x="73038" y="93726"/>
                  </a:lnTo>
                  <a:lnTo>
                    <a:pt x="72076" y="94793"/>
                  </a:lnTo>
                  <a:lnTo>
                    <a:pt x="69961" y="97850"/>
                  </a:lnTo>
                  <a:lnTo>
                    <a:pt x="69552" y="100774"/>
                  </a:lnTo>
                  <a:lnTo>
                    <a:pt x="65875" y="100212"/>
                  </a:lnTo>
                  <a:lnTo>
                    <a:pt x="64132" y="99717"/>
                  </a:lnTo>
                  <a:lnTo>
                    <a:pt x="62589" y="100089"/>
                  </a:lnTo>
                  <a:lnTo>
                    <a:pt x="60893" y="101708"/>
                  </a:lnTo>
                  <a:lnTo>
                    <a:pt x="56140" y="101613"/>
                  </a:lnTo>
                  <a:lnTo>
                    <a:pt x="52378" y="100651"/>
                  </a:lnTo>
                  <a:lnTo>
                    <a:pt x="50768" y="97022"/>
                  </a:lnTo>
                  <a:lnTo>
                    <a:pt x="49044" y="95574"/>
                  </a:lnTo>
                  <a:lnTo>
                    <a:pt x="46872" y="94297"/>
                  </a:lnTo>
                  <a:lnTo>
                    <a:pt x="46120" y="94002"/>
                  </a:lnTo>
                  <a:lnTo>
                    <a:pt x="44920" y="92021"/>
                  </a:lnTo>
                  <a:lnTo>
                    <a:pt x="42644" y="89563"/>
                  </a:lnTo>
                  <a:lnTo>
                    <a:pt x="38976" y="86192"/>
                  </a:lnTo>
                  <a:lnTo>
                    <a:pt x="36119" y="86363"/>
                  </a:lnTo>
                  <a:lnTo>
                    <a:pt x="35062" y="85468"/>
                  </a:lnTo>
                  <a:lnTo>
                    <a:pt x="34595" y="84229"/>
                  </a:lnTo>
                  <a:lnTo>
                    <a:pt x="33404" y="82087"/>
                  </a:lnTo>
                  <a:lnTo>
                    <a:pt x="32052" y="80601"/>
                  </a:lnTo>
                  <a:lnTo>
                    <a:pt x="30423" y="80020"/>
                  </a:lnTo>
                  <a:lnTo>
                    <a:pt x="28089" y="78114"/>
                  </a:lnTo>
                  <a:lnTo>
                    <a:pt x="24965" y="73961"/>
                  </a:lnTo>
                  <a:lnTo>
                    <a:pt x="22108" y="71085"/>
                  </a:lnTo>
                  <a:lnTo>
                    <a:pt x="19345" y="71133"/>
                  </a:lnTo>
                  <a:lnTo>
                    <a:pt x="17602" y="69628"/>
                  </a:lnTo>
                  <a:lnTo>
                    <a:pt x="15812" y="67646"/>
                  </a:lnTo>
                  <a:lnTo>
                    <a:pt x="14497" y="65732"/>
                  </a:lnTo>
                  <a:lnTo>
                    <a:pt x="12459" y="61065"/>
                  </a:lnTo>
                  <a:lnTo>
                    <a:pt x="10973" y="58398"/>
                  </a:lnTo>
                  <a:lnTo>
                    <a:pt x="9820" y="56750"/>
                  </a:lnTo>
                  <a:lnTo>
                    <a:pt x="8515" y="55378"/>
                  </a:lnTo>
                  <a:lnTo>
                    <a:pt x="8039" y="54283"/>
                  </a:lnTo>
                  <a:lnTo>
                    <a:pt x="9639" y="51787"/>
                  </a:lnTo>
                  <a:lnTo>
                    <a:pt x="10220" y="50549"/>
                  </a:lnTo>
                  <a:lnTo>
                    <a:pt x="10906" y="49597"/>
                  </a:lnTo>
                  <a:lnTo>
                    <a:pt x="11306" y="48587"/>
                  </a:lnTo>
                  <a:lnTo>
                    <a:pt x="11287" y="47835"/>
                  </a:lnTo>
                  <a:lnTo>
                    <a:pt x="9839" y="45358"/>
                  </a:lnTo>
                  <a:lnTo>
                    <a:pt x="7877" y="43567"/>
                  </a:lnTo>
                  <a:lnTo>
                    <a:pt x="4991" y="41758"/>
                  </a:lnTo>
                  <a:lnTo>
                    <a:pt x="3153" y="39462"/>
                  </a:lnTo>
                  <a:lnTo>
                    <a:pt x="2486" y="37367"/>
                  </a:lnTo>
                  <a:lnTo>
                    <a:pt x="2286" y="36204"/>
                  </a:lnTo>
                  <a:lnTo>
                    <a:pt x="1019" y="34642"/>
                  </a:lnTo>
                  <a:lnTo>
                    <a:pt x="0" y="32347"/>
                  </a:lnTo>
                  <a:lnTo>
                    <a:pt x="0" y="30966"/>
                  </a:lnTo>
                  <a:lnTo>
                    <a:pt x="257" y="30575"/>
                  </a:lnTo>
                  <a:lnTo>
                    <a:pt x="1210" y="30575"/>
                  </a:lnTo>
                  <a:lnTo>
                    <a:pt x="2277" y="31518"/>
                  </a:lnTo>
                  <a:lnTo>
                    <a:pt x="3781" y="33328"/>
                  </a:lnTo>
                  <a:lnTo>
                    <a:pt x="5020" y="35976"/>
                  </a:lnTo>
                  <a:lnTo>
                    <a:pt x="5772" y="34966"/>
                  </a:lnTo>
                  <a:lnTo>
                    <a:pt x="7191" y="32147"/>
                  </a:lnTo>
                  <a:lnTo>
                    <a:pt x="9706" y="28956"/>
                  </a:lnTo>
                  <a:lnTo>
                    <a:pt x="12278" y="27127"/>
                  </a:lnTo>
                  <a:lnTo>
                    <a:pt x="14592" y="26975"/>
                  </a:lnTo>
                  <a:lnTo>
                    <a:pt x="16488" y="26470"/>
                  </a:lnTo>
                  <a:lnTo>
                    <a:pt x="18059" y="25555"/>
                  </a:lnTo>
                  <a:lnTo>
                    <a:pt x="20812" y="25927"/>
                  </a:lnTo>
                  <a:lnTo>
                    <a:pt x="22803" y="26584"/>
                  </a:lnTo>
                  <a:lnTo>
                    <a:pt x="23451" y="26175"/>
                  </a:lnTo>
                  <a:lnTo>
                    <a:pt x="24260" y="24508"/>
                  </a:lnTo>
                  <a:lnTo>
                    <a:pt x="24774" y="23070"/>
                  </a:lnTo>
                  <a:lnTo>
                    <a:pt x="29175" y="22231"/>
                  </a:lnTo>
                  <a:lnTo>
                    <a:pt x="30690" y="19450"/>
                  </a:lnTo>
                  <a:lnTo>
                    <a:pt x="31537" y="19460"/>
                  </a:lnTo>
                  <a:lnTo>
                    <a:pt x="32519" y="19050"/>
                  </a:lnTo>
                  <a:lnTo>
                    <a:pt x="33452" y="17993"/>
                  </a:lnTo>
                  <a:lnTo>
                    <a:pt x="34347" y="17554"/>
                  </a:lnTo>
                  <a:lnTo>
                    <a:pt x="35062" y="18088"/>
                  </a:lnTo>
                  <a:lnTo>
                    <a:pt x="35995" y="18431"/>
                  </a:lnTo>
                  <a:lnTo>
                    <a:pt x="36967" y="17764"/>
                  </a:lnTo>
                  <a:lnTo>
                    <a:pt x="38414" y="14564"/>
                  </a:lnTo>
                  <a:lnTo>
                    <a:pt x="39214" y="14068"/>
                  </a:lnTo>
                  <a:lnTo>
                    <a:pt x="43081" y="13573"/>
                  </a:lnTo>
                  <a:lnTo>
                    <a:pt x="48358" y="11687"/>
                  </a:lnTo>
                  <a:lnTo>
                    <a:pt x="51026" y="10011"/>
                  </a:lnTo>
                  <a:lnTo>
                    <a:pt x="53645" y="9096"/>
                  </a:lnTo>
                  <a:lnTo>
                    <a:pt x="56464" y="7468"/>
                  </a:lnTo>
                  <a:lnTo>
                    <a:pt x="60931" y="5887"/>
                  </a:lnTo>
                  <a:lnTo>
                    <a:pt x="61141" y="5239"/>
                  </a:lnTo>
                  <a:lnTo>
                    <a:pt x="59074" y="3610"/>
                  </a:lnTo>
                  <a:lnTo>
                    <a:pt x="58379" y="2581"/>
                  </a:lnTo>
                  <a:lnTo>
                    <a:pt x="57903" y="1524"/>
                  </a:lnTo>
                  <a:lnTo>
                    <a:pt x="58636" y="352"/>
                  </a:lnTo>
                  <a:lnTo>
                    <a:pt x="59617" y="0"/>
                  </a:lnTo>
                  <a:lnTo>
                    <a:pt x="60884" y="486"/>
                  </a:lnTo>
                  <a:lnTo>
                    <a:pt x="64627" y="1181"/>
                  </a:lnTo>
                  <a:lnTo>
                    <a:pt x="65656" y="1857"/>
                  </a:lnTo>
                  <a:lnTo>
                    <a:pt x="66027" y="3505"/>
                  </a:lnTo>
                  <a:lnTo>
                    <a:pt x="66980" y="5039"/>
                  </a:lnTo>
                  <a:lnTo>
                    <a:pt x="67742" y="5210"/>
                  </a:lnTo>
                  <a:lnTo>
                    <a:pt x="67465" y="7706"/>
                  </a:lnTo>
                  <a:lnTo>
                    <a:pt x="68656" y="8677"/>
                  </a:lnTo>
                  <a:lnTo>
                    <a:pt x="70409" y="9430"/>
                  </a:lnTo>
                  <a:lnTo>
                    <a:pt x="71562" y="9277"/>
                  </a:lnTo>
                  <a:lnTo>
                    <a:pt x="72390" y="8268"/>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95" name="Freeform: Shape 94">
              <a:extLst>
                <a:ext uri="{FF2B5EF4-FFF2-40B4-BE49-F238E27FC236}">
                  <a16:creationId xmlns:a16="http://schemas.microsoft.com/office/drawing/2014/main" id="{C4451E3A-4315-416D-8DDA-C9E456A0E14E}"/>
                </a:ext>
              </a:extLst>
            </p:cNvPr>
            <p:cNvSpPr/>
            <p:nvPr/>
          </p:nvSpPr>
          <p:spPr>
            <a:xfrm>
              <a:off x="6640811" y="2296846"/>
              <a:ext cx="509813" cy="693348"/>
            </a:xfrm>
            <a:custGeom>
              <a:avLst/>
              <a:gdLst>
                <a:gd name="connsiteX0" fmla="*/ 65494 w 238125"/>
                <a:gd name="connsiteY0" fmla="*/ 12620 h 323850"/>
                <a:gd name="connsiteX1" fmla="*/ 64875 w 238125"/>
                <a:gd name="connsiteY1" fmla="*/ 13535 h 323850"/>
                <a:gd name="connsiteX2" fmla="*/ 65170 w 238125"/>
                <a:gd name="connsiteY2" fmla="*/ 6991 h 323850"/>
                <a:gd name="connsiteX3" fmla="*/ 68094 w 238125"/>
                <a:gd name="connsiteY3" fmla="*/ 0 h 323850"/>
                <a:gd name="connsiteX4" fmla="*/ 69332 w 238125"/>
                <a:gd name="connsiteY4" fmla="*/ 162 h 323850"/>
                <a:gd name="connsiteX5" fmla="*/ 68066 w 238125"/>
                <a:gd name="connsiteY5" fmla="*/ 2057 h 323850"/>
                <a:gd name="connsiteX6" fmla="*/ 67694 w 238125"/>
                <a:gd name="connsiteY6" fmla="*/ 3381 h 323850"/>
                <a:gd name="connsiteX7" fmla="*/ 67180 w 238125"/>
                <a:gd name="connsiteY7" fmla="*/ 6020 h 323850"/>
                <a:gd name="connsiteX8" fmla="*/ 67408 w 238125"/>
                <a:gd name="connsiteY8" fmla="*/ 7391 h 323850"/>
                <a:gd name="connsiteX9" fmla="*/ 74085 w 238125"/>
                <a:gd name="connsiteY9" fmla="*/ 7772 h 323850"/>
                <a:gd name="connsiteX10" fmla="*/ 73304 w 238125"/>
                <a:gd name="connsiteY10" fmla="*/ 8992 h 323850"/>
                <a:gd name="connsiteX11" fmla="*/ 66532 w 238125"/>
                <a:gd name="connsiteY11" fmla="*/ 9811 h 323850"/>
                <a:gd name="connsiteX12" fmla="*/ 65494 w 238125"/>
                <a:gd name="connsiteY12" fmla="*/ 12620 h 323850"/>
                <a:gd name="connsiteX13" fmla="*/ 103775 w 238125"/>
                <a:gd name="connsiteY13" fmla="*/ 10839 h 323850"/>
                <a:gd name="connsiteX14" fmla="*/ 103937 w 238125"/>
                <a:gd name="connsiteY14" fmla="*/ 11687 h 323850"/>
                <a:gd name="connsiteX15" fmla="*/ 107852 w 238125"/>
                <a:gd name="connsiteY15" fmla="*/ 12916 h 323850"/>
                <a:gd name="connsiteX16" fmla="*/ 109499 w 238125"/>
                <a:gd name="connsiteY16" fmla="*/ 14878 h 323850"/>
                <a:gd name="connsiteX17" fmla="*/ 111328 w 238125"/>
                <a:gd name="connsiteY17" fmla="*/ 17850 h 323850"/>
                <a:gd name="connsiteX18" fmla="*/ 111509 w 238125"/>
                <a:gd name="connsiteY18" fmla="*/ 22117 h 323850"/>
                <a:gd name="connsiteX19" fmla="*/ 109166 w 238125"/>
                <a:gd name="connsiteY19" fmla="*/ 25184 h 323850"/>
                <a:gd name="connsiteX20" fmla="*/ 107223 w 238125"/>
                <a:gd name="connsiteY20" fmla="*/ 27127 h 323850"/>
                <a:gd name="connsiteX21" fmla="*/ 114567 w 238125"/>
                <a:gd name="connsiteY21" fmla="*/ 26394 h 323850"/>
                <a:gd name="connsiteX22" fmla="*/ 115300 w 238125"/>
                <a:gd name="connsiteY22" fmla="*/ 28146 h 323850"/>
                <a:gd name="connsiteX23" fmla="*/ 116414 w 238125"/>
                <a:gd name="connsiteY23" fmla="*/ 30042 h 323850"/>
                <a:gd name="connsiteX24" fmla="*/ 120367 w 238125"/>
                <a:gd name="connsiteY24" fmla="*/ 28689 h 323850"/>
                <a:gd name="connsiteX25" fmla="*/ 130292 w 238125"/>
                <a:gd name="connsiteY25" fmla="*/ 34280 h 323850"/>
                <a:gd name="connsiteX26" fmla="*/ 136293 w 238125"/>
                <a:gd name="connsiteY26" fmla="*/ 31556 h 323850"/>
                <a:gd name="connsiteX27" fmla="*/ 137827 w 238125"/>
                <a:gd name="connsiteY27" fmla="*/ 31394 h 323850"/>
                <a:gd name="connsiteX28" fmla="*/ 139189 w 238125"/>
                <a:gd name="connsiteY28" fmla="*/ 35909 h 323850"/>
                <a:gd name="connsiteX29" fmla="*/ 137693 w 238125"/>
                <a:gd name="connsiteY29" fmla="*/ 40443 h 323850"/>
                <a:gd name="connsiteX30" fmla="*/ 132407 w 238125"/>
                <a:gd name="connsiteY30" fmla="*/ 45263 h 323850"/>
                <a:gd name="connsiteX31" fmla="*/ 133578 w 238125"/>
                <a:gd name="connsiteY31" fmla="*/ 48235 h 323850"/>
                <a:gd name="connsiteX32" fmla="*/ 135274 w 238125"/>
                <a:gd name="connsiteY32" fmla="*/ 48892 h 323850"/>
                <a:gd name="connsiteX33" fmla="*/ 140256 w 238125"/>
                <a:gd name="connsiteY33" fmla="*/ 48263 h 323850"/>
                <a:gd name="connsiteX34" fmla="*/ 148152 w 238125"/>
                <a:gd name="connsiteY34" fmla="*/ 51187 h 323850"/>
                <a:gd name="connsiteX35" fmla="*/ 149800 w 238125"/>
                <a:gd name="connsiteY35" fmla="*/ 50273 h 323850"/>
                <a:gd name="connsiteX36" fmla="*/ 156200 w 238125"/>
                <a:gd name="connsiteY36" fmla="*/ 43520 h 323850"/>
                <a:gd name="connsiteX37" fmla="*/ 158763 w 238125"/>
                <a:gd name="connsiteY37" fmla="*/ 42062 h 323850"/>
                <a:gd name="connsiteX38" fmla="*/ 167183 w 238125"/>
                <a:gd name="connsiteY38" fmla="*/ 41024 h 323850"/>
                <a:gd name="connsiteX39" fmla="*/ 168716 w 238125"/>
                <a:gd name="connsiteY39" fmla="*/ 38395 h 323850"/>
                <a:gd name="connsiteX40" fmla="*/ 172126 w 238125"/>
                <a:gd name="connsiteY40" fmla="*/ 35757 h 323850"/>
                <a:gd name="connsiteX41" fmla="*/ 174317 w 238125"/>
                <a:gd name="connsiteY41" fmla="*/ 32871 h 323850"/>
                <a:gd name="connsiteX42" fmla="*/ 179584 w 238125"/>
                <a:gd name="connsiteY42" fmla="*/ 27356 h 323850"/>
                <a:gd name="connsiteX43" fmla="*/ 185033 w 238125"/>
                <a:gd name="connsiteY43" fmla="*/ 28346 h 323850"/>
                <a:gd name="connsiteX44" fmla="*/ 188214 w 238125"/>
                <a:gd name="connsiteY44" fmla="*/ 29404 h 323850"/>
                <a:gd name="connsiteX45" fmla="*/ 191700 w 238125"/>
                <a:gd name="connsiteY45" fmla="*/ 29937 h 323850"/>
                <a:gd name="connsiteX46" fmla="*/ 194872 w 238125"/>
                <a:gd name="connsiteY46" fmla="*/ 35814 h 323850"/>
                <a:gd name="connsiteX47" fmla="*/ 202911 w 238125"/>
                <a:gd name="connsiteY47" fmla="*/ 42281 h 323850"/>
                <a:gd name="connsiteX48" fmla="*/ 210293 w 238125"/>
                <a:gd name="connsiteY48" fmla="*/ 41720 h 323850"/>
                <a:gd name="connsiteX49" fmla="*/ 212912 w 238125"/>
                <a:gd name="connsiteY49" fmla="*/ 47825 h 323850"/>
                <a:gd name="connsiteX50" fmla="*/ 214074 w 238125"/>
                <a:gd name="connsiteY50" fmla="*/ 55331 h 323850"/>
                <a:gd name="connsiteX51" fmla="*/ 216341 w 238125"/>
                <a:gd name="connsiteY51" fmla="*/ 57683 h 323850"/>
                <a:gd name="connsiteX52" fmla="*/ 218332 w 238125"/>
                <a:gd name="connsiteY52" fmla="*/ 59217 h 323850"/>
                <a:gd name="connsiteX53" fmla="*/ 224342 w 238125"/>
                <a:gd name="connsiteY53" fmla="*/ 60817 h 323850"/>
                <a:gd name="connsiteX54" fmla="*/ 224580 w 238125"/>
                <a:gd name="connsiteY54" fmla="*/ 60912 h 323850"/>
                <a:gd name="connsiteX55" fmla="*/ 224780 w 238125"/>
                <a:gd name="connsiteY55" fmla="*/ 61922 h 323850"/>
                <a:gd name="connsiteX56" fmla="*/ 225152 w 238125"/>
                <a:gd name="connsiteY56" fmla="*/ 65637 h 323850"/>
                <a:gd name="connsiteX57" fmla="*/ 225657 w 238125"/>
                <a:gd name="connsiteY57" fmla="*/ 68704 h 323850"/>
                <a:gd name="connsiteX58" fmla="*/ 228753 w 238125"/>
                <a:gd name="connsiteY58" fmla="*/ 80915 h 323850"/>
                <a:gd name="connsiteX59" fmla="*/ 228695 w 238125"/>
                <a:gd name="connsiteY59" fmla="*/ 83886 h 323850"/>
                <a:gd name="connsiteX60" fmla="*/ 228657 w 238125"/>
                <a:gd name="connsiteY60" fmla="*/ 84677 h 323850"/>
                <a:gd name="connsiteX61" fmla="*/ 227524 w 238125"/>
                <a:gd name="connsiteY61" fmla="*/ 88840 h 323850"/>
                <a:gd name="connsiteX62" fmla="*/ 225514 w 238125"/>
                <a:gd name="connsiteY62" fmla="*/ 92335 h 323850"/>
                <a:gd name="connsiteX63" fmla="*/ 222856 w 238125"/>
                <a:gd name="connsiteY63" fmla="*/ 94307 h 323850"/>
                <a:gd name="connsiteX64" fmla="*/ 221390 w 238125"/>
                <a:gd name="connsiteY64" fmla="*/ 96498 h 323850"/>
                <a:gd name="connsiteX65" fmla="*/ 221123 w 238125"/>
                <a:gd name="connsiteY65" fmla="*/ 98908 h 323850"/>
                <a:gd name="connsiteX66" fmla="*/ 224466 w 238125"/>
                <a:gd name="connsiteY66" fmla="*/ 103127 h 323850"/>
                <a:gd name="connsiteX67" fmla="*/ 231429 w 238125"/>
                <a:gd name="connsiteY67" fmla="*/ 109156 h 323850"/>
                <a:gd name="connsiteX68" fmla="*/ 234239 w 238125"/>
                <a:gd name="connsiteY68" fmla="*/ 114300 h 323850"/>
                <a:gd name="connsiteX69" fmla="*/ 232915 w 238125"/>
                <a:gd name="connsiteY69" fmla="*/ 118567 h 323850"/>
                <a:gd name="connsiteX70" fmla="*/ 232515 w 238125"/>
                <a:gd name="connsiteY70" fmla="*/ 121691 h 323850"/>
                <a:gd name="connsiteX71" fmla="*/ 233029 w 238125"/>
                <a:gd name="connsiteY71" fmla="*/ 123672 h 323850"/>
                <a:gd name="connsiteX72" fmla="*/ 234144 w 238125"/>
                <a:gd name="connsiteY72" fmla="*/ 125263 h 323850"/>
                <a:gd name="connsiteX73" fmla="*/ 235858 w 238125"/>
                <a:gd name="connsiteY73" fmla="*/ 126463 h 323850"/>
                <a:gd name="connsiteX74" fmla="*/ 236544 w 238125"/>
                <a:gd name="connsiteY74" fmla="*/ 128311 h 323850"/>
                <a:gd name="connsiteX75" fmla="*/ 236191 w 238125"/>
                <a:gd name="connsiteY75" fmla="*/ 130807 h 323850"/>
                <a:gd name="connsiteX76" fmla="*/ 236515 w 238125"/>
                <a:gd name="connsiteY76" fmla="*/ 132540 h 323850"/>
                <a:gd name="connsiteX77" fmla="*/ 237801 w 238125"/>
                <a:gd name="connsiteY77" fmla="*/ 133769 h 323850"/>
                <a:gd name="connsiteX78" fmla="*/ 237677 w 238125"/>
                <a:gd name="connsiteY78" fmla="*/ 134245 h 323850"/>
                <a:gd name="connsiteX79" fmla="*/ 237058 w 238125"/>
                <a:gd name="connsiteY79" fmla="*/ 135979 h 323850"/>
                <a:gd name="connsiteX80" fmla="*/ 236210 w 238125"/>
                <a:gd name="connsiteY80" fmla="*/ 139132 h 323850"/>
                <a:gd name="connsiteX81" fmla="*/ 235725 w 238125"/>
                <a:gd name="connsiteY81" fmla="*/ 141437 h 323850"/>
                <a:gd name="connsiteX82" fmla="*/ 233763 w 238125"/>
                <a:gd name="connsiteY82" fmla="*/ 144561 h 323850"/>
                <a:gd name="connsiteX83" fmla="*/ 234363 w 238125"/>
                <a:gd name="connsiteY83" fmla="*/ 147218 h 323850"/>
                <a:gd name="connsiteX84" fmla="*/ 235896 w 238125"/>
                <a:gd name="connsiteY84" fmla="*/ 150343 h 323850"/>
                <a:gd name="connsiteX85" fmla="*/ 237068 w 238125"/>
                <a:gd name="connsiteY85" fmla="*/ 151914 h 323850"/>
                <a:gd name="connsiteX86" fmla="*/ 237439 w 238125"/>
                <a:gd name="connsiteY86" fmla="*/ 153400 h 323850"/>
                <a:gd name="connsiteX87" fmla="*/ 236696 w 238125"/>
                <a:gd name="connsiteY87" fmla="*/ 156924 h 323850"/>
                <a:gd name="connsiteX88" fmla="*/ 237068 w 238125"/>
                <a:gd name="connsiteY88" fmla="*/ 157829 h 323850"/>
                <a:gd name="connsiteX89" fmla="*/ 241916 w 238125"/>
                <a:gd name="connsiteY89" fmla="*/ 160420 h 323850"/>
                <a:gd name="connsiteX90" fmla="*/ 242706 w 238125"/>
                <a:gd name="connsiteY90" fmla="*/ 161610 h 323850"/>
                <a:gd name="connsiteX91" fmla="*/ 243173 w 238125"/>
                <a:gd name="connsiteY91" fmla="*/ 164097 h 323850"/>
                <a:gd name="connsiteX92" fmla="*/ 244878 w 238125"/>
                <a:gd name="connsiteY92" fmla="*/ 169402 h 323850"/>
                <a:gd name="connsiteX93" fmla="*/ 243469 w 238125"/>
                <a:gd name="connsiteY93" fmla="*/ 176108 h 323850"/>
                <a:gd name="connsiteX94" fmla="*/ 242230 w 238125"/>
                <a:gd name="connsiteY94" fmla="*/ 179775 h 323850"/>
                <a:gd name="connsiteX95" fmla="*/ 239468 w 238125"/>
                <a:gd name="connsiteY95" fmla="*/ 185576 h 323850"/>
                <a:gd name="connsiteX96" fmla="*/ 239335 w 238125"/>
                <a:gd name="connsiteY96" fmla="*/ 186109 h 323850"/>
                <a:gd name="connsiteX97" fmla="*/ 239020 w 238125"/>
                <a:gd name="connsiteY97" fmla="*/ 186814 h 323850"/>
                <a:gd name="connsiteX98" fmla="*/ 238192 w 238125"/>
                <a:gd name="connsiteY98" fmla="*/ 187823 h 323850"/>
                <a:gd name="connsiteX99" fmla="*/ 237039 w 238125"/>
                <a:gd name="connsiteY99" fmla="*/ 187976 h 323850"/>
                <a:gd name="connsiteX100" fmla="*/ 235296 w 238125"/>
                <a:gd name="connsiteY100" fmla="*/ 187223 h 323850"/>
                <a:gd name="connsiteX101" fmla="*/ 234105 w 238125"/>
                <a:gd name="connsiteY101" fmla="*/ 186252 h 323850"/>
                <a:gd name="connsiteX102" fmla="*/ 234381 w 238125"/>
                <a:gd name="connsiteY102" fmla="*/ 183756 h 323850"/>
                <a:gd name="connsiteX103" fmla="*/ 233610 w 238125"/>
                <a:gd name="connsiteY103" fmla="*/ 183585 h 323850"/>
                <a:gd name="connsiteX104" fmla="*/ 232658 w 238125"/>
                <a:gd name="connsiteY104" fmla="*/ 182051 h 323850"/>
                <a:gd name="connsiteX105" fmla="*/ 232286 w 238125"/>
                <a:gd name="connsiteY105" fmla="*/ 180404 h 323850"/>
                <a:gd name="connsiteX106" fmla="*/ 231258 w 238125"/>
                <a:gd name="connsiteY106" fmla="*/ 179727 h 323850"/>
                <a:gd name="connsiteX107" fmla="*/ 227514 w 238125"/>
                <a:gd name="connsiteY107" fmla="*/ 179032 h 323850"/>
                <a:gd name="connsiteX108" fmla="*/ 226238 w 238125"/>
                <a:gd name="connsiteY108" fmla="*/ 178546 h 323850"/>
                <a:gd name="connsiteX109" fmla="*/ 225257 w 238125"/>
                <a:gd name="connsiteY109" fmla="*/ 178898 h 323850"/>
                <a:gd name="connsiteX110" fmla="*/ 224523 w 238125"/>
                <a:gd name="connsiteY110" fmla="*/ 180070 h 323850"/>
                <a:gd name="connsiteX111" fmla="*/ 224990 w 238125"/>
                <a:gd name="connsiteY111" fmla="*/ 181127 h 323850"/>
                <a:gd name="connsiteX112" fmla="*/ 225685 w 238125"/>
                <a:gd name="connsiteY112" fmla="*/ 182156 h 323850"/>
                <a:gd name="connsiteX113" fmla="*/ 227762 w 238125"/>
                <a:gd name="connsiteY113" fmla="*/ 183785 h 323850"/>
                <a:gd name="connsiteX114" fmla="*/ 227552 w 238125"/>
                <a:gd name="connsiteY114" fmla="*/ 184433 h 323850"/>
                <a:gd name="connsiteX115" fmla="*/ 223076 w 238125"/>
                <a:gd name="connsiteY115" fmla="*/ 186023 h 323850"/>
                <a:gd name="connsiteX116" fmla="*/ 220265 w 238125"/>
                <a:gd name="connsiteY116" fmla="*/ 187642 h 323850"/>
                <a:gd name="connsiteX117" fmla="*/ 217646 w 238125"/>
                <a:gd name="connsiteY117" fmla="*/ 188557 h 323850"/>
                <a:gd name="connsiteX118" fmla="*/ 214979 w 238125"/>
                <a:gd name="connsiteY118" fmla="*/ 190233 h 323850"/>
                <a:gd name="connsiteX119" fmla="*/ 209712 w 238125"/>
                <a:gd name="connsiteY119" fmla="*/ 192119 h 323850"/>
                <a:gd name="connsiteX120" fmla="*/ 205845 w 238125"/>
                <a:gd name="connsiteY120" fmla="*/ 192614 h 323850"/>
                <a:gd name="connsiteX121" fmla="*/ 205045 w 238125"/>
                <a:gd name="connsiteY121" fmla="*/ 193110 h 323850"/>
                <a:gd name="connsiteX122" fmla="*/ 203606 w 238125"/>
                <a:gd name="connsiteY122" fmla="*/ 196301 h 323850"/>
                <a:gd name="connsiteX123" fmla="*/ 202635 w 238125"/>
                <a:gd name="connsiteY123" fmla="*/ 196967 h 323850"/>
                <a:gd name="connsiteX124" fmla="*/ 201692 w 238125"/>
                <a:gd name="connsiteY124" fmla="*/ 196625 h 323850"/>
                <a:gd name="connsiteX125" fmla="*/ 200987 w 238125"/>
                <a:gd name="connsiteY125" fmla="*/ 196101 h 323850"/>
                <a:gd name="connsiteX126" fmla="*/ 200092 w 238125"/>
                <a:gd name="connsiteY126" fmla="*/ 196529 h 323850"/>
                <a:gd name="connsiteX127" fmla="*/ 199158 w 238125"/>
                <a:gd name="connsiteY127" fmla="*/ 197586 h 323850"/>
                <a:gd name="connsiteX128" fmla="*/ 198177 w 238125"/>
                <a:gd name="connsiteY128" fmla="*/ 197996 h 323850"/>
                <a:gd name="connsiteX129" fmla="*/ 197330 w 238125"/>
                <a:gd name="connsiteY129" fmla="*/ 197986 h 323850"/>
                <a:gd name="connsiteX130" fmla="*/ 195815 w 238125"/>
                <a:gd name="connsiteY130" fmla="*/ 200768 h 323850"/>
                <a:gd name="connsiteX131" fmla="*/ 191414 w 238125"/>
                <a:gd name="connsiteY131" fmla="*/ 201606 h 323850"/>
                <a:gd name="connsiteX132" fmla="*/ 190900 w 238125"/>
                <a:gd name="connsiteY132" fmla="*/ 203044 h 323850"/>
                <a:gd name="connsiteX133" fmla="*/ 190090 w 238125"/>
                <a:gd name="connsiteY133" fmla="*/ 204711 h 323850"/>
                <a:gd name="connsiteX134" fmla="*/ 189443 w 238125"/>
                <a:gd name="connsiteY134" fmla="*/ 205121 h 323850"/>
                <a:gd name="connsiteX135" fmla="*/ 187462 w 238125"/>
                <a:gd name="connsiteY135" fmla="*/ 204464 h 323850"/>
                <a:gd name="connsiteX136" fmla="*/ 184709 w 238125"/>
                <a:gd name="connsiteY136" fmla="*/ 204092 h 323850"/>
                <a:gd name="connsiteX137" fmla="*/ 183127 w 238125"/>
                <a:gd name="connsiteY137" fmla="*/ 205006 h 323850"/>
                <a:gd name="connsiteX138" fmla="*/ 181232 w 238125"/>
                <a:gd name="connsiteY138" fmla="*/ 205511 h 323850"/>
                <a:gd name="connsiteX139" fmla="*/ 178918 w 238125"/>
                <a:gd name="connsiteY139" fmla="*/ 205664 h 323850"/>
                <a:gd name="connsiteX140" fmla="*/ 176336 w 238125"/>
                <a:gd name="connsiteY140" fmla="*/ 207483 h 323850"/>
                <a:gd name="connsiteX141" fmla="*/ 173822 w 238125"/>
                <a:gd name="connsiteY141" fmla="*/ 210674 h 323850"/>
                <a:gd name="connsiteX142" fmla="*/ 172412 w 238125"/>
                <a:gd name="connsiteY142" fmla="*/ 213493 h 323850"/>
                <a:gd name="connsiteX143" fmla="*/ 171650 w 238125"/>
                <a:gd name="connsiteY143" fmla="*/ 214503 h 323850"/>
                <a:gd name="connsiteX144" fmla="*/ 170421 w 238125"/>
                <a:gd name="connsiteY144" fmla="*/ 211855 h 323850"/>
                <a:gd name="connsiteX145" fmla="*/ 168916 w 238125"/>
                <a:gd name="connsiteY145" fmla="*/ 210045 h 323850"/>
                <a:gd name="connsiteX146" fmla="*/ 167849 w 238125"/>
                <a:gd name="connsiteY146" fmla="*/ 209102 h 323850"/>
                <a:gd name="connsiteX147" fmla="*/ 166897 w 238125"/>
                <a:gd name="connsiteY147" fmla="*/ 209102 h 323850"/>
                <a:gd name="connsiteX148" fmla="*/ 166649 w 238125"/>
                <a:gd name="connsiteY148" fmla="*/ 209493 h 323850"/>
                <a:gd name="connsiteX149" fmla="*/ 166649 w 238125"/>
                <a:gd name="connsiteY149" fmla="*/ 210874 h 323850"/>
                <a:gd name="connsiteX150" fmla="*/ 167669 w 238125"/>
                <a:gd name="connsiteY150" fmla="*/ 213170 h 323850"/>
                <a:gd name="connsiteX151" fmla="*/ 168926 w 238125"/>
                <a:gd name="connsiteY151" fmla="*/ 214741 h 323850"/>
                <a:gd name="connsiteX152" fmla="*/ 169126 w 238125"/>
                <a:gd name="connsiteY152" fmla="*/ 215903 h 323850"/>
                <a:gd name="connsiteX153" fmla="*/ 169802 w 238125"/>
                <a:gd name="connsiteY153" fmla="*/ 217999 h 323850"/>
                <a:gd name="connsiteX154" fmla="*/ 171640 w 238125"/>
                <a:gd name="connsiteY154" fmla="*/ 220294 h 323850"/>
                <a:gd name="connsiteX155" fmla="*/ 174517 w 238125"/>
                <a:gd name="connsiteY155" fmla="*/ 222104 h 323850"/>
                <a:gd name="connsiteX156" fmla="*/ 176479 w 238125"/>
                <a:gd name="connsiteY156" fmla="*/ 223894 h 323850"/>
                <a:gd name="connsiteX157" fmla="*/ 177937 w 238125"/>
                <a:gd name="connsiteY157" fmla="*/ 226371 h 323850"/>
                <a:gd name="connsiteX158" fmla="*/ 177946 w 238125"/>
                <a:gd name="connsiteY158" fmla="*/ 227133 h 323850"/>
                <a:gd name="connsiteX159" fmla="*/ 177546 w 238125"/>
                <a:gd name="connsiteY159" fmla="*/ 228143 h 323850"/>
                <a:gd name="connsiteX160" fmla="*/ 176860 w 238125"/>
                <a:gd name="connsiteY160" fmla="*/ 229095 h 323850"/>
                <a:gd name="connsiteX161" fmla="*/ 176279 w 238125"/>
                <a:gd name="connsiteY161" fmla="*/ 230333 h 323850"/>
                <a:gd name="connsiteX162" fmla="*/ 174679 w 238125"/>
                <a:gd name="connsiteY162" fmla="*/ 232829 h 323850"/>
                <a:gd name="connsiteX163" fmla="*/ 175155 w 238125"/>
                <a:gd name="connsiteY163" fmla="*/ 233924 h 323850"/>
                <a:gd name="connsiteX164" fmla="*/ 176460 w 238125"/>
                <a:gd name="connsiteY164" fmla="*/ 235296 h 323850"/>
                <a:gd name="connsiteX165" fmla="*/ 177613 w 238125"/>
                <a:gd name="connsiteY165" fmla="*/ 236944 h 323850"/>
                <a:gd name="connsiteX166" fmla="*/ 179098 w 238125"/>
                <a:gd name="connsiteY166" fmla="*/ 239611 h 323850"/>
                <a:gd name="connsiteX167" fmla="*/ 181137 w 238125"/>
                <a:gd name="connsiteY167" fmla="*/ 244278 h 323850"/>
                <a:gd name="connsiteX168" fmla="*/ 182451 w 238125"/>
                <a:gd name="connsiteY168" fmla="*/ 246193 h 323850"/>
                <a:gd name="connsiteX169" fmla="*/ 184242 w 238125"/>
                <a:gd name="connsiteY169" fmla="*/ 248174 h 323850"/>
                <a:gd name="connsiteX170" fmla="*/ 185994 w 238125"/>
                <a:gd name="connsiteY170" fmla="*/ 249679 h 323850"/>
                <a:gd name="connsiteX171" fmla="*/ 188757 w 238125"/>
                <a:gd name="connsiteY171" fmla="*/ 249631 h 323850"/>
                <a:gd name="connsiteX172" fmla="*/ 191614 w 238125"/>
                <a:gd name="connsiteY172" fmla="*/ 252508 h 323850"/>
                <a:gd name="connsiteX173" fmla="*/ 194738 w 238125"/>
                <a:gd name="connsiteY173" fmla="*/ 256661 h 323850"/>
                <a:gd name="connsiteX174" fmla="*/ 197072 w 238125"/>
                <a:gd name="connsiteY174" fmla="*/ 258556 h 323850"/>
                <a:gd name="connsiteX175" fmla="*/ 198701 w 238125"/>
                <a:gd name="connsiteY175" fmla="*/ 259137 h 323850"/>
                <a:gd name="connsiteX176" fmla="*/ 200054 w 238125"/>
                <a:gd name="connsiteY176" fmla="*/ 260633 h 323850"/>
                <a:gd name="connsiteX177" fmla="*/ 201244 w 238125"/>
                <a:gd name="connsiteY177" fmla="*/ 262776 h 323850"/>
                <a:gd name="connsiteX178" fmla="*/ 201711 w 238125"/>
                <a:gd name="connsiteY178" fmla="*/ 264014 h 323850"/>
                <a:gd name="connsiteX179" fmla="*/ 202768 w 238125"/>
                <a:gd name="connsiteY179" fmla="*/ 264909 h 323850"/>
                <a:gd name="connsiteX180" fmla="*/ 205626 w 238125"/>
                <a:gd name="connsiteY180" fmla="*/ 264738 h 323850"/>
                <a:gd name="connsiteX181" fmla="*/ 209302 w 238125"/>
                <a:gd name="connsiteY181" fmla="*/ 268110 h 323850"/>
                <a:gd name="connsiteX182" fmla="*/ 211569 w 238125"/>
                <a:gd name="connsiteY182" fmla="*/ 270567 h 323850"/>
                <a:gd name="connsiteX183" fmla="*/ 212769 w 238125"/>
                <a:gd name="connsiteY183" fmla="*/ 272548 h 323850"/>
                <a:gd name="connsiteX184" fmla="*/ 212455 w 238125"/>
                <a:gd name="connsiteY184" fmla="*/ 273339 h 323850"/>
                <a:gd name="connsiteX185" fmla="*/ 212302 w 238125"/>
                <a:gd name="connsiteY185" fmla="*/ 275806 h 323850"/>
                <a:gd name="connsiteX186" fmla="*/ 212341 w 238125"/>
                <a:gd name="connsiteY186" fmla="*/ 278416 h 323850"/>
                <a:gd name="connsiteX187" fmla="*/ 211979 w 238125"/>
                <a:gd name="connsiteY187" fmla="*/ 279797 h 323850"/>
                <a:gd name="connsiteX188" fmla="*/ 210340 w 238125"/>
                <a:gd name="connsiteY188" fmla="*/ 281616 h 323850"/>
                <a:gd name="connsiteX189" fmla="*/ 209493 w 238125"/>
                <a:gd name="connsiteY189" fmla="*/ 282007 h 323850"/>
                <a:gd name="connsiteX190" fmla="*/ 209036 w 238125"/>
                <a:gd name="connsiteY190" fmla="*/ 282397 h 323850"/>
                <a:gd name="connsiteX191" fmla="*/ 203997 w 238125"/>
                <a:gd name="connsiteY191" fmla="*/ 280025 h 323850"/>
                <a:gd name="connsiteX192" fmla="*/ 203597 w 238125"/>
                <a:gd name="connsiteY192" fmla="*/ 280425 h 323850"/>
                <a:gd name="connsiteX193" fmla="*/ 203283 w 238125"/>
                <a:gd name="connsiteY193" fmla="*/ 280721 h 323850"/>
                <a:gd name="connsiteX194" fmla="*/ 201930 w 238125"/>
                <a:gd name="connsiteY194" fmla="*/ 287569 h 323850"/>
                <a:gd name="connsiteX195" fmla="*/ 201006 w 238125"/>
                <a:gd name="connsiteY195" fmla="*/ 288884 h 323850"/>
                <a:gd name="connsiteX196" fmla="*/ 199615 w 238125"/>
                <a:gd name="connsiteY196" fmla="*/ 290093 h 323850"/>
                <a:gd name="connsiteX197" fmla="*/ 196739 w 238125"/>
                <a:gd name="connsiteY197" fmla="*/ 291274 h 323850"/>
                <a:gd name="connsiteX198" fmla="*/ 194738 w 238125"/>
                <a:gd name="connsiteY198" fmla="*/ 291751 h 323850"/>
                <a:gd name="connsiteX199" fmla="*/ 193176 w 238125"/>
                <a:gd name="connsiteY199" fmla="*/ 292351 h 323850"/>
                <a:gd name="connsiteX200" fmla="*/ 188233 w 238125"/>
                <a:gd name="connsiteY200" fmla="*/ 295208 h 323850"/>
                <a:gd name="connsiteX201" fmla="*/ 186014 w 238125"/>
                <a:gd name="connsiteY201" fmla="*/ 296923 h 323850"/>
                <a:gd name="connsiteX202" fmla="*/ 184575 w 238125"/>
                <a:gd name="connsiteY202" fmla="*/ 299075 h 323850"/>
                <a:gd name="connsiteX203" fmla="*/ 184566 w 238125"/>
                <a:gd name="connsiteY203" fmla="*/ 300314 h 323850"/>
                <a:gd name="connsiteX204" fmla="*/ 186966 w 238125"/>
                <a:gd name="connsiteY204" fmla="*/ 303943 h 323850"/>
                <a:gd name="connsiteX205" fmla="*/ 189738 w 238125"/>
                <a:gd name="connsiteY205" fmla="*/ 307695 h 323850"/>
                <a:gd name="connsiteX206" fmla="*/ 189747 w 238125"/>
                <a:gd name="connsiteY206" fmla="*/ 310982 h 323850"/>
                <a:gd name="connsiteX207" fmla="*/ 188528 w 238125"/>
                <a:gd name="connsiteY207" fmla="*/ 313439 h 323850"/>
                <a:gd name="connsiteX208" fmla="*/ 188243 w 238125"/>
                <a:gd name="connsiteY208" fmla="*/ 314382 h 323850"/>
                <a:gd name="connsiteX209" fmla="*/ 189062 w 238125"/>
                <a:gd name="connsiteY209" fmla="*/ 314744 h 323850"/>
                <a:gd name="connsiteX210" fmla="*/ 190595 w 238125"/>
                <a:gd name="connsiteY210" fmla="*/ 314877 h 323850"/>
                <a:gd name="connsiteX211" fmla="*/ 191881 w 238125"/>
                <a:gd name="connsiteY211" fmla="*/ 315296 h 323850"/>
                <a:gd name="connsiteX212" fmla="*/ 192424 w 238125"/>
                <a:gd name="connsiteY212" fmla="*/ 317030 h 323850"/>
                <a:gd name="connsiteX213" fmla="*/ 192262 w 238125"/>
                <a:gd name="connsiteY213" fmla="*/ 320030 h 323850"/>
                <a:gd name="connsiteX214" fmla="*/ 191824 w 238125"/>
                <a:gd name="connsiteY214" fmla="*/ 322840 h 323850"/>
                <a:gd name="connsiteX215" fmla="*/ 191367 w 238125"/>
                <a:gd name="connsiteY215" fmla="*/ 324022 h 323850"/>
                <a:gd name="connsiteX216" fmla="*/ 190128 w 238125"/>
                <a:gd name="connsiteY216" fmla="*/ 324117 h 323850"/>
                <a:gd name="connsiteX217" fmla="*/ 187747 w 238125"/>
                <a:gd name="connsiteY217" fmla="*/ 322907 h 323850"/>
                <a:gd name="connsiteX218" fmla="*/ 185890 w 238125"/>
                <a:gd name="connsiteY218" fmla="*/ 321497 h 323850"/>
                <a:gd name="connsiteX219" fmla="*/ 185175 w 238125"/>
                <a:gd name="connsiteY219" fmla="*/ 320630 h 323850"/>
                <a:gd name="connsiteX220" fmla="*/ 185137 w 238125"/>
                <a:gd name="connsiteY220" fmla="*/ 319592 h 323850"/>
                <a:gd name="connsiteX221" fmla="*/ 185538 w 238125"/>
                <a:gd name="connsiteY221" fmla="*/ 318935 h 323850"/>
                <a:gd name="connsiteX222" fmla="*/ 184880 w 238125"/>
                <a:gd name="connsiteY222" fmla="*/ 317659 h 323850"/>
                <a:gd name="connsiteX223" fmla="*/ 182594 w 238125"/>
                <a:gd name="connsiteY223" fmla="*/ 316468 h 323850"/>
                <a:gd name="connsiteX224" fmla="*/ 180146 w 238125"/>
                <a:gd name="connsiteY224" fmla="*/ 316982 h 323850"/>
                <a:gd name="connsiteX225" fmla="*/ 178346 w 238125"/>
                <a:gd name="connsiteY225" fmla="*/ 317773 h 323850"/>
                <a:gd name="connsiteX226" fmla="*/ 177174 w 238125"/>
                <a:gd name="connsiteY226" fmla="*/ 317725 h 323850"/>
                <a:gd name="connsiteX227" fmla="*/ 175917 w 238125"/>
                <a:gd name="connsiteY227" fmla="*/ 316582 h 323850"/>
                <a:gd name="connsiteX228" fmla="*/ 173974 w 238125"/>
                <a:gd name="connsiteY228" fmla="*/ 315706 h 323850"/>
                <a:gd name="connsiteX229" fmla="*/ 171440 w 238125"/>
                <a:gd name="connsiteY229" fmla="*/ 315125 h 323850"/>
                <a:gd name="connsiteX230" fmla="*/ 169859 w 238125"/>
                <a:gd name="connsiteY230" fmla="*/ 314515 h 323850"/>
                <a:gd name="connsiteX231" fmla="*/ 169526 w 238125"/>
                <a:gd name="connsiteY231" fmla="*/ 314877 h 323850"/>
                <a:gd name="connsiteX232" fmla="*/ 169707 w 238125"/>
                <a:gd name="connsiteY232" fmla="*/ 317344 h 323850"/>
                <a:gd name="connsiteX233" fmla="*/ 169221 w 238125"/>
                <a:gd name="connsiteY233" fmla="*/ 318421 h 323850"/>
                <a:gd name="connsiteX234" fmla="*/ 156686 w 238125"/>
                <a:gd name="connsiteY234" fmla="*/ 319849 h 323850"/>
                <a:gd name="connsiteX235" fmla="*/ 152867 w 238125"/>
                <a:gd name="connsiteY235" fmla="*/ 321183 h 323850"/>
                <a:gd name="connsiteX236" fmla="*/ 150085 w 238125"/>
                <a:gd name="connsiteY236" fmla="*/ 322907 h 323850"/>
                <a:gd name="connsiteX237" fmla="*/ 148028 w 238125"/>
                <a:gd name="connsiteY237" fmla="*/ 323650 h 323850"/>
                <a:gd name="connsiteX238" fmla="*/ 147523 w 238125"/>
                <a:gd name="connsiteY238" fmla="*/ 324707 h 323850"/>
                <a:gd name="connsiteX239" fmla="*/ 145485 w 238125"/>
                <a:gd name="connsiteY239" fmla="*/ 326098 h 323850"/>
                <a:gd name="connsiteX240" fmla="*/ 143189 w 238125"/>
                <a:gd name="connsiteY240" fmla="*/ 326536 h 323850"/>
                <a:gd name="connsiteX241" fmla="*/ 142627 w 238125"/>
                <a:gd name="connsiteY241" fmla="*/ 326088 h 323850"/>
                <a:gd name="connsiteX242" fmla="*/ 141151 w 238125"/>
                <a:gd name="connsiteY242" fmla="*/ 326727 h 323850"/>
                <a:gd name="connsiteX243" fmla="*/ 138636 w 238125"/>
                <a:gd name="connsiteY243" fmla="*/ 327346 h 323850"/>
                <a:gd name="connsiteX244" fmla="*/ 137008 w 238125"/>
                <a:gd name="connsiteY244" fmla="*/ 327145 h 323850"/>
                <a:gd name="connsiteX245" fmla="*/ 136236 w 238125"/>
                <a:gd name="connsiteY245" fmla="*/ 326022 h 323850"/>
                <a:gd name="connsiteX246" fmla="*/ 134683 w 238125"/>
                <a:gd name="connsiteY246" fmla="*/ 324298 h 323850"/>
                <a:gd name="connsiteX247" fmla="*/ 134055 w 238125"/>
                <a:gd name="connsiteY247" fmla="*/ 323107 h 323850"/>
                <a:gd name="connsiteX248" fmla="*/ 134121 w 238125"/>
                <a:gd name="connsiteY248" fmla="*/ 322336 h 323850"/>
                <a:gd name="connsiteX249" fmla="*/ 130607 w 238125"/>
                <a:gd name="connsiteY249" fmla="*/ 322183 h 323850"/>
                <a:gd name="connsiteX250" fmla="*/ 128397 w 238125"/>
                <a:gd name="connsiteY250" fmla="*/ 321269 h 323850"/>
                <a:gd name="connsiteX251" fmla="*/ 123692 w 238125"/>
                <a:gd name="connsiteY251" fmla="*/ 321478 h 323850"/>
                <a:gd name="connsiteX252" fmla="*/ 122529 w 238125"/>
                <a:gd name="connsiteY252" fmla="*/ 321088 h 323850"/>
                <a:gd name="connsiteX253" fmla="*/ 122291 w 238125"/>
                <a:gd name="connsiteY253" fmla="*/ 321497 h 323850"/>
                <a:gd name="connsiteX254" fmla="*/ 121586 w 238125"/>
                <a:gd name="connsiteY254" fmla="*/ 326393 h 323850"/>
                <a:gd name="connsiteX255" fmla="*/ 120653 w 238125"/>
                <a:gd name="connsiteY255" fmla="*/ 328393 h 323850"/>
                <a:gd name="connsiteX256" fmla="*/ 119148 w 238125"/>
                <a:gd name="connsiteY256" fmla="*/ 330460 h 323850"/>
                <a:gd name="connsiteX257" fmla="*/ 117215 w 238125"/>
                <a:gd name="connsiteY257" fmla="*/ 331613 h 323850"/>
                <a:gd name="connsiteX258" fmla="*/ 115681 w 238125"/>
                <a:gd name="connsiteY258" fmla="*/ 331822 h 323850"/>
                <a:gd name="connsiteX259" fmla="*/ 115748 w 238125"/>
                <a:gd name="connsiteY259" fmla="*/ 330317 h 323850"/>
                <a:gd name="connsiteX260" fmla="*/ 116138 w 238125"/>
                <a:gd name="connsiteY260" fmla="*/ 328498 h 323850"/>
                <a:gd name="connsiteX261" fmla="*/ 115024 w 238125"/>
                <a:gd name="connsiteY261" fmla="*/ 328070 h 323850"/>
                <a:gd name="connsiteX262" fmla="*/ 113357 w 238125"/>
                <a:gd name="connsiteY262" fmla="*/ 327870 h 323850"/>
                <a:gd name="connsiteX263" fmla="*/ 112557 w 238125"/>
                <a:gd name="connsiteY263" fmla="*/ 327327 h 323850"/>
                <a:gd name="connsiteX264" fmla="*/ 112766 w 238125"/>
                <a:gd name="connsiteY264" fmla="*/ 325936 h 323850"/>
                <a:gd name="connsiteX265" fmla="*/ 112376 w 238125"/>
                <a:gd name="connsiteY265" fmla="*/ 325126 h 323850"/>
                <a:gd name="connsiteX266" fmla="*/ 111690 w 238125"/>
                <a:gd name="connsiteY266" fmla="*/ 324155 h 323850"/>
                <a:gd name="connsiteX267" fmla="*/ 110014 w 238125"/>
                <a:gd name="connsiteY267" fmla="*/ 322907 h 323850"/>
                <a:gd name="connsiteX268" fmla="*/ 106470 w 238125"/>
                <a:gd name="connsiteY268" fmla="*/ 321059 h 323850"/>
                <a:gd name="connsiteX269" fmla="*/ 104061 w 238125"/>
                <a:gd name="connsiteY269" fmla="*/ 320135 h 323850"/>
                <a:gd name="connsiteX270" fmla="*/ 103156 w 238125"/>
                <a:gd name="connsiteY270" fmla="*/ 321116 h 323850"/>
                <a:gd name="connsiteX271" fmla="*/ 101432 w 238125"/>
                <a:gd name="connsiteY271" fmla="*/ 322097 h 323850"/>
                <a:gd name="connsiteX272" fmla="*/ 98717 w 238125"/>
                <a:gd name="connsiteY272" fmla="*/ 321773 h 323850"/>
                <a:gd name="connsiteX273" fmla="*/ 98050 w 238125"/>
                <a:gd name="connsiteY273" fmla="*/ 322164 h 323850"/>
                <a:gd name="connsiteX274" fmla="*/ 93393 w 238125"/>
                <a:gd name="connsiteY274" fmla="*/ 319211 h 323850"/>
                <a:gd name="connsiteX275" fmla="*/ 88925 w 238125"/>
                <a:gd name="connsiteY275" fmla="*/ 316373 h 323850"/>
                <a:gd name="connsiteX276" fmla="*/ 87449 w 238125"/>
                <a:gd name="connsiteY276" fmla="*/ 316373 h 323850"/>
                <a:gd name="connsiteX277" fmla="*/ 80867 w 238125"/>
                <a:gd name="connsiteY277" fmla="*/ 316944 h 323850"/>
                <a:gd name="connsiteX278" fmla="*/ 80677 w 238125"/>
                <a:gd name="connsiteY278" fmla="*/ 316697 h 323850"/>
                <a:gd name="connsiteX279" fmla="*/ 79524 w 238125"/>
                <a:gd name="connsiteY279" fmla="*/ 315077 h 323850"/>
                <a:gd name="connsiteX280" fmla="*/ 78514 w 238125"/>
                <a:gd name="connsiteY280" fmla="*/ 314563 h 323850"/>
                <a:gd name="connsiteX281" fmla="*/ 77905 w 238125"/>
                <a:gd name="connsiteY281" fmla="*/ 314830 h 323850"/>
                <a:gd name="connsiteX282" fmla="*/ 77495 w 238125"/>
                <a:gd name="connsiteY282" fmla="*/ 315296 h 323850"/>
                <a:gd name="connsiteX283" fmla="*/ 76790 w 238125"/>
                <a:gd name="connsiteY283" fmla="*/ 315220 h 323850"/>
                <a:gd name="connsiteX284" fmla="*/ 73838 w 238125"/>
                <a:gd name="connsiteY284" fmla="*/ 312610 h 323850"/>
                <a:gd name="connsiteX285" fmla="*/ 72628 w 238125"/>
                <a:gd name="connsiteY285" fmla="*/ 312230 h 323850"/>
                <a:gd name="connsiteX286" fmla="*/ 70952 w 238125"/>
                <a:gd name="connsiteY286" fmla="*/ 312582 h 323850"/>
                <a:gd name="connsiteX287" fmla="*/ 68971 w 238125"/>
                <a:gd name="connsiteY287" fmla="*/ 313992 h 323850"/>
                <a:gd name="connsiteX288" fmla="*/ 68104 w 238125"/>
                <a:gd name="connsiteY288" fmla="*/ 315716 h 323850"/>
                <a:gd name="connsiteX289" fmla="*/ 68370 w 238125"/>
                <a:gd name="connsiteY289" fmla="*/ 316706 h 323850"/>
                <a:gd name="connsiteX290" fmla="*/ 69390 w 238125"/>
                <a:gd name="connsiteY290" fmla="*/ 317135 h 323850"/>
                <a:gd name="connsiteX291" fmla="*/ 72085 w 238125"/>
                <a:gd name="connsiteY291" fmla="*/ 316849 h 323850"/>
                <a:gd name="connsiteX292" fmla="*/ 72476 w 238125"/>
                <a:gd name="connsiteY292" fmla="*/ 317135 h 323850"/>
                <a:gd name="connsiteX293" fmla="*/ 72571 w 238125"/>
                <a:gd name="connsiteY293" fmla="*/ 317697 h 323850"/>
                <a:gd name="connsiteX294" fmla="*/ 72276 w 238125"/>
                <a:gd name="connsiteY294" fmla="*/ 318240 h 323850"/>
                <a:gd name="connsiteX295" fmla="*/ 70094 w 238125"/>
                <a:gd name="connsiteY295" fmla="*/ 318687 h 323850"/>
                <a:gd name="connsiteX296" fmla="*/ 69466 w 238125"/>
                <a:gd name="connsiteY296" fmla="*/ 319344 h 323850"/>
                <a:gd name="connsiteX297" fmla="*/ 68827 w 238125"/>
                <a:gd name="connsiteY297" fmla="*/ 319507 h 323850"/>
                <a:gd name="connsiteX298" fmla="*/ 68418 w 238125"/>
                <a:gd name="connsiteY298" fmla="*/ 319611 h 323850"/>
                <a:gd name="connsiteX299" fmla="*/ 66094 w 238125"/>
                <a:gd name="connsiteY299" fmla="*/ 318926 h 323850"/>
                <a:gd name="connsiteX300" fmla="*/ 62636 w 238125"/>
                <a:gd name="connsiteY300" fmla="*/ 318926 h 323850"/>
                <a:gd name="connsiteX301" fmla="*/ 59845 w 238125"/>
                <a:gd name="connsiteY301" fmla="*/ 320135 h 323850"/>
                <a:gd name="connsiteX302" fmla="*/ 55388 w 238125"/>
                <a:gd name="connsiteY302" fmla="*/ 320621 h 323850"/>
                <a:gd name="connsiteX303" fmla="*/ 49263 w 238125"/>
                <a:gd name="connsiteY303" fmla="*/ 320383 h 323850"/>
                <a:gd name="connsiteX304" fmla="*/ 47063 w 238125"/>
                <a:gd name="connsiteY304" fmla="*/ 319478 h 323850"/>
                <a:gd name="connsiteX305" fmla="*/ 45720 w 238125"/>
                <a:gd name="connsiteY305" fmla="*/ 318935 h 323850"/>
                <a:gd name="connsiteX306" fmla="*/ 44748 w 238125"/>
                <a:gd name="connsiteY306" fmla="*/ 316268 h 323850"/>
                <a:gd name="connsiteX307" fmla="*/ 44996 w 238125"/>
                <a:gd name="connsiteY307" fmla="*/ 312315 h 323850"/>
                <a:gd name="connsiteX308" fmla="*/ 46453 w 238125"/>
                <a:gd name="connsiteY308" fmla="*/ 307067 h 323850"/>
                <a:gd name="connsiteX309" fmla="*/ 46863 w 238125"/>
                <a:gd name="connsiteY309" fmla="*/ 303209 h 323850"/>
                <a:gd name="connsiteX310" fmla="*/ 46215 w 238125"/>
                <a:gd name="connsiteY310" fmla="*/ 300752 h 323850"/>
                <a:gd name="connsiteX311" fmla="*/ 47082 w 238125"/>
                <a:gd name="connsiteY311" fmla="*/ 297056 h 323850"/>
                <a:gd name="connsiteX312" fmla="*/ 49463 w 238125"/>
                <a:gd name="connsiteY312" fmla="*/ 292122 h 323850"/>
                <a:gd name="connsiteX313" fmla="*/ 51054 w 238125"/>
                <a:gd name="connsiteY313" fmla="*/ 286912 h 323850"/>
                <a:gd name="connsiteX314" fmla="*/ 51845 w 238125"/>
                <a:gd name="connsiteY314" fmla="*/ 281407 h 323850"/>
                <a:gd name="connsiteX315" fmla="*/ 52997 w 238125"/>
                <a:gd name="connsiteY315" fmla="*/ 277816 h 323850"/>
                <a:gd name="connsiteX316" fmla="*/ 55264 w 238125"/>
                <a:gd name="connsiteY316" fmla="*/ 275291 h 323850"/>
                <a:gd name="connsiteX317" fmla="*/ 60646 w 238125"/>
                <a:gd name="connsiteY317" fmla="*/ 268224 h 323850"/>
                <a:gd name="connsiteX318" fmla="*/ 61084 w 238125"/>
                <a:gd name="connsiteY318" fmla="*/ 267691 h 323850"/>
                <a:gd name="connsiteX319" fmla="*/ 60931 w 238125"/>
                <a:gd name="connsiteY319" fmla="*/ 264157 h 323850"/>
                <a:gd name="connsiteX320" fmla="*/ 59484 w 238125"/>
                <a:gd name="connsiteY320" fmla="*/ 263652 h 323850"/>
                <a:gd name="connsiteX321" fmla="*/ 57360 w 238125"/>
                <a:gd name="connsiteY321" fmla="*/ 262633 h 323850"/>
                <a:gd name="connsiteX322" fmla="*/ 51959 w 238125"/>
                <a:gd name="connsiteY322" fmla="*/ 261375 h 323850"/>
                <a:gd name="connsiteX323" fmla="*/ 46930 w 238125"/>
                <a:gd name="connsiteY323" fmla="*/ 260566 h 323850"/>
                <a:gd name="connsiteX324" fmla="*/ 44643 w 238125"/>
                <a:gd name="connsiteY324" fmla="*/ 259566 h 323850"/>
                <a:gd name="connsiteX325" fmla="*/ 42643 w 238125"/>
                <a:gd name="connsiteY325" fmla="*/ 256889 h 323850"/>
                <a:gd name="connsiteX326" fmla="*/ 41405 w 238125"/>
                <a:gd name="connsiteY326" fmla="*/ 256851 h 323850"/>
                <a:gd name="connsiteX327" fmla="*/ 38976 w 238125"/>
                <a:gd name="connsiteY327" fmla="*/ 257813 h 323850"/>
                <a:gd name="connsiteX328" fmla="*/ 35947 w 238125"/>
                <a:gd name="connsiteY328" fmla="*/ 258461 h 323850"/>
                <a:gd name="connsiteX329" fmla="*/ 33737 w 238125"/>
                <a:gd name="connsiteY329" fmla="*/ 257899 h 323850"/>
                <a:gd name="connsiteX330" fmla="*/ 32356 w 238125"/>
                <a:gd name="connsiteY330" fmla="*/ 258004 h 323850"/>
                <a:gd name="connsiteX331" fmla="*/ 31585 w 238125"/>
                <a:gd name="connsiteY331" fmla="*/ 258499 h 323850"/>
                <a:gd name="connsiteX332" fmla="*/ 31194 w 238125"/>
                <a:gd name="connsiteY332" fmla="*/ 258061 h 323850"/>
                <a:gd name="connsiteX333" fmla="*/ 30642 w 238125"/>
                <a:gd name="connsiteY333" fmla="*/ 255765 h 323850"/>
                <a:gd name="connsiteX334" fmla="*/ 29489 w 238125"/>
                <a:gd name="connsiteY334" fmla="*/ 255165 h 323850"/>
                <a:gd name="connsiteX335" fmla="*/ 27699 w 238125"/>
                <a:gd name="connsiteY335" fmla="*/ 254632 h 323850"/>
                <a:gd name="connsiteX336" fmla="*/ 26584 w 238125"/>
                <a:gd name="connsiteY336" fmla="*/ 254860 h 323850"/>
                <a:gd name="connsiteX337" fmla="*/ 25813 w 238125"/>
                <a:gd name="connsiteY337" fmla="*/ 256003 h 323850"/>
                <a:gd name="connsiteX338" fmla="*/ 24622 w 238125"/>
                <a:gd name="connsiteY338" fmla="*/ 256804 h 323850"/>
                <a:gd name="connsiteX339" fmla="*/ 23536 w 238125"/>
                <a:gd name="connsiteY339" fmla="*/ 256546 h 323850"/>
                <a:gd name="connsiteX340" fmla="*/ 20117 w 238125"/>
                <a:gd name="connsiteY340" fmla="*/ 251231 h 323850"/>
                <a:gd name="connsiteX341" fmla="*/ 19240 w 238125"/>
                <a:gd name="connsiteY341" fmla="*/ 250050 h 323850"/>
                <a:gd name="connsiteX342" fmla="*/ 19021 w 238125"/>
                <a:gd name="connsiteY342" fmla="*/ 248964 h 323850"/>
                <a:gd name="connsiteX343" fmla="*/ 18164 w 238125"/>
                <a:gd name="connsiteY343" fmla="*/ 246983 h 323850"/>
                <a:gd name="connsiteX344" fmla="*/ 16126 w 238125"/>
                <a:gd name="connsiteY344" fmla="*/ 245002 h 323850"/>
                <a:gd name="connsiteX345" fmla="*/ 14097 w 238125"/>
                <a:gd name="connsiteY345" fmla="*/ 244373 h 323850"/>
                <a:gd name="connsiteX346" fmla="*/ 13087 w 238125"/>
                <a:gd name="connsiteY346" fmla="*/ 244592 h 323850"/>
                <a:gd name="connsiteX347" fmla="*/ 13202 w 238125"/>
                <a:gd name="connsiteY347" fmla="*/ 242135 h 323850"/>
                <a:gd name="connsiteX348" fmla="*/ 13992 w 238125"/>
                <a:gd name="connsiteY348" fmla="*/ 238563 h 323850"/>
                <a:gd name="connsiteX349" fmla="*/ 14754 w 238125"/>
                <a:gd name="connsiteY349" fmla="*/ 236696 h 323850"/>
                <a:gd name="connsiteX350" fmla="*/ 15764 w 238125"/>
                <a:gd name="connsiteY350" fmla="*/ 235172 h 323850"/>
                <a:gd name="connsiteX351" fmla="*/ 16840 w 238125"/>
                <a:gd name="connsiteY351" fmla="*/ 234105 h 323850"/>
                <a:gd name="connsiteX352" fmla="*/ 17078 w 238125"/>
                <a:gd name="connsiteY352" fmla="*/ 232181 h 323850"/>
                <a:gd name="connsiteX353" fmla="*/ 16907 w 238125"/>
                <a:gd name="connsiteY353" fmla="*/ 230362 h 323850"/>
                <a:gd name="connsiteX354" fmla="*/ 15669 w 238125"/>
                <a:gd name="connsiteY354" fmla="*/ 230076 h 323850"/>
                <a:gd name="connsiteX355" fmla="*/ 12563 w 238125"/>
                <a:gd name="connsiteY355" fmla="*/ 228733 h 323850"/>
                <a:gd name="connsiteX356" fmla="*/ 10725 w 238125"/>
                <a:gd name="connsiteY356" fmla="*/ 227314 h 323850"/>
                <a:gd name="connsiteX357" fmla="*/ 9363 w 238125"/>
                <a:gd name="connsiteY357" fmla="*/ 225533 h 323850"/>
                <a:gd name="connsiteX358" fmla="*/ 7572 w 238125"/>
                <a:gd name="connsiteY358" fmla="*/ 223085 h 323850"/>
                <a:gd name="connsiteX359" fmla="*/ 6810 w 238125"/>
                <a:gd name="connsiteY359" fmla="*/ 220589 h 323850"/>
                <a:gd name="connsiteX360" fmla="*/ 6772 w 238125"/>
                <a:gd name="connsiteY360" fmla="*/ 218103 h 323850"/>
                <a:gd name="connsiteX361" fmla="*/ 6982 w 238125"/>
                <a:gd name="connsiteY361" fmla="*/ 216989 h 323850"/>
                <a:gd name="connsiteX362" fmla="*/ 7115 w 238125"/>
                <a:gd name="connsiteY362" fmla="*/ 216217 h 323850"/>
                <a:gd name="connsiteX363" fmla="*/ 8553 w 238125"/>
                <a:gd name="connsiteY363" fmla="*/ 212331 h 323850"/>
                <a:gd name="connsiteX364" fmla="*/ 13621 w 238125"/>
                <a:gd name="connsiteY364" fmla="*/ 208845 h 323850"/>
                <a:gd name="connsiteX365" fmla="*/ 13059 w 238125"/>
                <a:gd name="connsiteY365" fmla="*/ 205330 h 323850"/>
                <a:gd name="connsiteX366" fmla="*/ 12983 w 238125"/>
                <a:gd name="connsiteY366" fmla="*/ 203168 h 323850"/>
                <a:gd name="connsiteX367" fmla="*/ 11754 w 238125"/>
                <a:gd name="connsiteY367" fmla="*/ 201758 h 323850"/>
                <a:gd name="connsiteX368" fmla="*/ 9296 w 238125"/>
                <a:gd name="connsiteY368" fmla="*/ 201187 h 323850"/>
                <a:gd name="connsiteX369" fmla="*/ 8649 w 238125"/>
                <a:gd name="connsiteY369" fmla="*/ 200206 h 323850"/>
                <a:gd name="connsiteX370" fmla="*/ 8372 w 238125"/>
                <a:gd name="connsiteY370" fmla="*/ 199244 h 323850"/>
                <a:gd name="connsiteX371" fmla="*/ 10173 w 238125"/>
                <a:gd name="connsiteY371" fmla="*/ 197082 h 323850"/>
                <a:gd name="connsiteX372" fmla="*/ 7991 w 238125"/>
                <a:gd name="connsiteY372" fmla="*/ 195377 h 323850"/>
                <a:gd name="connsiteX373" fmla="*/ 7001 w 238125"/>
                <a:gd name="connsiteY373" fmla="*/ 193691 h 323850"/>
                <a:gd name="connsiteX374" fmla="*/ 3972 w 238125"/>
                <a:gd name="connsiteY374" fmla="*/ 191462 h 323850"/>
                <a:gd name="connsiteX375" fmla="*/ 3648 w 238125"/>
                <a:gd name="connsiteY375" fmla="*/ 190690 h 323850"/>
                <a:gd name="connsiteX376" fmla="*/ 5105 w 238125"/>
                <a:gd name="connsiteY376" fmla="*/ 184166 h 323850"/>
                <a:gd name="connsiteX377" fmla="*/ 3991 w 238125"/>
                <a:gd name="connsiteY377" fmla="*/ 182261 h 323850"/>
                <a:gd name="connsiteX378" fmla="*/ 2610 w 238125"/>
                <a:gd name="connsiteY378" fmla="*/ 181289 h 323850"/>
                <a:gd name="connsiteX379" fmla="*/ 1000 w 238125"/>
                <a:gd name="connsiteY379" fmla="*/ 180813 h 323850"/>
                <a:gd name="connsiteX380" fmla="*/ 257 w 238125"/>
                <a:gd name="connsiteY380" fmla="*/ 179908 h 323850"/>
                <a:gd name="connsiteX381" fmla="*/ 0 w 238125"/>
                <a:gd name="connsiteY381" fmla="*/ 178870 h 323850"/>
                <a:gd name="connsiteX382" fmla="*/ 286 w 238125"/>
                <a:gd name="connsiteY382" fmla="*/ 178232 h 323850"/>
                <a:gd name="connsiteX383" fmla="*/ 2181 w 238125"/>
                <a:gd name="connsiteY383" fmla="*/ 178422 h 323850"/>
                <a:gd name="connsiteX384" fmla="*/ 2772 w 238125"/>
                <a:gd name="connsiteY384" fmla="*/ 177746 h 323850"/>
                <a:gd name="connsiteX385" fmla="*/ 7286 w 238125"/>
                <a:gd name="connsiteY385" fmla="*/ 173898 h 323850"/>
                <a:gd name="connsiteX386" fmla="*/ 7477 w 238125"/>
                <a:gd name="connsiteY386" fmla="*/ 173155 h 323850"/>
                <a:gd name="connsiteX387" fmla="*/ 6848 w 238125"/>
                <a:gd name="connsiteY387" fmla="*/ 172736 h 323850"/>
                <a:gd name="connsiteX388" fmla="*/ 6029 w 238125"/>
                <a:gd name="connsiteY388" fmla="*/ 172517 h 323850"/>
                <a:gd name="connsiteX389" fmla="*/ 5820 w 238125"/>
                <a:gd name="connsiteY389" fmla="*/ 171707 h 323850"/>
                <a:gd name="connsiteX390" fmla="*/ 5848 w 238125"/>
                <a:gd name="connsiteY390" fmla="*/ 170640 h 323850"/>
                <a:gd name="connsiteX391" fmla="*/ 8258 w 238125"/>
                <a:gd name="connsiteY391" fmla="*/ 165068 h 323850"/>
                <a:gd name="connsiteX392" fmla="*/ 8972 w 238125"/>
                <a:gd name="connsiteY392" fmla="*/ 162687 h 323850"/>
                <a:gd name="connsiteX393" fmla="*/ 9134 w 238125"/>
                <a:gd name="connsiteY393" fmla="*/ 161001 h 323850"/>
                <a:gd name="connsiteX394" fmla="*/ 8982 w 238125"/>
                <a:gd name="connsiteY394" fmla="*/ 159334 h 323850"/>
                <a:gd name="connsiteX395" fmla="*/ 7591 w 238125"/>
                <a:gd name="connsiteY395" fmla="*/ 156715 h 323850"/>
                <a:gd name="connsiteX396" fmla="*/ 6248 w 238125"/>
                <a:gd name="connsiteY396" fmla="*/ 154619 h 323850"/>
                <a:gd name="connsiteX397" fmla="*/ 6201 w 238125"/>
                <a:gd name="connsiteY397" fmla="*/ 152952 h 323850"/>
                <a:gd name="connsiteX398" fmla="*/ 5220 w 238125"/>
                <a:gd name="connsiteY398" fmla="*/ 152076 h 323850"/>
                <a:gd name="connsiteX399" fmla="*/ 2438 w 238125"/>
                <a:gd name="connsiteY399" fmla="*/ 147590 h 323850"/>
                <a:gd name="connsiteX400" fmla="*/ 2438 w 238125"/>
                <a:gd name="connsiteY400" fmla="*/ 145856 h 323850"/>
                <a:gd name="connsiteX401" fmla="*/ 4010 w 238125"/>
                <a:gd name="connsiteY401" fmla="*/ 144504 h 323850"/>
                <a:gd name="connsiteX402" fmla="*/ 6210 w 238125"/>
                <a:gd name="connsiteY402" fmla="*/ 143646 h 323850"/>
                <a:gd name="connsiteX403" fmla="*/ 6944 w 238125"/>
                <a:gd name="connsiteY403" fmla="*/ 142932 h 323850"/>
                <a:gd name="connsiteX404" fmla="*/ 8258 w 238125"/>
                <a:gd name="connsiteY404" fmla="*/ 142484 h 323850"/>
                <a:gd name="connsiteX405" fmla="*/ 11754 w 238125"/>
                <a:gd name="connsiteY405" fmla="*/ 143780 h 323850"/>
                <a:gd name="connsiteX406" fmla="*/ 13316 w 238125"/>
                <a:gd name="connsiteY406" fmla="*/ 144904 h 323850"/>
                <a:gd name="connsiteX407" fmla="*/ 13754 w 238125"/>
                <a:gd name="connsiteY407" fmla="*/ 144675 h 323850"/>
                <a:gd name="connsiteX408" fmla="*/ 15164 w 238125"/>
                <a:gd name="connsiteY408" fmla="*/ 143456 h 323850"/>
                <a:gd name="connsiteX409" fmla="*/ 17640 w 238125"/>
                <a:gd name="connsiteY409" fmla="*/ 143646 h 323850"/>
                <a:gd name="connsiteX410" fmla="*/ 23631 w 238125"/>
                <a:gd name="connsiteY410" fmla="*/ 141189 h 323850"/>
                <a:gd name="connsiteX411" fmla="*/ 24527 w 238125"/>
                <a:gd name="connsiteY411" fmla="*/ 140008 h 323850"/>
                <a:gd name="connsiteX412" fmla="*/ 25194 w 238125"/>
                <a:gd name="connsiteY412" fmla="*/ 138751 h 323850"/>
                <a:gd name="connsiteX413" fmla="*/ 25251 w 238125"/>
                <a:gd name="connsiteY413" fmla="*/ 138198 h 323850"/>
                <a:gd name="connsiteX414" fmla="*/ 22927 w 238125"/>
                <a:gd name="connsiteY414" fmla="*/ 135769 h 323850"/>
                <a:gd name="connsiteX415" fmla="*/ 22860 w 238125"/>
                <a:gd name="connsiteY415" fmla="*/ 134874 h 323850"/>
                <a:gd name="connsiteX416" fmla="*/ 23165 w 238125"/>
                <a:gd name="connsiteY416" fmla="*/ 133864 h 323850"/>
                <a:gd name="connsiteX417" fmla="*/ 23822 w 238125"/>
                <a:gd name="connsiteY417" fmla="*/ 133064 h 323850"/>
                <a:gd name="connsiteX418" fmla="*/ 25194 w 238125"/>
                <a:gd name="connsiteY418" fmla="*/ 132521 h 323850"/>
                <a:gd name="connsiteX419" fmla="*/ 26651 w 238125"/>
                <a:gd name="connsiteY419" fmla="*/ 131454 h 323850"/>
                <a:gd name="connsiteX420" fmla="*/ 29918 w 238125"/>
                <a:gd name="connsiteY420" fmla="*/ 128426 h 323850"/>
                <a:gd name="connsiteX421" fmla="*/ 31051 w 238125"/>
                <a:gd name="connsiteY421" fmla="*/ 125797 h 323850"/>
                <a:gd name="connsiteX422" fmla="*/ 31404 w 238125"/>
                <a:gd name="connsiteY422" fmla="*/ 122939 h 323850"/>
                <a:gd name="connsiteX423" fmla="*/ 31470 w 238125"/>
                <a:gd name="connsiteY423" fmla="*/ 120805 h 323850"/>
                <a:gd name="connsiteX424" fmla="*/ 30575 w 238125"/>
                <a:gd name="connsiteY424" fmla="*/ 119110 h 323850"/>
                <a:gd name="connsiteX425" fmla="*/ 29670 w 238125"/>
                <a:gd name="connsiteY425" fmla="*/ 118015 h 323850"/>
                <a:gd name="connsiteX426" fmla="*/ 28442 w 238125"/>
                <a:gd name="connsiteY426" fmla="*/ 118186 h 323850"/>
                <a:gd name="connsiteX427" fmla="*/ 26051 w 238125"/>
                <a:gd name="connsiteY427" fmla="*/ 118100 h 323850"/>
                <a:gd name="connsiteX428" fmla="*/ 23813 w 238125"/>
                <a:gd name="connsiteY428" fmla="*/ 117148 h 323850"/>
                <a:gd name="connsiteX429" fmla="*/ 22584 w 238125"/>
                <a:gd name="connsiteY429" fmla="*/ 115605 h 323850"/>
                <a:gd name="connsiteX430" fmla="*/ 22279 w 238125"/>
                <a:gd name="connsiteY430" fmla="*/ 114252 h 323850"/>
                <a:gd name="connsiteX431" fmla="*/ 22841 w 238125"/>
                <a:gd name="connsiteY431" fmla="*/ 113395 h 323850"/>
                <a:gd name="connsiteX432" fmla="*/ 23012 w 238125"/>
                <a:gd name="connsiteY432" fmla="*/ 112347 h 323850"/>
                <a:gd name="connsiteX433" fmla="*/ 22650 w 238125"/>
                <a:gd name="connsiteY433" fmla="*/ 111290 h 323850"/>
                <a:gd name="connsiteX434" fmla="*/ 22793 w 238125"/>
                <a:gd name="connsiteY434" fmla="*/ 110404 h 323850"/>
                <a:gd name="connsiteX435" fmla="*/ 23803 w 238125"/>
                <a:gd name="connsiteY435" fmla="*/ 109690 h 323850"/>
                <a:gd name="connsiteX436" fmla="*/ 30880 w 238125"/>
                <a:gd name="connsiteY436" fmla="*/ 109709 h 323850"/>
                <a:gd name="connsiteX437" fmla="*/ 31413 w 238125"/>
                <a:gd name="connsiteY437" fmla="*/ 108928 h 323850"/>
                <a:gd name="connsiteX438" fmla="*/ 31890 w 238125"/>
                <a:gd name="connsiteY438" fmla="*/ 104813 h 323850"/>
                <a:gd name="connsiteX439" fmla="*/ 33661 w 238125"/>
                <a:gd name="connsiteY439" fmla="*/ 98536 h 323850"/>
                <a:gd name="connsiteX440" fmla="*/ 35328 w 238125"/>
                <a:gd name="connsiteY440" fmla="*/ 95031 h 323850"/>
                <a:gd name="connsiteX441" fmla="*/ 35605 w 238125"/>
                <a:gd name="connsiteY441" fmla="*/ 93554 h 323850"/>
                <a:gd name="connsiteX442" fmla="*/ 35576 w 238125"/>
                <a:gd name="connsiteY442" fmla="*/ 85220 h 323850"/>
                <a:gd name="connsiteX443" fmla="*/ 35805 w 238125"/>
                <a:gd name="connsiteY443" fmla="*/ 80981 h 323850"/>
                <a:gd name="connsiteX444" fmla="*/ 34595 w 238125"/>
                <a:gd name="connsiteY444" fmla="*/ 78991 h 323850"/>
                <a:gd name="connsiteX445" fmla="*/ 31956 w 238125"/>
                <a:gd name="connsiteY445" fmla="*/ 76810 h 323850"/>
                <a:gd name="connsiteX446" fmla="*/ 32518 w 238125"/>
                <a:gd name="connsiteY446" fmla="*/ 72257 h 323850"/>
                <a:gd name="connsiteX447" fmla="*/ 33394 w 238125"/>
                <a:gd name="connsiteY447" fmla="*/ 68694 h 323850"/>
                <a:gd name="connsiteX448" fmla="*/ 36052 w 238125"/>
                <a:gd name="connsiteY448" fmla="*/ 64313 h 323850"/>
                <a:gd name="connsiteX449" fmla="*/ 38157 w 238125"/>
                <a:gd name="connsiteY449" fmla="*/ 63112 h 323850"/>
                <a:gd name="connsiteX450" fmla="*/ 47349 w 238125"/>
                <a:gd name="connsiteY450" fmla="*/ 62398 h 323850"/>
                <a:gd name="connsiteX451" fmla="*/ 57502 w 238125"/>
                <a:gd name="connsiteY451" fmla="*/ 62694 h 323850"/>
                <a:gd name="connsiteX452" fmla="*/ 61722 w 238125"/>
                <a:gd name="connsiteY452" fmla="*/ 69313 h 323850"/>
                <a:gd name="connsiteX453" fmla="*/ 60160 w 238125"/>
                <a:gd name="connsiteY453" fmla="*/ 72704 h 323850"/>
                <a:gd name="connsiteX454" fmla="*/ 62627 w 238125"/>
                <a:gd name="connsiteY454" fmla="*/ 74285 h 323850"/>
                <a:gd name="connsiteX455" fmla="*/ 63817 w 238125"/>
                <a:gd name="connsiteY455" fmla="*/ 73705 h 323850"/>
                <a:gd name="connsiteX456" fmla="*/ 64722 w 238125"/>
                <a:gd name="connsiteY456" fmla="*/ 70751 h 323850"/>
                <a:gd name="connsiteX457" fmla="*/ 65322 w 238125"/>
                <a:gd name="connsiteY457" fmla="*/ 67475 h 323850"/>
                <a:gd name="connsiteX458" fmla="*/ 66189 w 238125"/>
                <a:gd name="connsiteY458" fmla="*/ 66484 h 323850"/>
                <a:gd name="connsiteX459" fmla="*/ 69332 w 238125"/>
                <a:gd name="connsiteY459" fmla="*/ 68932 h 323850"/>
                <a:gd name="connsiteX460" fmla="*/ 70437 w 238125"/>
                <a:gd name="connsiteY460" fmla="*/ 70609 h 323850"/>
                <a:gd name="connsiteX461" fmla="*/ 70504 w 238125"/>
                <a:gd name="connsiteY461" fmla="*/ 75981 h 323850"/>
                <a:gd name="connsiteX462" fmla="*/ 71666 w 238125"/>
                <a:gd name="connsiteY462" fmla="*/ 68694 h 323850"/>
                <a:gd name="connsiteX463" fmla="*/ 70799 w 238125"/>
                <a:gd name="connsiteY463" fmla="*/ 63579 h 323850"/>
                <a:gd name="connsiteX464" fmla="*/ 71390 w 238125"/>
                <a:gd name="connsiteY464" fmla="*/ 58607 h 323850"/>
                <a:gd name="connsiteX465" fmla="*/ 72657 w 238125"/>
                <a:gd name="connsiteY465" fmla="*/ 56016 h 323850"/>
                <a:gd name="connsiteX466" fmla="*/ 73819 w 238125"/>
                <a:gd name="connsiteY466" fmla="*/ 54368 h 323850"/>
                <a:gd name="connsiteX467" fmla="*/ 81267 w 238125"/>
                <a:gd name="connsiteY467" fmla="*/ 56150 h 323850"/>
                <a:gd name="connsiteX468" fmla="*/ 89497 w 238125"/>
                <a:gd name="connsiteY468" fmla="*/ 55235 h 323850"/>
                <a:gd name="connsiteX469" fmla="*/ 92612 w 238125"/>
                <a:gd name="connsiteY469" fmla="*/ 57159 h 323850"/>
                <a:gd name="connsiteX470" fmla="*/ 99651 w 238125"/>
                <a:gd name="connsiteY470" fmla="*/ 66751 h 323850"/>
                <a:gd name="connsiteX471" fmla="*/ 102003 w 238125"/>
                <a:gd name="connsiteY471" fmla="*/ 68323 h 323850"/>
                <a:gd name="connsiteX472" fmla="*/ 104965 w 238125"/>
                <a:gd name="connsiteY472" fmla="*/ 68818 h 323850"/>
                <a:gd name="connsiteX473" fmla="*/ 100879 w 238125"/>
                <a:gd name="connsiteY473" fmla="*/ 66770 h 323850"/>
                <a:gd name="connsiteX474" fmla="*/ 92345 w 238125"/>
                <a:gd name="connsiteY474" fmla="*/ 55093 h 323850"/>
                <a:gd name="connsiteX475" fmla="*/ 89792 w 238125"/>
                <a:gd name="connsiteY475" fmla="*/ 53645 h 323850"/>
                <a:gd name="connsiteX476" fmla="*/ 85868 w 238125"/>
                <a:gd name="connsiteY476" fmla="*/ 53207 h 323850"/>
                <a:gd name="connsiteX477" fmla="*/ 83420 w 238125"/>
                <a:gd name="connsiteY477" fmla="*/ 52064 h 323850"/>
                <a:gd name="connsiteX478" fmla="*/ 81877 w 238125"/>
                <a:gd name="connsiteY478" fmla="*/ 50292 h 323850"/>
                <a:gd name="connsiteX479" fmla="*/ 81429 w 238125"/>
                <a:gd name="connsiteY479" fmla="*/ 48701 h 323850"/>
                <a:gd name="connsiteX480" fmla="*/ 81515 w 238125"/>
                <a:gd name="connsiteY480" fmla="*/ 36843 h 323850"/>
                <a:gd name="connsiteX481" fmla="*/ 80048 w 238125"/>
                <a:gd name="connsiteY481" fmla="*/ 35071 h 323850"/>
                <a:gd name="connsiteX482" fmla="*/ 78143 w 238125"/>
                <a:gd name="connsiteY482" fmla="*/ 34461 h 323850"/>
                <a:gd name="connsiteX483" fmla="*/ 76952 w 238125"/>
                <a:gd name="connsiteY483" fmla="*/ 35271 h 323850"/>
                <a:gd name="connsiteX484" fmla="*/ 74514 w 238125"/>
                <a:gd name="connsiteY484" fmla="*/ 35280 h 323850"/>
                <a:gd name="connsiteX485" fmla="*/ 74000 w 238125"/>
                <a:gd name="connsiteY485" fmla="*/ 32585 h 323850"/>
                <a:gd name="connsiteX486" fmla="*/ 74600 w 238125"/>
                <a:gd name="connsiteY486" fmla="*/ 30585 h 323850"/>
                <a:gd name="connsiteX487" fmla="*/ 79495 w 238125"/>
                <a:gd name="connsiteY487" fmla="*/ 29213 h 323850"/>
                <a:gd name="connsiteX488" fmla="*/ 82725 w 238125"/>
                <a:gd name="connsiteY488" fmla="*/ 27375 h 323850"/>
                <a:gd name="connsiteX489" fmla="*/ 82867 w 238125"/>
                <a:gd name="connsiteY489" fmla="*/ 24127 h 323850"/>
                <a:gd name="connsiteX490" fmla="*/ 80829 w 238125"/>
                <a:gd name="connsiteY490" fmla="*/ 21564 h 323850"/>
                <a:gd name="connsiteX491" fmla="*/ 78391 w 238125"/>
                <a:gd name="connsiteY491" fmla="*/ 16859 h 323850"/>
                <a:gd name="connsiteX492" fmla="*/ 75524 w 238125"/>
                <a:gd name="connsiteY492" fmla="*/ 12430 h 323850"/>
                <a:gd name="connsiteX493" fmla="*/ 75200 w 238125"/>
                <a:gd name="connsiteY493" fmla="*/ 7268 h 323850"/>
                <a:gd name="connsiteX494" fmla="*/ 75209 w 238125"/>
                <a:gd name="connsiteY494" fmla="*/ 7268 h 323850"/>
                <a:gd name="connsiteX495" fmla="*/ 80200 w 238125"/>
                <a:gd name="connsiteY495" fmla="*/ 7363 h 323850"/>
                <a:gd name="connsiteX496" fmla="*/ 81420 w 238125"/>
                <a:gd name="connsiteY496" fmla="*/ 7563 h 323850"/>
                <a:gd name="connsiteX497" fmla="*/ 88982 w 238125"/>
                <a:gd name="connsiteY497" fmla="*/ 9982 h 323850"/>
                <a:gd name="connsiteX498" fmla="*/ 90830 w 238125"/>
                <a:gd name="connsiteY498" fmla="*/ 11677 h 323850"/>
                <a:gd name="connsiteX499" fmla="*/ 93154 w 238125"/>
                <a:gd name="connsiteY499" fmla="*/ 11754 h 323850"/>
                <a:gd name="connsiteX500" fmla="*/ 97346 w 238125"/>
                <a:gd name="connsiteY500" fmla="*/ 10173 h 323850"/>
                <a:gd name="connsiteX501" fmla="*/ 100479 w 238125"/>
                <a:gd name="connsiteY501" fmla="*/ 9477 h 323850"/>
                <a:gd name="connsiteX502" fmla="*/ 101689 w 238125"/>
                <a:gd name="connsiteY502" fmla="*/ 10458 h 323850"/>
                <a:gd name="connsiteX503" fmla="*/ 103394 w 238125"/>
                <a:gd name="connsiteY503" fmla="*/ 10868 h 323850"/>
                <a:gd name="connsiteX504" fmla="*/ 103775 w 238125"/>
                <a:gd name="connsiteY504" fmla="*/ 10868 h 323850"/>
                <a:gd name="connsiteX505" fmla="*/ 72980 w 238125"/>
                <a:gd name="connsiteY505" fmla="*/ 16059 h 323850"/>
                <a:gd name="connsiteX506" fmla="*/ 71942 w 238125"/>
                <a:gd name="connsiteY506" fmla="*/ 17193 h 323850"/>
                <a:gd name="connsiteX507" fmla="*/ 69390 w 238125"/>
                <a:gd name="connsiteY507" fmla="*/ 17059 h 323850"/>
                <a:gd name="connsiteX508" fmla="*/ 67961 w 238125"/>
                <a:gd name="connsiteY508" fmla="*/ 15992 h 323850"/>
                <a:gd name="connsiteX509" fmla="*/ 68428 w 238125"/>
                <a:gd name="connsiteY509" fmla="*/ 14859 h 323850"/>
                <a:gd name="connsiteX510" fmla="*/ 69780 w 238125"/>
                <a:gd name="connsiteY510" fmla="*/ 13992 h 323850"/>
                <a:gd name="connsiteX511" fmla="*/ 70904 w 238125"/>
                <a:gd name="connsiteY511" fmla="*/ 13859 h 323850"/>
                <a:gd name="connsiteX512" fmla="*/ 72599 w 238125"/>
                <a:gd name="connsiteY512" fmla="*/ 14392 h 323850"/>
                <a:gd name="connsiteX513" fmla="*/ 72980 w 238125"/>
                <a:gd name="connsiteY513" fmla="*/ 16059 h 323850"/>
                <a:gd name="connsiteX514" fmla="*/ 209883 w 238125"/>
                <a:gd name="connsiteY514" fmla="*/ 31223 h 323850"/>
                <a:gd name="connsiteX515" fmla="*/ 210550 w 238125"/>
                <a:gd name="connsiteY515" fmla="*/ 34299 h 323850"/>
                <a:gd name="connsiteX516" fmla="*/ 209836 w 238125"/>
                <a:gd name="connsiteY516" fmla="*/ 35871 h 323850"/>
                <a:gd name="connsiteX517" fmla="*/ 206835 w 238125"/>
                <a:gd name="connsiteY517" fmla="*/ 33261 h 323850"/>
                <a:gd name="connsiteX518" fmla="*/ 203816 w 238125"/>
                <a:gd name="connsiteY518" fmla="*/ 33299 h 323850"/>
                <a:gd name="connsiteX519" fmla="*/ 202016 w 238125"/>
                <a:gd name="connsiteY519" fmla="*/ 37309 h 323850"/>
                <a:gd name="connsiteX520" fmla="*/ 200672 w 238125"/>
                <a:gd name="connsiteY520" fmla="*/ 37481 h 323850"/>
                <a:gd name="connsiteX521" fmla="*/ 196015 w 238125"/>
                <a:gd name="connsiteY521" fmla="*/ 33833 h 323850"/>
                <a:gd name="connsiteX522" fmla="*/ 195262 w 238125"/>
                <a:gd name="connsiteY522" fmla="*/ 32052 h 323850"/>
                <a:gd name="connsiteX523" fmla="*/ 195110 w 238125"/>
                <a:gd name="connsiteY523" fmla="*/ 30566 h 323850"/>
                <a:gd name="connsiteX524" fmla="*/ 195777 w 238125"/>
                <a:gd name="connsiteY524" fmla="*/ 25422 h 323850"/>
                <a:gd name="connsiteX525" fmla="*/ 195653 w 238125"/>
                <a:gd name="connsiteY525" fmla="*/ 23803 h 323850"/>
                <a:gd name="connsiteX526" fmla="*/ 197120 w 238125"/>
                <a:gd name="connsiteY526" fmla="*/ 22031 h 323850"/>
                <a:gd name="connsiteX527" fmla="*/ 197348 w 238125"/>
                <a:gd name="connsiteY527" fmla="*/ 19460 h 323850"/>
                <a:gd name="connsiteX528" fmla="*/ 199930 w 238125"/>
                <a:gd name="connsiteY528" fmla="*/ 16755 h 323850"/>
                <a:gd name="connsiteX529" fmla="*/ 202234 w 238125"/>
                <a:gd name="connsiteY529" fmla="*/ 16650 h 323850"/>
                <a:gd name="connsiteX530" fmla="*/ 202959 w 238125"/>
                <a:gd name="connsiteY530" fmla="*/ 18945 h 323850"/>
                <a:gd name="connsiteX531" fmla="*/ 204063 w 238125"/>
                <a:gd name="connsiteY531" fmla="*/ 20526 h 323850"/>
                <a:gd name="connsiteX532" fmla="*/ 207931 w 238125"/>
                <a:gd name="connsiteY532" fmla="*/ 22298 h 323850"/>
                <a:gd name="connsiteX533" fmla="*/ 208512 w 238125"/>
                <a:gd name="connsiteY533" fmla="*/ 23098 h 323850"/>
                <a:gd name="connsiteX534" fmla="*/ 208864 w 238125"/>
                <a:gd name="connsiteY534" fmla="*/ 24212 h 323850"/>
                <a:gd name="connsiteX535" fmla="*/ 207064 w 238125"/>
                <a:gd name="connsiteY535" fmla="*/ 26384 h 323850"/>
                <a:gd name="connsiteX536" fmla="*/ 206455 w 238125"/>
                <a:gd name="connsiteY536" fmla="*/ 27499 h 323850"/>
                <a:gd name="connsiteX537" fmla="*/ 207026 w 238125"/>
                <a:gd name="connsiteY537" fmla="*/ 29280 h 323850"/>
                <a:gd name="connsiteX538" fmla="*/ 209883 w 238125"/>
                <a:gd name="connsiteY538" fmla="*/ 31223 h 323850"/>
                <a:gd name="connsiteX539" fmla="*/ 145027 w 238125"/>
                <a:gd name="connsiteY539" fmla="*/ 29613 h 323850"/>
                <a:gd name="connsiteX540" fmla="*/ 140922 w 238125"/>
                <a:gd name="connsiteY540" fmla="*/ 29699 h 323850"/>
                <a:gd name="connsiteX541" fmla="*/ 139351 w 238125"/>
                <a:gd name="connsiteY541" fmla="*/ 27870 h 323850"/>
                <a:gd name="connsiteX542" fmla="*/ 137779 w 238125"/>
                <a:gd name="connsiteY542" fmla="*/ 27403 h 323850"/>
                <a:gd name="connsiteX543" fmla="*/ 138627 w 238125"/>
                <a:gd name="connsiteY543" fmla="*/ 25146 h 323850"/>
                <a:gd name="connsiteX544" fmla="*/ 139732 w 238125"/>
                <a:gd name="connsiteY544" fmla="*/ 24317 h 323850"/>
                <a:gd name="connsiteX545" fmla="*/ 143704 w 238125"/>
                <a:gd name="connsiteY545" fmla="*/ 25793 h 323850"/>
                <a:gd name="connsiteX546" fmla="*/ 144951 w 238125"/>
                <a:gd name="connsiteY546" fmla="*/ 28680 h 323850"/>
                <a:gd name="connsiteX547" fmla="*/ 145027 w 238125"/>
                <a:gd name="connsiteY547" fmla="*/ 29613 h 323850"/>
                <a:gd name="connsiteX548" fmla="*/ 223304 w 238125"/>
                <a:gd name="connsiteY548" fmla="*/ 50920 h 323850"/>
                <a:gd name="connsiteX549" fmla="*/ 222952 w 238125"/>
                <a:gd name="connsiteY549" fmla="*/ 52340 h 323850"/>
                <a:gd name="connsiteX550" fmla="*/ 223361 w 238125"/>
                <a:gd name="connsiteY550" fmla="*/ 54521 h 323850"/>
                <a:gd name="connsiteX551" fmla="*/ 222256 w 238125"/>
                <a:gd name="connsiteY551" fmla="*/ 54359 h 323850"/>
                <a:gd name="connsiteX552" fmla="*/ 218942 w 238125"/>
                <a:gd name="connsiteY552" fmla="*/ 54873 h 323850"/>
                <a:gd name="connsiteX553" fmla="*/ 215665 w 238125"/>
                <a:gd name="connsiteY553" fmla="*/ 54150 h 323850"/>
                <a:gd name="connsiteX554" fmla="*/ 215037 w 238125"/>
                <a:gd name="connsiteY554" fmla="*/ 51435 h 323850"/>
                <a:gd name="connsiteX555" fmla="*/ 215560 w 238125"/>
                <a:gd name="connsiteY555" fmla="*/ 48825 h 323850"/>
                <a:gd name="connsiteX556" fmla="*/ 214246 w 238125"/>
                <a:gd name="connsiteY556" fmla="*/ 47025 h 323850"/>
                <a:gd name="connsiteX557" fmla="*/ 213036 w 238125"/>
                <a:gd name="connsiteY557" fmla="*/ 45968 h 323850"/>
                <a:gd name="connsiteX558" fmla="*/ 212855 w 238125"/>
                <a:gd name="connsiteY558" fmla="*/ 44463 h 323850"/>
                <a:gd name="connsiteX559" fmla="*/ 213055 w 238125"/>
                <a:gd name="connsiteY559" fmla="*/ 42891 h 323850"/>
                <a:gd name="connsiteX560" fmla="*/ 218703 w 238125"/>
                <a:gd name="connsiteY560" fmla="*/ 47101 h 323850"/>
                <a:gd name="connsiteX561" fmla="*/ 223304 w 238125"/>
                <a:gd name="connsiteY561" fmla="*/ 5092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Lst>
              <a:rect l="l" t="t" r="r" b="b"/>
              <a:pathLst>
                <a:path w="238125" h="323850">
                  <a:moveTo>
                    <a:pt x="65494" y="12620"/>
                  </a:moveTo>
                  <a:lnTo>
                    <a:pt x="64875" y="13535"/>
                  </a:lnTo>
                  <a:lnTo>
                    <a:pt x="65170" y="6991"/>
                  </a:lnTo>
                  <a:lnTo>
                    <a:pt x="68094" y="0"/>
                  </a:lnTo>
                  <a:lnTo>
                    <a:pt x="69332" y="162"/>
                  </a:lnTo>
                  <a:lnTo>
                    <a:pt x="68066" y="2057"/>
                  </a:lnTo>
                  <a:lnTo>
                    <a:pt x="67694" y="3381"/>
                  </a:lnTo>
                  <a:lnTo>
                    <a:pt x="67180" y="6020"/>
                  </a:lnTo>
                  <a:lnTo>
                    <a:pt x="67408" y="7391"/>
                  </a:lnTo>
                  <a:lnTo>
                    <a:pt x="74085" y="7772"/>
                  </a:lnTo>
                  <a:lnTo>
                    <a:pt x="73304" y="8992"/>
                  </a:lnTo>
                  <a:lnTo>
                    <a:pt x="66532" y="9811"/>
                  </a:lnTo>
                  <a:lnTo>
                    <a:pt x="65494" y="12620"/>
                  </a:lnTo>
                  <a:close/>
                  <a:moveTo>
                    <a:pt x="103775" y="10839"/>
                  </a:moveTo>
                  <a:lnTo>
                    <a:pt x="103937" y="11687"/>
                  </a:lnTo>
                  <a:lnTo>
                    <a:pt x="107852" y="12916"/>
                  </a:lnTo>
                  <a:lnTo>
                    <a:pt x="109499" y="14878"/>
                  </a:lnTo>
                  <a:lnTo>
                    <a:pt x="111328" y="17850"/>
                  </a:lnTo>
                  <a:lnTo>
                    <a:pt x="111509" y="22117"/>
                  </a:lnTo>
                  <a:lnTo>
                    <a:pt x="109166" y="25184"/>
                  </a:lnTo>
                  <a:lnTo>
                    <a:pt x="107223" y="27127"/>
                  </a:lnTo>
                  <a:lnTo>
                    <a:pt x="114567" y="26394"/>
                  </a:lnTo>
                  <a:lnTo>
                    <a:pt x="115300" y="28146"/>
                  </a:lnTo>
                  <a:lnTo>
                    <a:pt x="116414" y="30042"/>
                  </a:lnTo>
                  <a:lnTo>
                    <a:pt x="120367" y="28689"/>
                  </a:lnTo>
                  <a:lnTo>
                    <a:pt x="130292" y="34280"/>
                  </a:lnTo>
                  <a:lnTo>
                    <a:pt x="136293" y="31556"/>
                  </a:lnTo>
                  <a:lnTo>
                    <a:pt x="137827" y="31394"/>
                  </a:lnTo>
                  <a:lnTo>
                    <a:pt x="139189" y="35909"/>
                  </a:lnTo>
                  <a:lnTo>
                    <a:pt x="137693" y="40443"/>
                  </a:lnTo>
                  <a:lnTo>
                    <a:pt x="132407" y="45263"/>
                  </a:lnTo>
                  <a:lnTo>
                    <a:pt x="133578" y="48235"/>
                  </a:lnTo>
                  <a:lnTo>
                    <a:pt x="135274" y="48892"/>
                  </a:lnTo>
                  <a:lnTo>
                    <a:pt x="140256" y="48263"/>
                  </a:lnTo>
                  <a:lnTo>
                    <a:pt x="148152" y="51187"/>
                  </a:lnTo>
                  <a:lnTo>
                    <a:pt x="149800" y="50273"/>
                  </a:lnTo>
                  <a:lnTo>
                    <a:pt x="156200" y="43520"/>
                  </a:lnTo>
                  <a:lnTo>
                    <a:pt x="158763" y="42062"/>
                  </a:lnTo>
                  <a:lnTo>
                    <a:pt x="167183" y="41024"/>
                  </a:lnTo>
                  <a:lnTo>
                    <a:pt x="168716" y="38395"/>
                  </a:lnTo>
                  <a:lnTo>
                    <a:pt x="172126" y="35757"/>
                  </a:lnTo>
                  <a:lnTo>
                    <a:pt x="174317" y="32871"/>
                  </a:lnTo>
                  <a:lnTo>
                    <a:pt x="179584" y="27356"/>
                  </a:lnTo>
                  <a:lnTo>
                    <a:pt x="185033" y="28346"/>
                  </a:lnTo>
                  <a:lnTo>
                    <a:pt x="188214" y="29404"/>
                  </a:lnTo>
                  <a:lnTo>
                    <a:pt x="191700" y="29937"/>
                  </a:lnTo>
                  <a:lnTo>
                    <a:pt x="194872" y="35814"/>
                  </a:lnTo>
                  <a:lnTo>
                    <a:pt x="202911" y="42281"/>
                  </a:lnTo>
                  <a:lnTo>
                    <a:pt x="210293" y="41720"/>
                  </a:lnTo>
                  <a:lnTo>
                    <a:pt x="212912" y="47825"/>
                  </a:lnTo>
                  <a:lnTo>
                    <a:pt x="214074" y="55331"/>
                  </a:lnTo>
                  <a:lnTo>
                    <a:pt x="216341" y="57683"/>
                  </a:lnTo>
                  <a:lnTo>
                    <a:pt x="218332" y="59217"/>
                  </a:lnTo>
                  <a:lnTo>
                    <a:pt x="224342" y="60817"/>
                  </a:lnTo>
                  <a:lnTo>
                    <a:pt x="224580" y="60912"/>
                  </a:lnTo>
                  <a:lnTo>
                    <a:pt x="224780" y="61922"/>
                  </a:lnTo>
                  <a:lnTo>
                    <a:pt x="225152" y="65637"/>
                  </a:lnTo>
                  <a:lnTo>
                    <a:pt x="225657" y="68704"/>
                  </a:lnTo>
                  <a:lnTo>
                    <a:pt x="228753" y="80915"/>
                  </a:lnTo>
                  <a:lnTo>
                    <a:pt x="228695" y="83886"/>
                  </a:lnTo>
                  <a:lnTo>
                    <a:pt x="228657" y="84677"/>
                  </a:lnTo>
                  <a:lnTo>
                    <a:pt x="227524" y="88840"/>
                  </a:lnTo>
                  <a:lnTo>
                    <a:pt x="225514" y="92335"/>
                  </a:lnTo>
                  <a:lnTo>
                    <a:pt x="222856" y="94307"/>
                  </a:lnTo>
                  <a:lnTo>
                    <a:pt x="221390" y="96498"/>
                  </a:lnTo>
                  <a:lnTo>
                    <a:pt x="221123" y="98908"/>
                  </a:lnTo>
                  <a:lnTo>
                    <a:pt x="224466" y="103127"/>
                  </a:lnTo>
                  <a:lnTo>
                    <a:pt x="231429" y="109156"/>
                  </a:lnTo>
                  <a:lnTo>
                    <a:pt x="234239" y="114300"/>
                  </a:lnTo>
                  <a:lnTo>
                    <a:pt x="232915" y="118567"/>
                  </a:lnTo>
                  <a:lnTo>
                    <a:pt x="232515" y="121691"/>
                  </a:lnTo>
                  <a:lnTo>
                    <a:pt x="233029" y="123672"/>
                  </a:lnTo>
                  <a:lnTo>
                    <a:pt x="234144" y="125263"/>
                  </a:lnTo>
                  <a:lnTo>
                    <a:pt x="235858" y="126463"/>
                  </a:lnTo>
                  <a:lnTo>
                    <a:pt x="236544" y="128311"/>
                  </a:lnTo>
                  <a:lnTo>
                    <a:pt x="236191" y="130807"/>
                  </a:lnTo>
                  <a:lnTo>
                    <a:pt x="236515" y="132540"/>
                  </a:lnTo>
                  <a:lnTo>
                    <a:pt x="237801" y="133769"/>
                  </a:lnTo>
                  <a:lnTo>
                    <a:pt x="237677" y="134245"/>
                  </a:lnTo>
                  <a:lnTo>
                    <a:pt x="237058" y="135979"/>
                  </a:lnTo>
                  <a:lnTo>
                    <a:pt x="236210" y="139132"/>
                  </a:lnTo>
                  <a:lnTo>
                    <a:pt x="235725" y="141437"/>
                  </a:lnTo>
                  <a:lnTo>
                    <a:pt x="233763" y="144561"/>
                  </a:lnTo>
                  <a:lnTo>
                    <a:pt x="234363" y="147218"/>
                  </a:lnTo>
                  <a:lnTo>
                    <a:pt x="235896" y="150343"/>
                  </a:lnTo>
                  <a:lnTo>
                    <a:pt x="237068" y="151914"/>
                  </a:lnTo>
                  <a:lnTo>
                    <a:pt x="237439" y="153400"/>
                  </a:lnTo>
                  <a:lnTo>
                    <a:pt x="236696" y="156924"/>
                  </a:lnTo>
                  <a:lnTo>
                    <a:pt x="237068" y="157829"/>
                  </a:lnTo>
                  <a:lnTo>
                    <a:pt x="241916" y="160420"/>
                  </a:lnTo>
                  <a:lnTo>
                    <a:pt x="242706" y="161610"/>
                  </a:lnTo>
                  <a:lnTo>
                    <a:pt x="243173" y="164097"/>
                  </a:lnTo>
                  <a:lnTo>
                    <a:pt x="244878" y="169402"/>
                  </a:lnTo>
                  <a:lnTo>
                    <a:pt x="243469" y="176108"/>
                  </a:lnTo>
                  <a:lnTo>
                    <a:pt x="242230" y="179775"/>
                  </a:lnTo>
                  <a:lnTo>
                    <a:pt x="239468" y="185576"/>
                  </a:lnTo>
                  <a:lnTo>
                    <a:pt x="239335" y="186109"/>
                  </a:lnTo>
                  <a:lnTo>
                    <a:pt x="239020" y="186814"/>
                  </a:lnTo>
                  <a:lnTo>
                    <a:pt x="238192" y="187823"/>
                  </a:lnTo>
                  <a:lnTo>
                    <a:pt x="237039" y="187976"/>
                  </a:lnTo>
                  <a:lnTo>
                    <a:pt x="235296" y="187223"/>
                  </a:lnTo>
                  <a:lnTo>
                    <a:pt x="234105" y="186252"/>
                  </a:lnTo>
                  <a:lnTo>
                    <a:pt x="234381" y="183756"/>
                  </a:lnTo>
                  <a:lnTo>
                    <a:pt x="233610" y="183585"/>
                  </a:lnTo>
                  <a:lnTo>
                    <a:pt x="232658" y="182051"/>
                  </a:lnTo>
                  <a:lnTo>
                    <a:pt x="232286" y="180404"/>
                  </a:lnTo>
                  <a:lnTo>
                    <a:pt x="231258" y="179727"/>
                  </a:lnTo>
                  <a:lnTo>
                    <a:pt x="227514" y="179032"/>
                  </a:lnTo>
                  <a:lnTo>
                    <a:pt x="226238" y="178546"/>
                  </a:lnTo>
                  <a:lnTo>
                    <a:pt x="225257" y="178898"/>
                  </a:lnTo>
                  <a:lnTo>
                    <a:pt x="224523" y="180070"/>
                  </a:lnTo>
                  <a:lnTo>
                    <a:pt x="224990" y="181127"/>
                  </a:lnTo>
                  <a:lnTo>
                    <a:pt x="225685" y="182156"/>
                  </a:lnTo>
                  <a:lnTo>
                    <a:pt x="227762" y="183785"/>
                  </a:lnTo>
                  <a:lnTo>
                    <a:pt x="227552" y="184433"/>
                  </a:lnTo>
                  <a:lnTo>
                    <a:pt x="223076" y="186023"/>
                  </a:lnTo>
                  <a:lnTo>
                    <a:pt x="220265" y="187642"/>
                  </a:lnTo>
                  <a:lnTo>
                    <a:pt x="217646" y="188557"/>
                  </a:lnTo>
                  <a:lnTo>
                    <a:pt x="214979" y="190233"/>
                  </a:lnTo>
                  <a:lnTo>
                    <a:pt x="209712" y="192119"/>
                  </a:lnTo>
                  <a:lnTo>
                    <a:pt x="205845" y="192614"/>
                  </a:lnTo>
                  <a:lnTo>
                    <a:pt x="205045" y="193110"/>
                  </a:lnTo>
                  <a:lnTo>
                    <a:pt x="203606" y="196301"/>
                  </a:lnTo>
                  <a:lnTo>
                    <a:pt x="202635" y="196967"/>
                  </a:lnTo>
                  <a:lnTo>
                    <a:pt x="201692" y="196625"/>
                  </a:lnTo>
                  <a:lnTo>
                    <a:pt x="200987" y="196101"/>
                  </a:lnTo>
                  <a:lnTo>
                    <a:pt x="200092" y="196529"/>
                  </a:lnTo>
                  <a:lnTo>
                    <a:pt x="199158" y="197586"/>
                  </a:lnTo>
                  <a:lnTo>
                    <a:pt x="198177" y="197996"/>
                  </a:lnTo>
                  <a:lnTo>
                    <a:pt x="197330" y="197986"/>
                  </a:lnTo>
                  <a:lnTo>
                    <a:pt x="195815" y="200768"/>
                  </a:lnTo>
                  <a:lnTo>
                    <a:pt x="191414" y="201606"/>
                  </a:lnTo>
                  <a:lnTo>
                    <a:pt x="190900" y="203044"/>
                  </a:lnTo>
                  <a:lnTo>
                    <a:pt x="190090" y="204711"/>
                  </a:lnTo>
                  <a:lnTo>
                    <a:pt x="189443" y="205121"/>
                  </a:lnTo>
                  <a:lnTo>
                    <a:pt x="187462" y="204464"/>
                  </a:lnTo>
                  <a:lnTo>
                    <a:pt x="184709" y="204092"/>
                  </a:lnTo>
                  <a:lnTo>
                    <a:pt x="183127" y="205006"/>
                  </a:lnTo>
                  <a:lnTo>
                    <a:pt x="181232" y="205511"/>
                  </a:lnTo>
                  <a:lnTo>
                    <a:pt x="178918" y="205664"/>
                  </a:lnTo>
                  <a:lnTo>
                    <a:pt x="176336" y="207483"/>
                  </a:lnTo>
                  <a:lnTo>
                    <a:pt x="173822" y="210674"/>
                  </a:lnTo>
                  <a:lnTo>
                    <a:pt x="172412" y="213493"/>
                  </a:lnTo>
                  <a:lnTo>
                    <a:pt x="171650" y="214503"/>
                  </a:lnTo>
                  <a:lnTo>
                    <a:pt x="170421" y="211855"/>
                  </a:lnTo>
                  <a:lnTo>
                    <a:pt x="168916" y="210045"/>
                  </a:lnTo>
                  <a:lnTo>
                    <a:pt x="167849" y="209102"/>
                  </a:lnTo>
                  <a:lnTo>
                    <a:pt x="166897" y="209102"/>
                  </a:lnTo>
                  <a:lnTo>
                    <a:pt x="166649" y="209493"/>
                  </a:lnTo>
                  <a:lnTo>
                    <a:pt x="166649" y="210874"/>
                  </a:lnTo>
                  <a:lnTo>
                    <a:pt x="167669" y="213170"/>
                  </a:lnTo>
                  <a:lnTo>
                    <a:pt x="168926" y="214741"/>
                  </a:lnTo>
                  <a:lnTo>
                    <a:pt x="169126" y="215903"/>
                  </a:lnTo>
                  <a:lnTo>
                    <a:pt x="169802" y="217999"/>
                  </a:lnTo>
                  <a:lnTo>
                    <a:pt x="171640" y="220294"/>
                  </a:lnTo>
                  <a:lnTo>
                    <a:pt x="174517" y="222104"/>
                  </a:lnTo>
                  <a:lnTo>
                    <a:pt x="176479" y="223894"/>
                  </a:lnTo>
                  <a:lnTo>
                    <a:pt x="177937" y="226371"/>
                  </a:lnTo>
                  <a:lnTo>
                    <a:pt x="177946" y="227133"/>
                  </a:lnTo>
                  <a:lnTo>
                    <a:pt x="177546" y="228143"/>
                  </a:lnTo>
                  <a:lnTo>
                    <a:pt x="176860" y="229095"/>
                  </a:lnTo>
                  <a:lnTo>
                    <a:pt x="176279" y="230333"/>
                  </a:lnTo>
                  <a:lnTo>
                    <a:pt x="174679" y="232829"/>
                  </a:lnTo>
                  <a:lnTo>
                    <a:pt x="175155" y="233924"/>
                  </a:lnTo>
                  <a:lnTo>
                    <a:pt x="176460" y="235296"/>
                  </a:lnTo>
                  <a:lnTo>
                    <a:pt x="177613" y="236944"/>
                  </a:lnTo>
                  <a:lnTo>
                    <a:pt x="179098" y="239611"/>
                  </a:lnTo>
                  <a:lnTo>
                    <a:pt x="181137" y="244278"/>
                  </a:lnTo>
                  <a:lnTo>
                    <a:pt x="182451" y="246193"/>
                  </a:lnTo>
                  <a:lnTo>
                    <a:pt x="184242" y="248174"/>
                  </a:lnTo>
                  <a:lnTo>
                    <a:pt x="185994" y="249679"/>
                  </a:lnTo>
                  <a:lnTo>
                    <a:pt x="188757" y="249631"/>
                  </a:lnTo>
                  <a:lnTo>
                    <a:pt x="191614" y="252508"/>
                  </a:lnTo>
                  <a:lnTo>
                    <a:pt x="194738" y="256661"/>
                  </a:lnTo>
                  <a:lnTo>
                    <a:pt x="197072" y="258556"/>
                  </a:lnTo>
                  <a:lnTo>
                    <a:pt x="198701" y="259137"/>
                  </a:lnTo>
                  <a:lnTo>
                    <a:pt x="200054" y="260633"/>
                  </a:lnTo>
                  <a:lnTo>
                    <a:pt x="201244" y="262776"/>
                  </a:lnTo>
                  <a:lnTo>
                    <a:pt x="201711" y="264014"/>
                  </a:lnTo>
                  <a:lnTo>
                    <a:pt x="202768" y="264909"/>
                  </a:lnTo>
                  <a:lnTo>
                    <a:pt x="205626" y="264738"/>
                  </a:lnTo>
                  <a:lnTo>
                    <a:pt x="209302" y="268110"/>
                  </a:lnTo>
                  <a:lnTo>
                    <a:pt x="211569" y="270567"/>
                  </a:lnTo>
                  <a:lnTo>
                    <a:pt x="212769" y="272548"/>
                  </a:lnTo>
                  <a:lnTo>
                    <a:pt x="212455" y="273339"/>
                  </a:lnTo>
                  <a:lnTo>
                    <a:pt x="212302" y="275806"/>
                  </a:lnTo>
                  <a:lnTo>
                    <a:pt x="212341" y="278416"/>
                  </a:lnTo>
                  <a:lnTo>
                    <a:pt x="211979" y="279797"/>
                  </a:lnTo>
                  <a:lnTo>
                    <a:pt x="210340" y="281616"/>
                  </a:lnTo>
                  <a:lnTo>
                    <a:pt x="209493" y="282007"/>
                  </a:lnTo>
                  <a:lnTo>
                    <a:pt x="209036" y="282397"/>
                  </a:lnTo>
                  <a:lnTo>
                    <a:pt x="203997" y="280025"/>
                  </a:lnTo>
                  <a:lnTo>
                    <a:pt x="203597" y="280425"/>
                  </a:lnTo>
                  <a:lnTo>
                    <a:pt x="203283" y="280721"/>
                  </a:lnTo>
                  <a:lnTo>
                    <a:pt x="201930" y="287569"/>
                  </a:lnTo>
                  <a:lnTo>
                    <a:pt x="201006" y="288884"/>
                  </a:lnTo>
                  <a:lnTo>
                    <a:pt x="199615" y="290093"/>
                  </a:lnTo>
                  <a:lnTo>
                    <a:pt x="196739" y="291274"/>
                  </a:lnTo>
                  <a:lnTo>
                    <a:pt x="194738" y="291751"/>
                  </a:lnTo>
                  <a:lnTo>
                    <a:pt x="193176" y="292351"/>
                  </a:lnTo>
                  <a:lnTo>
                    <a:pt x="188233" y="295208"/>
                  </a:lnTo>
                  <a:lnTo>
                    <a:pt x="186014" y="296923"/>
                  </a:lnTo>
                  <a:lnTo>
                    <a:pt x="184575" y="299075"/>
                  </a:lnTo>
                  <a:lnTo>
                    <a:pt x="184566" y="300314"/>
                  </a:lnTo>
                  <a:lnTo>
                    <a:pt x="186966" y="303943"/>
                  </a:lnTo>
                  <a:lnTo>
                    <a:pt x="189738" y="307695"/>
                  </a:lnTo>
                  <a:lnTo>
                    <a:pt x="189747" y="310982"/>
                  </a:lnTo>
                  <a:lnTo>
                    <a:pt x="188528" y="313439"/>
                  </a:lnTo>
                  <a:lnTo>
                    <a:pt x="188243" y="314382"/>
                  </a:lnTo>
                  <a:lnTo>
                    <a:pt x="189062" y="314744"/>
                  </a:lnTo>
                  <a:lnTo>
                    <a:pt x="190595" y="314877"/>
                  </a:lnTo>
                  <a:lnTo>
                    <a:pt x="191881" y="315296"/>
                  </a:lnTo>
                  <a:lnTo>
                    <a:pt x="192424" y="317030"/>
                  </a:lnTo>
                  <a:lnTo>
                    <a:pt x="192262" y="320030"/>
                  </a:lnTo>
                  <a:lnTo>
                    <a:pt x="191824" y="322840"/>
                  </a:lnTo>
                  <a:lnTo>
                    <a:pt x="191367" y="324022"/>
                  </a:lnTo>
                  <a:lnTo>
                    <a:pt x="190128" y="324117"/>
                  </a:lnTo>
                  <a:lnTo>
                    <a:pt x="187747" y="322907"/>
                  </a:lnTo>
                  <a:lnTo>
                    <a:pt x="185890" y="321497"/>
                  </a:lnTo>
                  <a:lnTo>
                    <a:pt x="185175" y="320630"/>
                  </a:lnTo>
                  <a:lnTo>
                    <a:pt x="185137" y="319592"/>
                  </a:lnTo>
                  <a:lnTo>
                    <a:pt x="185538" y="318935"/>
                  </a:lnTo>
                  <a:lnTo>
                    <a:pt x="184880" y="317659"/>
                  </a:lnTo>
                  <a:lnTo>
                    <a:pt x="182594" y="316468"/>
                  </a:lnTo>
                  <a:lnTo>
                    <a:pt x="180146" y="316982"/>
                  </a:lnTo>
                  <a:lnTo>
                    <a:pt x="178346" y="317773"/>
                  </a:lnTo>
                  <a:lnTo>
                    <a:pt x="177174" y="317725"/>
                  </a:lnTo>
                  <a:lnTo>
                    <a:pt x="175917" y="316582"/>
                  </a:lnTo>
                  <a:lnTo>
                    <a:pt x="173974" y="315706"/>
                  </a:lnTo>
                  <a:lnTo>
                    <a:pt x="171440" y="315125"/>
                  </a:lnTo>
                  <a:lnTo>
                    <a:pt x="169859" y="314515"/>
                  </a:lnTo>
                  <a:lnTo>
                    <a:pt x="169526" y="314877"/>
                  </a:lnTo>
                  <a:lnTo>
                    <a:pt x="169707" y="317344"/>
                  </a:lnTo>
                  <a:lnTo>
                    <a:pt x="169221" y="318421"/>
                  </a:lnTo>
                  <a:lnTo>
                    <a:pt x="156686" y="319849"/>
                  </a:lnTo>
                  <a:lnTo>
                    <a:pt x="152867" y="321183"/>
                  </a:lnTo>
                  <a:lnTo>
                    <a:pt x="150085" y="322907"/>
                  </a:lnTo>
                  <a:lnTo>
                    <a:pt x="148028" y="323650"/>
                  </a:lnTo>
                  <a:lnTo>
                    <a:pt x="147523" y="324707"/>
                  </a:lnTo>
                  <a:lnTo>
                    <a:pt x="145485" y="326098"/>
                  </a:lnTo>
                  <a:lnTo>
                    <a:pt x="143189" y="326536"/>
                  </a:lnTo>
                  <a:lnTo>
                    <a:pt x="142627" y="326088"/>
                  </a:lnTo>
                  <a:lnTo>
                    <a:pt x="141151" y="326727"/>
                  </a:lnTo>
                  <a:lnTo>
                    <a:pt x="138636" y="327346"/>
                  </a:lnTo>
                  <a:lnTo>
                    <a:pt x="137008" y="327145"/>
                  </a:lnTo>
                  <a:lnTo>
                    <a:pt x="136236" y="326022"/>
                  </a:lnTo>
                  <a:lnTo>
                    <a:pt x="134683" y="324298"/>
                  </a:lnTo>
                  <a:lnTo>
                    <a:pt x="134055" y="323107"/>
                  </a:lnTo>
                  <a:lnTo>
                    <a:pt x="134121" y="322336"/>
                  </a:lnTo>
                  <a:lnTo>
                    <a:pt x="130607" y="322183"/>
                  </a:lnTo>
                  <a:lnTo>
                    <a:pt x="128397" y="321269"/>
                  </a:lnTo>
                  <a:lnTo>
                    <a:pt x="123692" y="321478"/>
                  </a:lnTo>
                  <a:lnTo>
                    <a:pt x="122529" y="321088"/>
                  </a:lnTo>
                  <a:lnTo>
                    <a:pt x="122291" y="321497"/>
                  </a:lnTo>
                  <a:lnTo>
                    <a:pt x="121586" y="326393"/>
                  </a:lnTo>
                  <a:lnTo>
                    <a:pt x="120653" y="328393"/>
                  </a:lnTo>
                  <a:lnTo>
                    <a:pt x="119148" y="330460"/>
                  </a:lnTo>
                  <a:lnTo>
                    <a:pt x="117215" y="331613"/>
                  </a:lnTo>
                  <a:lnTo>
                    <a:pt x="115681" y="331822"/>
                  </a:lnTo>
                  <a:lnTo>
                    <a:pt x="115748" y="330317"/>
                  </a:lnTo>
                  <a:lnTo>
                    <a:pt x="116138" y="328498"/>
                  </a:lnTo>
                  <a:lnTo>
                    <a:pt x="115024" y="328070"/>
                  </a:lnTo>
                  <a:lnTo>
                    <a:pt x="113357" y="327870"/>
                  </a:lnTo>
                  <a:lnTo>
                    <a:pt x="112557" y="327327"/>
                  </a:lnTo>
                  <a:lnTo>
                    <a:pt x="112766" y="325936"/>
                  </a:lnTo>
                  <a:lnTo>
                    <a:pt x="112376" y="325126"/>
                  </a:lnTo>
                  <a:lnTo>
                    <a:pt x="111690" y="324155"/>
                  </a:lnTo>
                  <a:lnTo>
                    <a:pt x="110014" y="322907"/>
                  </a:lnTo>
                  <a:lnTo>
                    <a:pt x="106470" y="321059"/>
                  </a:lnTo>
                  <a:lnTo>
                    <a:pt x="104061" y="320135"/>
                  </a:lnTo>
                  <a:lnTo>
                    <a:pt x="103156" y="321116"/>
                  </a:lnTo>
                  <a:lnTo>
                    <a:pt x="101432" y="322097"/>
                  </a:lnTo>
                  <a:lnTo>
                    <a:pt x="98717" y="321773"/>
                  </a:lnTo>
                  <a:lnTo>
                    <a:pt x="98050" y="322164"/>
                  </a:lnTo>
                  <a:lnTo>
                    <a:pt x="93393" y="319211"/>
                  </a:lnTo>
                  <a:lnTo>
                    <a:pt x="88925" y="316373"/>
                  </a:lnTo>
                  <a:lnTo>
                    <a:pt x="87449" y="316373"/>
                  </a:lnTo>
                  <a:lnTo>
                    <a:pt x="80867" y="316944"/>
                  </a:lnTo>
                  <a:lnTo>
                    <a:pt x="80677" y="316697"/>
                  </a:lnTo>
                  <a:lnTo>
                    <a:pt x="79524" y="315077"/>
                  </a:lnTo>
                  <a:lnTo>
                    <a:pt x="78514" y="314563"/>
                  </a:lnTo>
                  <a:lnTo>
                    <a:pt x="77905" y="314830"/>
                  </a:lnTo>
                  <a:lnTo>
                    <a:pt x="77495" y="315296"/>
                  </a:lnTo>
                  <a:lnTo>
                    <a:pt x="76790" y="315220"/>
                  </a:lnTo>
                  <a:lnTo>
                    <a:pt x="73838" y="312610"/>
                  </a:lnTo>
                  <a:lnTo>
                    <a:pt x="72628" y="312230"/>
                  </a:lnTo>
                  <a:lnTo>
                    <a:pt x="70952" y="312582"/>
                  </a:lnTo>
                  <a:lnTo>
                    <a:pt x="68971" y="313992"/>
                  </a:lnTo>
                  <a:lnTo>
                    <a:pt x="68104" y="315716"/>
                  </a:lnTo>
                  <a:lnTo>
                    <a:pt x="68370" y="316706"/>
                  </a:lnTo>
                  <a:lnTo>
                    <a:pt x="69390" y="317135"/>
                  </a:lnTo>
                  <a:lnTo>
                    <a:pt x="72085" y="316849"/>
                  </a:lnTo>
                  <a:lnTo>
                    <a:pt x="72476" y="317135"/>
                  </a:lnTo>
                  <a:lnTo>
                    <a:pt x="72571" y="317697"/>
                  </a:lnTo>
                  <a:lnTo>
                    <a:pt x="72276" y="318240"/>
                  </a:lnTo>
                  <a:lnTo>
                    <a:pt x="70094" y="318687"/>
                  </a:lnTo>
                  <a:lnTo>
                    <a:pt x="69466" y="319344"/>
                  </a:lnTo>
                  <a:lnTo>
                    <a:pt x="68827" y="319507"/>
                  </a:lnTo>
                  <a:lnTo>
                    <a:pt x="68418" y="319611"/>
                  </a:lnTo>
                  <a:lnTo>
                    <a:pt x="66094" y="318926"/>
                  </a:lnTo>
                  <a:lnTo>
                    <a:pt x="62636" y="318926"/>
                  </a:lnTo>
                  <a:lnTo>
                    <a:pt x="59845" y="320135"/>
                  </a:lnTo>
                  <a:lnTo>
                    <a:pt x="55388" y="320621"/>
                  </a:lnTo>
                  <a:lnTo>
                    <a:pt x="49263" y="320383"/>
                  </a:lnTo>
                  <a:lnTo>
                    <a:pt x="47063" y="319478"/>
                  </a:lnTo>
                  <a:lnTo>
                    <a:pt x="45720" y="318935"/>
                  </a:lnTo>
                  <a:lnTo>
                    <a:pt x="44748" y="316268"/>
                  </a:lnTo>
                  <a:lnTo>
                    <a:pt x="44996" y="312315"/>
                  </a:lnTo>
                  <a:lnTo>
                    <a:pt x="46453" y="307067"/>
                  </a:lnTo>
                  <a:lnTo>
                    <a:pt x="46863" y="303209"/>
                  </a:lnTo>
                  <a:lnTo>
                    <a:pt x="46215" y="300752"/>
                  </a:lnTo>
                  <a:lnTo>
                    <a:pt x="47082" y="297056"/>
                  </a:lnTo>
                  <a:lnTo>
                    <a:pt x="49463" y="292122"/>
                  </a:lnTo>
                  <a:lnTo>
                    <a:pt x="51054" y="286912"/>
                  </a:lnTo>
                  <a:lnTo>
                    <a:pt x="51845" y="281407"/>
                  </a:lnTo>
                  <a:lnTo>
                    <a:pt x="52997" y="277816"/>
                  </a:lnTo>
                  <a:lnTo>
                    <a:pt x="55264" y="275291"/>
                  </a:lnTo>
                  <a:lnTo>
                    <a:pt x="60646" y="268224"/>
                  </a:lnTo>
                  <a:lnTo>
                    <a:pt x="61084" y="267691"/>
                  </a:lnTo>
                  <a:lnTo>
                    <a:pt x="60931" y="264157"/>
                  </a:lnTo>
                  <a:lnTo>
                    <a:pt x="59484" y="263652"/>
                  </a:lnTo>
                  <a:lnTo>
                    <a:pt x="57360" y="262633"/>
                  </a:lnTo>
                  <a:lnTo>
                    <a:pt x="51959" y="261375"/>
                  </a:lnTo>
                  <a:lnTo>
                    <a:pt x="46930" y="260566"/>
                  </a:lnTo>
                  <a:lnTo>
                    <a:pt x="44643" y="259566"/>
                  </a:lnTo>
                  <a:lnTo>
                    <a:pt x="42643" y="256889"/>
                  </a:lnTo>
                  <a:lnTo>
                    <a:pt x="41405" y="256851"/>
                  </a:lnTo>
                  <a:lnTo>
                    <a:pt x="38976" y="257813"/>
                  </a:lnTo>
                  <a:lnTo>
                    <a:pt x="35947" y="258461"/>
                  </a:lnTo>
                  <a:lnTo>
                    <a:pt x="33737" y="257899"/>
                  </a:lnTo>
                  <a:lnTo>
                    <a:pt x="32356" y="258004"/>
                  </a:lnTo>
                  <a:lnTo>
                    <a:pt x="31585" y="258499"/>
                  </a:lnTo>
                  <a:lnTo>
                    <a:pt x="31194" y="258061"/>
                  </a:lnTo>
                  <a:lnTo>
                    <a:pt x="30642" y="255765"/>
                  </a:lnTo>
                  <a:lnTo>
                    <a:pt x="29489" y="255165"/>
                  </a:lnTo>
                  <a:lnTo>
                    <a:pt x="27699" y="254632"/>
                  </a:lnTo>
                  <a:lnTo>
                    <a:pt x="26584" y="254860"/>
                  </a:lnTo>
                  <a:lnTo>
                    <a:pt x="25813" y="256003"/>
                  </a:lnTo>
                  <a:lnTo>
                    <a:pt x="24622" y="256804"/>
                  </a:lnTo>
                  <a:lnTo>
                    <a:pt x="23536" y="256546"/>
                  </a:lnTo>
                  <a:lnTo>
                    <a:pt x="20117" y="251231"/>
                  </a:lnTo>
                  <a:lnTo>
                    <a:pt x="19240" y="250050"/>
                  </a:lnTo>
                  <a:lnTo>
                    <a:pt x="19021" y="248964"/>
                  </a:lnTo>
                  <a:lnTo>
                    <a:pt x="18164" y="246983"/>
                  </a:lnTo>
                  <a:lnTo>
                    <a:pt x="16126" y="245002"/>
                  </a:lnTo>
                  <a:lnTo>
                    <a:pt x="14097" y="244373"/>
                  </a:lnTo>
                  <a:lnTo>
                    <a:pt x="13087" y="244592"/>
                  </a:lnTo>
                  <a:lnTo>
                    <a:pt x="13202" y="242135"/>
                  </a:lnTo>
                  <a:lnTo>
                    <a:pt x="13992" y="238563"/>
                  </a:lnTo>
                  <a:lnTo>
                    <a:pt x="14754" y="236696"/>
                  </a:lnTo>
                  <a:lnTo>
                    <a:pt x="15764" y="235172"/>
                  </a:lnTo>
                  <a:lnTo>
                    <a:pt x="16840" y="234105"/>
                  </a:lnTo>
                  <a:lnTo>
                    <a:pt x="17078" y="232181"/>
                  </a:lnTo>
                  <a:lnTo>
                    <a:pt x="16907" y="230362"/>
                  </a:lnTo>
                  <a:lnTo>
                    <a:pt x="15669" y="230076"/>
                  </a:lnTo>
                  <a:lnTo>
                    <a:pt x="12563" y="228733"/>
                  </a:lnTo>
                  <a:lnTo>
                    <a:pt x="10725" y="227314"/>
                  </a:lnTo>
                  <a:lnTo>
                    <a:pt x="9363" y="225533"/>
                  </a:lnTo>
                  <a:lnTo>
                    <a:pt x="7572" y="223085"/>
                  </a:lnTo>
                  <a:lnTo>
                    <a:pt x="6810" y="220589"/>
                  </a:lnTo>
                  <a:lnTo>
                    <a:pt x="6772" y="218103"/>
                  </a:lnTo>
                  <a:lnTo>
                    <a:pt x="6982" y="216989"/>
                  </a:lnTo>
                  <a:lnTo>
                    <a:pt x="7115" y="216217"/>
                  </a:lnTo>
                  <a:lnTo>
                    <a:pt x="8553" y="212331"/>
                  </a:lnTo>
                  <a:lnTo>
                    <a:pt x="13621" y="208845"/>
                  </a:lnTo>
                  <a:lnTo>
                    <a:pt x="13059" y="205330"/>
                  </a:lnTo>
                  <a:lnTo>
                    <a:pt x="12983" y="203168"/>
                  </a:lnTo>
                  <a:lnTo>
                    <a:pt x="11754" y="201758"/>
                  </a:lnTo>
                  <a:lnTo>
                    <a:pt x="9296" y="201187"/>
                  </a:lnTo>
                  <a:lnTo>
                    <a:pt x="8649" y="200206"/>
                  </a:lnTo>
                  <a:lnTo>
                    <a:pt x="8372" y="199244"/>
                  </a:lnTo>
                  <a:lnTo>
                    <a:pt x="10173" y="197082"/>
                  </a:lnTo>
                  <a:lnTo>
                    <a:pt x="7991" y="195377"/>
                  </a:lnTo>
                  <a:lnTo>
                    <a:pt x="7001" y="193691"/>
                  </a:lnTo>
                  <a:lnTo>
                    <a:pt x="3972" y="191462"/>
                  </a:lnTo>
                  <a:lnTo>
                    <a:pt x="3648" y="190690"/>
                  </a:lnTo>
                  <a:lnTo>
                    <a:pt x="5105" y="184166"/>
                  </a:lnTo>
                  <a:lnTo>
                    <a:pt x="3991" y="182261"/>
                  </a:lnTo>
                  <a:lnTo>
                    <a:pt x="2610" y="181289"/>
                  </a:lnTo>
                  <a:lnTo>
                    <a:pt x="1000" y="180813"/>
                  </a:lnTo>
                  <a:lnTo>
                    <a:pt x="257" y="179908"/>
                  </a:lnTo>
                  <a:lnTo>
                    <a:pt x="0" y="178870"/>
                  </a:lnTo>
                  <a:lnTo>
                    <a:pt x="286" y="178232"/>
                  </a:lnTo>
                  <a:lnTo>
                    <a:pt x="2181" y="178422"/>
                  </a:lnTo>
                  <a:lnTo>
                    <a:pt x="2772" y="177746"/>
                  </a:lnTo>
                  <a:lnTo>
                    <a:pt x="7286" y="173898"/>
                  </a:lnTo>
                  <a:lnTo>
                    <a:pt x="7477" y="173155"/>
                  </a:lnTo>
                  <a:lnTo>
                    <a:pt x="6848" y="172736"/>
                  </a:lnTo>
                  <a:lnTo>
                    <a:pt x="6029" y="172517"/>
                  </a:lnTo>
                  <a:lnTo>
                    <a:pt x="5820" y="171707"/>
                  </a:lnTo>
                  <a:lnTo>
                    <a:pt x="5848" y="170640"/>
                  </a:lnTo>
                  <a:lnTo>
                    <a:pt x="8258" y="165068"/>
                  </a:lnTo>
                  <a:lnTo>
                    <a:pt x="8972" y="162687"/>
                  </a:lnTo>
                  <a:lnTo>
                    <a:pt x="9134" y="161001"/>
                  </a:lnTo>
                  <a:lnTo>
                    <a:pt x="8982" y="159334"/>
                  </a:lnTo>
                  <a:lnTo>
                    <a:pt x="7591" y="156715"/>
                  </a:lnTo>
                  <a:lnTo>
                    <a:pt x="6248" y="154619"/>
                  </a:lnTo>
                  <a:lnTo>
                    <a:pt x="6201" y="152952"/>
                  </a:lnTo>
                  <a:lnTo>
                    <a:pt x="5220" y="152076"/>
                  </a:lnTo>
                  <a:lnTo>
                    <a:pt x="2438" y="147590"/>
                  </a:lnTo>
                  <a:lnTo>
                    <a:pt x="2438" y="145856"/>
                  </a:lnTo>
                  <a:lnTo>
                    <a:pt x="4010" y="144504"/>
                  </a:lnTo>
                  <a:lnTo>
                    <a:pt x="6210" y="143646"/>
                  </a:lnTo>
                  <a:lnTo>
                    <a:pt x="6944" y="142932"/>
                  </a:lnTo>
                  <a:lnTo>
                    <a:pt x="8258" y="142484"/>
                  </a:lnTo>
                  <a:lnTo>
                    <a:pt x="11754" y="143780"/>
                  </a:lnTo>
                  <a:lnTo>
                    <a:pt x="13316" y="144904"/>
                  </a:lnTo>
                  <a:lnTo>
                    <a:pt x="13754" y="144675"/>
                  </a:lnTo>
                  <a:lnTo>
                    <a:pt x="15164" y="143456"/>
                  </a:lnTo>
                  <a:lnTo>
                    <a:pt x="17640" y="143646"/>
                  </a:lnTo>
                  <a:lnTo>
                    <a:pt x="23631" y="141189"/>
                  </a:lnTo>
                  <a:lnTo>
                    <a:pt x="24527" y="140008"/>
                  </a:lnTo>
                  <a:lnTo>
                    <a:pt x="25194" y="138751"/>
                  </a:lnTo>
                  <a:lnTo>
                    <a:pt x="25251" y="138198"/>
                  </a:lnTo>
                  <a:lnTo>
                    <a:pt x="22927" y="135769"/>
                  </a:lnTo>
                  <a:lnTo>
                    <a:pt x="22860" y="134874"/>
                  </a:lnTo>
                  <a:lnTo>
                    <a:pt x="23165" y="133864"/>
                  </a:lnTo>
                  <a:lnTo>
                    <a:pt x="23822" y="133064"/>
                  </a:lnTo>
                  <a:lnTo>
                    <a:pt x="25194" y="132521"/>
                  </a:lnTo>
                  <a:lnTo>
                    <a:pt x="26651" y="131454"/>
                  </a:lnTo>
                  <a:lnTo>
                    <a:pt x="29918" y="128426"/>
                  </a:lnTo>
                  <a:lnTo>
                    <a:pt x="31051" y="125797"/>
                  </a:lnTo>
                  <a:lnTo>
                    <a:pt x="31404" y="122939"/>
                  </a:lnTo>
                  <a:lnTo>
                    <a:pt x="31470" y="120805"/>
                  </a:lnTo>
                  <a:lnTo>
                    <a:pt x="30575" y="119110"/>
                  </a:lnTo>
                  <a:lnTo>
                    <a:pt x="29670" y="118015"/>
                  </a:lnTo>
                  <a:lnTo>
                    <a:pt x="28442" y="118186"/>
                  </a:lnTo>
                  <a:lnTo>
                    <a:pt x="26051" y="118100"/>
                  </a:lnTo>
                  <a:lnTo>
                    <a:pt x="23813" y="117148"/>
                  </a:lnTo>
                  <a:lnTo>
                    <a:pt x="22584" y="115605"/>
                  </a:lnTo>
                  <a:lnTo>
                    <a:pt x="22279" y="114252"/>
                  </a:lnTo>
                  <a:lnTo>
                    <a:pt x="22841" y="113395"/>
                  </a:lnTo>
                  <a:lnTo>
                    <a:pt x="23012" y="112347"/>
                  </a:lnTo>
                  <a:lnTo>
                    <a:pt x="22650" y="111290"/>
                  </a:lnTo>
                  <a:lnTo>
                    <a:pt x="22793" y="110404"/>
                  </a:lnTo>
                  <a:lnTo>
                    <a:pt x="23803" y="109690"/>
                  </a:lnTo>
                  <a:lnTo>
                    <a:pt x="30880" y="109709"/>
                  </a:lnTo>
                  <a:lnTo>
                    <a:pt x="31413" y="108928"/>
                  </a:lnTo>
                  <a:lnTo>
                    <a:pt x="31890" y="104813"/>
                  </a:lnTo>
                  <a:lnTo>
                    <a:pt x="33661" y="98536"/>
                  </a:lnTo>
                  <a:lnTo>
                    <a:pt x="35328" y="95031"/>
                  </a:lnTo>
                  <a:lnTo>
                    <a:pt x="35605" y="93554"/>
                  </a:lnTo>
                  <a:lnTo>
                    <a:pt x="35576" y="85220"/>
                  </a:lnTo>
                  <a:lnTo>
                    <a:pt x="35805" y="80981"/>
                  </a:lnTo>
                  <a:lnTo>
                    <a:pt x="34595" y="78991"/>
                  </a:lnTo>
                  <a:lnTo>
                    <a:pt x="31956" y="76810"/>
                  </a:lnTo>
                  <a:lnTo>
                    <a:pt x="32518" y="72257"/>
                  </a:lnTo>
                  <a:lnTo>
                    <a:pt x="33394" y="68694"/>
                  </a:lnTo>
                  <a:lnTo>
                    <a:pt x="36052" y="64313"/>
                  </a:lnTo>
                  <a:lnTo>
                    <a:pt x="38157" y="63112"/>
                  </a:lnTo>
                  <a:lnTo>
                    <a:pt x="47349" y="62398"/>
                  </a:lnTo>
                  <a:lnTo>
                    <a:pt x="57502" y="62694"/>
                  </a:lnTo>
                  <a:lnTo>
                    <a:pt x="61722" y="69313"/>
                  </a:lnTo>
                  <a:lnTo>
                    <a:pt x="60160" y="72704"/>
                  </a:lnTo>
                  <a:lnTo>
                    <a:pt x="62627" y="74285"/>
                  </a:lnTo>
                  <a:lnTo>
                    <a:pt x="63817" y="73705"/>
                  </a:lnTo>
                  <a:lnTo>
                    <a:pt x="64722" y="70751"/>
                  </a:lnTo>
                  <a:lnTo>
                    <a:pt x="65322" y="67475"/>
                  </a:lnTo>
                  <a:lnTo>
                    <a:pt x="66189" y="66484"/>
                  </a:lnTo>
                  <a:lnTo>
                    <a:pt x="69332" y="68932"/>
                  </a:lnTo>
                  <a:lnTo>
                    <a:pt x="70437" y="70609"/>
                  </a:lnTo>
                  <a:lnTo>
                    <a:pt x="70504" y="75981"/>
                  </a:lnTo>
                  <a:lnTo>
                    <a:pt x="71666" y="68694"/>
                  </a:lnTo>
                  <a:lnTo>
                    <a:pt x="70799" y="63579"/>
                  </a:lnTo>
                  <a:lnTo>
                    <a:pt x="71390" y="58607"/>
                  </a:lnTo>
                  <a:lnTo>
                    <a:pt x="72657" y="56016"/>
                  </a:lnTo>
                  <a:lnTo>
                    <a:pt x="73819" y="54368"/>
                  </a:lnTo>
                  <a:lnTo>
                    <a:pt x="81267" y="56150"/>
                  </a:lnTo>
                  <a:lnTo>
                    <a:pt x="89497" y="55235"/>
                  </a:lnTo>
                  <a:lnTo>
                    <a:pt x="92612" y="57159"/>
                  </a:lnTo>
                  <a:lnTo>
                    <a:pt x="99651" y="66751"/>
                  </a:lnTo>
                  <a:lnTo>
                    <a:pt x="102003" y="68323"/>
                  </a:lnTo>
                  <a:lnTo>
                    <a:pt x="104965" y="68818"/>
                  </a:lnTo>
                  <a:lnTo>
                    <a:pt x="100879" y="66770"/>
                  </a:lnTo>
                  <a:lnTo>
                    <a:pt x="92345" y="55093"/>
                  </a:lnTo>
                  <a:lnTo>
                    <a:pt x="89792" y="53645"/>
                  </a:lnTo>
                  <a:lnTo>
                    <a:pt x="85868" y="53207"/>
                  </a:lnTo>
                  <a:lnTo>
                    <a:pt x="83420" y="52064"/>
                  </a:lnTo>
                  <a:lnTo>
                    <a:pt x="81877" y="50292"/>
                  </a:lnTo>
                  <a:lnTo>
                    <a:pt x="81429" y="48701"/>
                  </a:lnTo>
                  <a:lnTo>
                    <a:pt x="81515" y="36843"/>
                  </a:lnTo>
                  <a:lnTo>
                    <a:pt x="80048" y="35071"/>
                  </a:lnTo>
                  <a:lnTo>
                    <a:pt x="78143" y="34461"/>
                  </a:lnTo>
                  <a:lnTo>
                    <a:pt x="76952" y="35271"/>
                  </a:lnTo>
                  <a:lnTo>
                    <a:pt x="74514" y="35280"/>
                  </a:lnTo>
                  <a:lnTo>
                    <a:pt x="74000" y="32585"/>
                  </a:lnTo>
                  <a:lnTo>
                    <a:pt x="74600" y="30585"/>
                  </a:lnTo>
                  <a:lnTo>
                    <a:pt x="79495" y="29213"/>
                  </a:lnTo>
                  <a:lnTo>
                    <a:pt x="82725" y="27375"/>
                  </a:lnTo>
                  <a:lnTo>
                    <a:pt x="82867" y="24127"/>
                  </a:lnTo>
                  <a:lnTo>
                    <a:pt x="80829" y="21564"/>
                  </a:lnTo>
                  <a:lnTo>
                    <a:pt x="78391" y="16859"/>
                  </a:lnTo>
                  <a:lnTo>
                    <a:pt x="75524" y="12430"/>
                  </a:lnTo>
                  <a:lnTo>
                    <a:pt x="75200" y="7268"/>
                  </a:lnTo>
                  <a:lnTo>
                    <a:pt x="75209" y="7268"/>
                  </a:lnTo>
                  <a:lnTo>
                    <a:pt x="80200" y="7363"/>
                  </a:lnTo>
                  <a:lnTo>
                    <a:pt x="81420" y="7563"/>
                  </a:lnTo>
                  <a:lnTo>
                    <a:pt x="88982" y="9982"/>
                  </a:lnTo>
                  <a:lnTo>
                    <a:pt x="90830" y="11677"/>
                  </a:lnTo>
                  <a:lnTo>
                    <a:pt x="93154" y="11754"/>
                  </a:lnTo>
                  <a:lnTo>
                    <a:pt x="97346" y="10173"/>
                  </a:lnTo>
                  <a:lnTo>
                    <a:pt x="100479" y="9477"/>
                  </a:lnTo>
                  <a:lnTo>
                    <a:pt x="101689" y="10458"/>
                  </a:lnTo>
                  <a:lnTo>
                    <a:pt x="103394" y="10868"/>
                  </a:lnTo>
                  <a:lnTo>
                    <a:pt x="103775" y="10868"/>
                  </a:lnTo>
                  <a:close/>
                  <a:moveTo>
                    <a:pt x="72980" y="16059"/>
                  </a:moveTo>
                  <a:lnTo>
                    <a:pt x="71942" y="17193"/>
                  </a:lnTo>
                  <a:lnTo>
                    <a:pt x="69390" y="17059"/>
                  </a:lnTo>
                  <a:lnTo>
                    <a:pt x="67961" y="15992"/>
                  </a:lnTo>
                  <a:lnTo>
                    <a:pt x="68428" y="14859"/>
                  </a:lnTo>
                  <a:lnTo>
                    <a:pt x="69780" y="13992"/>
                  </a:lnTo>
                  <a:lnTo>
                    <a:pt x="70904" y="13859"/>
                  </a:lnTo>
                  <a:lnTo>
                    <a:pt x="72599" y="14392"/>
                  </a:lnTo>
                  <a:lnTo>
                    <a:pt x="72980" y="16059"/>
                  </a:lnTo>
                  <a:close/>
                  <a:moveTo>
                    <a:pt x="209883" y="31223"/>
                  </a:moveTo>
                  <a:lnTo>
                    <a:pt x="210550" y="34299"/>
                  </a:lnTo>
                  <a:lnTo>
                    <a:pt x="209836" y="35871"/>
                  </a:lnTo>
                  <a:lnTo>
                    <a:pt x="206835" y="33261"/>
                  </a:lnTo>
                  <a:lnTo>
                    <a:pt x="203816" y="33299"/>
                  </a:lnTo>
                  <a:lnTo>
                    <a:pt x="202016" y="37309"/>
                  </a:lnTo>
                  <a:lnTo>
                    <a:pt x="200672" y="37481"/>
                  </a:lnTo>
                  <a:lnTo>
                    <a:pt x="196015" y="33833"/>
                  </a:lnTo>
                  <a:lnTo>
                    <a:pt x="195262" y="32052"/>
                  </a:lnTo>
                  <a:lnTo>
                    <a:pt x="195110" y="30566"/>
                  </a:lnTo>
                  <a:lnTo>
                    <a:pt x="195777" y="25422"/>
                  </a:lnTo>
                  <a:lnTo>
                    <a:pt x="195653" y="23803"/>
                  </a:lnTo>
                  <a:lnTo>
                    <a:pt x="197120" y="22031"/>
                  </a:lnTo>
                  <a:lnTo>
                    <a:pt x="197348" y="19460"/>
                  </a:lnTo>
                  <a:lnTo>
                    <a:pt x="199930" y="16755"/>
                  </a:lnTo>
                  <a:lnTo>
                    <a:pt x="202234" y="16650"/>
                  </a:lnTo>
                  <a:lnTo>
                    <a:pt x="202959" y="18945"/>
                  </a:lnTo>
                  <a:lnTo>
                    <a:pt x="204063" y="20526"/>
                  </a:lnTo>
                  <a:lnTo>
                    <a:pt x="207931" y="22298"/>
                  </a:lnTo>
                  <a:lnTo>
                    <a:pt x="208512" y="23098"/>
                  </a:lnTo>
                  <a:lnTo>
                    <a:pt x="208864" y="24212"/>
                  </a:lnTo>
                  <a:lnTo>
                    <a:pt x="207064" y="26384"/>
                  </a:lnTo>
                  <a:lnTo>
                    <a:pt x="206455" y="27499"/>
                  </a:lnTo>
                  <a:lnTo>
                    <a:pt x="207026" y="29280"/>
                  </a:lnTo>
                  <a:lnTo>
                    <a:pt x="209883" y="31223"/>
                  </a:lnTo>
                  <a:close/>
                  <a:moveTo>
                    <a:pt x="145027" y="29613"/>
                  </a:moveTo>
                  <a:lnTo>
                    <a:pt x="140922" y="29699"/>
                  </a:lnTo>
                  <a:lnTo>
                    <a:pt x="139351" y="27870"/>
                  </a:lnTo>
                  <a:lnTo>
                    <a:pt x="137779" y="27403"/>
                  </a:lnTo>
                  <a:lnTo>
                    <a:pt x="138627" y="25146"/>
                  </a:lnTo>
                  <a:lnTo>
                    <a:pt x="139732" y="24317"/>
                  </a:lnTo>
                  <a:lnTo>
                    <a:pt x="143704" y="25793"/>
                  </a:lnTo>
                  <a:lnTo>
                    <a:pt x="144951" y="28680"/>
                  </a:lnTo>
                  <a:lnTo>
                    <a:pt x="145027" y="29613"/>
                  </a:lnTo>
                  <a:close/>
                  <a:moveTo>
                    <a:pt x="223304" y="50920"/>
                  </a:moveTo>
                  <a:lnTo>
                    <a:pt x="222952" y="52340"/>
                  </a:lnTo>
                  <a:lnTo>
                    <a:pt x="223361" y="54521"/>
                  </a:lnTo>
                  <a:lnTo>
                    <a:pt x="222256" y="54359"/>
                  </a:lnTo>
                  <a:lnTo>
                    <a:pt x="218942" y="54873"/>
                  </a:lnTo>
                  <a:lnTo>
                    <a:pt x="215665" y="54150"/>
                  </a:lnTo>
                  <a:lnTo>
                    <a:pt x="215037" y="51435"/>
                  </a:lnTo>
                  <a:lnTo>
                    <a:pt x="215560" y="48825"/>
                  </a:lnTo>
                  <a:lnTo>
                    <a:pt x="214246" y="47025"/>
                  </a:lnTo>
                  <a:lnTo>
                    <a:pt x="213036" y="45968"/>
                  </a:lnTo>
                  <a:lnTo>
                    <a:pt x="212855" y="44463"/>
                  </a:lnTo>
                  <a:lnTo>
                    <a:pt x="213055" y="42891"/>
                  </a:lnTo>
                  <a:lnTo>
                    <a:pt x="218703" y="47101"/>
                  </a:lnTo>
                  <a:lnTo>
                    <a:pt x="223304" y="50920"/>
                  </a:lnTo>
                  <a:close/>
                </a:path>
              </a:pathLst>
            </a:custGeom>
            <a:solidFill>
              <a:schemeClr val="bg2"/>
            </a:solidFill>
            <a:ln w="3175" cap="flat">
              <a:solidFill>
                <a:srgbClr val="FFFFFF"/>
              </a:solidFill>
              <a:prstDash val="solid"/>
              <a:miter/>
            </a:ln>
          </p:spPr>
          <p:txBody>
            <a:bodyPr rtlCol="0" anchor="ctr"/>
            <a:lstStyle/>
            <a:p>
              <a:endParaRPr lang="en-GB" dirty="0"/>
            </a:p>
          </p:txBody>
        </p:sp>
        <p:sp>
          <p:nvSpPr>
            <p:cNvPr id="96" name="Freeform: Shape 95">
              <a:extLst>
                <a:ext uri="{FF2B5EF4-FFF2-40B4-BE49-F238E27FC236}">
                  <a16:creationId xmlns:a16="http://schemas.microsoft.com/office/drawing/2014/main" id="{470B3561-A13F-48E0-B8FC-F67A55B811A4}"/>
                </a:ext>
              </a:extLst>
            </p:cNvPr>
            <p:cNvSpPr/>
            <p:nvPr/>
          </p:nvSpPr>
          <p:spPr>
            <a:xfrm>
              <a:off x="6770348" y="2020424"/>
              <a:ext cx="387459" cy="305889"/>
            </a:xfrm>
            <a:custGeom>
              <a:avLst/>
              <a:gdLst>
                <a:gd name="connsiteX0" fmla="*/ 43272 w 180975"/>
                <a:gd name="connsiteY0" fmla="*/ 139951 h 142875"/>
                <a:gd name="connsiteX1" fmla="*/ 42872 w 180975"/>
                <a:gd name="connsiteY1" fmla="*/ 139951 h 142875"/>
                <a:gd name="connsiteX2" fmla="*/ 41167 w 180975"/>
                <a:gd name="connsiteY2" fmla="*/ 139541 h 142875"/>
                <a:gd name="connsiteX3" fmla="*/ 39957 w 180975"/>
                <a:gd name="connsiteY3" fmla="*/ 138560 h 142875"/>
                <a:gd name="connsiteX4" fmla="*/ 36824 w 180975"/>
                <a:gd name="connsiteY4" fmla="*/ 139256 h 142875"/>
                <a:gd name="connsiteX5" fmla="*/ 32633 w 180975"/>
                <a:gd name="connsiteY5" fmla="*/ 140837 h 142875"/>
                <a:gd name="connsiteX6" fmla="*/ 30309 w 180975"/>
                <a:gd name="connsiteY6" fmla="*/ 140761 h 142875"/>
                <a:gd name="connsiteX7" fmla="*/ 28461 w 180975"/>
                <a:gd name="connsiteY7" fmla="*/ 139065 h 142875"/>
                <a:gd name="connsiteX8" fmla="*/ 20898 w 180975"/>
                <a:gd name="connsiteY8" fmla="*/ 136646 h 142875"/>
                <a:gd name="connsiteX9" fmla="*/ 19679 w 180975"/>
                <a:gd name="connsiteY9" fmla="*/ 136446 h 142875"/>
                <a:gd name="connsiteX10" fmla="*/ 14687 w 180975"/>
                <a:gd name="connsiteY10" fmla="*/ 136350 h 142875"/>
                <a:gd name="connsiteX11" fmla="*/ 14678 w 180975"/>
                <a:gd name="connsiteY11" fmla="*/ 136350 h 142875"/>
                <a:gd name="connsiteX12" fmla="*/ 14440 w 180975"/>
                <a:gd name="connsiteY12" fmla="*/ 132522 h 142875"/>
                <a:gd name="connsiteX13" fmla="*/ 13821 w 180975"/>
                <a:gd name="connsiteY13" fmla="*/ 129750 h 142875"/>
                <a:gd name="connsiteX14" fmla="*/ 12068 w 180975"/>
                <a:gd name="connsiteY14" fmla="*/ 125616 h 142875"/>
                <a:gd name="connsiteX15" fmla="*/ 14659 w 180975"/>
                <a:gd name="connsiteY15" fmla="*/ 124616 h 142875"/>
                <a:gd name="connsiteX16" fmla="*/ 14154 w 180975"/>
                <a:gd name="connsiteY16" fmla="*/ 116519 h 142875"/>
                <a:gd name="connsiteX17" fmla="*/ 13211 w 180975"/>
                <a:gd name="connsiteY17" fmla="*/ 112319 h 142875"/>
                <a:gd name="connsiteX18" fmla="*/ 5982 w 180975"/>
                <a:gd name="connsiteY18" fmla="*/ 107985 h 142875"/>
                <a:gd name="connsiteX19" fmla="*/ 286 w 180975"/>
                <a:gd name="connsiteY19" fmla="*/ 103765 h 142875"/>
                <a:gd name="connsiteX20" fmla="*/ 1600 w 180975"/>
                <a:gd name="connsiteY20" fmla="*/ 89478 h 142875"/>
                <a:gd name="connsiteX21" fmla="*/ 2162 w 180975"/>
                <a:gd name="connsiteY21" fmla="*/ 85611 h 142875"/>
                <a:gd name="connsiteX22" fmla="*/ 0 w 180975"/>
                <a:gd name="connsiteY22" fmla="*/ 78086 h 142875"/>
                <a:gd name="connsiteX23" fmla="*/ 229 w 180975"/>
                <a:gd name="connsiteY23" fmla="*/ 69380 h 142875"/>
                <a:gd name="connsiteX24" fmla="*/ 1143 w 180975"/>
                <a:gd name="connsiteY24" fmla="*/ 55588 h 142875"/>
                <a:gd name="connsiteX25" fmla="*/ 2953 w 180975"/>
                <a:gd name="connsiteY25" fmla="*/ 55045 h 142875"/>
                <a:gd name="connsiteX26" fmla="*/ 4286 w 180975"/>
                <a:gd name="connsiteY26" fmla="*/ 55112 h 142875"/>
                <a:gd name="connsiteX27" fmla="*/ 9411 w 180975"/>
                <a:gd name="connsiteY27" fmla="*/ 57598 h 142875"/>
                <a:gd name="connsiteX28" fmla="*/ 11544 w 180975"/>
                <a:gd name="connsiteY28" fmla="*/ 57846 h 142875"/>
                <a:gd name="connsiteX29" fmla="*/ 13011 w 180975"/>
                <a:gd name="connsiteY29" fmla="*/ 60065 h 142875"/>
                <a:gd name="connsiteX30" fmla="*/ 14726 w 180975"/>
                <a:gd name="connsiteY30" fmla="*/ 60979 h 142875"/>
                <a:gd name="connsiteX31" fmla="*/ 15964 w 180975"/>
                <a:gd name="connsiteY31" fmla="*/ 58627 h 142875"/>
                <a:gd name="connsiteX32" fmla="*/ 16450 w 180975"/>
                <a:gd name="connsiteY32" fmla="*/ 54598 h 142875"/>
                <a:gd name="connsiteX33" fmla="*/ 20507 w 180975"/>
                <a:gd name="connsiteY33" fmla="*/ 49368 h 142875"/>
                <a:gd name="connsiteX34" fmla="*/ 23355 w 180975"/>
                <a:gd name="connsiteY34" fmla="*/ 47435 h 142875"/>
                <a:gd name="connsiteX35" fmla="*/ 25298 w 180975"/>
                <a:gd name="connsiteY35" fmla="*/ 46511 h 142875"/>
                <a:gd name="connsiteX36" fmla="*/ 27261 w 180975"/>
                <a:gd name="connsiteY36" fmla="*/ 48625 h 142875"/>
                <a:gd name="connsiteX37" fmla="*/ 28756 w 180975"/>
                <a:gd name="connsiteY37" fmla="*/ 50997 h 142875"/>
                <a:gd name="connsiteX38" fmla="*/ 29108 w 180975"/>
                <a:gd name="connsiteY38" fmla="*/ 45806 h 142875"/>
                <a:gd name="connsiteX39" fmla="*/ 30318 w 180975"/>
                <a:gd name="connsiteY39" fmla="*/ 35871 h 142875"/>
                <a:gd name="connsiteX40" fmla="*/ 26461 w 180975"/>
                <a:gd name="connsiteY40" fmla="*/ 34309 h 142875"/>
                <a:gd name="connsiteX41" fmla="*/ 23308 w 180975"/>
                <a:gd name="connsiteY41" fmla="*/ 35662 h 142875"/>
                <a:gd name="connsiteX42" fmla="*/ 20193 w 180975"/>
                <a:gd name="connsiteY42" fmla="*/ 41967 h 142875"/>
                <a:gd name="connsiteX43" fmla="*/ 17412 w 180975"/>
                <a:gd name="connsiteY43" fmla="*/ 49864 h 142875"/>
                <a:gd name="connsiteX44" fmla="*/ 12897 w 180975"/>
                <a:gd name="connsiteY44" fmla="*/ 50587 h 142875"/>
                <a:gd name="connsiteX45" fmla="*/ 9297 w 180975"/>
                <a:gd name="connsiteY45" fmla="*/ 52816 h 142875"/>
                <a:gd name="connsiteX46" fmla="*/ 6048 w 180975"/>
                <a:gd name="connsiteY46" fmla="*/ 50502 h 142875"/>
                <a:gd name="connsiteX47" fmla="*/ 3953 w 180975"/>
                <a:gd name="connsiteY47" fmla="*/ 48463 h 142875"/>
                <a:gd name="connsiteX48" fmla="*/ 3905 w 180975"/>
                <a:gd name="connsiteY48" fmla="*/ 45482 h 142875"/>
                <a:gd name="connsiteX49" fmla="*/ 4381 w 180975"/>
                <a:gd name="connsiteY49" fmla="*/ 43682 h 142875"/>
                <a:gd name="connsiteX50" fmla="*/ 8201 w 180975"/>
                <a:gd name="connsiteY50" fmla="*/ 37224 h 142875"/>
                <a:gd name="connsiteX51" fmla="*/ 13326 w 180975"/>
                <a:gd name="connsiteY51" fmla="*/ 31004 h 142875"/>
                <a:gd name="connsiteX52" fmla="*/ 18488 w 180975"/>
                <a:gd name="connsiteY52" fmla="*/ 31061 h 142875"/>
                <a:gd name="connsiteX53" fmla="*/ 22250 w 180975"/>
                <a:gd name="connsiteY53" fmla="*/ 29070 h 142875"/>
                <a:gd name="connsiteX54" fmla="*/ 24498 w 180975"/>
                <a:gd name="connsiteY54" fmla="*/ 28832 h 142875"/>
                <a:gd name="connsiteX55" fmla="*/ 31518 w 180975"/>
                <a:gd name="connsiteY55" fmla="*/ 29261 h 142875"/>
                <a:gd name="connsiteX56" fmla="*/ 35119 w 180975"/>
                <a:gd name="connsiteY56" fmla="*/ 27889 h 142875"/>
                <a:gd name="connsiteX57" fmla="*/ 38348 w 180975"/>
                <a:gd name="connsiteY57" fmla="*/ 25032 h 142875"/>
                <a:gd name="connsiteX58" fmla="*/ 45320 w 180975"/>
                <a:gd name="connsiteY58" fmla="*/ 12868 h 142875"/>
                <a:gd name="connsiteX59" fmla="*/ 49254 w 180975"/>
                <a:gd name="connsiteY59" fmla="*/ 7772 h 142875"/>
                <a:gd name="connsiteX60" fmla="*/ 57188 w 180975"/>
                <a:gd name="connsiteY60" fmla="*/ 5982 h 142875"/>
                <a:gd name="connsiteX61" fmla="*/ 64523 w 180975"/>
                <a:gd name="connsiteY61" fmla="*/ 76 h 142875"/>
                <a:gd name="connsiteX62" fmla="*/ 66570 w 180975"/>
                <a:gd name="connsiteY62" fmla="*/ 0 h 142875"/>
                <a:gd name="connsiteX63" fmla="*/ 63122 w 180975"/>
                <a:gd name="connsiteY63" fmla="*/ 4401 h 142875"/>
                <a:gd name="connsiteX64" fmla="*/ 62570 w 180975"/>
                <a:gd name="connsiteY64" fmla="*/ 6106 h 142875"/>
                <a:gd name="connsiteX65" fmla="*/ 62151 w 180975"/>
                <a:gd name="connsiteY65" fmla="*/ 8706 h 142875"/>
                <a:gd name="connsiteX66" fmla="*/ 64618 w 180975"/>
                <a:gd name="connsiteY66" fmla="*/ 14345 h 142875"/>
                <a:gd name="connsiteX67" fmla="*/ 64094 w 180975"/>
                <a:gd name="connsiteY67" fmla="*/ 17774 h 142875"/>
                <a:gd name="connsiteX68" fmla="*/ 64275 w 180975"/>
                <a:gd name="connsiteY68" fmla="*/ 24499 h 142875"/>
                <a:gd name="connsiteX69" fmla="*/ 61941 w 180975"/>
                <a:gd name="connsiteY69" fmla="*/ 27994 h 142875"/>
                <a:gd name="connsiteX70" fmla="*/ 59312 w 180975"/>
                <a:gd name="connsiteY70" fmla="*/ 35405 h 142875"/>
                <a:gd name="connsiteX71" fmla="*/ 58179 w 180975"/>
                <a:gd name="connsiteY71" fmla="*/ 36491 h 142875"/>
                <a:gd name="connsiteX72" fmla="*/ 57931 w 180975"/>
                <a:gd name="connsiteY72" fmla="*/ 45101 h 142875"/>
                <a:gd name="connsiteX73" fmla="*/ 58188 w 180975"/>
                <a:gd name="connsiteY73" fmla="*/ 47149 h 142875"/>
                <a:gd name="connsiteX74" fmla="*/ 57807 w 180975"/>
                <a:gd name="connsiteY74" fmla="*/ 54940 h 142875"/>
                <a:gd name="connsiteX75" fmla="*/ 60503 w 180975"/>
                <a:gd name="connsiteY75" fmla="*/ 58122 h 142875"/>
                <a:gd name="connsiteX76" fmla="*/ 63351 w 180975"/>
                <a:gd name="connsiteY76" fmla="*/ 59779 h 142875"/>
                <a:gd name="connsiteX77" fmla="*/ 72857 w 180975"/>
                <a:gd name="connsiteY77" fmla="*/ 59722 h 142875"/>
                <a:gd name="connsiteX78" fmla="*/ 73847 w 180975"/>
                <a:gd name="connsiteY78" fmla="*/ 61113 h 142875"/>
                <a:gd name="connsiteX79" fmla="*/ 75009 w 180975"/>
                <a:gd name="connsiteY79" fmla="*/ 63503 h 142875"/>
                <a:gd name="connsiteX80" fmla="*/ 74162 w 180975"/>
                <a:gd name="connsiteY80" fmla="*/ 67561 h 142875"/>
                <a:gd name="connsiteX81" fmla="*/ 73143 w 180975"/>
                <a:gd name="connsiteY81" fmla="*/ 70618 h 142875"/>
                <a:gd name="connsiteX82" fmla="*/ 70390 w 180975"/>
                <a:gd name="connsiteY82" fmla="*/ 73190 h 142875"/>
                <a:gd name="connsiteX83" fmla="*/ 66856 w 180975"/>
                <a:gd name="connsiteY83" fmla="*/ 75105 h 142875"/>
                <a:gd name="connsiteX84" fmla="*/ 64656 w 180975"/>
                <a:gd name="connsiteY84" fmla="*/ 75190 h 142875"/>
                <a:gd name="connsiteX85" fmla="*/ 61665 w 180975"/>
                <a:gd name="connsiteY85" fmla="*/ 71552 h 142875"/>
                <a:gd name="connsiteX86" fmla="*/ 60246 w 180975"/>
                <a:gd name="connsiteY86" fmla="*/ 72733 h 142875"/>
                <a:gd name="connsiteX87" fmla="*/ 58779 w 180975"/>
                <a:gd name="connsiteY87" fmla="*/ 74591 h 142875"/>
                <a:gd name="connsiteX88" fmla="*/ 56312 w 180975"/>
                <a:gd name="connsiteY88" fmla="*/ 84515 h 142875"/>
                <a:gd name="connsiteX89" fmla="*/ 55140 w 180975"/>
                <a:gd name="connsiteY89" fmla="*/ 91192 h 142875"/>
                <a:gd name="connsiteX90" fmla="*/ 54512 w 180975"/>
                <a:gd name="connsiteY90" fmla="*/ 91735 h 142875"/>
                <a:gd name="connsiteX91" fmla="*/ 53121 w 180975"/>
                <a:gd name="connsiteY91" fmla="*/ 90745 h 142875"/>
                <a:gd name="connsiteX92" fmla="*/ 50721 w 180975"/>
                <a:gd name="connsiteY92" fmla="*/ 90669 h 142875"/>
                <a:gd name="connsiteX93" fmla="*/ 47682 w 180975"/>
                <a:gd name="connsiteY93" fmla="*/ 92250 h 142875"/>
                <a:gd name="connsiteX94" fmla="*/ 49244 w 180975"/>
                <a:gd name="connsiteY94" fmla="*/ 93659 h 142875"/>
                <a:gd name="connsiteX95" fmla="*/ 50892 w 180975"/>
                <a:gd name="connsiteY95" fmla="*/ 96108 h 142875"/>
                <a:gd name="connsiteX96" fmla="*/ 50235 w 180975"/>
                <a:gd name="connsiteY96" fmla="*/ 97336 h 142875"/>
                <a:gd name="connsiteX97" fmla="*/ 47558 w 180975"/>
                <a:gd name="connsiteY97" fmla="*/ 98660 h 142875"/>
                <a:gd name="connsiteX98" fmla="*/ 45186 w 180975"/>
                <a:gd name="connsiteY98" fmla="*/ 101337 h 142875"/>
                <a:gd name="connsiteX99" fmla="*/ 44196 w 180975"/>
                <a:gd name="connsiteY99" fmla="*/ 103356 h 142875"/>
                <a:gd name="connsiteX100" fmla="*/ 41215 w 180975"/>
                <a:gd name="connsiteY100" fmla="*/ 105747 h 142875"/>
                <a:gd name="connsiteX101" fmla="*/ 39329 w 180975"/>
                <a:gd name="connsiteY101" fmla="*/ 108776 h 142875"/>
                <a:gd name="connsiteX102" fmla="*/ 40253 w 180975"/>
                <a:gd name="connsiteY102" fmla="*/ 112519 h 142875"/>
                <a:gd name="connsiteX103" fmla="*/ 40643 w 180975"/>
                <a:gd name="connsiteY103" fmla="*/ 115805 h 142875"/>
                <a:gd name="connsiteX104" fmla="*/ 41462 w 180975"/>
                <a:gd name="connsiteY104" fmla="*/ 119425 h 142875"/>
                <a:gd name="connsiteX105" fmla="*/ 40719 w 180975"/>
                <a:gd name="connsiteY105" fmla="*/ 122311 h 142875"/>
                <a:gd name="connsiteX106" fmla="*/ 37014 w 180975"/>
                <a:gd name="connsiteY106" fmla="*/ 126445 h 142875"/>
                <a:gd name="connsiteX107" fmla="*/ 35652 w 180975"/>
                <a:gd name="connsiteY107" fmla="*/ 130016 h 142875"/>
                <a:gd name="connsiteX108" fmla="*/ 38824 w 180975"/>
                <a:gd name="connsiteY108" fmla="*/ 129969 h 142875"/>
                <a:gd name="connsiteX109" fmla="*/ 40777 w 180975"/>
                <a:gd name="connsiteY109" fmla="*/ 130788 h 142875"/>
                <a:gd name="connsiteX110" fmla="*/ 41920 w 180975"/>
                <a:gd name="connsiteY110" fmla="*/ 131845 h 142875"/>
                <a:gd name="connsiteX111" fmla="*/ 43101 w 180975"/>
                <a:gd name="connsiteY111" fmla="*/ 133341 h 142875"/>
                <a:gd name="connsiteX112" fmla="*/ 42377 w 180975"/>
                <a:gd name="connsiteY112" fmla="*/ 135189 h 142875"/>
                <a:gd name="connsiteX113" fmla="*/ 43272 w 180975"/>
                <a:gd name="connsiteY113" fmla="*/ 139951 h 142875"/>
                <a:gd name="connsiteX114" fmla="*/ 78353 w 180975"/>
                <a:gd name="connsiteY114" fmla="*/ 24003 h 142875"/>
                <a:gd name="connsiteX115" fmla="*/ 77267 w 180975"/>
                <a:gd name="connsiteY115" fmla="*/ 25156 h 142875"/>
                <a:gd name="connsiteX116" fmla="*/ 73590 w 180975"/>
                <a:gd name="connsiteY116" fmla="*/ 23527 h 142875"/>
                <a:gd name="connsiteX117" fmla="*/ 75209 w 180975"/>
                <a:gd name="connsiteY117" fmla="*/ 21241 h 142875"/>
                <a:gd name="connsiteX118" fmla="*/ 79248 w 180975"/>
                <a:gd name="connsiteY118" fmla="*/ 20184 h 142875"/>
                <a:gd name="connsiteX119" fmla="*/ 81620 w 180975"/>
                <a:gd name="connsiteY119" fmla="*/ 20536 h 142875"/>
                <a:gd name="connsiteX120" fmla="*/ 79010 w 180975"/>
                <a:gd name="connsiteY120" fmla="*/ 22803 h 142875"/>
                <a:gd name="connsiteX121" fmla="*/ 78353 w 180975"/>
                <a:gd name="connsiteY121" fmla="*/ 24003 h 142875"/>
                <a:gd name="connsiteX122" fmla="*/ 118901 w 180975"/>
                <a:gd name="connsiteY122" fmla="*/ 94983 h 142875"/>
                <a:gd name="connsiteX123" fmla="*/ 118967 w 180975"/>
                <a:gd name="connsiteY123" fmla="*/ 99727 h 142875"/>
                <a:gd name="connsiteX124" fmla="*/ 118272 w 180975"/>
                <a:gd name="connsiteY124" fmla="*/ 101108 h 142875"/>
                <a:gd name="connsiteX125" fmla="*/ 117253 w 180975"/>
                <a:gd name="connsiteY125" fmla="*/ 102023 h 142875"/>
                <a:gd name="connsiteX126" fmla="*/ 114586 w 180975"/>
                <a:gd name="connsiteY126" fmla="*/ 102984 h 142875"/>
                <a:gd name="connsiteX127" fmla="*/ 112271 w 180975"/>
                <a:gd name="connsiteY127" fmla="*/ 104327 h 142875"/>
                <a:gd name="connsiteX128" fmla="*/ 110204 w 180975"/>
                <a:gd name="connsiteY128" fmla="*/ 106680 h 142875"/>
                <a:gd name="connsiteX129" fmla="*/ 109442 w 180975"/>
                <a:gd name="connsiteY129" fmla="*/ 110042 h 142875"/>
                <a:gd name="connsiteX130" fmla="*/ 111052 w 180975"/>
                <a:gd name="connsiteY130" fmla="*/ 112500 h 142875"/>
                <a:gd name="connsiteX131" fmla="*/ 113986 w 180975"/>
                <a:gd name="connsiteY131" fmla="*/ 113843 h 142875"/>
                <a:gd name="connsiteX132" fmla="*/ 114738 w 180975"/>
                <a:gd name="connsiteY132" fmla="*/ 118510 h 142875"/>
                <a:gd name="connsiteX133" fmla="*/ 112319 w 180975"/>
                <a:gd name="connsiteY133" fmla="*/ 120806 h 142875"/>
                <a:gd name="connsiteX134" fmla="*/ 106109 w 180975"/>
                <a:gd name="connsiteY134" fmla="*/ 123092 h 142875"/>
                <a:gd name="connsiteX135" fmla="*/ 105461 w 180975"/>
                <a:gd name="connsiteY135" fmla="*/ 128607 h 142875"/>
                <a:gd name="connsiteX136" fmla="*/ 105661 w 180975"/>
                <a:gd name="connsiteY136" fmla="*/ 132940 h 142875"/>
                <a:gd name="connsiteX137" fmla="*/ 105546 w 180975"/>
                <a:gd name="connsiteY137" fmla="*/ 136084 h 142875"/>
                <a:gd name="connsiteX138" fmla="*/ 105051 w 180975"/>
                <a:gd name="connsiteY138" fmla="*/ 140427 h 142875"/>
                <a:gd name="connsiteX139" fmla="*/ 100032 w 180975"/>
                <a:gd name="connsiteY139" fmla="*/ 142399 h 142875"/>
                <a:gd name="connsiteX140" fmla="*/ 96784 w 180975"/>
                <a:gd name="connsiteY140" fmla="*/ 135789 h 142875"/>
                <a:gd name="connsiteX141" fmla="*/ 96755 w 180975"/>
                <a:gd name="connsiteY141" fmla="*/ 133131 h 142875"/>
                <a:gd name="connsiteX142" fmla="*/ 95783 w 180975"/>
                <a:gd name="connsiteY142" fmla="*/ 130026 h 142875"/>
                <a:gd name="connsiteX143" fmla="*/ 95603 w 180975"/>
                <a:gd name="connsiteY143" fmla="*/ 127378 h 142875"/>
                <a:gd name="connsiteX144" fmla="*/ 94450 w 180975"/>
                <a:gd name="connsiteY144" fmla="*/ 123139 h 142875"/>
                <a:gd name="connsiteX145" fmla="*/ 89697 w 180975"/>
                <a:gd name="connsiteY145" fmla="*/ 121987 h 142875"/>
                <a:gd name="connsiteX146" fmla="*/ 87849 w 180975"/>
                <a:gd name="connsiteY146" fmla="*/ 121834 h 142875"/>
                <a:gd name="connsiteX147" fmla="*/ 85268 w 180975"/>
                <a:gd name="connsiteY147" fmla="*/ 122625 h 142875"/>
                <a:gd name="connsiteX148" fmla="*/ 84630 w 180975"/>
                <a:gd name="connsiteY148" fmla="*/ 122320 h 142875"/>
                <a:gd name="connsiteX149" fmla="*/ 81534 w 180975"/>
                <a:gd name="connsiteY149" fmla="*/ 116510 h 142875"/>
                <a:gd name="connsiteX150" fmla="*/ 82048 w 180975"/>
                <a:gd name="connsiteY150" fmla="*/ 110071 h 142875"/>
                <a:gd name="connsiteX151" fmla="*/ 80401 w 180975"/>
                <a:gd name="connsiteY151" fmla="*/ 106814 h 142875"/>
                <a:gd name="connsiteX152" fmla="*/ 80172 w 180975"/>
                <a:gd name="connsiteY152" fmla="*/ 105337 h 142875"/>
                <a:gd name="connsiteX153" fmla="*/ 80210 w 180975"/>
                <a:gd name="connsiteY153" fmla="*/ 103699 h 142875"/>
                <a:gd name="connsiteX154" fmla="*/ 78848 w 180975"/>
                <a:gd name="connsiteY154" fmla="*/ 102346 h 142875"/>
                <a:gd name="connsiteX155" fmla="*/ 77210 w 180975"/>
                <a:gd name="connsiteY155" fmla="*/ 101632 h 142875"/>
                <a:gd name="connsiteX156" fmla="*/ 76410 w 180975"/>
                <a:gd name="connsiteY156" fmla="*/ 97984 h 142875"/>
                <a:gd name="connsiteX157" fmla="*/ 78296 w 180975"/>
                <a:gd name="connsiteY157" fmla="*/ 97098 h 142875"/>
                <a:gd name="connsiteX158" fmla="*/ 82972 w 180975"/>
                <a:gd name="connsiteY158" fmla="*/ 97527 h 142875"/>
                <a:gd name="connsiteX159" fmla="*/ 84344 w 180975"/>
                <a:gd name="connsiteY159" fmla="*/ 97279 h 142875"/>
                <a:gd name="connsiteX160" fmla="*/ 85592 w 180975"/>
                <a:gd name="connsiteY160" fmla="*/ 96517 h 142875"/>
                <a:gd name="connsiteX161" fmla="*/ 89373 w 180975"/>
                <a:gd name="connsiteY161" fmla="*/ 90497 h 142875"/>
                <a:gd name="connsiteX162" fmla="*/ 89259 w 180975"/>
                <a:gd name="connsiteY162" fmla="*/ 89164 h 142875"/>
                <a:gd name="connsiteX163" fmla="*/ 89659 w 180975"/>
                <a:gd name="connsiteY163" fmla="*/ 87440 h 142875"/>
                <a:gd name="connsiteX164" fmla="*/ 93745 w 180975"/>
                <a:gd name="connsiteY164" fmla="*/ 86801 h 142875"/>
                <a:gd name="connsiteX165" fmla="*/ 95564 w 180975"/>
                <a:gd name="connsiteY165" fmla="*/ 89135 h 142875"/>
                <a:gd name="connsiteX166" fmla="*/ 95193 w 180975"/>
                <a:gd name="connsiteY166" fmla="*/ 92869 h 142875"/>
                <a:gd name="connsiteX167" fmla="*/ 95422 w 180975"/>
                <a:gd name="connsiteY167" fmla="*/ 97631 h 142875"/>
                <a:gd name="connsiteX168" fmla="*/ 97898 w 180975"/>
                <a:gd name="connsiteY168" fmla="*/ 98927 h 142875"/>
                <a:gd name="connsiteX169" fmla="*/ 98860 w 180975"/>
                <a:gd name="connsiteY169" fmla="*/ 99117 h 142875"/>
                <a:gd name="connsiteX170" fmla="*/ 99898 w 180975"/>
                <a:gd name="connsiteY170" fmla="*/ 95603 h 142875"/>
                <a:gd name="connsiteX171" fmla="*/ 100622 w 180975"/>
                <a:gd name="connsiteY171" fmla="*/ 93888 h 142875"/>
                <a:gd name="connsiteX172" fmla="*/ 101603 w 180975"/>
                <a:gd name="connsiteY172" fmla="*/ 92926 h 142875"/>
                <a:gd name="connsiteX173" fmla="*/ 101937 w 180975"/>
                <a:gd name="connsiteY173" fmla="*/ 89707 h 142875"/>
                <a:gd name="connsiteX174" fmla="*/ 101355 w 180975"/>
                <a:gd name="connsiteY174" fmla="*/ 87735 h 142875"/>
                <a:gd name="connsiteX175" fmla="*/ 100117 w 180975"/>
                <a:gd name="connsiteY175" fmla="*/ 86258 h 142875"/>
                <a:gd name="connsiteX176" fmla="*/ 104747 w 180975"/>
                <a:gd name="connsiteY176" fmla="*/ 82258 h 142875"/>
                <a:gd name="connsiteX177" fmla="*/ 109538 w 180975"/>
                <a:gd name="connsiteY177" fmla="*/ 79077 h 142875"/>
                <a:gd name="connsiteX178" fmla="*/ 112328 w 180975"/>
                <a:gd name="connsiteY178" fmla="*/ 78905 h 142875"/>
                <a:gd name="connsiteX179" fmla="*/ 115129 w 180975"/>
                <a:gd name="connsiteY179" fmla="*/ 79686 h 142875"/>
                <a:gd name="connsiteX180" fmla="*/ 117738 w 180975"/>
                <a:gd name="connsiteY180" fmla="*/ 80753 h 142875"/>
                <a:gd name="connsiteX181" fmla="*/ 119148 w 180975"/>
                <a:gd name="connsiteY181" fmla="*/ 81677 h 142875"/>
                <a:gd name="connsiteX182" fmla="*/ 119939 w 180975"/>
                <a:gd name="connsiteY182" fmla="*/ 83163 h 142875"/>
                <a:gd name="connsiteX183" fmla="*/ 118186 w 180975"/>
                <a:gd name="connsiteY183" fmla="*/ 86697 h 142875"/>
                <a:gd name="connsiteX184" fmla="*/ 117700 w 180975"/>
                <a:gd name="connsiteY184" fmla="*/ 88621 h 142875"/>
                <a:gd name="connsiteX185" fmla="*/ 118901 w 180975"/>
                <a:gd name="connsiteY185" fmla="*/ 94983 h 142875"/>
                <a:gd name="connsiteX186" fmla="*/ 66465 w 180975"/>
                <a:gd name="connsiteY186" fmla="*/ 95079 h 142875"/>
                <a:gd name="connsiteX187" fmla="*/ 66008 w 180975"/>
                <a:gd name="connsiteY187" fmla="*/ 95926 h 142875"/>
                <a:gd name="connsiteX188" fmla="*/ 64313 w 180975"/>
                <a:gd name="connsiteY188" fmla="*/ 95041 h 142875"/>
                <a:gd name="connsiteX189" fmla="*/ 64132 w 180975"/>
                <a:gd name="connsiteY189" fmla="*/ 91973 h 142875"/>
                <a:gd name="connsiteX190" fmla="*/ 64770 w 180975"/>
                <a:gd name="connsiteY190" fmla="*/ 89211 h 142875"/>
                <a:gd name="connsiteX191" fmla="*/ 64018 w 180975"/>
                <a:gd name="connsiteY191" fmla="*/ 86735 h 142875"/>
                <a:gd name="connsiteX192" fmla="*/ 64846 w 180975"/>
                <a:gd name="connsiteY192" fmla="*/ 85144 h 142875"/>
                <a:gd name="connsiteX193" fmla="*/ 67228 w 180975"/>
                <a:gd name="connsiteY193" fmla="*/ 88849 h 142875"/>
                <a:gd name="connsiteX194" fmla="*/ 67904 w 180975"/>
                <a:gd name="connsiteY194" fmla="*/ 90592 h 142875"/>
                <a:gd name="connsiteX195" fmla="*/ 66980 w 180975"/>
                <a:gd name="connsiteY195" fmla="*/ 92669 h 142875"/>
                <a:gd name="connsiteX196" fmla="*/ 66465 w 180975"/>
                <a:gd name="connsiteY196" fmla="*/ 95079 h 142875"/>
                <a:gd name="connsiteX197" fmla="*/ 121491 w 180975"/>
                <a:gd name="connsiteY197" fmla="*/ 103899 h 142875"/>
                <a:gd name="connsiteX198" fmla="*/ 118977 w 180975"/>
                <a:gd name="connsiteY198" fmla="*/ 105909 h 142875"/>
                <a:gd name="connsiteX199" fmla="*/ 118424 w 180975"/>
                <a:gd name="connsiteY199" fmla="*/ 105804 h 142875"/>
                <a:gd name="connsiteX200" fmla="*/ 117605 w 180975"/>
                <a:gd name="connsiteY200" fmla="*/ 103051 h 142875"/>
                <a:gd name="connsiteX201" fmla="*/ 118939 w 180975"/>
                <a:gd name="connsiteY201" fmla="*/ 101375 h 142875"/>
                <a:gd name="connsiteX202" fmla="*/ 119720 w 180975"/>
                <a:gd name="connsiteY202" fmla="*/ 99956 h 142875"/>
                <a:gd name="connsiteX203" fmla="*/ 120282 w 180975"/>
                <a:gd name="connsiteY203" fmla="*/ 99994 h 142875"/>
                <a:gd name="connsiteX204" fmla="*/ 121044 w 180975"/>
                <a:gd name="connsiteY204" fmla="*/ 101537 h 142875"/>
                <a:gd name="connsiteX205" fmla="*/ 121491 w 180975"/>
                <a:gd name="connsiteY205" fmla="*/ 103899 h 142875"/>
                <a:gd name="connsiteX206" fmla="*/ 67475 w 180975"/>
                <a:gd name="connsiteY206" fmla="*/ 103280 h 142875"/>
                <a:gd name="connsiteX207" fmla="*/ 68589 w 180975"/>
                <a:gd name="connsiteY207" fmla="*/ 105737 h 142875"/>
                <a:gd name="connsiteX208" fmla="*/ 69961 w 180975"/>
                <a:gd name="connsiteY208" fmla="*/ 110976 h 142875"/>
                <a:gd name="connsiteX209" fmla="*/ 72133 w 180975"/>
                <a:gd name="connsiteY209" fmla="*/ 116824 h 142875"/>
                <a:gd name="connsiteX210" fmla="*/ 71228 w 180975"/>
                <a:gd name="connsiteY210" fmla="*/ 119263 h 142875"/>
                <a:gd name="connsiteX211" fmla="*/ 71847 w 180975"/>
                <a:gd name="connsiteY211" fmla="*/ 122387 h 142875"/>
                <a:gd name="connsiteX212" fmla="*/ 71228 w 180975"/>
                <a:gd name="connsiteY212" fmla="*/ 125635 h 142875"/>
                <a:gd name="connsiteX213" fmla="*/ 66913 w 180975"/>
                <a:gd name="connsiteY213" fmla="*/ 129407 h 142875"/>
                <a:gd name="connsiteX214" fmla="*/ 62074 w 180975"/>
                <a:gd name="connsiteY214" fmla="*/ 129578 h 142875"/>
                <a:gd name="connsiteX215" fmla="*/ 57045 w 180975"/>
                <a:gd name="connsiteY215" fmla="*/ 127759 h 142875"/>
                <a:gd name="connsiteX216" fmla="*/ 49940 w 180975"/>
                <a:gd name="connsiteY216" fmla="*/ 124244 h 142875"/>
                <a:gd name="connsiteX217" fmla="*/ 49368 w 180975"/>
                <a:gd name="connsiteY217" fmla="*/ 122272 h 142875"/>
                <a:gd name="connsiteX218" fmla="*/ 48378 w 180975"/>
                <a:gd name="connsiteY218" fmla="*/ 121177 h 142875"/>
                <a:gd name="connsiteX219" fmla="*/ 46472 w 180975"/>
                <a:gd name="connsiteY219" fmla="*/ 115167 h 142875"/>
                <a:gd name="connsiteX220" fmla="*/ 46511 w 180975"/>
                <a:gd name="connsiteY220" fmla="*/ 107728 h 142875"/>
                <a:gd name="connsiteX221" fmla="*/ 50082 w 180975"/>
                <a:gd name="connsiteY221" fmla="*/ 106785 h 142875"/>
                <a:gd name="connsiteX222" fmla="*/ 57883 w 180975"/>
                <a:gd name="connsiteY222" fmla="*/ 103222 h 142875"/>
                <a:gd name="connsiteX223" fmla="*/ 59684 w 180975"/>
                <a:gd name="connsiteY223" fmla="*/ 103785 h 142875"/>
                <a:gd name="connsiteX224" fmla="*/ 61569 w 180975"/>
                <a:gd name="connsiteY224" fmla="*/ 105604 h 142875"/>
                <a:gd name="connsiteX225" fmla="*/ 63741 w 180975"/>
                <a:gd name="connsiteY225" fmla="*/ 105709 h 142875"/>
                <a:gd name="connsiteX226" fmla="*/ 66885 w 180975"/>
                <a:gd name="connsiteY226" fmla="*/ 103127 h 142875"/>
                <a:gd name="connsiteX227" fmla="*/ 67475 w 180975"/>
                <a:gd name="connsiteY227" fmla="*/ 103280 h 142875"/>
                <a:gd name="connsiteX228" fmla="*/ 186233 w 180975"/>
                <a:gd name="connsiteY228" fmla="*/ 130836 h 142875"/>
                <a:gd name="connsiteX229" fmla="*/ 185242 w 180975"/>
                <a:gd name="connsiteY229" fmla="*/ 131626 h 142875"/>
                <a:gd name="connsiteX230" fmla="*/ 180822 w 180975"/>
                <a:gd name="connsiteY230" fmla="*/ 130321 h 142875"/>
                <a:gd name="connsiteX231" fmla="*/ 175441 w 180975"/>
                <a:gd name="connsiteY231" fmla="*/ 127092 h 142875"/>
                <a:gd name="connsiteX232" fmla="*/ 176231 w 180975"/>
                <a:gd name="connsiteY232" fmla="*/ 120748 h 142875"/>
                <a:gd name="connsiteX233" fmla="*/ 177613 w 180975"/>
                <a:gd name="connsiteY233" fmla="*/ 117996 h 142875"/>
                <a:gd name="connsiteX234" fmla="*/ 187433 w 180975"/>
                <a:gd name="connsiteY234" fmla="*/ 125111 h 142875"/>
                <a:gd name="connsiteX235" fmla="*/ 187557 w 180975"/>
                <a:gd name="connsiteY235" fmla="*/ 127788 h 142875"/>
                <a:gd name="connsiteX236" fmla="*/ 186233 w 180975"/>
                <a:gd name="connsiteY236" fmla="*/ 130836 h 142875"/>
                <a:gd name="connsiteX237" fmla="*/ 69856 w 180975"/>
                <a:gd name="connsiteY237" fmla="*/ 143408 h 142875"/>
                <a:gd name="connsiteX238" fmla="*/ 68666 w 180975"/>
                <a:gd name="connsiteY238" fmla="*/ 143666 h 142875"/>
                <a:gd name="connsiteX239" fmla="*/ 67056 w 180975"/>
                <a:gd name="connsiteY239" fmla="*/ 139922 h 142875"/>
                <a:gd name="connsiteX240" fmla="*/ 66847 w 180975"/>
                <a:gd name="connsiteY240" fmla="*/ 138741 h 142875"/>
                <a:gd name="connsiteX241" fmla="*/ 68742 w 180975"/>
                <a:gd name="connsiteY241" fmla="*/ 136341 h 142875"/>
                <a:gd name="connsiteX242" fmla="*/ 69961 w 180975"/>
                <a:gd name="connsiteY242" fmla="*/ 133617 h 142875"/>
                <a:gd name="connsiteX243" fmla="*/ 73133 w 180975"/>
                <a:gd name="connsiteY243" fmla="*/ 129426 h 142875"/>
                <a:gd name="connsiteX244" fmla="*/ 74952 w 180975"/>
                <a:gd name="connsiteY244" fmla="*/ 124501 h 142875"/>
                <a:gd name="connsiteX245" fmla="*/ 75648 w 180975"/>
                <a:gd name="connsiteY245" fmla="*/ 124578 h 142875"/>
                <a:gd name="connsiteX246" fmla="*/ 74838 w 180975"/>
                <a:gd name="connsiteY246" fmla="*/ 128969 h 142875"/>
                <a:gd name="connsiteX247" fmla="*/ 70676 w 180975"/>
                <a:gd name="connsiteY247" fmla="*/ 141151 h 142875"/>
                <a:gd name="connsiteX248" fmla="*/ 69856 w 180975"/>
                <a:gd name="connsiteY248" fmla="*/ 143408 h 142875"/>
                <a:gd name="connsiteX249" fmla="*/ 51864 w 180975"/>
                <a:gd name="connsiteY249" fmla="*/ 137131 h 142875"/>
                <a:gd name="connsiteX250" fmla="*/ 49082 w 180975"/>
                <a:gd name="connsiteY250" fmla="*/ 137770 h 142875"/>
                <a:gd name="connsiteX251" fmla="*/ 47663 w 180975"/>
                <a:gd name="connsiteY251" fmla="*/ 136646 h 142875"/>
                <a:gd name="connsiteX252" fmla="*/ 45053 w 180975"/>
                <a:gd name="connsiteY252" fmla="*/ 136217 h 142875"/>
                <a:gd name="connsiteX253" fmla="*/ 44120 w 180975"/>
                <a:gd name="connsiteY253" fmla="*/ 129064 h 142875"/>
                <a:gd name="connsiteX254" fmla="*/ 44387 w 180975"/>
                <a:gd name="connsiteY254" fmla="*/ 128635 h 142875"/>
                <a:gd name="connsiteX255" fmla="*/ 45701 w 180975"/>
                <a:gd name="connsiteY255" fmla="*/ 129140 h 142875"/>
                <a:gd name="connsiteX256" fmla="*/ 50206 w 180975"/>
                <a:gd name="connsiteY256" fmla="*/ 132483 h 142875"/>
                <a:gd name="connsiteX257" fmla="*/ 51778 w 180975"/>
                <a:gd name="connsiteY257" fmla="*/ 136132 h 142875"/>
                <a:gd name="connsiteX258" fmla="*/ 51864 w 180975"/>
                <a:gd name="connsiteY258" fmla="*/ 137131 h 142875"/>
                <a:gd name="connsiteX259" fmla="*/ 118377 w 180975"/>
                <a:gd name="connsiteY259" fmla="*/ 133445 h 142875"/>
                <a:gd name="connsiteX260" fmla="*/ 117358 w 180975"/>
                <a:gd name="connsiteY260" fmla="*/ 134141 h 142875"/>
                <a:gd name="connsiteX261" fmla="*/ 113252 w 180975"/>
                <a:gd name="connsiteY261" fmla="*/ 133636 h 142875"/>
                <a:gd name="connsiteX262" fmla="*/ 108623 w 180975"/>
                <a:gd name="connsiteY262" fmla="*/ 136855 h 142875"/>
                <a:gd name="connsiteX263" fmla="*/ 106871 w 180975"/>
                <a:gd name="connsiteY263" fmla="*/ 135836 h 142875"/>
                <a:gd name="connsiteX264" fmla="*/ 107537 w 180975"/>
                <a:gd name="connsiteY264" fmla="*/ 133779 h 142875"/>
                <a:gd name="connsiteX265" fmla="*/ 108023 w 180975"/>
                <a:gd name="connsiteY265" fmla="*/ 133026 h 142875"/>
                <a:gd name="connsiteX266" fmla="*/ 109576 w 180975"/>
                <a:gd name="connsiteY266" fmla="*/ 132150 h 142875"/>
                <a:gd name="connsiteX267" fmla="*/ 110614 w 180975"/>
                <a:gd name="connsiteY267" fmla="*/ 130874 h 142875"/>
                <a:gd name="connsiteX268" fmla="*/ 111023 w 180975"/>
                <a:gd name="connsiteY268" fmla="*/ 128874 h 142875"/>
                <a:gd name="connsiteX269" fmla="*/ 111985 w 180975"/>
                <a:gd name="connsiteY269" fmla="*/ 129950 h 142875"/>
                <a:gd name="connsiteX270" fmla="*/ 114853 w 180975"/>
                <a:gd name="connsiteY270" fmla="*/ 130397 h 142875"/>
                <a:gd name="connsiteX271" fmla="*/ 116253 w 180975"/>
                <a:gd name="connsiteY271" fmla="*/ 131036 h 142875"/>
                <a:gd name="connsiteX272" fmla="*/ 117424 w 180975"/>
                <a:gd name="connsiteY272" fmla="*/ 131979 h 142875"/>
                <a:gd name="connsiteX273" fmla="*/ 118377 w 180975"/>
                <a:gd name="connsiteY273" fmla="*/ 133445 h 142875"/>
                <a:gd name="connsiteX274" fmla="*/ 63179 w 180975"/>
                <a:gd name="connsiteY274" fmla="*/ 138922 h 142875"/>
                <a:gd name="connsiteX275" fmla="*/ 61389 w 180975"/>
                <a:gd name="connsiteY275" fmla="*/ 139408 h 142875"/>
                <a:gd name="connsiteX276" fmla="*/ 59341 w 180975"/>
                <a:gd name="connsiteY276" fmla="*/ 138399 h 142875"/>
                <a:gd name="connsiteX277" fmla="*/ 55997 w 180975"/>
                <a:gd name="connsiteY277" fmla="*/ 134598 h 142875"/>
                <a:gd name="connsiteX278" fmla="*/ 55578 w 180975"/>
                <a:gd name="connsiteY278" fmla="*/ 133588 h 142875"/>
                <a:gd name="connsiteX279" fmla="*/ 57331 w 180975"/>
                <a:gd name="connsiteY279" fmla="*/ 134226 h 142875"/>
                <a:gd name="connsiteX280" fmla="*/ 59512 w 180975"/>
                <a:gd name="connsiteY280" fmla="*/ 136217 h 142875"/>
                <a:gd name="connsiteX281" fmla="*/ 61293 w 180975"/>
                <a:gd name="connsiteY281" fmla="*/ 136646 h 142875"/>
                <a:gd name="connsiteX282" fmla="*/ 63732 w 180975"/>
                <a:gd name="connsiteY282" fmla="*/ 138322 h 142875"/>
                <a:gd name="connsiteX283" fmla="*/ 63179 w 180975"/>
                <a:gd name="connsiteY283" fmla="*/ 138922 h 142875"/>
                <a:gd name="connsiteX284" fmla="*/ 86620 w 180975"/>
                <a:gd name="connsiteY284" fmla="*/ 136884 h 142875"/>
                <a:gd name="connsiteX285" fmla="*/ 91354 w 180975"/>
                <a:gd name="connsiteY285" fmla="*/ 139760 h 142875"/>
                <a:gd name="connsiteX286" fmla="*/ 94555 w 180975"/>
                <a:gd name="connsiteY286" fmla="*/ 139589 h 142875"/>
                <a:gd name="connsiteX287" fmla="*/ 96736 w 180975"/>
                <a:gd name="connsiteY287" fmla="*/ 140780 h 142875"/>
                <a:gd name="connsiteX288" fmla="*/ 97260 w 180975"/>
                <a:gd name="connsiteY288" fmla="*/ 142618 h 142875"/>
                <a:gd name="connsiteX289" fmla="*/ 97450 w 180975"/>
                <a:gd name="connsiteY289" fmla="*/ 146695 h 142875"/>
                <a:gd name="connsiteX290" fmla="*/ 95164 w 180975"/>
                <a:gd name="connsiteY290" fmla="*/ 147885 h 142875"/>
                <a:gd name="connsiteX291" fmla="*/ 92640 w 180975"/>
                <a:gd name="connsiteY291" fmla="*/ 147485 h 142875"/>
                <a:gd name="connsiteX292" fmla="*/ 89202 w 180975"/>
                <a:gd name="connsiteY292" fmla="*/ 149038 h 142875"/>
                <a:gd name="connsiteX293" fmla="*/ 77924 w 180975"/>
                <a:gd name="connsiteY293" fmla="*/ 142380 h 142875"/>
                <a:gd name="connsiteX294" fmla="*/ 78086 w 180975"/>
                <a:gd name="connsiteY294" fmla="*/ 136808 h 142875"/>
                <a:gd name="connsiteX295" fmla="*/ 78534 w 180975"/>
                <a:gd name="connsiteY295" fmla="*/ 134617 h 142875"/>
                <a:gd name="connsiteX296" fmla="*/ 83877 w 180975"/>
                <a:gd name="connsiteY296" fmla="*/ 134093 h 142875"/>
                <a:gd name="connsiteX297" fmla="*/ 86620 w 180975"/>
                <a:gd name="connsiteY297" fmla="*/ 13688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180975" h="142875">
                  <a:moveTo>
                    <a:pt x="43272" y="139951"/>
                  </a:moveTo>
                  <a:lnTo>
                    <a:pt x="42872" y="139951"/>
                  </a:lnTo>
                  <a:lnTo>
                    <a:pt x="41167" y="139541"/>
                  </a:lnTo>
                  <a:lnTo>
                    <a:pt x="39957" y="138560"/>
                  </a:lnTo>
                  <a:lnTo>
                    <a:pt x="36824" y="139256"/>
                  </a:lnTo>
                  <a:lnTo>
                    <a:pt x="32633" y="140837"/>
                  </a:lnTo>
                  <a:lnTo>
                    <a:pt x="30309" y="140761"/>
                  </a:lnTo>
                  <a:lnTo>
                    <a:pt x="28461" y="139065"/>
                  </a:lnTo>
                  <a:lnTo>
                    <a:pt x="20898" y="136646"/>
                  </a:lnTo>
                  <a:lnTo>
                    <a:pt x="19679" y="136446"/>
                  </a:lnTo>
                  <a:lnTo>
                    <a:pt x="14687" y="136350"/>
                  </a:lnTo>
                  <a:lnTo>
                    <a:pt x="14678" y="136350"/>
                  </a:lnTo>
                  <a:lnTo>
                    <a:pt x="14440" y="132522"/>
                  </a:lnTo>
                  <a:lnTo>
                    <a:pt x="13821" y="129750"/>
                  </a:lnTo>
                  <a:lnTo>
                    <a:pt x="12068" y="125616"/>
                  </a:lnTo>
                  <a:lnTo>
                    <a:pt x="14659" y="124616"/>
                  </a:lnTo>
                  <a:lnTo>
                    <a:pt x="14154" y="116519"/>
                  </a:lnTo>
                  <a:lnTo>
                    <a:pt x="13211" y="112319"/>
                  </a:lnTo>
                  <a:lnTo>
                    <a:pt x="5982" y="107985"/>
                  </a:lnTo>
                  <a:lnTo>
                    <a:pt x="286" y="103765"/>
                  </a:lnTo>
                  <a:lnTo>
                    <a:pt x="1600" y="89478"/>
                  </a:lnTo>
                  <a:lnTo>
                    <a:pt x="2162" y="85611"/>
                  </a:lnTo>
                  <a:lnTo>
                    <a:pt x="0" y="78086"/>
                  </a:lnTo>
                  <a:lnTo>
                    <a:pt x="229" y="69380"/>
                  </a:lnTo>
                  <a:lnTo>
                    <a:pt x="1143" y="55588"/>
                  </a:lnTo>
                  <a:lnTo>
                    <a:pt x="2953" y="55045"/>
                  </a:lnTo>
                  <a:lnTo>
                    <a:pt x="4286" y="55112"/>
                  </a:lnTo>
                  <a:lnTo>
                    <a:pt x="9411" y="57598"/>
                  </a:lnTo>
                  <a:lnTo>
                    <a:pt x="11544" y="57846"/>
                  </a:lnTo>
                  <a:lnTo>
                    <a:pt x="13011" y="60065"/>
                  </a:lnTo>
                  <a:lnTo>
                    <a:pt x="14726" y="60979"/>
                  </a:lnTo>
                  <a:lnTo>
                    <a:pt x="15964" y="58627"/>
                  </a:lnTo>
                  <a:lnTo>
                    <a:pt x="16450" y="54598"/>
                  </a:lnTo>
                  <a:lnTo>
                    <a:pt x="20507" y="49368"/>
                  </a:lnTo>
                  <a:lnTo>
                    <a:pt x="23355" y="47435"/>
                  </a:lnTo>
                  <a:lnTo>
                    <a:pt x="25298" y="46511"/>
                  </a:lnTo>
                  <a:lnTo>
                    <a:pt x="27261" y="48625"/>
                  </a:lnTo>
                  <a:lnTo>
                    <a:pt x="28756" y="50997"/>
                  </a:lnTo>
                  <a:lnTo>
                    <a:pt x="29108" y="45806"/>
                  </a:lnTo>
                  <a:lnTo>
                    <a:pt x="30318" y="35871"/>
                  </a:lnTo>
                  <a:lnTo>
                    <a:pt x="26461" y="34309"/>
                  </a:lnTo>
                  <a:lnTo>
                    <a:pt x="23308" y="35662"/>
                  </a:lnTo>
                  <a:lnTo>
                    <a:pt x="20193" y="41967"/>
                  </a:lnTo>
                  <a:lnTo>
                    <a:pt x="17412" y="49864"/>
                  </a:lnTo>
                  <a:lnTo>
                    <a:pt x="12897" y="50587"/>
                  </a:lnTo>
                  <a:lnTo>
                    <a:pt x="9297" y="52816"/>
                  </a:lnTo>
                  <a:lnTo>
                    <a:pt x="6048" y="50502"/>
                  </a:lnTo>
                  <a:lnTo>
                    <a:pt x="3953" y="48463"/>
                  </a:lnTo>
                  <a:lnTo>
                    <a:pt x="3905" y="45482"/>
                  </a:lnTo>
                  <a:lnTo>
                    <a:pt x="4381" y="43682"/>
                  </a:lnTo>
                  <a:lnTo>
                    <a:pt x="8201" y="37224"/>
                  </a:lnTo>
                  <a:lnTo>
                    <a:pt x="13326" y="31004"/>
                  </a:lnTo>
                  <a:lnTo>
                    <a:pt x="18488" y="31061"/>
                  </a:lnTo>
                  <a:lnTo>
                    <a:pt x="22250" y="29070"/>
                  </a:lnTo>
                  <a:lnTo>
                    <a:pt x="24498" y="28832"/>
                  </a:lnTo>
                  <a:lnTo>
                    <a:pt x="31518" y="29261"/>
                  </a:lnTo>
                  <a:lnTo>
                    <a:pt x="35119" y="27889"/>
                  </a:lnTo>
                  <a:lnTo>
                    <a:pt x="38348" y="25032"/>
                  </a:lnTo>
                  <a:lnTo>
                    <a:pt x="45320" y="12868"/>
                  </a:lnTo>
                  <a:lnTo>
                    <a:pt x="49254" y="7772"/>
                  </a:lnTo>
                  <a:lnTo>
                    <a:pt x="57188" y="5982"/>
                  </a:lnTo>
                  <a:lnTo>
                    <a:pt x="64523" y="76"/>
                  </a:lnTo>
                  <a:lnTo>
                    <a:pt x="66570" y="0"/>
                  </a:lnTo>
                  <a:lnTo>
                    <a:pt x="63122" y="4401"/>
                  </a:lnTo>
                  <a:lnTo>
                    <a:pt x="62570" y="6106"/>
                  </a:lnTo>
                  <a:lnTo>
                    <a:pt x="62151" y="8706"/>
                  </a:lnTo>
                  <a:lnTo>
                    <a:pt x="64618" y="14345"/>
                  </a:lnTo>
                  <a:lnTo>
                    <a:pt x="64094" y="17774"/>
                  </a:lnTo>
                  <a:lnTo>
                    <a:pt x="64275" y="24499"/>
                  </a:lnTo>
                  <a:lnTo>
                    <a:pt x="61941" y="27994"/>
                  </a:lnTo>
                  <a:lnTo>
                    <a:pt x="59312" y="35405"/>
                  </a:lnTo>
                  <a:lnTo>
                    <a:pt x="58179" y="36491"/>
                  </a:lnTo>
                  <a:lnTo>
                    <a:pt x="57931" y="45101"/>
                  </a:lnTo>
                  <a:lnTo>
                    <a:pt x="58188" y="47149"/>
                  </a:lnTo>
                  <a:lnTo>
                    <a:pt x="57807" y="54940"/>
                  </a:lnTo>
                  <a:lnTo>
                    <a:pt x="60503" y="58122"/>
                  </a:lnTo>
                  <a:lnTo>
                    <a:pt x="63351" y="59779"/>
                  </a:lnTo>
                  <a:lnTo>
                    <a:pt x="72857" y="59722"/>
                  </a:lnTo>
                  <a:lnTo>
                    <a:pt x="73847" y="61113"/>
                  </a:lnTo>
                  <a:lnTo>
                    <a:pt x="75009" y="63503"/>
                  </a:lnTo>
                  <a:lnTo>
                    <a:pt x="74162" y="67561"/>
                  </a:lnTo>
                  <a:lnTo>
                    <a:pt x="73143" y="70618"/>
                  </a:lnTo>
                  <a:lnTo>
                    <a:pt x="70390" y="73190"/>
                  </a:lnTo>
                  <a:lnTo>
                    <a:pt x="66856" y="75105"/>
                  </a:lnTo>
                  <a:lnTo>
                    <a:pt x="64656" y="75190"/>
                  </a:lnTo>
                  <a:lnTo>
                    <a:pt x="61665" y="71552"/>
                  </a:lnTo>
                  <a:lnTo>
                    <a:pt x="60246" y="72733"/>
                  </a:lnTo>
                  <a:lnTo>
                    <a:pt x="58779" y="74591"/>
                  </a:lnTo>
                  <a:lnTo>
                    <a:pt x="56312" y="84515"/>
                  </a:lnTo>
                  <a:lnTo>
                    <a:pt x="55140" y="91192"/>
                  </a:lnTo>
                  <a:lnTo>
                    <a:pt x="54512" y="91735"/>
                  </a:lnTo>
                  <a:lnTo>
                    <a:pt x="53121" y="90745"/>
                  </a:lnTo>
                  <a:lnTo>
                    <a:pt x="50721" y="90669"/>
                  </a:lnTo>
                  <a:lnTo>
                    <a:pt x="47682" y="92250"/>
                  </a:lnTo>
                  <a:lnTo>
                    <a:pt x="49244" y="93659"/>
                  </a:lnTo>
                  <a:lnTo>
                    <a:pt x="50892" y="96108"/>
                  </a:lnTo>
                  <a:lnTo>
                    <a:pt x="50235" y="97336"/>
                  </a:lnTo>
                  <a:lnTo>
                    <a:pt x="47558" y="98660"/>
                  </a:lnTo>
                  <a:lnTo>
                    <a:pt x="45186" y="101337"/>
                  </a:lnTo>
                  <a:lnTo>
                    <a:pt x="44196" y="103356"/>
                  </a:lnTo>
                  <a:lnTo>
                    <a:pt x="41215" y="105747"/>
                  </a:lnTo>
                  <a:lnTo>
                    <a:pt x="39329" y="108776"/>
                  </a:lnTo>
                  <a:lnTo>
                    <a:pt x="40253" y="112519"/>
                  </a:lnTo>
                  <a:lnTo>
                    <a:pt x="40643" y="115805"/>
                  </a:lnTo>
                  <a:lnTo>
                    <a:pt x="41462" y="119425"/>
                  </a:lnTo>
                  <a:lnTo>
                    <a:pt x="40719" y="122311"/>
                  </a:lnTo>
                  <a:lnTo>
                    <a:pt x="37014" y="126445"/>
                  </a:lnTo>
                  <a:lnTo>
                    <a:pt x="35652" y="130016"/>
                  </a:lnTo>
                  <a:lnTo>
                    <a:pt x="38824" y="129969"/>
                  </a:lnTo>
                  <a:lnTo>
                    <a:pt x="40777" y="130788"/>
                  </a:lnTo>
                  <a:lnTo>
                    <a:pt x="41920" y="131845"/>
                  </a:lnTo>
                  <a:lnTo>
                    <a:pt x="43101" y="133341"/>
                  </a:lnTo>
                  <a:lnTo>
                    <a:pt x="42377" y="135189"/>
                  </a:lnTo>
                  <a:lnTo>
                    <a:pt x="43272" y="139951"/>
                  </a:lnTo>
                  <a:close/>
                  <a:moveTo>
                    <a:pt x="78353" y="24003"/>
                  </a:moveTo>
                  <a:lnTo>
                    <a:pt x="77267" y="25156"/>
                  </a:lnTo>
                  <a:lnTo>
                    <a:pt x="73590" y="23527"/>
                  </a:lnTo>
                  <a:lnTo>
                    <a:pt x="75209" y="21241"/>
                  </a:lnTo>
                  <a:lnTo>
                    <a:pt x="79248" y="20184"/>
                  </a:lnTo>
                  <a:lnTo>
                    <a:pt x="81620" y="20536"/>
                  </a:lnTo>
                  <a:lnTo>
                    <a:pt x="79010" y="22803"/>
                  </a:lnTo>
                  <a:lnTo>
                    <a:pt x="78353" y="24003"/>
                  </a:lnTo>
                  <a:close/>
                  <a:moveTo>
                    <a:pt x="118901" y="94983"/>
                  </a:moveTo>
                  <a:lnTo>
                    <a:pt x="118967" y="99727"/>
                  </a:lnTo>
                  <a:lnTo>
                    <a:pt x="118272" y="101108"/>
                  </a:lnTo>
                  <a:lnTo>
                    <a:pt x="117253" y="102023"/>
                  </a:lnTo>
                  <a:lnTo>
                    <a:pt x="114586" y="102984"/>
                  </a:lnTo>
                  <a:lnTo>
                    <a:pt x="112271" y="104327"/>
                  </a:lnTo>
                  <a:lnTo>
                    <a:pt x="110204" y="106680"/>
                  </a:lnTo>
                  <a:lnTo>
                    <a:pt x="109442" y="110042"/>
                  </a:lnTo>
                  <a:lnTo>
                    <a:pt x="111052" y="112500"/>
                  </a:lnTo>
                  <a:lnTo>
                    <a:pt x="113986" y="113843"/>
                  </a:lnTo>
                  <a:lnTo>
                    <a:pt x="114738" y="118510"/>
                  </a:lnTo>
                  <a:lnTo>
                    <a:pt x="112319" y="120806"/>
                  </a:lnTo>
                  <a:lnTo>
                    <a:pt x="106109" y="123092"/>
                  </a:lnTo>
                  <a:lnTo>
                    <a:pt x="105461" y="128607"/>
                  </a:lnTo>
                  <a:lnTo>
                    <a:pt x="105661" y="132940"/>
                  </a:lnTo>
                  <a:lnTo>
                    <a:pt x="105546" y="136084"/>
                  </a:lnTo>
                  <a:lnTo>
                    <a:pt x="105051" y="140427"/>
                  </a:lnTo>
                  <a:lnTo>
                    <a:pt x="100032" y="142399"/>
                  </a:lnTo>
                  <a:lnTo>
                    <a:pt x="96784" y="135789"/>
                  </a:lnTo>
                  <a:lnTo>
                    <a:pt x="96755" y="133131"/>
                  </a:lnTo>
                  <a:lnTo>
                    <a:pt x="95783" y="130026"/>
                  </a:lnTo>
                  <a:lnTo>
                    <a:pt x="95603" y="127378"/>
                  </a:lnTo>
                  <a:lnTo>
                    <a:pt x="94450" y="123139"/>
                  </a:lnTo>
                  <a:lnTo>
                    <a:pt x="89697" y="121987"/>
                  </a:lnTo>
                  <a:lnTo>
                    <a:pt x="87849" y="121834"/>
                  </a:lnTo>
                  <a:lnTo>
                    <a:pt x="85268" y="122625"/>
                  </a:lnTo>
                  <a:lnTo>
                    <a:pt x="84630" y="122320"/>
                  </a:lnTo>
                  <a:lnTo>
                    <a:pt x="81534" y="116510"/>
                  </a:lnTo>
                  <a:lnTo>
                    <a:pt x="82048" y="110071"/>
                  </a:lnTo>
                  <a:lnTo>
                    <a:pt x="80401" y="106814"/>
                  </a:lnTo>
                  <a:lnTo>
                    <a:pt x="80172" y="105337"/>
                  </a:lnTo>
                  <a:lnTo>
                    <a:pt x="80210" y="103699"/>
                  </a:lnTo>
                  <a:lnTo>
                    <a:pt x="78848" y="102346"/>
                  </a:lnTo>
                  <a:lnTo>
                    <a:pt x="77210" y="101632"/>
                  </a:lnTo>
                  <a:lnTo>
                    <a:pt x="76410" y="97984"/>
                  </a:lnTo>
                  <a:lnTo>
                    <a:pt x="78296" y="97098"/>
                  </a:lnTo>
                  <a:lnTo>
                    <a:pt x="82972" y="97527"/>
                  </a:lnTo>
                  <a:lnTo>
                    <a:pt x="84344" y="97279"/>
                  </a:lnTo>
                  <a:lnTo>
                    <a:pt x="85592" y="96517"/>
                  </a:lnTo>
                  <a:lnTo>
                    <a:pt x="89373" y="90497"/>
                  </a:lnTo>
                  <a:lnTo>
                    <a:pt x="89259" y="89164"/>
                  </a:lnTo>
                  <a:lnTo>
                    <a:pt x="89659" y="87440"/>
                  </a:lnTo>
                  <a:lnTo>
                    <a:pt x="93745" y="86801"/>
                  </a:lnTo>
                  <a:lnTo>
                    <a:pt x="95564" y="89135"/>
                  </a:lnTo>
                  <a:lnTo>
                    <a:pt x="95193" y="92869"/>
                  </a:lnTo>
                  <a:lnTo>
                    <a:pt x="95422" y="97631"/>
                  </a:lnTo>
                  <a:lnTo>
                    <a:pt x="97898" y="98927"/>
                  </a:lnTo>
                  <a:lnTo>
                    <a:pt x="98860" y="99117"/>
                  </a:lnTo>
                  <a:lnTo>
                    <a:pt x="99898" y="95603"/>
                  </a:lnTo>
                  <a:lnTo>
                    <a:pt x="100622" y="93888"/>
                  </a:lnTo>
                  <a:lnTo>
                    <a:pt x="101603" y="92926"/>
                  </a:lnTo>
                  <a:lnTo>
                    <a:pt x="101937" y="89707"/>
                  </a:lnTo>
                  <a:lnTo>
                    <a:pt x="101355" y="87735"/>
                  </a:lnTo>
                  <a:lnTo>
                    <a:pt x="100117" y="86258"/>
                  </a:lnTo>
                  <a:lnTo>
                    <a:pt x="104747" y="82258"/>
                  </a:lnTo>
                  <a:lnTo>
                    <a:pt x="109538" y="79077"/>
                  </a:lnTo>
                  <a:lnTo>
                    <a:pt x="112328" y="78905"/>
                  </a:lnTo>
                  <a:lnTo>
                    <a:pt x="115129" y="79686"/>
                  </a:lnTo>
                  <a:lnTo>
                    <a:pt x="117738" y="80753"/>
                  </a:lnTo>
                  <a:lnTo>
                    <a:pt x="119148" y="81677"/>
                  </a:lnTo>
                  <a:lnTo>
                    <a:pt x="119939" y="83163"/>
                  </a:lnTo>
                  <a:lnTo>
                    <a:pt x="118186" y="86697"/>
                  </a:lnTo>
                  <a:lnTo>
                    <a:pt x="117700" y="88621"/>
                  </a:lnTo>
                  <a:lnTo>
                    <a:pt x="118901" y="94983"/>
                  </a:lnTo>
                  <a:close/>
                  <a:moveTo>
                    <a:pt x="66465" y="95079"/>
                  </a:moveTo>
                  <a:lnTo>
                    <a:pt x="66008" y="95926"/>
                  </a:lnTo>
                  <a:lnTo>
                    <a:pt x="64313" y="95041"/>
                  </a:lnTo>
                  <a:lnTo>
                    <a:pt x="64132" y="91973"/>
                  </a:lnTo>
                  <a:lnTo>
                    <a:pt x="64770" y="89211"/>
                  </a:lnTo>
                  <a:lnTo>
                    <a:pt x="64018" y="86735"/>
                  </a:lnTo>
                  <a:lnTo>
                    <a:pt x="64846" y="85144"/>
                  </a:lnTo>
                  <a:lnTo>
                    <a:pt x="67228" y="88849"/>
                  </a:lnTo>
                  <a:lnTo>
                    <a:pt x="67904" y="90592"/>
                  </a:lnTo>
                  <a:lnTo>
                    <a:pt x="66980" y="92669"/>
                  </a:lnTo>
                  <a:lnTo>
                    <a:pt x="66465" y="95079"/>
                  </a:lnTo>
                  <a:close/>
                  <a:moveTo>
                    <a:pt x="121491" y="103899"/>
                  </a:moveTo>
                  <a:lnTo>
                    <a:pt x="118977" y="105909"/>
                  </a:lnTo>
                  <a:lnTo>
                    <a:pt x="118424" y="105804"/>
                  </a:lnTo>
                  <a:lnTo>
                    <a:pt x="117605" y="103051"/>
                  </a:lnTo>
                  <a:lnTo>
                    <a:pt x="118939" y="101375"/>
                  </a:lnTo>
                  <a:lnTo>
                    <a:pt x="119720" y="99956"/>
                  </a:lnTo>
                  <a:lnTo>
                    <a:pt x="120282" y="99994"/>
                  </a:lnTo>
                  <a:lnTo>
                    <a:pt x="121044" y="101537"/>
                  </a:lnTo>
                  <a:lnTo>
                    <a:pt x="121491" y="103899"/>
                  </a:lnTo>
                  <a:close/>
                  <a:moveTo>
                    <a:pt x="67475" y="103280"/>
                  </a:moveTo>
                  <a:lnTo>
                    <a:pt x="68589" y="105737"/>
                  </a:lnTo>
                  <a:lnTo>
                    <a:pt x="69961" y="110976"/>
                  </a:lnTo>
                  <a:lnTo>
                    <a:pt x="72133" y="116824"/>
                  </a:lnTo>
                  <a:lnTo>
                    <a:pt x="71228" y="119263"/>
                  </a:lnTo>
                  <a:lnTo>
                    <a:pt x="71847" y="122387"/>
                  </a:lnTo>
                  <a:lnTo>
                    <a:pt x="71228" y="125635"/>
                  </a:lnTo>
                  <a:lnTo>
                    <a:pt x="66913" y="129407"/>
                  </a:lnTo>
                  <a:lnTo>
                    <a:pt x="62074" y="129578"/>
                  </a:lnTo>
                  <a:lnTo>
                    <a:pt x="57045" y="127759"/>
                  </a:lnTo>
                  <a:lnTo>
                    <a:pt x="49940" y="124244"/>
                  </a:lnTo>
                  <a:lnTo>
                    <a:pt x="49368" y="122272"/>
                  </a:lnTo>
                  <a:lnTo>
                    <a:pt x="48378" y="121177"/>
                  </a:lnTo>
                  <a:lnTo>
                    <a:pt x="46472" y="115167"/>
                  </a:lnTo>
                  <a:lnTo>
                    <a:pt x="46511" y="107728"/>
                  </a:lnTo>
                  <a:lnTo>
                    <a:pt x="50082" y="106785"/>
                  </a:lnTo>
                  <a:lnTo>
                    <a:pt x="57883" y="103222"/>
                  </a:lnTo>
                  <a:lnTo>
                    <a:pt x="59684" y="103785"/>
                  </a:lnTo>
                  <a:lnTo>
                    <a:pt x="61569" y="105604"/>
                  </a:lnTo>
                  <a:lnTo>
                    <a:pt x="63741" y="105709"/>
                  </a:lnTo>
                  <a:lnTo>
                    <a:pt x="66885" y="103127"/>
                  </a:lnTo>
                  <a:lnTo>
                    <a:pt x="67475" y="103280"/>
                  </a:lnTo>
                  <a:close/>
                  <a:moveTo>
                    <a:pt x="186233" y="130836"/>
                  </a:moveTo>
                  <a:lnTo>
                    <a:pt x="185242" y="131626"/>
                  </a:lnTo>
                  <a:lnTo>
                    <a:pt x="180822" y="130321"/>
                  </a:lnTo>
                  <a:lnTo>
                    <a:pt x="175441" y="127092"/>
                  </a:lnTo>
                  <a:lnTo>
                    <a:pt x="176231" y="120748"/>
                  </a:lnTo>
                  <a:lnTo>
                    <a:pt x="177613" y="117996"/>
                  </a:lnTo>
                  <a:lnTo>
                    <a:pt x="187433" y="125111"/>
                  </a:lnTo>
                  <a:lnTo>
                    <a:pt x="187557" y="127788"/>
                  </a:lnTo>
                  <a:lnTo>
                    <a:pt x="186233" y="130836"/>
                  </a:lnTo>
                  <a:close/>
                  <a:moveTo>
                    <a:pt x="69856" y="143408"/>
                  </a:moveTo>
                  <a:lnTo>
                    <a:pt x="68666" y="143666"/>
                  </a:lnTo>
                  <a:lnTo>
                    <a:pt x="67056" y="139922"/>
                  </a:lnTo>
                  <a:lnTo>
                    <a:pt x="66847" y="138741"/>
                  </a:lnTo>
                  <a:lnTo>
                    <a:pt x="68742" y="136341"/>
                  </a:lnTo>
                  <a:lnTo>
                    <a:pt x="69961" y="133617"/>
                  </a:lnTo>
                  <a:lnTo>
                    <a:pt x="73133" y="129426"/>
                  </a:lnTo>
                  <a:lnTo>
                    <a:pt x="74952" y="124501"/>
                  </a:lnTo>
                  <a:lnTo>
                    <a:pt x="75648" y="124578"/>
                  </a:lnTo>
                  <a:lnTo>
                    <a:pt x="74838" y="128969"/>
                  </a:lnTo>
                  <a:lnTo>
                    <a:pt x="70676" y="141151"/>
                  </a:lnTo>
                  <a:lnTo>
                    <a:pt x="69856" y="143408"/>
                  </a:lnTo>
                  <a:close/>
                  <a:moveTo>
                    <a:pt x="51864" y="137131"/>
                  </a:moveTo>
                  <a:lnTo>
                    <a:pt x="49082" y="137770"/>
                  </a:lnTo>
                  <a:lnTo>
                    <a:pt x="47663" y="136646"/>
                  </a:lnTo>
                  <a:lnTo>
                    <a:pt x="45053" y="136217"/>
                  </a:lnTo>
                  <a:lnTo>
                    <a:pt x="44120" y="129064"/>
                  </a:lnTo>
                  <a:lnTo>
                    <a:pt x="44387" y="128635"/>
                  </a:lnTo>
                  <a:lnTo>
                    <a:pt x="45701" y="129140"/>
                  </a:lnTo>
                  <a:lnTo>
                    <a:pt x="50206" y="132483"/>
                  </a:lnTo>
                  <a:lnTo>
                    <a:pt x="51778" y="136132"/>
                  </a:lnTo>
                  <a:lnTo>
                    <a:pt x="51864" y="137131"/>
                  </a:lnTo>
                  <a:close/>
                  <a:moveTo>
                    <a:pt x="118377" y="133445"/>
                  </a:moveTo>
                  <a:lnTo>
                    <a:pt x="117358" y="134141"/>
                  </a:lnTo>
                  <a:lnTo>
                    <a:pt x="113252" y="133636"/>
                  </a:lnTo>
                  <a:lnTo>
                    <a:pt x="108623" y="136855"/>
                  </a:lnTo>
                  <a:lnTo>
                    <a:pt x="106871" y="135836"/>
                  </a:lnTo>
                  <a:lnTo>
                    <a:pt x="107537" y="133779"/>
                  </a:lnTo>
                  <a:lnTo>
                    <a:pt x="108023" y="133026"/>
                  </a:lnTo>
                  <a:lnTo>
                    <a:pt x="109576" y="132150"/>
                  </a:lnTo>
                  <a:lnTo>
                    <a:pt x="110614" y="130874"/>
                  </a:lnTo>
                  <a:lnTo>
                    <a:pt x="111023" y="128874"/>
                  </a:lnTo>
                  <a:lnTo>
                    <a:pt x="111985" y="129950"/>
                  </a:lnTo>
                  <a:lnTo>
                    <a:pt x="114853" y="130397"/>
                  </a:lnTo>
                  <a:lnTo>
                    <a:pt x="116253" y="131036"/>
                  </a:lnTo>
                  <a:lnTo>
                    <a:pt x="117424" y="131979"/>
                  </a:lnTo>
                  <a:lnTo>
                    <a:pt x="118377" y="133445"/>
                  </a:lnTo>
                  <a:close/>
                  <a:moveTo>
                    <a:pt x="63179" y="138922"/>
                  </a:moveTo>
                  <a:lnTo>
                    <a:pt x="61389" y="139408"/>
                  </a:lnTo>
                  <a:lnTo>
                    <a:pt x="59341" y="138399"/>
                  </a:lnTo>
                  <a:lnTo>
                    <a:pt x="55997" y="134598"/>
                  </a:lnTo>
                  <a:lnTo>
                    <a:pt x="55578" y="133588"/>
                  </a:lnTo>
                  <a:lnTo>
                    <a:pt x="57331" y="134226"/>
                  </a:lnTo>
                  <a:lnTo>
                    <a:pt x="59512" y="136217"/>
                  </a:lnTo>
                  <a:lnTo>
                    <a:pt x="61293" y="136646"/>
                  </a:lnTo>
                  <a:lnTo>
                    <a:pt x="63732" y="138322"/>
                  </a:lnTo>
                  <a:lnTo>
                    <a:pt x="63179" y="138922"/>
                  </a:lnTo>
                  <a:close/>
                  <a:moveTo>
                    <a:pt x="86620" y="136884"/>
                  </a:moveTo>
                  <a:lnTo>
                    <a:pt x="91354" y="139760"/>
                  </a:lnTo>
                  <a:lnTo>
                    <a:pt x="94555" y="139589"/>
                  </a:lnTo>
                  <a:lnTo>
                    <a:pt x="96736" y="140780"/>
                  </a:lnTo>
                  <a:lnTo>
                    <a:pt x="97260" y="142618"/>
                  </a:lnTo>
                  <a:lnTo>
                    <a:pt x="97450" y="146695"/>
                  </a:lnTo>
                  <a:lnTo>
                    <a:pt x="95164" y="147885"/>
                  </a:lnTo>
                  <a:lnTo>
                    <a:pt x="92640" y="147485"/>
                  </a:lnTo>
                  <a:lnTo>
                    <a:pt x="89202" y="149038"/>
                  </a:lnTo>
                  <a:lnTo>
                    <a:pt x="77924" y="142380"/>
                  </a:lnTo>
                  <a:lnTo>
                    <a:pt x="78086" y="136808"/>
                  </a:lnTo>
                  <a:lnTo>
                    <a:pt x="78534" y="134617"/>
                  </a:lnTo>
                  <a:lnTo>
                    <a:pt x="83877" y="134093"/>
                  </a:lnTo>
                  <a:lnTo>
                    <a:pt x="86620" y="136884"/>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97" name="Freeform: Shape 96">
              <a:extLst>
                <a:ext uri="{FF2B5EF4-FFF2-40B4-BE49-F238E27FC236}">
                  <a16:creationId xmlns:a16="http://schemas.microsoft.com/office/drawing/2014/main" id="{F9106638-CD26-4B07-90EB-B3018B00791D}"/>
                </a:ext>
              </a:extLst>
            </p:cNvPr>
            <p:cNvSpPr/>
            <p:nvPr/>
          </p:nvSpPr>
          <p:spPr>
            <a:xfrm>
              <a:off x="7556339" y="1811178"/>
              <a:ext cx="346674" cy="224320"/>
            </a:xfrm>
            <a:custGeom>
              <a:avLst/>
              <a:gdLst>
                <a:gd name="connsiteX0" fmla="*/ 164611 w 161925"/>
                <a:gd name="connsiteY0" fmla="*/ 8153 h 104775"/>
                <a:gd name="connsiteX1" fmla="*/ 166031 w 161925"/>
                <a:gd name="connsiteY1" fmla="*/ 9782 h 104775"/>
                <a:gd name="connsiteX2" fmla="*/ 167821 w 161925"/>
                <a:gd name="connsiteY2" fmla="*/ 12411 h 104775"/>
                <a:gd name="connsiteX3" fmla="*/ 168307 w 161925"/>
                <a:gd name="connsiteY3" fmla="*/ 13916 h 104775"/>
                <a:gd name="connsiteX4" fmla="*/ 167697 w 161925"/>
                <a:gd name="connsiteY4" fmla="*/ 14802 h 104775"/>
                <a:gd name="connsiteX5" fmla="*/ 165907 w 161925"/>
                <a:gd name="connsiteY5" fmla="*/ 15554 h 104775"/>
                <a:gd name="connsiteX6" fmla="*/ 165497 w 161925"/>
                <a:gd name="connsiteY6" fmla="*/ 16364 h 104775"/>
                <a:gd name="connsiteX7" fmla="*/ 164706 w 161925"/>
                <a:gd name="connsiteY7" fmla="*/ 17726 h 104775"/>
                <a:gd name="connsiteX8" fmla="*/ 162611 w 161925"/>
                <a:gd name="connsiteY8" fmla="*/ 17974 h 104775"/>
                <a:gd name="connsiteX9" fmla="*/ 161534 w 161925"/>
                <a:gd name="connsiteY9" fmla="*/ 18983 h 104775"/>
                <a:gd name="connsiteX10" fmla="*/ 160248 w 161925"/>
                <a:gd name="connsiteY10" fmla="*/ 23413 h 104775"/>
                <a:gd name="connsiteX11" fmla="*/ 157791 w 161925"/>
                <a:gd name="connsiteY11" fmla="*/ 30728 h 104775"/>
                <a:gd name="connsiteX12" fmla="*/ 154162 w 161925"/>
                <a:gd name="connsiteY12" fmla="*/ 36271 h 104775"/>
                <a:gd name="connsiteX13" fmla="*/ 151257 w 161925"/>
                <a:gd name="connsiteY13" fmla="*/ 39300 h 104775"/>
                <a:gd name="connsiteX14" fmla="*/ 149962 w 161925"/>
                <a:gd name="connsiteY14" fmla="*/ 41624 h 104775"/>
                <a:gd name="connsiteX15" fmla="*/ 149152 w 161925"/>
                <a:gd name="connsiteY15" fmla="*/ 44405 h 104775"/>
                <a:gd name="connsiteX16" fmla="*/ 148961 w 161925"/>
                <a:gd name="connsiteY16" fmla="*/ 47196 h 104775"/>
                <a:gd name="connsiteX17" fmla="*/ 151743 w 161925"/>
                <a:gd name="connsiteY17" fmla="*/ 62436 h 104775"/>
                <a:gd name="connsiteX18" fmla="*/ 151714 w 161925"/>
                <a:gd name="connsiteY18" fmla="*/ 65179 h 104775"/>
                <a:gd name="connsiteX19" fmla="*/ 151057 w 161925"/>
                <a:gd name="connsiteY19" fmla="*/ 67989 h 104775"/>
                <a:gd name="connsiteX20" fmla="*/ 150581 w 161925"/>
                <a:gd name="connsiteY20" fmla="*/ 70838 h 104775"/>
                <a:gd name="connsiteX21" fmla="*/ 150971 w 161925"/>
                <a:gd name="connsiteY21" fmla="*/ 73305 h 104775"/>
                <a:gd name="connsiteX22" fmla="*/ 152810 w 161925"/>
                <a:gd name="connsiteY22" fmla="*/ 77514 h 104775"/>
                <a:gd name="connsiteX23" fmla="*/ 154762 w 161925"/>
                <a:gd name="connsiteY23" fmla="*/ 83782 h 104775"/>
                <a:gd name="connsiteX24" fmla="*/ 155553 w 161925"/>
                <a:gd name="connsiteY24" fmla="*/ 87773 h 104775"/>
                <a:gd name="connsiteX25" fmla="*/ 156848 w 161925"/>
                <a:gd name="connsiteY25" fmla="*/ 89230 h 104775"/>
                <a:gd name="connsiteX26" fmla="*/ 158096 w 161925"/>
                <a:gd name="connsiteY26" fmla="*/ 90306 h 104775"/>
                <a:gd name="connsiteX27" fmla="*/ 158353 w 161925"/>
                <a:gd name="connsiteY27" fmla="*/ 90983 h 104775"/>
                <a:gd name="connsiteX28" fmla="*/ 158315 w 161925"/>
                <a:gd name="connsiteY28" fmla="*/ 91678 h 104775"/>
                <a:gd name="connsiteX29" fmla="*/ 157667 w 161925"/>
                <a:gd name="connsiteY29" fmla="*/ 92469 h 104775"/>
                <a:gd name="connsiteX30" fmla="*/ 152038 w 161925"/>
                <a:gd name="connsiteY30" fmla="*/ 94555 h 104775"/>
                <a:gd name="connsiteX31" fmla="*/ 151305 w 161925"/>
                <a:gd name="connsiteY31" fmla="*/ 96317 h 104775"/>
                <a:gd name="connsiteX32" fmla="*/ 150695 w 161925"/>
                <a:gd name="connsiteY32" fmla="*/ 98288 h 104775"/>
                <a:gd name="connsiteX33" fmla="*/ 148237 w 161925"/>
                <a:gd name="connsiteY33" fmla="*/ 101194 h 104775"/>
                <a:gd name="connsiteX34" fmla="*/ 147485 w 161925"/>
                <a:gd name="connsiteY34" fmla="*/ 103899 h 104775"/>
                <a:gd name="connsiteX35" fmla="*/ 147018 w 161925"/>
                <a:gd name="connsiteY35" fmla="*/ 106994 h 104775"/>
                <a:gd name="connsiteX36" fmla="*/ 146961 w 161925"/>
                <a:gd name="connsiteY36" fmla="*/ 108099 h 104775"/>
                <a:gd name="connsiteX37" fmla="*/ 146285 w 161925"/>
                <a:gd name="connsiteY37" fmla="*/ 108233 h 104775"/>
                <a:gd name="connsiteX38" fmla="*/ 142551 w 161925"/>
                <a:gd name="connsiteY38" fmla="*/ 107594 h 104775"/>
                <a:gd name="connsiteX39" fmla="*/ 138436 w 161925"/>
                <a:gd name="connsiteY39" fmla="*/ 105585 h 104775"/>
                <a:gd name="connsiteX40" fmla="*/ 136636 w 161925"/>
                <a:gd name="connsiteY40" fmla="*/ 104070 h 104775"/>
                <a:gd name="connsiteX41" fmla="*/ 134864 w 161925"/>
                <a:gd name="connsiteY41" fmla="*/ 104089 h 104775"/>
                <a:gd name="connsiteX42" fmla="*/ 132722 w 161925"/>
                <a:gd name="connsiteY42" fmla="*/ 105080 h 104775"/>
                <a:gd name="connsiteX43" fmla="*/ 125044 w 161925"/>
                <a:gd name="connsiteY43" fmla="*/ 107947 h 104775"/>
                <a:gd name="connsiteX44" fmla="*/ 123158 w 161925"/>
                <a:gd name="connsiteY44" fmla="*/ 107280 h 104775"/>
                <a:gd name="connsiteX45" fmla="*/ 118777 w 161925"/>
                <a:gd name="connsiteY45" fmla="*/ 104461 h 104775"/>
                <a:gd name="connsiteX46" fmla="*/ 116557 w 161925"/>
                <a:gd name="connsiteY46" fmla="*/ 101384 h 104775"/>
                <a:gd name="connsiteX47" fmla="*/ 111614 w 161925"/>
                <a:gd name="connsiteY47" fmla="*/ 95250 h 104775"/>
                <a:gd name="connsiteX48" fmla="*/ 111214 w 161925"/>
                <a:gd name="connsiteY48" fmla="*/ 93783 h 104775"/>
                <a:gd name="connsiteX49" fmla="*/ 110567 w 161925"/>
                <a:gd name="connsiteY49" fmla="*/ 92612 h 104775"/>
                <a:gd name="connsiteX50" fmla="*/ 105290 w 161925"/>
                <a:gd name="connsiteY50" fmla="*/ 91087 h 104775"/>
                <a:gd name="connsiteX51" fmla="*/ 103337 w 161925"/>
                <a:gd name="connsiteY51" fmla="*/ 88811 h 104775"/>
                <a:gd name="connsiteX52" fmla="*/ 101718 w 161925"/>
                <a:gd name="connsiteY52" fmla="*/ 88497 h 104775"/>
                <a:gd name="connsiteX53" fmla="*/ 99336 w 161925"/>
                <a:gd name="connsiteY53" fmla="*/ 87354 h 104775"/>
                <a:gd name="connsiteX54" fmla="*/ 93155 w 161925"/>
                <a:gd name="connsiteY54" fmla="*/ 82487 h 104775"/>
                <a:gd name="connsiteX55" fmla="*/ 91621 w 161925"/>
                <a:gd name="connsiteY55" fmla="*/ 82029 h 104775"/>
                <a:gd name="connsiteX56" fmla="*/ 91250 w 161925"/>
                <a:gd name="connsiteY56" fmla="*/ 82848 h 104775"/>
                <a:gd name="connsiteX57" fmla="*/ 91354 w 161925"/>
                <a:gd name="connsiteY57" fmla="*/ 84001 h 104775"/>
                <a:gd name="connsiteX58" fmla="*/ 90964 w 161925"/>
                <a:gd name="connsiteY58" fmla="*/ 84668 h 104775"/>
                <a:gd name="connsiteX59" fmla="*/ 90173 w 161925"/>
                <a:gd name="connsiteY59" fmla="*/ 84649 h 104775"/>
                <a:gd name="connsiteX60" fmla="*/ 88745 w 161925"/>
                <a:gd name="connsiteY60" fmla="*/ 82858 h 104775"/>
                <a:gd name="connsiteX61" fmla="*/ 87030 w 161925"/>
                <a:gd name="connsiteY61" fmla="*/ 81277 h 104775"/>
                <a:gd name="connsiteX62" fmla="*/ 81686 w 161925"/>
                <a:gd name="connsiteY62" fmla="*/ 84249 h 104775"/>
                <a:gd name="connsiteX63" fmla="*/ 79753 w 161925"/>
                <a:gd name="connsiteY63" fmla="*/ 85039 h 104775"/>
                <a:gd name="connsiteX64" fmla="*/ 78057 w 161925"/>
                <a:gd name="connsiteY64" fmla="*/ 85220 h 104775"/>
                <a:gd name="connsiteX65" fmla="*/ 69590 w 161925"/>
                <a:gd name="connsiteY65" fmla="*/ 89106 h 104775"/>
                <a:gd name="connsiteX66" fmla="*/ 67008 w 161925"/>
                <a:gd name="connsiteY66" fmla="*/ 91202 h 104775"/>
                <a:gd name="connsiteX67" fmla="*/ 65941 w 161925"/>
                <a:gd name="connsiteY67" fmla="*/ 90983 h 104775"/>
                <a:gd name="connsiteX68" fmla="*/ 66189 w 161925"/>
                <a:gd name="connsiteY68" fmla="*/ 89011 h 104775"/>
                <a:gd name="connsiteX69" fmla="*/ 69714 w 161925"/>
                <a:gd name="connsiteY69" fmla="*/ 79134 h 104775"/>
                <a:gd name="connsiteX70" fmla="*/ 70342 w 161925"/>
                <a:gd name="connsiteY70" fmla="*/ 71256 h 104775"/>
                <a:gd name="connsiteX71" fmla="*/ 71628 w 161925"/>
                <a:gd name="connsiteY71" fmla="*/ 70171 h 104775"/>
                <a:gd name="connsiteX72" fmla="*/ 72009 w 161925"/>
                <a:gd name="connsiteY72" fmla="*/ 69075 h 104775"/>
                <a:gd name="connsiteX73" fmla="*/ 71457 w 161925"/>
                <a:gd name="connsiteY73" fmla="*/ 66551 h 104775"/>
                <a:gd name="connsiteX74" fmla="*/ 67799 w 161925"/>
                <a:gd name="connsiteY74" fmla="*/ 64932 h 104775"/>
                <a:gd name="connsiteX75" fmla="*/ 66323 w 161925"/>
                <a:gd name="connsiteY75" fmla="*/ 65170 h 104775"/>
                <a:gd name="connsiteX76" fmla="*/ 64989 w 161925"/>
                <a:gd name="connsiteY76" fmla="*/ 67885 h 104775"/>
                <a:gd name="connsiteX77" fmla="*/ 63608 w 161925"/>
                <a:gd name="connsiteY77" fmla="*/ 69837 h 104775"/>
                <a:gd name="connsiteX78" fmla="*/ 60379 w 161925"/>
                <a:gd name="connsiteY78" fmla="*/ 71028 h 104775"/>
                <a:gd name="connsiteX79" fmla="*/ 57598 w 161925"/>
                <a:gd name="connsiteY79" fmla="*/ 68971 h 104775"/>
                <a:gd name="connsiteX80" fmla="*/ 51092 w 161925"/>
                <a:gd name="connsiteY80" fmla="*/ 66218 h 104775"/>
                <a:gd name="connsiteX81" fmla="*/ 49454 w 161925"/>
                <a:gd name="connsiteY81" fmla="*/ 62541 h 104775"/>
                <a:gd name="connsiteX82" fmla="*/ 49063 w 161925"/>
                <a:gd name="connsiteY82" fmla="*/ 58836 h 104775"/>
                <a:gd name="connsiteX83" fmla="*/ 45625 w 161925"/>
                <a:gd name="connsiteY83" fmla="*/ 55254 h 104775"/>
                <a:gd name="connsiteX84" fmla="*/ 44196 w 161925"/>
                <a:gd name="connsiteY84" fmla="*/ 51016 h 104775"/>
                <a:gd name="connsiteX85" fmla="*/ 44768 w 161925"/>
                <a:gd name="connsiteY85" fmla="*/ 48054 h 104775"/>
                <a:gd name="connsiteX86" fmla="*/ 47892 w 161925"/>
                <a:gd name="connsiteY86" fmla="*/ 46101 h 104775"/>
                <a:gd name="connsiteX87" fmla="*/ 48778 w 161925"/>
                <a:gd name="connsiteY87" fmla="*/ 44405 h 104775"/>
                <a:gd name="connsiteX88" fmla="*/ 44844 w 161925"/>
                <a:gd name="connsiteY88" fmla="*/ 44672 h 104775"/>
                <a:gd name="connsiteX89" fmla="*/ 44044 w 161925"/>
                <a:gd name="connsiteY89" fmla="*/ 44263 h 104775"/>
                <a:gd name="connsiteX90" fmla="*/ 43872 w 161925"/>
                <a:gd name="connsiteY90" fmla="*/ 42739 h 104775"/>
                <a:gd name="connsiteX91" fmla="*/ 42129 w 161925"/>
                <a:gd name="connsiteY91" fmla="*/ 37519 h 104775"/>
                <a:gd name="connsiteX92" fmla="*/ 43672 w 161925"/>
                <a:gd name="connsiteY92" fmla="*/ 35462 h 104775"/>
                <a:gd name="connsiteX93" fmla="*/ 44348 w 161925"/>
                <a:gd name="connsiteY93" fmla="*/ 33461 h 104775"/>
                <a:gd name="connsiteX94" fmla="*/ 43082 w 161925"/>
                <a:gd name="connsiteY94" fmla="*/ 31756 h 104775"/>
                <a:gd name="connsiteX95" fmla="*/ 43415 w 161925"/>
                <a:gd name="connsiteY95" fmla="*/ 29804 h 104775"/>
                <a:gd name="connsiteX96" fmla="*/ 44405 w 161925"/>
                <a:gd name="connsiteY96" fmla="*/ 27832 h 104775"/>
                <a:gd name="connsiteX97" fmla="*/ 43805 w 161925"/>
                <a:gd name="connsiteY97" fmla="*/ 23251 h 104775"/>
                <a:gd name="connsiteX98" fmla="*/ 47711 w 161925"/>
                <a:gd name="connsiteY98" fmla="*/ 20822 h 104775"/>
                <a:gd name="connsiteX99" fmla="*/ 51502 w 161925"/>
                <a:gd name="connsiteY99" fmla="*/ 19107 h 104775"/>
                <a:gd name="connsiteX100" fmla="*/ 59550 w 161925"/>
                <a:gd name="connsiteY100" fmla="*/ 18231 h 104775"/>
                <a:gd name="connsiteX101" fmla="*/ 58760 w 161925"/>
                <a:gd name="connsiteY101" fmla="*/ 14021 h 104775"/>
                <a:gd name="connsiteX102" fmla="*/ 62008 w 161925"/>
                <a:gd name="connsiteY102" fmla="*/ 13830 h 104775"/>
                <a:gd name="connsiteX103" fmla="*/ 67485 w 161925"/>
                <a:gd name="connsiteY103" fmla="*/ 8754 h 104775"/>
                <a:gd name="connsiteX104" fmla="*/ 72914 w 161925"/>
                <a:gd name="connsiteY104" fmla="*/ 9649 h 104775"/>
                <a:gd name="connsiteX105" fmla="*/ 80772 w 161925"/>
                <a:gd name="connsiteY105" fmla="*/ 6163 h 104775"/>
                <a:gd name="connsiteX106" fmla="*/ 95908 w 161925"/>
                <a:gd name="connsiteY106" fmla="*/ 6210 h 104775"/>
                <a:gd name="connsiteX107" fmla="*/ 97974 w 161925"/>
                <a:gd name="connsiteY107" fmla="*/ 4191 h 104775"/>
                <a:gd name="connsiteX108" fmla="*/ 97612 w 161925"/>
                <a:gd name="connsiteY108" fmla="*/ 2162 h 104775"/>
                <a:gd name="connsiteX109" fmla="*/ 97660 w 161925"/>
                <a:gd name="connsiteY109" fmla="*/ 0 h 104775"/>
                <a:gd name="connsiteX110" fmla="*/ 100508 w 161925"/>
                <a:gd name="connsiteY110" fmla="*/ 600 h 104775"/>
                <a:gd name="connsiteX111" fmla="*/ 105270 w 161925"/>
                <a:gd name="connsiteY111" fmla="*/ 219 h 104775"/>
                <a:gd name="connsiteX112" fmla="*/ 123101 w 161925"/>
                <a:gd name="connsiteY112" fmla="*/ 4477 h 104775"/>
                <a:gd name="connsiteX113" fmla="*/ 127492 w 161925"/>
                <a:gd name="connsiteY113" fmla="*/ 4477 h 104775"/>
                <a:gd name="connsiteX114" fmla="*/ 133560 w 161925"/>
                <a:gd name="connsiteY114" fmla="*/ 8792 h 104775"/>
                <a:gd name="connsiteX115" fmla="*/ 136836 w 161925"/>
                <a:gd name="connsiteY115" fmla="*/ 9906 h 104775"/>
                <a:gd name="connsiteX116" fmla="*/ 146485 w 161925"/>
                <a:gd name="connsiteY116" fmla="*/ 9906 h 104775"/>
                <a:gd name="connsiteX117" fmla="*/ 161373 w 161925"/>
                <a:gd name="connsiteY117" fmla="*/ 11811 h 104775"/>
                <a:gd name="connsiteX118" fmla="*/ 164297 w 161925"/>
                <a:gd name="connsiteY118" fmla="*/ 8896 h 104775"/>
                <a:gd name="connsiteX119" fmla="*/ 164611 w 161925"/>
                <a:gd name="connsiteY119" fmla="*/ 8153 h 104775"/>
                <a:gd name="connsiteX120" fmla="*/ 28584 w 161925"/>
                <a:gd name="connsiteY120" fmla="*/ 42367 h 104775"/>
                <a:gd name="connsiteX121" fmla="*/ 26394 w 161925"/>
                <a:gd name="connsiteY121" fmla="*/ 44910 h 104775"/>
                <a:gd name="connsiteX122" fmla="*/ 25089 w 161925"/>
                <a:gd name="connsiteY122" fmla="*/ 43901 h 104775"/>
                <a:gd name="connsiteX123" fmla="*/ 24403 w 161925"/>
                <a:gd name="connsiteY123" fmla="*/ 42681 h 104775"/>
                <a:gd name="connsiteX124" fmla="*/ 21574 w 161925"/>
                <a:gd name="connsiteY124" fmla="*/ 48435 h 104775"/>
                <a:gd name="connsiteX125" fmla="*/ 18393 w 161925"/>
                <a:gd name="connsiteY125" fmla="*/ 49416 h 104775"/>
                <a:gd name="connsiteX126" fmla="*/ 16536 w 161925"/>
                <a:gd name="connsiteY126" fmla="*/ 48282 h 104775"/>
                <a:gd name="connsiteX127" fmla="*/ 16707 w 161925"/>
                <a:gd name="connsiteY127" fmla="*/ 46139 h 104775"/>
                <a:gd name="connsiteX128" fmla="*/ 14897 w 161925"/>
                <a:gd name="connsiteY128" fmla="*/ 40491 h 104775"/>
                <a:gd name="connsiteX129" fmla="*/ 12125 w 161925"/>
                <a:gd name="connsiteY129" fmla="*/ 38833 h 104775"/>
                <a:gd name="connsiteX130" fmla="*/ 8230 w 161925"/>
                <a:gd name="connsiteY130" fmla="*/ 38681 h 104775"/>
                <a:gd name="connsiteX131" fmla="*/ 5410 w 161925"/>
                <a:gd name="connsiteY131" fmla="*/ 36347 h 104775"/>
                <a:gd name="connsiteX132" fmla="*/ 16278 w 161925"/>
                <a:gd name="connsiteY132" fmla="*/ 34757 h 104775"/>
                <a:gd name="connsiteX133" fmla="*/ 17402 w 161925"/>
                <a:gd name="connsiteY133" fmla="*/ 32052 h 104775"/>
                <a:gd name="connsiteX134" fmla="*/ 19612 w 161925"/>
                <a:gd name="connsiteY134" fmla="*/ 29213 h 104775"/>
                <a:gd name="connsiteX135" fmla="*/ 21270 w 161925"/>
                <a:gd name="connsiteY135" fmla="*/ 28908 h 104775"/>
                <a:gd name="connsiteX136" fmla="*/ 22679 w 161925"/>
                <a:gd name="connsiteY136" fmla="*/ 29566 h 104775"/>
                <a:gd name="connsiteX137" fmla="*/ 22946 w 161925"/>
                <a:gd name="connsiteY137" fmla="*/ 31766 h 104775"/>
                <a:gd name="connsiteX138" fmla="*/ 23298 w 161925"/>
                <a:gd name="connsiteY138" fmla="*/ 32642 h 104775"/>
                <a:gd name="connsiteX139" fmla="*/ 28223 w 161925"/>
                <a:gd name="connsiteY139" fmla="*/ 33880 h 104775"/>
                <a:gd name="connsiteX140" fmla="*/ 30146 w 161925"/>
                <a:gd name="connsiteY140" fmla="*/ 37576 h 104775"/>
                <a:gd name="connsiteX141" fmla="*/ 30871 w 161925"/>
                <a:gd name="connsiteY141" fmla="*/ 42005 h 104775"/>
                <a:gd name="connsiteX142" fmla="*/ 28584 w 161925"/>
                <a:gd name="connsiteY142" fmla="*/ 42367 h 104775"/>
                <a:gd name="connsiteX143" fmla="*/ 39805 w 161925"/>
                <a:gd name="connsiteY143" fmla="*/ 56569 h 104775"/>
                <a:gd name="connsiteX144" fmla="*/ 37585 w 161925"/>
                <a:gd name="connsiteY144" fmla="*/ 57102 h 104775"/>
                <a:gd name="connsiteX145" fmla="*/ 32318 w 161925"/>
                <a:gd name="connsiteY145" fmla="*/ 53464 h 104775"/>
                <a:gd name="connsiteX146" fmla="*/ 33537 w 161925"/>
                <a:gd name="connsiteY146" fmla="*/ 50997 h 104775"/>
                <a:gd name="connsiteX147" fmla="*/ 35043 w 161925"/>
                <a:gd name="connsiteY147" fmla="*/ 50025 h 104775"/>
                <a:gd name="connsiteX148" fmla="*/ 39519 w 161925"/>
                <a:gd name="connsiteY148" fmla="*/ 51540 h 104775"/>
                <a:gd name="connsiteX149" fmla="*/ 40148 w 161925"/>
                <a:gd name="connsiteY149" fmla="*/ 55283 h 104775"/>
                <a:gd name="connsiteX150" fmla="*/ 39805 w 161925"/>
                <a:gd name="connsiteY150" fmla="*/ 56569 h 104775"/>
                <a:gd name="connsiteX151" fmla="*/ 20393 w 161925"/>
                <a:gd name="connsiteY151" fmla="*/ 52940 h 104775"/>
                <a:gd name="connsiteX152" fmla="*/ 22289 w 161925"/>
                <a:gd name="connsiteY152" fmla="*/ 54178 h 104775"/>
                <a:gd name="connsiteX153" fmla="*/ 24041 w 161925"/>
                <a:gd name="connsiteY153" fmla="*/ 53788 h 104775"/>
                <a:gd name="connsiteX154" fmla="*/ 25822 w 161925"/>
                <a:gd name="connsiteY154" fmla="*/ 52921 h 104775"/>
                <a:gd name="connsiteX155" fmla="*/ 29670 w 161925"/>
                <a:gd name="connsiteY155" fmla="*/ 53730 h 104775"/>
                <a:gd name="connsiteX156" fmla="*/ 38452 w 161925"/>
                <a:gd name="connsiteY156" fmla="*/ 59979 h 104775"/>
                <a:gd name="connsiteX157" fmla="*/ 39262 w 161925"/>
                <a:gd name="connsiteY157" fmla="*/ 61646 h 104775"/>
                <a:gd name="connsiteX158" fmla="*/ 34014 w 161925"/>
                <a:gd name="connsiteY158" fmla="*/ 62408 h 104775"/>
                <a:gd name="connsiteX159" fmla="*/ 32823 w 161925"/>
                <a:gd name="connsiteY159" fmla="*/ 64313 h 104775"/>
                <a:gd name="connsiteX160" fmla="*/ 31566 w 161925"/>
                <a:gd name="connsiteY160" fmla="*/ 65646 h 104775"/>
                <a:gd name="connsiteX161" fmla="*/ 30080 w 161925"/>
                <a:gd name="connsiteY161" fmla="*/ 66075 h 104775"/>
                <a:gd name="connsiteX162" fmla="*/ 27547 w 161925"/>
                <a:gd name="connsiteY162" fmla="*/ 68751 h 104775"/>
                <a:gd name="connsiteX163" fmla="*/ 24127 w 161925"/>
                <a:gd name="connsiteY163" fmla="*/ 71314 h 104775"/>
                <a:gd name="connsiteX164" fmla="*/ 23413 w 161925"/>
                <a:gd name="connsiteY164" fmla="*/ 72847 h 104775"/>
                <a:gd name="connsiteX165" fmla="*/ 17212 w 161925"/>
                <a:gd name="connsiteY165" fmla="*/ 72562 h 104775"/>
                <a:gd name="connsiteX166" fmla="*/ 13831 w 161925"/>
                <a:gd name="connsiteY166" fmla="*/ 73533 h 104775"/>
                <a:gd name="connsiteX167" fmla="*/ 11096 w 161925"/>
                <a:gd name="connsiteY167" fmla="*/ 76390 h 104775"/>
                <a:gd name="connsiteX168" fmla="*/ 9973 w 161925"/>
                <a:gd name="connsiteY168" fmla="*/ 81896 h 104775"/>
                <a:gd name="connsiteX169" fmla="*/ 7972 w 161925"/>
                <a:gd name="connsiteY169" fmla="*/ 86182 h 104775"/>
                <a:gd name="connsiteX170" fmla="*/ 5934 w 161925"/>
                <a:gd name="connsiteY170" fmla="*/ 87725 h 104775"/>
                <a:gd name="connsiteX171" fmla="*/ 3810 w 161925"/>
                <a:gd name="connsiteY171" fmla="*/ 87964 h 104775"/>
                <a:gd name="connsiteX172" fmla="*/ 3305 w 161925"/>
                <a:gd name="connsiteY172" fmla="*/ 86363 h 104775"/>
                <a:gd name="connsiteX173" fmla="*/ 3505 w 161925"/>
                <a:gd name="connsiteY173" fmla="*/ 84763 h 104775"/>
                <a:gd name="connsiteX174" fmla="*/ 7972 w 161925"/>
                <a:gd name="connsiteY174" fmla="*/ 78705 h 104775"/>
                <a:gd name="connsiteX175" fmla="*/ 8906 w 161925"/>
                <a:gd name="connsiteY175" fmla="*/ 76733 h 104775"/>
                <a:gd name="connsiteX176" fmla="*/ 6677 w 161925"/>
                <a:gd name="connsiteY176" fmla="*/ 75857 h 104775"/>
                <a:gd name="connsiteX177" fmla="*/ 4810 w 161925"/>
                <a:gd name="connsiteY177" fmla="*/ 73743 h 104775"/>
                <a:gd name="connsiteX178" fmla="*/ 734 w 161925"/>
                <a:gd name="connsiteY178" fmla="*/ 71266 h 104775"/>
                <a:gd name="connsiteX179" fmla="*/ 0 w 161925"/>
                <a:gd name="connsiteY179" fmla="*/ 69275 h 104775"/>
                <a:gd name="connsiteX180" fmla="*/ 971 w 161925"/>
                <a:gd name="connsiteY180" fmla="*/ 69123 h 104775"/>
                <a:gd name="connsiteX181" fmla="*/ 1867 w 161925"/>
                <a:gd name="connsiteY181" fmla="*/ 68551 h 104775"/>
                <a:gd name="connsiteX182" fmla="*/ 2953 w 161925"/>
                <a:gd name="connsiteY182" fmla="*/ 66875 h 104775"/>
                <a:gd name="connsiteX183" fmla="*/ 3457 w 161925"/>
                <a:gd name="connsiteY183" fmla="*/ 64951 h 104775"/>
                <a:gd name="connsiteX184" fmla="*/ 200 w 161925"/>
                <a:gd name="connsiteY184" fmla="*/ 59312 h 104775"/>
                <a:gd name="connsiteX185" fmla="*/ 1857 w 161925"/>
                <a:gd name="connsiteY185" fmla="*/ 58436 h 104775"/>
                <a:gd name="connsiteX186" fmla="*/ 3934 w 161925"/>
                <a:gd name="connsiteY186" fmla="*/ 58636 h 104775"/>
                <a:gd name="connsiteX187" fmla="*/ 6058 w 161925"/>
                <a:gd name="connsiteY187" fmla="*/ 60274 h 104775"/>
                <a:gd name="connsiteX188" fmla="*/ 8391 w 161925"/>
                <a:gd name="connsiteY188" fmla="*/ 58350 h 104775"/>
                <a:gd name="connsiteX189" fmla="*/ 9382 w 161925"/>
                <a:gd name="connsiteY189" fmla="*/ 58064 h 104775"/>
                <a:gd name="connsiteX190" fmla="*/ 11011 w 161925"/>
                <a:gd name="connsiteY190" fmla="*/ 58750 h 104775"/>
                <a:gd name="connsiteX191" fmla="*/ 12659 w 161925"/>
                <a:gd name="connsiteY191" fmla="*/ 55016 h 104775"/>
                <a:gd name="connsiteX192" fmla="*/ 16573 w 161925"/>
                <a:gd name="connsiteY192" fmla="*/ 53788 h 104775"/>
                <a:gd name="connsiteX193" fmla="*/ 18517 w 161925"/>
                <a:gd name="connsiteY193" fmla="*/ 52635 h 104775"/>
                <a:gd name="connsiteX194" fmla="*/ 20393 w 161925"/>
                <a:gd name="connsiteY194" fmla="*/ 5294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61925" h="104775">
                  <a:moveTo>
                    <a:pt x="164611" y="8153"/>
                  </a:moveTo>
                  <a:lnTo>
                    <a:pt x="166031" y="9782"/>
                  </a:lnTo>
                  <a:lnTo>
                    <a:pt x="167821" y="12411"/>
                  </a:lnTo>
                  <a:lnTo>
                    <a:pt x="168307" y="13916"/>
                  </a:lnTo>
                  <a:lnTo>
                    <a:pt x="167697" y="14802"/>
                  </a:lnTo>
                  <a:lnTo>
                    <a:pt x="165907" y="15554"/>
                  </a:lnTo>
                  <a:lnTo>
                    <a:pt x="165497" y="16364"/>
                  </a:lnTo>
                  <a:lnTo>
                    <a:pt x="164706" y="17726"/>
                  </a:lnTo>
                  <a:lnTo>
                    <a:pt x="162611" y="17974"/>
                  </a:lnTo>
                  <a:lnTo>
                    <a:pt x="161534" y="18983"/>
                  </a:lnTo>
                  <a:lnTo>
                    <a:pt x="160248" y="23413"/>
                  </a:lnTo>
                  <a:lnTo>
                    <a:pt x="157791" y="30728"/>
                  </a:lnTo>
                  <a:lnTo>
                    <a:pt x="154162" y="36271"/>
                  </a:lnTo>
                  <a:lnTo>
                    <a:pt x="151257" y="39300"/>
                  </a:lnTo>
                  <a:lnTo>
                    <a:pt x="149962" y="41624"/>
                  </a:lnTo>
                  <a:lnTo>
                    <a:pt x="149152" y="44405"/>
                  </a:lnTo>
                  <a:lnTo>
                    <a:pt x="148961" y="47196"/>
                  </a:lnTo>
                  <a:lnTo>
                    <a:pt x="151743" y="62436"/>
                  </a:lnTo>
                  <a:lnTo>
                    <a:pt x="151714" y="65179"/>
                  </a:lnTo>
                  <a:lnTo>
                    <a:pt x="151057" y="67989"/>
                  </a:lnTo>
                  <a:lnTo>
                    <a:pt x="150581" y="70838"/>
                  </a:lnTo>
                  <a:lnTo>
                    <a:pt x="150971" y="73305"/>
                  </a:lnTo>
                  <a:lnTo>
                    <a:pt x="152810" y="77514"/>
                  </a:lnTo>
                  <a:lnTo>
                    <a:pt x="154762" y="83782"/>
                  </a:lnTo>
                  <a:lnTo>
                    <a:pt x="155553" y="87773"/>
                  </a:lnTo>
                  <a:lnTo>
                    <a:pt x="156848" y="89230"/>
                  </a:lnTo>
                  <a:lnTo>
                    <a:pt x="158096" y="90306"/>
                  </a:lnTo>
                  <a:lnTo>
                    <a:pt x="158353" y="90983"/>
                  </a:lnTo>
                  <a:lnTo>
                    <a:pt x="158315" y="91678"/>
                  </a:lnTo>
                  <a:lnTo>
                    <a:pt x="157667" y="92469"/>
                  </a:lnTo>
                  <a:lnTo>
                    <a:pt x="152038" y="94555"/>
                  </a:lnTo>
                  <a:lnTo>
                    <a:pt x="151305" y="96317"/>
                  </a:lnTo>
                  <a:lnTo>
                    <a:pt x="150695" y="98288"/>
                  </a:lnTo>
                  <a:lnTo>
                    <a:pt x="148237" y="101194"/>
                  </a:lnTo>
                  <a:lnTo>
                    <a:pt x="147485" y="103899"/>
                  </a:lnTo>
                  <a:lnTo>
                    <a:pt x="147018" y="106994"/>
                  </a:lnTo>
                  <a:lnTo>
                    <a:pt x="146961" y="108099"/>
                  </a:lnTo>
                  <a:lnTo>
                    <a:pt x="146285" y="108233"/>
                  </a:lnTo>
                  <a:lnTo>
                    <a:pt x="142551" y="107594"/>
                  </a:lnTo>
                  <a:lnTo>
                    <a:pt x="138436" y="105585"/>
                  </a:lnTo>
                  <a:lnTo>
                    <a:pt x="136636" y="104070"/>
                  </a:lnTo>
                  <a:lnTo>
                    <a:pt x="134864" y="104089"/>
                  </a:lnTo>
                  <a:lnTo>
                    <a:pt x="132722" y="105080"/>
                  </a:lnTo>
                  <a:lnTo>
                    <a:pt x="125044" y="107947"/>
                  </a:lnTo>
                  <a:lnTo>
                    <a:pt x="123158" y="107280"/>
                  </a:lnTo>
                  <a:lnTo>
                    <a:pt x="118777" y="104461"/>
                  </a:lnTo>
                  <a:lnTo>
                    <a:pt x="116557" y="101384"/>
                  </a:lnTo>
                  <a:lnTo>
                    <a:pt x="111614" y="95250"/>
                  </a:lnTo>
                  <a:lnTo>
                    <a:pt x="111214" y="93783"/>
                  </a:lnTo>
                  <a:lnTo>
                    <a:pt x="110567" y="92612"/>
                  </a:lnTo>
                  <a:lnTo>
                    <a:pt x="105290" y="91087"/>
                  </a:lnTo>
                  <a:lnTo>
                    <a:pt x="103337" y="88811"/>
                  </a:lnTo>
                  <a:lnTo>
                    <a:pt x="101718" y="88497"/>
                  </a:lnTo>
                  <a:lnTo>
                    <a:pt x="99336" y="87354"/>
                  </a:lnTo>
                  <a:lnTo>
                    <a:pt x="93155" y="82487"/>
                  </a:lnTo>
                  <a:lnTo>
                    <a:pt x="91621" y="82029"/>
                  </a:lnTo>
                  <a:lnTo>
                    <a:pt x="91250" y="82848"/>
                  </a:lnTo>
                  <a:lnTo>
                    <a:pt x="91354" y="84001"/>
                  </a:lnTo>
                  <a:lnTo>
                    <a:pt x="90964" y="84668"/>
                  </a:lnTo>
                  <a:lnTo>
                    <a:pt x="90173" y="84649"/>
                  </a:lnTo>
                  <a:lnTo>
                    <a:pt x="88745" y="82858"/>
                  </a:lnTo>
                  <a:lnTo>
                    <a:pt x="87030" y="81277"/>
                  </a:lnTo>
                  <a:lnTo>
                    <a:pt x="81686" y="84249"/>
                  </a:lnTo>
                  <a:lnTo>
                    <a:pt x="79753" y="85039"/>
                  </a:lnTo>
                  <a:lnTo>
                    <a:pt x="78057" y="85220"/>
                  </a:lnTo>
                  <a:lnTo>
                    <a:pt x="69590" y="89106"/>
                  </a:lnTo>
                  <a:lnTo>
                    <a:pt x="67008" y="91202"/>
                  </a:lnTo>
                  <a:lnTo>
                    <a:pt x="65941" y="90983"/>
                  </a:lnTo>
                  <a:lnTo>
                    <a:pt x="66189" y="89011"/>
                  </a:lnTo>
                  <a:lnTo>
                    <a:pt x="69714" y="79134"/>
                  </a:lnTo>
                  <a:lnTo>
                    <a:pt x="70342" y="71256"/>
                  </a:lnTo>
                  <a:lnTo>
                    <a:pt x="71628" y="70171"/>
                  </a:lnTo>
                  <a:lnTo>
                    <a:pt x="72009" y="69075"/>
                  </a:lnTo>
                  <a:lnTo>
                    <a:pt x="71457" y="66551"/>
                  </a:lnTo>
                  <a:lnTo>
                    <a:pt x="67799" y="64932"/>
                  </a:lnTo>
                  <a:lnTo>
                    <a:pt x="66323" y="65170"/>
                  </a:lnTo>
                  <a:lnTo>
                    <a:pt x="64989" y="67885"/>
                  </a:lnTo>
                  <a:lnTo>
                    <a:pt x="63608" y="69837"/>
                  </a:lnTo>
                  <a:lnTo>
                    <a:pt x="60379" y="71028"/>
                  </a:lnTo>
                  <a:lnTo>
                    <a:pt x="57598" y="68971"/>
                  </a:lnTo>
                  <a:lnTo>
                    <a:pt x="51092" y="66218"/>
                  </a:lnTo>
                  <a:lnTo>
                    <a:pt x="49454" y="62541"/>
                  </a:lnTo>
                  <a:lnTo>
                    <a:pt x="49063" y="58836"/>
                  </a:lnTo>
                  <a:lnTo>
                    <a:pt x="45625" y="55254"/>
                  </a:lnTo>
                  <a:lnTo>
                    <a:pt x="44196" y="51016"/>
                  </a:lnTo>
                  <a:lnTo>
                    <a:pt x="44768" y="48054"/>
                  </a:lnTo>
                  <a:lnTo>
                    <a:pt x="47892" y="46101"/>
                  </a:lnTo>
                  <a:lnTo>
                    <a:pt x="48778" y="44405"/>
                  </a:lnTo>
                  <a:lnTo>
                    <a:pt x="44844" y="44672"/>
                  </a:lnTo>
                  <a:lnTo>
                    <a:pt x="44044" y="44263"/>
                  </a:lnTo>
                  <a:lnTo>
                    <a:pt x="43872" y="42739"/>
                  </a:lnTo>
                  <a:lnTo>
                    <a:pt x="42129" y="37519"/>
                  </a:lnTo>
                  <a:lnTo>
                    <a:pt x="43672" y="35462"/>
                  </a:lnTo>
                  <a:lnTo>
                    <a:pt x="44348" y="33461"/>
                  </a:lnTo>
                  <a:lnTo>
                    <a:pt x="43082" y="31756"/>
                  </a:lnTo>
                  <a:lnTo>
                    <a:pt x="43415" y="29804"/>
                  </a:lnTo>
                  <a:lnTo>
                    <a:pt x="44405" y="27832"/>
                  </a:lnTo>
                  <a:lnTo>
                    <a:pt x="43805" y="23251"/>
                  </a:lnTo>
                  <a:lnTo>
                    <a:pt x="47711" y="20822"/>
                  </a:lnTo>
                  <a:lnTo>
                    <a:pt x="51502" y="19107"/>
                  </a:lnTo>
                  <a:lnTo>
                    <a:pt x="59550" y="18231"/>
                  </a:lnTo>
                  <a:lnTo>
                    <a:pt x="58760" y="14021"/>
                  </a:lnTo>
                  <a:lnTo>
                    <a:pt x="62008" y="13830"/>
                  </a:lnTo>
                  <a:lnTo>
                    <a:pt x="67485" y="8754"/>
                  </a:lnTo>
                  <a:lnTo>
                    <a:pt x="72914" y="9649"/>
                  </a:lnTo>
                  <a:lnTo>
                    <a:pt x="80772" y="6163"/>
                  </a:lnTo>
                  <a:lnTo>
                    <a:pt x="95908" y="6210"/>
                  </a:lnTo>
                  <a:lnTo>
                    <a:pt x="97974" y="4191"/>
                  </a:lnTo>
                  <a:lnTo>
                    <a:pt x="97612" y="2162"/>
                  </a:lnTo>
                  <a:lnTo>
                    <a:pt x="97660" y="0"/>
                  </a:lnTo>
                  <a:lnTo>
                    <a:pt x="100508" y="600"/>
                  </a:lnTo>
                  <a:lnTo>
                    <a:pt x="105270" y="219"/>
                  </a:lnTo>
                  <a:lnTo>
                    <a:pt x="123101" y="4477"/>
                  </a:lnTo>
                  <a:lnTo>
                    <a:pt x="127492" y="4477"/>
                  </a:lnTo>
                  <a:lnTo>
                    <a:pt x="133560" y="8792"/>
                  </a:lnTo>
                  <a:lnTo>
                    <a:pt x="136836" y="9906"/>
                  </a:lnTo>
                  <a:lnTo>
                    <a:pt x="146485" y="9906"/>
                  </a:lnTo>
                  <a:lnTo>
                    <a:pt x="161373" y="11811"/>
                  </a:lnTo>
                  <a:lnTo>
                    <a:pt x="164297" y="8896"/>
                  </a:lnTo>
                  <a:lnTo>
                    <a:pt x="164611" y="8153"/>
                  </a:lnTo>
                  <a:close/>
                  <a:moveTo>
                    <a:pt x="28584" y="42367"/>
                  </a:moveTo>
                  <a:lnTo>
                    <a:pt x="26394" y="44910"/>
                  </a:lnTo>
                  <a:lnTo>
                    <a:pt x="25089" y="43901"/>
                  </a:lnTo>
                  <a:lnTo>
                    <a:pt x="24403" y="42681"/>
                  </a:lnTo>
                  <a:lnTo>
                    <a:pt x="21574" y="48435"/>
                  </a:lnTo>
                  <a:lnTo>
                    <a:pt x="18393" y="49416"/>
                  </a:lnTo>
                  <a:lnTo>
                    <a:pt x="16536" y="48282"/>
                  </a:lnTo>
                  <a:lnTo>
                    <a:pt x="16707" y="46139"/>
                  </a:lnTo>
                  <a:lnTo>
                    <a:pt x="14897" y="40491"/>
                  </a:lnTo>
                  <a:lnTo>
                    <a:pt x="12125" y="38833"/>
                  </a:lnTo>
                  <a:lnTo>
                    <a:pt x="8230" y="38681"/>
                  </a:lnTo>
                  <a:lnTo>
                    <a:pt x="5410" y="36347"/>
                  </a:lnTo>
                  <a:lnTo>
                    <a:pt x="16278" y="34757"/>
                  </a:lnTo>
                  <a:lnTo>
                    <a:pt x="17402" y="32052"/>
                  </a:lnTo>
                  <a:lnTo>
                    <a:pt x="19612" y="29213"/>
                  </a:lnTo>
                  <a:lnTo>
                    <a:pt x="21270" y="28908"/>
                  </a:lnTo>
                  <a:lnTo>
                    <a:pt x="22679" y="29566"/>
                  </a:lnTo>
                  <a:lnTo>
                    <a:pt x="22946" y="31766"/>
                  </a:lnTo>
                  <a:lnTo>
                    <a:pt x="23298" y="32642"/>
                  </a:lnTo>
                  <a:lnTo>
                    <a:pt x="28223" y="33880"/>
                  </a:lnTo>
                  <a:lnTo>
                    <a:pt x="30146" y="37576"/>
                  </a:lnTo>
                  <a:lnTo>
                    <a:pt x="30871" y="42005"/>
                  </a:lnTo>
                  <a:lnTo>
                    <a:pt x="28584" y="42367"/>
                  </a:lnTo>
                  <a:close/>
                  <a:moveTo>
                    <a:pt x="39805" y="56569"/>
                  </a:moveTo>
                  <a:lnTo>
                    <a:pt x="37585" y="57102"/>
                  </a:lnTo>
                  <a:lnTo>
                    <a:pt x="32318" y="53464"/>
                  </a:lnTo>
                  <a:lnTo>
                    <a:pt x="33537" y="50997"/>
                  </a:lnTo>
                  <a:lnTo>
                    <a:pt x="35043" y="50025"/>
                  </a:lnTo>
                  <a:lnTo>
                    <a:pt x="39519" y="51540"/>
                  </a:lnTo>
                  <a:lnTo>
                    <a:pt x="40148" y="55283"/>
                  </a:lnTo>
                  <a:lnTo>
                    <a:pt x="39805" y="56569"/>
                  </a:lnTo>
                  <a:close/>
                  <a:moveTo>
                    <a:pt x="20393" y="52940"/>
                  </a:moveTo>
                  <a:lnTo>
                    <a:pt x="22289" y="54178"/>
                  </a:lnTo>
                  <a:lnTo>
                    <a:pt x="24041" y="53788"/>
                  </a:lnTo>
                  <a:lnTo>
                    <a:pt x="25822" y="52921"/>
                  </a:lnTo>
                  <a:lnTo>
                    <a:pt x="29670" y="53730"/>
                  </a:lnTo>
                  <a:lnTo>
                    <a:pt x="38452" y="59979"/>
                  </a:lnTo>
                  <a:lnTo>
                    <a:pt x="39262" y="61646"/>
                  </a:lnTo>
                  <a:lnTo>
                    <a:pt x="34014" y="62408"/>
                  </a:lnTo>
                  <a:lnTo>
                    <a:pt x="32823" y="64313"/>
                  </a:lnTo>
                  <a:lnTo>
                    <a:pt x="31566" y="65646"/>
                  </a:lnTo>
                  <a:lnTo>
                    <a:pt x="30080" y="66075"/>
                  </a:lnTo>
                  <a:lnTo>
                    <a:pt x="27547" y="68751"/>
                  </a:lnTo>
                  <a:lnTo>
                    <a:pt x="24127" y="71314"/>
                  </a:lnTo>
                  <a:lnTo>
                    <a:pt x="23413" y="72847"/>
                  </a:lnTo>
                  <a:lnTo>
                    <a:pt x="17212" y="72562"/>
                  </a:lnTo>
                  <a:lnTo>
                    <a:pt x="13831" y="73533"/>
                  </a:lnTo>
                  <a:lnTo>
                    <a:pt x="11096" y="76390"/>
                  </a:lnTo>
                  <a:lnTo>
                    <a:pt x="9973" y="81896"/>
                  </a:lnTo>
                  <a:lnTo>
                    <a:pt x="7972" y="86182"/>
                  </a:lnTo>
                  <a:lnTo>
                    <a:pt x="5934" y="87725"/>
                  </a:lnTo>
                  <a:lnTo>
                    <a:pt x="3810" y="87964"/>
                  </a:lnTo>
                  <a:lnTo>
                    <a:pt x="3305" y="86363"/>
                  </a:lnTo>
                  <a:lnTo>
                    <a:pt x="3505" y="84763"/>
                  </a:lnTo>
                  <a:lnTo>
                    <a:pt x="7972" y="78705"/>
                  </a:lnTo>
                  <a:lnTo>
                    <a:pt x="8906" y="76733"/>
                  </a:lnTo>
                  <a:lnTo>
                    <a:pt x="6677" y="75857"/>
                  </a:lnTo>
                  <a:lnTo>
                    <a:pt x="4810" y="73743"/>
                  </a:lnTo>
                  <a:lnTo>
                    <a:pt x="734" y="71266"/>
                  </a:lnTo>
                  <a:lnTo>
                    <a:pt x="0" y="69275"/>
                  </a:lnTo>
                  <a:lnTo>
                    <a:pt x="971" y="69123"/>
                  </a:lnTo>
                  <a:lnTo>
                    <a:pt x="1867" y="68551"/>
                  </a:lnTo>
                  <a:lnTo>
                    <a:pt x="2953" y="66875"/>
                  </a:lnTo>
                  <a:lnTo>
                    <a:pt x="3457" y="64951"/>
                  </a:lnTo>
                  <a:lnTo>
                    <a:pt x="200" y="59312"/>
                  </a:lnTo>
                  <a:lnTo>
                    <a:pt x="1857" y="58436"/>
                  </a:lnTo>
                  <a:lnTo>
                    <a:pt x="3934" y="58636"/>
                  </a:lnTo>
                  <a:lnTo>
                    <a:pt x="6058" y="60274"/>
                  </a:lnTo>
                  <a:lnTo>
                    <a:pt x="8391" y="58350"/>
                  </a:lnTo>
                  <a:lnTo>
                    <a:pt x="9382" y="58064"/>
                  </a:lnTo>
                  <a:lnTo>
                    <a:pt x="11011" y="58750"/>
                  </a:lnTo>
                  <a:lnTo>
                    <a:pt x="12659" y="55016"/>
                  </a:lnTo>
                  <a:lnTo>
                    <a:pt x="16573" y="53788"/>
                  </a:lnTo>
                  <a:lnTo>
                    <a:pt x="18517" y="52635"/>
                  </a:lnTo>
                  <a:lnTo>
                    <a:pt x="20393" y="5294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98" name="Freeform: Shape 97">
              <a:extLst>
                <a:ext uri="{FF2B5EF4-FFF2-40B4-BE49-F238E27FC236}">
                  <a16:creationId xmlns:a16="http://schemas.microsoft.com/office/drawing/2014/main" id="{8E06D349-F090-4903-9457-1B417B739064}"/>
                </a:ext>
              </a:extLst>
            </p:cNvPr>
            <p:cNvSpPr/>
            <p:nvPr/>
          </p:nvSpPr>
          <p:spPr>
            <a:xfrm>
              <a:off x="5266210" y="3293799"/>
              <a:ext cx="1284734" cy="1121591"/>
            </a:xfrm>
            <a:custGeom>
              <a:avLst/>
              <a:gdLst>
                <a:gd name="connsiteX0" fmla="*/ 437512 w 600075"/>
                <a:gd name="connsiteY0" fmla="*/ 13040 h 523875"/>
                <a:gd name="connsiteX1" fmla="*/ 437550 w 600075"/>
                <a:gd name="connsiteY1" fmla="*/ 14316 h 523875"/>
                <a:gd name="connsiteX2" fmla="*/ 438598 w 600075"/>
                <a:gd name="connsiteY2" fmla="*/ 16068 h 523875"/>
                <a:gd name="connsiteX3" fmla="*/ 439684 w 600075"/>
                <a:gd name="connsiteY3" fmla="*/ 16716 h 523875"/>
                <a:gd name="connsiteX4" fmla="*/ 441970 w 600075"/>
                <a:gd name="connsiteY4" fmla="*/ 17612 h 523875"/>
                <a:gd name="connsiteX5" fmla="*/ 443732 w 600075"/>
                <a:gd name="connsiteY5" fmla="*/ 17736 h 523875"/>
                <a:gd name="connsiteX6" fmla="*/ 446132 w 600075"/>
                <a:gd name="connsiteY6" fmla="*/ 18155 h 523875"/>
                <a:gd name="connsiteX7" fmla="*/ 447761 w 600075"/>
                <a:gd name="connsiteY7" fmla="*/ 19164 h 523875"/>
                <a:gd name="connsiteX8" fmla="*/ 447856 w 600075"/>
                <a:gd name="connsiteY8" fmla="*/ 20736 h 523875"/>
                <a:gd name="connsiteX9" fmla="*/ 447447 w 600075"/>
                <a:gd name="connsiteY9" fmla="*/ 22488 h 523875"/>
                <a:gd name="connsiteX10" fmla="*/ 446456 w 600075"/>
                <a:gd name="connsiteY10" fmla="*/ 24098 h 523875"/>
                <a:gd name="connsiteX11" fmla="*/ 445894 w 600075"/>
                <a:gd name="connsiteY11" fmla="*/ 25327 h 523875"/>
                <a:gd name="connsiteX12" fmla="*/ 446418 w 600075"/>
                <a:gd name="connsiteY12" fmla="*/ 26032 h 523875"/>
                <a:gd name="connsiteX13" fmla="*/ 447275 w 600075"/>
                <a:gd name="connsiteY13" fmla="*/ 26584 h 523875"/>
                <a:gd name="connsiteX14" fmla="*/ 448199 w 600075"/>
                <a:gd name="connsiteY14" fmla="*/ 26736 h 523875"/>
                <a:gd name="connsiteX15" fmla="*/ 448828 w 600075"/>
                <a:gd name="connsiteY15" fmla="*/ 26556 h 523875"/>
                <a:gd name="connsiteX16" fmla="*/ 449304 w 600075"/>
                <a:gd name="connsiteY16" fmla="*/ 25584 h 523875"/>
                <a:gd name="connsiteX17" fmla="*/ 450209 w 600075"/>
                <a:gd name="connsiteY17" fmla="*/ 24394 h 523875"/>
                <a:gd name="connsiteX18" fmla="*/ 450713 w 600075"/>
                <a:gd name="connsiteY18" fmla="*/ 24241 h 523875"/>
                <a:gd name="connsiteX19" fmla="*/ 450675 w 600075"/>
                <a:gd name="connsiteY19" fmla="*/ 24917 h 523875"/>
                <a:gd name="connsiteX20" fmla="*/ 451104 w 600075"/>
                <a:gd name="connsiteY20" fmla="*/ 25755 h 523875"/>
                <a:gd name="connsiteX21" fmla="*/ 454047 w 600075"/>
                <a:gd name="connsiteY21" fmla="*/ 27156 h 523875"/>
                <a:gd name="connsiteX22" fmla="*/ 460505 w 600075"/>
                <a:gd name="connsiteY22" fmla="*/ 29766 h 523875"/>
                <a:gd name="connsiteX23" fmla="*/ 463039 w 600075"/>
                <a:gd name="connsiteY23" fmla="*/ 29813 h 523875"/>
                <a:gd name="connsiteX24" fmla="*/ 465087 w 600075"/>
                <a:gd name="connsiteY24" fmla="*/ 30118 h 523875"/>
                <a:gd name="connsiteX25" fmla="*/ 465687 w 600075"/>
                <a:gd name="connsiteY25" fmla="*/ 31213 h 523875"/>
                <a:gd name="connsiteX26" fmla="*/ 469802 w 600075"/>
                <a:gd name="connsiteY26" fmla="*/ 35233 h 523875"/>
                <a:gd name="connsiteX27" fmla="*/ 470783 w 600075"/>
                <a:gd name="connsiteY27" fmla="*/ 35128 h 523875"/>
                <a:gd name="connsiteX28" fmla="*/ 472612 w 600075"/>
                <a:gd name="connsiteY28" fmla="*/ 35223 h 523875"/>
                <a:gd name="connsiteX29" fmla="*/ 474821 w 600075"/>
                <a:gd name="connsiteY29" fmla="*/ 34900 h 523875"/>
                <a:gd name="connsiteX30" fmla="*/ 476422 w 600075"/>
                <a:gd name="connsiteY30" fmla="*/ 34147 h 523875"/>
                <a:gd name="connsiteX31" fmla="*/ 477469 w 600075"/>
                <a:gd name="connsiteY31" fmla="*/ 34271 h 523875"/>
                <a:gd name="connsiteX32" fmla="*/ 478631 w 600075"/>
                <a:gd name="connsiteY32" fmla="*/ 35052 h 523875"/>
                <a:gd name="connsiteX33" fmla="*/ 479984 w 600075"/>
                <a:gd name="connsiteY33" fmla="*/ 35728 h 523875"/>
                <a:gd name="connsiteX34" fmla="*/ 481737 w 600075"/>
                <a:gd name="connsiteY34" fmla="*/ 37052 h 523875"/>
                <a:gd name="connsiteX35" fmla="*/ 483298 w 600075"/>
                <a:gd name="connsiteY35" fmla="*/ 38681 h 523875"/>
                <a:gd name="connsiteX36" fmla="*/ 484375 w 600075"/>
                <a:gd name="connsiteY36" fmla="*/ 39214 h 523875"/>
                <a:gd name="connsiteX37" fmla="*/ 490861 w 600075"/>
                <a:gd name="connsiteY37" fmla="*/ 38119 h 523875"/>
                <a:gd name="connsiteX38" fmla="*/ 492309 w 600075"/>
                <a:gd name="connsiteY38" fmla="*/ 39081 h 523875"/>
                <a:gd name="connsiteX39" fmla="*/ 493843 w 600075"/>
                <a:gd name="connsiteY39" fmla="*/ 39071 h 523875"/>
                <a:gd name="connsiteX40" fmla="*/ 495567 w 600075"/>
                <a:gd name="connsiteY40" fmla="*/ 38824 h 523875"/>
                <a:gd name="connsiteX41" fmla="*/ 499320 w 600075"/>
                <a:gd name="connsiteY41" fmla="*/ 39329 h 523875"/>
                <a:gd name="connsiteX42" fmla="*/ 502368 w 600075"/>
                <a:gd name="connsiteY42" fmla="*/ 39205 h 523875"/>
                <a:gd name="connsiteX43" fmla="*/ 502644 w 600075"/>
                <a:gd name="connsiteY43" fmla="*/ 38805 h 523875"/>
                <a:gd name="connsiteX44" fmla="*/ 502901 w 600075"/>
                <a:gd name="connsiteY44" fmla="*/ 35185 h 523875"/>
                <a:gd name="connsiteX45" fmla="*/ 503387 w 600075"/>
                <a:gd name="connsiteY45" fmla="*/ 33899 h 523875"/>
                <a:gd name="connsiteX46" fmla="*/ 504111 w 600075"/>
                <a:gd name="connsiteY46" fmla="*/ 33556 h 523875"/>
                <a:gd name="connsiteX47" fmla="*/ 505911 w 600075"/>
                <a:gd name="connsiteY47" fmla="*/ 33814 h 523875"/>
                <a:gd name="connsiteX48" fmla="*/ 512474 w 600075"/>
                <a:gd name="connsiteY48" fmla="*/ 35957 h 523875"/>
                <a:gd name="connsiteX49" fmla="*/ 515179 w 600075"/>
                <a:gd name="connsiteY49" fmla="*/ 37300 h 523875"/>
                <a:gd name="connsiteX50" fmla="*/ 517779 w 600075"/>
                <a:gd name="connsiteY50" fmla="*/ 38348 h 523875"/>
                <a:gd name="connsiteX51" fmla="*/ 520046 w 600075"/>
                <a:gd name="connsiteY51" fmla="*/ 38462 h 523875"/>
                <a:gd name="connsiteX52" fmla="*/ 521551 w 600075"/>
                <a:gd name="connsiteY52" fmla="*/ 39167 h 523875"/>
                <a:gd name="connsiteX53" fmla="*/ 523656 w 600075"/>
                <a:gd name="connsiteY53" fmla="*/ 42596 h 523875"/>
                <a:gd name="connsiteX54" fmla="*/ 523294 w 600075"/>
                <a:gd name="connsiteY54" fmla="*/ 44320 h 523875"/>
                <a:gd name="connsiteX55" fmla="*/ 523485 w 600075"/>
                <a:gd name="connsiteY55" fmla="*/ 44958 h 523875"/>
                <a:gd name="connsiteX56" fmla="*/ 523704 w 600075"/>
                <a:gd name="connsiteY56" fmla="*/ 46149 h 523875"/>
                <a:gd name="connsiteX57" fmla="*/ 523647 w 600075"/>
                <a:gd name="connsiteY57" fmla="*/ 47472 h 523875"/>
                <a:gd name="connsiteX58" fmla="*/ 524199 w 600075"/>
                <a:gd name="connsiteY58" fmla="*/ 48339 h 523875"/>
                <a:gd name="connsiteX59" fmla="*/ 525199 w 600075"/>
                <a:gd name="connsiteY59" fmla="*/ 48444 h 523875"/>
                <a:gd name="connsiteX60" fmla="*/ 526475 w 600075"/>
                <a:gd name="connsiteY60" fmla="*/ 48187 h 523875"/>
                <a:gd name="connsiteX61" fmla="*/ 527876 w 600075"/>
                <a:gd name="connsiteY61" fmla="*/ 47673 h 523875"/>
                <a:gd name="connsiteX62" fmla="*/ 530333 w 600075"/>
                <a:gd name="connsiteY62" fmla="*/ 46206 h 523875"/>
                <a:gd name="connsiteX63" fmla="*/ 531066 w 600075"/>
                <a:gd name="connsiteY63" fmla="*/ 45968 h 523875"/>
                <a:gd name="connsiteX64" fmla="*/ 535181 w 600075"/>
                <a:gd name="connsiteY64" fmla="*/ 47634 h 523875"/>
                <a:gd name="connsiteX65" fmla="*/ 537000 w 600075"/>
                <a:gd name="connsiteY65" fmla="*/ 48749 h 523875"/>
                <a:gd name="connsiteX66" fmla="*/ 537629 w 600075"/>
                <a:gd name="connsiteY66" fmla="*/ 49959 h 523875"/>
                <a:gd name="connsiteX67" fmla="*/ 538572 w 600075"/>
                <a:gd name="connsiteY67" fmla="*/ 51197 h 523875"/>
                <a:gd name="connsiteX68" fmla="*/ 539801 w 600075"/>
                <a:gd name="connsiteY68" fmla="*/ 51378 h 523875"/>
                <a:gd name="connsiteX69" fmla="*/ 541554 w 600075"/>
                <a:gd name="connsiteY69" fmla="*/ 50206 h 523875"/>
                <a:gd name="connsiteX70" fmla="*/ 544287 w 600075"/>
                <a:gd name="connsiteY70" fmla="*/ 48949 h 523875"/>
                <a:gd name="connsiteX71" fmla="*/ 548935 w 600075"/>
                <a:gd name="connsiteY71" fmla="*/ 50054 h 523875"/>
                <a:gd name="connsiteX72" fmla="*/ 554107 w 600075"/>
                <a:gd name="connsiteY72" fmla="*/ 51654 h 523875"/>
                <a:gd name="connsiteX73" fmla="*/ 556346 w 600075"/>
                <a:gd name="connsiteY73" fmla="*/ 51845 h 523875"/>
                <a:gd name="connsiteX74" fmla="*/ 556422 w 600075"/>
                <a:gd name="connsiteY74" fmla="*/ 51063 h 523875"/>
                <a:gd name="connsiteX75" fmla="*/ 556831 w 600075"/>
                <a:gd name="connsiteY75" fmla="*/ 49949 h 523875"/>
                <a:gd name="connsiteX76" fmla="*/ 557679 w 600075"/>
                <a:gd name="connsiteY76" fmla="*/ 49387 h 523875"/>
                <a:gd name="connsiteX77" fmla="*/ 558956 w 600075"/>
                <a:gd name="connsiteY77" fmla="*/ 49225 h 523875"/>
                <a:gd name="connsiteX78" fmla="*/ 560727 w 600075"/>
                <a:gd name="connsiteY78" fmla="*/ 48635 h 523875"/>
                <a:gd name="connsiteX79" fmla="*/ 562746 w 600075"/>
                <a:gd name="connsiteY79" fmla="*/ 47663 h 523875"/>
                <a:gd name="connsiteX80" fmla="*/ 564852 w 600075"/>
                <a:gd name="connsiteY80" fmla="*/ 47263 h 523875"/>
                <a:gd name="connsiteX81" fmla="*/ 567052 w 600075"/>
                <a:gd name="connsiteY81" fmla="*/ 47987 h 523875"/>
                <a:gd name="connsiteX82" fmla="*/ 569709 w 600075"/>
                <a:gd name="connsiteY82" fmla="*/ 48578 h 523875"/>
                <a:gd name="connsiteX83" fmla="*/ 571300 w 600075"/>
                <a:gd name="connsiteY83" fmla="*/ 48568 h 523875"/>
                <a:gd name="connsiteX84" fmla="*/ 572062 w 600075"/>
                <a:gd name="connsiteY84" fmla="*/ 50854 h 523875"/>
                <a:gd name="connsiteX85" fmla="*/ 573348 w 600075"/>
                <a:gd name="connsiteY85" fmla="*/ 51721 h 523875"/>
                <a:gd name="connsiteX86" fmla="*/ 573853 w 600075"/>
                <a:gd name="connsiteY86" fmla="*/ 53702 h 523875"/>
                <a:gd name="connsiteX87" fmla="*/ 571490 w 600075"/>
                <a:gd name="connsiteY87" fmla="*/ 54731 h 523875"/>
                <a:gd name="connsiteX88" fmla="*/ 570100 w 600075"/>
                <a:gd name="connsiteY88" fmla="*/ 54873 h 523875"/>
                <a:gd name="connsiteX89" fmla="*/ 569671 w 600075"/>
                <a:gd name="connsiteY89" fmla="*/ 58255 h 523875"/>
                <a:gd name="connsiteX90" fmla="*/ 570338 w 600075"/>
                <a:gd name="connsiteY90" fmla="*/ 59207 h 523875"/>
                <a:gd name="connsiteX91" fmla="*/ 571662 w 600075"/>
                <a:gd name="connsiteY91" fmla="*/ 60103 h 523875"/>
                <a:gd name="connsiteX92" fmla="*/ 572024 w 600075"/>
                <a:gd name="connsiteY92" fmla="*/ 61141 h 523875"/>
                <a:gd name="connsiteX93" fmla="*/ 572291 w 600075"/>
                <a:gd name="connsiteY93" fmla="*/ 66094 h 523875"/>
                <a:gd name="connsiteX94" fmla="*/ 569586 w 600075"/>
                <a:gd name="connsiteY94" fmla="*/ 69075 h 523875"/>
                <a:gd name="connsiteX95" fmla="*/ 565795 w 600075"/>
                <a:gd name="connsiteY95" fmla="*/ 72419 h 523875"/>
                <a:gd name="connsiteX96" fmla="*/ 547240 w 600075"/>
                <a:gd name="connsiteY96" fmla="*/ 83134 h 523875"/>
                <a:gd name="connsiteX97" fmla="*/ 542820 w 600075"/>
                <a:gd name="connsiteY97" fmla="*/ 88306 h 523875"/>
                <a:gd name="connsiteX98" fmla="*/ 541134 w 600075"/>
                <a:gd name="connsiteY98" fmla="*/ 89497 h 523875"/>
                <a:gd name="connsiteX99" fmla="*/ 527342 w 600075"/>
                <a:gd name="connsiteY99" fmla="*/ 92745 h 523875"/>
                <a:gd name="connsiteX100" fmla="*/ 517703 w 600075"/>
                <a:gd name="connsiteY100" fmla="*/ 96212 h 523875"/>
                <a:gd name="connsiteX101" fmla="*/ 513083 w 600075"/>
                <a:gd name="connsiteY101" fmla="*/ 97469 h 523875"/>
                <a:gd name="connsiteX102" fmla="*/ 507311 w 600075"/>
                <a:gd name="connsiteY102" fmla="*/ 103479 h 523875"/>
                <a:gd name="connsiteX103" fmla="*/ 504577 w 600075"/>
                <a:gd name="connsiteY103" fmla="*/ 105899 h 523875"/>
                <a:gd name="connsiteX104" fmla="*/ 506759 w 600075"/>
                <a:gd name="connsiteY104" fmla="*/ 106566 h 523875"/>
                <a:gd name="connsiteX105" fmla="*/ 509302 w 600075"/>
                <a:gd name="connsiteY105" fmla="*/ 109433 h 523875"/>
                <a:gd name="connsiteX106" fmla="*/ 508445 w 600075"/>
                <a:gd name="connsiteY106" fmla="*/ 110699 h 523875"/>
                <a:gd name="connsiteX107" fmla="*/ 504739 w 600075"/>
                <a:gd name="connsiteY107" fmla="*/ 112662 h 523875"/>
                <a:gd name="connsiteX108" fmla="*/ 503120 w 600075"/>
                <a:gd name="connsiteY108" fmla="*/ 113262 h 523875"/>
                <a:gd name="connsiteX109" fmla="*/ 502244 w 600075"/>
                <a:gd name="connsiteY109" fmla="*/ 112947 h 523875"/>
                <a:gd name="connsiteX110" fmla="*/ 501415 w 600075"/>
                <a:gd name="connsiteY110" fmla="*/ 113214 h 523875"/>
                <a:gd name="connsiteX111" fmla="*/ 495205 w 600075"/>
                <a:gd name="connsiteY111" fmla="*/ 123549 h 523875"/>
                <a:gd name="connsiteX112" fmla="*/ 489718 w 600075"/>
                <a:gd name="connsiteY112" fmla="*/ 130959 h 523875"/>
                <a:gd name="connsiteX113" fmla="*/ 486632 w 600075"/>
                <a:gd name="connsiteY113" fmla="*/ 134179 h 523875"/>
                <a:gd name="connsiteX114" fmla="*/ 483470 w 600075"/>
                <a:gd name="connsiteY114" fmla="*/ 138970 h 523875"/>
                <a:gd name="connsiteX115" fmla="*/ 476736 w 600075"/>
                <a:gd name="connsiteY115" fmla="*/ 151286 h 523875"/>
                <a:gd name="connsiteX116" fmla="*/ 476688 w 600075"/>
                <a:gd name="connsiteY116" fmla="*/ 154829 h 523875"/>
                <a:gd name="connsiteX117" fmla="*/ 480003 w 600075"/>
                <a:gd name="connsiteY117" fmla="*/ 167011 h 523875"/>
                <a:gd name="connsiteX118" fmla="*/ 481908 w 600075"/>
                <a:gd name="connsiteY118" fmla="*/ 170202 h 523875"/>
                <a:gd name="connsiteX119" fmla="*/ 484575 w 600075"/>
                <a:gd name="connsiteY119" fmla="*/ 172879 h 523875"/>
                <a:gd name="connsiteX120" fmla="*/ 489623 w 600075"/>
                <a:gd name="connsiteY120" fmla="*/ 175155 h 523875"/>
                <a:gd name="connsiteX121" fmla="*/ 490871 w 600075"/>
                <a:gd name="connsiteY121" fmla="*/ 177394 h 523875"/>
                <a:gd name="connsiteX122" fmla="*/ 489128 w 600075"/>
                <a:gd name="connsiteY122" fmla="*/ 179527 h 523875"/>
                <a:gd name="connsiteX123" fmla="*/ 484079 w 600075"/>
                <a:gd name="connsiteY123" fmla="*/ 183309 h 523875"/>
                <a:gd name="connsiteX124" fmla="*/ 475297 w 600075"/>
                <a:gd name="connsiteY124" fmla="*/ 188414 h 523875"/>
                <a:gd name="connsiteX125" fmla="*/ 471564 w 600075"/>
                <a:gd name="connsiteY125" fmla="*/ 192434 h 523875"/>
                <a:gd name="connsiteX126" fmla="*/ 470773 w 600075"/>
                <a:gd name="connsiteY126" fmla="*/ 196301 h 523875"/>
                <a:gd name="connsiteX127" fmla="*/ 468201 w 600075"/>
                <a:gd name="connsiteY127" fmla="*/ 198044 h 523875"/>
                <a:gd name="connsiteX128" fmla="*/ 467230 w 600075"/>
                <a:gd name="connsiteY128" fmla="*/ 203444 h 523875"/>
                <a:gd name="connsiteX129" fmla="*/ 465668 w 600075"/>
                <a:gd name="connsiteY129" fmla="*/ 207016 h 523875"/>
                <a:gd name="connsiteX130" fmla="*/ 465372 w 600075"/>
                <a:gd name="connsiteY130" fmla="*/ 208226 h 523875"/>
                <a:gd name="connsiteX131" fmla="*/ 463715 w 600075"/>
                <a:gd name="connsiteY131" fmla="*/ 210931 h 523875"/>
                <a:gd name="connsiteX132" fmla="*/ 463496 w 600075"/>
                <a:gd name="connsiteY132" fmla="*/ 212903 h 523875"/>
                <a:gd name="connsiteX133" fmla="*/ 466211 w 600075"/>
                <a:gd name="connsiteY133" fmla="*/ 215608 h 523875"/>
                <a:gd name="connsiteX134" fmla="*/ 464868 w 600075"/>
                <a:gd name="connsiteY134" fmla="*/ 216780 h 523875"/>
                <a:gd name="connsiteX135" fmla="*/ 463525 w 600075"/>
                <a:gd name="connsiteY135" fmla="*/ 217294 h 523875"/>
                <a:gd name="connsiteX136" fmla="*/ 460429 w 600075"/>
                <a:gd name="connsiteY136" fmla="*/ 217608 h 523875"/>
                <a:gd name="connsiteX137" fmla="*/ 450018 w 600075"/>
                <a:gd name="connsiteY137" fmla="*/ 217951 h 523875"/>
                <a:gd name="connsiteX138" fmla="*/ 441646 w 600075"/>
                <a:gd name="connsiteY138" fmla="*/ 223790 h 523875"/>
                <a:gd name="connsiteX139" fmla="*/ 437464 w 600075"/>
                <a:gd name="connsiteY139" fmla="*/ 228952 h 523875"/>
                <a:gd name="connsiteX140" fmla="*/ 433673 w 600075"/>
                <a:gd name="connsiteY140" fmla="*/ 238525 h 523875"/>
                <a:gd name="connsiteX141" fmla="*/ 429073 w 600075"/>
                <a:gd name="connsiteY141" fmla="*/ 244154 h 523875"/>
                <a:gd name="connsiteX142" fmla="*/ 427044 w 600075"/>
                <a:gd name="connsiteY142" fmla="*/ 245193 h 523875"/>
                <a:gd name="connsiteX143" fmla="*/ 423891 w 600075"/>
                <a:gd name="connsiteY143" fmla="*/ 242726 h 523875"/>
                <a:gd name="connsiteX144" fmla="*/ 419948 w 600075"/>
                <a:gd name="connsiteY144" fmla="*/ 242345 h 523875"/>
                <a:gd name="connsiteX145" fmla="*/ 416128 w 600075"/>
                <a:gd name="connsiteY145" fmla="*/ 243164 h 523875"/>
                <a:gd name="connsiteX146" fmla="*/ 414128 w 600075"/>
                <a:gd name="connsiteY146" fmla="*/ 245126 h 523875"/>
                <a:gd name="connsiteX147" fmla="*/ 411004 w 600075"/>
                <a:gd name="connsiteY147" fmla="*/ 246221 h 523875"/>
                <a:gd name="connsiteX148" fmla="*/ 407946 w 600075"/>
                <a:gd name="connsiteY148" fmla="*/ 245278 h 523875"/>
                <a:gd name="connsiteX149" fmla="*/ 401336 w 600075"/>
                <a:gd name="connsiteY149" fmla="*/ 244764 h 523875"/>
                <a:gd name="connsiteX150" fmla="*/ 398393 w 600075"/>
                <a:gd name="connsiteY150" fmla="*/ 244859 h 523875"/>
                <a:gd name="connsiteX151" fmla="*/ 393792 w 600075"/>
                <a:gd name="connsiteY151" fmla="*/ 246450 h 523875"/>
                <a:gd name="connsiteX152" fmla="*/ 389849 w 600075"/>
                <a:gd name="connsiteY152" fmla="*/ 245393 h 523875"/>
                <a:gd name="connsiteX153" fmla="*/ 383191 w 600075"/>
                <a:gd name="connsiteY153" fmla="*/ 244850 h 523875"/>
                <a:gd name="connsiteX154" fmla="*/ 368780 w 600075"/>
                <a:gd name="connsiteY154" fmla="*/ 246116 h 523875"/>
                <a:gd name="connsiteX155" fmla="*/ 366960 w 600075"/>
                <a:gd name="connsiteY155" fmla="*/ 246707 h 523875"/>
                <a:gd name="connsiteX156" fmla="*/ 365160 w 600075"/>
                <a:gd name="connsiteY156" fmla="*/ 249069 h 523875"/>
                <a:gd name="connsiteX157" fmla="*/ 360569 w 600075"/>
                <a:gd name="connsiteY157" fmla="*/ 253136 h 523875"/>
                <a:gd name="connsiteX158" fmla="*/ 353587 w 600075"/>
                <a:gd name="connsiteY158" fmla="*/ 253279 h 523875"/>
                <a:gd name="connsiteX159" fmla="*/ 347272 w 600075"/>
                <a:gd name="connsiteY159" fmla="*/ 255870 h 523875"/>
                <a:gd name="connsiteX160" fmla="*/ 345691 w 600075"/>
                <a:gd name="connsiteY160" fmla="*/ 257527 h 523875"/>
                <a:gd name="connsiteX161" fmla="*/ 343043 w 600075"/>
                <a:gd name="connsiteY161" fmla="*/ 262090 h 523875"/>
                <a:gd name="connsiteX162" fmla="*/ 342214 w 600075"/>
                <a:gd name="connsiteY162" fmla="*/ 265414 h 523875"/>
                <a:gd name="connsiteX163" fmla="*/ 341662 w 600075"/>
                <a:gd name="connsiteY163" fmla="*/ 265443 h 523875"/>
                <a:gd name="connsiteX164" fmla="*/ 340976 w 600075"/>
                <a:gd name="connsiteY164" fmla="*/ 264623 h 523875"/>
                <a:gd name="connsiteX165" fmla="*/ 340005 w 600075"/>
                <a:gd name="connsiteY165" fmla="*/ 264890 h 523875"/>
                <a:gd name="connsiteX166" fmla="*/ 339500 w 600075"/>
                <a:gd name="connsiteY166" fmla="*/ 267424 h 523875"/>
                <a:gd name="connsiteX167" fmla="*/ 337128 w 600075"/>
                <a:gd name="connsiteY167" fmla="*/ 268576 h 523875"/>
                <a:gd name="connsiteX168" fmla="*/ 335147 w 600075"/>
                <a:gd name="connsiteY168" fmla="*/ 268996 h 523875"/>
                <a:gd name="connsiteX169" fmla="*/ 330260 w 600075"/>
                <a:gd name="connsiteY169" fmla="*/ 266948 h 523875"/>
                <a:gd name="connsiteX170" fmla="*/ 326184 w 600075"/>
                <a:gd name="connsiteY170" fmla="*/ 263871 h 523875"/>
                <a:gd name="connsiteX171" fmla="*/ 324050 w 600075"/>
                <a:gd name="connsiteY171" fmla="*/ 263652 h 523875"/>
                <a:gd name="connsiteX172" fmla="*/ 320583 w 600075"/>
                <a:gd name="connsiteY172" fmla="*/ 258851 h 523875"/>
                <a:gd name="connsiteX173" fmla="*/ 319088 w 600075"/>
                <a:gd name="connsiteY173" fmla="*/ 255794 h 523875"/>
                <a:gd name="connsiteX174" fmla="*/ 318030 w 600075"/>
                <a:gd name="connsiteY174" fmla="*/ 252479 h 523875"/>
                <a:gd name="connsiteX175" fmla="*/ 318249 w 600075"/>
                <a:gd name="connsiteY175" fmla="*/ 251212 h 523875"/>
                <a:gd name="connsiteX176" fmla="*/ 317954 w 600075"/>
                <a:gd name="connsiteY176" fmla="*/ 250155 h 523875"/>
                <a:gd name="connsiteX177" fmla="*/ 314878 w 600075"/>
                <a:gd name="connsiteY177" fmla="*/ 248812 h 523875"/>
                <a:gd name="connsiteX178" fmla="*/ 314125 w 600075"/>
                <a:gd name="connsiteY178" fmla="*/ 245764 h 523875"/>
                <a:gd name="connsiteX179" fmla="*/ 316373 w 600075"/>
                <a:gd name="connsiteY179" fmla="*/ 241792 h 523875"/>
                <a:gd name="connsiteX180" fmla="*/ 318211 w 600075"/>
                <a:gd name="connsiteY180" fmla="*/ 240106 h 523875"/>
                <a:gd name="connsiteX181" fmla="*/ 319354 w 600075"/>
                <a:gd name="connsiteY181" fmla="*/ 239620 h 523875"/>
                <a:gd name="connsiteX182" fmla="*/ 316573 w 600075"/>
                <a:gd name="connsiteY182" fmla="*/ 239792 h 523875"/>
                <a:gd name="connsiteX183" fmla="*/ 314563 w 600075"/>
                <a:gd name="connsiteY183" fmla="*/ 242345 h 523875"/>
                <a:gd name="connsiteX184" fmla="*/ 311991 w 600075"/>
                <a:gd name="connsiteY184" fmla="*/ 238249 h 523875"/>
                <a:gd name="connsiteX185" fmla="*/ 301504 w 600075"/>
                <a:gd name="connsiteY185" fmla="*/ 230257 h 523875"/>
                <a:gd name="connsiteX186" fmla="*/ 302181 w 600075"/>
                <a:gd name="connsiteY186" fmla="*/ 228419 h 523875"/>
                <a:gd name="connsiteX187" fmla="*/ 302066 w 600075"/>
                <a:gd name="connsiteY187" fmla="*/ 227428 h 523875"/>
                <a:gd name="connsiteX188" fmla="*/ 300304 w 600075"/>
                <a:gd name="connsiteY188" fmla="*/ 229571 h 523875"/>
                <a:gd name="connsiteX189" fmla="*/ 299104 w 600075"/>
                <a:gd name="connsiteY189" fmla="*/ 230124 h 523875"/>
                <a:gd name="connsiteX190" fmla="*/ 293742 w 600075"/>
                <a:gd name="connsiteY190" fmla="*/ 229781 h 523875"/>
                <a:gd name="connsiteX191" fmla="*/ 287569 w 600075"/>
                <a:gd name="connsiteY191" fmla="*/ 230762 h 523875"/>
                <a:gd name="connsiteX192" fmla="*/ 285941 w 600075"/>
                <a:gd name="connsiteY192" fmla="*/ 222437 h 523875"/>
                <a:gd name="connsiteX193" fmla="*/ 285169 w 600075"/>
                <a:gd name="connsiteY193" fmla="*/ 219237 h 523875"/>
                <a:gd name="connsiteX194" fmla="*/ 284969 w 600075"/>
                <a:gd name="connsiteY194" fmla="*/ 217160 h 523875"/>
                <a:gd name="connsiteX195" fmla="*/ 286560 w 600075"/>
                <a:gd name="connsiteY195" fmla="*/ 212360 h 523875"/>
                <a:gd name="connsiteX196" fmla="*/ 288303 w 600075"/>
                <a:gd name="connsiteY196" fmla="*/ 210398 h 523875"/>
                <a:gd name="connsiteX197" fmla="*/ 290617 w 600075"/>
                <a:gd name="connsiteY197" fmla="*/ 206350 h 523875"/>
                <a:gd name="connsiteX198" fmla="*/ 293475 w 600075"/>
                <a:gd name="connsiteY198" fmla="*/ 202978 h 523875"/>
                <a:gd name="connsiteX199" fmla="*/ 296494 w 600075"/>
                <a:gd name="connsiteY199" fmla="*/ 202177 h 523875"/>
                <a:gd name="connsiteX200" fmla="*/ 297828 w 600075"/>
                <a:gd name="connsiteY200" fmla="*/ 201682 h 523875"/>
                <a:gd name="connsiteX201" fmla="*/ 298942 w 600075"/>
                <a:gd name="connsiteY201" fmla="*/ 199072 h 523875"/>
                <a:gd name="connsiteX202" fmla="*/ 299571 w 600075"/>
                <a:gd name="connsiteY202" fmla="*/ 196844 h 523875"/>
                <a:gd name="connsiteX203" fmla="*/ 299114 w 600075"/>
                <a:gd name="connsiteY203" fmla="*/ 196625 h 523875"/>
                <a:gd name="connsiteX204" fmla="*/ 295590 w 600075"/>
                <a:gd name="connsiteY204" fmla="*/ 197082 h 523875"/>
                <a:gd name="connsiteX205" fmla="*/ 289265 w 600075"/>
                <a:gd name="connsiteY205" fmla="*/ 187700 h 523875"/>
                <a:gd name="connsiteX206" fmla="*/ 289465 w 600075"/>
                <a:gd name="connsiteY206" fmla="*/ 186204 h 523875"/>
                <a:gd name="connsiteX207" fmla="*/ 290255 w 600075"/>
                <a:gd name="connsiteY207" fmla="*/ 183985 h 523875"/>
                <a:gd name="connsiteX208" fmla="*/ 290779 w 600075"/>
                <a:gd name="connsiteY208" fmla="*/ 181175 h 523875"/>
                <a:gd name="connsiteX209" fmla="*/ 290912 w 600075"/>
                <a:gd name="connsiteY209" fmla="*/ 178956 h 523875"/>
                <a:gd name="connsiteX210" fmla="*/ 292560 w 600075"/>
                <a:gd name="connsiteY210" fmla="*/ 177041 h 523875"/>
                <a:gd name="connsiteX211" fmla="*/ 295085 w 600075"/>
                <a:gd name="connsiteY211" fmla="*/ 175117 h 523875"/>
                <a:gd name="connsiteX212" fmla="*/ 297209 w 600075"/>
                <a:gd name="connsiteY212" fmla="*/ 172374 h 523875"/>
                <a:gd name="connsiteX213" fmla="*/ 298275 w 600075"/>
                <a:gd name="connsiteY213" fmla="*/ 169697 h 523875"/>
                <a:gd name="connsiteX214" fmla="*/ 298495 w 600075"/>
                <a:gd name="connsiteY214" fmla="*/ 167259 h 523875"/>
                <a:gd name="connsiteX215" fmla="*/ 297294 w 600075"/>
                <a:gd name="connsiteY215" fmla="*/ 165516 h 523875"/>
                <a:gd name="connsiteX216" fmla="*/ 293837 w 600075"/>
                <a:gd name="connsiteY216" fmla="*/ 164554 h 523875"/>
                <a:gd name="connsiteX217" fmla="*/ 290265 w 600075"/>
                <a:gd name="connsiteY217" fmla="*/ 157581 h 523875"/>
                <a:gd name="connsiteX218" fmla="*/ 289474 w 600075"/>
                <a:gd name="connsiteY218" fmla="*/ 153210 h 523875"/>
                <a:gd name="connsiteX219" fmla="*/ 288741 w 600075"/>
                <a:gd name="connsiteY219" fmla="*/ 152752 h 523875"/>
                <a:gd name="connsiteX220" fmla="*/ 286541 w 600075"/>
                <a:gd name="connsiteY220" fmla="*/ 150762 h 523875"/>
                <a:gd name="connsiteX221" fmla="*/ 284426 w 600075"/>
                <a:gd name="connsiteY221" fmla="*/ 147009 h 523875"/>
                <a:gd name="connsiteX222" fmla="*/ 284121 w 600075"/>
                <a:gd name="connsiteY222" fmla="*/ 146418 h 523875"/>
                <a:gd name="connsiteX223" fmla="*/ 286303 w 600075"/>
                <a:gd name="connsiteY223" fmla="*/ 145761 h 523875"/>
                <a:gd name="connsiteX224" fmla="*/ 295294 w 600075"/>
                <a:gd name="connsiteY224" fmla="*/ 145732 h 523875"/>
                <a:gd name="connsiteX225" fmla="*/ 297171 w 600075"/>
                <a:gd name="connsiteY225" fmla="*/ 144904 h 523875"/>
                <a:gd name="connsiteX226" fmla="*/ 297456 w 600075"/>
                <a:gd name="connsiteY226" fmla="*/ 144618 h 523875"/>
                <a:gd name="connsiteX227" fmla="*/ 299095 w 600075"/>
                <a:gd name="connsiteY227" fmla="*/ 141694 h 523875"/>
                <a:gd name="connsiteX228" fmla="*/ 300809 w 600075"/>
                <a:gd name="connsiteY228" fmla="*/ 136884 h 523875"/>
                <a:gd name="connsiteX229" fmla="*/ 301209 w 600075"/>
                <a:gd name="connsiteY229" fmla="*/ 133940 h 523875"/>
                <a:gd name="connsiteX230" fmla="*/ 300666 w 600075"/>
                <a:gd name="connsiteY230" fmla="*/ 132721 h 523875"/>
                <a:gd name="connsiteX231" fmla="*/ 297685 w 600075"/>
                <a:gd name="connsiteY231" fmla="*/ 129740 h 523875"/>
                <a:gd name="connsiteX232" fmla="*/ 297552 w 600075"/>
                <a:gd name="connsiteY232" fmla="*/ 128864 h 523875"/>
                <a:gd name="connsiteX233" fmla="*/ 298028 w 600075"/>
                <a:gd name="connsiteY233" fmla="*/ 127454 h 523875"/>
                <a:gd name="connsiteX234" fmla="*/ 299799 w 600075"/>
                <a:gd name="connsiteY234" fmla="*/ 125949 h 523875"/>
                <a:gd name="connsiteX235" fmla="*/ 302190 w 600075"/>
                <a:gd name="connsiteY235" fmla="*/ 124235 h 523875"/>
                <a:gd name="connsiteX236" fmla="*/ 303495 w 600075"/>
                <a:gd name="connsiteY236" fmla="*/ 122758 h 523875"/>
                <a:gd name="connsiteX237" fmla="*/ 303181 w 600075"/>
                <a:gd name="connsiteY237" fmla="*/ 121596 h 523875"/>
                <a:gd name="connsiteX238" fmla="*/ 302486 w 600075"/>
                <a:gd name="connsiteY238" fmla="*/ 120386 h 523875"/>
                <a:gd name="connsiteX239" fmla="*/ 302371 w 600075"/>
                <a:gd name="connsiteY239" fmla="*/ 119253 h 523875"/>
                <a:gd name="connsiteX240" fmla="*/ 302809 w 600075"/>
                <a:gd name="connsiteY240" fmla="*/ 117862 h 523875"/>
                <a:gd name="connsiteX241" fmla="*/ 302971 w 600075"/>
                <a:gd name="connsiteY241" fmla="*/ 113100 h 523875"/>
                <a:gd name="connsiteX242" fmla="*/ 303276 w 600075"/>
                <a:gd name="connsiteY242" fmla="*/ 111881 h 523875"/>
                <a:gd name="connsiteX243" fmla="*/ 302809 w 600075"/>
                <a:gd name="connsiteY243" fmla="*/ 107537 h 523875"/>
                <a:gd name="connsiteX244" fmla="*/ 302228 w 600075"/>
                <a:gd name="connsiteY244" fmla="*/ 103984 h 523875"/>
                <a:gd name="connsiteX245" fmla="*/ 300333 w 600075"/>
                <a:gd name="connsiteY245" fmla="*/ 99374 h 523875"/>
                <a:gd name="connsiteX246" fmla="*/ 300676 w 600075"/>
                <a:gd name="connsiteY246" fmla="*/ 98355 h 523875"/>
                <a:gd name="connsiteX247" fmla="*/ 301552 w 600075"/>
                <a:gd name="connsiteY247" fmla="*/ 97498 h 523875"/>
                <a:gd name="connsiteX248" fmla="*/ 304419 w 600075"/>
                <a:gd name="connsiteY248" fmla="*/ 95898 h 523875"/>
                <a:gd name="connsiteX249" fmla="*/ 306705 w 600075"/>
                <a:gd name="connsiteY249" fmla="*/ 92126 h 523875"/>
                <a:gd name="connsiteX250" fmla="*/ 310029 w 600075"/>
                <a:gd name="connsiteY250" fmla="*/ 88963 h 523875"/>
                <a:gd name="connsiteX251" fmla="*/ 314382 w 600075"/>
                <a:gd name="connsiteY251" fmla="*/ 86420 h 523875"/>
                <a:gd name="connsiteX252" fmla="*/ 317430 w 600075"/>
                <a:gd name="connsiteY252" fmla="*/ 83591 h 523875"/>
                <a:gd name="connsiteX253" fmla="*/ 318630 w 600075"/>
                <a:gd name="connsiteY253" fmla="*/ 81420 h 523875"/>
                <a:gd name="connsiteX254" fmla="*/ 319478 w 600075"/>
                <a:gd name="connsiteY254" fmla="*/ 80848 h 523875"/>
                <a:gd name="connsiteX255" fmla="*/ 319231 w 600075"/>
                <a:gd name="connsiteY255" fmla="*/ 79838 h 523875"/>
                <a:gd name="connsiteX256" fmla="*/ 318659 w 600075"/>
                <a:gd name="connsiteY256" fmla="*/ 78372 h 523875"/>
                <a:gd name="connsiteX257" fmla="*/ 316925 w 600075"/>
                <a:gd name="connsiteY257" fmla="*/ 76933 h 523875"/>
                <a:gd name="connsiteX258" fmla="*/ 314687 w 600075"/>
                <a:gd name="connsiteY258" fmla="*/ 76114 h 523875"/>
                <a:gd name="connsiteX259" fmla="*/ 312201 w 600075"/>
                <a:gd name="connsiteY259" fmla="*/ 76152 h 523875"/>
                <a:gd name="connsiteX260" fmla="*/ 310658 w 600075"/>
                <a:gd name="connsiteY260" fmla="*/ 75857 h 523875"/>
                <a:gd name="connsiteX261" fmla="*/ 310210 w 600075"/>
                <a:gd name="connsiteY261" fmla="*/ 74733 h 523875"/>
                <a:gd name="connsiteX262" fmla="*/ 310382 w 600075"/>
                <a:gd name="connsiteY262" fmla="*/ 71685 h 523875"/>
                <a:gd name="connsiteX263" fmla="*/ 310248 w 600075"/>
                <a:gd name="connsiteY263" fmla="*/ 68666 h 523875"/>
                <a:gd name="connsiteX264" fmla="*/ 309772 w 600075"/>
                <a:gd name="connsiteY264" fmla="*/ 67275 h 523875"/>
                <a:gd name="connsiteX265" fmla="*/ 308620 w 600075"/>
                <a:gd name="connsiteY265" fmla="*/ 66227 h 523875"/>
                <a:gd name="connsiteX266" fmla="*/ 306343 w 600075"/>
                <a:gd name="connsiteY266" fmla="*/ 66504 h 523875"/>
                <a:gd name="connsiteX267" fmla="*/ 304372 w 600075"/>
                <a:gd name="connsiteY267" fmla="*/ 65646 h 523875"/>
                <a:gd name="connsiteX268" fmla="*/ 302876 w 600075"/>
                <a:gd name="connsiteY268" fmla="*/ 65446 h 523875"/>
                <a:gd name="connsiteX269" fmla="*/ 302009 w 600075"/>
                <a:gd name="connsiteY269" fmla="*/ 66122 h 523875"/>
                <a:gd name="connsiteX270" fmla="*/ 297599 w 600075"/>
                <a:gd name="connsiteY270" fmla="*/ 65922 h 523875"/>
                <a:gd name="connsiteX271" fmla="*/ 295761 w 600075"/>
                <a:gd name="connsiteY271" fmla="*/ 65437 h 523875"/>
                <a:gd name="connsiteX272" fmla="*/ 294475 w 600075"/>
                <a:gd name="connsiteY272" fmla="*/ 64836 h 523875"/>
                <a:gd name="connsiteX273" fmla="*/ 293656 w 600075"/>
                <a:gd name="connsiteY273" fmla="*/ 65170 h 523875"/>
                <a:gd name="connsiteX274" fmla="*/ 293189 w 600075"/>
                <a:gd name="connsiteY274" fmla="*/ 65761 h 523875"/>
                <a:gd name="connsiteX275" fmla="*/ 293113 w 600075"/>
                <a:gd name="connsiteY275" fmla="*/ 66684 h 523875"/>
                <a:gd name="connsiteX276" fmla="*/ 292808 w 600075"/>
                <a:gd name="connsiteY276" fmla="*/ 67904 h 523875"/>
                <a:gd name="connsiteX277" fmla="*/ 291227 w 600075"/>
                <a:gd name="connsiteY277" fmla="*/ 69009 h 523875"/>
                <a:gd name="connsiteX278" fmla="*/ 287617 w 600075"/>
                <a:gd name="connsiteY278" fmla="*/ 70104 h 523875"/>
                <a:gd name="connsiteX279" fmla="*/ 284702 w 600075"/>
                <a:gd name="connsiteY279" fmla="*/ 70018 h 523875"/>
                <a:gd name="connsiteX280" fmla="*/ 282026 w 600075"/>
                <a:gd name="connsiteY280" fmla="*/ 69237 h 523875"/>
                <a:gd name="connsiteX281" fmla="*/ 281169 w 600075"/>
                <a:gd name="connsiteY281" fmla="*/ 68656 h 523875"/>
                <a:gd name="connsiteX282" fmla="*/ 279883 w 600075"/>
                <a:gd name="connsiteY282" fmla="*/ 68142 h 523875"/>
                <a:gd name="connsiteX283" fmla="*/ 274444 w 600075"/>
                <a:gd name="connsiteY283" fmla="*/ 68780 h 523875"/>
                <a:gd name="connsiteX284" fmla="*/ 273787 w 600075"/>
                <a:gd name="connsiteY284" fmla="*/ 68313 h 523875"/>
                <a:gd name="connsiteX285" fmla="*/ 271910 w 600075"/>
                <a:gd name="connsiteY285" fmla="*/ 69447 h 523875"/>
                <a:gd name="connsiteX286" fmla="*/ 269148 w 600075"/>
                <a:gd name="connsiteY286" fmla="*/ 70799 h 523875"/>
                <a:gd name="connsiteX287" fmla="*/ 267595 w 600075"/>
                <a:gd name="connsiteY287" fmla="*/ 70875 h 523875"/>
                <a:gd name="connsiteX288" fmla="*/ 267033 w 600075"/>
                <a:gd name="connsiteY288" fmla="*/ 70590 h 523875"/>
                <a:gd name="connsiteX289" fmla="*/ 266833 w 600075"/>
                <a:gd name="connsiteY289" fmla="*/ 69990 h 523875"/>
                <a:gd name="connsiteX290" fmla="*/ 265671 w 600075"/>
                <a:gd name="connsiteY290" fmla="*/ 67885 h 523875"/>
                <a:gd name="connsiteX291" fmla="*/ 265976 w 600075"/>
                <a:gd name="connsiteY291" fmla="*/ 66770 h 523875"/>
                <a:gd name="connsiteX292" fmla="*/ 268205 w 600075"/>
                <a:gd name="connsiteY292" fmla="*/ 63503 h 523875"/>
                <a:gd name="connsiteX293" fmla="*/ 267957 w 600075"/>
                <a:gd name="connsiteY293" fmla="*/ 62722 h 523875"/>
                <a:gd name="connsiteX294" fmla="*/ 267043 w 600075"/>
                <a:gd name="connsiteY294" fmla="*/ 61665 h 523875"/>
                <a:gd name="connsiteX295" fmla="*/ 266224 w 600075"/>
                <a:gd name="connsiteY295" fmla="*/ 60141 h 523875"/>
                <a:gd name="connsiteX296" fmla="*/ 265986 w 600075"/>
                <a:gd name="connsiteY296" fmla="*/ 59350 h 523875"/>
                <a:gd name="connsiteX297" fmla="*/ 264566 w 600075"/>
                <a:gd name="connsiteY297" fmla="*/ 59217 h 523875"/>
                <a:gd name="connsiteX298" fmla="*/ 263052 w 600075"/>
                <a:gd name="connsiteY298" fmla="*/ 60017 h 523875"/>
                <a:gd name="connsiteX299" fmla="*/ 257289 w 600075"/>
                <a:gd name="connsiteY299" fmla="*/ 61665 h 523875"/>
                <a:gd name="connsiteX300" fmla="*/ 255908 w 600075"/>
                <a:gd name="connsiteY300" fmla="*/ 62265 h 523875"/>
                <a:gd name="connsiteX301" fmla="*/ 253413 w 600075"/>
                <a:gd name="connsiteY301" fmla="*/ 63846 h 523875"/>
                <a:gd name="connsiteX302" fmla="*/ 250888 w 600075"/>
                <a:gd name="connsiteY302" fmla="*/ 66265 h 523875"/>
                <a:gd name="connsiteX303" fmla="*/ 248879 w 600075"/>
                <a:gd name="connsiteY303" fmla="*/ 66770 h 523875"/>
                <a:gd name="connsiteX304" fmla="*/ 248183 w 600075"/>
                <a:gd name="connsiteY304" fmla="*/ 66056 h 523875"/>
                <a:gd name="connsiteX305" fmla="*/ 247945 w 600075"/>
                <a:gd name="connsiteY305" fmla="*/ 60379 h 523875"/>
                <a:gd name="connsiteX306" fmla="*/ 251012 w 600075"/>
                <a:gd name="connsiteY306" fmla="*/ 56597 h 523875"/>
                <a:gd name="connsiteX307" fmla="*/ 253194 w 600075"/>
                <a:gd name="connsiteY307" fmla="*/ 54312 h 523875"/>
                <a:gd name="connsiteX308" fmla="*/ 252174 w 600075"/>
                <a:gd name="connsiteY308" fmla="*/ 53845 h 523875"/>
                <a:gd name="connsiteX309" fmla="*/ 249860 w 600075"/>
                <a:gd name="connsiteY309" fmla="*/ 53912 h 523875"/>
                <a:gd name="connsiteX310" fmla="*/ 250022 w 600075"/>
                <a:gd name="connsiteY310" fmla="*/ 52140 h 523875"/>
                <a:gd name="connsiteX311" fmla="*/ 251108 w 600075"/>
                <a:gd name="connsiteY311" fmla="*/ 51283 h 523875"/>
                <a:gd name="connsiteX312" fmla="*/ 252155 w 600075"/>
                <a:gd name="connsiteY312" fmla="*/ 49349 h 523875"/>
                <a:gd name="connsiteX313" fmla="*/ 250927 w 600075"/>
                <a:gd name="connsiteY313" fmla="*/ 48520 h 523875"/>
                <a:gd name="connsiteX314" fmla="*/ 249965 w 600075"/>
                <a:gd name="connsiteY314" fmla="*/ 47244 h 523875"/>
                <a:gd name="connsiteX315" fmla="*/ 250022 w 600075"/>
                <a:gd name="connsiteY315" fmla="*/ 43910 h 523875"/>
                <a:gd name="connsiteX316" fmla="*/ 250289 w 600075"/>
                <a:gd name="connsiteY316" fmla="*/ 42558 h 523875"/>
                <a:gd name="connsiteX317" fmla="*/ 249974 w 600075"/>
                <a:gd name="connsiteY317" fmla="*/ 41091 h 523875"/>
                <a:gd name="connsiteX318" fmla="*/ 245259 w 600075"/>
                <a:gd name="connsiteY318" fmla="*/ 43072 h 523875"/>
                <a:gd name="connsiteX319" fmla="*/ 244050 w 600075"/>
                <a:gd name="connsiteY319" fmla="*/ 42777 h 523875"/>
                <a:gd name="connsiteX320" fmla="*/ 244002 w 600075"/>
                <a:gd name="connsiteY320" fmla="*/ 40300 h 523875"/>
                <a:gd name="connsiteX321" fmla="*/ 246612 w 600075"/>
                <a:gd name="connsiteY321" fmla="*/ 36519 h 523875"/>
                <a:gd name="connsiteX322" fmla="*/ 246879 w 600075"/>
                <a:gd name="connsiteY322" fmla="*/ 35357 h 523875"/>
                <a:gd name="connsiteX323" fmla="*/ 243821 w 600075"/>
                <a:gd name="connsiteY323" fmla="*/ 34795 h 523875"/>
                <a:gd name="connsiteX324" fmla="*/ 241535 w 600075"/>
                <a:gd name="connsiteY324" fmla="*/ 32937 h 523875"/>
                <a:gd name="connsiteX325" fmla="*/ 240144 w 600075"/>
                <a:gd name="connsiteY325" fmla="*/ 31270 h 523875"/>
                <a:gd name="connsiteX326" fmla="*/ 238658 w 600075"/>
                <a:gd name="connsiteY326" fmla="*/ 28880 h 523875"/>
                <a:gd name="connsiteX327" fmla="*/ 238649 w 600075"/>
                <a:gd name="connsiteY327" fmla="*/ 26727 h 523875"/>
                <a:gd name="connsiteX328" fmla="*/ 240192 w 600075"/>
                <a:gd name="connsiteY328" fmla="*/ 21688 h 523875"/>
                <a:gd name="connsiteX329" fmla="*/ 242392 w 600075"/>
                <a:gd name="connsiteY329" fmla="*/ 20221 h 523875"/>
                <a:gd name="connsiteX330" fmla="*/ 244297 w 600075"/>
                <a:gd name="connsiteY330" fmla="*/ 19317 h 523875"/>
                <a:gd name="connsiteX331" fmla="*/ 248326 w 600075"/>
                <a:gd name="connsiteY331" fmla="*/ 15821 h 523875"/>
                <a:gd name="connsiteX332" fmla="*/ 253879 w 600075"/>
                <a:gd name="connsiteY332" fmla="*/ 16469 h 523875"/>
                <a:gd name="connsiteX333" fmla="*/ 257318 w 600075"/>
                <a:gd name="connsiteY333" fmla="*/ 15716 h 523875"/>
                <a:gd name="connsiteX334" fmla="*/ 260404 w 600075"/>
                <a:gd name="connsiteY334" fmla="*/ 13926 h 523875"/>
                <a:gd name="connsiteX335" fmla="*/ 262176 w 600075"/>
                <a:gd name="connsiteY335" fmla="*/ 13525 h 523875"/>
                <a:gd name="connsiteX336" fmla="*/ 265024 w 600075"/>
                <a:gd name="connsiteY336" fmla="*/ 11963 h 523875"/>
                <a:gd name="connsiteX337" fmla="*/ 264928 w 600075"/>
                <a:gd name="connsiteY337" fmla="*/ 9849 h 523875"/>
                <a:gd name="connsiteX338" fmla="*/ 263947 w 600075"/>
                <a:gd name="connsiteY338" fmla="*/ 8277 h 523875"/>
                <a:gd name="connsiteX339" fmla="*/ 264804 w 600075"/>
                <a:gd name="connsiteY339" fmla="*/ 6801 h 523875"/>
                <a:gd name="connsiteX340" fmla="*/ 267996 w 600075"/>
                <a:gd name="connsiteY340" fmla="*/ 4991 h 523875"/>
                <a:gd name="connsiteX341" fmla="*/ 271539 w 600075"/>
                <a:gd name="connsiteY341" fmla="*/ 2591 h 523875"/>
                <a:gd name="connsiteX342" fmla="*/ 275606 w 600075"/>
                <a:gd name="connsiteY342" fmla="*/ 2124 h 523875"/>
                <a:gd name="connsiteX343" fmla="*/ 279740 w 600075"/>
                <a:gd name="connsiteY343" fmla="*/ 0 h 523875"/>
                <a:gd name="connsiteX344" fmla="*/ 282512 w 600075"/>
                <a:gd name="connsiteY344" fmla="*/ 1371 h 523875"/>
                <a:gd name="connsiteX345" fmla="*/ 284940 w 600075"/>
                <a:gd name="connsiteY345" fmla="*/ 905 h 523875"/>
                <a:gd name="connsiteX346" fmla="*/ 287731 w 600075"/>
                <a:gd name="connsiteY346" fmla="*/ 2534 h 523875"/>
                <a:gd name="connsiteX347" fmla="*/ 291399 w 600075"/>
                <a:gd name="connsiteY347" fmla="*/ 6258 h 523875"/>
                <a:gd name="connsiteX348" fmla="*/ 296771 w 600075"/>
                <a:gd name="connsiteY348" fmla="*/ 7753 h 523875"/>
                <a:gd name="connsiteX349" fmla="*/ 301057 w 600075"/>
                <a:gd name="connsiteY349" fmla="*/ 6582 h 523875"/>
                <a:gd name="connsiteX350" fmla="*/ 308629 w 600075"/>
                <a:gd name="connsiteY350" fmla="*/ 6334 h 523875"/>
                <a:gd name="connsiteX351" fmla="*/ 312411 w 600075"/>
                <a:gd name="connsiteY351" fmla="*/ 6829 h 523875"/>
                <a:gd name="connsiteX352" fmla="*/ 319135 w 600075"/>
                <a:gd name="connsiteY352" fmla="*/ 5905 h 523875"/>
                <a:gd name="connsiteX353" fmla="*/ 322983 w 600075"/>
                <a:gd name="connsiteY353" fmla="*/ 6239 h 523875"/>
                <a:gd name="connsiteX354" fmla="*/ 329222 w 600075"/>
                <a:gd name="connsiteY354" fmla="*/ 4391 h 523875"/>
                <a:gd name="connsiteX355" fmla="*/ 334051 w 600075"/>
                <a:gd name="connsiteY355" fmla="*/ 6696 h 523875"/>
                <a:gd name="connsiteX356" fmla="*/ 343415 w 600075"/>
                <a:gd name="connsiteY356" fmla="*/ 7772 h 523875"/>
                <a:gd name="connsiteX357" fmla="*/ 349034 w 600075"/>
                <a:gd name="connsiteY357" fmla="*/ 9658 h 523875"/>
                <a:gd name="connsiteX358" fmla="*/ 364598 w 600075"/>
                <a:gd name="connsiteY358" fmla="*/ 12820 h 523875"/>
                <a:gd name="connsiteX359" fmla="*/ 370218 w 600075"/>
                <a:gd name="connsiteY359" fmla="*/ 12859 h 523875"/>
                <a:gd name="connsiteX360" fmla="*/ 378171 w 600075"/>
                <a:gd name="connsiteY360" fmla="*/ 11078 h 523875"/>
                <a:gd name="connsiteX361" fmla="*/ 381543 w 600075"/>
                <a:gd name="connsiteY361" fmla="*/ 9744 h 523875"/>
                <a:gd name="connsiteX362" fmla="*/ 384629 w 600075"/>
                <a:gd name="connsiteY362" fmla="*/ 10535 h 523875"/>
                <a:gd name="connsiteX363" fmla="*/ 389154 w 600075"/>
                <a:gd name="connsiteY363" fmla="*/ 9001 h 523875"/>
                <a:gd name="connsiteX364" fmla="*/ 391325 w 600075"/>
                <a:gd name="connsiteY364" fmla="*/ 9315 h 523875"/>
                <a:gd name="connsiteX365" fmla="*/ 394154 w 600075"/>
                <a:gd name="connsiteY365" fmla="*/ 11497 h 523875"/>
                <a:gd name="connsiteX366" fmla="*/ 404108 w 600075"/>
                <a:gd name="connsiteY366" fmla="*/ 14440 h 523875"/>
                <a:gd name="connsiteX367" fmla="*/ 406718 w 600075"/>
                <a:gd name="connsiteY367" fmla="*/ 11944 h 523875"/>
                <a:gd name="connsiteX368" fmla="*/ 408661 w 600075"/>
                <a:gd name="connsiteY368" fmla="*/ 11401 h 523875"/>
                <a:gd name="connsiteX369" fmla="*/ 415823 w 600075"/>
                <a:gd name="connsiteY369" fmla="*/ 12925 h 523875"/>
                <a:gd name="connsiteX370" fmla="*/ 423043 w 600075"/>
                <a:gd name="connsiteY370" fmla="*/ 16030 h 523875"/>
                <a:gd name="connsiteX371" fmla="*/ 426796 w 600075"/>
                <a:gd name="connsiteY371" fmla="*/ 16250 h 523875"/>
                <a:gd name="connsiteX372" fmla="*/ 432283 w 600075"/>
                <a:gd name="connsiteY372" fmla="*/ 15402 h 523875"/>
                <a:gd name="connsiteX373" fmla="*/ 436636 w 600075"/>
                <a:gd name="connsiteY373" fmla="*/ 13363 h 523875"/>
                <a:gd name="connsiteX374" fmla="*/ 437512 w 600075"/>
                <a:gd name="connsiteY374" fmla="*/ 13040 h 523875"/>
                <a:gd name="connsiteX375" fmla="*/ 600247 w 600075"/>
                <a:gd name="connsiteY375" fmla="*/ 140122 h 523875"/>
                <a:gd name="connsiteX376" fmla="*/ 599761 w 600075"/>
                <a:gd name="connsiteY376" fmla="*/ 140522 h 523875"/>
                <a:gd name="connsiteX377" fmla="*/ 591541 w 600075"/>
                <a:gd name="connsiteY377" fmla="*/ 136512 h 523875"/>
                <a:gd name="connsiteX378" fmla="*/ 588854 w 600075"/>
                <a:gd name="connsiteY378" fmla="*/ 136065 h 523875"/>
                <a:gd name="connsiteX379" fmla="*/ 588197 w 600075"/>
                <a:gd name="connsiteY379" fmla="*/ 135455 h 523875"/>
                <a:gd name="connsiteX380" fmla="*/ 588274 w 600075"/>
                <a:gd name="connsiteY380" fmla="*/ 133369 h 523875"/>
                <a:gd name="connsiteX381" fmla="*/ 588483 w 600075"/>
                <a:gd name="connsiteY381" fmla="*/ 132445 h 523875"/>
                <a:gd name="connsiteX382" fmla="*/ 593988 w 600075"/>
                <a:gd name="connsiteY382" fmla="*/ 132026 h 523875"/>
                <a:gd name="connsiteX383" fmla="*/ 598437 w 600075"/>
                <a:gd name="connsiteY383" fmla="*/ 133512 h 523875"/>
                <a:gd name="connsiteX384" fmla="*/ 600828 w 600075"/>
                <a:gd name="connsiteY384" fmla="*/ 137512 h 523875"/>
                <a:gd name="connsiteX385" fmla="*/ 601008 w 600075"/>
                <a:gd name="connsiteY385" fmla="*/ 138198 h 523875"/>
                <a:gd name="connsiteX386" fmla="*/ 600247 w 600075"/>
                <a:gd name="connsiteY386" fmla="*/ 140122 h 523875"/>
                <a:gd name="connsiteX387" fmla="*/ 569548 w 600075"/>
                <a:gd name="connsiteY387" fmla="*/ 141913 h 523875"/>
                <a:gd name="connsiteX388" fmla="*/ 572110 w 600075"/>
                <a:gd name="connsiteY388" fmla="*/ 143065 h 523875"/>
                <a:gd name="connsiteX389" fmla="*/ 574815 w 600075"/>
                <a:gd name="connsiteY389" fmla="*/ 142027 h 523875"/>
                <a:gd name="connsiteX390" fmla="*/ 576253 w 600075"/>
                <a:gd name="connsiteY390" fmla="*/ 142351 h 523875"/>
                <a:gd name="connsiteX391" fmla="*/ 577672 w 600075"/>
                <a:gd name="connsiteY391" fmla="*/ 142913 h 523875"/>
                <a:gd name="connsiteX392" fmla="*/ 578015 w 600075"/>
                <a:gd name="connsiteY392" fmla="*/ 145104 h 523875"/>
                <a:gd name="connsiteX393" fmla="*/ 576758 w 600075"/>
                <a:gd name="connsiteY393" fmla="*/ 147542 h 523875"/>
                <a:gd name="connsiteX394" fmla="*/ 574996 w 600075"/>
                <a:gd name="connsiteY394" fmla="*/ 150019 h 523875"/>
                <a:gd name="connsiteX395" fmla="*/ 573510 w 600075"/>
                <a:gd name="connsiteY395" fmla="*/ 152733 h 523875"/>
                <a:gd name="connsiteX396" fmla="*/ 572215 w 600075"/>
                <a:gd name="connsiteY396" fmla="*/ 155848 h 523875"/>
                <a:gd name="connsiteX397" fmla="*/ 569804 w 600075"/>
                <a:gd name="connsiteY397" fmla="*/ 157686 h 523875"/>
                <a:gd name="connsiteX398" fmla="*/ 567624 w 600075"/>
                <a:gd name="connsiteY398" fmla="*/ 158791 h 523875"/>
                <a:gd name="connsiteX399" fmla="*/ 563013 w 600075"/>
                <a:gd name="connsiteY399" fmla="*/ 156477 h 523875"/>
                <a:gd name="connsiteX400" fmla="*/ 560327 w 600075"/>
                <a:gd name="connsiteY400" fmla="*/ 155896 h 523875"/>
                <a:gd name="connsiteX401" fmla="*/ 559527 w 600075"/>
                <a:gd name="connsiteY401" fmla="*/ 155029 h 523875"/>
                <a:gd name="connsiteX402" fmla="*/ 558889 w 600075"/>
                <a:gd name="connsiteY402" fmla="*/ 151581 h 523875"/>
                <a:gd name="connsiteX403" fmla="*/ 557679 w 600075"/>
                <a:gd name="connsiteY403" fmla="*/ 150485 h 523875"/>
                <a:gd name="connsiteX404" fmla="*/ 555898 w 600075"/>
                <a:gd name="connsiteY404" fmla="*/ 150000 h 523875"/>
                <a:gd name="connsiteX405" fmla="*/ 554336 w 600075"/>
                <a:gd name="connsiteY405" fmla="*/ 150886 h 523875"/>
                <a:gd name="connsiteX406" fmla="*/ 552298 w 600075"/>
                <a:gd name="connsiteY406" fmla="*/ 152705 h 523875"/>
                <a:gd name="connsiteX407" fmla="*/ 551212 w 600075"/>
                <a:gd name="connsiteY407" fmla="*/ 150886 h 523875"/>
                <a:gd name="connsiteX408" fmla="*/ 549488 w 600075"/>
                <a:gd name="connsiteY408" fmla="*/ 150543 h 523875"/>
                <a:gd name="connsiteX409" fmla="*/ 548840 w 600075"/>
                <a:gd name="connsiteY409" fmla="*/ 149447 h 523875"/>
                <a:gd name="connsiteX410" fmla="*/ 548869 w 600075"/>
                <a:gd name="connsiteY410" fmla="*/ 148037 h 523875"/>
                <a:gd name="connsiteX411" fmla="*/ 559927 w 600075"/>
                <a:gd name="connsiteY411" fmla="*/ 139665 h 523875"/>
                <a:gd name="connsiteX412" fmla="*/ 563128 w 600075"/>
                <a:gd name="connsiteY412" fmla="*/ 137808 h 523875"/>
                <a:gd name="connsiteX413" fmla="*/ 569919 w 600075"/>
                <a:gd name="connsiteY413" fmla="*/ 135646 h 523875"/>
                <a:gd name="connsiteX414" fmla="*/ 570957 w 600075"/>
                <a:gd name="connsiteY414" fmla="*/ 135969 h 523875"/>
                <a:gd name="connsiteX415" fmla="*/ 570071 w 600075"/>
                <a:gd name="connsiteY415" fmla="*/ 137246 h 523875"/>
                <a:gd name="connsiteX416" fmla="*/ 570138 w 600075"/>
                <a:gd name="connsiteY416" fmla="*/ 137827 h 523875"/>
                <a:gd name="connsiteX417" fmla="*/ 570986 w 600075"/>
                <a:gd name="connsiteY417" fmla="*/ 138446 h 523875"/>
                <a:gd name="connsiteX418" fmla="*/ 570786 w 600075"/>
                <a:gd name="connsiteY418" fmla="*/ 139436 h 523875"/>
                <a:gd name="connsiteX419" fmla="*/ 569928 w 600075"/>
                <a:gd name="connsiteY419" fmla="*/ 140294 h 523875"/>
                <a:gd name="connsiteX420" fmla="*/ 569548 w 600075"/>
                <a:gd name="connsiteY420" fmla="*/ 141913 h 523875"/>
                <a:gd name="connsiteX421" fmla="*/ 524094 w 600075"/>
                <a:gd name="connsiteY421" fmla="*/ 171917 h 523875"/>
                <a:gd name="connsiteX422" fmla="*/ 523123 w 600075"/>
                <a:gd name="connsiteY422" fmla="*/ 174022 h 523875"/>
                <a:gd name="connsiteX423" fmla="*/ 519056 w 600075"/>
                <a:gd name="connsiteY423" fmla="*/ 173279 h 523875"/>
                <a:gd name="connsiteX424" fmla="*/ 518160 w 600075"/>
                <a:gd name="connsiteY424" fmla="*/ 172431 h 523875"/>
                <a:gd name="connsiteX425" fmla="*/ 519036 w 600075"/>
                <a:gd name="connsiteY425" fmla="*/ 170050 h 523875"/>
                <a:gd name="connsiteX426" fmla="*/ 520208 w 600075"/>
                <a:gd name="connsiteY426" fmla="*/ 169764 h 523875"/>
                <a:gd name="connsiteX427" fmla="*/ 520284 w 600075"/>
                <a:gd name="connsiteY427" fmla="*/ 168069 h 523875"/>
                <a:gd name="connsiteX428" fmla="*/ 521513 w 600075"/>
                <a:gd name="connsiteY428" fmla="*/ 166364 h 523875"/>
                <a:gd name="connsiteX429" fmla="*/ 527285 w 600075"/>
                <a:gd name="connsiteY429" fmla="*/ 164982 h 523875"/>
                <a:gd name="connsiteX430" fmla="*/ 528590 w 600075"/>
                <a:gd name="connsiteY430" fmla="*/ 166145 h 523875"/>
                <a:gd name="connsiteX431" fmla="*/ 528866 w 600075"/>
                <a:gd name="connsiteY431" fmla="*/ 167811 h 523875"/>
                <a:gd name="connsiteX432" fmla="*/ 525418 w 600075"/>
                <a:gd name="connsiteY432" fmla="*/ 171450 h 523875"/>
                <a:gd name="connsiteX433" fmla="*/ 524094 w 600075"/>
                <a:gd name="connsiteY433" fmla="*/ 171917 h 523875"/>
                <a:gd name="connsiteX434" fmla="*/ 528076 w 600075"/>
                <a:gd name="connsiteY434" fmla="*/ 180346 h 523875"/>
                <a:gd name="connsiteX435" fmla="*/ 527475 w 600075"/>
                <a:gd name="connsiteY435" fmla="*/ 180794 h 523875"/>
                <a:gd name="connsiteX436" fmla="*/ 525704 w 600075"/>
                <a:gd name="connsiteY436" fmla="*/ 180384 h 523875"/>
                <a:gd name="connsiteX437" fmla="*/ 523046 w 600075"/>
                <a:gd name="connsiteY437" fmla="*/ 180384 h 523875"/>
                <a:gd name="connsiteX438" fmla="*/ 522942 w 600075"/>
                <a:gd name="connsiteY438" fmla="*/ 179003 h 523875"/>
                <a:gd name="connsiteX439" fmla="*/ 523351 w 600075"/>
                <a:gd name="connsiteY439" fmla="*/ 178041 h 523875"/>
                <a:gd name="connsiteX440" fmla="*/ 523865 w 600075"/>
                <a:gd name="connsiteY440" fmla="*/ 177060 h 523875"/>
                <a:gd name="connsiteX441" fmla="*/ 525485 w 600075"/>
                <a:gd name="connsiteY441" fmla="*/ 178984 h 523875"/>
                <a:gd name="connsiteX442" fmla="*/ 528047 w 600075"/>
                <a:gd name="connsiteY442" fmla="*/ 179346 h 523875"/>
                <a:gd name="connsiteX443" fmla="*/ 528076 w 600075"/>
                <a:gd name="connsiteY443" fmla="*/ 180346 h 523875"/>
                <a:gd name="connsiteX444" fmla="*/ 118815 w 600075"/>
                <a:gd name="connsiteY444" fmla="*/ 493576 h 523875"/>
                <a:gd name="connsiteX445" fmla="*/ 116996 w 600075"/>
                <a:gd name="connsiteY445" fmla="*/ 495576 h 523875"/>
                <a:gd name="connsiteX446" fmla="*/ 114967 w 600075"/>
                <a:gd name="connsiteY446" fmla="*/ 494852 h 523875"/>
                <a:gd name="connsiteX447" fmla="*/ 115938 w 600075"/>
                <a:gd name="connsiteY447" fmla="*/ 490471 h 523875"/>
                <a:gd name="connsiteX448" fmla="*/ 116881 w 600075"/>
                <a:gd name="connsiteY448" fmla="*/ 489166 h 523875"/>
                <a:gd name="connsiteX449" fmla="*/ 120577 w 600075"/>
                <a:gd name="connsiteY449" fmla="*/ 487251 h 523875"/>
                <a:gd name="connsiteX450" fmla="*/ 123654 w 600075"/>
                <a:gd name="connsiteY450" fmla="*/ 486480 h 523875"/>
                <a:gd name="connsiteX451" fmla="*/ 124558 w 600075"/>
                <a:gd name="connsiteY451" fmla="*/ 484441 h 523875"/>
                <a:gd name="connsiteX452" fmla="*/ 125568 w 600075"/>
                <a:gd name="connsiteY452" fmla="*/ 483651 h 523875"/>
                <a:gd name="connsiteX453" fmla="*/ 126654 w 600075"/>
                <a:gd name="connsiteY453" fmla="*/ 484861 h 523875"/>
                <a:gd name="connsiteX454" fmla="*/ 125835 w 600075"/>
                <a:gd name="connsiteY454" fmla="*/ 486270 h 523875"/>
                <a:gd name="connsiteX455" fmla="*/ 125187 w 600075"/>
                <a:gd name="connsiteY455" fmla="*/ 490671 h 523875"/>
                <a:gd name="connsiteX456" fmla="*/ 123139 w 600075"/>
                <a:gd name="connsiteY456" fmla="*/ 492080 h 523875"/>
                <a:gd name="connsiteX457" fmla="*/ 118815 w 600075"/>
                <a:gd name="connsiteY457" fmla="*/ 493576 h 523875"/>
                <a:gd name="connsiteX458" fmla="*/ 8725 w 600075"/>
                <a:gd name="connsiteY458" fmla="*/ 506254 h 523875"/>
                <a:gd name="connsiteX459" fmla="*/ 8058 w 600075"/>
                <a:gd name="connsiteY459" fmla="*/ 506482 h 523875"/>
                <a:gd name="connsiteX460" fmla="*/ 7449 w 600075"/>
                <a:gd name="connsiteY460" fmla="*/ 504092 h 523875"/>
                <a:gd name="connsiteX461" fmla="*/ 4277 w 600075"/>
                <a:gd name="connsiteY461" fmla="*/ 498224 h 523875"/>
                <a:gd name="connsiteX462" fmla="*/ 6201 w 600075"/>
                <a:gd name="connsiteY462" fmla="*/ 495605 h 523875"/>
                <a:gd name="connsiteX463" fmla="*/ 9706 w 600075"/>
                <a:gd name="connsiteY463" fmla="*/ 495538 h 523875"/>
                <a:gd name="connsiteX464" fmla="*/ 11125 w 600075"/>
                <a:gd name="connsiteY464" fmla="*/ 497367 h 523875"/>
                <a:gd name="connsiteX465" fmla="*/ 11602 w 600075"/>
                <a:gd name="connsiteY465" fmla="*/ 499253 h 523875"/>
                <a:gd name="connsiteX466" fmla="*/ 10935 w 600075"/>
                <a:gd name="connsiteY466" fmla="*/ 500339 h 523875"/>
                <a:gd name="connsiteX467" fmla="*/ 11135 w 600075"/>
                <a:gd name="connsiteY467" fmla="*/ 502539 h 523875"/>
                <a:gd name="connsiteX468" fmla="*/ 10763 w 600075"/>
                <a:gd name="connsiteY468" fmla="*/ 503958 h 523875"/>
                <a:gd name="connsiteX469" fmla="*/ 8725 w 600075"/>
                <a:gd name="connsiteY469" fmla="*/ 506254 h 523875"/>
                <a:gd name="connsiteX470" fmla="*/ 105956 w 600075"/>
                <a:gd name="connsiteY470" fmla="*/ 516036 h 523875"/>
                <a:gd name="connsiteX471" fmla="*/ 102327 w 600075"/>
                <a:gd name="connsiteY471" fmla="*/ 519455 h 523875"/>
                <a:gd name="connsiteX472" fmla="*/ 98698 w 600075"/>
                <a:gd name="connsiteY472" fmla="*/ 518665 h 523875"/>
                <a:gd name="connsiteX473" fmla="*/ 98079 w 600075"/>
                <a:gd name="connsiteY473" fmla="*/ 518103 h 523875"/>
                <a:gd name="connsiteX474" fmla="*/ 101718 w 600075"/>
                <a:gd name="connsiteY474" fmla="*/ 517236 h 523875"/>
                <a:gd name="connsiteX475" fmla="*/ 105023 w 600075"/>
                <a:gd name="connsiteY475" fmla="*/ 514636 h 523875"/>
                <a:gd name="connsiteX476" fmla="*/ 107147 w 600075"/>
                <a:gd name="connsiteY476" fmla="*/ 508873 h 523875"/>
                <a:gd name="connsiteX477" fmla="*/ 110471 w 600075"/>
                <a:gd name="connsiteY477" fmla="*/ 502491 h 523875"/>
                <a:gd name="connsiteX478" fmla="*/ 111138 w 600075"/>
                <a:gd name="connsiteY478" fmla="*/ 499786 h 523875"/>
                <a:gd name="connsiteX479" fmla="*/ 112452 w 600075"/>
                <a:gd name="connsiteY479" fmla="*/ 498729 h 523875"/>
                <a:gd name="connsiteX480" fmla="*/ 114262 w 600075"/>
                <a:gd name="connsiteY480" fmla="*/ 498634 h 523875"/>
                <a:gd name="connsiteX481" fmla="*/ 115043 w 600075"/>
                <a:gd name="connsiteY481" fmla="*/ 498834 h 523875"/>
                <a:gd name="connsiteX482" fmla="*/ 115843 w 600075"/>
                <a:gd name="connsiteY482" fmla="*/ 500253 h 523875"/>
                <a:gd name="connsiteX483" fmla="*/ 115834 w 600075"/>
                <a:gd name="connsiteY483" fmla="*/ 503463 h 523875"/>
                <a:gd name="connsiteX484" fmla="*/ 114891 w 600075"/>
                <a:gd name="connsiteY484" fmla="*/ 508787 h 523875"/>
                <a:gd name="connsiteX485" fmla="*/ 113147 w 600075"/>
                <a:gd name="connsiteY485" fmla="*/ 513493 h 523875"/>
                <a:gd name="connsiteX486" fmla="*/ 105956 w 600075"/>
                <a:gd name="connsiteY486" fmla="*/ 516036 h 523875"/>
                <a:gd name="connsiteX487" fmla="*/ 48816 w 600075"/>
                <a:gd name="connsiteY487" fmla="*/ 509683 h 523875"/>
                <a:gd name="connsiteX488" fmla="*/ 46577 w 600075"/>
                <a:gd name="connsiteY488" fmla="*/ 516579 h 523875"/>
                <a:gd name="connsiteX489" fmla="*/ 44491 w 600075"/>
                <a:gd name="connsiteY489" fmla="*/ 519274 h 523875"/>
                <a:gd name="connsiteX490" fmla="*/ 43253 w 600075"/>
                <a:gd name="connsiteY490" fmla="*/ 520179 h 523875"/>
                <a:gd name="connsiteX491" fmla="*/ 40177 w 600075"/>
                <a:gd name="connsiteY491" fmla="*/ 520932 h 523875"/>
                <a:gd name="connsiteX492" fmla="*/ 36519 w 600075"/>
                <a:gd name="connsiteY492" fmla="*/ 516655 h 523875"/>
                <a:gd name="connsiteX493" fmla="*/ 34614 w 600075"/>
                <a:gd name="connsiteY493" fmla="*/ 512302 h 523875"/>
                <a:gd name="connsiteX494" fmla="*/ 33566 w 600075"/>
                <a:gd name="connsiteY494" fmla="*/ 510902 h 523875"/>
                <a:gd name="connsiteX495" fmla="*/ 35233 w 600075"/>
                <a:gd name="connsiteY495" fmla="*/ 509797 h 523875"/>
                <a:gd name="connsiteX496" fmla="*/ 37662 w 600075"/>
                <a:gd name="connsiteY496" fmla="*/ 509987 h 523875"/>
                <a:gd name="connsiteX497" fmla="*/ 42882 w 600075"/>
                <a:gd name="connsiteY497" fmla="*/ 509063 h 523875"/>
                <a:gd name="connsiteX498" fmla="*/ 43939 w 600075"/>
                <a:gd name="connsiteY498" fmla="*/ 508692 h 523875"/>
                <a:gd name="connsiteX499" fmla="*/ 49244 w 600075"/>
                <a:gd name="connsiteY499" fmla="*/ 504292 h 523875"/>
                <a:gd name="connsiteX500" fmla="*/ 54464 w 600075"/>
                <a:gd name="connsiteY500" fmla="*/ 503749 h 523875"/>
                <a:gd name="connsiteX501" fmla="*/ 54588 w 600075"/>
                <a:gd name="connsiteY501" fmla="*/ 505197 h 523875"/>
                <a:gd name="connsiteX502" fmla="*/ 48816 w 600075"/>
                <a:gd name="connsiteY502" fmla="*/ 509683 h 523875"/>
                <a:gd name="connsiteX503" fmla="*/ 26089 w 600075"/>
                <a:gd name="connsiteY503" fmla="*/ 520475 h 523875"/>
                <a:gd name="connsiteX504" fmla="*/ 24994 w 600075"/>
                <a:gd name="connsiteY504" fmla="*/ 520732 h 523875"/>
                <a:gd name="connsiteX505" fmla="*/ 23698 w 600075"/>
                <a:gd name="connsiteY505" fmla="*/ 519979 h 523875"/>
                <a:gd name="connsiteX506" fmla="*/ 22327 w 600075"/>
                <a:gd name="connsiteY506" fmla="*/ 517588 h 523875"/>
                <a:gd name="connsiteX507" fmla="*/ 23251 w 600075"/>
                <a:gd name="connsiteY507" fmla="*/ 515817 h 523875"/>
                <a:gd name="connsiteX508" fmla="*/ 24098 w 600075"/>
                <a:gd name="connsiteY508" fmla="*/ 515007 h 523875"/>
                <a:gd name="connsiteX509" fmla="*/ 25279 w 600075"/>
                <a:gd name="connsiteY509" fmla="*/ 515131 h 523875"/>
                <a:gd name="connsiteX510" fmla="*/ 27546 w 600075"/>
                <a:gd name="connsiteY510" fmla="*/ 516436 h 523875"/>
                <a:gd name="connsiteX511" fmla="*/ 28242 w 600075"/>
                <a:gd name="connsiteY511" fmla="*/ 517788 h 523875"/>
                <a:gd name="connsiteX512" fmla="*/ 28308 w 600075"/>
                <a:gd name="connsiteY512" fmla="*/ 518627 h 523875"/>
                <a:gd name="connsiteX513" fmla="*/ 26089 w 600075"/>
                <a:gd name="connsiteY513" fmla="*/ 520475 h 523875"/>
                <a:gd name="connsiteX514" fmla="*/ 73781 w 600075"/>
                <a:gd name="connsiteY514" fmla="*/ 516693 h 523875"/>
                <a:gd name="connsiteX515" fmla="*/ 73619 w 600075"/>
                <a:gd name="connsiteY515" fmla="*/ 519017 h 523875"/>
                <a:gd name="connsiteX516" fmla="*/ 74248 w 600075"/>
                <a:gd name="connsiteY516" fmla="*/ 521360 h 523875"/>
                <a:gd name="connsiteX517" fmla="*/ 74086 w 600075"/>
                <a:gd name="connsiteY517" fmla="*/ 524913 h 523875"/>
                <a:gd name="connsiteX518" fmla="*/ 72809 w 600075"/>
                <a:gd name="connsiteY518" fmla="*/ 526837 h 523875"/>
                <a:gd name="connsiteX519" fmla="*/ 69533 w 600075"/>
                <a:gd name="connsiteY519" fmla="*/ 528752 h 523875"/>
                <a:gd name="connsiteX520" fmla="*/ 66951 w 600075"/>
                <a:gd name="connsiteY520" fmla="*/ 528409 h 523875"/>
                <a:gd name="connsiteX521" fmla="*/ 65494 w 600075"/>
                <a:gd name="connsiteY521" fmla="*/ 527637 h 523875"/>
                <a:gd name="connsiteX522" fmla="*/ 62903 w 600075"/>
                <a:gd name="connsiteY522" fmla="*/ 524523 h 523875"/>
                <a:gd name="connsiteX523" fmla="*/ 62846 w 600075"/>
                <a:gd name="connsiteY523" fmla="*/ 521303 h 523875"/>
                <a:gd name="connsiteX524" fmla="*/ 65218 w 600075"/>
                <a:gd name="connsiteY524" fmla="*/ 519208 h 523875"/>
                <a:gd name="connsiteX525" fmla="*/ 66237 w 600075"/>
                <a:gd name="connsiteY525" fmla="*/ 516493 h 523875"/>
                <a:gd name="connsiteX526" fmla="*/ 72390 w 600075"/>
                <a:gd name="connsiteY526" fmla="*/ 517007 h 523875"/>
                <a:gd name="connsiteX527" fmla="*/ 72923 w 600075"/>
                <a:gd name="connsiteY527" fmla="*/ 516484 h 523875"/>
                <a:gd name="connsiteX528" fmla="*/ 73381 w 600075"/>
                <a:gd name="connsiteY528" fmla="*/ 516331 h 523875"/>
                <a:gd name="connsiteX529" fmla="*/ 73781 w 600075"/>
                <a:gd name="connsiteY529" fmla="*/ 516693 h 523875"/>
                <a:gd name="connsiteX530" fmla="*/ 7287 w 600075"/>
                <a:gd name="connsiteY530" fmla="*/ 526866 h 523875"/>
                <a:gd name="connsiteX531" fmla="*/ 4706 w 600075"/>
                <a:gd name="connsiteY531" fmla="*/ 531771 h 523875"/>
                <a:gd name="connsiteX532" fmla="*/ 1448 w 600075"/>
                <a:gd name="connsiteY532" fmla="*/ 529942 h 523875"/>
                <a:gd name="connsiteX533" fmla="*/ 657 w 600075"/>
                <a:gd name="connsiteY533" fmla="*/ 529333 h 523875"/>
                <a:gd name="connsiteX534" fmla="*/ 0 w 600075"/>
                <a:gd name="connsiteY534" fmla="*/ 528323 h 523875"/>
                <a:gd name="connsiteX535" fmla="*/ 3134 w 600075"/>
                <a:gd name="connsiteY535" fmla="*/ 528123 h 523875"/>
                <a:gd name="connsiteX536" fmla="*/ 6306 w 600075"/>
                <a:gd name="connsiteY536" fmla="*/ 525656 h 523875"/>
                <a:gd name="connsiteX537" fmla="*/ 7287 w 600075"/>
                <a:gd name="connsiteY537" fmla="*/ 526866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Lst>
              <a:rect l="l" t="t" r="r" b="b"/>
              <a:pathLst>
                <a:path w="600075" h="523875">
                  <a:moveTo>
                    <a:pt x="437512" y="13040"/>
                  </a:moveTo>
                  <a:lnTo>
                    <a:pt x="437550" y="14316"/>
                  </a:lnTo>
                  <a:lnTo>
                    <a:pt x="438598" y="16068"/>
                  </a:lnTo>
                  <a:lnTo>
                    <a:pt x="439684" y="16716"/>
                  </a:lnTo>
                  <a:lnTo>
                    <a:pt x="441970" y="17612"/>
                  </a:lnTo>
                  <a:lnTo>
                    <a:pt x="443732" y="17736"/>
                  </a:lnTo>
                  <a:lnTo>
                    <a:pt x="446132" y="18155"/>
                  </a:lnTo>
                  <a:lnTo>
                    <a:pt x="447761" y="19164"/>
                  </a:lnTo>
                  <a:lnTo>
                    <a:pt x="447856" y="20736"/>
                  </a:lnTo>
                  <a:lnTo>
                    <a:pt x="447447" y="22488"/>
                  </a:lnTo>
                  <a:lnTo>
                    <a:pt x="446456" y="24098"/>
                  </a:lnTo>
                  <a:lnTo>
                    <a:pt x="445894" y="25327"/>
                  </a:lnTo>
                  <a:lnTo>
                    <a:pt x="446418" y="26032"/>
                  </a:lnTo>
                  <a:lnTo>
                    <a:pt x="447275" y="26584"/>
                  </a:lnTo>
                  <a:lnTo>
                    <a:pt x="448199" y="26736"/>
                  </a:lnTo>
                  <a:lnTo>
                    <a:pt x="448828" y="26556"/>
                  </a:lnTo>
                  <a:lnTo>
                    <a:pt x="449304" y="25584"/>
                  </a:lnTo>
                  <a:lnTo>
                    <a:pt x="450209" y="24394"/>
                  </a:lnTo>
                  <a:lnTo>
                    <a:pt x="450713" y="24241"/>
                  </a:lnTo>
                  <a:lnTo>
                    <a:pt x="450675" y="24917"/>
                  </a:lnTo>
                  <a:lnTo>
                    <a:pt x="451104" y="25755"/>
                  </a:lnTo>
                  <a:lnTo>
                    <a:pt x="454047" y="27156"/>
                  </a:lnTo>
                  <a:lnTo>
                    <a:pt x="460505" y="29766"/>
                  </a:lnTo>
                  <a:lnTo>
                    <a:pt x="463039" y="29813"/>
                  </a:lnTo>
                  <a:lnTo>
                    <a:pt x="465087" y="30118"/>
                  </a:lnTo>
                  <a:lnTo>
                    <a:pt x="465687" y="31213"/>
                  </a:lnTo>
                  <a:lnTo>
                    <a:pt x="469802" y="35233"/>
                  </a:lnTo>
                  <a:lnTo>
                    <a:pt x="470783" y="35128"/>
                  </a:lnTo>
                  <a:lnTo>
                    <a:pt x="472612" y="35223"/>
                  </a:lnTo>
                  <a:lnTo>
                    <a:pt x="474821" y="34900"/>
                  </a:lnTo>
                  <a:lnTo>
                    <a:pt x="476422" y="34147"/>
                  </a:lnTo>
                  <a:lnTo>
                    <a:pt x="477469" y="34271"/>
                  </a:lnTo>
                  <a:lnTo>
                    <a:pt x="478631" y="35052"/>
                  </a:lnTo>
                  <a:lnTo>
                    <a:pt x="479984" y="35728"/>
                  </a:lnTo>
                  <a:lnTo>
                    <a:pt x="481737" y="37052"/>
                  </a:lnTo>
                  <a:lnTo>
                    <a:pt x="483298" y="38681"/>
                  </a:lnTo>
                  <a:lnTo>
                    <a:pt x="484375" y="39214"/>
                  </a:lnTo>
                  <a:lnTo>
                    <a:pt x="490861" y="38119"/>
                  </a:lnTo>
                  <a:lnTo>
                    <a:pt x="492309" y="39081"/>
                  </a:lnTo>
                  <a:lnTo>
                    <a:pt x="493843" y="39071"/>
                  </a:lnTo>
                  <a:lnTo>
                    <a:pt x="495567" y="38824"/>
                  </a:lnTo>
                  <a:lnTo>
                    <a:pt x="499320" y="39329"/>
                  </a:lnTo>
                  <a:lnTo>
                    <a:pt x="502368" y="39205"/>
                  </a:lnTo>
                  <a:lnTo>
                    <a:pt x="502644" y="38805"/>
                  </a:lnTo>
                  <a:lnTo>
                    <a:pt x="502901" y="35185"/>
                  </a:lnTo>
                  <a:lnTo>
                    <a:pt x="503387" y="33899"/>
                  </a:lnTo>
                  <a:lnTo>
                    <a:pt x="504111" y="33556"/>
                  </a:lnTo>
                  <a:lnTo>
                    <a:pt x="505911" y="33814"/>
                  </a:lnTo>
                  <a:lnTo>
                    <a:pt x="512474" y="35957"/>
                  </a:lnTo>
                  <a:lnTo>
                    <a:pt x="515179" y="37300"/>
                  </a:lnTo>
                  <a:lnTo>
                    <a:pt x="517779" y="38348"/>
                  </a:lnTo>
                  <a:lnTo>
                    <a:pt x="520046" y="38462"/>
                  </a:lnTo>
                  <a:lnTo>
                    <a:pt x="521551" y="39167"/>
                  </a:lnTo>
                  <a:lnTo>
                    <a:pt x="523656" y="42596"/>
                  </a:lnTo>
                  <a:lnTo>
                    <a:pt x="523294" y="44320"/>
                  </a:lnTo>
                  <a:lnTo>
                    <a:pt x="523485" y="44958"/>
                  </a:lnTo>
                  <a:lnTo>
                    <a:pt x="523704" y="46149"/>
                  </a:lnTo>
                  <a:lnTo>
                    <a:pt x="523647" y="47472"/>
                  </a:lnTo>
                  <a:lnTo>
                    <a:pt x="524199" y="48339"/>
                  </a:lnTo>
                  <a:lnTo>
                    <a:pt x="525199" y="48444"/>
                  </a:lnTo>
                  <a:lnTo>
                    <a:pt x="526475" y="48187"/>
                  </a:lnTo>
                  <a:lnTo>
                    <a:pt x="527876" y="47673"/>
                  </a:lnTo>
                  <a:lnTo>
                    <a:pt x="530333" y="46206"/>
                  </a:lnTo>
                  <a:lnTo>
                    <a:pt x="531066" y="45968"/>
                  </a:lnTo>
                  <a:lnTo>
                    <a:pt x="535181" y="47634"/>
                  </a:lnTo>
                  <a:lnTo>
                    <a:pt x="537000" y="48749"/>
                  </a:lnTo>
                  <a:lnTo>
                    <a:pt x="537629" y="49959"/>
                  </a:lnTo>
                  <a:lnTo>
                    <a:pt x="538572" y="51197"/>
                  </a:lnTo>
                  <a:lnTo>
                    <a:pt x="539801" y="51378"/>
                  </a:lnTo>
                  <a:lnTo>
                    <a:pt x="541554" y="50206"/>
                  </a:lnTo>
                  <a:lnTo>
                    <a:pt x="544287" y="48949"/>
                  </a:lnTo>
                  <a:lnTo>
                    <a:pt x="548935" y="50054"/>
                  </a:lnTo>
                  <a:lnTo>
                    <a:pt x="554107" y="51654"/>
                  </a:lnTo>
                  <a:lnTo>
                    <a:pt x="556346" y="51845"/>
                  </a:lnTo>
                  <a:lnTo>
                    <a:pt x="556422" y="51063"/>
                  </a:lnTo>
                  <a:lnTo>
                    <a:pt x="556831" y="49949"/>
                  </a:lnTo>
                  <a:lnTo>
                    <a:pt x="557679" y="49387"/>
                  </a:lnTo>
                  <a:lnTo>
                    <a:pt x="558956" y="49225"/>
                  </a:lnTo>
                  <a:lnTo>
                    <a:pt x="560727" y="48635"/>
                  </a:lnTo>
                  <a:lnTo>
                    <a:pt x="562746" y="47663"/>
                  </a:lnTo>
                  <a:lnTo>
                    <a:pt x="564852" y="47263"/>
                  </a:lnTo>
                  <a:lnTo>
                    <a:pt x="567052" y="47987"/>
                  </a:lnTo>
                  <a:lnTo>
                    <a:pt x="569709" y="48578"/>
                  </a:lnTo>
                  <a:lnTo>
                    <a:pt x="571300" y="48568"/>
                  </a:lnTo>
                  <a:lnTo>
                    <a:pt x="572062" y="50854"/>
                  </a:lnTo>
                  <a:lnTo>
                    <a:pt x="573348" y="51721"/>
                  </a:lnTo>
                  <a:lnTo>
                    <a:pt x="573853" y="53702"/>
                  </a:lnTo>
                  <a:lnTo>
                    <a:pt x="571490" y="54731"/>
                  </a:lnTo>
                  <a:lnTo>
                    <a:pt x="570100" y="54873"/>
                  </a:lnTo>
                  <a:lnTo>
                    <a:pt x="569671" y="58255"/>
                  </a:lnTo>
                  <a:lnTo>
                    <a:pt x="570338" y="59207"/>
                  </a:lnTo>
                  <a:lnTo>
                    <a:pt x="571662" y="60103"/>
                  </a:lnTo>
                  <a:lnTo>
                    <a:pt x="572024" y="61141"/>
                  </a:lnTo>
                  <a:lnTo>
                    <a:pt x="572291" y="66094"/>
                  </a:lnTo>
                  <a:lnTo>
                    <a:pt x="569586" y="69075"/>
                  </a:lnTo>
                  <a:lnTo>
                    <a:pt x="565795" y="72419"/>
                  </a:lnTo>
                  <a:lnTo>
                    <a:pt x="547240" y="83134"/>
                  </a:lnTo>
                  <a:lnTo>
                    <a:pt x="542820" y="88306"/>
                  </a:lnTo>
                  <a:lnTo>
                    <a:pt x="541134" y="89497"/>
                  </a:lnTo>
                  <a:lnTo>
                    <a:pt x="527342" y="92745"/>
                  </a:lnTo>
                  <a:lnTo>
                    <a:pt x="517703" y="96212"/>
                  </a:lnTo>
                  <a:lnTo>
                    <a:pt x="513083" y="97469"/>
                  </a:lnTo>
                  <a:lnTo>
                    <a:pt x="507311" y="103479"/>
                  </a:lnTo>
                  <a:lnTo>
                    <a:pt x="504577" y="105899"/>
                  </a:lnTo>
                  <a:lnTo>
                    <a:pt x="506759" y="106566"/>
                  </a:lnTo>
                  <a:lnTo>
                    <a:pt x="509302" y="109433"/>
                  </a:lnTo>
                  <a:lnTo>
                    <a:pt x="508445" y="110699"/>
                  </a:lnTo>
                  <a:lnTo>
                    <a:pt x="504739" y="112662"/>
                  </a:lnTo>
                  <a:lnTo>
                    <a:pt x="503120" y="113262"/>
                  </a:lnTo>
                  <a:lnTo>
                    <a:pt x="502244" y="112947"/>
                  </a:lnTo>
                  <a:lnTo>
                    <a:pt x="501415" y="113214"/>
                  </a:lnTo>
                  <a:lnTo>
                    <a:pt x="495205" y="123549"/>
                  </a:lnTo>
                  <a:lnTo>
                    <a:pt x="489718" y="130959"/>
                  </a:lnTo>
                  <a:lnTo>
                    <a:pt x="486632" y="134179"/>
                  </a:lnTo>
                  <a:lnTo>
                    <a:pt x="483470" y="138970"/>
                  </a:lnTo>
                  <a:lnTo>
                    <a:pt x="476736" y="151286"/>
                  </a:lnTo>
                  <a:lnTo>
                    <a:pt x="476688" y="154829"/>
                  </a:lnTo>
                  <a:lnTo>
                    <a:pt x="480003" y="167011"/>
                  </a:lnTo>
                  <a:lnTo>
                    <a:pt x="481908" y="170202"/>
                  </a:lnTo>
                  <a:lnTo>
                    <a:pt x="484575" y="172879"/>
                  </a:lnTo>
                  <a:lnTo>
                    <a:pt x="489623" y="175155"/>
                  </a:lnTo>
                  <a:lnTo>
                    <a:pt x="490871" y="177394"/>
                  </a:lnTo>
                  <a:lnTo>
                    <a:pt x="489128" y="179527"/>
                  </a:lnTo>
                  <a:lnTo>
                    <a:pt x="484079" y="183309"/>
                  </a:lnTo>
                  <a:lnTo>
                    <a:pt x="475297" y="188414"/>
                  </a:lnTo>
                  <a:lnTo>
                    <a:pt x="471564" y="192434"/>
                  </a:lnTo>
                  <a:lnTo>
                    <a:pt x="470773" y="196301"/>
                  </a:lnTo>
                  <a:lnTo>
                    <a:pt x="468201" y="198044"/>
                  </a:lnTo>
                  <a:lnTo>
                    <a:pt x="467230" y="203444"/>
                  </a:lnTo>
                  <a:lnTo>
                    <a:pt x="465668" y="207016"/>
                  </a:lnTo>
                  <a:lnTo>
                    <a:pt x="465372" y="208226"/>
                  </a:lnTo>
                  <a:lnTo>
                    <a:pt x="463715" y="210931"/>
                  </a:lnTo>
                  <a:lnTo>
                    <a:pt x="463496" y="212903"/>
                  </a:lnTo>
                  <a:lnTo>
                    <a:pt x="466211" y="215608"/>
                  </a:lnTo>
                  <a:lnTo>
                    <a:pt x="464868" y="216780"/>
                  </a:lnTo>
                  <a:lnTo>
                    <a:pt x="463525" y="217294"/>
                  </a:lnTo>
                  <a:lnTo>
                    <a:pt x="460429" y="217608"/>
                  </a:lnTo>
                  <a:lnTo>
                    <a:pt x="450018" y="217951"/>
                  </a:lnTo>
                  <a:lnTo>
                    <a:pt x="441646" y="223790"/>
                  </a:lnTo>
                  <a:lnTo>
                    <a:pt x="437464" y="228952"/>
                  </a:lnTo>
                  <a:lnTo>
                    <a:pt x="433673" y="238525"/>
                  </a:lnTo>
                  <a:lnTo>
                    <a:pt x="429073" y="244154"/>
                  </a:lnTo>
                  <a:lnTo>
                    <a:pt x="427044" y="245193"/>
                  </a:lnTo>
                  <a:lnTo>
                    <a:pt x="423891" y="242726"/>
                  </a:lnTo>
                  <a:lnTo>
                    <a:pt x="419948" y="242345"/>
                  </a:lnTo>
                  <a:lnTo>
                    <a:pt x="416128" y="243164"/>
                  </a:lnTo>
                  <a:lnTo>
                    <a:pt x="414128" y="245126"/>
                  </a:lnTo>
                  <a:lnTo>
                    <a:pt x="411004" y="246221"/>
                  </a:lnTo>
                  <a:lnTo>
                    <a:pt x="407946" y="245278"/>
                  </a:lnTo>
                  <a:lnTo>
                    <a:pt x="401336" y="244764"/>
                  </a:lnTo>
                  <a:lnTo>
                    <a:pt x="398393" y="244859"/>
                  </a:lnTo>
                  <a:lnTo>
                    <a:pt x="393792" y="246450"/>
                  </a:lnTo>
                  <a:lnTo>
                    <a:pt x="389849" y="245393"/>
                  </a:lnTo>
                  <a:lnTo>
                    <a:pt x="383191" y="244850"/>
                  </a:lnTo>
                  <a:lnTo>
                    <a:pt x="368780" y="246116"/>
                  </a:lnTo>
                  <a:lnTo>
                    <a:pt x="366960" y="246707"/>
                  </a:lnTo>
                  <a:lnTo>
                    <a:pt x="365160" y="249069"/>
                  </a:lnTo>
                  <a:lnTo>
                    <a:pt x="360569" y="253136"/>
                  </a:lnTo>
                  <a:lnTo>
                    <a:pt x="353587" y="253279"/>
                  </a:lnTo>
                  <a:lnTo>
                    <a:pt x="347272" y="255870"/>
                  </a:lnTo>
                  <a:lnTo>
                    <a:pt x="345691" y="257527"/>
                  </a:lnTo>
                  <a:lnTo>
                    <a:pt x="343043" y="262090"/>
                  </a:lnTo>
                  <a:lnTo>
                    <a:pt x="342214" y="265414"/>
                  </a:lnTo>
                  <a:lnTo>
                    <a:pt x="341662" y="265443"/>
                  </a:lnTo>
                  <a:lnTo>
                    <a:pt x="340976" y="264623"/>
                  </a:lnTo>
                  <a:lnTo>
                    <a:pt x="340005" y="264890"/>
                  </a:lnTo>
                  <a:lnTo>
                    <a:pt x="339500" y="267424"/>
                  </a:lnTo>
                  <a:lnTo>
                    <a:pt x="337128" y="268576"/>
                  </a:lnTo>
                  <a:lnTo>
                    <a:pt x="335147" y="268996"/>
                  </a:lnTo>
                  <a:lnTo>
                    <a:pt x="330260" y="266948"/>
                  </a:lnTo>
                  <a:lnTo>
                    <a:pt x="326184" y="263871"/>
                  </a:lnTo>
                  <a:lnTo>
                    <a:pt x="324050" y="263652"/>
                  </a:lnTo>
                  <a:lnTo>
                    <a:pt x="320583" y="258851"/>
                  </a:lnTo>
                  <a:lnTo>
                    <a:pt x="319088" y="255794"/>
                  </a:lnTo>
                  <a:lnTo>
                    <a:pt x="318030" y="252479"/>
                  </a:lnTo>
                  <a:lnTo>
                    <a:pt x="318249" y="251212"/>
                  </a:lnTo>
                  <a:lnTo>
                    <a:pt x="317954" y="250155"/>
                  </a:lnTo>
                  <a:lnTo>
                    <a:pt x="314878" y="248812"/>
                  </a:lnTo>
                  <a:lnTo>
                    <a:pt x="314125" y="245764"/>
                  </a:lnTo>
                  <a:lnTo>
                    <a:pt x="316373" y="241792"/>
                  </a:lnTo>
                  <a:lnTo>
                    <a:pt x="318211" y="240106"/>
                  </a:lnTo>
                  <a:lnTo>
                    <a:pt x="319354" y="239620"/>
                  </a:lnTo>
                  <a:lnTo>
                    <a:pt x="316573" y="239792"/>
                  </a:lnTo>
                  <a:lnTo>
                    <a:pt x="314563" y="242345"/>
                  </a:lnTo>
                  <a:lnTo>
                    <a:pt x="311991" y="238249"/>
                  </a:lnTo>
                  <a:lnTo>
                    <a:pt x="301504" y="230257"/>
                  </a:lnTo>
                  <a:lnTo>
                    <a:pt x="302181" y="228419"/>
                  </a:lnTo>
                  <a:lnTo>
                    <a:pt x="302066" y="227428"/>
                  </a:lnTo>
                  <a:lnTo>
                    <a:pt x="300304" y="229571"/>
                  </a:lnTo>
                  <a:lnTo>
                    <a:pt x="299104" y="230124"/>
                  </a:lnTo>
                  <a:lnTo>
                    <a:pt x="293742" y="229781"/>
                  </a:lnTo>
                  <a:lnTo>
                    <a:pt x="287569" y="230762"/>
                  </a:lnTo>
                  <a:lnTo>
                    <a:pt x="285941" y="222437"/>
                  </a:lnTo>
                  <a:lnTo>
                    <a:pt x="285169" y="219237"/>
                  </a:lnTo>
                  <a:lnTo>
                    <a:pt x="284969" y="217160"/>
                  </a:lnTo>
                  <a:lnTo>
                    <a:pt x="286560" y="212360"/>
                  </a:lnTo>
                  <a:lnTo>
                    <a:pt x="288303" y="210398"/>
                  </a:lnTo>
                  <a:lnTo>
                    <a:pt x="290617" y="206350"/>
                  </a:lnTo>
                  <a:lnTo>
                    <a:pt x="293475" y="202978"/>
                  </a:lnTo>
                  <a:lnTo>
                    <a:pt x="296494" y="202177"/>
                  </a:lnTo>
                  <a:lnTo>
                    <a:pt x="297828" y="201682"/>
                  </a:lnTo>
                  <a:lnTo>
                    <a:pt x="298942" y="199072"/>
                  </a:lnTo>
                  <a:lnTo>
                    <a:pt x="299571" y="196844"/>
                  </a:lnTo>
                  <a:lnTo>
                    <a:pt x="299114" y="196625"/>
                  </a:lnTo>
                  <a:lnTo>
                    <a:pt x="295590" y="197082"/>
                  </a:lnTo>
                  <a:lnTo>
                    <a:pt x="289265" y="187700"/>
                  </a:lnTo>
                  <a:lnTo>
                    <a:pt x="289465" y="186204"/>
                  </a:lnTo>
                  <a:lnTo>
                    <a:pt x="290255" y="183985"/>
                  </a:lnTo>
                  <a:lnTo>
                    <a:pt x="290779" y="181175"/>
                  </a:lnTo>
                  <a:lnTo>
                    <a:pt x="290912" y="178956"/>
                  </a:lnTo>
                  <a:lnTo>
                    <a:pt x="292560" y="177041"/>
                  </a:lnTo>
                  <a:lnTo>
                    <a:pt x="295085" y="175117"/>
                  </a:lnTo>
                  <a:lnTo>
                    <a:pt x="297209" y="172374"/>
                  </a:lnTo>
                  <a:lnTo>
                    <a:pt x="298275" y="169697"/>
                  </a:lnTo>
                  <a:lnTo>
                    <a:pt x="298495" y="167259"/>
                  </a:lnTo>
                  <a:lnTo>
                    <a:pt x="297294" y="165516"/>
                  </a:lnTo>
                  <a:lnTo>
                    <a:pt x="293837" y="164554"/>
                  </a:lnTo>
                  <a:lnTo>
                    <a:pt x="290265" y="157581"/>
                  </a:lnTo>
                  <a:lnTo>
                    <a:pt x="289474" y="153210"/>
                  </a:lnTo>
                  <a:lnTo>
                    <a:pt x="288741" y="152752"/>
                  </a:lnTo>
                  <a:lnTo>
                    <a:pt x="286541" y="150762"/>
                  </a:lnTo>
                  <a:lnTo>
                    <a:pt x="284426" y="147009"/>
                  </a:lnTo>
                  <a:lnTo>
                    <a:pt x="284121" y="146418"/>
                  </a:lnTo>
                  <a:lnTo>
                    <a:pt x="286303" y="145761"/>
                  </a:lnTo>
                  <a:lnTo>
                    <a:pt x="295294" y="145732"/>
                  </a:lnTo>
                  <a:lnTo>
                    <a:pt x="297171" y="144904"/>
                  </a:lnTo>
                  <a:lnTo>
                    <a:pt x="297456" y="144618"/>
                  </a:lnTo>
                  <a:lnTo>
                    <a:pt x="299095" y="141694"/>
                  </a:lnTo>
                  <a:lnTo>
                    <a:pt x="300809" y="136884"/>
                  </a:lnTo>
                  <a:lnTo>
                    <a:pt x="301209" y="133940"/>
                  </a:lnTo>
                  <a:lnTo>
                    <a:pt x="300666" y="132721"/>
                  </a:lnTo>
                  <a:lnTo>
                    <a:pt x="297685" y="129740"/>
                  </a:lnTo>
                  <a:lnTo>
                    <a:pt x="297552" y="128864"/>
                  </a:lnTo>
                  <a:lnTo>
                    <a:pt x="298028" y="127454"/>
                  </a:lnTo>
                  <a:lnTo>
                    <a:pt x="299799" y="125949"/>
                  </a:lnTo>
                  <a:lnTo>
                    <a:pt x="302190" y="124235"/>
                  </a:lnTo>
                  <a:lnTo>
                    <a:pt x="303495" y="122758"/>
                  </a:lnTo>
                  <a:lnTo>
                    <a:pt x="303181" y="121596"/>
                  </a:lnTo>
                  <a:lnTo>
                    <a:pt x="302486" y="120386"/>
                  </a:lnTo>
                  <a:lnTo>
                    <a:pt x="302371" y="119253"/>
                  </a:lnTo>
                  <a:lnTo>
                    <a:pt x="302809" y="117862"/>
                  </a:lnTo>
                  <a:lnTo>
                    <a:pt x="302971" y="113100"/>
                  </a:lnTo>
                  <a:lnTo>
                    <a:pt x="303276" y="111881"/>
                  </a:lnTo>
                  <a:lnTo>
                    <a:pt x="302809" y="107537"/>
                  </a:lnTo>
                  <a:lnTo>
                    <a:pt x="302228" y="103984"/>
                  </a:lnTo>
                  <a:lnTo>
                    <a:pt x="300333" y="99374"/>
                  </a:lnTo>
                  <a:lnTo>
                    <a:pt x="300676" y="98355"/>
                  </a:lnTo>
                  <a:lnTo>
                    <a:pt x="301552" y="97498"/>
                  </a:lnTo>
                  <a:lnTo>
                    <a:pt x="304419" y="95898"/>
                  </a:lnTo>
                  <a:lnTo>
                    <a:pt x="306705" y="92126"/>
                  </a:lnTo>
                  <a:lnTo>
                    <a:pt x="310029" y="88963"/>
                  </a:lnTo>
                  <a:lnTo>
                    <a:pt x="314382" y="86420"/>
                  </a:lnTo>
                  <a:lnTo>
                    <a:pt x="317430" y="83591"/>
                  </a:lnTo>
                  <a:lnTo>
                    <a:pt x="318630" y="81420"/>
                  </a:lnTo>
                  <a:lnTo>
                    <a:pt x="319478" y="80848"/>
                  </a:lnTo>
                  <a:lnTo>
                    <a:pt x="319231" y="79838"/>
                  </a:lnTo>
                  <a:lnTo>
                    <a:pt x="318659" y="78372"/>
                  </a:lnTo>
                  <a:lnTo>
                    <a:pt x="316925" y="76933"/>
                  </a:lnTo>
                  <a:lnTo>
                    <a:pt x="314687" y="76114"/>
                  </a:lnTo>
                  <a:lnTo>
                    <a:pt x="312201" y="76152"/>
                  </a:lnTo>
                  <a:lnTo>
                    <a:pt x="310658" y="75857"/>
                  </a:lnTo>
                  <a:lnTo>
                    <a:pt x="310210" y="74733"/>
                  </a:lnTo>
                  <a:lnTo>
                    <a:pt x="310382" y="71685"/>
                  </a:lnTo>
                  <a:lnTo>
                    <a:pt x="310248" y="68666"/>
                  </a:lnTo>
                  <a:lnTo>
                    <a:pt x="309772" y="67275"/>
                  </a:lnTo>
                  <a:lnTo>
                    <a:pt x="308620" y="66227"/>
                  </a:lnTo>
                  <a:lnTo>
                    <a:pt x="306343" y="66504"/>
                  </a:lnTo>
                  <a:lnTo>
                    <a:pt x="304372" y="65646"/>
                  </a:lnTo>
                  <a:lnTo>
                    <a:pt x="302876" y="65446"/>
                  </a:lnTo>
                  <a:lnTo>
                    <a:pt x="302009" y="66122"/>
                  </a:lnTo>
                  <a:lnTo>
                    <a:pt x="297599" y="65922"/>
                  </a:lnTo>
                  <a:lnTo>
                    <a:pt x="295761" y="65437"/>
                  </a:lnTo>
                  <a:lnTo>
                    <a:pt x="294475" y="64836"/>
                  </a:lnTo>
                  <a:lnTo>
                    <a:pt x="293656" y="65170"/>
                  </a:lnTo>
                  <a:lnTo>
                    <a:pt x="293189" y="65761"/>
                  </a:lnTo>
                  <a:lnTo>
                    <a:pt x="293113" y="66684"/>
                  </a:lnTo>
                  <a:lnTo>
                    <a:pt x="292808" y="67904"/>
                  </a:lnTo>
                  <a:lnTo>
                    <a:pt x="291227" y="69009"/>
                  </a:lnTo>
                  <a:lnTo>
                    <a:pt x="287617" y="70104"/>
                  </a:lnTo>
                  <a:lnTo>
                    <a:pt x="284702" y="70018"/>
                  </a:lnTo>
                  <a:lnTo>
                    <a:pt x="282026" y="69237"/>
                  </a:lnTo>
                  <a:lnTo>
                    <a:pt x="281169" y="68656"/>
                  </a:lnTo>
                  <a:lnTo>
                    <a:pt x="279883" y="68142"/>
                  </a:lnTo>
                  <a:lnTo>
                    <a:pt x="274444" y="68780"/>
                  </a:lnTo>
                  <a:lnTo>
                    <a:pt x="273787" y="68313"/>
                  </a:lnTo>
                  <a:lnTo>
                    <a:pt x="271910" y="69447"/>
                  </a:lnTo>
                  <a:lnTo>
                    <a:pt x="269148" y="70799"/>
                  </a:lnTo>
                  <a:lnTo>
                    <a:pt x="267595" y="70875"/>
                  </a:lnTo>
                  <a:lnTo>
                    <a:pt x="267033" y="70590"/>
                  </a:lnTo>
                  <a:lnTo>
                    <a:pt x="266833" y="69990"/>
                  </a:lnTo>
                  <a:lnTo>
                    <a:pt x="265671" y="67885"/>
                  </a:lnTo>
                  <a:lnTo>
                    <a:pt x="265976" y="66770"/>
                  </a:lnTo>
                  <a:lnTo>
                    <a:pt x="268205" y="63503"/>
                  </a:lnTo>
                  <a:lnTo>
                    <a:pt x="267957" y="62722"/>
                  </a:lnTo>
                  <a:lnTo>
                    <a:pt x="267043" y="61665"/>
                  </a:lnTo>
                  <a:lnTo>
                    <a:pt x="266224" y="60141"/>
                  </a:lnTo>
                  <a:lnTo>
                    <a:pt x="265986" y="59350"/>
                  </a:lnTo>
                  <a:lnTo>
                    <a:pt x="264566" y="59217"/>
                  </a:lnTo>
                  <a:lnTo>
                    <a:pt x="263052" y="60017"/>
                  </a:lnTo>
                  <a:lnTo>
                    <a:pt x="257289" y="61665"/>
                  </a:lnTo>
                  <a:lnTo>
                    <a:pt x="255908" y="62265"/>
                  </a:lnTo>
                  <a:lnTo>
                    <a:pt x="253413" y="63846"/>
                  </a:lnTo>
                  <a:lnTo>
                    <a:pt x="250888" y="66265"/>
                  </a:lnTo>
                  <a:lnTo>
                    <a:pt x="248879" y="66770"/>
                  </a:lnTo>
                  <a:lnTo>
                    <a:pt x="248183" y="66056"/>
                  </a:lnTo>
                  <a:lnTo>
                    <a:pt x="247945" y="60379"/>
                  </a:lnTo>
                  <a:lnTo>
                    <a:pt x="251012" y="56597"/>
                  </a:lnTo>
                  <a:lnTo>
                    <a:pt x="253194" y="54312"/>
                  </a:lnTo>
                  <a:lnTo>
                    <a:pt x="252174" y="53845"/>
                  </a:lnTo>
                  <a:lnTo>
                    <a:pt x="249860" y="53912"/>
                  </a:lnTo>
                  <a:lnTo>
                    <a:pt x="250022" y="52140"/>
                  </a:lnTo>
                  <a:lnTo>
                    <a:pt x="251108" y="51283"/>
                  </a:lnTo>
                  <a:lnTo>
                    <a:pt x="252155" y="49349"/>
                  </a:lnTo>
                  <a:lnTo>
                    <a:pt x="250927" y="48520"/>
                  </a:lnTo>
                  <a:lnTo>
                    <a:pt x="249965" y="47244"/>
                  </a:lnTo>
                  <a:lnTo>
                    <a:pt x="250022" y="43910"/>
                  </a:lnTo>
                  <a:lnTo>
                    <a:pt x="250289" y="42558"/>
                  </a:lnTo>
                  <a:lnTo>
                    <a:pt x="249974" y="41091"/>
                  </a:lnTo>
                  <a:lnTo>
                    <a:pt x="245259" y="43072"/>
                  </a:lnTo>
                  <a:lnTo>
                    <a:pt x="244050" y="42777"/>
                  </a:lnTo>
                  <a:lnTo>
                    <a:pt x="244002" y="40300"/>
                  </a:lnTo>
                  <a:lnTo>
                    <a:pt x="246612" y="36519"/>
                  </a:lnTo>
                  <a:lnTo>
                    <a:pt x="246879" y="35357"/>
                  </a:lnTo>
                  <a:lnTo>
                    <a:pt x="243821" y="34795"/>
                  </a:lnTo>
                  <a:lnTo>
                    <a:pt x="241535" y="32937"/>
                  </a:lnTo>
                  <a:lnTo>
                    <a:pt x="240144" y="31270"/>
                  </a:lnTo>
                  <a:lnTo>
                    <a:pt x="238658" y="28880"/>
                  </a:lnTo>
                  <a:lnTo>
                    <a:pt x="238649" y="26727"/>
                  </a:lnTo>
                  <a:lnTo>
                    <a:pt x="240192" y="21688"/>
                  </a:lnTo>
                  <a:lnTo>
                    <a:pt x="242392" y="20221"/>
                  </a:lnTo>
                  <a:lnTo>
                    <a:pt x="244297" y="19317"/>
                  </a:lnTo>
                  <a:lnTo>
                    <a:pt x="248326" y="15821"/>
                  </a:lnTo>
                  <a:lnTo>
                    <a:pt x="253879" y="16469"/>
                  </a:lnTo>
                  <a:lnTo>
                    <a:pt x="257318" y="15716"/>
                  </a:lnTo>
                  <a:lnTo>
                    <a:pt x="260404" y="13926"/>
                  </a:lnTo>
                  <a:lnTo>
                    <a:pt x="262176" y="13525"/>
                  </a:lnTo>
                  <a:lnTo>
                    <a:pt x="265024" y="11963"/>
                  </a:lnTo>
                  <a:lnTo>
                    <a:pt x="264928" y="9849"/>
                  </a:lnTo>
                  <a:lnTo>
                    <a:pt x="263947" y="8277"/>
                  </a:lnTo>
                  <a:lnTo>
                    <a:pt x="264804" y="6801"/>
                  </a:lnTo>
                  <a:lnTo>
                    <a:pt x="267996" y="4991"/>
                  </a:lnTo>
                  <a:lnTo>
                    <a:pt x="271539" y="2591"/>
                  </a:lnTo>
                  <a:lnTo>
                    <a:pt x="275606" y="2124"/>
                  </a:lnTo>
                  <a:lnTo>
                    <a:pt x="279740" y="0"/>
                  </a:lnTo>
                  <a:lnTo>
                    <a:pt x="282512" y="1371"/>
                  </a:lnTo>
                  <a:lnTo>
                    <a:pt x="284940" y="905"/>
                  </a:lnTo>
                  <a:lnTo>
                    <a:pt x="287731" y="2534"/>
                  </a:lnTo>
                  <a:lnTo>
                    <a:pt x="291399" y="6258"/>
                  </a:lnTo>
                  <a:lnTo>
                    <a:pt x="296771" y="7753"/>
                  </a:lnTo>
                  <a:lnTo>
                    <a:pt x="301057" y="6582"/>
                  </a:lnTo>
                  <a:lnTo>
                    <a:pt x="308629" y="6334"/>
                  </a:lnTo>
                  <a:lnTo>
                    <a:pt x="312411" y="6829"/>
                  </a:lnTo>
                  <a:lnTo>
                    <a:pt x="319135" y="5905"/>
                  </a:lnTo>
                  <a:lnTo>
                    <a:pt x="322983" y="6239"/>
                  </a:lnTo>
                  <a:lnTo>
                    <a:pt x="329222" y="4391"/>
                  </a:lnTo>
                  <a:lnTo>
                    <a:pt x="334051" y="6696"/>
                  </a:lnTo>
                  <a:lnTo>
                    <a:pt x="343415" y="7772"/>
                  </a:lnTo>
                  <a:lnTo>
                    <a:pt x="349034" y="9658"/>
                  </a:lnTo>
                  <a:lnTo>
                    <a:pt x="364598" y="12820"/>
                  </a:lnTo>
                  <a:lnTo>
                    <a:pt x="370218" y="12859"/>
                  </a:lnTo>
                  <a:lnTo>
                    <a:pt x="378171" y="11078"/>
                  </a:lnTo>
                  <a:lnTo>
                    <a:pt x="381543" y="9744"/>
                  </a:lnTo>
                  <a:lnTo>
                    <a:pt x="384629" y="10535"/>
                  </a:lnTo>
                  <a:lnTo>
                    <a:pt x="389154" y="9001"/>
                  </a:lnTo>
                  <a:lnTo>
                    <a:pt x="391325" y="9315"/>
                  </a:lnTo>
                  <a:lnTo>
                    <a:pt x="394154" y="11497"/>
                  </a:lnTo>
                  <a:lnTo>
                    <a:pt x="404108" y="14440"/>
                  </a:lnTo>
                  <a:lnTo>
                    <a:pt x="406718" y="11944"/>
                  </a:lnTo>
                  <a:lnTo>
                    <a:pt x="408661" y="11401"/>
                  </a:lnTo>
                  <a:lnTo>
                    <a:pt x="415823" y="12925"/>
                  </a:lnTo>
                  <a:lnTo>
                    <a:pt x="423043" y="16030"/>
                  </a:lnTo>
                  <a:lnTo>
                    <a:pt x="426796" y="16250"/>
                  </a:lnTo>
                  <a:lnTo>
                    <a:pt x="432283" y="15402"/>
                  </a:lnTo>
                  <a:lnTo>
                    <a:pt x="436636" y="13363"/>
                  </a:lnTo>
                  <a:lnTo>
                    <a:pt x="437512" y="13040"/>
                  </a:lnTo>
                  <a:close/>
                  <a:moveTo>
                    <a:pt x="600247" y="140122"/>
                  </a:moveTo>
                  <a:lnTo>
                    <a:pt x="599761" y="140522"/>
                  </a:lnTo>
                  <a:lnTo>
                    <a:pt x="591541" y="136512"/>
                  </a:lnTo>
                  <a:lnTo>
                    <a:pt x="588854" y="136065"/>
                  </a:lnTo>
                  <a:lnTo>
                    <a:pt x="588197" y="135455"/>
                  </a:lnTo>
                  <a:lnTo>
                    <a:pt x="588274" y="133369"/>
                  </a:lnTo>
                  <a:lnTo>
                    <a:pt x="588483" y="132445"/>
                  </a:lnTo>
                  <a:lnTo>
                    <a:pt x="593988" y="132026"/>
                  </a:lnTo>
                  <a:lnTo>
                    <a:pt x="598437" y="133512"/>
                  </a:lnTo>
                  <a:lnTo>
                    <a:pt x="600828" y="137512"/>
                  </a:lnTo>
                  <a:lnTo>
                    <a:pt x="601008" y="138198"/>
                  </a:lnTo>
                  <a:lnTo>
                    <a:pt x="600247" y="140122"/>
                  </a:lnTo>
                  <a:close/>
                  <a:moveTo>
                    <a:pt x="569548" y="141913"/>
                  </a:moveTo>
                  <a:lnTo>
                    <a:pt x="572110" y="143065"/>
                  </a:lnTo>
                  <a:lnTo>
                    <a:pt x="574815" y="142027"/>
                  </a:lnTo>
                  <a:lnTo>
                    <a:pt x="576253" y="142351"/>
                  </a:lnTo>
                  <a:lnTo>
                    <a:pt x="577672" y="142913"/>
                  </a:lnTo>
                  <a:lnTo>
                    <a:pt x="578015" y="145104"/>
                  </a:lnTo>
                  <a:lnTo>
                    <a:pt x="576758" y="147542"/>
                  </a:lnTo>
                  <a:lnTo>
                    <a:pt x="574996" y="150019"/>
                  </a:lnTo>
                  <a:lnTo>
                    <a:pt x="573510" y="152733"/>
                  </a:lnTo>
                  <a:lnTo>
                    <a:pt x="572215" y="155848"/>
                  </a:lnTo>
                  <a:lnTo>
                    <a:pt x="569804" y="157686"/>
                  </a:lnTo>
                  <a:lnTo>
                    <a:pt x="567624" y="158791"/>
                  </a:lnTo>
                  <a:lnTo>
                    <a:pt x="563013" y="156477"/>
                  </a:lnTo>
                  <a:lnTo>
                    <a:pt x="560327" y="155896"/>
                  </a:lnTo>
                  <a:lnTo>
                    <a:pt x="559527" y="155029"/>
                  </a:lnTo>
                  <a:lnTo>
                    <a:pt x="558889" y="151581"/>
                  </a:lnTo>
                  <a:lnTo>
                    <a:pt x="557679" y="150485"/>
                  </a:lnTo>
                  <a:lnTo>
                    <a:pt x="555898" y="150000"/>
                  </a:lnTo>
                  <a:lnTo>
                    <a:pt x="554336" y="150886"/>
                  </a:lnTo>
                  <a:lnTo>
                    <a:pt x="552298" y="152705"/>
                  </a:lnTo>
                  <a:lnTo>
                    <a:pt x="551212" y="150886"/>
                  </a:lnTo>
                  <a:lnTo>
                    <a:pt x="549488" y="150543"/>
                  </a:lnTo>
                  <a:lnTo>
                    <a:pt x="548840" y="149447"/>
                  </a:lnTo>
                  <a:lnTo>
                    <a:pt x="548869" y="148037"/>
                  </a:lnTo>
                  <a:lnTo>
                    <a:pt x="559927" y="139665"/>
                  </a:lnTo>
                  <a:lnTo>
                    <a:pt x="563128" y="137808"/>
                  </a:lnTo>
                  <a:lnTo>
                    <a:pt x="569919" y="135646"/>
                  </a:lnTo>
                  <a:lnTo>
                    <a:pt x="570957" y="135969"/>
                  </a:lnTo>
                  <a:lnTo>
                    <a:pt x="570071" y="137246"/>
                  </a:lnTo>
                  <a:lnTo>
                    <a:pt x="570138" y="137827"/>
                  </a:lnTo>
                  <a:lnTo>
                    <a:pt x="570986" y="138446"/>
                  </a:lnTo>
                  <a:lnTo>
                    <a:pt x="570786" y="139436"/>
                  </a:lnTo>
                  <a:lnTo>
                    <a:pt x="569928" y="140294"/>
                  </a:lnTo>
                  <a:lnTo>
                    <a:pt x="569548" y="141913"/>
                  </a:lnTo>
                  <a:close/>
                  <a:moveTo>
                    <a:pt x="524094" y="171917"/>
                  </a:moveTo>
                  <a:lnTo>
                    <a:pt x="523123" y="174022"/>
                  </a:lnTo>
                  <a:lnTo>
                    <a:pt x="519056" y="173279"/>
                  </a:lnTo>
                  <a:lnTo>
                    <a:pt x="518160" y="172431"/>
                  </a:lnTo>
                  <a:lnTo>
                    <a:pt x="519036" y="170050"/>
                  </a:lnTo>
                  <a:lnTo>
                    <a:pt x="520208" y="169764"/>
                  </a:lnTo>
                  <a:lnTo>
                    <a:pt x="520284" y="168069"/>
                  </a:lnTo>
                  <a:lnTo>
                    <a:pt x="521513" y="166364"/>
                  </a:lnTo>
                  <a:lnTo>
                    <a:pt x="527285" y="164982"/>
                  </a:lnTo>
                  <a:lnTo>
                    <a:pt x="528590" y="166145"/>
                  </a:lnTo>
                  <a:lnTo>
                    <a:pt x="528866" y="167811"/>
                  </a:lnTo>
                  <a:lnTo>
                    <a:pt x="525418" y="171450"/>
                  </a:lnTo>
                  <a:lnTo>
                    <a:pt x="524094" y="171917"/>
                  </a:lnTo>
                  <a:close/>
                  <a:moveTo>
                    <a:pt x="528076" y="180346"/>
                  </a:moveTo>
                  <a:lnTo>
                    <a:pt x="527475" y="180794"/>
                  </a:lnTo>
                  <a:lnTo>
                    <a:pt x="525704" y="180384"/>
                  </a:lnTo>
                  <a:lnTo>
                    <a:pt x="523046" y="180384"/>
                  </a:lnTo>
                  <a:lnTo>
                    <a:pt x="522942" y="179003"/>
                  </a:lnTo>
                  <a:lnTo>
                    <a:pt x="523351" y="178041"/>
                  </a:lnTo>
                  <a:lnTo>
                    <a:pt x="523865" y="177060"/>
                  </a:lnTo>
                  <a:lnTo>
                    <a:pt x="525485" y="178984"/>
                  </a:lnTo>
                  <a:lnTo>
                    <a:pt x="528047" y="179346"/>
                  </a:lnTo>
                  <a:lnTo>
                    <a:pt x="528076" y="180346"/>
                  </a:lnTo>
                  <a:close/>
                  <a:moveTo>
                    <a:pt x="118815" y="493576"/>
                  </a:moveTo>
                  <a:lnTo>
                    <a:pt x="116996" y="495576"/>
                  </a:lnTo>
                  <a:lnTo>
                    <a:pt x="114967" y="494852"/>
                  </a:lnTo>
                  <a:lnTo>
                    <a:pt x="115938" y="490471"/>
                  </a:lnTo>
                  <a:lnTo>
                    <a:pt x="116881" y="489166"/>
                  </a:lnTo>
                  <a:lnTo>
                    <a:pt x="120577" y="487251"/>
                  </a:lnTo>
                  <a:lnTo>
                    <a:pt x="123654" y="486480"/>
                  </a:lnTo>
                  <a:lnTo>
                    <a:pt x="124558" y="484441"/>
                  </a:lnTo>
                  <a:lnTo>
                    <a:pt x="125568" y="483651"/>
                  </a:lnTo>
                  <a:lnTo>
                    <a:pt x="126654" y="484861"/>
                  </a:lnTo>
                  <a:lnTo>
                    <a:pt x="125835" y="486270"/>
                  </a:lnTo>
                  <a:lnTo>
                    <a:pt x="125187" y="490671"/>
                  </a:lnTo>
                  <a:lnTo>
                    <a:pt x="123139" y="492080"/>
                  </a:lnTo>
                  <a:lnTo>
                    <a:pt x="118815" y="493576"/>
                  </a:lnTo>
                  <a:close/>
                  <a:moveTo>
                    <a:pt x="8725" y="506254"/>
                  </a:moveTo>
                  <a:lnTo>
                    <a:pt x="8058" y="506482"/>
                  </a:lnTo>
                  <a:lnTo>
                    <a:pt x="7449" y="504092"/>
                  </a:lnTo>
                  <a:lnTo>
                    <a:pt x="4277" y="498224"/>
                  </a:lnTo>
                  <a:lnTo>
                    <a:pt x="6201" y="495605"/>
                  </a:lnTo>
                  <a:lnTo>
                    <a:pt x="9706" y="495538"/>
                  </a:lnTo>
                  <a:lnTo>
                    <a:pt x="11125" y="497367"/>
                  </a:lnTo>
                  <a:lnTo>
                    <a:pt x="11602" y="499253"/>
                  </a:lnTo>
                  <a:lnTo>
                    <a:pt x="10935" y="500339"/>
                  </a:lnTo>
                  <a:lnTo>
                    <a:pt x="11135" y="502539"/>
                  </a:lnTo>
                  <a:lnTo>
                    <a:pt x="10763" y="503958"/>
                  </a:lnTo>
                  <a:lnTo>
                    <a:pt x="8725" y="506254"/>
                  </a:lnTo>
                  <a:close/>
                  <a:moveTo>
                    <a:pt x="105956" y="516036"/>
                  </a:moveTo>
                  <a:lnTo>
                    <a:pt x="102327" y="519455"/>
                  </a:lnTo>
                  <a:lnTo>
                    <a:pt x="98698" y="518665"/>
                  </a:lnTo>
                  <a:lnTo>
                    <a:pt x="98079" y="518103"/>
                  </a:lnTo>
                  <a:lnTo>
                    <a:pt x="101718" y="517236"/>
                  </a:lnTo>
                  <a:lnTo>
                    <a:pt x="105023" y="514636"/>
                  </a:lnTo>
                  <a:lnTo>
                    <a:pt x="107147" y="508873"/>
                  </a:lnTo>
                  <a:lnTo>
                    <a:pt x="110471" y="502491"/>
                  </a:lnTo>
                  <a:lnTo>
                    <a:pt x="111138" y="499786"/>
                  </a:lnTo>
                  <a:lnTo>
                    <a:pt x="112452" y="498729"/>
                  </a:lnTo>
                  <a:lnTo>
                    <a:pt x="114262" y="498634"/>
                  </a:lnTo>
                  <a:lnTo>
                    <a:pt x="115043" y="498834"/>
                  </a:lnTo>
                  <a:lnTo>
                    <a:pt x="115843" y="500253"/>
                  </a:lnTo>
                  <a:lnTo>
                    <a:pt x="115834" y="503463"/>
                  </a:lnTo>
                  <a:lnTo>
                    <a:pt x="114891" y="508787"/>
                  </a:lnTo>
                  <a:lnTo>
                    <a:pt x="113147" y="513493"/>
                  </a:lnTo>
                  <a:lnTo>
                    <a:pt x="105956" y="516036"/>
                  </a:lnTo>
                  <a:close/>
                  <a:moveTo>
                    <a:pt x="48816" y="509683"/>
                  </a:moveTo>
                  <a:lnTo>
                    <a:pt x="46577" y="516579"/>
                  </a:lnTo>
                  <a:lnTo>
                    <a:pt x="44491" y="519274"/>
                  </a:lnTo>
                  <a:lnTo>
                    <a:pt x="43253" y="520179"/>
                  </a:lnTo>
                  <a:lnTo>
                    <a:pt x="40177" y="520932"/>
                  </a:lnTo>
                  <a:lnTo>
                    <a:pt x="36519" y="516655"/>
                  </a:lnTo>
                  <a:lnTo>
                    <a:pt x="34614" y="512302"/>
                  </a:lnTo>
                  <a:lnTo>
                    <a:pt x="33566" y="510902"/>
                  </a:lnTo>
                  <a:lnTo>
                    <a:pt x="35233" y="509797"/>
                  </a:lnTo>
                  <a:lnTo>
                    <a:pt x="37662" y="509987"/>
                  </a:lnTo>
                  <a:lnTo>
                    <a:pt x="42882" y="509063"/>
                  </a:lnTo>
                  <a:lnTo>
                    <a:pt x="43939" y="508692"/>
                  </a:lnTo>
                  <a:lnTo>
                    <a:pt x="49244" y="504292"/>
                  </a:lnTo>
                  <a:lnTo>
                    <a:pt x="54464" y="503749"/>
                  </a:lnTo>
                  <a:lnTo>
                    <a:pt x="54588" y="505197"/>
                  </a:lnTo>
                  <a:lnTo>
                    <a:pt x="48816" y="509683"/>
                  </a:lnTo>
                  <a:close/>
                  <a:moveTo>
                    <a:pt x="26089" y="520475"/>
                  </a:moveTo>
                  <a:lnTo>
                    <a:pt x="24994" y="520732"/>
                  </a:lnTo>
                  <a:lnTo>
                    <a:pt x="23698" y="519979"/>
                  </a:lnTo>
                  <a:lnTo>
                    <a:pt x="22327" y="517588"/>
                  </a:lnTo>
                  <a:lnTo>
                    <a:pt x="23251" y="515817"/>
                  </a:lnTo>
                  <a:lnTo>
                    <a:pt x="24098" y="515007"/>
                  </a:lnTo>
                  <a:lnTo>
                    <a:pt x="25279" y="515131"/>
                  </a:lnTo>
                  <a:lnTo>
                    <a:pt x="27546" y="516436"/>
                  </a:lnTo>
                  <a:lnTo>
                    <a:pt x="28242" y="517788"/>
                  </a:lnTo>
                  <a:lnTo>
                    <a:pt x="28308" y="518627"/>
                  </a:lnTo>
                  <a:lnTo>
                    <a:pt x="26089" y="520475"/>
                  </a:lnTo>
                  <a:close/>
                  <a:moveTo>
                    <a:pt x="73781" y="516693"/>
                  </a:moveTo>
                  <a:lnTo>
                    <a:pt x="73619" y="519017"/>
                  </a:lnTo>
                  <a:lnTo>
                    <a:pt x="74248" y="521360"/>
                  </a:lnTo>
                  <a:lnTo>
                    <a:pt x="74086" y="524913"/>
                  </a:lnTo>
                  <a:lnTo>
                    <a:pt x="72809" y="526837"/>
                  </a:lnTo>
                  <a:lnTo>
                    <a:pt x="69533" y="528752"/>
                  </a:lnTo>
                  <a:lnTo>
                    <a:pt x="66951" y="528409"/>
                  </a:lnTo>
                  <a:lnTo>
                    <a:pt x="65494" y="527637"/>
                  </a:lnTo>
                  <a:lnTo>
                    <a:pt x="62903" y="524523"/>
                  </a:lnTo>
                  <a:lnTo>
                    <a:pt x="62846" y="521303"/>
                  </a:lnTo>
                  <a:lnTo>
                    <a:pt x="65218" y="519208"/>
                  </a:lnTo>
                  <a:lnTo>
                    <a:pt x="66237" y="516493"/>
                  </a:lnTo>
                  <a:lnTo>
                    <a:pt x="72390" y="517007"/>
                  </a:lnTo>
                  <a:lnTo>
                    <a:pt x="72923" y="516484"/>
                  </a:lnTo>
                  <a:lnTo>
                    <a:pt x="73381" y="516331"/>
                  </a:lnTo>
                  <a:lnTo>
                    <a:pt x="73781" y="516693"/>
                  </a:lnTo>
                  <a:close/>
                  <a:moveTo>
                    <a:pt x="7287" y="526866"/>
                  </a:moveTo>
                  <a:lnTo>
                    <a:pt x="4706" y="531771"/>
                  </a:lnTo>
                  <a:lnTo>
                    <a:pt x="1448" y="529942"/>
                  </a:lnTo>
                  <a:lnTo>
                    <a:pt x="657" y="529333"/>
                  </a:lnTo>
                  <a:lnTo>
                    <a:pt x="0" y="528323"/>
                  </a:lnTo>
                  <a:lnTo>
                    <a:pt x="3134" y="528123"/>
                  </a:lnTo>
                  <a:lnTo>
                    <a:pt x="6306" y="525656"/>
                  </a:lnTo>
                  <a:lnTo>
                    <a:pt x="7287" y="526866"/>
                  </a:lnTo>
                  <a:close/>
                </a:path>
              </a:pathLst>
            </a:custGeom>
            <a:solidFill>
              <a:schemeClr val="bg2"/>
            </a:solidFill>
            <a:ln w="3175" cap="flat">
              <a:solidFill>
                <a:srgbClr val="FFFFFF"/>
              </a:solidFill>
              <a:prstDash val="solid"/>
              <a:miter/>
            </a:ln>
          </p:spPr>
          <p:txBody>
            <a:bodyPr rtlCol="0" anchor="ctr"/>
            <a:lstStyle/>
            <a:p>
              <a:endParaRPr lang="en-GB" dirty="0"/>
            </a:p>
          </p:txBody>
        </p:sp>
        <p:sp>
          <p:nvSpPr>
            <p:cNvPr id="99" name="Freeform: Shape 98">
              <a:extLst>
                <a:ext uri="{FF2B5EF4-FFF2-40B4-BE49-F238E27FC236}">
                  <a16:creationId xmlns:a16="http://schemas.microsoft.com/office/drawing/2014/main" id="{4574AB14-8D1F-4F70-A496-3A1CD8E69936}"/>
                </a:ext>
              </a:extLst>
            </p:cNvPr>
            <p:cNvSpPr/>
            <p:nvPr/>
          </p:nvSpPr>
          <p:spPr>
            <a:xfrm>
              <a:off x="7485719" y="388895"/>
              <a:ext cx="611778" cy="1386696"/>
            </a:xfrm>
            <a:custGeom>
              <a:avLst/>
              <a:gdLst>
                <a:gd name="connsiteX0" fmla="*/ 223085 w 285750"/>
                <a:gd name="connsiteY0" fmla="*/ 79648 h 647700"/>
                <a:gd name="connsiteX1" fmla="*/ 221295 w 285750"/>
                <a:gd name="connsiteY1" fmla="*/ 80572 h 647700"/>
                <a:gd name="connsiteX2" fmla="*/ 215770 w 285750"/>
                <a:gd name="connsiteY2" fmla="*/ 84191 h 647700"/>
                <a:gd name="connsiteX3" fmla="*/ 212398 w 285750"/>
                <a:gd name="connsiteY3" fmla="*/ 86630 h 647700"/>
                <a:gd name="connsiteX4" fmla="*/ 208340 w 285750"/>
                <a:gd name="connsiteY4" fmla="*/ 88420 h 647700"/>
                <a:gd name="connsiteX5" fmla="*/ 209388 w 285750"/>
                <a:gd name="connsiteY5" fmla="*/ 90792 h 647700"/>
                <a:gd name="connsiteX6" fmla="*/ 216132 w 285750"/>
                <a:gd name="connsiteY6" fmla="*/ 91288 h 647700"/>
                <a:gd name="connsiteX7" fmla="*/ 217170 w 285750"/>
                <a:gd name="connsiteY7" fmla="*/ 91964 h 647700"/>
                <a:gd name="connsiteX8" fmla="*/ 217923 w 285750"/>
                <a:gd name="connsiteY8" fmla="*/ 93174 h 647700"/>
                <a:gd name="connsiteX9" fmla="*/ 218047 w 285750"/>
                <a:gd name="connsiteY9" fmla="*/ 95117 h 647700"/>
                <a:gd name="connsiteX10" fmla="*/ 217370 w 285750"/>
                <a:gd name="connsiteY10" fmla="*/ 98250 h 647700"/>
                <a:gd name="connsiteX11" fmla="*/ 210074 w 285750"/>
                <a:gd name="connsiteY11" fmla="*/ 115405 h 647700"/>
                <a:gd name="connsiteX12" fmla="*/ 209845 w 285750"/>
                <a:gd name="connsiteY12" fmla="*/ 118996 h 647700"/>
                <a:gd name="connsiteX13" fmla="*/ 212227 w 285750"/>
                <a:gd name="connsiteY13" fmla="*/ 128940 h 647700"/>
                <a:gd name="connsiteX14" fmla="*/ 215570 w 285750"/>
                <a:gd name="connsiteY14" fmla="*/ 140599 h 647700"/>
                <a:gd name="connsiteX15" fmla="*/ 225676 w 285750"/>
                <a:gd name="connsiteY15" fmla="*/ 145752 h 647700"/>
                <a:gd name="connsiteX16" fmla="*/ 233182 w 285750"/>
                <a:gd name="connsiteY16" fmla="*/ 149762 h 647700"/>
                <a:gd name="connsiteX17" fmla="*/ 238001 w 285750"/>
                <a:gd name="connsiteY17" fmla="*/ 159229 h 647700"/>
                <a:gd name="connsiteX18" fmla="*/ 245955 w 285750"/>
                <a:gd name="connsiteY18" fmla="*/ 171621 h 647700"/>
                <a:gd name="connsiteX19" fmla="*/ 250165 w 285750"/>
                <a:gd name="connsiteY19" fmla="*/ 176232 h 647700"/>
                <a:gd name="connsiteX20" fmla="*/ 250403 w 285750"/>
                <a:gd name="connsiteY20" fmla="*/ 177660 h 647700"/>
                <a:gd name="connsiteX21" fmla="*/ 249155 w 285750"/>
                <a:gd name="connsiteY21" fmla="*/ 186128 h 647700"/>
                <a:gd name="connsiteX22" fmla="*/ 244059 w 285750"/>
                <a:gd name="connsiteY22" fmla="*/ 194567 h 647700"/>
                <a:gd name="connsiteX23" fmla="*/ 239296 w 285750"/>
                <a:gd name="connsiteY23" fmla="*/ 201654 h 647700"/>
                <a:gd name="connsiteX24" fmla="*/ 234363 w 285750"/>
                <a:gd name="connsiteY24" fmla="*/ 210150 h 647700"/>
                <a:gd name="connsiteX25" fmla="*/ 230505 w 285750"/>
                <a:gd name="connsiteY25" fmla="*/ 217360 h 647700"/>
                <a:gd name="connsiteX26" fmla="*/ 226323 w 285750"/>
                <a:gd name="connsiteY26" fmla="*/ 225962 h 647700"/>
                <a:gd name="connsiteX27" fmla="*/ 225838 w 285750"/>
                <a:gd name="connsiteY27" fmla="*/ 228743 h 647700"/>
                <a:gd name="connsiteX28" fmla="*/ 225762 w 285750"/>
                <a:gd name="connsiteY28" fmla="*/ 231362 h 647700"/>
                <a:gd name="connsiteX29" fmla="*/ 226486 w 285750"/>
                <a:gd name="connsiteY29" fmla="*/ 234248 h 647700"/>
                <a:gd name="connsiteX30" fmla="*/ 231839 w 285750"/>
                <a:gd name="connsiteY30" fmla="*/ 244659 h 647700"/>
                <a:gd name="connsiteX31" fmla="*/ 233925 w 285750"/>
                <a:gd name="connsiteY31" fmla="*/ 249946 h 647700"/>
                <a:gd name="connsiteX32" fmla="*/ 236411 w 285750"/>
                <a:gd name="connsiteY32" fmla="*/ 255641 h 647700"/>
                <a:gd name="connsiteX33" fmla="*/ 238554 w 285750"/>
                <a:gd name="connsiteY33" fmla="*/ 261833 h 647700"/>
                <a:gd name="connsiteX34" fmla="*/ 239792 w 285750"/>
                <a:gd name="connsiteY34" fmla="*/ 267367 h 647700"/>
                <a:gd name="connsiteX35" fmla="*/ 241935 w 285750"/>
                <a:gd name="connsiteY35" fmla="*/ 272729 h 647700"/>
                <a:gd name="connsiteX36" fmla="*/ 243269 w 285750"/>
                <a:gd name="connsiteY36" fmla="*/ 275463 h 647700"/>
                <a:gd name="connsiteX37" fmla="*/ 245479 w 285750"/>
                <a:gd name="connsiteY37" fmla="*/ 279292 h 647700"/>
                <a:gd name="connsiteX38" fmla="*/ 248145 w 285750"/>
                <a:gd name="connsiteY38" fmla="*/ 284969 h 647700"/>
                <a:gd name="connsiteX39" fmla="*/ 249031 w 285750"/>
                <a:gd name="connsiteY39" fmla="*/ 289455 h 647700"/>
                <a:gd name="connsiteX40" fmla="*/ 253060 w 285750"/>
                <a:gd name="connsiteY40" fmla="*/ 304924 h 647700"/>
                <a:gd name="connsiteX41" fmla="*/ 253470 w 285750"/>
                <a:gd name="connsiteY41" fmla="*/ 308839 h 647700"/>
                <a:gd name="connsiteX42" fmla="*/ 253270 w 285750"/>
                <a:gd name="connsiteY42" fmla="*/ 311734 h 647700"/>
                <a:gd name="connsiteX43" fmla="*/ 251498 w 285750"/>
                <a:gd name="connsiteY43" fmla="*/ 312439 h 647700"/>
                <a:gd name="connsiteX44" fmla="*/ 247584 w 285750"/>
                <a:gd name="connsiteY44" fmla="*/ 312896 h 647700"/>
                <a:gd name="connsiteX45" fmla="*/ 243335 w 285750"/>
                <a:gd name="connsiteY45" fmla="*/ 314792 h 647700"/>
                <a:gd name="connsiteX46" fmla="*/ 243126 w 285750"/>
                <a:gd name="connsiteY46" fmla="*/ 315430 h 647700"/>
                <a:gd name="connsiteX47" fmla="*/ 245898 w 285750"/>
                <a:gd name="connsiteY47" fmla="*/ 319030 h 647700"/>
                <a:gd name="connsiteX48" fmla="*/ 243450 w 285750"/>
                <a:gd name="connsiteY48" fmla="*/ 325174 h 647700"/>
                <a:gd name="connsiteX49" fmla="*/ 243097 w 285750"/>
                <a:gd name="connsiteY49" fmla="*/ 333927 h 647700"/>
                <a:gd name="connsiteX50" fmla="*/ 240487 w 285750"/>
                <a:gd name="connsiteY50" fmla="*/ 338499 h 647700"/>
                <a:gd name="connsiteX51" fmla="*/ 240240 w 285750"/>
                <a:gd name="connsiteY51" fmla="*/ 339557 h 647700"/>
                <a:gd name="connsiteX52" fmla="*/ 240354 w 285750"/>
                <a:gd name="connsiteY52" fmla="*/ 340442 h 647700"/>
                <a:gd name="connsiteX53" fmla="*/ 240821 w 285750"/>
                <a:gd name="connsiteY53" fmla="*/ 341138 h 647700"/>
                <a:gd name="connsiteX54" fmla="*/ 245650 w 285750"/>
                <a:gd name="connsiteY54" fmla="*/ 342357 h 647700"/>
                <a:gd name="connsiteX55" fmla="*/ 246069 w 285750"/>
                <a:gd name="connsiteY55" fmla="*/ 343595 h 647700"/>
                <a:gd name="connsiteX56" fmla="*/ 246088 w 285750"/>
                <a:gd name="connsiteY56" fmla="*/ 346158 h 647700"/>
                <a:gd name="connsiteX57" fmla="*/ 245659 w 285750"/>
                <a:gd name="connsiteY57" fmla="*/ 348520 h 647700"/>
                <a:gd name="connsiteX58" fmla="*/ 243231 w 285750"/>
                <a:gd name="connsiteY58" fmla="*/ 350272 h 647700"/>
                <a:gd name="connsiteX59" fmla="*/ 240630 w 285750"/>
                <a:gd name="connsiteY59" fmla="*/ 352854 h 647700"/>
                <a:gd name="connsiteX60" fmla="*/ 240049 w 285750"/>
                <a:gd name="connsiteY60" fmla="*/ 355235 h 647700"/>
                <a:gd name="connsiteX61" fmla="*/ 240135 w 285750"/>
                <a:gd name="connsiteY61" fmla="*/ 357349 h 647700"/>
                <a:gd name="connsiteX62" fmla="*/ 241021 w 285750"/>
                <a:gd name="connsiteY62" fmla="*/ 360921 h 647700"/>
                <a:gd name="connsiteX63" fmla="*/ 242745 w 285750"/>
                <a:gd name="connsiteY63" fmla="*/ 365074 h 647700"/>
                <a:gd name="connsiteX64" fmla="*/ 244926 w 285750"/>
                <a:gd name="connsiteY64" fmla="*/ 367675 h 647700"/>
                <a:gd name="connsiteX65" fmla="*/ 252670 w 285750"/>
                <a:gd name="connsiteY65" fmla="*/ 370142 h 647700"/>
                <a:gd name="connsiteX66" fmla="*/ 253670 w 285750"/>
                <a:gd name="connsiteY66" fmla="*/ 372170 h 647700"/>
                <a:gd name="connsiteX67" fmla="*/ 254089 w 285750"/>
                <a:gd name="connsiteY67" fmla="*/ 374952 h 647700"/>
                <a:gd name="connsiteX68" fmla="*/ 253927 w 285750"/>
                <a:gd name="connsiteY68" fmla="*/ 377666 h 647700"/>
                <a:gd name="connsiteX69" fmla="*/ 250327 w 285750"/>
                <a:gd name="connsiteY69" fmla="*/ 383076 h 647700"/>
                <a:gd name="connsiteX70" fmla="*/ 250355 w 285750"/>
                <a:gd name="connsiteY70" fmla="*/ 385153 h 647700"/>
                <a:gd name="connsiteX71" fmla="*/ 251832 w 285750"/>
                <a:gd name="connsiteY71" fmla="*/ 390163 h 647700"/>
                <a:gd name="connsiteX72" fmla="*/ 253603 w 285750"/>
                <a:gd name="connsiteY72" fmla="*/ 394935 h 647700"/>
                <a:gd name="connsiteX73" fmla="*/ 261157 w 285750"/>
                <a:gd name="connsiteY73" fmla="*/ 400098 h 647700"/>
                <a:gd name="connsiteX74" fmla="*/ 263757 w 285750"/>
                <a:gd name="connsiteY74" fmla="*/ 402917 h 647700"/>
                <a:gd name="connsiteX75" fmla="*/ 264443 w 285750"/>
                <a:gd name="connsiteY75" fmla="*/ 405155 h 647700"/>
                <a:gd name="connsiteX76" fmla="*/ 264824 w 285750"/>
                <a:gd name="connsiteY76" fmla="*/ 408765 h 647700"/>
                <a:gd name="connsiteX77" fmla="*/ 264776 w 285750"/>
                <a:gd name="connsiteY77" fmla="*/ 412671 h 647700"/>
                <a:gd name="connsiteX78" fmla="*/ 264186 w 285750"/>
                <a:gd name="connsiteY78" fmla="*/ 416128 h 647700"/>
                <a:gd name="connsiteX79" fmla="*/ 261814 w 285750"/>
                <a:gd name="connsiteY79" fmla="*/ 420576 h 647700"/>
                <a:gd name="connsiteX80" fmla="*/ 256337 w 285750"/>
                <a:gd name="connsiteY80" fmla="*/ 429320 h 647700"/>
                <a:gd name="connsiteX81" fmla="*/ 250822 w 285750"/>
                <a:gd name="connsiteY81" fmla="*/ 432702 h 647700"/>
                <a:gd name="connsiteX82" fmla="*/ 250489 w 285750"/>
                <a:gd name="connsiteY82" fmla="*/ 433435 h 647700"/>
                <a:gd name="connsiteX83" fmla="*/ 252193 w 285750"/>
                <a:gd name="connsiteY83" fmla="*/ 436216 h 647700"/>
                <a:gd name="connsiteX84" fmla="*/ 261900 w 285750"/>
                <a:gd name="connsiteY84" fmla="*/ 447323 h 647700"/>
                <a:gd name="connsiteX85" fmla="*/ 268234 w 285750"/>
                <a:gd name="connsiteY85" fmla="*/ 452495 h 647700"/>
                <a:gd name="connsiteX86" fmla="*/ 276768 w 285750"/>
                <a:gd name="connsiteY86" fmla="*/ 459448 h 647700"/>
                <a:gd name="connsiteX87" fmla="*/ 282273 w 285750"/>
                <a:gd name="connsiteY87" fmla="*/ 464925 h 647700"/>
                <a:gd name="connsiteX88" fmla="*/ 284055 w 285750"/>
                <a:gd name="connsiteY88" fmla="*/ 468849 h 647700"/>
                <a:gd name="connsiteX89" fmla="*/ 286436 w 285750"/>
                <a:gd name="connsiteY89" fmla="*/ 473212 h 647700"/>
                <a:gd name="connsiteX90" fmla="*/ 289113 w 285750"/>
                <a:gd name="connsiteY90" fmla="*/ 476764 h 647700"/>
                <a:gd name="connsiteX91" fmla="*/ 291046 w 285750"/>
                <a:gd name="connsiteY91" fmla="*/ 479841 h 647700"/>
                <a:gd name="connsiteX92" fmla="*/ 291779 w 285750"/>
                <a:gd name="connsiteY92" fmla="*/ 481822 h 647700"/>
                <a:gd name="connsiteX93" fmla="*/ 291713 w 285750"/>
                <a:gd name="connsiteY93" fmla="*/ 483946 h 647700"/>
                <a:gd name="connsiteX94" fmla="*/ 289132 w 285750"/>
                <a:gd name="connsiteY94" fmla="*/ 490337 h 647700"/>
                <a:gd name="connsiteX95" fmla="*/ 287664 w 285750"/>
                <a:gd name="connsiteY95" fmla="*/ 495262 h 647700"/>
                <a:gd name="connsiteX96" fmla="*/ 285083 w 285750"/>
                <a:gd name="connsiteY96" fmla="*/ 502453 h 647700"/>
                <a:gd name="connsiteX97" fmla="*/ 282436 w 285750"/>
                <a:gd name="connsiteY97" fmla="*/ 507444 h 647700"/>
                <a:gd name="connsiteX98" fmla="*/ 275730 w 285750"/>
                <a:gd name="connsiteY98" fmla="*/ 516531 h 647700"/>
                <a:gd name="connsiteX99" fmla="*/ 265833 w 285750"/>
                <a:gd name="connsiteY99" fmla="*/ 527771 h 647700"/>
                <a:gd name="connsiteX100" fmla="*/ 263538 w 285750"/>
                <a:gd name="connsiteY100" fmla="*/ 531152 h 647700"/>
                <a:gd name="connsiteX101" fmla="*/ 258909 w 285750"/>
                <a:gd name="connsiteY101" fmla="*/ 537029 h 647700"/>
                <a:gd name="connsiteX102" fmla="*/ 250974 w 285750"/>
                <a:gd name="connsiteY102" fmla="*/ 548773 h 647700"/>
                <a:gd name="connsiteX103" fmla="*/ 248927 w 285750"/>
                <a:gd name="connsiteY103" fmla="*/ 551355 h 647700"/>
                <a:gd name="connsiteX104" fmla="*/ 242431 w 285750"/>
                <a:gd name="connsiteY104" fmla="*/ 560651 h 647700"/>
                <a:gd name="connsiteX105" fmla="*/ 239468 w 285750"/>
                <a:gd name="connsiteY105" fmla="*/ 563604 h 647700"/>
                <a:gd name="connsiteX106" fmla="*/ 237134 w 285750"/>
                <a:gd name="connsiteY106" fmla="*/ 566356 h 647700"/>
                <a:gd name="connsiteX107" fmla="*/ 230705 w 285750"/>
                <a:gd name="connsiteY107" fmla="*/ 575072 h 647700"/>
                <a:gd name="connsiteX108" fmla="*/ 223790 w 285750"/>
                <a:gd name="connsiteY108" fmla="*/ 581654 h 647700"/>
                <a:gd name="connsiteX109" fmla="*/ 217008 w 285750"/>
                <a:gd name="connsiteY109" fmla="*/ 587750 h 647700"/>
                <a:gd name="connsiteX110" fmla="*/ 214970 w 285750"/>
                <a:gd name="connsiteY110" fmla="*/ 590826 h 647700"/>
                <a:gd name="connsiteX111" fmla="*/ 212436 w 285750"/>
                <a:gd name="connsiteY111" fmla="*/ 593179 h 647700"/>
                <a:gd name="connsiteX112" fmla="*/ 209417 w 285750"/>
                <a:gd name="connsiteY112" fmla="*/ 595408 h 647700"/>
                <a:gd name="connsiteX113" fmla="*/ 208150 w 285750"/>
                <a:gd name="connsiteY113" fmla="*/ 596655 h 647700"/>
                <a:gd name="connsiteX114" fmla="*/ 201320 w 285750"/>
                <a:gd name="connsiteY114" fmla="*/ 604933 h 647700"/>
                <a:gd name="connsiteX115" fmla="*/ 191843 w 285750"/>
                <a:gd name="connsiteY115" fmla="*/ 616344 h 647700"/>
                <a:gd name="connsiteX116" fmla="*/ 190881 w 285750"/>
                <a:gd name="connsiteY116" fmla="*/ 616525 h 647700"/>
                <a:gd name="connsiteX117" fmla="*/ 188414 w 285750"/>
                <a:gd name="connsiteY117" fmla="*/ 618363 h 647700"/>
                <a:gd name="connsiteX118" fmla="*/ 184557 w 285750"/>
                <a:gd name="connsiteY118" fmla="*/ 618811 h 647700"/>
                <a:gd name="connsiteX119" fmla="*/ 182880 w 285750"/>
                <a:gd name="connsiteY119" fmla="*/ 620211 h 647700"/>
                <a:gd name="connsiteX120" fmla="*/ 176984 w 285750"/>
                <a:gd name="connsiteY120" fmla="*/ 616210 h 647700"/>
                <a:gd name="connsiteX121" fmla="*/ 176003 w 285750"/>
                <a:gd name="connsiteY121" fmla="*/ 615953 h 647700"/>
                <a:gd name="connsiteX122" fmla="*/ 172536 w 285750"/>
                <a:gd name="connsiteY122" fmla="*/ 616944 h 647700"/>
                <a:gd name="connsiteX123" fmla="*/ 169212 w 285750"/>
                <a:gd name="connsiteY123" fmla="*/ 619849 h 647700"/>
                <a:gd name="connsiteX124" fmla="*/ 163068 w 285750"/>
                <a:gd name="connsiteY124" fmla="*/ 620735 h 647700"/>
                <a:gd name="connsiteX125" fmla="*/ 160020 w 285750"/>
                <a:gd name="connsiteY125" fmla="*/ 621678 h 647700"/>
                <a:gd name="connsiteX126" fmla="*/ 158077 w 285750"/>
                <a:gd name="connsiteY126" fmla="*/ 623021 h 647700"/>
                <a:gd name="connsiteX127" fmla="*/ 157677 w 285750"/>
                <a:gd name="connsiteY127" fmla="*/ 619849 h 647700"/>
                <a:gd name="connsiteX128" fmla="*/ 158515 w 285750"/>
                <a:gd name="connsiteY128" fmla="*/ 615820 h 647700"/>
                <a:gd name="connsiteX129" fmla="*/ 159868 w 285750"/>
                <a:gd name="connsiteY129" fmla="*/ 613124 h 647700"/>
                <a:gd name="connsiteX130" fmla="*/ 159991 w 285750"/>
                <a:gd name="connsiteY130" fmla="*/ 611372 h 647700"/>
                <a:gd name="connsiteX131" fmla="*/ 159001 w 285750"/>
                <a:gd name="connsiteY131" fmla="*/ 611553 h 647700"/>
                <a:gd name="connsiteX132" fmla="*/ 157029 w 285750"/>
                <a:gd name="connsiteY132" fmla="*/ 615505 h 647700"/>
                <a:gd name="connsiteX133" fmla="*/ 155982 w 285750"/>
                <a:gd name="connsiteY133" fmla="*/ 620116 h 647700"/>
                <a:gd name="connsiteX134" fmla="*/ 153877 w 285750"/>
                <a:gd name="connsiteY134" fmla="*/ 622430 h 647700"/>
                <a:gd name="connsiteX135" fmla="*/ 149247 w 285750"/>
                <a:gd name="connsiteY135" fmla="*/ 623373 h 647700"/>
                <a:gd name="connsiteX136" fmla="*/ 144742 w 285750"/>
                <a:gd name="connsiteY136" fmla="*/ 619677 h 647700"/>
                <a:gd name="connsiteX137" fmla="*/ 142599 w 285750"/>
                <a:gd name="connsiteY137" fmla="*/ 619706 h 647700"/>
                <a:gd name="connsiteX138" fmla="*/ 143942 w 285750"/>
                <a:gd name="connsiteY138" fmla="*/ 622354 h 647700"/>
                <a:gd name="connsiteX139" fmla="*/ 144847 w 285750"/>
                <a:gd name="connsiteY139" fmla="*/ 625259 h 647700"/>
                <a:gd name="connsiteX140" fmla="*/ 144732 w 285750"/>
                <a:gd name="connsiteY140" fmla="*/ 626878 h 647700"/>
                <a:gd name="connsiteX141" fmla="*/ 142332 w 285750"/>
                <a:gd name="connsiteY141" fmla="*/ 626593 h 647700"/>
                <a:gd name="connsiteX142" fmla="*/ 139655 w 285750"/>
                <a:gd name="connsiteY142" fmla="*/ 628326 h 647700"/>
                <a:gd name="connsiteX143" fmla="*/ 137313 w 285750"/>
                <a:gd name="connsiteY143" fmla="*/ 630860 h 647700"/>
                <a:gd name="connsiteX144" fmla="*/ 136170 w 285750"/>
                <a:gd name="connsiteY144" fmla="*/ 630869 h 647700"/>
                <a:gd name="connsiteX145" fmla="*/ 134588 w 285750"/>
                <a:gd name="connsiteY145" fmla="*/ 627326 h 647700"/>
                <a:gd name="connsiteX146" fmla="*/ 131693 w 285750"/>
                <a:gd name="connsiteY146" fmla="*/ 628983 h 647700"/>
                <a:gd name="connsiteX147" fmla="*/ 129217 w 285750"/>
                <a:gd name="connsiteY147" fmla="*/ 631203 h 647700"/>
                <a:gd name="connsiteX148" fmla="*/ 124196 w 285750"/>
                <a:gd name="connsiteY148" fmla="*/ 631888 h 647700"/>
                <a:gd name="connsiteX149" fmla="*/ 121206 w 285750"/>
                <a:gd name="connsiteY149" fmla="*/ 634803 h 647700"/>
                <a:gd name="connsiteX150" fmla="*/ 115910 w 285750"/>
                <a:gd name="connsiteY150" fmla="*/ 636775 h 647700"/>
                <a:gd name="connsiteX151" fmla="*/ 113005 w 285750"/>
                <a:gd name="connsiteY151" fmla="*/ 636727 h 647700"/>
                <a:gd name="connsiteX152" fmla="*/ 106366 w 285750"/>
                <a:gd name="connsiteY152" fmla="*/ 639089 h 647700"/>
                <a:gd name="connsiteX153" fmla="*/ 104156 w 285750"/>
                <a:gd name="connsiteY153" fmla="*/ 642728 h 647700"/>
                <a:gd name="connsiteX154" fmla="*/ 102222 w 285750"/>
                <a:gd name="connsiteY154" fmla="*/ 644061 h 647700"/>
                <a:gd name="connsiteX155" fmla="*/ 99470 w 285750"/>
                <a:gd name="connsiteY155" fmla="*/ 642938 h 647700"/>
                <a:gd name="connsiteX156" fmla="*/ 90983 w 285750"/>
                <a:gd name="connsiteY156" fmla="*/ 644709 h 647700"/>
                <a:gd name="connsiteX157" fmla="*/ 82868 w 285750"/>
                <a:gd name="connsiteY157" fmla="*/ 647033 h 647700"/>
                <a:gd name="connsiteX158" fmla="*/ 79420 w 285750"/>
                <a:gd name="connsiteY158" fmla="*/ 646900 h 647700"/>
                <a:gd name="connsiteX159" fmla="*/ 75972 w 285750"/>
                <a:gd name="connsiteY159" fmla="*/ 645938 h 647700"/>
                <a:gd name="connsiteX160" fmla="*/ 72314 w 285750"/>
                <a:gd name="connsiteY160" fmla="*/ 649157 h 647700"/>
                <a:gd name="connsiteX161" fmla="*/ 68428 w 285750"/>
                <a:gd name="connsiteY161" fmla="*/ 653463 h 647700"/>
                <a:gd name="connsiteX162" fmla="*/ 64151 w 285750"/>
                <a:gd name="connsiteY162" fmla="*/ 654996 h 647700"/>
                <a:gd name="connsiteX163" fmla="*/ 62618 w 285750"/>
                <a:gd name="connsiteY163" fmla="*/ 654444 h 647700"/>
                <a:gd name="connsiteX164" fmla="*/ 63846 w 285750"/>
                <a:gd name="connsiteY164" fmla="*/ 652186 h 647700"/>
                <a:gd name="connsiteX165" fmla="*/ 66675 w 285750"/>
                <a:gd name="connsiteY165" fmla="*/ 649853 h 647700"/>
                <a:gd name="connsiteX166" fmla="*/ 68618 w 285750"/>
                <a:gd name="connsiteY166" fmla="*/ 646681 h 647700"/>
                <a:gd name="connsiteX167" fmla="*/ 68885 w 285750"/>
                <a:gd name="connsiteY167" fmla="*/ 644033 h 647700"/>
                <a:gd name="connsiteX168" fmla="*/ 67552 w 285750"/>
                <a:gd name="connsiteY168" fmla="*/ 642995 h 647700"/>
                <a:gd name="connsiteX169" fmla="*/ 65723 w 285750"/>
                <a:gd name="connsiteY169" fmla="*/ 642671 h 647700"/>
                <a:gd name="connsiteX170" fmla="*/ 63427 w 285750"/>
                <a:gd name="connsiteY170" fmla="*/ 639928 h 647700"/>
                <a:gd name="connsiteX171" fmla="*/ 61227 w 285750"/>
                <a:gd name="connsiteY171" fmla="*/ 633965 h 647700"/>
                <a:gd name="connsiteX172" fmla="*/ 60036 w 285750"/>
                <a:gd name="connsiteY172" fmla="*/ 633632 h 647700"/>
                <a:gd name="connsiteX173" fmla="*/ 59436 w 285750"/>
                <a:gd name="connsiteY173" fmla="*/ 635203 h 647700"/>
                <a:gd name="connsiteX174" fmla="*/ 58760 w 285750"/>
                <a:gd name="connsiteY174" fmla="*/ 639766 h 647700"/>
                <a:gd name="connsiteX175" fmla="*/ 58074 w 285750"/>
                <a:gd name="connsiteY175" fmla="*/ 641080 h 647700"/>
                <a:gd name="connsiteX176" fmla="*/ 56912 w 285750"/>
                <a:gd name="connsiteY176" fmla="*/ 642128 h 647700"/>
                <a:gd name="connsiteX177" fmla="*/ 55512 w 285750"/>
                <a:gd name="connsiteY177" fmla="*/ 643176 h 647700"/>
                <a:gd name="connsiteX178" fmla="*/ 54140 w 285750"/>
                <a:gd name="connsiteY178" fmla="*/ 643690 h 647700"/>
                <a:gd name="connsiteX179" fmla="*/ 49235 w 285750"/>
                <a:gd name="connsiteY179" fmla="*/ 643623 h 647700"/>
                <a:gd name="connsiteX180" fmla="*/ 48587 w 285750"/>
                <a:gd name="connsiteY180" fmla="*/ 641318 h 647700"/>
                <a:gd name="connsiteX181" fmla="*/ 48587 w 285750"/>
                <a:gd name="connsiteY181" fmla="*/ 640356 h 647700"/>
                <a:gd name="connsiteX182" fmla="*/ 49463 w 285750"/>
                <a:gd name="connsiteY182" fmla="*/ 637318 h 647700"/>
                <a:gd name="connsiteX183" fmla="*/ 48702 w 285750"/>
                <a:gd name="connsiteY183" fmla="*/ 636784 h 647700"/>
                <a:gd name="connsiteX184" fmla="*/ 49425 w 285750"/>
                <a:gd name="connsiteY184" fmla="*/ 634403 h 647700"/>
                <a:gd name="connsiteX185" fmla="*/ 50578 w 285750"/>
                <a:gd name="connsiteY185" fmla="*/ 634536 h 647700"/>
                <a:gd name="connsiteX186" fmla="*/ 51950 w 285750"/>
                <a:gd name="connsiteY186" fmla="*/ 634175 h 647700"/>
                <a:gd name="connsiteX187" fmla="*/ 52635 w 285750"/>
                <a:gd name="connsiteY187" fmla="*/ 632955 h 647700"/>
                <a:gd name="connsiteX188" fmla="*/ 52587 w 285750"/>
                <a:gd name="connsiteY188" fmla="*/ 631488 h 647700"/>
                <a:gd name="connsiteX189" fmla="*/ 50683 w 285750"/>
                <a:gd name="connsiteY189" fmla="*/ 631107 h 647700"/>
                <a:gd name="connsiteX190" fmla="*/ 50568 w 285750"/>
                <a:gd name="connsiteY190" fmla="*/ 630107 h 647700"/>
                <a:gd name="connsiteX191" fmla="*/ 52264 w 285750"/>
                <a:gd name="connsiteY191" fmla="*/ 625916 h 647700"/>
                <a:gd name="connsiteX192" fmla="*/ 52502 w 285750"/>
                <a:gd name="connsiteY192" fmla="*/ 624754 h 647700"/>
                <a:gd name="connsiteX193" fmla="*/ 51845 w 285750"/>
                <a:gd name="connsiteY193" fmla="*/ 624516 h 647700"/>
                <a:gd name="connsiteX194" fmla="*/ 50788 w 285750"/>
                <a:gd name="connsiteY194" fmla="*/ 624973 h 647700"/>
                <a:gd name="connsiteX195" fmla="*/ 43768 w 285750"/>
                <a:gd name="connsiteY195" fmla="*/ 623659 h 647700"/>
                <a:gd name="connsiteX196" fmla="*/ 35109 w 285750"/>
                <a:gd name="connsiteY196" fmla="*/ 618287 h 647700"/>
                <a:gd name="connsiteX197" fmla="*/ 32976 w 285750"/>
                <a:gd name="connsiteY197" fmla="*/ 618011 h 647700"/>
                <a:gd name="connsiteX198" fmla="*/ 31671 w 285750"/>
                <a:gd name="connsiteY198" fmla="*/ 613200 h 647700"/>
                <a:gd name="connsiteX199" fmla="*/ 29585 w 285750"/>
                <a:gd name="connsiteY199" fmla="*/ 613810 h 647700"/>
                <a:gd name="connsiteX200" fmla="*/ 26537 w 285750"/>
                <a:gd name="connsiteY200" fmla="*/ 616629 h 647700"/>
                <a:gd name="connsiteX201" fmla="*/ 24251 w 285750"/>
                <a:gd name="connsiteY201" fmla="*/ 614486 h 647700"/>
                <a:gd name="connsiteX202" fmla="*/ 21793 w 285750"/>
                <a:gd name="connsiteY202" fmla="*/ 613077 h 647700"/>
                <a:gd name="connsiteX203" fmla="*/ 21117 w 285750"/>
                <a:gd name="connsiteY203" fmla="*/ 610876 h 647700"/>
                <a:gd name="connsiteX204" fmla="*/ 21155 w 285750"/>
                <a:gd name="connsiteY204" fmla="*/ 607619 h 647700"/>
                <a:gd name="connsiteX205" fmla="*/ 20946 w 285750"/>
                <a:gd name="connsiteY205" fmla="*/ 603761 h 647700"/>
                <a:gd name="connsiteX206" fmla="*/ 20279 w 285750"/>
                <a:gd name="connsiteY206" fmla="*/ 599237 h 647700"/>
                <a:gd name="connsiteX207" fmla="*/ 19793 w 285750"/>
                <a:gd name="connsiteY207" fmla="*/ 592788 h 647700"/>
                <a:gd name="connsiteX208" fmla="*/ 20251 w 285750"/>
                <a:gd name="connsiteY208" fmla="*/ 587731 h 647700"/>
                <a:gd name="connsiteX209" fmla="*/ 22213 w 285750"/>
                <a:gd name="connsiteY209" fmla="*/ 583978 h 647700"/>
                <a:gd name="connsiteX210" fmla="*/ 22965 w 285750"/>
                <a:gd name="connsiteY210" fmla="*/ 581577 h 647700"/>
                <a:gd name="connsiteX211" fmla="*/ 23879 w 285750"/>
                <a:gd name="connsiteY211" fmla="*/ 575434 h 647700"/>
                <a:gd name="connsiteX212" fmla="*/ 24089 w 285750"/>
                <a:gd name="connsiteY212" fmla="*/ 568223 h 647700"/>
                <a:gd name="connsiteX213" fmla="*/ 23565 w 285750"/>
                <a:gd name="connsiteY213" fmla="*/ 565766 h 647700"/>
                <a:gd name="connsiteX214" fmla="*/ 23699 w 285750"/>
                <a:gd name="connsiteY214" fmla="*/ 564128 h 647700"/>
                <a:gd name="connsiteX215" fmla="*/ 25261 w 285750"/>
                <a:gd name="connsiteY215" fmla="*/ 564128 h 647700"/>
                <a:gd name="connsiteX216" fmla="*/ 24918 w 285750"/>
                <a:gd name="connsiteY216" fmla="*/ 562718 h 647700"/>
                <a:gd name="connsiteX217" fmla="*/ 24232 w 285750"/>
                <a:gd name="connsiteY217" fmla="*/ 561946 h 647700"/>
                <a:gd name="connsiteX218" fmla="*/ 23469 w 285750"/>
                <a:gd name="connsiteY218" fmla="*/ 560346 h 647700"/>
                <a:gd name="connsiteX219" fmla="*/ 24118 w 285750"/>
                <a:gd name="connsiteY219" fmla="*/ 559498 h 647700"/>
                <a:gd name="connsiteX220" fmla="*/ 25984 w 285750"/>
                <a:gd name="connsiteY220" fmla="*/ 559441 h 647700"/>
                <a:gd name="connsiteX221" fmla="*/ 26137 w 285750"/>
                <a:gd name="connsiteY221" fmla="*/ 558898 h 647700"/>
                <a:gd name="connsiteX222" fmla="*/ 26346 w 285750"/>
                <a:gd name="connsiteY222" fmla="*/ 558136 h 647700"/>
                <a:gd name="connsiteX223" fmla="*/ 24898 w 285750"/>
                <a:gd name="connsiteY223" fmla="*/ 553907 h 647700"/>
                <a:gd name="connsiteX224" fmla="*/ 24727 w 285750"/>
                <a:gd name="connsiteY224" fmla="*/ 551888 h 647700"/>
                <a:gd name="connsiteX225" fmla="*/ 22727 w 285750"/>
                <a:gd name="connsiteY225" fmla="*/ 545744 h 647700"/>
                <a:gd name="connsiteX226" fmla="*/ 20431 w 285750"/>
                <a:gd name="connsiteY226" fmla="*/ 539896 h 647700"/>
                <a:gd name="connsiteX227" fmla="*/ 16993 w 285750"/>
                <a:gd name="connsiteY227" fmla="*/ 535657 h 647700"/>
                <a:gd name="connsiteX228" fmla="*/ 18212 w 285750"/>
                <a:gd name="connsiteY228" fmla="*/ 528657 h 647700"/>
                <a:gd name="connsiteX229" fmla="*/ 19603 w 285750"/>
                <a:gd name="connsiteY229" fmla="*/ 522303 h 647700"/>
                <a:gd name="connsiteX230" fmla="*/ 19326 w 285750"/>
                <a:gd name="connsiteY230" fmla="*/ 519236 h 647700"/>
                <a:gd name="connsiteX231" fmla="*/ 18793 w 285750"/>
                <a:gd name="connsiteY231" fmla="*/ 515493 h 647700"/>
                <a:gd name="connsiteX232" fmla="*/ 14574 w 285750"/>
                <a:gd name="connsiteY232" fmla="*/ 511378 h 647700"/>
                <a:gd name="connsiteX233" fmla="*/ 13954 w 285750"/>
                <a:gd name="connsiteY233" fmla="*/ 505568 h 647700"/>
                <a:gd name="connsiteX234" fmla="*/ 12925 w 285750"/>
                <a:gd name="connsiteY234" fmla="*/ 499300 h 647700"/>
                <a:gd name="connsiteX235" fmla="*/ 13316 w 285750"/>
                <a:gd name="connsiteY235" fmla="*/ 495452 h 647700"/>
                <a:gd name="connsiteX236" fmla="*/ 14002 w 285750"/>
                <a:gd name="connsiteY236" fmla="*/ 492490 h 647700"/>
                <a:gd name="connsiteX237" fmla="*/ 15393 w 285750"/>
                <a:gd name="connsiteY237" fmla="*/ 489537 h 647700"/>
                <a:gd name="connsiteX238" fmla="*/ 22393 w 285750"/>
                <a:gd name="connsiteY238" fmla="*/ 480203 h 647700"/>
                <a:gd name="connsiteX239" fmla="*/ 22822 w 285750"/>
                <a:gd name="connsiteY239" fmla="*/ 475307 h 647700"/>
                <a:gd name="connsiteX240" fmla="*/ 27566 w 285750"/>
                <a:gd name="connsiteY240" fmla="*/ 474945 h 647700"/>
                <a:gd name="connsiteX241" fmla="*/ 25365 w 285750"/>
                <a:gd name="connsiteY241" fmla="*/ 470564 h 647700"/>
                <a:gd name="connsiteX242" fmla="*/ 24851 w 285750"/>
                <a:gd name="connsiteY242" fmla="*/ 468097 h 647700"/>
                <a:gd name="connsiteX243" fmla="*/ 24737 w 285750"/>
                <a:gd name="connsiteY243" fmla="*/ 465211 h 647700"/>
                <a:gd name="connsiteX244" fmla="*/ 31556 w 285750"/>
                <a:gd name="connsiteY244" fmla="*/ 463229 h 647700"/>
                <a:gd name="connsiteX245" fmla="*/ 34109 w 285750"/>
                <a:gd name="connsiteY245" fmla="*/ 464858 h 647700"/>
                <a:gd name="connsiteX246" fmla="*/ 40110 w 285750"/>
                <a:gd name="connsiteY246" fmla="*/ 462848 h 647700"/>
                <a:gd name="connsiteX247" fmla="*/ 45444 w 285750"/>
                <a:gd name="connsiteY247" fmla="*/ 458914 h 647700"/>
                <a:gd name="connsiteX248" fmla="*/ 45348 w 285750"/>
                <a:gd name="connsiteY248" fmla="*/ 456819 h 647700"/>
                <a:gd name="connsiteX249" fmla="*/ 44529 w 285750"/>
                <a:gd name="connsiteY249" fmla="*/ 454943 h 647700"/>
                <a:gd name="connsiteX250" fmla="*/ 43396 w 285750"/>
                <a:gd name="connsiteY250" fmla="*/ 451323 h 647700"/>
                <a:gd name="connsiteX251" fmla="*/ 44196 w 285750"/>
                <a:gd name="connsiteY251" fmla="*/ 450313 h 647700"/>
                <a:gd name="connsiteX252" fmla="*/ 46139 w 285750"/>
                <a:gd name="connsiteY252" fmla="*/ 451056 h 647700"/>
                <a:gd name="connsiteX253" fmla="*/ 45244 w 285750"/>
                <a:gd name="connsiteY253" fmla="*/ 449256 h 647700"/>
                <a:gd name="connsiteX254" fmla="*/ 45406 w 285750"/>
                <a:gd name="connsiteY254" fmla="*/ 447351 h 647700"/>
                <a:gd name="connsiteX255" fmla="*/ 47530 w 285750"/>
                <a:gd name="connsiteY255" fmla="*/ 448142 h 647700"/>
                <a:gd name="connsiteX256" fmla="*/ 50988 w 285750"/>
                <a:gd name="connsiteY256" fmla="*/ 442817 h 647700"/>
                <a:gd name="connsiteX257" fmla="*/ 51111 w 285750"/>
                <a:gd name="connsiteY257" fmla="*/ 438741 h 647700"/>
                <a:gd name="connsiteX258" fmla="*/ 57093 w 285750"/>
                <a:gd name="connsiteY258" fmla="*/ 436607 h 647700"/>
                <a:gd name="connsiteX259" fmla="*/ 63998 w 285750"/>
                <a:gd name="connsiteY259" fmla="*/ 428244 h 647700"/>
                <a:gd name="connsiteX260" fmla="*/ 67180 w 285750"/>
                <a:gd name="connsiteY260" fmla="*/ 425634 h 647700"/>
                <a:gd name="connsiteX261" fmla="*/ 70257 w 285750"/>
                <a:gd name="connsiteY261" fmla="*/ 423739 h 647700"/>
                <a:gd name="connsiteX262" fmla="*/ 76810 w 285750"/>
                <a:gd name="connsiteY262" fmla="*/ 415328 h 647700"/>
                <a:gd name="connsiteX263" fmla="*/ 79610 w 285750"/>
                <a:gd name="connsiteY263" fmla="*/ 414938 h 647700"/>
                <a:gd name="connsiteX264" fmla="*/ 81049 w 285750"/>
                <a:gd name="connsiteY264" fmla="*/ 409242 h 647700"/>
                <a:gd name="connsiteX265" fmla="*/ 86620 w 285750"/>
                <a:gd name="connsiteY265" fmla="*/ 401631 h 647700"/>
                <a:gd name="connsiteX266" fmla="*/ 88316 w 285750"/>
                <a:gd name="connsiteY266" fmla="*/ 400660 h 647700"/>
                <a:gd name="connsiteX267" fmla="*/ 90917 w 285750"/>
                <a:gd name="connsiteY267" fmla="*/ 393763 h 647700"/>
                <a:gd name="connsiteX268" fmla="*/ 97765 w 285750"/>
                <a:gd name="connsiteY268" fmla="*/ 385763 h 647700"/>
                <a:gd name="connsiteX269" fmla="*/ 102108 w 285750"/>
                <a:gd name="connsiteY269" fmla="*/ 375504 h 647700"/>
                <a:gd name="connsiteX270" fmla="*/ 104499 w 285750"/>
                <a:gd name="connsiteY270" fmla="*/ 371847 h 647700"/>
                <a:gd name="connsiteX271" fmla="*/ 105242 w 285750"/>
                <a:gd name="connsiteY271" fmla="*/ 367941 h 647700"/>
                <a:gd name="connsiteX272" fmla="*/ 107909 w 285750"/>
                <a:gd name="connsiteY272" fmla="*/ 367608 h 647700"/>
                <a:gd name="connsiteX273" fmla="*/ 110309 w 285750"/>
                <a:gd name="connsiteY273" fmla="*/ 364731 h 647700"/>
                <a:gd name="connsiteX274" fmla="*/ 115510 w 285750"/>
                <a:gd name="connsiteY274" fmla="*/ 362731 h 647700"/>
                <a:gd name="connsiteX275" fmla="*/ 120653 w 285750"/>
                <a:gd name="connsiteY275" fmla="*/ 363284 h 647700"/>
                <a:gd name="connsiteX276" fmla="*/ 122797 w 285750"/>
                <a:gd name="connsiteY276" fmla="*/ 364655 h 647700"/>
                <a:gd name="connsiteX277" fmla="*/ 124768 w 285750"/>
                <a:gd name="connsiteY277" fmla="*/ 364226 h 647700"/>
                <a:gd name="connsiteX278" fmla="*/ 124568 w 285750"/>
                <a:gd name="connsiteY278" fmla="*/ 360702 h 647700"/>
                <a:gd name="connsiteX279" fmla="*/ 123158 w 285750"/>
                <a:gd name="connsiteY279" fmla="*/ 358521 h 647700"/>
                <a:gd name="connsiteX280" fmla="*/ 124311 w 285750"/>
                <a:gd name="connsiteY280" fmla="*/ 356416 h 647700"/>
                <a:gd name="connsiteX281" fmla="*/ 127025 w 285750"/>
                <a:gd name="connsiteY281" fmla="*/ 354825 h 647700"/>
                <a:gd name="connsiteX282" fmla="*/ 126749 w 285750"/>
                <a:gd name="connsiteY282" fmla="*/ 351301 h 647700"/>
                <a:gd name="connsiteX283" fmla="*/ 126159 w 285750"/>
                <a:gd name="connsiteY283" fmla="*/ 349177 h 647700"/>
                <a:gd name="connsiteX284" fmla="*/ 123901 w 285750"/>
                <a:gd name="connsiteY284" fmla="*/ 346348 h 647700"/>
                <a:gd name="connsiteX285" fmla="*/ 125026 w 285750"/>
                <a:gd name="connsiteY285" fmla="*/ 339985 h 647700"/>
                <a:gd name="connsiteX286" fmla="*/ 125292 w 285750"/>
                <a:gd name="connsiteY286" fmla="*/ 332984 h 647700"/>
                <a:gd name="connsiteX287" fmla="*/ 126359 w 285750"/>
                <a:gd name="connsiteY287" fmla="*/ 324860 h 647700"/>
                <a:gd name="connsiteX288" fmla="*/ 123530 w 285750"/>
                <a:gd name="connsiteY288" fmla="*/ 320545 h 647700"/>
                <a:gd name="connsiteX289" fmla="*/ 112766 w 285750"/>
                <a:gd name="connsiteY289" fmla="*/ 313172 h 647700"/>
                <a:gd name="connsiteX290" fmla="*/ 110766 w 285750"/>
                <a:gd name="connsiteY290" fmla="*/ 313430 h 647700"/>
                <a:gd name="connsiteX291" fmla="*/ 108375 w 285750"/>
                <a:gd name="connsiteY291" fmla="*/ 312496 h 647700"/>
                <a:gd name="connsiteX292" fmla="*/ 105880 w 285750"/>
                <a:gd name="connsiteY292" fmla="*/ 306886 h 647700"/>
                <a:gd name="connsiteX293" fmla="*/ 106995 w 285750"/>
                <a:gd name="connsiteY293" fmla="*/ 302028 h 647700"/>
                <a:gd name="connsiteX294" fmla="*/ 107128 w 285750"/>
                <a:gd name="connsiteY294" fmla="*/ 300238 h 647700"/>
                <a:gd name="connsiteX295" fmla="*/ 106156 w 285750"/>
                <a:gd name="connsiteY295" fmla="*/ 300295 h 647700"/>
                <a:gd name="connsiteX296" fmla="*/ 104575 w 285750"/>
                <a:gd name="connsiteY296" fmla="*/ 302666 h 647700"/>
                <a:gd name="connsiteX297" fmla="*/ 101146 w 285750"/>
                <a:gd name="connsiteY297" fmla="*/ 305371 h 647700"/>
                <a:gd name="connsiteX298" fmla="*/ 96688 w 285750"/>
                <a:gd name="connsiteY298" fmla="*/ 303295 h 647700"/>
                <a:gd name="connsiteX299" fmla="*/ 94498 w 285750"/>
                <a:gd name="connsiteY299" fmla="*/ 303752 h 647700"/>
                <a:gd name="connsiteX300" fmla="*/ 91650 w 285750"/>
                <a:gd name="connsiteY300" fmla="*/ 291684 h 647700"/>
                <a:gd name="connsiteX301" fmla="*/ 90192 w 285750"/>
                <a:gd name="connsiteY301" fmla="*/ 287045 h 647700"/>
                <a:gd name="connsiteX302" fmla="*/ 87859 w 285750"/>
                <a:gd name="connsiteY302" fmla="*/ 281254 h 647700"/>
                <a:gd name="connsiteX303" fmla="*/ 83696 w 285750"/>
                <a:gd name="connsiteY303" fmla="*/ 278425 h 647700"/>
                <a:gd name="connsiteX304" fmla="*/ 82877 w 285750"/>
                <a:gd name="connsiteY304" fmla="*/ 276816 h 647700"/>
                <a:gd name="connsiteX305" fmla="*/ 82325 w 285750"/>
                <a:gd name="connsiteY305" fmla="*/ 274349 h 647700"/>
                <a:gd name="connsiteX306" fmla="*/ 82144 w 285750"/>
                <a:gd name="connsiteY306" fmla="*/ 270920 h 647700"/>
                <a:gd name="connsiteX307" fmla="*/ 81610 w 285750"/>
                <a:gd name="connsiteY307" fmla="*/ 265833 h 647700"/>
                <a:gd name="connsiteX308" fmla="*/ 81829 w 285750"/>
                <a:gd name="connsiteY308" fmla="*/ 261652 h 647700"/>
                <a:gd name="connsiteX309" fmla="*/ 82344 w 285750"/>
                <a:gd name="connsiteY309" fmla="*/ 259156 h 647700"/>
                <a:gd name="connsiteX310" fmla="*/ 84144 w 285750"/>
                <a:gd name="connsiteY310" fmla="*/ 257480 h 647700"/>
                <a:gd name="connsiteX311" fmla="*/ 86735 w 285750"/>
                <a:gd name="connsiteY311" fmla="*/ 252727 h 647700"/>
                <a:gd name="connsiteX312" fmla="*/ 87278 w 285750"/>
                <a:gd name="connsiteY312" fmla="*/ 249269 h 647700"/>
                <a:gd name="connsiteX313" fmla="*/ 87497 w 285750"/>
                <a:gd name="connsiteY313" fmla="*/ 243954 h 647700"/>
                <a:gd name="connsiteX314" fmla="*/ 88688 w 285750"/>
                <a:gd name="connsiteY314" fmla="*/ 239297 h 647700"/>
                <a:gd name="connsiteX315" fmla="*/ 90011 w 285750"/>
                <a:gd name="connsiteY315" fmla="*/ 236934 h 647700"/>
                <a:gd name="connsiteX316" fmla="*/ 89678 w 285750"/>
                <a:gd name="connsiteY316" fmla="*/ 235048 h 647700"/>
                <a:gd name="connsiteX317" fmla="*/ 88764 w 285750"/>
                <a:gd name="connsiteY317" fmla="*/ 232362 h 647700"/>
                <a:gd name="connsiteX318" fmla="*/ 86820 w 285750"/>
                <a:gd name="connsiteY318" fmla="*/ 228533 h 647700"/>
                <a:gd name="connsiteX319" fmla="*/ 83868 w 285750"/>
                <a:gd name="connsiteY319" fmla="*/ 223857 h 647700"/>
                <a:gd name="connsiteX320" fmla="*/ 81686 w 285750"/>
                <a:gd name="connsiteY320" fmla="*/ 219370 h 647700"/>
                <a:gd name="connsiteX321" fmla="*/ 80725 w 285750"/>
                <a:gd name="connsiteY321" fmla="*/ 215170 h 647700"/>
                <a:gd name="connsiteX322" fmla="*/ 80229 w 285750"/>
                <a:gd name="connsiteY322" fmla="*/ 211398 h 647700"/>
                <a:gd name="connsiteX323" fmla="*/ 80306 w 285750"/>
                <a:gd name="connsiteY323" fmla="*/ 207969 h 647700"/>
                <a:gd name="connsiteX324" fmla="*/ 81125 w 285750"/>
                <a:gd name="connsiteY324" fmla="*/ 205626 h 647700"/>
                <a:gd name="connsiteX325" fmla="*/ 83906 w 285750"/>
                <a:gd name="connsiteY325" fmla="*/ 202673 h 647700"/>
                <a:gd name="connsiteX326" fmla="*/ 84277 w 285750"/>
                <a:gd name="connsiteY326" fmla="*/ 201416 h 647700"/>
                <a:gd name="connsiteX327" fmla="*/ 83172 w 285750"/>
                <a:gd name="connsiteY327" fmla="*/ 194872 h 647700"/>
                <a:gd name="connsiteX328" fmla="*/ 81229 w 285750"/>
                <a:gd name="connsiteY328" fmla="*/ 193681 h 647700"/>
                <a:gd name="connsiteX329" fmla="*/ 77924 w 285750"/>
                <a:gd name="connsiteY329" fmla="*/ 193043 h 647700"/>
                <a:gd name="connsiteX330" fmla="*/ 76076 w 285750"/>
                <a:gd name="connsiteY330" fmla="*/ 192986 h 647700"/>
                <a:gd name="connsiteX331" fmla="*/ 75724 w 285750"/>
                <a:gd name="connsiteY331" fmla="*/ 192262 h 647700"/>
                <a:gd name="connsiteX332" fmla="*/ 75629 w 285750"/>
                <a:gd name="connsiteY332" fmla="*/ 190948 h 647700"/>
                <a:gd name="connsiteX333" fmla="*/ 76010 w 285750"/>
                <a:gd name="connsiteY333" fmla="*/ 188252 h 647700"/>
                <a:gd name="connsiteX334" fmla="*/ 77048 w 285750"/>
                <a:gd name="connsiteY334" fmla="*/ 185156 h 647700"/>
                <a:gd name="connsiteX335" fmla="*/ 77914 w 285750"/>
                <a:gd name="connsiteY335" fmla="*/ 183175 h 647700"/>
                <a:gd name="connsiteX336" fmla="*/ 78029 w 285750"/>
                <a:gd name="connsiteY336" fmla="*/ 181499 h 647700"/>
                <a:gd name="connsiteX337" fmla="*/ 76924 w 285750"/>
                <a:gd name="connsiteY337" fmla="*/ 175746 h 647700"/>
                <a:gd name="connsiteX338" fmla="*/ 76591 w 285750"/>
                <a:gd name="connsiteY338" fmla="*/ 168669 h 647700"/>
                <a:gd name="connsiteX339" fmla="*/ 76971 w 285750"/>
                <a:gd name="connsiteY339" fmla="*/ 163106 h 647700"/>
                <a:gd name="connsiteX340" fmla="*/ 80477 w 285750"/>
                <a:gd name="connsiteY340" fmla="*/ 158991 h 647700"/>
                <a:gd name="connsiteX341" fmla="*/ 80639 w 285750"/>
                <a:gd name="connsiteY341" fmla="*/ 157486 h 647700"/>
                <a:gd name="connsiteX342" fmla="*/ 76238 w 285750"/>
                <a:gd name="connsiteY342" fmla="*/ 153000 h 647700"/>
                <a:gd name="connsiteX343" fmla="*/ 73066 w 285750"/>
                <a:gd name="connsiteY343" fmla="*/ 147904 h 647700"/>
                <a:gd name="connsiteX344" fmla="*/ 72076 w 285750"/>
                <a:gd name="connsiteY344" fmla="*/ 144923 h 647700"/>
                <a:gd name="connsiteX345" fmla="*/ 68447 w 285750"/>
                <a:gd name="connsiteY345" fmla="*/ 144475 h 647700"/>
                <a:gd name="connsiteX346" fmla="*/ 66180 w 285750"/>
                <a:gd name="connsiteY346" fmla="*/ 135769 h 647700"/>
                <a:gd name="connsiteX347" fmla="*/ 62903 w 285750"/>
                <a:gd name="connsiteY347" fmla="*/ 131521 h 647700"/>
                <a:gd name="connsiteX348" fmla="*/ 59665 w 285750"/>
                <a:gd name="connsiteY348" fmla="*/ 127835 h 647700"/>
                <a:gd name="connsiteX349" fmla="*/ 57750 w 285750"/>
                <a:gd name="connsiteY349" fmla="*/ 126121 h 647700"/>
                <a:gd name="connsiteX350" fmla="*/ 46511 w 285750"/>
                <a:gd name="connsiteY350" fmla="*/ 120815 h 647700"/>
                <a:gd name="connsiteX351" fmla="*/ 42053 w 285750"/>
                <a:gd name="connsiteY351" fmla="*/ 119805 h 647700"/>
                <a:gd name="connsiteX352" fmla="*/ 36767 w 285750"/>
                <a:gd name="connsiteY352" fmla="*/ 116700 h 647700"/>
                <a:gd name="connsiteX353" fmla="*/ 32833 w 285750"/>
                <a:gd name="connsiteY353" fmla="*/ 112795 h 647700"/>
                <a:gd name="connsiteX354" fmla="*/ 29461 w 285750"/>
                <a:gd name="connsiteY354" fmla="*/ 110280 h 647700"/>
                <a:gd name="connsiteX355" fmla="*/ 26575 w 285750"/>
                <a:gd name="connsiteY355" fmla="*/ 107166 h 647700"/>
                <a:gd name="connsiteX356" fmla="*/ 22546 w 285750"/>
                <a:gd name="connsiteY356" fmla="*/ 104251 h 647700"/>
                <a:gd name="connsiteX357" fmla="*/ 21393 w 285750"/>
                <a:gd name="connsiteY357" fmla="*/ 101756 h 647700"/>
                <a:gd name="connsiteX358" fmla="*/ 17040 w 285750"/>
                <a:gd name="connsiteY358" fmla="*/ 97126 h 647700"/>
                <a:gd name="connsiteX359" fmla="*/ 15002 w 285750"/>
                <a:gd name="connsiteY359" fmla="*/ 94069 h 647700"/>
                <a:gd name="connsiteX360" fmla="*/ 7925 w 285750"/>
                <a:gd name="connsiteY360" fmla="*/ 88287 h 647700"/>
                <a:gd name="connsiteX361" fmla="*/ 7668 w 285750"/>
                <a:gd name="connsiteY361" fmla="*/ 86001 h 647700"/>
                <a:gd name="connsiteX362" fmla="*/ 7620 w 285750"/>
                <a:gd name="connsiteY362" fmla="*/ 83791 h 647700"/>
                <a:gd name="connsiteX363" fmla="*/ 7296 w 285750"/>
                <a:gd name="connsiteY363" fmla="*/ 82867 h 647700"/>
                <a:gd name="connsiteX364" fmla="*/ 0 w 285750"/>
                <a:gd name="connsiteY364" fmla="*/ 78619 h 647700"/>
                <a:gd name="connsiteX365" fmla="*/ 1438 w 285750"/>
                <a:gd name="connsiteY365" fmla="*/ 76181 h 647700"/>
                <a:gd name="connsiteX366" fmla="*/ 7144 w 285750"/>
                <a:gd name="connsiteY366" fmla="*/ 76029 h 647700"/>
                <a:gd name="connsiteX367" fmla="*/ 11859 w 285750"/>
                <a:gd name="connsiteY367" fmla="*/ 78248 h 647700"/>
                <a:gd name="connsiteX368" fmla="*/ 12897 w 285750"/>
                <a:gd name="connsiteY368" fmla="*/ 77295 h 647700"/>
                <a:gd name="connsiteX369" fmla="*/ 13516 w 285750"/>
                <a:gd name="connsiteY369" fmla="*/ 75324 h 647700"/>
                <a:gd name="connsiteX370" fmla="*/ 11506 w 285750"/>
                <a:gd name="connsiteY370" fmla="*/ 67399 h 647700"/>
                <a:gd name="connsiteX371" fmla="*/ 11868 w 285750"/>
                <a:gd name="connsiteY371" fmla="*/ 65322 h 647700"/>
                <a:gd name="connsiteX372" fmla="*/ 13944 w 285750"/>
                <a:gd name="connsiteY372" fmla="*/ 62827 h 647700"/>
                <a:gd name="connsiteX373" fmla="*/ 17240 w 285750"/>
                <a:gd name="connsiteY373" fmla="*/ 60836 h 647700"/>
                <a:gd name="connsiteX374" fmla="*/ 22432 w 285750"/>
                <a:gd name="connsiteY374" fmla="*/ 60550 h 647700"/>
                <a:gd name="connsiteX375" fmla="*/ 25975 w 285750"/>
                <a:gd name="connsiteY375" fmla="*/ 60846 h 647700"/>
                <a:gd name="connsiteX376" fmla="*/ 26727 w 285750"/>
                <a:gd name="connsiteY376" fmla="*/ 61065 h 647700"/>
                <a:gd name="connsiteX377" fmla="*/ 32014 w 285750"/>
                <a:gd name="connsiteY377" fmla="*/ 69809 h 647700"/>
                <a:gd name="connsiteX378" fmla="*/ 36557 w 285750"/>
                <a:gd name="connsiteY378" fmla="*/ 78296 h 647700"/>
                <a:gd name="connsiteX379" fmla="*/ 38967 w 285750"/>
                <a:gd name="connsiteY379" fmla="*/ 81896 h 647700"/>
                <a:gd name="connsiteX380" fmla="*/ 44863 w 285750"/>
                <a:gd name="connsiteY380" fmla="*/ 92069 h 647700"/>
                <a:gd name="connsiteX381" fmla="*/ 47073 w 285750"/>
                <a:gd name="connsiteY381" fmla="*/ 97926 h 647700"/>
                <a:gd name="connsiteX382" fmla="*/ 47825 w 285750"/>
                <a:gd name="connsiteY382" fmla="*/ 102108 h 647700"/>
                <a:gd name="connsiteX383" fmla="*/ 50225 w 285750"/>
                <a:gd name="connsiteY383" fmla="*/ 102089 h 647700"/>
                <a:gd name="connsiteX384" fmla="*/ 58522 w 285750"/>
                <a:gd name="connsiteY384" fmla="*/ 103918 h 647700"/>
                <a:gd name="connsiteX385" fmla="*/ 65494 w 285750"/>
                <a:gd name="connsiteY385" fmla="*/ 105461 h 647700"/>
                <a:gd name="connsiteX386" fmla="*/ 67437 w 285750"/>
                <a:gd name="connsiteY386" fmla="*/ 107794 h 647700"/>
                <a:gd name="connsiteX387" fmla="*/ 72238 w 285750"/>
                <a:gd name="connsiteY387" fmla="*/ 107328 h 647700"/>
                <a:gd name="connsiteX388" fmla="*/ 75943 w 285750"/>
                <a:gd name="connsiteY388" fmla="*/ 105223 h 647700"/>
                <a:gd name="connsiteX389" fmla="*/ 82477 w 285750"/>
                <a:gd name="connsiteY389" fmla="*/ 102565 h 647700"/>
                <a:gd name="connsiteX390" fmla="*/ 84230 w 285750"/>
                <a:gd name="connsiteY390" fmla="*/ 99289 h 647700"/>
                <a:gd name="connsiteX391" fmla="*/ 86411 w 285750"/>
                <a:gd name="connsiteY391" fmla="*/ 95774 h 647700"/>
                <a:gd name="connsiteX392" fmla="*/ 90240 w 285750"/>
                <a:gd name="connsiteY392" fmla="*/ 96326 h 647700"/>
                <a:gd name="connsiteX393" fmla="*/ 94431 w 285750"/>
                <a:gd name="connsiteY393" fmla="*/ 99098 h 647700"/>
                <a:gd name="connsiteX394" fmla="*/ 99184 w 285750"/>
                <a:gd name="connsiteY394" fmla="*/ 102737 h 647700"/>
                <a:gd name="connsiteX395" fmla="*/ 103423 w 285750"/>
                <a:gd name="connsiteY395" fmla="*/ 104413 h 647700"/>
                <a:gd name="connsiteX396" fmla="*/ 109109 w 285750"/>
                <a:gd name="connsiteY396" fmla="*/ 107042 h 647700"/>
                <a:gd name="connsiteX397" fmla="*/ 111757 w 285750"/>
                <a:gd name="connsiteY397" fmla="*/ 110433 h 647700"/>
                <a:gd name="connsiteX398" fmla="*/ 115471 w 285750"/>
                <a:gd name="connsiteY398" fmla="*/ 111404 h 647700"/>
                <a:gd name="connsiteX399" fmla="*/ 119358 w 285750"/>
                <a:gd name="connsiteY399" fmla="*/ 108013 h 647700"/>
                <a:gd name="connsiteX400" fmla="*/ 121654 w 285750"/>
                <a:gd name="connsiteY400" fmla="*/ 98765 h 647700"/>
                <a:gd name="connsiteX401" fmla="*/ 123692 w 285750"/>
                <a:gd name="connsiteY401" fmla="*/ 94621 h 647700"/>
                <a:gd name="connsiteX402" fmla="*/ 126578 w 285750"/>
                <a:gd name="connsiteY402" fmla="*/ 91583 h 647700"/>
                <a:gd name="connsiteX403" fmla="*/ 129883 w 285750"/>
                <a:gd name="connsiteY403" fmla="*/ 90240 h 647700"/>
                <a:gd name="connsiteX404" fmla="*/ 132407 w 285750"/>
                <a:gd name="connsiteY404" fmla="*/ 89754 h 647700"/>
                <a:gd name="connsiteX405" fmla="*/ 134321 w 285750"/>
                <a:gd name="connsiteY405" fmla="*/ 87382 h 647700"/>
                <a:gd name="connsiteX406" fmla="*/ 137036 w 285750"/>
                <a:gd name="connsiteY406" fmla="*/ 82105 h 647700"/>
                <a:gd name="connsiteX407" fmla="*/ 137570 w 285750"/>
                <a:gd name="connsiteY407" fmla="*/ 75686 h 647700"/>
                <a:gd name="connsiteX408" fmla="*/ 137046 w 285750"/>
                <a:gd name="connsiteY408" fmla="*/ 64027 h 647700"/>
                <a:gd name="connsiteX409" fmla="*/ 137541 w 285750"/>
                <a:gd name="connsiteY409" fmla="*/ 60160 h 647700"/>
                <a:gd name="connsiteX410" fmla="*/ 139761 w 285750"/>
                <a:gd name="connsiteY410" fmla="*/ 53816 h 647700"/>
                <a:gd name="connsiteX411" fmla="*/ 142742 w 285750"/>
                <a:gd name="connsiteY411" fmla="*/ 36900 h 647700"/>
                <a:gd name="connsiteX412" fmla="*/ 144076 w 285750"/>
                <a:gd name="connsiteY412" fmla="*/ 31985 h 647700"/>
                <a:gd name="connsiteX413" fmla="*/ 145704 w 285750"/>
                <a:gd name="connsiteY413" fmla="*/ 28994 h 647700"/>
                <a:gd name="connsiteX414" fmla="*/ 147943 w 285750"/>
                <a:gd name="connsiteY414" fmla="*/ 27213 h 647700"/>
                <a:gd name="connsiteX415" fmla="*/ 152010 w 285750"/>
                <a:gd name="connsiteY415" fmla="*/ 22031 h 647700"/>
                <a:gd name="connsiteX416" fmla="*/ 157820 w 285750"/>
                <a:gd name="connsiteY416" fmla="*/ 11706 h 647700"/>
                <a:gd name="connsiteX417" fmla="*/ 159391 w 285750"/>
                <a:gd name="connsiteY417" fmla="*/ 10830 h 647700"/>
                <a:gd name="connsiteX418" fmla="*/ 163563 w 285750"/>
                <a:gd name="connsiteY418" fmla="*/ 10306 h 647700"/>
                <a:gd name="connsiteX419" fmla="*/ 168745 w 285750"/>
                <a:gd name="connsiteY419" fmla="*/ 10687 h 647700"/>
                <a:gd name="connsiteX420" fmla="*/ 173412 w 285750"/>
                <a:gd name="connsiteY420" fmla="*/ 12506 h 647700"/>
                <a:gd name="connsiteX421" fmla="*/ 173917 w 285750"/>
                <a:gd name="connsiteY421" fmla="*/ 12363 h 647700"/>
                <a:gd name="connsiteX422" fmla="*/ 176013 w 285750"/>
                <a:gd name="connsiteY422" fmla="*/ 11411 h 647700"/>
                <a:gd name="connsiteX423" fmla="*/ 179813 w 285750"/>
                <a:gd name="connsiteY423" fmla="*/ 8192 h 647700"/>
                <a:gd name="connsiteX424" fmla="*/ 186328 w 285750"/>
                <a:gd name="connsiteY424" fmla="*/ 1772 h 647700"/>
                <a:gd name="connsiteX425" fmla="*/ 190500 w 285750"/>
                <a:gd name="connsiteY425" fmla="*/ 0 h 647700"/>
                <a:gd name="connsiteX426" fmla="*/ 194291 w 285750"/>
                <a:gd name="connsiteY426" fmla="*/ 248 h 647700"/>
                <a:gd name="connsiteX427" fmla="*/ 198491 w 285750"/>
                <a:gd name="connsiteY427" fmla="*/ 7277 h 647700"/>
                <a:gd name="connsiteX428" fmla="*/ 204426 w 285750"/>
                <a:gd name="connsiteY428" fmla="*/ 15078 h 647700"/>
                <a:gd name="connsiteX429" fmla="*/ 208236 w 285750"/>
                <a:gd name="connsiteY429" fmla="*/ 18850 h 647700"/>
                <a:gd name="connsiteX430" fmla="*/ 218627 w 285750"/>
                <a:gd name="connsiteY430" fmla="*/ 25908 h 647700"/>
                <a:gd name="connsiteX431" fmla="*/ 227752 w 285750"/>
                <a:gd name="connsiteY431" fmla="*/ 30528 h 647700"/>
                <a:gd name="connsiteX432" fmla="*/ 232877 w 285750"/>
                <a:gd name="connsiteY432" fmla="*/ 45710 h 647700"/>
                <a:gd name="connsiteX433" fmla="*/ 230344 w 285750"/>
                <a:gd name="connsiteY433" fmla="*/ 51721 h 647700"/>
                <a:gd name="connsiteX434" fmla="*/ 229086 w 285750"/>
                <a:gd name="connsiteY434" fmla="*/ 53788 h 647700"/>
                <a:gd name="connsiteX435" fmla="*/ 224619 w 285750"/>
                <a:gd name="connsiteY435" fmla="*/ 59741 h 647700"/>
                <a:gd name="connsiteX436" fmla="*/ 219846 w 285750"/>
                <a:gd name="connsiteY436" fmla="*/ 68104 h 647700"/>
                <a:gd name="connsiteX437" fmla="*/ 219485 w 285750"/>
                <a:gd name="connsiteY437" fmla="*/ 72447 h 647700"/>
                <a:gd name="connsiteX438" fmla="*/ 221066 w 285750"/>
                <a:gd name="connsiteY438" fmla="*/ 76819 h 647700"/>
                <a:gd name="connsiteX439" fmla="*/ 223085 w 285750"/>
                <a:gd name="connsiteY439" fmla="*/ 79648 h 647700"/>
                <a:gd name="connsiteX440" fmla="*/ 113014 w 285750"/>
                <a:gd name="connsiteY440" fmla="*/ 355911 h 647700"/>
                <a:gd name="connsiteX441" fmla="*/ 109024 w 285750"/>
                <a:gd name="connsiteY441" fmla="*/ 358007 h 647700"/>
                <a:gd name="connsiteX442" fmla="*/ 105813 w 285750"/>
                <a:gd name="connsiteY442" fmla="*/ 356702 h 647700"/>
                <a:gd name="connsiteX443" fmla="*/ 105756 w 285750"/>
                <a:gd name="connsiteY443" fmla="*/ 352635 h 647700"/>
                <a:gd name="connsiteX444" fmla="*/ 107747 w 285750"/>
                <a:gd name="connsiteY444" fmla="*/ 350663 h 647700"/>
                <a:gd name="connsiteX445" fmla="*/ 111347 w 285750"/>
                <a:gd name="connsiteY445" fmla="*/ 349872 h 647700"/>
                <a:gd name="connsiteX446" fmla="*/ 116281 w 285750"/>
                <a:gd name="connsiteY446" fmla="*/ 351844 h 647700"/>
                <a:gd name="connsiteX447" fmla="*/ 117005 w 285750"/>
                <a:gd name="connsiteY447" fmla="*/ 352892 h 647700"/>
                <a:gd name="connsiteX448" fmla="*/ 114176 w 285750"/>
                <a:gd name="connsiteY448" fmla="*/ 353682 h 647700"/>
                <a:gd name="connsiteX449" fmla="*/ 113014 w 285750"/>
                <a:gd name="connsiteY449" fmla="*/ 355911 h 647700"/>
                <a:gd name="connsiteX450" fmla="*/ 15964 w 285750"/>
                <a:gd name="connsiteY450" fmla="*/ 462953 h 647700"/>
                <a:gd name="connsiteX451" fmla="*/ 16250 w 285750"/>
                <a:gd name="connsiteY451" fmla="*/ 464058 h 647700"/>
                <a:gd name="connsiteX452" fmla="*/ 17812 w 285750"/>
                <a:gd name="connsiteY452" fmla="*/ 463753 h 647700"/>
                <a:gd name="connsiteX453" fmla="*/ 19927 w 285750"/>
                <a:gd name="connsiteY453" fmla="*/ 461734 h 647700"/>
                <a:gd name="connsiteX454" fmla="*/ 21422 w 285750"/>
                <a:gd name="connsiteY454" fmla="*/ 462677 h 647700"/>
                <a:gd name="connsiteX455" fmla="*/ 21250 w 285750"/>
                <a:gd name="connsiteY455" fmla="*/ 465553 h 647700"/>
                <a:gd name="connsiteX456" fmla="*/ 20241 w 285750"/>
                <a:gd name="connsiteY456" fmla="*/ 465439 h 647700"/>
                <a:gd name="connsiteX457" fmla="*/ 19964 w 285750"/>
                <a:gd name="connsiteY457" fmla="*/ 464963 h 647700"/>
                <a:gd name="connsiteX458" fmla="*/ 18660 w 285750"/>
                <a:gd name="connsiteY458" fmla="*/ 466601 h 647700"/>
                <a:gd name="connsiteX459" fmla="*/ 18431 w 285750"/>
                <a:gd name="connsiteY459" fmla="*/ 467592 h 647700"/>
                <a:gd name="connsiteX460" fmla="*/ 16926 w 285750"/>
                <a:gd name="connsiteY460" fmla="*/ 468220 h 647700"/>
                <a:gd name="connsiteX461" fmla="*/ 14145 w 285750"/>
                <a:gd name="connsiteY461" fmla="*/ 465411 h 647700"/>
                <a:gd name="connsiteX462" fmla="*/ 12392 w 285750"/>
                <a:gd name="connsiteY462" fmla="*/ 460781 h 647700"/>
                <a:gd name="connsiteX463" fmla="*/ 16469 w 285750"/>
                <a:gd name="connsiteY463" fmla="*/ 460772 h 647700"/>
                <a:gd name="connsiteX464" fmla="*/ 16078 w 285750"/>
                <a:gd name="connsiteY464" fmla="*/ 461877 h 647700"/>
                <a:gd name="connsiteX465" fmla="*/ 15964 w 285750"/>
                <a:gd name="connsiteY465" fmla="*/ 462953 h 647700"/>
                <a:gd name="connsiteX466" fmla="*/ 22193 w 285750"/>
                <a:gd name="connsiteY466" fmla="*/ 616667 h 647700"/>
                <a:gd name="connsiteX467" fmla="*/ 21822 w 285750"/>
                <a:gd name="connsiteY467" fmla="*/ 619192 h 647700"/>
                <a:gd name="connsiteX468" fmla="*/ 20003 w 285750"/>
                <a:gd name="connsiteY468" fmla="*/ 618915 h 647700"/>
                <a:gd name="connsiteX469" fmla="*/ 18155 w 285750"/>
                <a:gd name="connsiteY469" fmla="*/ 619373 h 647700"/>
                <a:gd name="connsiteX470" fmla="*/ 16669 w 285750"/>
                <a:gd name="connsiteY470" fmla="*/ 616868 h 647700"/>
                <a:gd name="connsiteX471" fmla="*/ 15878 w 285750"/>
                <a:gd name="connsiteY471" fmla="*/ 612639 h 647700"/>
                <a:gd name="connsiteX472" fmla="*/ 16155 w 285750"/>
                <a:gd name="connsiteY472" fmla="*/ 611724 h 647700"/>
                <a:gd name="connsiteX473" fmla="*/ 17316 w 285750"/>
                <a:gd name="connsiteY473" fmla="*/ 610762 h 647700"/>
                <a:gd name="connsiteX474" fmla="*/ 18202 w 285750"/>
                <a:gd name="connsiteY474" fmla="*/ 613086 h 647700"/>
                <a:gd name="connsiteX475" fmla="*/ 22193 w 285750"/>
                <a:gd name="connsiteY475" fmla="*/ 616667 h 647700"/>
                <a:gd name="connsiteX476" fmla="*/ 36719 w 285750"/>
                <a:gd name="connsiteY476" fmla="*/ 627097 h 647700"/>
                <a:gd name="connsiteX477" fmla="*/ 34766 w 285750"/>
                <a:gd name="connsiteY477" fmla="*/ 627336 h 647700"/>
                <a:gd name="connsiteX478" fmla="*/ 32014 w 285750"/>
                <a:gd name="connsiteY478" fmla="*/ 624659 h 647700"/>
                <a:gd name="connsiteX479" fmla="*/ 31671 w 285750"/>
                <a:gd name="connsiteY479" fmla="*/ 623611 h 647700"/>
                <a:gd name="connsiteX480" fmla="*/ 32747 w 285750"/>
                <a:gd name="connsiteY480" fmla="*/ 623002 h 647700"/>
                <a:gd name="connsiteX481" fmla="*/ 32033 w 285750"/>
                <a:gd name="connsiteY481" fmla="*/ 620849 h 647700"/>
                <a:gd name="connsiteX482" fmla="*/ 32242 w 285750"/>
                <a:gd name="connsiteY482" fmla="*/ 619896 h 647700"/>
                <a:gd name="connsiteX483" fmla="*/ 34367 w 285750"/>
                <a:gd name="connsiteY483" fmla="*/ 621601 h 647700"/>
                <a:gd name="connsiteX484" fmla="*/ 35529 w 285750"/>
                <a:gd name="connsiteY484" fmla="*/ 623583 h 647700"/>
                <a:gd name="connsiteX485" fmla="*/ 34395 w 285750"/>
                <a:gd name="connsiteY485" fmla="*/ 624040 h 647700"/>
                <a:gd name="connsiteX486" fmla="*/ 36319 w 285750"/>
                <a:gd name="connsiteY486" fmla="*/ 626088 h 647700"/>
                <a:gd name="connsiteX487" fmla="*/ 36719 w 285750"/>
                <a:gd name="connsiteY487" fmla="*/ 627097 h 647700"/>
                <a:gd name="connsiteX488" fmla="*/ 41558 w 285750"/>
                <a:gd name="connsiteY488" fmla="*/ 625269 h 647700"/>
                <a:gd name="connsiteX489" fmla="*/ 44939 w 285750"/>
                <a:gd name="connsiteY489" fmla="*/ 626516 h 647700"/>
                <a:gd name="connsiteX490" fmla="*/ 46358 w 285750"/>
                <a:gd name="connsiteY490" fmla="*/ 626069 h 647700"/>
                <a:gd name="connsiteX491" fmla="*/ 47977 w 285750"/>
                <a:gd name="connsiteY491" fmla="*/ 628898 h 647700"/>
                <a:gd name="connsiteX492" fmla="*/ 45234 w 285750"/>
                <a:gd name="connsiteY492" fmla="*/ 630688 h 647700"/>
                <a:gd name="connsiteX493" fmla="*/ 45044 w 285750"/>
                <a:gd name="connsiteY493" fmla="*/ 632917 h 647700"/>
                <a:gd name="connsiteX494" fmla="*/ 46130 w 285750"/>
                <a:gd name="connsiteY494" fmla="*/ 634298 h 647700"/>
                <a:gd name="connsiteX495" fmla="*/ 46511 w 285750"/>
                <a:gd name="connsiteY495" fmla="*/ 636299 h 647700"/>
                <a:gd name="connsiteX496" fmla="*/ 43777 w 285750"/>
                <a:gd name="connsiteY496" fmla="*/ 636299 h 647700"/>
                <a:gd name="connsiteX497" fmla="*/ 42472 w 285750"/>
                <a:gd name="connsiteY497" fmla="*/ 634613 h 647700"/>
                <a:gd name="connsiteX498" fmla="*/ 41900 w 285750"/>
                <a:gd name="connsiteY498" fmla="*/ 632470 h 647700"/>
                <a:gd name="connsiteX499" fmla="*/ 40624 w 285750"/>
                <a:gd name="connsiteY499" fmla="*/ 630955 h 647700"/>
                <a:gd name="connsiteX500" fmla="*/ 38929 w 285750"/>
                <a:gd name="connsiteY500" fmla="*/ 629803 h 647700"/>
                <a:gd name="connsiteX501" fmla="*/ 39757 w 285750"/>
                <a:gd name="connsiteY501" fmla="*/ 628260 h 647700"/>
                <a:gd name="connsiteX502" fmla="*/ 40234 w 285750"/>
                <a:gd name="connsiteY502" fmla="*/ 626050 h 647700"/>
                <a:gd name="connsiteX503" fmla="*/ 41558 w 285750"/>
                <a:gd name="connsiteY503" fmla="*/ 625269 h 647700"/>
                <a:gd name="connsiteX504" fmla="*/ 32414 w 285750"/>
                <a:gd name="connsiteY504" fmla="*/ 637642 h 647700"/>
                <a:gd name="connsiteX505" fmla="*/ 29737 w 285750"/>
                <a:gd name="connsiteY505" fmla="*/ 639480 h 647700"/>
                <a:gd name="connsiteX506" fmla="*/ 28718 w 285750"/>
                <a:gd name="connsiteY506" fmla="*/ 639042 h 647700"/>
                <a:gd name="connsiteX507" fmla="*/ 28975 w 285750"/>
                <a:gd name="connsiteY507" fmla="*/ 635937 h 647700"/>
                <a:gd name="connsiteX508" fmla="*/ 30566 w 285750"/>
                <a:gd name="connsiteY508" fmla="*/ 634517 h 647700"/>
                <a:gd name="connsiteX509" fmla="*/ 33242 w 285750"/>
                <a:gd name="connsiteY509" fmla="*/ 634355 h 647700"/>
                <a:gd name="connsiteX510" fmla="*/ 32414 w 285750"/>
                <a:gd name="connsiteY510" fmla="*/ 637642 h 647700"/>
                <a:gd name="connsiteX511" fmla="*/ 26937 w 285750"/>
                <a:gd name="connsiteY511" fmla="*/ 639394 h 647700"/>
                <a:gd name="connsiteX512" fmla="*/ 24594 w 285750"/>
                <a:gd name="connsiteY512" fmla="*/ 639928 h 647700"/>
                <a:gd name="connsiteX513" fmla="*/ 23136 w 285750"/>
                <a:gd name="connsiteY513" fmla="*/ 638375 h 647700"/>
                <a:gd name="connsiteX514" fmla="*/ 23689 w 285750"/>
                <a:gd name="connsiteY514" fmla="*/ 637222 h 647700"/>
                <a:gd name="connsiteX515" fmla="*/ 25318 w 285750"/>
                <a:gd name="connsiteY515" fmla="*/ 635937 h 647700"/>
                <a:gd name="connsiteX516" fmla="*/ 27089 w 285750"/>
                <a:gd name="connsiteY516" fmla="*/ 636118 h 647700"/>
                <a:gd name="connsiteX517" fmla="*/ 27470 w 285750"/>
                <a:gd name="connsiteY517" fmla="*/ 637623 h 647700"/>
                <a:gd name="connsiteX518" fmla="*/ 26937 w 285750"/>
                <a:gd name="connsiteY518" fmla="*/ 639394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Lst>
              <a:rect l="l" t="t" r="r" b="b"/>
              <a:pathLst>
                <a:path w="285750" h="647700">
                  <a:moveTo>
                    <a:pt x="223085" y="79648"/>
                  </a:moveTo>
                  <a:lnTo>
                    <a:pt x="221295" y="80572"/>
                  </a:lnTo>
                  <a:lnTo>
                    <a:pt x="215770" y="84191"/>
                  </a:lnTo>
                  <a:lnTo>
                    <a:pt x="212398" y="86630"/>
                  </a:lnTo>
                  <a:lnTo>
                    <a:pt x="208340" y="88420"/>
                  </a:lnTo>
                  <a:lnTo>
                    <a:pt x="209388" y="90792"/>
                  </a:lnTo>
                  <a:lnTo>
                    <a:pt x="216132" y="91288"/>
                  </a:lnTo>
                  <a:lnTo>
                    <a:pt x="217170" y="91964"/>
                  </a:lnTo>
                  <a:lnTo>
                    <a:pt x="217923" y="93174"/>
                  </a:lnTo>
                  <a:lnTo>
                    <a:pt x="218047" y="95117"/>
                  </a:lnTo>
                  <a:lnTo>
                    <a:pt x="217370" y="98250"/>
                  </a:lnTo>
                  <a:lnTo>
                    <a:pt x="210074" y="115405"/>
                  </a:lnTo>
                  <a:lnTo>
                    <a:pt x="209845" y="118996"/>
                  </a:lnTo>
                  <a:lnTo>
                    <a:pt x="212227" y="128940"/>
                  </a:lnTo>
                  <a:lnTo>
                    <a:pt x="215570" y="140599"/>
                  </a:lnTo>
                  <a:lnTo>
                    <a:pt x="225676" y="145752"/>
                  </a:lnTo>
                  <a:lnTo>
                    <a:pt x="233182" y="149762"/>
                  </a:lnTo>
                  <a:lnTo>
                    <a:pt x="238001" y="159229"/>
                  </a:lnTo>
                  <a:lnTo>
                    <a:pt x="245955" y="171621"/>
                  </a:lnTo>
                  <a:lnTo>
                    <a:pt x="250165" y="176232"/>
                  </a:lnTo>
                  <a:lnTo>
                    <a:pt x="250403" y="177660"/>
                  </a:lnTo>
                  <a:lnTo>
                    <a:pt x="249155" y="186128"/>
                  </a:lnTo>
                  <a:lnTo>
                    <a:pt x="244059" y="194567"/>
                  </a:lnTo>
                  <a:lnTo>
                    <a:pt x="239296" y="201654"/>
                  </a:lnTo>
                  <a:lnTo>
                    <a:pt x="234363" y="210150"/>
                  </a:lnTo>
                  <a:lnTo>
                    <a:pt x="230505" y="217360"/>
                  </a:lnTo>
                  <a:lnTo>
                    <a:pt x="226323" y="225962"/>
                  </a:lnTo>
                  <a:lnTo>
                    <a:pt x="225838" y="228743"/>
                  </a:lnTo>
                  <a:lnTo>
                    <a:pt x="225762" y="231362"/>
                  </a:lnTo>
                  <a:lnTo>
                    <a:pt x="226486" y="234248"/>
                  </a:lnTo>
                  <a:lnTo>
                    <a:pt x="231839" y="244659"/>
                  </a:lnTo>
                  <a:lnTo>
                    <a:pt x="233925" y="249946"/>
                  </a:lnTo>
                  <a:lnTo>
                    <a:pt x="236411" y="255641"/>
                  </a:lnTo>
                  <a:lnTo>
                    <a:pt x="238554" y="261833"/>
                  </a:lnTo>
                  <a:lnTo>
                    <a:pt x="239792" y="267367"/>
                  </a:lnTo>
                  <a:lnTo>
                    <a:pt x="241935" y="272729"/>
                  </a:lnTo>
                  <a:lnTo>
                    <a:pt x="243269" y="275463"/>
                  </a:lnTo>
                  <a:lnTo>
                    <a:pt x="245479" y="279292"/>
                  </a:lnTo>
                  <a:lnTo>
                    <a:pt x="248145" y="284969"/>
                  </a:lnTo>
                  <a:lnTo>
                    <a:pt x="249031" y="289455"/>
                  </a:lnTo>
                  <a:lnTo>
                    <a:pt x="253060" y="304924"/>
                  </a:lnTo>
                  <a:lnTo>
                    <a:pt x="253470" y="308839"/>
                  </a:lnTo>
                  <a:lnTo>
                    <a:pt x="253270" y="311734"/>
                  </a:lnTo>
                  <a:lnTo>
                    <a:pt x="251498" y="312439"/>
                  </a:lnTo>
                  <a:lnTo>
                    <a:pt x="247584" y="312896"/>
                  </a:lnTo>
                  <a:lnTo>
                    <a:pt x="243335" y="314792"/>
                  </a:lnTo>
                  <a:lnTo>
                    <a:pt x="243126" y="315430"/>
                  </a:lnTo>
                  <a:lnTo>
                    <a:pt x="245898" y="319030"/>
                  </a:lnTo>
                  <a:lnTo>
                    <a:pt x="243450" y="325174"/>
                  </a:lnTo>
                  <a:lnTo>
                    <a:pt x="243097" y="333927"/>
                  </a:lnTo>
                  <a:lnTo>
                    <a:pt x="240487" y="338499"/>
                  </a:lnTo>
                  <a:lnTo>
                    <a:pt x="240240" y="339557"/>
                  </a:lnTo>
                  <a:lnTo>
                    <a:pt x="240354" y="340442"/>
                  </a:lnTo>
                  <a:lnTo>
                    <a:pt x="240821" y="341138"/>
                  </a:lnTo>
                  <a:lnTo>
                    <a:pt x="245650" y="342357"/>
                  </a:lnTo>
                  <a:lnTo>
                    <a:pt x="246069" y="343595"/>
                  </a:lnTo>
                  <a:lnTo>
                    <a:pt x="246088" y="346158"/>
                  </a:lnTo>
                  <a:lnTo>
                    <a:pt x="245659" y="348520"/>
                  </a:lnTo>
                  <a:lnTo>
                    <a:pt x="243231" y="350272"/>
                  </a:lnTo>
                  <a:lnTo>
                    <a:pt x="240630" y="352854"/>
                  </a:lnTo>
                  <a:lnTo>
                    <a:pt x="240049" y="355235"/>
                  </a:lnTo>
                  <a:lnTo>
                    <a:pt x="240135" y="357349"/>
                  </a:lnTo>
                  <a:lnTo>
                    <a:pt x="241021" y="360921"/>
                  </a:lnTo>
                  <a:lnTo>
                    <a:pt x="242745" y="365074"/>
                  </a:lnTo>
                  <a:lnTo>
                    <a:pt x="244926" y="367675"/>
                  </a:lnTo>
                  <a:lnTo>
                    <a:pt x="252670" y="370142"/>
                  </a:lnTo>
                  <a:lnTo>
                    <a:pt x="253670" y="372170"/>
                  </a:lnTo>
                  <a:lnTo>
                    <a:pt x="254089" y="374952"/>
                  </a:lnTo>
                  <a:lnTo>
                    <a:pt x="253927" y="377666"/>
                  </a:lnTo>
                  <a:lnTo>
                    <a:pt x="250327" y="383076"/>
                  </a:lnTo>
                  <a:lnTo>
                    <a:pt x="250355" y="385153"/>
                  </a:lnTo>
                  <a:lnTo>
                    <a:pt x="251832" y="390163"/>
                  </a:lnTo>
                  <a:lnTo>
                    <a:pt x="253603" y="394935"/>
                  </a:lnTo>
                  <a:lnTo>
                    <a:pt x="261157" y="400098"/>
                  </a:lnTo>
                  <a:lnTo>
                    <a:pt x="263757" y="402917"/>
                  </a:lnTo>
                  <a:lnTo>
                    <a:pt x="264443" y="405155"/>
                  </a:lnTo>
                  <a:lnTo>
                    <a:pt x="264824" y="408765"/>
                  </a:lnTo>
                  <a:lnTo>
                    <a:pt x="264776" y="412671"/>
                  </a:lnTo>
                  <a:lnTo>
                    <a:pt x="264186" y="416128"/>
                  </a:lnTo>
                  <a:lnTo>
                    <a:pt x="261814" y="420576"/>
                  </a:lnTo>
                  <a:lnTo>
                    <a:pt x="256337" y="429320"/>
                  </a:lnTo>
                  <a:lnTo>
                    <a:pt x="250822" y="432702"/>
                  </a:lnTo>
                  <a:lnTo>
                    <a:pt x="250489" y="433435"/>
                  </a:lnTo>
                  <a:lnTo>
                    <a:pt x="252193" y="436216"/>
                  </a:lnTo>
                  <a:lnTo>
                    <a:pt x="261900" y="447323"/>
                  </a:lnTo>
                  <a:lnTo>
                    <a:pt x="268234" y="452495"/>
                  </a:lnTo>
                  <a:lnTo>
                    <a:pt x="276768" y="459448"/>
                  </a:lnTo>
                  <a:lnTo>
                    <a:pt x="282273" y="464925"/>
                  </a:lnTo>
                  <a:lnTo>
                    <a:pt x="284055" y="468849"/>
                  </a:lnTo>
                  <a:lnTo>
                    <a:pt x="286436" y="473212"/>
                  </a:lnTo>
                  <a:lnTo>
                    <a:pt x="289113" y="476764"/>
                  </a:lnTo>
                  <a:lnTo>
                    <a:pt x="291046" y="479841"/>
                  </a:lnTo>
                  <a:lnTo>
                    <a:pt x="291779" y="481822"/>
                  </a:lnTo>
                  <a:lnTo>
                    <a:pt x="291713" y="483946"/>
                  </a:lnTo>
                  <a:lnTo>
                    <a:pt x="289132" y="490337"/>
                  </a:lnTo>
                  <a:lnTo>
                    <a:pt x="287664" y="495262"/>
                  </a:lnTo>
                  <a:lnTo>
                    <a:pt x="285083" y="502453"/>
                  </a:lnTo>
                  <a:lnTo>
                    <a:pt x="282436" y="507444"/>
                  </a:lnTo>
                  <a:lnTo>
                    <a:pt x="275730" y="516531"/>
                  </a:lnTo>
                  <a:lnTo>
                    <a:pt x="265833" y="527771"/>
                  </a:lnTo>
                  <a:lnTo>
                    <a:pt x="263538" y="531152"/>
                  </a:lnTo>
                  <a:lnTo>
                    <a:pt x="258909" y="537029"/>
                  </a:lnTo>
                  <a:lnTo>
                    <a:pt x="250974" y="548773"/>
                  </a:lnTo>
                  <a:lnTo>
                    <a:pt x="248927" y="551355"/>
                  </a:lnTo>
                  <a:lnTo>
                    <a:pt x="242431" y="560651"/>
                  </a:lnTo>
                  <a:lnTo>
                    <a:pt x="239468" y="563604"/>
                  </a:lnTo>
                  <a:lnTo>
                    <a:pt x="237134" y="566356"/>
                  </a:lnTo>
                  <a:lnTo>
                    <a:pt x="230705" y="575072"/>
                  </a:lnTo>
                  <a:lnTo>
                    <a:pt x="223790" y="581654"/>
                  </a:lnTo>
                  <a:lnTo>
                    <a:pt x="217008" y="587750"/>
                  </a:lnTo>
                  <a:lnTo>
                    <a:pt x="214970" y="590826"/>
                  </a:lnTo>
                  <a:lnTo>
                    <a:pt x="212436" y="593179"/>
                  </a:lnTo>
                  <a:lnTo>
                    <a:pt x="209417" y="595408"/>
                  </a:lnTo>
                  <a:lnTo>
                    <a:pt x="208150" y="596655"/>
                  </a:lnTo>
                  <a:lnTo>
                    <a:pt x="201320" y="604933"/>
                  </a:lnTo>
                  <a:lnTo>
                    <a:pt x="191843" y="616344"/>
                  </a:lnTo>
                  <a:lnTo>
                    <a:pt x="190881" y="616525"/>
                  </a:lnTo>
                  <a:lnTo>
                    <a:pt x="188414" y="618363"/>
                  </a:lnTo>
                  <a:lnTo>
                    <a:pt x="184557" y="618811"/>
                  </a:lnTo>
                  <a:lnTo>
                    <a:pt x="182880" y="620211"/>
                  </a:lnTo>
                  <a:lnTo>
                    <a:pt x="176984" y="616210"/>
                  </a:lnTo>
                  <a:lnTo>
                    <a:pt x="176003" y="615953"/>
                  </a:lnTo>
                  <a:lnTo>
                    <a:pt x="172536" y="616944"/>
                  </a:lnTo>
                  <a:lnTo>
                    <a:pt x="169212" y="619849"/>
                  </a:lnTo>
                  <a:lnTo>
                    <a:pt x="163068" y="620735"/>
                  </a:lnTo>
                  <a:lnTo>
                    <a:pt x="160020" y="621678"/>
                  </a:lnTo>
                  <a:lnTo>
                    <a:pt x="158077" y="623021"/>
                  </a:lnTo>
                  <a:lnTo>
                    <a:pt x="157677" y="619849"/>
                  </a:lnTo>
                  <a:lnTo>
                    <a:pt x="158515" y="615820"/>
                  </a:lnTo>
                  <a:lnTo>
                    <a:pt x="159868" y="613124"/>
                  </a:lnTo>
                  <a:lnTo>
                    <a:pt x="159991" y="611372"/>
                  </a:lnTo>
                  <a:lnTo>
                    <a:pt x="159001" y="611553"/>
                  </a:lnTo>
                  <a:lnTo>
                    <a:pt x="157029" y="615505"/>
                  </a:lnTo>
                  <a:lnTo>
                    <a:pt x="155982" y="620116"/>
                  </a:lnTo>
                  <a:lnTo>
                    <a:pt x="153877" y="622430"/>
                  </a:lnTo>
                  <a:lnTo>
                    <a:pt x="149247" y="623373"/>
                  </a:lnTo>
                  <a:lnTo>
                    <a:pt x="144742" y="619677"/>
                  </a:lnTo>
                  <a:lnTo>
                    <a:pt x="142599" y="619706"/>
                  </a:lnTo>
                  <a:lnTo>
                    <a:pt x="143942" y="622354"/>
                  </a:lnTo>
                  <a:lnTo>
                    <a:pt x="144847" y="625259"/>
                  </a:lnTo>
                  <a:lnTo>
                    <a:pt x="144732" y="626878"/>
                  </a:lnTo>
                  <a:lnTo>
                    <a:pt x="142332" y="626593"/>
                  </a:lnTo>
                  <a:lnTo>
                    <a:pt x="139655" y="628326"/>
                  </a:lnTo>
                  <a:lnTo>
                    <a:pt x="137313" y="630860"/>
                  </a:lnTo>
                  <a:lnTo>
                    <a:pt x="136170" y="630869"/>
                  </a:lnTo>
                  <a:lnTo>
                    <a:pt x="134588" y="627326"/>
                  </a:lnTo>
                  <a:lnTo>
                    <a:pt x="131693" y="628983"/>
                  </a:lnTo>
                  <a:lnTo>
                    <a:pt x="129217" y="631203"/>
                  </a:lnTo>
                  <a:lnTo>
                    <a:pt x="124196" y="631888"/>
                  </a:lnTo>
                  <a:lnTo>
                    <a:pt x="121206" y="634803"/>
                  </a:lnTo>
                  <a:lnTo>
                    <a:pt x="115910" y="636775"/>
                  </a:lnTo>
                  <a:lnTo>
                    <a:pt x="113005" y="636727"/>
                  </a:lnTo>
                  <a:lnTo>
                    <a:pt x="106366" y="639089"/>
                  </a:lnTo>
                  <a:lnTo>
                    <a:pt x="104156" y="642728"/>
                  </a:lnTo>
                  <a:lnTo>
                    <a:pt x="102222" y="644061"/>
                  </a:lnTo>
                  <a:lnTo>
                    <a:pt x="99470" y="642938"/>
                  </a:lnTo>
                  <a:lnTo>
                    <a:pt x="90983" y="644709"/>
                  </a:lnTo>
                  <a:lnTo>
                    <a:pt x="82868" y="647033"/>
                  </a:lnTo>
                  <a:lnTo>
                    <a:pt x="79420" y="646900"/>
                  </a:lnTo>
                  <a:lnTo>
                    <a:pt x="75972" y="645938"/>
                  </a:lnTo>
                  <a:lnTo>
                    <a:pt x="72314" y="649157"/>
                  </a:lnTo>
                  <a:lnTo>
                    <a:pt x="68428" y="653463"/>
                  </a:lnTo>
                  <a:lnTo>
                    <a:pt x="64151" y="654996"/>
                  </a:lnTo>
                  <a:lnTo>
                    <a:pt x="62618" y="654444"/>
                  </a:lnTo>
                  <a:lnTo>
                    <a:pt x="63846" y="652186"/>
                  </a:lnTo>
                  <a:lnTo>
                    <a:pt x="66675" y="649853"/>
                  </a:lnTo>
                  <a:lnTo>
                    <a:pt x="68618" y="646681"/>
                  </a:lnTo>
                  <a:lnTo>
                    <a:pt x="68885" y="644033"/>
                  </a:lnTo>
                  <a:lnTo>
                    <a:pt x="67552" y="642995"/>
                  </a:lnTo>
                  <a:lnTo>
                    <a:pt x="65723" y="642671"/>
                  </a:lnTo>
                  <a:lnTo>
                    <a:pt x="63427" y="639928"/>
                  </a:lnTo>
                  <a:lnTo>
                    <a:pt x="61227" y="633965"/>
                  </a:lnTo>
                  <a:lnTo>
                    <a:pt x="60036" y="633632"/>
                  </a:lnTo>
                  <a:lnTo>
                    <a:pt x="59436" y="635203"/>
                  </a:lnTo>
                  <a:lnTo>
                    <a:pt x="58760" y="639766"/>
                  </a:lnTo>
                  <a:lnTo>
                    <a:pt x="58074" y="641080"/>
                  </a:lnTo>
                  <a:lnTo>
                    <a:pt x="56912" y="642128"/>
                  </a:lnTo>
                  <a:lnTo>
                    <a:pt x="55512" y="643176"/>
                  </a:lnTo>
                  <a:lnTo>
                    <a:pt x="54140" y="643690"/>
                  </a:lnTo>
                  <a:lnTo>
                    <a:pt x="49235" y="643623"/>
                  </a:lnTo>
                  <a:lnTo>
                    <a:pt x="48587" y="641318"/>
                  </a:lnTo>
                  <a:lnTo>
                    <a:pt x="48587" y="640356"/>
                  </a:lnTo>
                  <a:lnTo>
                    <a:pt x="49463" y="637318"/>
                  </a:lnTo>
                  <a:lnTo>
                    <a:pt x="48702" y="636784"/>
                  </a:lnTo>
                  <a:lnTo>
                    <a:pt x="49425" y="634403"/>
                  </a:lnTo>
                  <a:lnTo>
                    <a:pt x="50578" y="634536"/>
                  </a:lnTo>
                  <a:lnTo>
                    <a:pt x="51950" y="634175"/>
                  </a:lnTo>
                  <a:lnTo>
                    <a:pt x="52635" y="632955"/>
                  </a:lnTo>
                  <a:lnTo>
                    <a:pt x="52587" y="631488"/>
                  </a:lnTo>
                  <a:lnTo>
                    <a:pt x="50683" y="631107"/>
                  </a:lnTo>
                  <a:lnTo>
                    <a:pt x="50568" y="630107"/>
                  </a:lnTo>
                  <a:lnTo>
                    <a:pt x="52264" y="625916"/>
                  </a:lnTo>
                  <a:lnTo>
                    <a:pt x="52502" y="624754"/>
                  </a:lnTo>
                  <a:lnTo>
                    <a:pt x="51845" y="624516"/>
                  </a:lnTo>
                  <a:lnTo>
                    <a:pt x="50788" y="624973"/>
                  </a:lnTo>
                  <a:lnTo>
                    <a:pt x="43768" y="623659"/>
                  </a:lnTo>
                  <a:lnTo>
                    <a:pt x="35109" y="618287"/>
                  </a:lnTo>
                  <a:lnTo>
                    <a:pt x="32976" y="618011"/>
                  </a:lnTo>
                  <a:lnTo>
                    <a:pt x="31671" y="613200"/>
                  </a:lnTo>
                  <a:lnTo>
                    <a:pt x="29585" y="613810"/>
                  </a:lnTo>
                  <a:lnTo>
                    <a:pt x="26537" y="616629"/>
                  </a:lnTo>
                  <a:lnTo>
                    <a:pt x="24251" y="614486"/>
                  </a:lnTo>
                  <a:lnTo>
                    <a:pt x="21793" y="613077"/>
                  </a:lnTo>
                  <a:lnTo>
                    <a:pt x="21117" y="610876"/>
                  </a:lnTo>
                  <a:lnTo>
                    <a:pt x="21155" y="607619"/>
                  </a:lnTo>
                  <a:lnTo>
                    <a:pt x="20946" y="603761"/>
                  </a:lnTo>
                  <a:lnTo>
                    <a:pt x="20279" y="599237"/>
                  </a:lnTo>
                  <a:lnTo>
                    <a:pt x="19793" y="592788"/>
                  </a:lnTo>
                  <a:lnTo>
                    <a:pt x="20251" y="587731"/>
                  </a:lnTo>
                  <a:lnTo>
                    <a:pt x="22213" y="583978"/>
                  </a:lnTo>
                  <a:lnTo>
                    <a:pt x="22965" y="581577"/>
                  </a:lnTo>
                  <a:lnTo>
                    <a:pt x="23879" y="575434"/>
                  </a:lnTo>
                  <a:lnTo>
                    <a:pt x="24089" y="568223"/>
                  </a:lnTo>
                  <a:lnTo>
                    <a:pt x="23565" y="565766"/>
                  </a:lnTo>
                  <a:lnTo>
                    <a:pt x="23699" y="564128"/>
                  </a:lnTo>
                  <a:lnTo>
                    <a:pt x="25261" y="564128"/>
                  </a:lnTo>
                  <a:lnTo>
                    <a:pt x="24918" y="562718"/>
                  </a:lnTo>
                  <a:lnTo>
                    <a:pt x="24232" y="561946"/>
                  </a:lnTo>
                  <a:lnTo>
                    <a:pt x="23469" y="560346"/>
                  </a:lnTo>
                  <a:lnTo>
                    <a:pt x="24118" y="559498"/>
                  </a:lnTo>
                  <a:lnTo>
                    <a:pt x="25984" y="559441"/>
                  </a:lnTo>
                  <a:lnTo>
                    <a:pt x="26137" y="558898"/>
                  </a:lnTo>
                  <a:lnTo>
                    <a:pt x="26346" y="558136"/>
                  </a:lnTo>
                  <a:lnTo>
                    <a:pt x="24898" y="553907"/>
                  </a:lnTo>
                  <a:lnTo>
                    <a:pt x="24727" y="551888"/>
                  </a:lnTo>
                  <a:lnTo>
                    <a:pt x="22727" y="545744"/>
                  </a:lnTo>
                  <a:lnTo>
                    <a:pt x="20431" y="539896"/>
                  </a:lnTo>
                  <a:lnTo>
                    <a:pt x="16993" y="535657"/>
                  </a:lnTo>
                  <a:lnTo>
                    <a:pt x="18212" y="528657"/>
                  </a:lnTo>
                  <a:lnTo>
                    <a:pt x="19603" y="522303"/>
                  </a:lnTo>
                  <a:lnTo>
                    <a:pt x="19326" y="519236"/>
                  </a:lnTo>
                  <a:lnTo>
                    <a:pt x="18793" y="515493"/>
                  </a:lnTo>
                  <a:lnTo>
                    <a:pt x="14574" y="511378"/>
                  </a:lnTo>
                  <a:lnTo>
                    <a:pt x="13954" y="505568"/>
                  </a:lnTo>
                  <a:lnTo>
                    <a:pt x="12925" y="499300"/>
                  </a:lnTo>
                  <a:lnTo>
                    <a:pt x="13316" y="495452"/>
                  </a:lnTo>
                  <a:lnTo>
                    <a:pt x="14002" y="492490"/>
                  </a:lnTo>
                  <a:lnTo>
                    <a:pt x="15393" y="489537"/>
                  </a:lnTo>
                  <a:lnTo>
                    <a:pt x="22393" y="480203"/>
                  </a:lnTo>
                  <a:lnTo>
                    <a:pt x="22822" y="475307"/>
                  </a:lnTo>
                  <a:lnTo>
                    <a:pt x="27566" y="474945"/>
                  </a:lnTo>
                  <a:lnTo>
                    <a:pt x="25365" y="470564"/>
                  </a:lnTo>
                  <a:lnTo>
                    <a:pt x="24851" y="468097"/>
                  </a:lnTo>
                  <a:lnTo>
                    <a:pt x="24737" y="465211"/>
                  </a:lnTo>
                  <a:lnTo>
                    <a:pt x="31556" y="463229"/>
                  </a:lnTo>
                  <a:lnTo>
                    <a:pt x="34109" y="464858"/>
                  </a:lnTo>
                  <a:lnTo>
                    <a:pt x="40110" y="462848"/>
                  </a:lnTo>
                  <a:lnTo>
                    <a:pt x="45444" y="458914"/>
                  </a:lnTo>
                  <a:lnTo>
                    <a:pt x="45348" y="456819"/>
                  </a:lnTo>
                  <a:lnTo>
                    <a:pt x="44529" y="454943"/>
                  </a:lnTo>
                  <a:lnTo>
                    <a:pt x="43396" y="451323"/>
                  </a:lnTo>
                  <a:lnTo>
                    <a:pt x="44196" y="450313"/>
                  </a:lnTo>
                  <a:lnTo>
                    <a:pt x="46139" y="451056"/>
                  </a:lnTo>
                  <a:lnTo>
                    <a:pt x="45244" y="449256"/>
                  </a:lnTo>
                  <a:lnTo>
                    <a:pt x="45406" y="447351"/>
                  </a:lnTo>
                  <a:lnTo>
                    <a:pt x="47530" y="448142"/>
                  </a:lnTo>
                  <a:lnTo>
                    <a:pt x="50988" y="442817"/>
                  </a:lnTo>
                  <a:lnTo>
                    <a:pt x="51111" y="438741"/>
                  </a:lnTo>
                  <a:lnTo>
                    <a:pt x="57093" y="436607"/>
                  </a:lnTo>
                  <a:lnTo>
                    <a:pt x="63998" y="428244"/>
                  </a:lnTo>
                  <a:lnTo>
                    <a:pt x="67180" y="425634"/>
                  </a:lnTo>
                  <a:lnTo>
                    <a:pt x="70257" y="423739"/>
                  </a:lnTo>
                  <a:lnTo>
                    <a:pt x="76810" y="415328"/>
                  </a:lnTo>
                  <a:lnTo>
                    <a:pt x="79610" y="414938"/>
                  </a:lnTo>
                  <a:lnTo>
                    <a:pt x="81049" y="409242"/>
                  </a:lnTo>
                  <a:lnTo>
                    <a:pt x="86620" y="401631"/>
                  </a:lnTo>
                  <a:lnTo>
                    <a:pt x="88316" y="400660"/>
                  </a:lnTo>
                  <a:lnTo>
                    <a:pt x="90917" y="393763"/>
                  </a:lnTo>
                  <a:lnTo>
                    <a:pt x="97765" y="385763"/>
                  </a:lnTo>
                  <a:lnTo>
                    <a:pt x="102108" y="375504"/>
                  </a:lnTo>
                  <a:lnTo>
                    <a:pt x="104499" y="371847"/>
                  </a:lnTo>
                  <a:lnTo>
                    <a:pt x="105242" y="367941"/>
                  </a:lnTo>
                  <a:lnTo>
                    <a:pt x="107909" y="367608"/>
                  </a:lnTo>
                  <a:lnTo>
                    <a:pt x="110309" y="364731"/>
                  </a:lnTo>
                  <a:lnTo>
                    <a:pt x="115510" y="362731"/>
                  </a:lnTo>
                  <a:lnTo>
                    <a:pt x="120653" y="363284"/>
                  </a:lnTo>
                  <a:lnTo>
                    <a:pt x="122797" y="364655"/>
                  </a:lnTo>
                  <a:lnTo>
                    <a:pt x="124768" y="364226"/>
                  </a:lnTo>
                  <a:lnTo>
                    <a:pt x="124568" y="360702"/>
                  </a:lnTo>
                  <a:lnTo>
                    <a:pt x="123158" y="358521"/>
                  </a:lnTo>
                  <a:lnTo>
                    <a:pt x="124311" y="356416"/>
                  </a:lnTo>
                  <a:lnTo>
                    <a:pt x="127025" y="354825"/>
                  </a:lnTo>
                  <a:lnTo>
                    <a:pt x="126749" y="351301"/>
                  </a:lnTo>
                  <a:lnTo>
                    <a:pt x="126159" y="349177"/>
                  </a:lnTo>
                  <a:lnTo>
                    <a:pt x="123901" y="346348"/>
                  </a:lnTo>
                  <a:lnTo>
                    <a:pt x="125026" y="339985"/>
                  </a:lnTo>
                  <a:lnTo>
                    <a:pt x="125292" y="332984"/>
                  </a:lnTo>
                  <a:lnTo>
                    <a:pt x="126359" y="324860"/>
                  </a:lnTo>
                  <a:lnTo>
                    <a:pt x="123530" y="320545"/>
                  </a:lnTo>
                  <a:lnTo>
                    <a:pt x="112766" y="313172"/>
                  </a:lnTo>
                  <a:lnTo>
                    <a:pt x="110766" y="313430"/>
                  </a:lnTo>
                  <a:lnTo>
                    <a:pt x="108375" y="312496"/>
                  </a:lnTo>
                  <a:lnTo>
                    <a:pt x="105880" y="306886"/>
                  </a:lnTo>
                  <a:lnTo>
                    <a:pt x="106995" y="302028"/>
                  </a:lnTo>
                  <a:lnTo>
                    <a:pt x="107128" y="300238"/>
                  </a:lnTo>
                  <a:lnTo>
                    <a:pt x="106156" y="300295"/>
                  </a:lnTo>
                  <a:lnTo>
                    <a:pt x="104575" y="302666"/>
                  </a:lnTo>
                  <a:lnTo>
                    <a:pt x="101146" y="305371"/>
                  </a:lnTo>
                  <a:lnTo>
                    <a:pt x="96688" y="303295"/>
                  </a:lnTo>
                  <a:lnTo>
                    <a:pt x="94498" y="303752"/>
                  </a:lnTo>
                  <a:lnTo>
                    <a:pt x="91650" y="291684"/>
                  </a:lnTo>
                  <a:lnTo>
                    <a:pt x="90192" y="287045"/>
                  </a:lnTo>
                  <a:lnTo>
                    <a:pt x="87859" y="281254"/>
                  </a:lnTo>
                  <a:lnTo>
                    <a:pt x="83696" y="278425"/>
                  </a:lnTo>
                  <a:lnTo>
                    <a:pt x="82877" y="276816"/>
                  </a:lnTo>
                  <a:lnTo>
                    <a:pt x="82325" y="274349"/>
                  </a:lnTo>
                  <a:lnTo>
                    <a:pt x="82144" y="270920"/>
                  </a:lnTo>
                  <a:lnTo>
                    <a:pt x="81610" y="265833"/>
                  </a:lnTo>
                  <a:lnTo>
                    <a:pt x="81829" y="261652"/>
                  </a:lnTo>
                  <a:lnTo>
                    <a:pt x="82344" y="259156"/>
                  </a:lnTo>
                  <a:lnTo>
                    <a:pt x="84144" y="257480"/>
                  </a:lnTo>
                  <a:lnTo>
                    <a:pt x="86735" y="252727"/>
                  </a:lnTo>
                  <a:lnTo>
                    <a:pt x="87278" y="249269"/>
                  </a:lnTo>
                  <a:lnTo>
                    <a:pt x="87497" y="243954"/>
                  </a:lnTo>
                  <a:lnTo>
                    <a:pt x="88688" y="239297"/>
                  </a:lnTo>
                  <a:lnTo>
                    <a:pt x="90011" y="236934"/>
                  </a:lnTo>
                  <a:lnTo>
                    <a:pt x="89678" y="235048"/>
                  </a:lnTo>
                  <a:lnTo>
                    <a:pt x="88764" y="232362"/>
                  </a:lnTo>
                  <a:lnTo>
                    <a:pt x="86820" y="228533"/>
                  </a:lnTo>
                  <a:lnTo>
                    <a:pt x="83868" y="223857"/>
                  </a:lnTo>
                  <a:lnTo>
                    <a:pt x="81686" y="219370"/>
                  </a:lnTo>
                  <a:lnTo>
                    <a:pt x="80725" y="215170"/>
                  </a:lnTo>
                  <a:lnTo>
                    <a:pt x="80229" y="211398"/>
                  </a:lnTo>
                  <a:lnTo>
                    <a:pt x="80306" y="207969"/>
                  </a:lnTo>
                  <a:lnTo>
                    <a:pt x="81125" y="205626"/>
                  </a:lnTo>
                  <a:lnTo>
                    <a:pt x="83906" y="202673"/>
                  </a:lnTo>
                  <a:lnTo>
                    <a:pt x="84277" y="201416"/>
                  </a:lnTo>
                  <a:lnTo>
                    <a:pt x="83172" y="194872"/>
                  </a:lnTo>
                  <a:lnTo>
                    <a:pt x="81229" y="193681"/>
                  </a:lnTo>
                  <a:lnTo>
                    <a:pt x="77924" y="193043"/>
                  </a:lnTo>
                  <a:lnTo>
                    <a:pt x="76076" y="192986"/>
                  </a:lnTo>
                  <a:lnTo>
                    <a:pt x="75724" y="192262"/>
                  </a:lnTo>
                  <a:lnTo>
                    <a:pt x="75629" y="190948"/>
                  </a:lnTo>
                  <a:lnTo>
                    <a:pt x="76010" y="188252"/>
                  </a:lnTo>
                  <a:lnTo>
                    <a:pt x="77048" y="185156"/>
                  </a:lnTo>
                  <a:lnTo>
                    <a:pt x="77914" y="183175"/>
                  </a:lnTo>
                  <a:lnTo>
                    <a:pt x="78029" y="181499"/>
                  </a:lnTo>
                  <a:lnTo>
                    <a:pt x="76924" y="175746"/>
                  </a:lnTo>
                  <a:lnTo>
                    <a:pt x="76591" y="168669"/>
                  </a:lnTo>
                  <a:lnTo>
                    <a:pt x="76971" y="163106"/>
                  </a:lnTo>
                  <a:lnTo>
                    <a:pt x="80477" y="158991"/>
                  </a:lnTo>
                  <a:lnTo>
                    <a:pt x="80639" y="157486"/>
                  </a:lnTo>
                  <a:lnTo>
                    <a:pt x="76238" y="153000"/>
                  </a:lnTo>
                  <a:lnTo>
                    <a:pt x="73066" y="147904"/>
                  </a:lnTo>
                  <a:lnTo>
                    <a:pt x="72076" y="144923"/>
                  </a:lnTo>
                  <a:lnTo>
                    <a:pt x="68447" y="144475"/>
                  </a:lnTo>
                  <a:lnTo>
                    <a:pt x="66180" y="135769"/>
                  </a:lnTo>
                  <a:lnTo>
                    <a:pt x="62903" y="131521"/>
                  </a:lnTo>
                  <a:lnTo>
                    <a:pt x="59665" y="127835"/>
                  </a:lnTo>
                  <a:lnTo>
                    <a:pt x="57750" y="126121"/>
                  </a:lnTo>
                  <a:lnTo>
                    <a:pt x="46511" y="120815"/>
                  </a:lnTo>
                  <a:lnTo>
                    <a:pt x="42053" y="119805"/>
                  </a:lnTo>
                  <a:lnTo>
                    <a:pt x="36767" y="116700"/>
                  </a:lnTo>
                  <a:lnTo>
                    <a:pt x="32833" y="112795"/>
                  </a:lnTo>
                  <a:lnTo>
                    <a:pt x="29461" y="110280"/>
                  </a:lnTo>
                  <a:lnTo>
                    <a:pt x="26575" y="107166"/>
                  </a:lnTo>
                  <a:lnTo>
                    <a:pt x="22546" y="104251"/>
                  </a:lnTo>
                  <a:lnTo>
                    <a:pt x="21393" y="101756"/>
                  </a:lnTo>
                  <a:lnTo>
                    <a:pt x="17040" y="97126"/>
                  </a:lnTo>
                  <a:lnTo>
                    <a:pt x="15002" y="94069"/>
                  </a:lnTo>
                  <a:lnTo>
                    <a:pt x="7925" y="88287"/>
                  </a:lnTo>
                  <a:lnTo>
                    <a:pt x="7668" y="86001"/>
                  </a:lnTo>
                  <a:lnTo>
                    <a:pt x="7620" y="83791"/>
                  </a:lnTo>
                  <a:lnTo>
                    <a:pt x="7296" y="82867"/>
                  </a:lnTo>
                  <a:lnTo>
                    <a:pt x="0" y="78619"/>
                  </a:lnTo>
                  <a:lnTo>
                    <a:pt x="1438" y="76181"/>
                  </a:lnTo>
                  <a:lnTo>
                    <a:pt x="7144" y="76029"/>
                  </a:lnTo>
                  <a:lnTo>
                    <a:pt x="11859" y="78248"/>
                  </a:lnTo>
                  <a:lnTo>
                    <a:pt x="12897" y="77295"/>
                  </a:lnTo>
                  <a:lnTo>
                    <a:pt x="13516" y="75324"/>
                  </a:lnTo>
                  <a:lnTo>
                    <a:pt x="11506" y="67399"/>
                  </a:lnTo>
                  <a:lnTo>
                    <a:pt x="11868" y="65322"/>
                  </a:lnTo>
                  <a:lnTo>
                    <a:pt x="13944" y="62827"/>
                  </a:lnTo>
                  <a:lnTo>
                    <a:pt x="17240" y="60836"/>
                  </a:lnTo>
                  <a:lnTo>
                    <a:pt x="22432" y="60550"/>
                  </a:lnTo>
                  <a:lnTo>
                    <a:pt x="25975" y="60846"/>
                  </a:lnTo>
                  <a:lnTo>
                    <a:pt x="26727" y="61065"/>
                  </a:lnTo>
                  <a:lnTo>
                    <a:pt x="32014" y="69809"/>
                  </a:lnTo>
                  <a:lnTo>
                    <a:pt x="36557" y="78296"/>
                  </a:lnTo>
                  <a:lnTo>
                    <a:pt x="38967" y="81896"/>
                  </a:lnTo>
                  <a:lnTo>
                    <a:pt x="44863" y="92069"/>
                  </a:lnTo>
                  <a:lnTo>
                    <a:pt x="47073" y="97926"/>
                  </a:lnTo>
                  <a:lnTo>
                    <a:pt x="47825" y="102108"/>
                  </a:lnTo>
                  <a:lnTo>
                    <a:pt x="50225" y="102089"/>
                  </a:lnTo>
                  <a:lnTo>
                    <a:pt x="58522" y="103918"/>
                  </a:lnTo>
                  <a:lnTo>
                    <a:pt x="65494" y="105461"/>
                  </a:lnTo>
                  <a:lnTo>
                    <a:pt x="67437" y="107794"/>
                  </a:lnTo>
                  <a:lnTo>
                    <a:pt x="72238" y="107328"/>
                  </a:lnTo>
                  <a:lnTo>
                    <a:pt x="75943" y="105223"/>
                  </a:lnTo>
                  <a:lnTo>
                    <a:pt x="82477" y="102565"/>
                  </a:lnTo>
                  <a:lnTo>
                    <a:pt x="84230" y="99289"/>
                  </a:lnTo>
                  <a:lnTo>
                    <a:pt x="86411" y="95774"/>
                  </a:lnTo>
                  <a:lnTo>
                    <a:pt x="90240" y="96326"/>
                  </a:lnTo>
                  <a:lnTo>
                    <a:pt x="94431" y="99098"/>
                  </a:lnTo>
                  <a:lnTo>
                    <a:pt x="99184" y="102737"/>
                  </a:lnTo>
                  <a:lnTo>
                    <a:pt x="103423" y="104413"/>
                  </a:lnTo>
                  <a:lnTo>
                    <a:pt x="109109" y="107042"/>
                  </a:lnTo>
                  <a:lnTo>
                    <a:pt x="111757" y="110433"/>
                  </a:lnTo>
                  <a:lnTo>
                    <a:pt x="115471" y="111404"/>
                  </a:lnTo>
                  <a:lnTo>
                    <a:pt x="119358" y="108013"/>
                  </a:lnTo>
                  <a:lnTo>
                    <a:pt x="121654" y="98765"/>
                  </a:lnTo>
                  <a:lnTo>
                    <a:pt x="123692" y="94621"/>
                  </a:lnTo>
                  <a:lnTo>
                    <a:pt x="126578" y="91583"/>
                  </a:lnTo>
                  <a:lnTo>
                    <a:pt x="129883" y="90240"/>
                  </a:lnTo>
                  <a:lnTo>
                    <a:pt x="132407" y="89754"/>
                  </a:lnTo>
                  <a:lnTo>
                    <a:pt x="134321" y="87382"/>
                  </a:lnTo>
                  <a:lnTo>
                    <a:pt x="137036" y="82105"/>
                  </a:lnTo>
                  <a:lnTo>
                    <a:pt x="137570" y="75686"/>
                  </a:lnTo>
                  <a:lnTo>
                    <a:pt x="137046" y="64027"/>
                  </a:lnTo>
                  <a:lnTo>
                    <a:pt x="137541" y="60160"/>
                  </a:lnTo>
                  <a:lnTo>
                    <a:pt x="139761" y="53816"/>
                  </a:lnTo>
                  <a:lnTo>
                    <a:pt x="142742" y="36900"/>
                  </a:lnTo>
                  <a:lnTo>
                    <a:pt x="144076" y="31985"/>
                  </a:lnTo>
                  <a:lnTo>
                    <a:pt x="145704" y="28994"/>
                  </a:lnTo>
                  <a:lnTo>
                    <a:pt x="147943" y="27213"/>
                  </a:lnTo>
                  <a:lnTo>
                    <a:pt x="152010" y="22031"/>
                  </a:lnTo>
                  <a:lnTo>
                    <a:pt x="157820" y="11706"/>
                  </a:lnTo>
                  <a:lnTo>
                    <a:pt x="159391" y="10830"/>
                  </a:lnTo>
                  <a:lnTo>
                    <a:pt x="163563" y="10306"/>
                  </a:lnTo>
                  <a:lnTo>
                    <a:pt x="168745" y="10687"/>
                  </a:lnTo>
                  <a:lnTo>
                    <a:pt x="173412" y="12506"/>
                  </a:lnTo>
                  <a:lnTo>
                    <a:pt x="173917" y="12363"/>
                  </a:lnTo>
                  <a:lnTo>
                    <a:pt x="176013" y="11411"/>
                  </a:lnTo>
                  <a:lnTo>
                    <a:pt x="179813" y="8192"/>
                  </a:lnTo>
                  <a:lnTo>
                    <a:pt x="186328" y="1772"/>
                  </a:lnTo>
                  <a:lnTo>
                    <a:pt x="190500" y="0"/>
                  </a:lnTo>
                  <a:lnTo>
                    <a:pt x="194291" y="248"/>
                  </a:lnTo>
                  <a:lnTo>
                    <a:pt x="198491" y="7277"/>
                  </a:lnTo>
                  <a:lnTo>
                    <a:pt x="204426" y="15078"/>
                  </a:lnTo>
                  <a:lnTo>
                    <a:pt x="208236" y="18850"/>
                  </a:lnTo>
                  <a:lnTo>
                    <a:pt x="218627" y="25908"/>
                  </a:lnTo>
                  <a:lnTo>
                    <a:pt x="227752" y="30528"/>
                  </a:lnTo>
                  <a:lnTo>
                    <a:pt x="232877" y="45710"/>
                  </a:lnTo>
                  <a:lnTo>
                    <a:pt x="230344" y="51721"/>
                  </a:lnTo>
                  <a:lnTo>
                    <a:pt x="229086" y="53788"/>
                  </a:lnTo>
                  <a:lnTo>
                    <a:pt x="224619" y="59741"/>
                  </a:lnTo>
                  <a:lnTo>
                    <a:pt x="219846" y="68104"/>
                  </a:lnTo>
                  <a:lnTo>
                    <a:pt x="219485" y="72447"/>
                  </a:lnTo>
                  <a:lnTo>
                    <a:pt x="221066" y="76819"/>
                  </a:lnTo>
                  <a:lnTo>
                    <a:pt x="223085" y="79648"/>
                  </a:lnTo>
                  <a:close/>
                  <a:moveTo>
                    <a:pt x="113014" y="355911"/>
                  </a:moveTo>
                  <a:lnTo>
                    <a:pt x="109024" y="358007"/>
                  </a:lnTo>
                  <a:lnTo>
                    <a:pt x="105813" y="356702"/>
                  </a:lnTo>
                  <a:lnTo>
                    <a:pt x="105756" y="352635"/>
                  </a:lnTo>
                  <a:lnTo>
                    <a:pt x="107747" y="350663"/>
                  </a:lnTo>
                  <a:lnTo>
                    <a:pt x="111347" y="349872"/>
                  </a:lnTo>
                  <a:lnTo>
                    <a:pt x="116281" y="351844"/>
                  </a:lnTo>
                  <a:lnTo>
                    <a:pt x="117005" y="352892"/>
                  </a:lnTo>
                  <a:lnTo>
                    <a:pt x="114176" y="353682"/>
                  </a:lnTo>
                  <a:lnTo>
                    <a:pt x="113014" y="355911"/>
                  </a:lnTo>
                  <a:close/>
                  <a:moveTo>
                    <a:pt x="15964" y="462953"/>
                  </a:moveTo>
                  <a:lnTo>
                    <a:pt x="16250" y="464058"/>
                  </a:lnTo>
                  <a:lnTo>
                    <a:pt x="17812" y="463753"/>
                  </a:lnTo>
                  <a:lnTo>
                    <a:pt x="19927" y="461734"/>
                  </a:lnTo>
                  <a:lnTo>
                    <a:pt x="21422" y="462677"/>
                  </a:lnTo>
                  <a:lnTo>
                    <a:pt x="21250" y="465553"/>
                  </a:lnTo>
                  <a:lnTo>
                    <a:pt x="20241" y="465439"/>
                  </a:lnTo>
                  <a:lnTo>
                    <a:pt x="19964" y="464963"/>
                  </a:lnTo>
                  <a:lnTo>
                    <a:pt x="18660" y="466601"/>
                  </a:lnTo>
                  <a:lnTo>
                    <a:pt x="18431" y="467592"/>
                  </a:lnTo>
                  <a:lnTo>
                    <a:pt x="16926" y="468220"/>
                  </a:lnTo>
                  <a:lnTo>
                    <a:pt x="14145" y="465411"/>
                  </a:lnTo>
                  <a:lnTo>
                    <a:pt x="12392" y="460781"/>
                  </a:lnTo>
                  <a:lnTo>
                    <a:pt x="16469" y="460772"/>
                  </a:lnTo>
                  <a:lnTo>
                    <a:pt x="16078" y="461877"/>
                  </a:lnTo>
                  <a:lnTo>
                    <a:pt x="15964" y="462953"/>
                  </a:lnTo>
                  <a:close/>
                  <a:moveTo>
                    <a:pt x="22193" y="616667"/>
                  </a:moveTo>
                  <a:lnTo>
                    <a:pt x="21822" y="619192"/>
                  </a:lnTo>
                  <a:lnTo>
                    <a:pt x="20003" y="618915"/>
                  </a:lnTo>
                  <a:lnTo>
                    <a:pt x="18155" y="619373"/>
                  </a:lnTo>
                  <a:lnTo>
                    <a:pt x="16669" y="616868"/>
                  </a:lnTo>
                  <a:lnTo>
                    <a:pt x="15878" y="612639"/>
                  </a:lnTo>
                  <a:lnTo>
                    <a:pt x="16155" y="611724"/>
                  </a:lnTo>
                  <a:lnTo>
                    <a:pt x="17316" y="610762"/>
                  </a:lnTo>
                  <a:lnTo>
                    <a:pt x="18202" y="613086"/>
                  </a:lnTo>
                  <a:lnTo>
                    <a:pt x="22193" y="616667"/>
                  </a:lnTo>
                  <a:close/>
                  <a:moveTo>
                    <a:pt x="36719" y="627097"/>
                  </a:moveTo>
                  <a:lnTo>
                    <a:pt x="34766" y="627336"/>
                  </a:lnTo>
                  <a:lnTo>
                    <a:pt x="32014" y="624659"/>
                  </a:lnTo>
                  <a:lnTo>
                    <a:pt x="31671" y="623611"/>
                  </a:lnTo>
                  <a:lnTo>
                    <a:pt x="32747" y="623002"/>
                  </a:lnTo>
                  <a:lnTo>
                    <a:pt x="32033" y="620849"/>
                  </a:lnTo>
                  <a:lnTo>
                    <a:pt x="32242" y="619896"/>
                  </a:lnTo>
                  <a:lnTo>
                    <a:pt x="34367" y="621601"/>
                  </a:lnTo>
                  <a:lnTo>
                    <a:pt x="35529" y="623583"/>
                  </a:lnTo>
                  <a:lnTo>
                    <a:pt x="34395" y="624040"/>
                  </a:lnTo>
                  <a:lnTo>
                    <a:pt x="36319" y="626088"/>
                  </a:lnTo>
                  <a:lnTo>
                    <a:pt x="36719" y="627097"/>
                  </a:lnTo>
                  <a:close/>
                  <a:moveTo>
                    <a:pt x="41558" y="625269"/>
                  </a:moveTo>
                  <a:lnTo>
                    <a:pt x="44939" y="626516"/>
                  </a:lnTo>
                  <a:lnTo>
                    <a:pt x="46358" y="626069"/>
                  </a:lnTo>
                  <a:lnTo>
                    <a:pt x="47977" y="628898"/>
                  </a:lnTo>
                  <a:lnTo>
                    <a:pt x="45234" y="630688"/>
                  </a:lnTo>
                  <a:lnTo>
                    <a:pt x="45044" y="632917"/>
                  </a:lnTo>
                  <a:lnTo>
                    <a:pt x="46130" y="634298"/>
                  </a:lnTo>
                  <a:lnTo>
                    <a:pt x="46511" y="636299"/>
                  </a:lnTo>
                  <a:lnTo>
                    <a:pt x="43777" y="636299"/>
                  </a:lnTo>
                  <a:lnTo>
                    <a:pt x="42472" y="634613"/>
                  </a:lnTo>
                  <a:lnTo>
                    <a:pt x="41900" y="632470"/>
                  </a:lnTo>
                  <a:lnTo>
                    <a:pt x="40624" y="630955"/>
                  </a:lnTo>
                  <a:lnTo>
                    <a:pt x="38929" y="629803"/>
                  </a:lnTo>
                  <a:lnTo>
                    <a:pt x="39757" y="628260"/>
                  </a:lnTo>
                  <a:lnTo>
                    <a:pt x="40234" y="626050"/>
                  </a:lnTo>
                  <a:lnTo>
                    <a:pt x="41558" y="625269"/>
                  </a:lnTo>
                  <a:close/>
                  <a:moveTo>
                    <a:pt x="32414" y="637642"/>
                  </a:moveTo>
                  <a:lnTo>
                    <a:pt x="29737" y="639480"/>
                  </a:lnTo>
                  <a:lnTo>
                    <a:pt x="28718" y="639042"/>
                  </a:lnTo>
                  <a:lnTo>
                    <a:pt x="28975" y="635937"/>
                  </a:lnTo>
                  <a:lnTo>
                    <a:pt x="30566" y="634517"/>
                  </a:lnTo>
                  <a:lnTo>
                    <a:pt x="33242" y="634355"/>
                  </a:lnTo>
                  <a:lnTo>
                    <a:pt x="32414" y="637642"/>
                  </a:lnTo>
                  <a:close/>
                  <a:moveTo>
                    <a:pt x="26937" y="639394"/>
                  </a:moveTo>
                  <a:lnTo>
                    <a:pt x="24594" y="639928"/>
                  </a:lnTo>
                  <a:lnTo>
                    <a:pt x="23136" y="638375"/>
                  </a:lnTo>
                  <a:lnTo>
                    <a:pt x="23689" y="637222"/>
                  </a:lnTo>
                  <a:lnTo>
                    <a:pt x="25318" y="635937"/>
                  </a:lnTo>
                  <a:lnTo>
                    <a:pt x="27089" y="636118"/>
                  </a:lnTo>
                  <a:lnTo>
                    <a:pt x="27470" y="637623"/>
                  </a:lnTo>
                  <a:lnTo>
                    <a:pt x="26937" y="639394"/>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00" name="Freeform: Shape 99">
              <a:extLst>
                <a:ext uri="{FF2B5EF4-FFF2-40B4-BE49-F238E27FC236}">
                  <a16:creationId xmlns:a16="http://schemas.microsoft.com/office/drawing/2014/main" id="{074E6069-04B5-44E6-B10A-24F4D7964FF2}"/>
                </a:ext>
              </a:extLst>
            </p:cNvPr>
            <p:cNvSpPr/>
            <p:nvPr/>
          </p:nvSpPr>
          <p:spPr>
            <a:xfrm>
              <a:off x="5880762" y="1490786"/>
              <a:ext cx="40785" cy="101962"/>
            </a:xfrm>
            <a:custGeom>
              <a:avLst/>
              <a:gdLst>
                <a:gd name="connsiteX0" fmla="*/ 27175 w 19050"/>
                <a:gd name="connsiteY0" fmla="*/ 5572 h 47625"/>
                <a:gd name="connsiteX1" fmla="*/ 25898 w 19050"/>
                <a:gd name="connsiteY1" fmla="*/ 9706 h 47625"/>
                <a:gd name="connsiteX2" fmla="*/ 24003 w 19050"/>
                <a:gd name="connsiteY2" fmla="*/ 9058 h 47625"/>
                <a:gd name="connsiteX3" fmla="*/ 23479 w 19050"/>
                <a:gd name="connsiteY3" fmla="*/ 8611 h 47625"/>
                <a:gd name="connsiteX4" fmla="*/ 23070 w 19050"/>
                <a:gd name="connsiteY4" fmla="*/ 7534 h 47625"/>
                <a:gd name="connsiteX5" fmla="*/ 23270 w 19050"/>
                <a:gd name="connsiteY5" fmla="*/ 4458 h 47625"/>
                <a:gd name="connsiteX6" fmla="*/ 23203 w 19050"/>
                <a:gd name="connsiteY6" fmla="*/ 0 h 47625"/>
                <a:gd name="connsiteX7" fmla="*/ 25384 w 19050"/>
                <a:gd name="connsiteY7" fmla="*/ 3667 h 47625"/>
                <a:gd name="connsiteX8" fmla="*/ 27175 w 19050"/>
                <a:gd name="connsiteY8" fmla="*/ 5572 h 47625"/>
                <a:gd name="connsiteX9" fmla="*/ 21164 w 19050"/>
                <a:gd name="connsiteY9" fmla="*/ 7334 h 47625"/>
                <a:gd name="connsiteX10" fmla="*/ 20498 w 19050"/>
                <a:gd name="connsiteY10" fmla="*/ 15011 h 47625"/>
                <a:gd name="connsiteX11" fmla="*/ 19412 w 19050"/>
                <a:gd name="connsiteY11" fmla="*/ 14973 h 47625"/>
                <a:gd name="connsiteX12" fmla="*/ 17469 w 19050"/>
                <a:gd name="connsiteY12" fmla="*/ 12849 h 47625"/>
                <a:gd name="connsiteX13" fmla="*/ 16012 w 19050"/>
                <a:gd name="connsiteY13" fmla="*/ 12411 h 47625"/>
                <a:gd name="connsiteX14" fmla="*/ 15554 w 19050"/>
                <a:gd name="connsiteY14" fmla="*/ 13545 h 47625"/>
                <a:gd name="connsiteX15" fmla="*/ 15630 w 19050"/>
                <a:gd name="connsiteY15" fmla="*/ 14907 h 47625"/>
                <a:gd name="connsiteX16" fmla="*/ 16383 w 19050"/>
                <a:gd name="connsiteY16" fmla="*/ 15764 h 47625"/>
                <a:gd name="connsiteX17" fmla="*/ 18707 w 19050"/>
                <a:gd name="connsiteY17" fmla="*/ 20888 h 47625"/>
                <a:gd name="connsiteX18" fmla="*/ 18917 w 19050"/>
                <a:gd name="connsiteY18" fmla="*/ 22384 h 47625"/>
                <a:gd name="connsiteX19" fmla="*/ 18631 w 19050"/>
                <a:gd name="connsiteY19" fmla="*/ 23108 h 47625"/>
                <a:gd name="connsiteX20" fmla="*/ 16373 w 19050"/>
                <a:gd name="connsiteY20" fmla="*/ 21631 h 47625"/>
                <a:gd name="connsiteX21" fmla="*/ 10925 w 19050"/>
                <a:gd name="connsiteY21" fmla="*/ 15002 h 47625"/>
                <a:gd name="connsiteX22" fmla="*/ 6687 w 19050"/>
                <a:gd name="connsiteY22" fmla="*/ 4039 h 47625"/>
                <a:gd name="connsiteX23" fmla="*/ 12402 w 19050"/>
                <a:gd name="connsiteY23" fmla="*/ 2276 h 47625"/>
                <a:gd name="connsiteX24" fmla="*/ 16545 w 19050"/>
                <a:gd name="connsiteY24" fmla="*/ 5162 h 47625"/>
                <a:gd name="connsiteX25" fmla="*/ 21164 w 19050"/>
                <a:gd name="connsiteY25" fmla="*/ 7334 h 47625"/>
                <a:gd name="connsiteX26" fmla="*/ 6305 w 19050"/>
                <a:gd name="connsiteY26" fmla="*/ 12402 h 47625"/>
                <a:gd name="connsiteX27" fmla="*/ 8706 w 19050"/>
                <a:gd name="connsiteY27" fmla="*/ 14611 h 47625"/>
                <a:gd name="connsiteX28" fmla="*/ 9553 w 19050"/>
                <a:gd name="connsiteY28" fmla="*/ 16173 h 47625"/>
                <a:gd name="connsiteX29" fmla="*/ 8172 w 19050"/>
                <a:gd name="connsiteY29" fmla="*/ 17678 h 47625"/>
                <a:gd name="connsiteX30" fmla="*/ 6505 w 19050"/>
                <a:gd name="connsiteY30" fmla="*/ 18069 h 47625"/>
                <a:gd name="connsiteX31" fmla="*/ 4486 w 19050"/>
                <a:gd name="connsiteY31" fmla="*/ 17717 h 47625"/>
                <a:gd name="connsiteX32" fmla="*/ 1162 w 19050"/>
                <a:gd name="connsiteY32" fmla="*/ 16088 h 47625"/>
                <a:gd name="connsiteX33" fmla="*/ 0 w 19050"/>
                <a:gd name="connsiteY33" fmla="*/ 12354 h 47625"/>
                <a:gd name="connsiteX34" fmla="*/ 2295 w 19050"/>
                <a:gd name="connsiteY34" fmla="*/ 12440 h 47625"/>
                <a:gd name="connsiteX35" fmla="*/ 5010 w 19050"/>
                <a:gd name="connsiteY35" fmla="*/ 11725 h 47625"/>
                <a:gd name="connsiteX36" fmla="*/ 6305 w 19050"/>
                <a:gd name="connsiteY36" fmla="*/ 12402 h 47625"/>
                <a:gd name="connsiteX37" fmla="*/ 21374 w 19050"/>
                <a:gd name="connsiteY37" fmla="*/ 31337 h 47625"/>
                <a:gd name="connsiteX38" fmla="*/ 20850 w 19050"/>
                <a:gd name="connsiteY38" fmla="*/ 33461 h 47625"/>
                <a:gd name="connsiteX39" fmla="*/ 20117 w 19050"/>
                <a:gd name="connsiteY39" fmla="*/ 33442 h 47625"/>
                <a:gd name="connsiteX40" fmla="*/ 17602 w 19050"/>
                <a:gd name="connsiteY40" fmla="*/ 30813 h 47625"/>
                <a:gd name="connsiteX41" fmla="*/ 15602 w 19050"/>
                <a:gd name="connsiteY41" fmla="*/ 29375 h 47625"/>
                <a:gd name="connsiteX42" fmla="*/ 14935 w 19050"/>
                <a:gd name="connsiteY42" fmla="*/ 28156 h 47625"/>
                <a:gd name="connsiteX43" fmla="*/ 14373 w 19050"/>
                <a:gd name="connsiteY43" fmla="*/ 26070 h 47625"/>
                <a:gd name="connsiteX44" fmla="*/ 15526 w 19050"/>
                <a:gd name="connsiteY44" fmla="*/ 25813 h 47625"/>
                <a:gd name="connsiteX45" fmla="*/ 16897 w 19050"/>
                <a:gd name="connsiteY45" fmla="*/ 26289 h 47625"/>
                <a:gd name="connsiteX46" fmla="*/ 20336 w 19050"/>
                <a:gd name="connsiteY46" fmla="*/ 28194 h 47625"/>
                <a:gd name="connsiteX47" fmla="*/ 21307 w 19050"/>
                <a:gd name="connsiteY47" fmla="*/ 30175 h 47625"/>
                <a:gd name="connsiteX48" fmla="*/ 21374 w 19050"/>
                <a:gd name="connsiteY48" fmla="*/ 31337 h 47625"/>
                <a:gd name="connsiteX49" fmla="*/ 19326 w 19050"/>
                <a:gd name="connsiteY49" fmla="*/ 51635 h 47625"/>
                <a:gd name="connsiteX50" fmla="*/ 19860 w 19050"/>
                <a:gd name="connsiteY50" fmla="*/ 53330 h 47625"/>
                <a:gd name="connsiteX51" fmla="*/ 19240 w 19050"/>
                <a:gd name="connsiteY51" fmla="*/ 53140 h 47625"/>
                <a:gd name="connsiteX52" fmla="*/ 17440 w 19050"/>
                <a:gd name="connsiteY52" fmla="*/ 51206 h 47625"/>
                <a:gd name="connsiteX53" fmla="*/ 14297 w 19050"/>
                <a:gd name="connsiteY53" fmla="*/ 46596 h 47625"/>
                <a:gd name="connsiteX54" fmla="*/ 13202 w 19050"/>
                <a:gd name="connsiteY54" fmla="*/ 42777 h 47625"/>
                <a:gd name="connsiteX55" fmla="*/ 13049 w 19050"/>
                <a:gd name="connsiteY55" fmla="*/ 41005 h 47625"/>
                <a:gd name="connsiteX56" fmla="*/ 13830 w 19050"/>
                <a:gd name="connsiteY56" fmla="*/ 41205 h 47625"/>
                <a:gd name="connsiteX57" fmla="*/ 14478 w 19050"/>
                <a:gd name="connsiteY57" fmla="*/ 42777 h 47625"/>
                <a:gd name="connsiteX58" fmla="*/ 17459 w 19050"/>
                <a:gd name="connsiteY58" fmla="*/ 43805 h 47625"/>
                <a:gd name="connsiteX59" fmla="*/ 18250 w 19050"/>
                <a:gd name="connsiteY59" fmla="*/ 44587 h 47625"/>
                <a:gd name="connsiteX60" fmla="*/ 18240 w 19050"/>
                <a:gd name="connsiteY60" fmla="*/ 46501 h 47625"/>
                <a:gd name="connsiteX61" fmla="*/ 19240 w 19050"/>
                <a:gd name="connsiteY61" fmla="*/ 48768 h 47625"/>
                <a:gd name="connsiteX62" fmla="*/ 19326 w 19050"/>
                <a:gd name="connsiteY62" fmla="*/ 5163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9050" h="47625">
                  <a:moveTo>
                    <a:pt x="27175" y="5572"/>
                  </a:moveTo>
                  <a:lnTo>
                    <a:pt x="25898" y="9706"/>
                  </a:lnTo>
                  <a:lnTo>
                    <a:pt x="24003" y="9058"/>
                  </a:lnTo>
                  <a:lnTo>
                    <a:pt x="23479" y="8611"/>
                  </a:lnTo>
                  <a:lnTo>
                    <a:pt x="23070" y="7534"/>
                  </a:lnTo>
                  <a:lnTo>
                    <a:pt x="23270" y="4458"/>
                  </a:lnTo>
                  <a:lnTo>
                    <a:pt x="23203" y="0"/>
                  </a:lnTo>
                  <a:lnTo>
                    <a:pt x="25384" y="3667"/>
                  </a:lnTo>
                  <a:lnTo>
                    <a:pt x="27175" y="5572"/>
                  </a:lnTo>
                  <a:close/>
                  <a:moveTo>
                    <a:pt x="21164" y="7334"/>
                  </a:moveTo>
                  <a:lnTo>
                    <a:pt x="20498" y="15011"/>
                  </a:lnTo>
                  <a:lnTo>
                    <a:pt x="19412" y="14973"/>
                  </a:lnTo>
                  <a:lnTo>
                    <a:pt x="17469" y="12849"/>
                  </a:lnTo>
                  <a:lnTo>
                    <a:pt x="16012" y="12411"/>
                  </a:lnTo>
                  <a:lnTo>
                    <a:pt x="15554" y="13545"/>
                  </a:lnTo>
                  <a:lnTo>
                    <a:pt x="15630" y="14907"/>
                  </a:lnTo>
                  <a:lnTo>
                    <a:pt x="16383" y="15764"/>
                  </a:lnTo>
                  <a:lnTo>
                    <a:pt x="18707" y="20888"/>
                  </a:lnTo>
                  <a:lnTo>
                    <a:pt x="18917" y="22384"/>
                  </a:lnTo>
                  <a:lnTo>
                    <a:pt x="18631" y="23108"/>
                  </a:lnTo>
                  <a:lnTo>
                    <a:pt x="16373" y="21631"/>
                  </a:lnTo>
                  <a:lnTo>
                    <a:pt x="10925" y="15002"/>
                  </a:lnTo>
                  <a:lnTo>
                    <a:pt x="6687" y="4039"/>
                  </a:lnTo>
                  <a:lnTo>
                    <a:pt x="12402" y="2276"/>
                  </a:lnTo>
                  <a:lnTo>
                    <a:pt x="16545" y="5162"/>
                  </a:lnTo>
                  <a:lnTo>
                    <a:pt x="21164" y="7334"/>
                  </a:lnTo>
                  <a:close/>
                  <a:moveTo>
                    <a:pt x="6305" y="12402"/>
                  </a:moveTo>
                  <a:lnTo>
                    <a:pt x="8706" y="14611"/>
                  </a:lnTo>
                  <a:lnTo>
                    <a:pt x="9553" y="16173"/>
                  </a:lnTo>
                  <a:lnTo>
                    <a:pt x="8172" y="17678"/>
                  </a:lnTo>
                  <a:lnTo>
                    <a:pt x="6505" y="18069"/>
                  </a:lnTo>
                  <a:lnTo>
                    <a:pt x="4486" y="17717"/>
                  </a:lnTo>
                  <a:lnTo>
                    <a:pt x="1162" y="16088"/>
                  </a:lnTo>
                  <a:lnTo>
                    <a:pt x="0" y="12354"/>
                  </a:lnTo>
                  <a:lnTo>
                    <a:pt x="2295" y="12440"/>
                  </a:lnTo>
                  <a:lnTo>
                    <a:pt x="5010" y="11725"/>
                  </a:lnTo>
                  <a:lnTo>
                    <a:pt x="6305" y="12402"/>
                  </a:lnTo>
                  <a:close/>
                  <a:moveTo>
                    <a:pt x="21374" y="31337"/>
                  </a:moveTo>
                  <a:lnTo>
                    <a:pt x="20850" y="33461"/>
                  </a:lnTo>
                  <a:lnTo>
                    <a:pt x="20117" y="33442"/>
                  </a:lnTo>
                  <a:lnTo>
                    <a:pt x="17602" y="30813"/>
                  </a:lnTo>
                  <a:lnTo>
                    <a:pt x="15602" y="29375"/>
                  </a:lnTo>
                  <a:lnTo>
                    <a:pt x="14935" y="28156"/>
                  </a:lnTo>
                  <a:lnTo>
                    <a:pt x="14373" y="26070"/>
                  </a:lnTo>
                  <a:lnTo>
                    <a:pt x="15526" y="25813"/>
                  </a:lnTo>
                  <a:lnTo>
                    <a:pt x="16897" y="26289"/>
                  </a:lnTo>
                  <a:lnTo>
                    <a:pt x="20336" y="28194"/>
                  </a:lnTo>
                  <a:lnTo>
                    <a:pt x="21307" y="30175"/>
                  </a:lnTo>
                  <a:lnTo>
                    <a:pt x="21374" y="31337"/>
                  </a:lnTo>
                  <a:close/>
                  <a:moveTo>
                    <a:pt x="19326" y="51635"/>
                  </a:moveTo>
                  <a:lnTo>
                    <a:pt x="19860" y="53330"/>
                  </a:lnTo>
                  <a:lnTo>
                    <a:pt x="19240" y="53140"/>
                  </a:lnTo>
                  <a:lnTo>
                    <a:pt x="17440" y="51206"/>
                  </a:lnTo>
                  <a:lnTo>
                    <a:pt x="14297" y="46596"/>
                  </a:lnTo>
                  <a:lnTo>
                    <a:pt x="13202" y="42777"/>
                  </a:lnTo>
                  <a:lnTo>
                    <a:pt x="13049" y="41005"/>
                  </a:lnTo>
                  <a:lnTo>
                    <a:pt x="13830" y="41205"/>
                  </a:lnTo>
                  <a:lnTo>
                    <a:pt x="14478" y="42777"/>
                  </a:lnTo>
                  <a:lnTo>
                    <a:pt x="17459" y="43805"/>
                  </a:lnTo>
                  <a:lnTo>
                    <a:pt x="18250" y="44587"/>
                  </a:lnTo>
                  <a:lnTo>
                    <a:pt x="18240" y="46501"/>
                  </a:lnTo>
                  <a:lnTo>
                    <a:pt x="19240" y="48768"/>
                  </a:lnTo>
                  <a:lnTo>
                    <a:pt x="19326" y="51635"/>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01" name="Freeform: Shape 100">
              <a:extLst>
                <a:ext uri="{FF2B5EF4-FFF2-40B4-BE49-F238E27FC236}">
                  <a16:creationId xmlns:a16="http://schemas.microsoft.com/office/drawing/2014/main" id="{7242FB2B-9965-40FD-B6E2-15C80535F5CB}"/>
                </a:ext>
              </a:extLst>
            </p:cNvPr>
            <p:cNvSpPr/>
            <p:nvPr/>
          </p:nvSpPr>
          <p:spPr>
            <a:xfrm>
              <a:off x="6032951" y="2673864"/>
              <a:ext cx="815702" cy="795310"/>
            </a:xfrm>
            <a:custGeom>
              <a:avLst/>
              <a:gdLst>
                <a:gd name="connsiteX0" fmla="*/ 203854 w 381000"/>
                <a:gd name="connsiteY0" fmla="*/ 16040 h 371475"/>
                <a:gd name="connsiteX1" fmla="*/ 205445 w 381000"/>
                <a:gd name="connsiteY1" fmla="*/ 15573 h 371475"/>
                <a:gd name="connsiteX2" fmla="*/ 208141 w 381000"/>
                <a:gd name="connsiteY2" fmla="*/ 13897 h 371475"/>
                <a:gd name="connsiteX3" fmla="*/ 210388 w 381000"/>
                <a:gd name="connsiteY3" fmla="*/ 13363 h 371475"/>
                <a:gd name="connsiteX4" fmla="*/ 211674 w 381000"/>
                <a:gd name="connsiteY4" fmla="*/ 14649 h 371475"/>
                <a:gd name="connsiteX5" fmla="*/ 212398 w 381000"/>
                <a:gd name="connsiteY5" fmla="*/ 15383 h 371475"/>
                <a:gd name="connsiteX6" fmla="*/ 213808 w 381000"/>
                <a:gd name="connsiteY6" fmla="*/ 18278 h 371475"/>
                <a:gd name="connsiteX7" fmla="*/ 214208 w 381000"/>
                <a:gd name="connsiteY7" fmla="*/ 21288 h 371475"/>
                <a:gd name="connsiteX8" fmla="*/ 214836 w 381000"/>
                <a:gd name="connsiteY8" fmla="*/ 23793 h 371475"/>
                <a:gd name="connsiteX9" fmla="*/ 215980 w 381000"/>
                <a:gd name="connsiteY9" fmla="*/ 24803 h 371475"/>
                <a:gd name="connsiteX10" fmla="*/ 220275 w 381000"/>
                <a:gd name="connsiteY10" fmla="*/ 25136 h 371475"/>
                <a:gd name="connsiteX11" fmla="*/ 223447 w 381000"/>
                <a:gd name="connsiteY11" fmla="*/ 26060 h 371475"/>
                <a:gd name="connsiteX12" fmla="*/ 224285 w 381000"/>
                <a:gd name="connsiteY12" fmla="*/ 26898 h 371475"/>
                <a:gd name="connsiteX13" fmla="*/ 225371 w 381000"/>
                <a:gd name="connsiteY13" fmla="*/ 32442 h 371475"/>
                <a:gd name="connsiteX14" fmla="*/ 225962 w 381000"/>
                <a:gd name="connsiteY14" fmla="*/ 33223 h 371475"/>
                <a:gd name="connsiteX15" fmla="*/ 226752 w 381000"/>
                <a:gd name="connsiteY15" fmla="*/ 32575 h 371475"/>
                <a:gd name="connsiteX16" fmla="*/ 227533 w 381000"/>
                <a:gd name="connsiteY16" fmla="*/ 31661 h 371475"/>
                <a:gd name="connsiteX17" fmla="*/ 228619 w 381000"/>
                <a:gd name="connsiteY17" fmla="*/ 31518 h 371475"/>
                <a:gd name="connsiteX18" fmla="*/ 230477 w 381000"/>
                <a:gd name="connsiteY18" fmla="*/ 31870 h 371475"/>
                <a:gd name="connsiteX19" fmla="*/ 232924 w 381000"/>
                <a:gd name="connsiteY19" fmla="*/ 31985 h 371475"/>
                <a:gd name="connsiteX20" fmla="*/ 235448 w 381000"/>
                <a:gd name="connsiteY20" fmla="*/ 32595 h 371475"/>
                <a:gd name="connsiteX21" fmla="*/ 238935 w 381000"/>
                <a:gd name="connsiteY21" fmla="*/ 35719 h 371475"/>
                <a:gd name="connsiteX22" fmla="*/ 238801 w 381000"/>
                <a:gd name="connsiteY22" fmla="*/ 36747 h 371475"/>
                <a:gd name="connsiteX23" fmla="*/ 238125 w 381000"/>
                <a:gd name="connsiteY23" fmla="*/ 38548 h 371475"/>
                <a:gd name="connsiteX24" fmla="*/ 237887 w 381000"/>
                <a:gd name="connsiteY24" fmla="*/ 39986 h 371475"/>
                <a:gd name="connsiteX25" fmla="*/ 238487 w 381000"/>
                <a:gd name="connsiteY25" fmla="*/ 40567 h 371475"/>
                <a:gd name="connsiteX26" fmla="*/ 239411 w 381000"/>
                <a:gd name="connsiteY26" fmla="*/ 42053 h 371475"/>
                <a:gd name="connsiteX27" fmla="*/ 239192 w 381000"/>
                <a:gd name="connsiteY27" fmla="*/ 43767 h 371475"/>
                <a:gd name="connsiteX28" fmla="*/ 238297 w 381000"/>
                <a:gd name="connsiteY28" fmla="*/ 44967 h 371475"/>
                <a:gd name="connsiteX29" fmla="*/ 237935 w 381000"/>
                <a:gd name="connsiteY29" fmla="*/ 45958 h 371475"/>
                <a:gd name="connsiteX30" fmla="*/ 237935 w 381000"/>
                <a:gd name="connsiteY30" fmla="*/ 46596 h 371475"/>
                <a:gd name="connsiteX31" fmla="*/ 238268 w 381000"/>
                <a:gd name="connsiteY31" fmla="*/ 47130 h 371475"/>
                <a:gd name="connsiteX32" fmla="*/ 238982 w 381000"/>
                <a:gd name="connsiteY32" fmla="*/ 47596 h 371475"/>
                <a:gd name="connsiteX33" fmla="*/ 244135 w 381000"/>
                <a:gd name="connsiteY33" fmla="*/ 48225 h 371475"/>
                <a:gd name="connsiteX34" fmla="*/ 248850 w 381000"/>
                <a:gd name="connsiteY34" fmla="*/ 47596 h 371475"/>
                <a:gd name="connsiteX35" fmla="*/ 251822 w 381000"/>
                <a:gd name="connsiteY35" fmla="*/ 45844 h 371475"/>
                <a:gd name="connsiteX36" fmla="*/ 252327 w 381000"/>
                <a:gd name="connsiteY36" fmla="*/ 43996 h 371475"/>
                <a:gd name="connsiteX37" fmla="*/ 253165 w 381000"/>
                <a:gd name="connsiteY37" fmla="*/ 41919 h 371475"/>
                <a:gd name="connsiteX38" fmla="*/ 254937 w 381000"/>
                <a:gd name="connsiteY38" fmla="*/ 40167 h 371475"/>
                <a:gd name="connsiteX39" fmla="*/ 256156 w 381000"/>
                <a:gd name="connsiteY39" fmla="*/ 39576 h 371475"/>
                <a:gd name="connsiteX40" fmla="*/ 257280 w 381000"/>
                <a:gd name="connsiteY40" fmla="*/ 40291 h 371475"/>
                <a:gd name="connsiteX41" fmla="*/ 255394 w 381000"/>
                <a:gd name="connsiteY41" fmla="*/ 47615 h 371475"/>
                <a:gd name="connsiteX42" fmla="*/ 256775 w 381000"/>
                <a:gd name="connsiteY42" fmla="*/ 49482 h 371475"/>
                <a:gd name="connsiteX43" fmla="*/ 256975 w 381000"/>
                <a:gd name="connsiteY43" fmla="*/ 52264 h 371475"/>
                <a:gd name="connsiteX44" fmla="*/ 257470 w 381000"/>
                <a:gd name="connsiteY44" fmla="*/ 54702 h 371475"/>
                <a:gd name="connsiteX45" fmla="*/ 259156 w 381000"/>
                <a:gd name="connsiteY45" fmla="*/ 54654 h 371475"/>
                <a:gd name="connsiteX46" fmla="*/ 261195 w 381000"/>
                <a:gd name="connsiteY46" fmla="*/ 55102 h 371475"/>
                <a:gd name="connsiteX47" fmla="*/ 262642 w 381000"/>
                <a:gd name="connsiteY47" fmla="*/ 55997 h 371475"/>
                <a:gd name="connsiteX48" fmla="*/ 264328 w 381000"/>
                <a:gd name="connsiteY48" fmla="*/ 57445 h 371475"/>
                <a:gd name="connsiteX49" fmla="*/ 266757 w 381000"/>
                <a:gd name="connsiteY49" fmla="*/ 58779 h 371475"/>
                <a:gd name="connsiteX50" fmla="*/ 268462 w 381000"/>
                <a:gd name="connsiteY50" fmla="*/ 59245 h 371475"/>
                <a:gd name="connsiteX51" fmla="*/ 269081 w 381000"/>
                <a:gd name="connsiteY51" fmla="*/ 60350 h 371475"/>
                <a:gd name="connsiteX52" fmla="*/ 270463 w 381000"/>
                <a:gd name="connsiteY52" fmla="*/ 61636 h 371475"/>
                <a:gd name="connsiteX53" fmla="*/ 272634 w 381000"/>
                <a:gd name="connsiteY53" fmla="*/ 64322 h 371475"/>
                <a:gd name="connsiteX54" fmla="*/ 274577 w 381000"/>
                <a:gd name="connsiteY54" fmla="*/ 66113 h 371475"/>
                <a:gd name="connsiteX55" fmla="*/ 275520 w 381000"/>
                <a:gd name="connsiteY55" fmla="*/ 66113 h 371475"/>
                <a:gd name="connsiteX56" fmla="*/ 277330 w 381000"/>
                <a:gd name="connsiteY56" fmla="*/ 65408 h 371475"/>
                <a:gd name="connsiteX57" fmla="*/ 280016 w 381000"/>
                <a:gd name="connsiteY57" fmla="*/ 64960 h 371475"/>
                <a:gd name="connsiteX58" fmla="*/ 282130 w 381000"/>
                <a:gd name="connsiteY58" fmla="*/ 64998 h 371475"/>
                <a:gd name="connsiteX59" fmla="*/ 283035 w 381000"/>
                <a:gd name="connsiteY59" fmla="*/ 66360 h 371475"/>
                <a:gd name="connsiteX60" fmla="*/ 285122 w 381000"/>
                <a:gd name="connsiteY60" fmla="*/ 66989 h 371475"/>
                <a:gd name="connsiteX61" fmla="*/ 285855 w 381000"/>
                <a:gd name="connsiteY61" fmla="*/ 67494 h 371475"/>
                <a:gd name="connsiteX62" fmla="*/ 286674 w 381000"/>
                <a:gd name="connsiteY62" fmla="*/ 68437 h 371475"/>
                <a:gd name="connsiteX63" fmla="*/ 288065 w 381000"/>
                <a:gd name="connsiteY63" fmla="*/ 68818 h 371475"/>
                <a:gd name="connsiteX64" fmla="*/ 289741 w 381000"/>
                <a:gd name="connsiteY64" fmla="*/ 68437 h 371475"/>
                <a:gd name="connsiteX65" fmla="*/ 290960 w 381000"/>
                <a:gd name="connsiteY65" fmla="*/ 67189 h 371475"/>
                <a:gd name="connsiteX66" fmla="*/ 292589 w 381000"/>
                <a:gd name="connsiteY66" fmla="*/ 66618 h 371475"/>
                <a:gd name="connsiteX67" fmla="*/ 294227 w 381000"/>
                <a:gd name="connsiteY67" fmla="*/ 66808 h 371475"/>
                <a:gd name="connsiteX68" fmla="*/ 295170 w 381000"/>
                <a:gd name="connsiteY68" fmla="*/ 67494 h 371475"/>
                <a:gd name="connsiteX69" fmla="*/ 296961 w 381000"/>
                <a:gd name="connsiteY69" fmla="*/ 68513 h 371475"/>
                <a:gd name="connsiteX70" fmla="*/ 297971 w 381000"/>
                <a:gd name="connsiteY70" fmla="*/ 68294 h 371475"/>
                <a:gd name="connsiteX71" fmla="*/ 299999 w 381000"/>
                <a:gd name="connsiteY71" fmla="*/ 68923 h 371475"/>
                <a:gd name="connsiteX72" fmla="*/ 302038 w 381000"/>
                <a:gd name="connsiteY72" fmla="*/ 70904 h 371475"/>
                <a:gd name="connsiteX73" fmla="*/ 302895 w 381000"/>
                <a:gd name="connsiteY73" fmla="*/ 72885 h 371475"/>
                <a:gd name="connsiteX74" fmla="*/ 303114 w 381000"/>
                <a:gd name="connsiteY74" fmla="*/ 73971 h 371475"/>
                <a:gd name="connsiteX75" fmla="*/ 303990 w 381000"/>
                <a:gd name="connsiteY75" fmla="*/ 75152 h 371475"/>
                <a:gd name="connsiteX76" fmla="*/ 307410 w 381000"/>
                <a:gd name="connsiteY76" fmla="*/ 80467 h 371475"/>
                <a:gd name="connsiteX77" fmla="*/ 308496 w 381000"/>
                <a:gd name="connsiteY77" fmla="*/ 80724 h 371475"/>
                <a:gd name="connsiteX78" fmla="*/ 309686 w 381000"/>
                <a:gd name="connsiteY78" fmla="*/ 79924 h 371475"/>
                <a:gd name="connsiteX79" fmla="*/ 310458 w 381000"/>
                <a:gd name="connsiteY79" fmla="*/ 78781 h 371475"/>
                <a:gd name="connsiteX80" fmla="*/ 311572 w 381000"/>
                <a:gd name="connsiteY80" fmla="*/ 78552 h 371475"/>
                <a:gd name="connsiteX81" fmla="*/ 313363 w 381000"/>
                <a:gd name="connsiteY81" fmla="*/ 79086 h 371475"/>
                <a:gd name="connsiteX82" fmla="*/ 314516 w 381000"/>
                <a:gd name="connsiteY82" fmla="*/ 79686 h 371475"/>
                <a:gd name="connsiteX83" fmla="*/ 315068 w 381000"/>
                <a:gd name="connsiteY83" fmla="*/ 81982 h 371475"/>
                <a:gd name="connsiteX84" fmla="*/ 315459 w 381000"/>
                <a:gd name="connsiteY84" fmla="*/ 82420 h 371475"/>
                <a:gd name="connsiteX85" fmla="*/ 316230 w 381000"/>
                <a:gd name="connsiteY85" fmla="*/ 81924 h 371475"/>
                <a:gd name="connsiteX86" fmla="*/ 317611 w 381000"/>
                <a:gd name="connsiteY86" fmla="*/ 81820 h 371475"/>
                <a:gd name="connsiteX87" fmla="*/ 319821 w 381000"/>
                <a:gd name="connsiteY87" fmla="*/ 82382 h 371475"/>
                <a:gd name="connsiteX88" fmla="*/ 322850 w 381000"/>
                <a:gd name="connsiteY88" fmla="*/ 81734 h 371475"/>
                <a:gd name="connsiteX89" fmla="*/ 325279 w 381000"/>
                <a:gd name="connsiteY89" fmla="*/ 80772 h 371475"/>
                <a:gd name="connsiteX90" fmla="*/ 326517 w 381000"/>
                <a:gd name="connsiteY90" fmla="*/ 80810 h 371475"/>
                <a:gd name="connsiteX91" fmla="*/ 328517 w 381000"/>
                <a:gd name="connsiteY91" fmla="*/ 83486 h 371475"/>
                <a:gd name="connsiteX92" fmla="*/ 330803 w 381000"/>
                <a:gd name="connsiteY92" fmla="*/ 84487 h 371475"/>
                <a:gd name="connsiteX93" fmla="*/ 335832 w 381000"/>
                <a:gd name="connsiteY93" fmla="*/ 85296 h 371475"/>
                <a:gd name="connsiteX94" fmla="*/ 341233 w 381000"/>
                <a:gd name="connsiteY94" fmla="*/ 86553 h 371475"/>
                <a:gd name="connsiteX95" fmla="*/ 343357 w 381000"/>
                <a:gd name="connsiteY95" fmla="*/ 87573 h 371475"/>
                <a:gd name="connsiteX96" fmla="*/ 344805 w 381000"/>
                <a:gd name="connsiteY96" fmla="*/ 88077 h 371475"/>
                <a:gd name="connsiteX97" fmla="*/ 344957 w 381000"/>
                <a:gd name="connsiteY97" fmla="*/ 91611 h 371475"/>
                <a:gd name="connsiteX98" fmla="*/ 344519 w 381000"/>
                <a:gd name="connsiteY98" fmla="*/ 92145 h 371475"/>
                <a:gd name="connsiteX99" fmla="*/ 339138 w 381000"/>
                <a:gd name="connsiteY99" fmla="*/ 99212 h 371475"/>
                <a:gd name="connsiteX100" fmla="*/ 336871 w 381000"/>
                <a:gd name="connsiteY100" fmla="*/ 101737 h 371475"/>
                <a:gd name="connsiteX101" fmla="*/ 335718 w 381000"/>
                <a:gd name="connsiteY101" fmla="*/ 105327 h 371475"/>
                <a:gd name="connsiteX102" fmla="*/ 334928 w 381000"/>
                <a:gd name="connsiteY102" fmla="*/ 110833 h 371475"/>
                <a:gd name="connsiteX103" fmla="*/ 333337 w 381000"/>
                <a:gd name="connsiteY103" fmla="*/ 116043 h 371475"/>
                <a:gd name="connsiteX104" fmla="*/ 330956 w 381000"/>
                <a:gd name="connsiteY104" fmla="*/ 120977 h 371475"/>
                <a:gd name="connsiteX105" fmla="*/ 330089 w 381000"/>
                <a:gd name="connsiteY105" fmla="*/ 124673 h 371475"/>
                <a:gd name="connsiteX106" fmla="*/ 330737 w 381000"/>
                <a:gd name="connsiteY106" fmla="*/ 127130 h 371475"/>
                <a:gd name="connsiteX107" fmla="*/ 330327 w 381000"/>
                <a:gd name="connsiteY107" fmla="*/ 130988 h 371475"/>
                <a:gd name="connsiteX108" fmla="*/ 328870 w 381000"/>
                <a:gd name="connsiteY108" fmla="*/ 136236 h 371475"/>
                <a:gd name="connsiteX109" fmla="*/ 328622 w 381000"/>
                <a:gd name="connsiteY109" fmla="*/ 140189 h 371475"/>
                <a:gd name="connsiteX110" fmla="*/ 329594 w 381000"/>
                <a:gd name="connsiteY110" fmla="*/ 142856 h 371475"/>
                <a:gd name="connsiteX111" fmla="*/ 330937 w 381000"/>
                <a:gd name="connsiteY111" fmla="*/ 143399 h 371475"/>
                <a:gd name="connsiteX112" fmla="*/ 327708 w 381000"/>
                <a:gd name="connsiteY112" fmla="*/ 145189 h 371475"/>
                <a:gd name="connsiteX113" fmla="*/ 326974 w 381000"/>
                <a:gd name="connsiteY113" fmla="*/ 146761 h 371475"/>
                <a:gd name="connsiteX114" fmla="*/ 325707 w 381000"/>
                <a:gd name="connsiteY114" fmla="*/ 148828 h 371475"/>
                <a:gd name="connsiteX115" fmla="*/ 323650 w 381000"/>
                <a:gd name="connsiteY115" fmla="*/ 149695 h 371475"/>
                <a:gd name="connsiteX116" fmla="*/ 321583 w 381000"/>
                <a:gd name="connsiteY116" fmla="*/ 149980 h 371475"/>
                <a:gd name="connsiteX117" fmla="*/ 319907 w 381000"/>
                <a:gd name="connsiteY117" fmla="*/ 149714 h 371475"/>
                <a:gd name="connsiteX118" fmla="*/ 318954 w 381000"/>
                <a:gd name="connsiteY118" fmla="*/ 148885 h 371475"/>
                <a:gd name="connsiteX119" fmla="*/ 319002 w 381000"/>
                <a:gd name="connsiteY119" fmla="*/ 148114 h 371475"/>
                <a:gd name="connsiteX120" fmla="*/ 318116 w 381000"/>
                <a:gd name="connsiteY120" fmla="*/ 147456 h 371475"/>
                <a:gd name="connsiteX121" fmla="*/ 315916 w 381000"/>
                <a:gd name="connsiteY121" fmla="*/ 147475 h 371475"/>
                <a:gd name="connsiteX122" fmla="*/ 313639 w 381000"/>
                <a:gd name="connsiteY122" fmla="*/ 148895 h 371475"/>
                <a:gd name="connsiteX123" fmla="*/ 311820 w 381000"/>
                <a:gd name="connsiteY123" fmla="*/ 151219 h 371475"/>
                <a:gd name="connsiteX124" fmla="*/ 312382 w 381000"/>
                <a:gd name="connsiteY124" fmla="*/ 152514 h 371475"/>
                <a:gd name="connsiteX125" fmla="*/ 314058 w 381000"/>
                <a:gd name="connsiteY125" fmla="*/ 152857 h 371475"/>
                <a:gd name="connsiteX126" fmla="*/ 314497 w 381000"/>
                <a:gd name="connsiteY126" fmla="*/ 153371 h 371475"/>
                <a:gd name="connsiteX127" fmla="*/ 314497 w 381000"/>
                <a:gd name="connsiteY127" fmla="*/ 154038 h 371475"/>
                <a:gd name="connsiteX128" fmla="*/ 313906 w 381000"/>
                <a:gd name="connsiteY128" fmla="*/ 154838 h 371475"/>
                <a:gd name="connsiteX129" fmla="*/ 313201 w 381000"/>
                <a:gd name="connsiteY129" fmla="*/ 156210 h 371475"/>
                <a:gd name="connsiteX130" fmla="*/ 309686 w 381000"/>
                <a:gd name="connsiteY130" fmla="*/ 160286 h 371475"/>
                <a:gd name="connsiteX131" fmla="*/ 306143 w 381000"/>
                <a:gd name="connsiteY131" fmla="*/ 164392 h 371475"/>
                <a:gd name="connsiteX132" fmla="*/ 305571 w 381000"/>
                <a:gd name="connsiteY132" fmla="*/ 165630 h 371475"/>
                <a:gd name="connsiteX133" fmla="*/ 304448 w 381000"/>
                <a:gd name="connsiteY133" fmla="*/ 166497 h 371475"/>
                <a:gd name="connsiteX134" fmla="*/ 299942 w 381000"/>
                <a:gd name="connsiteY134" fmla="*/ 168688 h 371475"/>
                <a:gd name="connsiteX135" fmla="*/ 299476 w 381000"/>
                <a:gd name="connsiteY135" fmla="*/ 169564 h 371475"/>
                <a:gd name="connsiteX136" fmla="*/ 299218 w 381000"/>
                <a:gd name="connsiteY136" fmla="*/ 173212 h 371475"/>
                <a:gd name="connsiteX137" fmla="*/ 298713 w 381000"/>
                <a:gd name="connsiteY137" fmla="*/ 176203 h 371475"/>
                <a:gd name="connsiteX138" fmla="*/ 295370 w 381000"/>
                <a:gd name="connsiteY138" fmla="*/ 179013 h 371475"/>
                <a:gd name="connsiteX139" fmla="*/ 292046 w 381000"/>
                <a:gd name="connsiteY139" fmla="*/ 181803 h 371475"/>
                <a:gd name="connsiteX140" fmla="*/ 291217 w 381000"/>
                <a:gd name="connsiteY140" fmla="*/ 183509 h 371475"/>
                <a:gd name="connsiteX141" fmla="*/ 290617 w 381000"/>
                <a:gd name="connsiteY141" fmla="*/ 185480 h 371475"/>
                <a:gd name="connsiteX142" fmla="*/ 289579 w 381000"/>
                <a:gd name="connsiteY142" fmla="*/ 187709 h 371475"/>
                <a:gd name="connsiteX143" fmla="*/ 289370 w 381000"/>
                <a:gd name="connsiteY143" fmla="*/ 188890 h 371475"/>
                <a:gd name="connsiteX144" fmla="*/ 291056 w 381000"/>
                <a:gd name="connsiteY144" fmla="*/ 190805 h 371475"/>
                <a:gd name="connsiteX145" fmla="*/ 290856 w 381000"/>
                <a:gd name="connsiteY145" fmla="*/ 192386 h 371475"/>
                <a:gd name="connsiteX146" fmla="*/ 290322 w 381000"/>
                <a:gd name="connsiteY146" fmla="*/ 194634 h 371475"/>
                <a:gd name="connsiteX147" fmla="*/ 288732 w 381000"/>
                <a:gd name="connsiteY147" fmla="*/ 196224 h 371475"/>
                <a:gd name="connsiteX148" fmla="*/ 286960 w 381000"/>
                <a:gd name="connsiteY148" fmla="*/ 197129 h 371475"/>
                <a:gd name="connsiteX149" fmla="*/ 286998 w 381000"/>
                <a:gd name="connsiteY149" fmla="*/ 199568 h 371475"/>
                <a:gd name="connsiteX150" fmla="*/ 287941 w 381000"/>
                <a:gd name="connsiteY150" fmla="*/ 199910 h 371475"/>
                <a:gd name="connsiteX151" fmla="*/ 290074 w 381000"/>
                <a:gd name="connsiteY151" fmla="*/ 199730 h 371475"/>
                <a:gd name="connsiteX152" fmla="*/ 293094 w 381000"/>
                <a:gd name="connsiteY152" fmla="*/ 197958 h 371475"/>
                <a:gd name="connsiteX153" fmla="*/ 295065 w 381000"/>
                <a:gd name="connsiteY153" fmla="*/ 195672 h 371475"/>
                <a:gd name="connsiteX154" fmla="*/ 293904 w 381000"/>
                <a:gd name="connsiteY154" fmla="*/ 193510 h 371475"/>
                <a:gd name="connsiteX155" fmla="*/ 293761 w 381000"/>
                <a:gd name="connsiteY155" fmla="*/ 193091 h 371475"/>
                <a:gd name="connsiteX156" fmla="*/ 294046 w 381000"/>
                <a:gd name="connsiteY156" fmla="*/ 192576 h 371475"/>
                <a:gd name="connsiteX157" fmla="*/ 296380 w 381000"/>
                <a:gd name="connsiteY157" fmla="*/ 190214 h 371475"/>
                <a:gd name="connsiteX158" fmla="*/ 299238 w 381000"/>
                <a:gd name="connsiteY158" fmla="*/ 188795 h 371475"/>
                <a:gd name="connsiteX159" fmla="*/ 303228 w 381000"/>
                <a:gd name="connsiteY159" fmla="*/ 188528 h 371475"/>
                <a:gd name="connsiteX160" fmla="*/ 308038 w 381000"/>
                <a:gd name="connsiteY160" fmla="*/ 189366 h 371475"/>
                <a:gd name="connsiteX161" fmla="*/ 308515 w 381000"/>
                <a:gd name="connsiteY161" fmla="*/ 189719 h 371475"/>
                <a:gd name="connsiteX162" fmla="*/ 308286 w 381000"/>
                <a:gd name="connsiteY162" fmla="*/ 191167 h 371475"/>
                <a:gd name="connsiteX163" fmla="*/ 308734 w 381000"/>
                <a:gd name="connsiteY163" fmla="*/ 193300 h 371475"/>
                <a:gd name="connsiteX164" fmla="*/ 309601 w 381000"/>
                <a:gd name="connsiteY164" fmla="*/ 194796 h 371475"/>
                <a:gd name="connsiteX165" fmla="*/ 308410 w 381000"/>
                <a:gd name="connsiteY165" fmla="*/ 199034 h 371475"/>
                <a:gd name="connsiteX166" fmla="*/ 309315 w 381000"/>
                <a:gd name="connsiteY166" fmla="*/ 200358 h 371475"/>
                <a:gd name="connsiteX167" fmla="*/ 310715 w 381000"/>
                <a:gd name="connsiteY167" fmla="*/ 201949 h 371475"/>
                <a:gd name="connsiteX168" fmla="*/ 311763 w 381000"/>
                <a:gd name="connsiteY168" fmla="*/ 203397 h 371475"/>
                <a:gd name="connsiteX169" fmla="*/ 313268 w 381000"/>
                <a:gd name="connsiteY169" fmla="*/ 204721 h 371475"/>
                <a:gd name="connsiteX170" fmla="*/ 314611 w 381000"/>
                <a:gd name="connsiteY170" fmla="*/ 206959 h 371475"/>
                <a:gd name="connsiteX171" fmla="*/ 315068 w 381000"/>
                <a:gd name="connsiteY171" fmla="*/ 208226 h 371475"/>
                <a:gd name="connsiteX172" fmla="*/ 312916 w 381000"/>
                <a:gd name="connsiteY172" fmla="*/ 210417 h 371475"/>
                <a:gd name="connsiteX173" fmla="*/ 309277 w 381000"/>
                <a:gd name="connsiteY173" fmla="*/ 212474 h 371475"/>
                <a:gd name="connsiteX174" fmla="*/ 308867 w 381000"/>
                <a:gd name="connsiteY174" fmla="*/ 213798 h 371475"/>
                <a:gd name="connsiteX175" fmla="*/ 308915 w 381000"/>
                <a:gd name="connsiteY175" fmla="*/ 215294 h 371475"/>
                <a:gd name="connsiteX176" fmla="*/ 309324 w 381000"/>
                <a:gd name="connsiteY176" fmla="*/ 216475 h 371475"/>
                <a:gd name="connsiteX177" fmla="*/ 311334 w 381000"/>
                <a:gd name="connsiteY177" fmla="*/ 217989 h 371475"/>
                <a:gd name="connsiteX178" fmla="*/ 313496 w 381000"/>
                <a:gd name="connsiteY178" fmla="*/ 221409 h 371475"/>
                <a:gd name="connsiteX179" fmla="*/ 314868 w 381000"/>
                <a:gd name="connsiteY179" fmla="*/ 224456 h 371475"/>
                <a:gd name="connsiteX180" fmla="*/ 317868 w 381000"/>
                <a:gd name="connsiteY180" fmla="*/ 227371 h 371475"/>
                <a:gd name="connsiteX181" fmla="*/ 318602 w 381000"/>
                <a:gd name="connsiteY181" fmla="*/ 228238 h 371475"/>
                <a:gd name="connsiteX182" fmla="*/ 318411 w 381000"/>
                <a:gd name="connsiteY182" fmla="*/ 228962 h 371475"/>
                <a:gd name="connsiteX183" fmla="*/ 317621 w 381000"/>
                <a:gd name="connsiteY183" fmla="*/ 230200 h 371475"/>
                <a:gd name="connsiteX184" fmla="*/ 316592 w 381000"/>
                <a:gd name="connsiteY184" fmla="*/ 234334 h 371475"/>
                <a:gd name="connsiteX185" fmla="*/ 315363 w 381000"/>
                <a:gd name="connsiteY185" fmla="*/ 234982 h 371475"/>
                <a:gd name="connsiteX186" fmla="*/ 313992 w 381000"/>
                <a:gd name="connsiteY186" fmla="*/ 235248 h 371475"/>
                <a:gd name="connsiteX187" fmla="*/ 310277 w 381000"/>
                <a:gd name="connsiteY187" fmla="*/ 238268 h 371475"/>
                <a:gd name="connsiteX188" fmla="*/ 308620 w 381000"/>
                <a:gd name="connsiteY188" fmla="*/ 237896 h 371475"/>
                <a:gd name="connsiteX189" fmla="*/ 306267 w 381000"/>
                <a:gd name="connsiteY189" fmla="*/ 237934 h 371475"/>
                <a:gd name="connsiteX190" fmla="*/ 304543 w 381000"/>
                <a:gd name="connsiteY190" fmla="*/ 238925 h 371475"/>
                <a:gd name="connsiteX191" fmla="*/ 304733 w 381000"/>
                <a:gd name="connsiteY191" fmla="*/ 240801 h 371475"/>
                <a:gd name="connsiteX192" fmla="*/ 306248 w 381000"/>
                <a:gd name="connsiteY192" fmla="*/ 242516 h 371475"/>
                <a:gd name="connsiteX193" fmla="*/ 307134 w 381000"/>
                <a:gd name="connsiteY193" fmla="*/ 244383 h 371475"/>
                <a:gd name="connsiteX194" fmla="*/ 307496 w 381000"/>
                <a:gd name="connsiteY194" fmla="*/ 246326 h 371475"/>
                <a:gd name="connsiteX195" fmla="*/ 309172 w 381000"/>
                <a:gd name="connsiteY195" fmla="*/ 247764 h 371475"/>
                <a:gd name="connsiteX196" fmla="*/ 311534 w 381000"/>
                <a:gd name="connsiteY196" fmla="*/ 248621 h 371475"/>
                <a:gd name="connsiteX197" fmla="*/ 312887 w 381000"/>
                <a:gd name="connsiteY197" fmla="*/ 248678 h 371475"/>
                <a:gd name="connsiteX198" fmla="*/ 313763 w 381000"/>
                <a:gd name="connsiteY198" fmla="*/ 249193 h 371475"/>
                <a:gd name="connsiteX199" fmla="*/ 314297 w 381000"/>
                <a:gd name="connsiteY199" fmla="*/ 249860 h 371475"/>
                <a:gd name="connsiteX200" fmla="*/ 315316 w 381000"/>
                <a:gd name="connsiteY200" fmla="*/ 254013 h 371475"/>
                <a:gd name="connsiteX201" fmla="*/ 314706 w 381000"/>
                <a:gd name="connsiteY201" fmla="*/ 255051 h 371475"/>
                <a:gd name="connsiteX202" fmla="*/ 313430 w 381000"/>
                <a:gd name="connsiteY202" fmla="*/ 255489 h 371475"/>
                <a:gd name="connsiteX203" fmla="*/ 312668 w 381000"/>
                <a:gd name="connsiteY203" fmla="*/ 257194 h 371475"/>
                <a:gd name="connsiteX204" fmla="*/ 311153 w 381000"/>
                <a:gd name="connsiteY204" fmla="*/ 259699 h 371475"/>
                <a:gd name="connsiteX205" fmla="*/ 310296 w 381000"/>
                <a:gd name="connsiteY205" fmla="*/ 261709 h 371475"/>
                <a:gd name="connsiteX206" fmla="*/ 311248 w 381000"/>
                <a:gd name="connsiteY206" fmla="*/ 263480 h 371475"/>
                <a:gd name="connsiteX207" fmla="*/ 311648 w 381000"/>
                <a:gd name="connsiteY207" fmla="*/ 264795 h 371475"/>
                <a:gd name="connsiteX208" fmla="*/ 311144 w 381000"/>
                <a:gd name="connsiteY208" fmla="*/ 266147 h 371475"/>
                <a:gd name="connsiteX209" fmla="*/ 311820 w 381000"/>
                <a:gd name="connsiteY209" fmla="*/ 268243 h 371475"/>
                <a:gd name="connsiteX210" fmla="*/ 313611 w 381000"/>
                <a:gd name="connsiteY210" fmla="*/ 270319 h 371475"/>
                <a:gd name="connsiteX211" fmla="*/ 318478 w 381000"/>
                <a:gd name="connsiteY211" fmla="*/ 273234 h 371475"/>
                <a:gd name="connsiteX212" fmla="*/ 323002 w 381000"/>
                <a:gd name="connsiteY212" fmla="*/ 275606 h 371475"/>
                <a:gd name="connsiteX213" fmla="*/ 324403 w 381000"/>
                <a:gd name="connsiteY213" fmla="*/ 275996 h 371475"/>
                <a:gd name="connsiteX214" fmla="*/ 330518 w 381000"/>
                <a:gd name="connsiteY214" fmla="*/ 274472 h 371475"/>
                <a:gd name="connsiteX215" fmla="*/ 331527 w 381000"/>
                <a:gd name="connsiteY215" fmla="*/ 274606 h 371475"/>
                <a:gd name="connsiteX216" fmla="*/ 332270 w 381000"/>
                <a:gd name="connsiteY216" fmla="*/ 276415 h 371475"/>
                <a:gd name="connsiteX217" fmla="*/ 332594 w 381000"/>
                <a:gd name="connsiteY217" fmla="*/ 277635 h 371475"/>
                <a:gd name="connsiteX218" fmla="*/ 331908 w 381000"/>
                <a:gd name="connsiteY218" fmla="*/ 279463 h 371475"/>
                <a:gd name="connsiteX219" fmla="*/ 330222 w 381000"/>
                <a:gd name="connsiteY219" fmla="*/ 282045 h 371475"/>
                <a:gd name="connsiteX220" fmla="*/ 328432 w 381000"/>
                <a:gd name="connsiteY220" fmla="*/ 284054 h 371475"/>
                <a:gd name="connsiteX221" fmla="*/ 327346 w 381000"/>
                <a:gd name="connsiteY221" fmla="*/ 285759 h 371475"/>
                <a:gd name="connsiteX222" fmla="*/ 327574 w 381000"/>
                <a:gd name="connsiteY222" fmla="*/ 287312 h 371475"/>
                <a:gd name="connsiteX223" fmla="*/ 327641 w 381000"/>
                <a:gd name="connsiteY223" fmla="*/ 289369 h 371475"/>
                <a:gd name="connsiteX224" fmla="*/ 326184 w 381000"/>
                <a:gd name="connsiteY224" fmla="*/ 289979 h 371475"/>
                <a:gd name="connsiteX225" fmla="*/ 326136 w 381000"/>
                <a:gd name="connsiteY225" fmla="*/ 289579 h 371475"/>
                <a:gd name="connsiteX226" fmla="*/ 325536 w 381000"/>
                <a:gd name="connsiteY226" fmla="*/ 289227 h 371475"/>
                <a:gd name="connsiteX227" fmla="*/ 325022 w 381000"/>
                <a:gd name="connsiteY227" fmla="*/ 289427 h 371475"/>
                <a:gd name="connsiteX228" fmla="*/ 324621 w 381000"/>
                <a:gd name="connsiteY228" fmla="*/ 289874 h 371475"/>
                <a:gd name="connsiteX229" fmla="*/ 324565 w 381000"/>
                <a:gd name="connsiteY229" fmla="*/ 290665 h 371475"/>
                <a:gd name="connsiteX230" fmla="*/ 321459 w 381000"/>
                <a:gd name="connsiteY230" fmla="*/ 291979 h 371475"/>
                <a:gd name="connsiteX231" fmla="*/ 319316 w 381000"/>
                <a:gd name="connsiteY231" fmla="*/ 293341 h 371475"/>
                <a:gd name="connsiteX232" fmla="*/ 310848 w 381000"/>
                <a:gd name="connsiteY232" fmla="*/ 301457 h 371475"/>
                <a:gd name="connsiteX233" fmla="*/ 306886 w 381000"/>
                <a:gd name="connsiteY233" fmla="*/ 303828 h 371475"/>
                <a:gd name="connsiteX234" fmla="*/ 306105 w 381000"/>
                <a:gd name="connsiteY234" fmla="*/ 305257 h 371475"/>
                <a:gd name="connsiteX235" fmla="*/ 305295 w 381000"/>
                <a:gd name="connsiteY235" fmla="*/ 307924 h 371475"/>
                <a:gd name="connsiteX236" fmla="*/ 302971 w 381000"/>
                <a:gd name="connsiteY236" fmla="*/ 310210 h 371475"/>
                <a:gd name="connsiteX237" fmla="*/ 300933 w 381000"/>
                <a:gd name="connsiteY237" fmla="*/ 311296 h 371475"/>
                <a:gd name="connsiteX238" fmla="*/ 295894 w 381000"/>
                <a:gd name="connsiteY238" fmla="*/ 312410 h 371475"/>
                <a:gd name="connsiteX239" fmla="*/ 290827 w 381000"/>
                <a:gd name="connsiteY239" fmla="*/ 314830 h 371475"/>
                <a:gd name="connsiteX240" fmla="*/ 288541 w 381000"/>
                <a:gd name="connsiteY240" fmla="*/ 313782 h 371475"/>
                <a:gd name="connsiteX241" fmla="*/ 282635 w 381000"/>
                <a:gd name="connsiteY241" fmla="*/ 313896 h 371475"/>
                <a:gd name="connsiteX242" fmla="*/ 278949 w 381000"/>
                <a:gd name="connsiteY242" fmla="*/ 310982 h 371475"/>
                <a:gd name="connsiteX243" fmla="*/ 271862 w 381000"/>
                <a:gd name="connsiteY243" fmla="*/ 309134 h 371475"/>
                <a:gd name="connsiteX244" fmla="*/ 269558 w 381000"/>
                <a:gd name="connsiteY244" fmla="*/ 304876 h 371475"/>
                <a:gd name="connsiteX245" fmla="*/ 266329 w 381000"/>
                <a:gd name="connsiteY245" fmla="*/ 304600 h 371475"/>
                <a:gd name="connsiteX246" fmla="*/ 264214 w 381000"/>
                <a:gd name="connsiteY246" fmla="*/ 304733 h 371475"/>
                <a:gd name="connsiteX247" fmla="*/ 262947 w 381000"/>
                <a:gd name="connsiteY247" fmla="*/ 304086 h 371475"/>
                <a:gd name="connsiteX248" fmla="*/ 262624 w 381000"/>
                <a:gd name="connsiteY248" fmla="*/ 302628 h 371475"/>
                <a:gd name="connsiteX249" fmla="*/ 262595 w 381000"/>
                <a:gd name="connsiteY249" fmla="*/ 301228 h 371475"/>
                <a:gd name="connsiteX250" fmla="*/ 260356 w 381000"/>
                <a:gd name="connsiteY250" fmla="*/ 301876 h 371475"/>
                <a:gd name="connsiteX251" fmla="*/ 258642 w 381000"/>
                <a:gd name="connsiteY251" fmla="*/ 301876 h 371475"/>
                <a:gd name="connsiteX252" fmla="*/ 257623 w 381000"/>
                <a:gd name="connsiteY252" fmla="*/ 302438 h 371475"/>
                <a:gd name="connsiteX253" fmla="*/ 256823 w 381000"/>
                <a:gd name="connsiteY253" fmla="*/ 303085 h 371475"/>
                <a:gd name="connsiteX254" fmla="*/ 255870 w 381000"/>
                <a:gd name="connsiteY254" fmla="*/ 302676 h 371475"/>
                <a:gd name="connsiteX255" fmla="*/ 255318 w 381000"/>
                <a:gd name="connsiteY255" fmla="*/ 302819 h 371475"/>
                <a:gd name="connsiteX256" fmla="*/ 255365 w 381000"/>
                <a:gd name="connsiteY256" fmla="*/ 303638 h 371475"/>
                <a:gd name="connsiteX257" fmla="*/ 253308 w 381000"/>
                <a:gd name="connsiteY257" fmla="*/ 303847 h 371475"/>
                <a:gd name="connsiteX258" fmla="*/ 251070 w 381000"/>
                <a:gd name="connsiteY258" fmla="*/ 303343 h 371475"/>
                <a:gd name="connsiteX259" fmla="*/ 245212 w 381000"/>
                <a:gd name="connsiteY259" fmla="*/ 301142 h 371475"/>
                <a:gd name="connsiteX260" fmla="*/ 244316 w 381000"/>
                <a:gd name="connsiteY260" fmla="*/ 300799 h 371475"/>
                <a:gd name="connsiteX261" fmla="*/ 240249 w 381000"/>
                <a:gd name="connsiteY261" fmla="*/ 299952 h 371475"/>
                <a:gd name="connsiteX262" fmla="*/ 238611 w 381000"/>
                <a:gd name="connsiteY262" fmla="*/ 299066 h 371475"/>
                <a:gd name="connsiteX263" fmla="*/ 237277 w 381000"/>
                <a:gd name="connsiteY263" fmla="*/ 296885 h 371475"/>
                <a:gd name="connsiteX264" fmla="*/ 236268 w 381000"/>
                <a:gd name="connsiteY264" fmla="*/ 296199 h 371475"/>
                <a:gd name="connsiteX265" fmla="*/ 235668 w 381000"/>
                <a:gd name="connsiteY265" fmla="*/ 295789 h 371475"/>
                <a:gd name="connsiteX266" fmla="*/ 231877 w 381000"/>
                <a:gd name="connsiteY266" fmla="*/ 296894 h 371475"/>
                <a:gd name="connsiteX267" fmla="*/ 230562 w 381000"/>
                <a:gd name="connsiteY267" fmla="*/ 298609 h 371475"/>
                <a:gd name="connsiteX268" fmla="*/ 228514 w 381000"/>
                <a:gd name="connsiteY268" fmla="*/ 300618 h 371475"/>
                <a:gd name="connsiteX269" fmla="*/ 214456 w 381000"/>
                <a:gd name="connsiteY269" fmla="*/ 310448 h 371475"/>
                <a:gd name="connsiteX270" fmla="*/ 211884 w 381000"/>
                <a:gd name="connsiteY270" fmla="*/ 314553 h 371475"/>
                <a:gd name="connsiteX271" fmla="*/ 208912 w 381000"/>
                <a:gd name="connsiteY271" fmla="*/ 320583 h 371475"/>
                <a:gd name="connsiteX272" fmla="*/ 208683 w 381000"/>
                <a:gd name="connsiteY272" fmla="*/ 323393 h 371475"/>
                <a:gd name="connsiteX273" fmla="*/ 209960 w 381000"/>
                <a:gd name="connsiteY273" fmla="*/ 332346 h 371475"/>
                <a:gd name="connsiteX274" fmla="*/ 212817 w 381000"/>
                <a:gd name="connsiteY274" fmla="*/ 337032 h 371475"/>
                <a:gd name="connsiteX275" fmla="*/ 213179 w 381000"/>
                <a:gd name="connsiteY275" fmla="*/ 338118 h 371475"/>
                <a:gd name="connsiteX276" fmla="*/ 211589 w 381000"/>
                <a:gd name="connsiteY276" fmla="*/ 338128 h 371475"/>
                <a:gd name="connsiteX277" fmla="*/ 208931 w 381000"/>
                <a:gd name="connsiteY277" fmla="*/ 337537 h 371475"/>
                <a:gd name="connsiteX278" fmla="*/ 206731 w 381000"/>
                <a:gd name="connsiteY278" fmla="*/ 336813 h 371475"/>
                <a:gd name="connsiteX279" fmla="*/ 204626 w 381000"/>
                <a:gd name="connsiteY279" fmla="*/ 337213 h 371475"/>
                <a:gd name="connsiteX280" fmla="*/ 202606 w 381000"/>
                <a:gd name="connsiteY280" fmla="*/ 338185 h 371475"/>
                <a:gd name="connsiteX281" fmla="*/ 200835 w 381000"/>
                <a:gd name="connsiteY281" fmla="*/ 338776 h 371475"/>
                <a:gd name="connsiteX282" fmla="*/ 199558 w 381000"/>
                <a:gd name="connsiteY282" fmla="*/ 338937 h 371475"/>
                <a:gd name="connsiteX283" fmla="*/ 198711 w 381000"/>
                <a:gd name="connsiteY283" fmla="*/ 339499 h 371475"/>
                <a:gd name="connsiteX284" fmla="*/ 198301 w 381000"/>
                <a:gd name="connsiteY284" fmla="*/ 340614 h 371475"/>
                <a:gd name="connsiteX285" fmla="*/ 198225 w 381000"/>
                <a:gd name="connsiteY285" fmla="*/ 341395 h 371475"/>
                <a:gd name="connsiteX286" fmla="*/ 195987 w 381000"/>
                <a:gd name="connsiteY286" fmla="*/ 341204 h 371475"/>
                <a:gd name="connsiteX287" fmla="*/ 190815 w 381000"/>
                <a:gd name="connsiteY287" fmla="*/ 339604 h 371475"/>
                <a:gd name="connsiteX288" fmla="*/ 186166 w 381000"/>
                <a:gd name="connsiteY288" fmla="*/ 338499 h 371475"/>
                <a:gd name="connsiteX289" fmla="*/ 183432 w 381000"/>
                <a:gd name="connsiteY289" fmla="*/ 339757 h 371475"/>
                <a:gd name="connsiteX290" fmla="*/ 181680 w 381000"/>
                <a:gd name="connsiteY290" fmla="*/ 340928 h 371475"/>
                <a:gd name="connsiteX291" fmla="*/ 180451 w 381000"/>
                <a:gd name="connsiteY291" fmla="*/ 340747 h 371475"/>
                <a:gd name="connsiteX292" fmla="*/ 179508 w 381000"/>
                <a:gd name="connsiteY292" fmla="*/ 339509 h 371475"/>
                <a:gd name="connsiteX293" fmla="*/ 178879 w 381000"/>
                <a:gd name="connsiteY293" fmla="*/ 338299 h 371475"/>
                <a:gd name="connsiteX294" fmla="*/ 177060 w 381000"/>
                <a:gd name="connsiteY294" fmla="*/ 337185 h 371475"/>
                <a:gd name="connsiteX295" fmla="*/ 172946 w 381000"/>
                <a:gd name="connsiteY295" fmla="*/ 335518 h 371475"/>
                <a:gd name="connsiteX296" fmla="*/ 173155 w 381000"/>
                <a:gd name="connsiteY296" fmla="*/ 334718 h 371475"/>
                <a:gd name="connsiteX297" fmla="*/ 173860 w 381000"/>
                <a:gd name="connsiteY297" fmla="*/ 333594 h 371475"/>
                <a:gd name="connsiteX298" fmla="*/ 173841 w 381000"/>
                <a:gd name="connsiteY298" fmla="*/ 332899 h 371475"/>
                <a:gd name="connsiteX299" fmla="*/ 173050 w 381000"/>
                <a:gd name="connsiteY299" fmla="*/ 331870 h 371475"/>
                <a:gd name="connsiteX300" fmla="*/ 169259 w 381000"/>
                <a:gd name="connsiteY300" fmla="*/ 330765 h 371475"/>
                <a:gd name="connsiteX301" fmla="*/ 167469 w 381000"/>
                <a:gd name="connsiteY301" fmla="*/ 330489 h 371475"/>
                <a:gd name="connsiteX302" fmla="*/ 166335 w 381000"/>
                <a:gd name="connsiteY302" fmla="*/ 331251 h 371475"/>
                <a:gd name="connsiteX303" fmla="*/ 165516 w 381000"/>
                <a:gd name="connsiteY303" fmla="*/ 332184 h 371475"/>
                <a:gd name="connsiteX304" fmla="*/ 163411 w 381000"/>
                <a:gd name="connsiteY304" fmla="*/ 328755 h 371475"/>
                <a:gd name="connsiteX305" fmla="*/ 161906 w 381000"/>
                <a:gd name="connsiteY305" fmla="*/ 328050 h 371475"/>
                <a:gd name="connsiteX306" fmla="*/ 159639 w 381000"/>
                <a:gd name="connsiteY306" fmla="*/ 327936 h 371475"/>
                <a:gd name="connsiteX307" fmla="*/ 157039 w 381000"/>
                <a:gd name="connsiteY307" fmla="*/ 326888 h 371475"/>
                <a:gd name="connsiteX308" fmla="*/ 154334 w 381000"/>
                <a:gd name="connsiteY308" fmla="*/ 325545 h 371475"/>
                <a:gd name="connsiteX309" fmla="*/ 147771 w 381000"/>
                <a:gd name="connsiteY309" fmla="*/ 323402 h 371475"/>
                <a:gd name="connsiteX310" fmla="*/ 145971 w 381000"/>
                <a:gd name="connsiteY310" fmla="*/ 323145 h 371475"/>
                <a:gd name="connsiteX311" fmla="*/ 145247 w 381000"/>
                <a:gd name="connsiteY311" fmla="*/ 323488 h 371475"/>
                <a:gd name="connsiteX312" fmla="*/ 144761 w 381000"/>
                <a:gd name="connsiteY312" fmla="*/ 324774 h 371475"/>
                <a:gd name="connsiteX313" fmla="*/ 144504 w 381000"/>
                <a:gd name="connsiteY313" fmla="*/ 328393 h 371475"/>
                <a:gd name="connsiteX314" fmla="*/ 144228 w 381000"/>
                <a:gd name="connsiteY314" fmla="*/ 328793 h 371475"/>
                <a:gd name="connsiteX315" fmla="*/ 141180 w 381000"/>
                <a:gd name="connsiteY315" fmla="*/ 328917 h 371475"/>
                <a:gd name="connsiteX316" fmla="*/ 137427 w 381000"/>
                <a:gd name="connsiteY316" fmla="*/ 328412 h 371475"/>
                <a:gd name="connsiteX317" fmla="*/ 135703 w 381000"/>
                <a:gd name="connsiteY317" fmla="*/ 328660 h 371475"/>
                <a:gd name="connsiteX318" fmla="*/ 134169 w 381000"/>
                <a:gd name="connsiteY318" fmla="*/ 328669 h 371475"/>
                <a:gd name="connsiteX319" fmla="*/ 132722 w 381000"/>
                <a:gd name="connsiteY319" fmla="*/ 327708 h 371475"/>
                <a:gd name="connsiteX320" fmla="*/ 126235 w 381000"/>
                <a:gd name="connsiteY320" fmla="*/ 328803 h 371475"/>
                <a:gd name="connsiteX321" fmla="*/ 125159 w 381000"/>
                <a:gd name="connsiteY321" fmla="*/ 328270 h 371475"/>
                <a:gd name="connsiteX322" fmla="*/ 123597 w 381000"/>
                <a:gd name="connsiteY322" fmla="*/ 326641 h 371475"/>
                <a:gd name="connsiteX323" fmla="*/ 121844 w 381000"/>
                <a:gd name="connsiteY323" fmla="*/ 325317 h 371475"/>
                <a:gd name="connsiteX324" fmla="*/ 120491 w 381000"/>
                <a:gd name="connsiteY324" fmla="*/ 324640 h 371475"/>
                <a:gd name="connsiteX325" fmla="*/ 119329 w 381000"/>
                <a:gd name="connsiteY325" fmla="*/ 323859 h 371475"/>
                <a:gd name="connsiteX326" fmla="*/ 118281 w 381000"/>
                <a:gd name="connsiteY326" fmla="*/ 323735 h 371475"/>
                <a:gd name="connsiteX327" fmla="*/ 116681 w 381000"/>
                <a:gd name="connsiteY327" fmla="*/ 324488 h 371475"/>
                <a:gd name="connsiteX328" fmla="*/ 114472 w 381000"/>
                <a:gd name="connsiteY328" fmla="*/ 324812 h 371475"/>
                <a:gd name="connsiteX329" fmla="*/ 112643 w 381000"/>
                <a:gd name="connsiteY329" fmla="*/ 324717 h 371475"/>
                <a:gd name="connsiteX330" fmla="*/ 111662 w 381000"/>
                <a:gd name="connsiteY330" fmla="*/ 324821 h 371475"/>
                <a:gd name="connsiteX331" fmla="*/ 107547 w 381000"/>
                <a:gd name="connsiteY331" fmla="*/ 320802 h 371475"/>
                <a:gd name="connsiteX332" fmla="*/ 106947 w 381000"/>
                <a:gd name="connsiteY332" fmla="*/ 319706 h 371475"/>
                <a:gd name="connsiteX333" fmla="*/ 104899 w 381000"/>
                <a:gd name="connsiteY333" fmla="*/ 319402 h 371475"/>
                <a:gd name="connsiteX334" fmla="*/ 102365 w 381000"/>
                <a:gd name="connsiteY334" fmla="*/ 319354 h 371475"/>
                <a:gd name="connsiteX335" fmla="*/ 95907 w 381000"/>
                <a:gd name="connsiteY335" fmla="*/ 316744 h 371475"/>
                <a:gd name="connsiteX336" fmla="*/ 92964 w 381000"/>
                <a:gd name="connsiteY336" fmla="*/ 315344 h 371475"/>
                <a:gd name="connsiteX337" fmla="*/ 92535 w 381000"/>
                <a:gd name="connsiteY337" fmla="*/ 314506 h 371475"/>
                <a:gd name="connsiteX338" fmla="*/ 92573 w 381000"/>
                <a:gd name="connsiteY338" fmla="*/ 313830 h 371475"/>
                <a:gd name="connsiteX339" fmla="*/ 92069 w 381000"/>
                <a:gd name="connsiteY339" fmla="*/ 313982 h 371475"/>
                <a:gd name="connsiteX340" fmla="*/ 91164 w 381000"/>
                <a:gd name="connsiteY340" fmla="*/ 315173 h 371475"/>
                <a:gd name="connsiteX341" fmla="*/ 90687 w 381000"/>
                <a:gd name="connsiteY341" fmla="*/ 316144 h 371475"/>
                <a:gd name="connsiteX342" fmla="*/ 90059 w 381000"/>
                <a:gd name="connsiteY342" fmla="*/ 316325 h 371475"/>
                <a:gd name="connsiteX343" fmla="*/ 89135 w 381000"/>
                <a:gd name="connsiteY343" fmla="*/ 316173 h 371475"/>
                <a:gd name="connsiteX344" fmla="*/ 88278 w 381000"/>
                <a:gd name="connsiteY344" fmla="*/ 315620 h 371475"/>
                <a:gd name="connsiteX345" fmla="*/ 87754 w 381000"/>
                <a:gd name="connsiteY345" fmla="*/ 314915 h 371475"/>
                <a:gd name="connsiteX346" fmla="*/ 88316 w 381000"/>
                <a:gd name="connsiteY346" fmla="*/ 313687 h 371475"/>
                <a:gd name="connsiteX347" fmla="*/ 89306 w 381000"/>
                <a:gd name="connsiteY347" fmla="*/ 312077 h 371475"/>
                <a:gd name="connsiteX348" fmla="*/ 89716 w 381000"/>
                <a:gd name="connsiteY348" fmla="*/ 310324 h 371475"/>
                <a:gd name="connsiteX349" fmla="*/ 89621 w 381000"/>
                <a:gd name="connsiteY349" fmla="*/ 308753 h 371475"/>
                <a:gd name="connsiteX350" fmla="*/ 87992 w 381000"/>
                <a:gd name="connsiteY350" fmla="*/ 307743 h 371475"/>
                <a:gd name="connsiteX351" fmla="*/ 85592 w 381000"/>
                <a:gd name="connsiteY351" fmla="*/ 307324 h 371475"/>
                <a:gd name="connsiteX352" fmla="*/ 83829 w 381000"/>
                <a:gd name="connsiteY352" fmla="*/ 307200 h 371475"/>
                <a:gd name="connsiteX353" fmla="*/ 81544 w 381000"/>
                <a:gd name="connsiteY353" fmla="*/ 306305 h 371475"/>
                <a:gd name="connsiteX354" fmla="*/ 80458 w 381000"/>
                <a:gd name="connsiteY354" fmla="*/ 305657 h 371475"/>
                <a:gd name="connsiteX355" fmla="*/ 79410 w 381000"/>
                <a:gd name="connsiteY355" fmla="*/ 303904 h 371475"/>
                <a:gd name="connsiteX356" fmla="*/ 79372 w 381000"/>
                <a:gd name="connsiteY356" fmla="*/ 302628 h 371475"/>
                <a:gd name="connsiteX357" fmla="*/ 83725 w 381000"/>
                <a:gd name="connsiteY357" fmla="*/ 301504 h 371475"/>
                <a:gd name="connsiteX358" fmla="*/ 87640 w 381000"/>
                <a:gd name="connsiteY358" fmla="*/ 296885 h 371475"/>
                <a:gd name="connsiteX359" fmla="*/ 91354 w 381000"/>
                <a:gd name="connsiteY359" fmla="*/ 280044 h 371475"/>
                <a:gd name="connsiteX360" fmla="*/ 94040 w 381000"/>
                <a:gd name="connsiteY360" fmla="*/ 259956 h 371475"/>
                <a:gd name="connsiteX361" fmla="*/ 96031 w 381000"/>
                <a:gd name="connsiteY361" fmla="*/ 256146 h 371475"/>
                <a:gd name="connsiteX362" fmla="*/ 98546 w 381000"/>
                <a:gd name="connsiteY362" fmla="*/ 255098 h 371475"/>
                <a:gd name="connsiteX363" fmla="*/ 96517 w 381000"/>
                <a:gd name="connsiteY363" fmla="*/ 252317 h 371475"/>
                <a:gd name="connsiteX364" fmla="*/ 95250 w 381000"/>
                <a:gd name="connsiteY364" fmla="*/ 253727 h 371475"/>
                <a:gd name="connsiteX365" fmla="*/ 94717 w 381000"/>
                <a:gd name="connsiteY365" fmla="*/ 255222 h 371475"/>
                <a:gd name="connsiteX366" fmla="*/ 94050 w 381000"/>
                <a:gd name="connsiteY366" fmla="*/ 255975 h 371475"/>
                <a:gd name="connsiteX367" fmla="*/ 95545 w 381000"/>
                <a:gd name="connsiteY367" fmla="*/ 237353 h 371475"/>
                <a:gd name="connsiteX368" fmla="*/ 96612 w 381000"/>
                <a:gd name="connsiteY368" fmla="*/ 230495 h 371475"/>
                <a:gd name="connsiteX369" fmla="*/ 98431 w 381000"/>
                <a:gd name="connsiteY369" fmla="*/ 223295 h 371475"/>
                <a:gd name="connsiteX370" fmla="*/ 102156 w 381000"/>
                <a:gd name="connsiteY370" fmla="*/ 226152 h 371475"/>
                <a:gd name="connsiteX371" fmla="*/ 105242 w 381000"/>
                <a:gd name="connsiteY371" fmla="*/ 229057 h 371475"/>
                <a:gd name="connsiteX372" fmla="*/ 106832 w 381000"/>
                <a:gd name="connsiteY372" fmla="*/ 231572 h 371475"/>
                <a:gd name="connsiteX373" fmla="*/ 108852 w 381000"/>
                <a:gd name="connsiteY373" fmla="*/ 239916 h 371475"/>
                <a:gd name="connsiteX374" fmla="*/ 110385 w 381000"/>
                <a:gd name="connsiteY374" fmla="*/ 241668 h 371475"/>
                <a:gd name="connsiteX375" fmla="*/ 112671 w 381000"/>
                <a:gd name="connsiteY375" fmla="*/ 243421 h 371475"/>
                <a:gd name="connsiteX376" fmla="*/ 111766 w 381000"/>
                <a:gd name="connsiteY376" fmla="*/ 241506 h 371475"/>
                <a:gd name="connsiteX377" fmla="*/ 110195 w 381000"/>
                <a:gd name="connsiteY377" fmla="*/ 240039 h 371475"/>
                <a:gd name="connsiteX378" fmla="*/ 107737 w 381000"/>
                <a:gd name="connsiteY378" fmla="*/ 228905 h 371475"/>
                <a:gd name="connsiteX379" fmla="*/ 106194 w 381000"/>
                <a:gd name="connsiteY379" fmla="*/ 225733 h 371475"/>
                <a:gd name="connsiteX380" fmla="*/ 103794 w 381000"/>
                <a:gd name="connsiteY380" fmla="*/ 223066 h 371475"/>
                <a:gd name="connsiteX381" fmla="*/ 96060 w 381000"/>
                <a:gd name="connsiteY381" fmla="*/ 217436 h 371475"/>
                <a:gd name="connsiteX382" fmla="*/ 95364 w 381000"/>
                <a:gd name="connsiteY382" fmla="*/ 216341 h 371475"/>
                <a:gd name="connsiteX383" fmla="*/ 94983 w 381000"/>
                <a:gd name="connsiteY383" fmla="*/ 214189 h 371475"/>
                <a:gd name="connsiteX384" fmla="*/ 97546 w 381000"/>
                <a:gd name="connsiteY384" fmla="*/ 214284 h 371475"/>
                <a:gd name="connsiteX385" fmla="*/ 99755 w 381000"/>
                <a:gd name="connsiteY385" fmla="*/ 215332 h 371475"/>
                <a:gd name="connsiteX386" fmla="*/ 99498 w 381000"/>
                <a:gd name="connsiteY386" fmla="*/ 214131 h 371475"/>
                <a:gd name="connsiteX387" fmla="*/ 98841 w 381000"/>
                <a:gd name="connsiteY387" fmla="*/ 212874 h 371475"/>
                <a:gd name="connsiteX388" fmla="*/ 97812 w 381000"/>
                <a:gd name="connsiteY388" fmla="*/ 208293 h 371475"/>
                <a:gd name="connsiteX389" fmla="*/ 96955 w 381000"/>
                <a:gd name="connsiteY389" fmla="*/ 197558 h 371475"/>
                <a:gd name="connsiteX390" fmla="*/ 97069 w 381000"/>
                <a:gd name="connsiteY390" fmla="*/ 195719 h 371475"/>
                <a:gd name="connsiteX391" fmla="*/ 96688 w 381000"/>
                <a:gd name="connsiteY391" fmla="*/ 193453 h 371475"/>
                <a:gd name="connsiteX392" fmla="*/ 94212 w 381000"/>
                <a:gd name="connsiteY392" fmla="*/ 192948 h 371475"/>
                <a:gd name="connsiteX393" fmla="*/ 92231 w 381000"/>
                <a:gd name="connsiteY393" fmla="*/ 192862 h 371475"/>
                <a:gd name="connsiteX394" fmla="*/ 90097 w 381000"/>
                <a:gd name="connsiteY394" fmla="*/ 191967 h 371475"/>
                <a:gd name="connsiteX395" fmla="*/ 79562 w 381000"/>
                <a:gd name="connsiteY395" fmla="*/ 185604 h 371475"/>
                <a:gd name="connsiteX396" fmla="*/ 75962 w 381000"/>
                <a:gd name="connsiteY396" fmla="*/ 179013 h 371475"/>
                <a:gd name="connsiteX397" fmla="*/ 72276 w 381000"/>
                <a:gd name="connsiteY397" fmla="*/ 174136 h 371475"/>
                <a:gd name="connsiteX398" fmla="*/ 71390 w 381000"/>
                <a:gd name="connsiteY398" fmla="*/ 172002 h 371475"/>
                <a:gd name="connsiteX399" fmla="*/ 71447 w 381000"/>
                <a:gd name="connsiteY399" fmla="*/ 169840 h 371475"/>
                <a:gd name="connsiteX400" fmla="*/ 73362 w 381000"/>
                <a:gd name="connsiteY400" fmla="*/ 165268 h 371475"/>
                <a:gd name="connsiteX401" fmla="*/ 71676 w 381000"/>
                <a:gd name="connsiteY401" fmla="*/ 162373 h 371475"/>
                <a:gd name="connsiteX402" fmla="*/ 70028 w 381000"/>
                <a:gd name="connsiteY402" fmla="*/ 161801 h 371475"/>
                <a:gd name="connsiteX403" fmla="*/ 68599 w 381000"/>
                <a:gd name="connsiteY403" fmla="*/ 160363 h 371475"/>
                <a:gd name="connsiteX404" fmla="*/ 69895 w 381000"/>
                <a:gd name="connsiteY404" fmla="*/ 157972 h 371475"/>
                <a:gd name="connsiteX405" fmla="*/ 70971 w 381000"/>
                <a:gd name="connsiteY405" fmla="*/ 156438 h 371475"/>
                <a:gd name="connsiteX406" fmla="*/ 73133 w 381000"/>
                <a:gd name="connsiteY406" fmla="*/ 156029 h 371475"/>
                <a:gd name="connsiteX407" fmla="*/ 75962 w 381000"/>
                <a:gd name="connsiteY407" fmla="*/ 156534 h 371475"/>
                <a:gd name="connsiteX408" fmla="*/ 78648 w 381000"/>
                <a:gd name="connsiteY408" fmla="*/ 157924 h 371475"/>
                <a:gd name="connsiteX409" fmla="*/ 80753 w 381000"/>
                <a:gd name="connsiteY409" fmla="*/ 158296 h 371475"/>
                <a:gd name="connsiteX410" fmla="*/ 74533 w 381000"/>
                <a:gd name="connsiteY410" fmla="*/ 154572 h 371475"/>
                <a:gd name="connsiteX411" fmla="*/ 64437 w 381000"/>
                <a:gd name="connsiteY411" fmla="*/ 155829 h 371475"/>
                <a:gd name="connsiteX412" fmla="*/ 62256 w 381000"/>
                <a:gd name="connsiteY412" fmla="*/ 155353 h 371475"/>
                <a:gd name="connsiteX413" fmla="*/ 60427 w 381000"/>
                <a:gd name="connsiteY413" fmla="*/ 154524 h 371475"/>
                <a:gd name="connsiteX414" fmla="*/ 59703 w 381000"/>
                <a:gd name="connsiteY414" fmla="*/ 151781 h 371475"/>
                <a:gd name="connsiteX415" fmla="*/ 61141 w 381000"/>
                <a:gd name="connsiteY415" fmla="*/ 150552 h 371475"/>
                <a:gd name="connsiteX416" fmla="*/ 62436 w 381000"/>
                <a:gd name="connsiteY416" fmla="*/ 148266 h 371475"/>
                <a:gd name="connsiteX417" fmla="*/ 60970 w 381000"/>
                <a:gd name="connsiteY417" fmla="*/ 146666 h 371475"/>
                <a:gd name="connsiteX418" fmla="*/ 59065 w 381000"/>
                <a:gd name="connsiteY418" fmla="*/ 146056 h 371475"/>
                <a:gd name="connsiteX419" fmla="*/ 56074 w 381000"/>
                <a:gd name="connsiteY419" fmla="*/ 146085 h 371475"/>
                <a:gd name="connsiteX420" fmla="*/ 53283 w 381000"/>
                <a:gd name="connsiteY420" fmla="*/ 146570 h 371475"/>
                <a:gd name="connsiteX421" fmla="*/ 52578 w 381000"/>
                <a:gd name="connsiteY421" fmla="*/ 145647 h 371475"/>
                <a:gd name="connsiteX422" fmla="*/ 54283 w 381000"/>
                <a:gd name="connsiteY422" fmla="*/ 143094 h 371475"/>
                <a:gd name="connsiteX423" fmla="*/ 52835 w 381000"/>
                <a:gd name="connsiteY423" fmla="*/ 142161 h 371475"/>
                <a:gd name="connsiteX424" fmla="*/ 50902 w 381000"/>
                <a:gd name="connsiteY424" fmla="*/ 142599 h 371475"/>
                <a:gd name="connsiteX425" fmla="*/ 48101 w 381000"/>
                <a:gd name="connsiteY425" fmla="*/ 143122 h 371475"/>
                <a:gd name="connsiteX426" fmla="*/ 45425 w 381000"/>
                <a:gd name="connsiteY426" fmla="*/ 142322 h 371475"/>
                <a:gd name="connsiteX427" fmla="*/ 42891 w 381000"/>
                <a:gd name="connsiteY427" fmla="*/ 139417 h 371475"/>
                <a:gd name="connsiteX428" fmla="*/ 41215 w 381000"/>
                <a:gd name="connsiteY428" fmla="*/ 139436 h 371475"/>
                <a:gd name="connsiteX429" fmla="*/ 40062 w 381000"/>
                <a:gd name="connsiteY429" fmla="*/ 139798 h 371475"/>
                <a:gd name="connsiteX430" fmla="*/ 38357 w 381000"/>
                <a:gd name="connsiteY430" fmla="*/ 138674 h 371475"/>
                <a:gd name="connsiteX431" fmla="*/ 36557 w 381000"/>
                <a:gd name="connsiteY431" fmla="*/ 138398 h 371475"/>
                <a:gd name="connsiteX432" fmla="*/ 35271 w 381000"/>
                <a:gd name="connsiteY432" fmla="*/ 138769 h 371475"/>
                <a:gd name="connsiteX433" fmla="*/ 33566 w 381000"/>
                <a:gd name="connsiteY433" fmla="*/ 137103 h 371475"/>
                <a:gd name="connsiteX434" fmla="*/ 23051 w 381000"/>
                <a:gd name="connsiteY434" fmla="*/ 133750 h 371475"/>
                <a:gd name="connsiteX435" fmla="*/ 18517 w 381000"/>
                <a:gd name="connsiteY435" fmla="*/ 133340 h 371475"/>
                <a:gd name="connsiteX436" fmla="*/ 14354 w 381000"/>
                <a:gd name="connsiteY436" fmla="*/ 134855 h 371475"/>
                <a:gd name="connsiteX437" fmla="*/ 12059 w 381000"/>
                <a:gd name="connsiteY437" fmla="*/ 134331 h 371475"/>
                <a:gd name="connsiteX438" fmla="*/ 10373 w 381000"/>
                <a:gd name="connsiteY438" fmla="*/ 132159 h 371475"/>
                <a:gd name="connsiteX439" fmla="*/ 8963 w 381000"/>
                <a:gd name="connsiteY439" fmla="*/ 128521 h 371475"/>
                <a:gd name="connsiteX440" fmla="*/ 2257 w 381000"/>
                <a:gd name="connsiteY440" fmla="*/ 125711 h 371475"/>
                <a:gd name="connsiteX441" fmla="*/ 3581 w 381000"/>
                <a:gd name="connsiteY441" fmla="*/ 123863 h 371475"/>
                <a:gd name="connsiteX442" fmla="*/ 6706 w 381000"/>
                <a:gd name="connsiteY442" fmla="*/ 123425 h 371475"/>
                <a:gd name="connsiteX443" fmla="*/ 10296 w 381000"/>
                <a:gd name="connsiteY443" fmla="*/ 122148 h 371475"/>
                <a:gd name="connsiteX444" fmla="*/ 11592 w 381000"/>
                <a:gd name="connsiteY444" fmla="*/ 120500 h 371475"/>
                <a:gd name="connsiteX445" fmla="*/ 8782 w 381000"/>
                <a:gd name="connsiteY445" fmla="*/ 118586 h 371475"/>
                <a:gd name="connsiteX446" fmla="*/ 6706 w 381000"/>
                <a:gd name="connsiteY446" fmla="*/ 118110 h 371475"/>
                <a:gd name="connsiteX447" fmla="*/ 5848 w 381000"/>
                <a:gd name="connsiteY447" fmla="*/ 117424 h 371475"/>
                <a:gd name="connsiteX448" fmla="*/ 4972 w 381000"/>
                <a:gd name="connsiteY448" fmla="*/ 115700 h 371475"/>
                <a:gd name="connsiteX449" fmla="*/ 6210 w 381000"/>
                <a:gd name="connsiteY449" fmla="*/ 114910 h 371475"/>
                <a:gd name="connsiteX450" fmla="*/ 7087 w 381000"/>
                <a:gd name="connsiteY450" fmla="*/ 115328 h 371475"/>
                <a:gd name="connsiteX451" fmla="*/ 9620 w 381000"/>
                <a:gd name="connsiteY451" fmla="*/ 115576 h 371475"/>
                <a:gd name="connsiteX452" fmla="*/ 13945 w 381000"/>
                <a:gd name="connsiteY452" fmla="*/ 115157 h 371475"/>
                <a:gd name="connsiteX453" fmla="*/ 12335 w 381000"/>
                <a:gd name="connsiteY453" fmla="*/ 113414 h 371475"/>
                <a:gd name="connsiteX454" fmla="*/ 10659 w 381000"/>
                <a:gd name="connsiteY454" fmla="*/ 113024 h 371475"/>
                <a:gd name="connsiteX455" fmla="*/ 9887 w 381000"/>
                <a:gd name="connsiteY455" fmla="*/ 112585 h 371475"/>
                <a:gd name="connsiteX456" fmla="*/ 6363 w 381000"/>
                <a:gd name="connsiteY456" fmla="*/ 112395 h 371475"/>
                <a:gd name="connsiteX457" fmla="*/ 4763 w 381000"/>
                <a:gd name="connsiteY457" fmla="*/ 112995 h 371475"/>
                <a:gd name="connsiteX458" fmla="*/ 1162 w 381000"/>
                <a:gd name="connsiteY458" fmla="*/ 112766 h 371475"/>
                <a:gd name="connsiteX459" fmla="*/ 381 w 381000"/>
                <a:gd name="connsiteY459" fmla="*/ 110890 h 371475"/>
                <a:gd name="connsiteX460" fmla="*/ 0 w 381000"/>
                <a:gd name="connsiteY460" fmla="*/ 109271 h 371475"/>
                <a:gd name="connsiteX461" fmla="*/ 1114 w 381000"/>
                <a:gd name="connsiteY461" fmla="*/ 105670 h 371475"/>
                <a:gd name="connsiteX462" fmla="*/ 6182 w 381000"/>
                <a:gd name="connsiteY462" fmla="*/ 102441 h 371475"/>
                <a:gd name="connsiteX463" fmla="*/ 18812 w 381000"/>
                <a:gd name="connsiteY463" fmla="*/ 98907 h 371475"/>
                <a:gd name="connsiteX464" fmla="*/ 24241 w 381000"/>
                <a:gd name="connsiteY464" fmla="*/ 99422 h 371475"/>
                <a:gd name="connsiteX465" fmla="*/ 28004 w 381000"/>
                <a:gd name="connsiteY465" fmla="*/ 98784 h 371475"/>
                <a:gd name="connsiteX466" fmla="*/ 32518 w 381000"/>
                <a:gd name="connsiteY466" fmla="*/ 96555 h 371475"/>
                <a:gd name="connsiteX467" fmla="*/ 34509 w 381000"/>
                <a:gd name="connsiteY467" fmla="*/ 94640 h 371475"/>
                <a:gd name="connsiteX468" fmla="*/ 40929 w 381000"/>
                <a:gd name="connsiteY468" fmla="*/ 93516 h 371475"/>
                <a:gd name="connsiteX469" fmla="*/ 47025 w 381000"/>
                <a:gd name="connsiteY469" fmla="*/ 95545 h 371475"/>
                <a:gd name="connsiteX470" fmla="*/ 52645 w 381000"/>
                <a:gd name="connsiteY470" fmla="*/ 103203 h 371475"/>
                <a:gd name="connsiteX471" fmla="*/ 55331 w 381000"/>
                <a:gd name="connsiteY471" fmla="*/ 105794 h 371475"/>
                <a:gd name="connsiteX472" fmla="*/ 61913 w 381000"/>
                <a:gd name="connsiteY472" fmla="*/ 101298 h 371475"/>
                <a:gd name="connsiteX473" fmla="*/ 71714 w 381000"/>
                <a:gd name="connsiteY473" fmla="*/ 101432 h 371475"/>
                <a:gd name="connsiteX474" fmla="*/ 73733 w 381000"/>
                <a:gd name="connsiteY474" fmla="*/ 103965 h 371475"/>
                <a:gd name="connsiteX475" fmla="*/ 74552 w 381000"/>
                <a:gd name="connsiteY475" fmla="*/ 101832 h 371475"/>
                <a:gd name="connsiteX476" fmla="*/ 76352 w 381000"/>
                <a:gd name="connsiteY476" fmla="*/ 99326 h 371475"/>
                <a:gd name="connsiteX477" fmla="*/ 77791 w 381000"/>
                <a:gd name="connsiteY477" fmla="*/ 100469 h 371475"/>
                <a:gd name="connsiteX478" fmla="*/ 78524 w 381000"/>
                <a:gd name="connsiteY478" fmla="*/ 102022 h 371475"/>
                <a:gd name="connsiteX479" fmla="*/ 88868 w 381000"/>
                <a:gd name="connsiteY479" fmla="*/ 101584 h 371475"/>
                <a:gd name="connsiteX480" fmla="*/ 90497 w 381000"/>
                <a:gd name="connsiteY480" fmla="*/ 101136 h 371475"/>
                <a:gd name="connsiteX481" fmla="*/ 87716 w 381000"/>
                <a:gd name="connsiteY481" fmla="*/ 99317 h 371475"/>
                <a:gd name="connsiteX482" fmla="*/ 85449 w 381000"/>
                <a:gd name="connsiteY482" fmla="*/ 94955 h 371475"/>
                <a:gd name="connsiteX483" fmla="*/ 84973 w 381000"/>
                <a:gd name="connsiteY483" fmla="*/ 78829 h 371475"/>
                <a:gd name="connsiteX484" fmla="*/ 82105 w 381000"/>
                <a:gd name="connsiteY484" fmla="*/ 74304 h 371475"/>
                <a:gd name="connsiteX485" fmla="*/ 78819 w 381000"/>
                <a:gd name="connsiteY485" fmla="*/ 67056 h 371475"/>
                <a:gd name="connsiteX486" fmla="*/ 77305 w 381000"/>
                <a:gd name="connsiteY486" fmla="*/ 62741 h 371475"/>
                <a:gd name="connsiteX487" fmla="*/ 77162 w 381000"/>
                <a:gd name="connsiteY487" fmla="*/ 61246 h 371475"/>
                <a:gd name="connsiteX488" fmla="*/ 77667 w 381000"/>
                <a:gd name="connsiteY488" fmla="*/ 59083 h 371475"/>
                <a:gd name="connsiteX489" fmla="*/ 81705 w 381000"/>
                <a:gd name="connsiteY489" fmla="*/ 59198 h 371475"/>
                <a:gd name="connsiteX490" fmla="*/ 84830 w 381000"/>
                <a:gd name="connsiteY490" fmla="*/ 59750 h 371475"/>
                <a:gd name="connsiteX491" fmla="*/ 90783 w 381000"/>
                <a:gd name="connsiteY491" fmla="*/ 58121 h 371475"/>
                <a:gd name="connsiteX492" fmla="*/ 93640 w 381000"/>
                <a:gd name="connsiteY492" fmla="*/ 59236 h 371475"/>
                <a:gd name="connsiteX493" fmla="*/ 93469 w 381000"/>
                <a:gd name="connsiteY493" fmla="*/ 62608 h 371475"/>
                <a:gd name="connsiteX494" fmla="*/ 94345 w 381000"/>
                <a:gd name="connsiteY494" fmla="*/ 66856 h 371475"/>
                <a:gd name="connsiteX495" fmla="*/ 95336 w 381000"/>
                <a:gd name="connsiteY495" fmla="*/ 68913 h 371475"/>
                <a:gd name="connsiteX496" fmla="*/ 96850 w 381000"/>
                <a:gd name="connsiteY496" fmla="*/ 71247 h 371475"/>
                <a:gd name="connsiteX497" fmla="*/ 101641 w 381000"/>
                <a:gd name="connsiteY497" fmla="*/ 71037 h 371475"/>
                <a:gd name="connsiteX498" fmla="*/ 106814 w 381000"/>
                <a:gd name="connsiteY498" fmla="*/ 72409 h 371475"/>
                <a:gd name="connsiteX499" fmla="*/ 113357 w 381000"/>
                <a:gd name="connsiteY499" fmla="*/ 72619 h 371475"/>
                <a:gd name="connsiteX500" fmla="*/ 122911 w 381000"/>
                <a:gd name="connsiteY500" fmla="*/ 74981 h 371475"/>
                <a:gd name="connsiteX501" fmla="*/ 126978 w 381000"/>
                <a:gd name="connsiteY501" fmla="*/ 73609 h 371475"/>
                <a:gd name="connsiteX502" fmla="*/ 130921 w 381000"/>
                <a:gd name="connsiteY502" fmla="*/ 70685 h 371475"/>
                <a:gd name="connsiteX503" fmla="*/ 138427 w 381000"/>
                <a:gd name="connsiteY503" fmla="*/ 68761 h 371475"/>
                <a:gd name="connsiteX504" fmla="*/ 139027 w 381000"/>
                <a:gd name="connsiteY504" fmla="*/ 67751 h 371475"/>
                <a:gd name="connsiteX505" fmla="*/ 134703 w 381000"/>
                <a:gd name="connsiteY505" fmla="*/ 68151 h 371475"/>
                <a:gd name="connsiteX506" fmla="*/ 130740 w 381000"/>
                <a:gd name="connsiteY506" fmla="*/ 66294 h 371475"/>
                <a:gd name="connsiteX507" fmla="*/ 130207 w 381000"/>
                <a:gd name="connsiteY507" fmla="*/ 64284 h 371475"/>
                <a:gd name="connsiteX508" fmla="*/ 130664 w 381000"/>
                <a:gd name="connsiteY508" fmla="*/ 62474 h 371475"/>
                <a:gd name="connsiteX509" fmla="*/ 132274 w 381000"/>
                <a:gd name="connsiteY509" fmla="*/ 58302 h 371475"/>
                <a:gd name="connsiteX510" fmla="*/ 143761 w 381000"/>
                <a:gd name="connsiteY510" fmla="*/ 51701 h 371475"/>
                <a:gd name="connsiteX511" fmla="*/ 151990 w 381000"/>
                <a:gd name="connsiteY511" fmla="*/ 49749 h 371475"/>
                <a:gd name="connsiteX512" fmla="*/ 160582 w 381000"/>
                <a:gd name="connsiteY512" fmla="*/ 46101 h 371475"/>
                <a:gd name="connsiteX513" fmla="*/ 164907 w 381000"/>
                <a:gd name="connsiteY513" fmla="*/ 42358 h 371475"/>
                <a:gd name="connsiteX514" fmla="*/ 167764 w 381000"/>
                <a:gd name="connsiteY514" fmla="*/ 37509 h 371475"/>
                <a:gd name="connsiteX515" fmla="*/ 168688 w 381000"/>
                <a:gd name="connsiteY515" fmla="*/ 36443 h 371475"/>
                <a:gd name="connsiteX516" fmla="*/ 169878 w 381000"/>
                <a:gd name="connsiteY516" fmla="*/ 35547 h 371475"/>
                <a:gd name="connsiteX517" fmla="*/ 168773 w 381000"/>
                <a:gd name="connsiteY517" fmla="*/ 33804 h 371475"/>
                <a:gd name="connsiteX518" fmla="*/ 169516 w 381000"/>
                <a:gd name="connsiteY518" fmla="*/ 15135 h 371475"/>
                <a:gd name="connsiteX519" fmla="*/ 170317 w 381000"/>
                <a:gd name="connsiteY519" fmla="*/ 11754 h 371475"/>
                <a:gd name="connsiteX520" fmla="*/ 171993 w 381000"/>
                <a:gd name="connsiteY520" fmla="*/ 8982 h 371475"/>
                <a:gd name="connsiteX521" fmla="*/ 174546 w 381000"/>
                <a:gd name="connsiteY521" fmla="*/ 6839 h 371475"/>
                <a:gd name="connsiteX522" fmla="*/ 178413 w 381000"/>
                <a:gd name="connsiteY522" fmla="*/ 4515 h 371475"/>
                <a:gd name="connsiteX523" fmla="*/ 192672 w 381000"/>
                <a:gd name="connsiteY523" fmla="*/ 1305 h 371475"/>
                <a:gd name="connsiteX524" fmla="*/ 194786 w 381000"/>
                <a:gd name="connsiteY524" fmla="*/ 0 h 371475"/>
                <a:gd name="connsiteX525" fmla="*/ 195082 w 381000"/>
                <a:gd name="connsiteY525" fmla="*/ 2019 h 371475"/>
                <a:gd name="connsiteX526" fmla="*/ 196120 w 381000"/>
                <a:gd name="connsiteY526" fmla="*/ 4600 h 371475"/>
                <a:gd name="connsiteX527" fmla="*/ 196834 w 381000"/>
                <a:gd name="connsiteY527" fmla="*/ 6010 h 371475"/>
                <a:gd name="connsiteX528" fmla="*/ 196234 w 381000"/>
                <a:gd name="connsiteY528" fmla="*/ 7848 h 371475"/>
                <a:gd name="connsiteX529" fmla="*/ 196701 w 381000"/>
                <a:gd name="connsiteY529" fmla="*/ 9363 h 371475"/>
                <a:gd name="connsiteX530" fmla="*/ 198634 w 381000"/>
                <a:gd name="connsiteY530" fmla="*/ 12087 h 371475"/>
                <a:gd name="connsiteX531" fmla="*/ 201044 w 381000"/>
                <a:gd name="connsiteY531" fmla="*/ 14649 h 371475"/>
                <a:gd name="connsiteX532" fmla="*/ 203197 w 381000"/>
                <a:gd name="connsiteY532" fmla="*/ 16288 h 371475"/>
                <a:gd name="connsiteX533" fmla="*/ 203854 w 381000"/>
                <a:gd name="connsiteY533" fmla="*/ 16040 h 371475"/>
                <a:gd name="connsiteX534" fmla="*/ 95841 w 381000"/>
                <a:gd name="connsiteY534" fmla="*/ 209074 h 371475"/>
                <a:gd name="connsiteX535" fmla="*/ 94898 w 381000"/>
                <a:gd name="connsiteY535" fmla="*/ 212426 h 371475"/>
                <a:gd name="connsiteX536" fmla="*/ 93107 w 381000"/>
                <a:gd name="connsiteY536" fmla="*/ 209340 h 371475"/>
                <a:gd name="connsiteX537" fmla="*/ 90745 w 381000"/>
                <a:gd name="connsiteY537" fmla="*/ 206635 h 371475"/>
                <a:gd name="connsiteX538" fmla="*/ 90202 w 381000"/>
                <a:gd name="connsiteY538" fmla="*/ 204130 h 371475"/>
                <a:gd name="connsiteX539" fmla="*/ 90202 w 381000"/>
                <a:gd name="connsiteY539" fmla="*/ 203463 h 371475"/>
                <a:gd name="connsiteX540" fmla="*/ 92974 w 381000"/>
                <a:gd name="connsiteY540" fmla="*/ 205292 h 371475"/>
                <a:gd name="connsiteX541" fmla="*/ 95841 w 381000"/>
                <a:gd name="connsiteY541" fmla="*/ 209074 h 371475"/>
                <a:gd name="connsiteX542" fmla="*/ 380762 w 381000"/>
                <a:gd name="connsiteY542" fmla="*/ 324564 h 371475"/>
                <a:gd name="connsiteX543" fmla="*/ 380067 w 381000"/>
                <a:gd name="connsiteY543" fmla="*/ 329889 h 371475"/>
                <a:gd name="connsiteX544" fmla="*/ 380572 w 381000"/>
                <a:gd name="connsiteY544" fmla="*/ 331441 h 371475"/>
                <a:gd name="connsiteX545" fmla="*/ 381543 w 381000"/>
                <a:gd name="connsiteY545" fmla="*/ 332527 h 371475"/>
                <a:gd name="connsiteX546" fmla="*/ 381991 w 381000"/>
                <a:gd name="connsiteY546" fmla="*/ 333718 h 371475"/>
                <a:gd name="connsiteX547" fmla="*/ 382800 w 381000"/>
                <a:gd name="connsiteY547" fmla="*/ 347834 h 371475"/>
                <a:gd name="connsiteX548" fmla="*/ 382648 w 381000"/>
                <a:gd name="connsiteY548" fmla="*/ 348958 h 371475"/>
                <a:gd name="connsiteX549" fmla="*/ 379381 w 381000"/>
                <a:gd name="connsiteY549" fmla="*/ 354606 h 371475"/>
                <a:gd name="connsiteX550" fmla="*/ 378648 w 381000"/>
                <a:gd name="connsiteY550" fmla="*/ 356254 h 371475"/>
                <a:gd name="connsiteX551" fmla="*/ 378485 w 381000"/>
                <a:gd name="connsiteY551" fmla="*/ 363226 h 371475"/>
                <a:gd name="connsiteX552" fmla="*/ 377933 w 381000"/>
                <a:gd name="connsiteY552" fmla="*/ 365093 h 371475"/>
                <a:gd name="connsiteX553" fmla="*/ 376771 w 381000"/>
                <a:gd name="connsiteY553" fmla="*/ 366931 h 371475"/>
                <a:gd name="connsiteX554" fmla="*/ 374704 w 381000"/>
                <a:gd name="connsiteY554" fmla="*/ 372875 h 371475"/>
                <a:gd name="connsiteX555" fmla="*/ 372913 w 381000"/>
                <a:gd name="connsiteY555" fmla="*/ 375542 h 371475"/>
                <a:gd name="connsiteX556" fmla="*/ 368017 w 381000"/>
                <a:gd name="connsiteY556" fmla="*/ 372285 h 371475"/>
                <a:gd name="connsiteX557" fmla="*/ 365132 w 381000"/>
                <a:gd name="connsiteY557" fmla="*/ 370875 h 371475"/>
                <a:gd name="connsiteX558" fmla="*/ 363722 w 381000"/>
                <a:gd name="connsiteY558" fmla="*/ 369360 h 371475"/>
                <a:gd name="connsiteX559" fmla="*/ 362798 w 381000"/>
                <a:gd name="connsiteY559" fmla="*/ 368313 h 371475"/>
                <a:gd name="connsiteX560" fmla="*/ 363398 w 381000"/>
                <a:gd name="connsiteY560" fmla="*/ 366913 h 371475"/>
                <a:gd name="connsiteX561" fmla="*/ 364712 w 381000"/>
                <a:gd name="connsiteY561" fmla="*/ 365455 h 371475"/>
                <a:gd name="connsiteX562" fmla="*/ 364922 w 381000"/>
                <a:gd name="connsiteY562" fmla="*/ 364302 h 371475"/>
                <a:gd name="connsiteX563" fmla="*/ 361826 w 381000"/>
                <a:gd name="connsiteY563" fmla="*/ 363007 h 371475"/>
                <a:gd name="connsiteX564" fmla="*/ 360407 w 381000"/>
                <a:gd name="connsiteY564" fmla="*/ 362140 h 371475"/>
                <a:gd name="connsiteX565" fmla="*/ 360426 w 381000"/>
                <a:gd name="connsiteY565" fmla="*/ 360616 h 371475"/>
                <a:gd name="connsiteX566" fmla="*/ 361493 w 381000"/>
                <a:gd name="connsiteY566" fmla="*/ 358245 h 371475"/>
                <a:gd name="connsiteX567" fmla="*/ 361007 w 381000"/>
                <a:gd name="connsiteY567" fmla="*/ 356283 h 371475"/>
                <a:gd name="connsiteX568" fmla="*/ 359216 w 381000"/>
                <a:gd name="connsiteY568" fmla="*/ 356378 h 371475"/>
                <a:gd name="connsiteX569" fmla="*/ 357826 w 381000"/>
                <a:gd name="connsiteY569" fmla="*/ 356082 h 371475"/>
                <a:gd name="connsiteX570" fmla="*/ 357645 w 381000"/>
                <a:gd name="connsiteY570" fmla="*/ 355063 h 371475"/>
                <a:gd name="connsiteX571" fmla="*/ 358664 w 381000"/>
                <a:gd name="connsiteY571" fmla="*/ 353758 h 371475"/>
                <a:gd name="connsiteX572" fmla="*/ 359978 w 381000"/>
                <a:gd name="connsiteY572" fmla="*/ 352054 h 371475"/>
                <a:gd name="connsiteX573" fmla="*/ 359940 w 381000"/>
                <a:gd name="connsiteY573" fmla="*/ 350167 h 371475"/>
                <a:gd name="connsiteX574" fmla="*/ 358350 w 381000"/>
                <a:gd name="connsiteY574" fmla="*/ 349358 h 371475"/>
                <a:gd name="connsiteX575" fmla="*/ 356911 w 381000"/>
                <a:gd name="connsiteY575" fmla="*/ 347824 h 371475"/>
                <a:gd name="connsiteX576" fmla="*/ 356330 w 381000"/>
                <a:gd name="connsiteY576" fmla="*/ 345738 h 371475"/>
                <a:gd name="connsiteX577" fmla="*/ 357445 w 381000"/>
                <a:gd name="connsiteY577" fmla="*/ 344310 h 371475"/>
                <a:gd name="connsiteX578" fmla="*/ 359255 w 381000"/>
                <a:gd name="connsiteY578" fmla="*/ 343395 h 371475"/>
                <a:gd name="connsiteX579" fmla="*/ 357921 w 381000"/>
                <a:gd name="connsiteY579" fmla="*/ 341252 h 371475"/>
                <a:gd name="connsiteX580" fmla="*/ 357026 w 381000"/>
                <a:gd name="connsiteY580" fmla="*/ 341204 h 371475"/>
                <a:gd name="connsiteX581" fmla="*/ 356311 w 381000"/>
                <a:gd name="connsiteY581" fmla="*/ 340738 h 371475"/>
                <a:gd name="connsiteX582" fmla="*/ 356902 w 381000"/>
                <a:gd name="connsiteY582" fmla="*/ 339747 h 371475"/>
                <a:gd name="connsiteX583" fmla="*/ 358302 w 381000"/>
                <a:gd name="connsiteY583" fmla="*/ 338261 h 371475"/>
                <a:gd name="connsiteX584" fmla="*/ 360255 w 381000"/>
                <a:gd name="connsiteY584" fmla="*/ 333813 h 371475"/>
                <a:gd name="connsiteX585" fmla="*/ 362969 w 381000"/>
                <a:gd name="connsiteY585" fmla="*/ 331708 h 371475"/>
                <a:gd name="connsiteX586" fmla="*/ 367789 w 381000"/>
                <a:gd name="connsiteY586" fmla="*/ 330355 h 371475"/>
                <a:gd name="connsiteX587" fmla="*/ 369094 w 381000"/>
                <a:gd name="connsiteY587" fmla="*/ 329755 h 371475"/>
                <a:gd name="connsiteX588" fmla="*/ 370284 w 381000"/>
                <a:gd name="connsiteY588" fmla="*/ 328184 h 371475"/>
                <a:gd name="connsiteX589" fmla="*/ 371608 w 381000"/>
                <a:gd name="connsiteY589" fmla="*/ 327174 h 371475"/>
                <a:gd name="connsiteX590" fmla="*/ 373218 w 381000"/>
                <a:gd name="connsiteY590" fmla="*/ 327307 h 371475"/>
                <a:gd name="connsiteX591" fmla="*/ 374704 w 381000"/>
                <a:gd name="connsiteY591" fmla="*/ 327908 h 371475"/>
                <a:gd name="connsiteX592" fmla="*/ 375618 w 381000"/>
                <a:gd name="connsiteY592" fmla="*/ 328555 h 371475"/>
                <a:gd name="connsiteX593" fmla="*/ 376304 w 381000"/>
                <a:gd name="connsiteY593" fmla="*/ 327879 h 371475"/>
                <a:gd name="connsiteX594" fmla="*/ 376971 w 381000"/>
                <a:gd name="connsiteY594" fmla="*/ 325926 h 371475"/>
                <a:gd name="connsiteX595" fmla="*/ 376561 w 381000"/>
                <a:gd name="connsiteY595" fmla="*/ 324212 h 371475"/>
                <a:gd name="connsiteX596" fmla="*/ 376771 w 381000"/>
                <a:gd name="connsiteY596" fmla="*/ 319497 h 371475"/>
                <a:gd name="connsiteX597" fmla="*/ 377628 w 381000"/>
                <a:gd name="connsiteY597" fmla="*/ 316821 h 371475"/>
                <a:gd name="connsiteX598" fmla="*/ 379019 w 381000"/>
                <a:gd name="connsiteY598" fmla="*/ 316668 h 371475"/>
                <a:gd name="connsiteX599" fmla="*/ 380295 w 381000"/>
                <a:gd name="connsiteY599" fmla="*/ 318144 h 371475"/>
                <a:gd name="connsiteX600" fmla="*/ 380238 w 381000"/>
                <a:gd name="connsiteY600" fmla="*/ 319449 h 371475"/>
                <a:gd name="connsiteX601" fmla="*/ 380714 w 381000"/>
                <a:gd name="connsiteY601" fmla="*/ 322536 h 371475"/>
                <a:gd name="connsiteX602" fmla="*/ 380762 w 381000"/>
                <a:gd name="connsiteY602" fmla="*/ 32456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Lst>
              <a:rect l="l" t="t" r="r" b="b"/>
              <a:pathLst>
                <a:path w="381000" h="371475">
                  <a:moveTo>
                    <a:pt x="203854" y="16040"/>
                  </a:moveTo>
                  <a:lnTo>
                    <a:pt x="205445" y="15573"/>
                  </a:lnTo>
                  <a:lnTo>
                    <a:pt x="208141" y="13897"/>
                  </a:lnTo>
                  <a:lnTo>
                    <a:pt x="210388" y="13363"/>
                  </a:lnTo>
                  <a:lnTo>
                    <a:pt x="211674" y="14649"/>
                  </a:lnTo>
                  <a:lnTo>
                    <a:pt x="212398" y="15383"/>
                  </a:lnTo>
                  <a:lnTo>
                    <a:pt x="213808" y="18278"/>
                  </a:lnTo>
                  <a:lnTo>
                    <a:pt x="214208" y="21288"/>
                  </a:lnTo>
                  <a:lnTo>
                    <a:pt x="214836" y="23793"/>
                  </a:lnTo>
                  <a:lnTo>
                    <a:pt x="215980" y="24803"/>
                  </a:lnTo>
                  <a:lnTo>
                    <a:pt x="220275" y="25136"/>
                  </a:lnTo>
                  <a:lnTo>
                    <a:pt x="223447" y="26060"/>
                  </a:lnTo>
                  <a:lnTo>
                    <a:pt x="224285" y="26898"/>
                  </a:lnTo>
                  <a:lnTo>
                    <a:pt x="225371" y="32442"/>
                  </a:lnTo>
                  <a:lnTo>
                    <a:pt x="225962" y="33223"/>
                  </a:lnTo>
                  <a:lnTo>
                    <a:pt x="226752" y="32575"/>
                  </a:lnTo>
                  <a:lnTo>
                    <a:pt x="227533" y="31661"/>
                  </a:lnTo>
                  <a:lnTo>
                    <a:pt x="228619" y="31518"/>
                  </a:lnTo>
                  <a:lnTo>
                    <a:pt x="230477" y="31870"/>
                  </a:lnTo>
                  <a:lnTo>
                    <a:pt x="232924" y="31985"/>
                  </a:lnTo>
                  <a:lnTo>
                    <a:pt x="235448" y="32595"/>
                  </a:lnTo>
                  <a:lnTo>
                    <a:pt x="238935" y="35719"/>
                  </a:lnTo>
                  <a:lnTo>
                    <a:pt x="238801" y="36747"/>
                  </a:lnTo>
                  <a:lnTo>
                    <a:pt x="238125" y="38548"/>
                  </a:lnTo>
                  <a:lnTo>
                    <a:pt x="237887" y="39986"/>
                  </a:lnTo>
                  <a:lnTo>
                    <a:pt x="238487" y="40567"/>
                  </a:lnTo>
                  <a:lnTo>
                    <a:pt x="239411" y="42053"/>
                  </a:lnTo>
                  <a:lnTo>
                    <a:pt x="239192" y="43767"/>
                  </a:lnTo>
                  <a:lnTo>
                    <a:pt x="238297" y="44967"/>
                  </a:lnTo>
                  <a:lnTo>
                    <a:pt x="237935" y="45958"/>
                  </a:lnTo>
                  <a:lnTo>
                    <a:pt x="237935" y="46596"/>
                  </a:lnTo>
                  <a:lnTo>
                    <a:pt x="238268" y="47130"/>
                  </a:lnTo>
                  <a:lnTo>
                    <a:pt x="238982" y="47596"/>
                  </a:lnTo>
                  <a:lnTo>
                    <a:pt x="244135" y="48225"/>
                  </a:lnTo>
                  <a:lnTo>
                    <a:pt x="248850" y="47596"/>
                  </a:lnTo>
                  <a:lnTo>
                    <a:pt x="251822" y="45844"/>
                  </a:lnTo>
                  <a:lnTo>
                    <a:pt x="252327" y="43996"/>
                  </a:lnTo>
                  <a:lnTo>
                    <a:pt x="253165" y="41919"/>
                  </a:lnTo>
                  <a:lnTo>
                    <a:pt x="254937" y="40167"/>
                  </a:lnTo>
                  <a:lnTo>
                    <a:pt x="256156" y="39576"/>
                  </a:lnTo>
                  <a:lnTo>
                    <a:pt x="257280" y="40291"/>
                  </a:lnTo>
                  <a:lnTo>
                    <a:pt x="255394" y="47615"/>
                  </a:lnTo>
                  <a:lnTo>
                    <a:pt x="256775" y="49482"/>
                  </a:lnTo>
                  <a:lnTo>
                    <a:pt x="256975" y="52264"/>
                  </a:lnTo>
                  <a:lnTo>
                    <a:pt x="257470" y="54702"/>
                  </a:lnTo>
                  <a:lnTo>
                    <a:pt x="259156" y="54654"/>
                  </a:lnTo>
                  <a:lnTo>
                    <a:pt x="261195" y="55102"/>
                  </a:lnTo>
                  <a:lnTo>
                    <a:pt x="262642" y="55997"/>
                  </a:lnTo>
                  <a:lnTo>
                    <a:pt x="264328" y="57445"/>
                  </a:lnTo>
                  <a:lnTo>
                    <a:pt x="266757" y="58779"/>
                  </a:lnTo>
                  <a:lnTo>
                    <a:pt x="268462" y="59245"/>
                  </a:lnTo>
                  <a:lnTo>
                    <a:pt x="269081" y="60350"/>
                  </a:lnTo>
                  <a:lnTo>
                    <a:pt x="270463" y="61636"/>
                  </a:lnTo>
                  <a:lnTo>
                    <a:pt x="272634" y="64322"/>
                  </a:lnTo>
                  <a:lnTo>
                    <a:pt x="274577" y="66113"/>
                  </a:lnTo>
                  <a:lnTo>
                    <a:pt x="275520" y="66113"/>
                  </a:lnTo>
                  <a:lnTo>
                    <a:pt x="277330" y="65408"/>
                  </a:lnTo>
                  <a:lnTo>
                    <a:pt x="280016" y="64960"/>
                  </a:lnTo>
                  <a:lnTo>
                    <a:pt x="282130" y="64998"/>
                  </a:lnTo>
                  <a:lnTo>
                    <a:pt x="283035" y="66360"/>
                  </a:lnTo>
                  <a:lnTo>
                    <a:pt x="285122" y="66989"/>
                  </a:lnTo>
                  <a:lnTo>
                    <a:pt x="285855" y="67494"/>
                  </a:lnTo>
                  <a:lnTo>
                    <a:pt x="286674" y="68437"/>
                  </a:lnTo>
                  <a:lnTo>
                    <a:pt x="288065" y="68818"/>
                  </a:lnTo>
                  <a:lnTo>
                    <a:pt x="289741" y="68437"/>
                  </a:lnTo>
                  <a:lnTo>
                    <a:pt x="290960" y="67189"/>
                  </a:lnTo>
                  <a:lnTo>
                    <a:pt x="292589" y="66618"/>
                  </a:lnTo>
                  <a:lnTo>
                    <a:pt x="294227" y="66808"/>
                  </a:lnTo>
                  <a:lnTo>
                    <a:pt x="295170" y="67494"/>
                  </a:lnTo>
                  <a:lnTo>
                    <a:pt x="296961" y="68513"/>
                  </a:lnTo>
                  <a:lnTo>
                    <a:pt x="297971" y="68294"/>
                  </a:lnTo>
                  <a:lnTo>
                    <a:pt x="299999" y="68923"/>
                  </a:lnTo>
                  <a:lnTo>
                    <a:pt x="302038" y="70904"/>
                  </a:lnTo>
                  <a:lnTo>
                    <a:pt x="302895" y="72885"/>
                  </a:lnTo>
                  <a:lnTo>
                    <a:pt x="303114" y="73971"/>
                  </a:lnTo>
                  <a:lnTo>
                    <a:pt x="303990" y="75152"/>
                  </a:lnTo>
                  <a:lnTo>
                    <a:pt x="307410" y="80467"/>
                  </a:lnTo>
                  <a:lnTo>
                    <a:pt x="308496" y="80724"/>
                  </a:lnTo>
                  <a:lnTo>
                    <a:pt x="309686" y="79924"/>
                  </a:lnTo>
                  <a:lnTo>
                    <a:pt x="310458" y="78781"/>
                  </a:lnTo>
                  <a:lnTo>
                    <a:pt x="311572" y="78552"/>
                  </a:lnTo>
                  <a:lnTo>
                    <a:pt x="313363" y="79086"/>
                  </a:lnTo>
                  <a:lnTo>
                    <a:pt x="314516" y="79686"/>
                  </a:lnTo>
                  <a:lnTo>
                    <a:pt x="315068" y="81982"/>
                  </a:lnTo>
                  <a:lnTo>
                    <a:pt x="315459" y="82420"/>
                  </a:lnTo>
                  <a:lnTo>
                    <a:pt x="316230" y="81924"/>
                  </a:lnTo>
                  <a:lnTo>
                    <a:pt x="317611" y="81820"/>
                  </a:lnTo>
                  <a:lnTo>
                    <a:pt x="319821" y="82382"/>
                  </a:lnTo>
                  <a:lnTo>
                    <a:pt x="322850" y="81734"/>
                  </a:lnTo>
                  <a:lnTo>
                    <a:pt x="325279" y="80772"/>
                  </a:lnTo>
                  <a:lnTo>
                    <a:pt x="326517" y="80810"/>
                  </a:lnTo>
                  <a:lnTo>
                    <a:pt x="328517" y="83486"/>
                  </a:lnTo>
                  <a:lnTo>
                    <a:pt x="330803" y="84487"/>
                  </a:lnTo>
                  <a:lnTo>
                    <a:pt x="335832" y="85296"/>
                  </a:lnTo>
                  <a:lnTo>
                    <a:pt x="341233" y="86553"/>
                  </a:lnTo>
                  <a:lnTo>
                    <a:pt x="343357" y="87573"/>
                  </a:lnTo>
                  <a:lnTo>
                    <a:pt x="344805" y="88077"/>
                  </a:lnTo>
                  <a:lnTo>
                    <a:pt x="344957" y="91611"/>
                  </a:lnTo>
                  <a:lnTo>
                    <a:pt x="344519" y="92145"/>
                  </a:lnTo>
                  <a:lnTo>
                    <a:pt x="339138" y="99212"/>
                  </a:lnTo>
                  <a:lnTo>
                    <a:pt x="336871" y="101737"/>
                  </a:lnTo>
                  <a:lnTo>
                    <a:pt x="335718" y="105327"/>
                  </a:lnTo>
                  <a:lnTo>
                    <a:pt x="334928" y="110833"/>
                  </a:lnTo>
                  <a:lnTo>
                    <a:pt x="333337" y="116043"/>
                  </a:lnTo>
                  <a:lnTo>
                    <a:pt x="330956" y="120977"/>
                  </a:lnTo>
                  <a:lnTo>
                    <a:pt x="330089" y="124673"/>
                  </a:lnTo>
                  <a:lnTo>
                    <a:pt x="330737" y="127130"/>
                  </a:lnTo>
                  <a:lnTo>
                    <a:pt x="330327" y="130988"/>
                  </a:lnTo>
                  <a:lnTo>
                    <a:pt x="328870" y="136236"/>
                  </a:lnTo>
                  <a:lnTo>
                    <a:pt x="328622" y="140189"/>
                  </a:lnTo>
                  <a:lnTo>
                    <a:pt x="329594" y="142856"/>
                  </a:lnTo>
                  <a:lnTo>
                    <a:pt x="330937" y="143399"/>
                  </a:lnTo>
                  <a:lnTo>
                    <a:pt x="327708" y="145189"/>
                  </a:lnTo>
                  <a:lnTo>
                    <a:pt x="326974" y="146761"/>
                  </a:lnTo>
                  <a:lnTo>
                    <a:pt x="325707" y="148828"/>
                  </a:lnTo>
                  <a:lnTo>
                    <a:pt x="323650" y="149695"/>
                  </a:lnTo>
                  <a:lnTo>
                    <a:pt x="321583" y="149980"/>
                  </a:lnTo>
                  <a:lnTo>
                    <a:pt x="319907" y="149714"/>
                  </a:lnTo>
                  <a:lnTo>
                    <a:pt x="318954" y="148885"/>
                  </a:lnTo>
                  <a:lnTo>
                    <a:pt x="319002" y="148114"/>
                  </a:lnTo>
                  <a:lnTo>
                    <a:pt x="318116" y="147456"/>
                  </a:lnTo>
                  <a:lnTo>
                    <a:pt x="315916" y="147475"/>
                  </a:lnTo>
                  <a:lnTo>
                    <a:pt x="313639" y="148895"/>
                  </a:lnTo>
                  <a:lnTo>
                    <a:pt x="311820" y="151219"/>
                  </a:lnTo>
                  <a:lnTo>
                    <a:pt x="312382" y="152514"/>
                  </a:lnTo>
                  <a:lnTo>
                    <a:pt x="314058" y="152857"/>
                  </a:lnTo>
                  <a:lnTo>
                    <a:pt x="314497" y="153371"/>
                  </a:lnTo>
                  <a:lnTo>
                    <a:pt x="314497" y="154038"/>
                  </a:lnTo>
                  <a:lnTo>
                    <a:pt x="313906" y="154838"/>
                  </a:lnTo>
                  <a:lnTo>
                    <a:pt x="313201" y="156210"/>
                  </a:lnTo>
                  <a:lnTo>
                    <a:pt x="309686" y="160286"/>
                  </a:lnTo>
                  <a:lnTo>
                    <a:pt x="306143" y="164392"/>
                  </a:lnTo>
                  <a:lnTo>
                    <a:pt x="305571" y="165630"/>
                  </a:lnTo>
                  <a:lnTo>
                    <a:pt x="304448" y="166497"/>
                  </a:lnTo>
                  <a:lnTo>
                    <a:pt x="299942" y="168688"/>
                  </a:lnTo>
                  <a:lnTo>
                    <a:pt x="299476" y="169564"/>
                  </a:lnTo>
                  <a:lnTo>
                    <a:pt x="299218" y="173212"/>
                  </a:lnTo>
                  <a:lnTo>
                    <a:pt x="298713" y="176203"/>
                  </a:lnTo>
                  <a:lnTo>
                    <a:pt x="295370" y="179013"/>
                  </a:lnTo>
                  <a:lnTo>
                    <a:pt x="292046" y="181803"/>
                  </a:lnTo>
                  <a:lnTo>
                    <a:pt x="291217" y="183509"/>
                  </a:lnTo>
                  <a:lnTo>
                    <a:pt x="290617" y="185480"/>
                  </a:lnTo>
                  <a:lnTo>
                    <a:pt x="289579" y="187709"/>
                  </a:lnTo>
                  <a:lnTo>
                    <a:pt x="289370" y="188890"/>
                  </a:lnTo>
                  <a:lnTo>
                    <a:pt x="291056" y="190805"/>
                  </a:lnTo>
                  <a:lnTo>
                    <a:pt x="290856" y="192386"/>
                  </a:lnTo>
                  <a:lnTo>
                    <a:pt x="290322" y="194634"/>
                  </a:lnTo>
                  <a:lnTo>
                    <a:pt x="288732" y="196224"/>
                  </a:lnTo>
                  <a:lnTo>
                    <a:pt x="286960" y="197129"/>
                  </a:lnTo>
                  <a:lnTo>
                    <a:pt x="286998" y="199568"/>
                  </a:lnTo>
                  <a:lnTo>
                    <a:pt x="287941" y="199910"/>
                  </a:lnTo>
                  <a:lnTo>
                    <a:pt x="290074" y="199730"/>
                  </a:lnTo>
                  <a:lnTo>
                    <a:pt x="293094" y="197958"/>
                  </a:lnTo>
                  <a:lnTo>
                    <a:pt x="295065" y="195672"/>
                  </a:lnTo>
                  <a:lnTo>
                    <a:pt x="293904" y="193510"/>
                  </a:lnTo>
                  <a:lnTo>
                    <a:pt x="293761" y="193091"/>
                  </a:lnTo>
                  <a:lnTo>
                    <a:pt x="294046" y="192576"/>
                  </a:lnTo>
                  <a:lnTo>
                    <a:pt x="296380" y="190214"/>
                  </a:lnTo>
                  <a:lnTo>
                    <a:pt x="299238" y="188795"/>
                  </a:lnTo>
                  <a:lnTo>
                    <a:pt x="303228" y="188528"/>
                  </a:lnTo>
                  <a:lnTo>
                    <a:pt x="308038" y="189366"/>
                  </a:lnTo>
                  <a:lnTo>
                    <a:pt x="308515" y="189719"/>
                  </a:lnTo>
                  <a:lnTo>
                    <a:pt x="308286" y="191167"/>
                  </a:lnTo>
                  <a:lnTo>
                    <a:pt x="308734" y="193300"/>
                  </a:lnTo>
                  <a:lnTo>
                    <a:pt x="309601" y="194796"/>
                  </a:lnTo>
                  <a:lnTo>
                    <a:pt x="308410" y="199034"/>
                  </a:lnTo>
                  <a:lnTo>
                    <a:pt x="309315" y="200358"/>
                  </a:lnTo>
                  <a:lnTo>
                    <a:pt x="310715" y="201949"/>
                  </a:lnTo>
                  <a:lnTo>
                    <a:pt x="311763" y="203397"/>
                  </a:lnTo>
                  <a:lnTo>
                    <a:pt x="313268" y="204721"/>
                  </a:lnTo>
                  <a:lnTo>
                    <a:pt x="314611" y="206959"/>
                  </a:lnTo>
                  <a:lnTo>
                    <a:pt x="315068" y="208226"/>
                  </a:lnTo>
                  <a:lnTo>
                    <a:pt x="312916" y="210417"/>
                  </a:lnTo>
                  <a:lnTo>
                    <a:pt x="309277" y="212474"/>
                  </a:lnTo>
                  <a:lnTo>
                    <a:pt x="308867" y="213798"/>
                  </a:lnTo>
                  <a:lnTo>
                    <a:pt x="308915" y="215294"/>
                  </a:lnTo>
                  <a:lnTo>
                    <a:pt x="309324" y="216475"/>
                  </a:lnTo>
                  <a:lnTo>
                    <a:pt x="311334" y="217989"/>
                  </a:lnTo>
                  <a:lnTo>
                    <a:pt x="313496" y="221409"/>
                  </a:lnTo>
                  <a:lnTo>
                    <a:pt x="314868" y="224456"/>
                  </a:lnTo>
                  <a:lnTo>
                    <a:pt x="317868" y="227371"/>
                  </a:lnTo>
                  <a:lnTo>
                    <a:pt x="318602" y="228238"/>
                  </a:lnTo>
                  <a:lnTo>
                    <a:pt x="318411" y="228962"/>
                  </a:lnTo>
                  <a:lnTo>
                    <a:pt x="317621" y="230200"/>
                  </a:lnTo>
                  <a:lnTo>
                    <a:pt x="316592" y="234334"/>
                  </a:lnTo>
                  <a:lnTo>
                    <a:pt x="315363" y="234982"/>
                  </a:lnTo>
                  <a:lnTo>
                    <a:pt x="313992" y="235248"/>
                  </a:lnTo>
                  <a:lnTo>
                    <a:pt x="310277" y="238268"/>
                  </a:lnTo>
                  <a:lnTo>
                    <a:pt x="308620" y="237896"/>
                  </a:lnTo>
                  <a:lnTo>
                    <a:pt x="306267" y="237934"/>
                  </a:lnTo>
                  <a:lnTo>
                    <a:pt x="304543" y="238925"/>
                  </a:lnTo>
                  <a:lnTo>
                    <a:pt x="304733" y="240801"/>
                  </a:lnTo>
                  <a:lnTo>
                    <a:pt x="306248" y="242516"/>
                  </a:lnTo>
                  <a:lnTo>
                    <a:pt x="307134" y="244383"/>
                  </a:lnTo>
                  <a:lnTo>
                    <a:pt x="307496" y="246326"/>
                  </a:lnTo>
                  <a:lnTo>
                    <a:pt x="309172" y="247764"/>
                  </a:lnTo>
                  <a:lnTo>
                    <a:pt x="311534" y="248621"/>
                  </a:lnTo>
                  <a:lnTo>
                    <a:pt x="312887" y="248678"/>
                  </a:lnTo>
                  <a:lnTo>
                    <a:pt x="313763" y="249193"/>
                  </a:lnTo>
                  <a:lnTo>
                    <a:pt x="314297" y="249860"/>
                  </a:lnTo>
                  <a:lnTo>
                    <a:pt x="315316" y="254013"/>
                  </a:lnTo>
                  <a:lnTo>
                    <a:pt x="314706" y="255051"/>
                  </a:lnTo>
                  <a:lnTo>
                    <a:pt x="313430" y="255489"/>
                  </a:lnTo>
                  <a:lnTo>
                    <a:pt x="312668" y="257194"/>
                  </a:lnTo>
                  <a:lnTo>
                    <a:pt x="311153" y="259699"/>
                  </a:lnTo>
                  <a:lnTo>
                    <a:pt x="310296" y="261709"/>
                  </a:lnTo>
                  <a:lnTo>
                    <a:pt x="311248" y="263480"/>
                  </a:lnTo>
                  <a:lnTo>
                    <a:pt x="311648" y="264795"/>
                  </a:lnTo>
                  <a:lnTo>
                    <a:pt x="311144" y="266147"/>
                  </a:lnTo>
                  <a:lnTo>
                    <a:pt x="311820" y="268243"/>
                  </a:lnTo>
                  <a:lnTo>
                    <a:pt x="313611" y="270319"/>
                  </a:lnTo>
                  <a:lnTo>
                    <a:pt x="318478" y="273234"/>
                  </a:lnTo>
                  <a:lnTo>
                    <a:pt x="323002" y="275606"/>
                  </a:lnTo>
                  <a:lnTo>
                    <a:pt x="324403" y="275996"/>
                  </a:lnTo>
                  <a:lnTo>
                    <a:pt x="330518" y="274472"/>
                  </a:lnTo>
                  <a:lnTo>
                    <a:pt x="331527" y="274606"/>
                  </a:lnTo>
                  <a:lnTo>
                    <a:pt x="332270" y="276415"/>
                  </a:lnTo>
                  <a:lnTo>
                    <a:pt x="332594" y="277635"/>
                  </a:lnTo>
                  <a:lnTo>
                    <a:pt x="331908" y="279463"/>
                  </a:lnTo>
                  <a:lnTo>
                    <a:pt x="330222" y="282045"/>
                  </a:lnTo>
                  <a:lnTo>
                    <a:pt x="328432" y="284054"/>
                  </a:lnTo>
                  <a:lnTo>
                    <a:pt x="327346" y="285759"/>
                  </a:lnTo>
                  <a:lnTo>
                    <a:pt x="327574" y="287312"/>
                  </a:lnTo>
                  <a:lnTo>
                    <a:pt x="327641" y="289369"/>
                  </a:lnTo>
                  <a:lnTo>
                    <a:pt x="326184" y="289979"/>
                  </a:lnTo>
                  <a:lnTo>
                    <a:pt x="326136" y="289579"/>
                  </a:lnTo>
                  <a:lnTo>
                    <a:pt x="325536" y="289227"/>
                  </a:lnTo>
                  <a:lnTo>
                    <a:pt x="325022" y="289427"/>
                  </a:lnTo>
                  <a:lnTo>
                    <a:pt x="324621" y="289874"/>
                  </a:lnTo>
                  <a:lnTo>
                    <a:pt x="324565" y="290665"/>
                  </a:lnTo>
                  <a:lnTo>
                    <a:pt x="321459" y="291979"/>
                  </a:lnTo>
                  <a:lnTo>
                    <a:pt x="319316" y="293341"/>
                  </a:lnTo>
                  <a:lnTo>
                    <a:pt x="310848" y="301457"/>
                  </a:lnTo>
                  <a:lnTo>
                    <a:pt x="306886" y="303828"/>
                  </a:lnTo>
                  <a:lnTo>
                    <a:pt x="306105" y="305257"/>
                  </a:lnTo>
                  <a:lnTo>
                    <a:pt x="305295" y="307924"/>
                  </a:lnTo>
                  <a:lnTo>
                    <a:pt x="302971" y="310210"/>
                  </a:lnTo>
                  <a:lnTo>
                    <a:pt x="300933" y="311296"/>
                  </a:lnTo>
                  <a:lnTo>
                    <a:pt x="295894" y="312410"/>
                  </a:lnTo>
                  <a:lnTo>
                    <a:pt x="290827" y="314830"/>
                  </a:lnTo>
                  <a:lnTo>
                    <a:pt x="288541" y="313782"/>
                  </a:lnTo>
                  <a:lnTo>
                    <a:pt x="282635" y="313896"/>
                  </a:lnTo>
                  <a:lnTo>
                    <a:pt x="278949" y="310982"/>
                  </a:lnTo>
                  <a:lnTo>
                    <a:pt x="271862" y="309134"/>
                  </a:lnTo>
                  <a:lnTo>
                    <a:pt x="269558" y="304876"/>
                  </a:lnTo>
                  <a:lnTo>
                    <a:pt x="266329" y="304600"/>
                  </a:lnTo>
                  <a:lnTo>
                    <a:pt x="264214" y="304733"/>
                  </a:lnTo>
                  <a:lnTo>
                    <a:pt x="262947" y="304086"/>
                  </a:lnTo>
                  <a:lnTo>
                    <a:pt x="262624" y="302628"/>
                  </a:lnTo>
                  <a:lnTo>
                    <a:pt x="262595" y="301228"/>
                  </a:lnTo>
                  <a:lnTo>
                    <a:pt x="260356" y="301876"/>
                  </a:lnTo>
                  <a:lnTo>
                    <a:pt x="258642" y="301876"/>
                  </a:lnTo>
                  <a:lnTo>
                    <a:pt x="257623" y="302438"/>
                  </a:lnTo>
                  <a:lnTo>
                    <a:pt x="256823" y="303085"/>
                  </a:lnTo>
                  <a:lnTo>
                    <a:pt x="255870" y="302676"/>
                  </a:lnTo>
                  <a:lnTo>
                    <a:pt x="255318" y="302819"/>
                  </a:lnTo>
                  <a:lnTo>
                    <a:pt x="255365" y="303638"/>
                  </a:lnTo>
                  <a:lnTo>
                    <a:pt x="253308" y="303847"/>
                  </a:lnTo>
                  <a:lnTo>
                    <a:pt x="251070" y="303343"/>
                  </a:lnTo>
                  <a:lnTo>
                    <a:pt x="245212" y="301142"/>
                  </a:lnTo>
                  <a:lnTo>
                    <a:pt x="244316" y="300799"/>
                  </a:lnTo>
                  <a:lnTo>
                    <a:pt x="240249" y="299952"/>
                  </a:lnTo>
                  <a:lnTo>
                    <a:pt x="238611" y="299066"/>
                  </a:lnTo>
                  <a:lnTo>
                    <a:pt x="237277" y="296885"/>
                  </a:lnTo>
                  <a:lnTo>
                    <a:pt x="236268" y="296199"/>
                  </a:lnTo>
                  <a:lnTo>
                    <a:pt x="235668" y="295789"/>
                  </a:lnTo>
                  <a:lnTo>
                    <a:pt x="231877" y="296894"/>
                  </a:lnTo>
                  <a:lnTo>
                    <a:pt x="230562" y="298609"/>
                  </a:lnTo>
                  <a:lnTo>
                    <a:pt x="228514" y="300618"/>
                  </a:lnTo>
                  <a:lnTo>
                    <a:pt x="214456" y="310448"/>
                  </a:lnTo>
                  <a:lnTo>
                    <a:pt x="211884" y="314553"/>
                  </a:lnTo>
                  <a:lnTo>
                    <a:pt x="208912" y="320583"/>
                  </a:lnTo>
                  <a:lnTo>
                    <a:pt x="208683" y="323393"/>
                  </a:lnTo>
                  <a:lnTo>
                    <a:pt x="209960" y="332346"/>
                  </a:lnTo>
                  <a:lnTo>
                    <a:pt x="212817" y="337032"/>
                  </a:lnTo>
                  <a:lnTo>
                    <a:pt x="213179" y="338118"/>
                  </a:lnTo>
                  <a:lnTo>
                    <a:pt x="211589" y="338128"/>
                  </a:lnTo>
                  <a:lnTo>
                    <a:pt x="208931" y="337537"/>
                  </a:lnTo>
                  <a:lnTo>
                    <a:pt x="206731" y="336813"/>
                  </a:lnTo>
                  <a:lnTo>
                    <a:pt x="204626" y="337213"/>
                  </a:lnTo>
                  <a:lnTo>
                    <a:pt x="202606" y="338185"/>
                  </a:lnTo>
                  <a:lnTo>
                    <a:pt x="200835" y="338776"/>
                  </a:lnTo>
                  <a:lnTo>
                    <a:pt x="199558" y="338937"/>
                  </a:lnTo>
                  <a:lnTo>
                    <a:pt x="198711" y="339499"/>
                  </a:lnTo>
                  <a:lnTo>
                    <a:pt x="198301" y="340614"/>
                  </a:lnTo>
                  <a:lnTo>
                    <a:pt x="198225" y="341395"/>
                  </a:lnTo>
                  <a:lnTo>
                    <a:pt x="195987" y="341204"/>
                  </a:lnTo>
                  <a:lnTo>
                    <a:pt x="190815" y="339604"/>
                  </a:lnTo>
                  <a:lnTo>
                    <a:pt x="186166" y="338499"/>
                  </a:lnTo>
                  <a:lnTo>
                    <a:pt x="183432" y="339757"/>
                  </a:lnTo>
                  <a:lnTo>
                    <a:pt x="181680" y="340928"/>
                  </a:lnTo>
                  <a:lnTo>
                    <a:pt x="180451" y="340747"/>
                  </a:lnTo>
                  <a:lnTo>
                    <a:pt x="179508" y="339509"/>
                  </a:lnTo>
                  <a:lnTo>
                    <a:pt x="178879" y="338299"/>
                  </a:lnTo>
                  <a:lnTo>
                    <a:pt x="177060" y="337185"/>
                  </a:lnTo>
                  <a:lnTo>
                    <a:pt x="172946" y="335518"/>
                  </a:lnTo>
                  <a:lnTo>
                    <a:pt x="173155" y="334718"/>
                  </a:lnTo>
                  <a:lnTo>
                    <a:pt x="173860" y="333594"/>
                  </a:lnTo>
                  <a:lnTo>
                    <a:pt x="173841" y="332899"/>
                  </a:lnTo>
                  <a:lnTo>
                    <a:pt x="173050" y="331870"/>
                  </a:lnTo>
                  <a:lnTo>
                    <a:pt x="169259" y="330765"/>
                  </a:lnTo>
                  <a:lnTo>
                    <a:pt x="167469" y="330489"/>
                  </a:lnTo>
                  <a:lnTo>
                    <a:pt x="166335" y="331251"/>
                  </a:lnTo>
                  <a:lnTo>
                    <a:pt x="165516" y="332184"/>
                  </a:lnTo>
                  <a:lnTo>
                    <a:pt x="163411" y="328755"/>
                  </a:lnTo>
                  <a:lnTo>
                    <a:pt x="161906" y="328050"/>
                  </a:lnTo>
                  <a:lnTo>
                    <a:pt x="159639" y="327936"/>
                  </a:lnTo>
                  <a:lnTo>
                    <a:pt x="157039" y="326888"/>
                  </a:lnTo>
                  <a:lnTo>
                    <a:pt x="154334" y="325545"/>
                  </a:lnTo>
                  <a:lnTo>
                    <a:pt x="147771" y="323402"/>
                  </a:lnTo>
                  <a:lnTo>
                    <a:pt x="145971" y="323145"/>
                  </a:lnTo>
                  <a:lnTo>
                    <a:pt x="145247" y="323488"/>
                  </a:lnTo>
                  <a:lnTo>
                    <a:pt x="144761" y="324774"/>
                  </a:lnTo>
                  <a:lnTo>
                    <a:pt x="144504" y="328393"/>
                  </a:lnTo>
                  <a:lnTo>
                    <a:pt x="144228" y="328793"/>
                  </a:lnTo>
                  <a:lnTo>
                    <a:pt x="141180" y="328917"/>
                  </a:lnTo>
                  <a:lnTo>
                    <a:pt x="137427" y="328412"/>
                  </a:lnTo>
                  <a:lnTo>
                    <a:pt x="135703" y="328660"/>
                  </a:lnTo>
                  <a:lnTo>
                    <a:pt x="134169" y="328669"/>
                  </a:lnTo>
                  <a:lnTo>
                    <a:pt x="132722" y="327708"/>
                  </a:lnTo>
                  <a:lnTo>
                    <a:pt x="126235" y="328803"/>
                  </a:lnTo>
                  <a:lnTo>
                    <a:pt x="125159" y="328270"/>
                  </a:lnTo>
                  <a:lnTo>
                    <a:pt x="123597" y="326641"/>
                  </a:lnTo>
                  <a:lnTo>
                    <a:pt x="121844" y="325317"/>
                  </a:lnTo>
                  <a:lnTo>
                    <a:pt x="120491" y="324640"/>
                  </a:lnTo>
                  <a:lnTo>
                    <a:pt x="119329" y="323859"/>
                  </a:lnTo>
                  <a:lnTo>
                    <a:pt x="118281" y="323735"/>
                  </a:lnTo>
                  <a:lnTo>
                    <a:pt x="116681" y="324488"/>
                  </a:lnTo>
                  <a:lnTo>
                    <a:pt x="114472" y="324812"/>
                  </a:lnTo>
                  <a:lnTo>
                    <a:pt x="112643" y="324717"/>
                  </a:lnTo>
                  <a:lnTo>
                    <a:pt x="111662" y="324821"/>
                  </a:lnTo>
                  <a:lnTo>
                    <a:pt x="107547" y="320802"/>
                  </a:lnTo>
                  <a:lnTo>
                    <a:pt x="106947" y="319706"/>
                  </a:lnTo>
                  <a:lnTo>
                    <a:pt x="104899" y="319402"/>
                  </a:lnTo>
                  <a:lnTo>
                    <a:pt x="102365" y="319354"/>
                  </a:lnTo>
                  <a:lnTo>
                    <a:pt x="95907" y="316744"/>
                  </a:lnTo>
                  <a:lnTo>
                    <a:pt x="92964" y="315344"/>
                  </a:lnTo>
                  <a:lnTo>
                    <a:pt x="92535" y="314506"/>
                  </a:lnTo>
                  <a:lnTo>
                    <a:pt x="92573" y="313830"/>
                  </a:lnTo>
                  <a:lnTo>
                    <a:pt x="92069" y="313982"/>
                  </a:lnTo>
                  <a:lnTo>
                    <a:pt x="91164" y="315173"/>
                  </a:lnTo>
                  <a:lnTo>
                    <a:pt x="90687" y="316144"/>
                  </a:lnTo>
                  <a:lnTo>
                    <a:pt x="90059" y="316325"/>
                  </a:lnTo>
                  <a:lnTo>
                    <a:pt x="89135" y="316173"/>
                  </a:lnTo>
                  <a:lnTo>
                    <a:pt x="88278" y="315620"/>
                  </a:lnTo>
                  <a:lnTo>
                    <a:pt x="87754" y="314915"/>
                  </a:lnTo>
                  <a:lnTo>
                    <a:pt x="88316" y="313687"/>
                  </a:lnTo>
                  <a:lnTo>
                    <a:pt x="89306" y="312077"/>
                  </a:lnTo>
                  <a:lnTo>
                    <a:pt x="89716" y="310324"/>
                  </a:lnTo>
                  <a:lnTo>
                    <a:pt x="89621" y="308753"/>
                  </a:lnTo>
                  <a:lnTo>
                    <a:pt x="87992" y="307743"/>
                  </a:lnTo>
                  <a:lnTo>
                    <a:pt x="85592" y="307324"/>
                  </a:lnTo>
                  <a:lnTo>
                    <a:pt x="83829" y="307200"/>
                  </a:lnTo>
                  <a:lnTo>
                    <a:pt x="81544" y="306305"/>
                  </a:lnTo>
                  <a:lnTo>
                    <a:pt x="80458" y="305657"/>
                  </a:lnTo>
                  <a:lnTo>
                    <a:pt x="79410" y="303904"/>
                  </a:lnTo>
                  <a:lnTo>
                    <a:pt x="79372" y="302628"/>
                  </a:lnTo>
                  <a:lnTo>
                    <a:pt x="83725" y="301504"/>
                  </a:lnTo>
                  <a:lnTo>
                    <a:pt x="87640" y="296885"/>
                  </a:lnTo>
                  <a:lnTo>
                    <a:pt x="91354" y="280044"/>
                  </a:lnTo>
                  <a:lnTo>
                    <a:pt x="94040" y="259956"/>
                  </a:lnTo>
                  <a:lnTo>
                    <a:pt x="96031" y="256146"/>
                  </a:lnTo>
                  <a:lnTo>
                    <a:pt x="98546" y="255098"/>
                  </a:lnTo>
                  <a:lnTo>
                    <a:pt x="96517" y="252317"/>
                  </a:lnTo>
                  <a:lnTo>
                    <a:pt x="95250" y="253727"/>
                  </a:lnTo>
                  <a:lnTo>
                    <a:pt x="94717" y="255222"/>
                  </a:lnTo>
                  <a:lnTo>
                    <a:pt x="94050" y="255975"/>
                  </a:lnTo>
                  <a:lnTo>
                    <a:pt x="95545" y="237353"/>
                  </a:lnTo>
                  <a:lnTo>
                    <a:pt x="96612" y="230495"/>
                  </a:lnTo>
                  <a:lnTo>
                    <a:pt x="98431" y="223295"/>
                  </a:lnTo>
                  <a:lnTo>
                    <a:pt x="102156" y="226152"/>
                  </a:lnTo>
                  <a:lnTo>
                    <a:pt x="105242" y="229057"/>
                  </a:lnTo>
                  <a:lnTo>
                    <a:pt x="106832" y="231572"/>
                  </a:lnTo>
                  <a:lnTo>
                    <a:pt x="108852" y="239916"/>
                  </a:lnTo>
                  <a:lnTo>
                    <a:pt x="110385" y="241668"/>
                  </a:lnTo>
                  <a:lnTo>
                    <a:pt x="112671" y="243421"/>
                  </a:lnTo>
                  <a:lnTo>
                    <a:pt x="111766" y="241506"/>
                  </a:lnTo>
                  <a:lnTo>
                    <a:pt x="110195" y="240039"/>
                  </a:lnTo>
                  <a:lnTo>
                    <a:pt x="107737" y="228905"/>
                  </a:lnTo>
                  <a:lnTo>
                    <a:pt x="106194" y="225733"/>
                  </a:lnTo>
                  <a:lnTo>
                    <a:pt x="103794" y="223066"/>
                  </a:lnTo>
                  <a:lnTo>
                    <a:pt x="96060" y="217436"/>
                  </a:lnTo>
                  <a:lnTo>
                    <a:pt x="95364" y="216341"/>
                  </a:lnTo>
                  <a:lnTo>
                    <a:pt x="94983" y="214189"/>
                  </a:lnTo>
                  <a:lnTo>
                    <a:pt x="97546" y="214284"/>
                  </a:lnTo>
                  <a:lnTo>
                    <a:pt x="99755" y="215332"/>
                  </a:lnTo>
                  <a:lnTo>
                    <a:pt x="99498" y="214131"/>
                  </a:lnTo>
                  <a:lnTo>
                    <a:pt x="98841" y="212874"/>
                  </a:lnTo>
                  <a:lnTo>
                    <a:pt x="97812" y="208293"/>
                  </a:lnTo>
                  <a:lnTo>
                    <a:pt x="96955" y="197558"/>
                  </a:lnTo>
                  <a:lnTo>
                    <a:pt x="97069" y="195719"/>
                  </a:lnTo>
                  <a:lnTo>
                    <a:pt x="96688" y="193453"/>
                  </a:lnTo>
                  <a:lnTo>
                    <a:pt x="94212" y="192948"/>
                  </a:lnTo>
                  <a:lnTo>
                    <a:pt x="92231" y="192862"/>
                  </a:lnTo>
                  <a:lnTo>
                    <a:pt x="90097" y="191967"/>
                  </a:lnTo>
                  <a:lnTo>
                    <a:pt x="79562" y="185604"/>
                  </a:lnTo>
                  <a:lnTo>
                    <a:pt x="75962" y="179013"/>
                  </a:lnTo>
                  <a:lnTo>
                    <a:pt x="72276" y="174136"/>
                  </a:lnTo>
                  <a:lnTo>
                    <a:pt x="71390" y="172002"/>
                  </a:lnTo>
                  <a:lnTo>
                    <a:pt x="71447" y="169840"/>
                  </a:lnTo>
                  <a:lnTo>
                    <a:pt x="73362" y="165268"/>
                  </a:lnTo>
                  <a:lnTo>
                    <a:pt x="71676" y="162373"/>
                  </a:lnTo>
                  <a:lnTo>
                    <a:pt x="70028" y="161801"/>
                  </a:lnTo>
                  <a:lnTo>
                    <a:pt x="68599" y="160363"/>
                  </a:lnTo>
                  <a:lnTo>
                    <a:pt x="69895" y="157972"/>
                  </a:lnTo>
                  <a:lnTo>
                    <a:pt x="70971" y="156438"/>
                  </a:lnTo>
                  <a:lnTo>
                    <a:pt x="73133" y="156029"/>
                  </a:lnTo>
                  <a:lnTo>
                    <a:pt x="75962" y="156534"/>
                  </a:lnTo>
                  <a:lnTo>
                    <a:pt x="78648" y="157924"/>
                  </a:lnTo>
                  <a:lnTo>
                    <a:pt x="80753" y="158296"/>
                  </a:lnTo>
                  <a:lnTo>
                    <a:pt x="74533" y="154572"/>
                  </a:lnTo>
                  <a:lnTo>
                    <a:pt x="64437" y="155829"/>
                  </a:lnTo>
                  <a:lnTo>
                    <a:pt x="62256" y="155353"/>
                  </a:lnTo>
                  <a:lnTo>
                    <a:pt x="60427" y="154524"/>
                  </a:lnTo>
                  <a:lnTo>
                    <a:pt x="59703" y="151781"/>
                  </a:lnTo>
                  <a:lnTo>
                    <a:pt x="61141" y="150552"/>
                  </a:lnTo>
                  <a:lnTo>
                    <a:pt x="62436" y="148266"/>
                  </a:lnTo>
                  <a:lnTo>
                    <a:pt x="60970" y="146666"/>
                  </a:lnTo>
                  <a:lnTo>
                    <a:pt x="59065" y="146056"/>
                  </a:lnTo>
                  <a:lnTo>
                    <a:pt x="56074" y="146085"/>
                  </a:lnTo>
                  <a:lnTo>
                    <a:pt x="53283" y="146570"/>
                  </a:lnTo>
                  <a:lnTo>
                    <a:pt x="52578" y="145647"/>
                  </a:lnTo>
                  <a:lnTo>
                    <a:pt x="54283" y="143094"/>
                  </a:lnTo>
                  <a:lnTo>
                    <a:pt x="52835" y="142161"/>
                  </a:lnTo>
                  <a:lnTo>
                    <a:pt x="50902" y="142599"/>
                  </a:lnTo>
                  <a:lnTo>
                    <a:pt x="48101" y="143122"/>
                  </a:lnTo>
                  <a:lnTo>
                    <a:pt x="45425" y="142322"/>
                  </a:lnTo>
                  <a:lnTo>
                    <a:pt x="42891" y="139417"/>
                  </a:lnTo>
                  <a:lnTo>
                    <a:pt x="41215" y="139436"/>
                  </a:lnTo>
                  <a:lnTo>
                    <a:pt x="40062" y="139798"/>
                  </a:lnTo>
                  <a:lnTo>
                    <a:pt x="38357" y="138674"/>
                  </a:lnTo>
                  <a:lnTo>
                    <a:pt x="36557" y="138398"/>
                  </a:lnTo>
                  <a:lnTo>
                    <a:pt x="35271" y="138769"/>
                  </a:lnTo>
                  <a:lnTo>
                    <a:pt x="33566" y="137103"/>
                  </a:lnTo>
                  <a:lnTo>
                    <a:pt x="23051" y="133750"/>
                  </a:lnTo>
                  <a:lnTo>
                    <a:pt x="18517" y="133340"/>
                  </a:lnTo>
                  <a:lnTo>
                    <a:pt x="14354" y="134855"/>
                  </a:lnTo>
                  <a:lnTo>
                    <a:pt x="12059" y="134331"/>
                  </a:lnTo>
                  <a:lnTo>
                    <a:pt x="10373" y="132159"/>
                  </a:lnTo>
                  <a:lnTo>
                    <a:pt x="8963" y="128521"/>
                  </a:lnTo>
                  <a:lnTo>
                    <a:pt x="2257" y="125711"/>
                  </a:lnTo>
                  <a:lnTo>
                    <a:pt x="3581" y="123863"/>
                  </a:lnTo>
                  <a:lnTo>
                    <a:pt x="6706" y="123425"/>
                  </a:lnTo>
                  <a:lnTo>
                    <a:pt x="10296" y="122148"/>
                  </a:lnTo>
                  <a:lnTo>
                    <a:pt x="11592" y="120500"/>
                  </a:lnTo>
                  <a:lnTo>
                    <a:pt x="8782" y="118586"/>
                  </a:lnTo>
                  <a:lnTo>
                    <a:pt x="6706" y="118110"/>
                  </a:lnTo>
                  <a:lnTo>
                    <a:pt x="5848" y="117424"/>
                  </a:lnTo>
                  <a:lnTo>
                    <a:pt x="4972" y="115700"/>
                  </a:lnTo>
                  <a:lnTo>
                    <a:pt x="6210" y="114910"/>
                  </a:lnTo>
                  <a:lnTo>
                    <a:pt x="7087" y="115328"/>
                  </a:lnTo>
                  <a:lnTo>
                    <a:pt x="9620" y="115576"/>
                  </a:lnTo>
                  <a:lnTo>
                    <a:pt x="13945" y="115157"/>
                  </a:lnTo>
                  <a:lnTo>
                    <a:pt x="12335" y="113414"/>
                  </a:lnTo>
                  <a:lnTo>
                    <a:pt x="10659" y="113024"/>
                  </a:lnTo>
                  <a:lnTo>
                    <a:pt x="9887" y="112585"/>
                  </a:lnTo>
                  <a:lnTo>
                    <a:pt x="6363" y="112395"/>
                  </a:lnTo>
                  <a:lnTo>
                    <a:pt x="4763" y="112995"/>
                  </a:lnTo>
                  <a:lnTo>
                    <a:pt x="1162" y="112766"/>
                  </a:lnTo>
                  <a:lnTo>
                    <a:pt x="381" y="110890"/>
                  </a:lnTo>
                  <a:lnTo>
                    <a:pt x="0" y="109271"/>
                  </a:lnTo>
                  <a:lnTo>
                    <a:pt x="1114" y="105670"/>
                  </a:lnTo>
                  <a:lnTo>
                    <a:pt x="6182" y="102441"/>
                  </a:lnTo>
                  <a:lnTo>
                    <a:pt x="18812" y="98907"/>
                  </a:lnTo>
                  <a:lnTo>
                    <a:pt x="24241" y="99422"/>
                  </a:lnTo>
                  <a:lnTo>
                    <a:pt x="28004" y="98784"/>
                  </a:lnTo>
                  <a:lnTo>
                    <a:pt x="32518" y="96555"/>
                  </a:lnTo>
                  <a:lnTo>
                    <a:pt x="34509" y="94640"/>
                  </a:lnTo>
                  <a:lnTo>
                    <a:pt x="40929" y="93516"/>
                  </a:lnTo>
                  <a:lnTo>
                    <a:pt x="47025" y="95545"/>
                  </a:lnTo>
                  <a:lnTo>
                    <a:pt x="52645" y="103203"/>
                  </a:lnTo>
                  <a:lnTo>
                    <a:pt x="55331" y="105794"/>
                  </a:lnTo>
                  <a:lnTo>
                    <a:pt x="61913" y="101298"/>
                  </a:lnTo>
                  <a:lnTo>
                    <a:pt x="71714" y="101432"/>
                  </a:lnTo>
                  <a:lnTo>
                    <a:pt x="73733" y="103965"/>
                  </a:lnTo>
                  <a:lnTo>
                    <a:pt x="74552" y="101832"/>
                  </a:lnTo>
                  <a:lnTo>
                    <a:pt x="76352" y="99326"/>
                  </a:lnTo>
                  <a:lnTo>
                    <a:pt x="77791" y="100469"/>
                  </a:lnTo>
                  <a:lnTo>
                    <a:pt x="78524" y="102022"/>
                  </a:lnTo>
                  <a:lnTo>
                    <a:pt x="88868" y="101584"/>
                  </a:lnTo>
                  <a:lnTo>
                    <a:pt x="90497" y="101136"/>
                  </a:lnTo>
                  <a:lnTo>
                    <a:pt x="87716" y="99317"/>
                  </a:lnTo>
                  <a:lnTo>
                    <a:pt x="85449" y="94955"/>
                  </a:lnTo>
                  <a:lnTo>
                    <a:pt x="84973" y="78829"/>
                  </a:lnTo>
                  <a:lnTo>
                    <a:pt x="82105" y="74304"/>
                  </a:lnTo>
                  <a:lnTo>
                    <a:pt x="78819" y="67056"/>
                  </a:lnTo>
                  <a:lnTo>
                    <a:pt x="77305" y="62741"/>
                  </a:lnTo>
                  <a:lnTo>
                    <a:pt x="77162" y="61246"/>
                  </a:lnTo>
                  <a:lnTo>
                    <a:pt x="77667" y="59083"/>
                  </a:lnTo>
                  <a:lnTo>
                    <a:pt x="81705" y="59198"/>
                  </a:lnTo>
                  <a:lnTo>
                    <a:pt x="84830" y="59750"/>
                  </a:lnTo>
                  <a:lnTo>
                    <a:pt x="90783" y="58121"/>
                  </a:lnTo>
                  <a:lnTo>
                    <a:pt x="93640" y="59236"/>
                  </a:lnTo>
                  <a:lnTo>
                    <a:pt x="93469" y="62608"/>
                  </a:lnTo>
                  <a:lnTo>
                    <a:pt x="94345" y="66856"/>
                  </a:lnTo>
                  <a:lnTo>
                    <a:pt x="95336" y="68913"/>
                  </a:lnTo>
                  <a:lnTo>
                    <a:pt x="96850" y="71247"/>
                  </a:lnTo>
                  <a:lnTo>
                    <a:pt x="101641" y="71037"/>
                  </a:lnTo>
                  <a:lnTo>
                    <a:pt x="106814" y="72409"/>
                  </a:lnTo>
                  <a:lnTo>
                    <a:pt x="113357" y="72619"/>
                  </a:lnTo>
                  <a:lnTo>
                    <a:pt x="122911" y="74981"/>
                  </a:lnTo>
                  <a:lnTo>
                    <a:pt x="126978" y="73609"/>
                  </a:lnTo>
                  <a:lnTo>
                    <a:pt x="130921" y="70685"/>
                  </a:lnTo>
                  <a:lnTo>
                    <a:pt x="138427" y="68761"/>
                  </a:lnTo>
                  <a:lnTo>
                    <a:pt x="139027" y="67751"/>
                  </a:lnTo>
                  <a:lnTo>
                    <a:pt x="134703" y="68151"/>
                  </a:lnTo>
                  <a:lnTo>
                    <a:pt x="130740" y="66294"/>
                  </a:lnTo>
                  <a:lnTo>
                    <a:pt x="130207" y="64284"/>
                  </a:lnTo>
                  <a:lnTo>
                    <a:pt x="130664" y="62474"/>
                  </a:lnTo>
                  <a:lnTo>
                    <a:pt x="132274" y="58302"/>
                  </a:lnTo>
                  <a:lnTo>
                    <a:pt x="143761" y="51701"/>
                  </a:lnTo>
                  <a:lnTo>
                    <a:pt x="151990" y="49749"/>
                  </a:lnTo>
                  <a:lnTo>
                    <a:pt x="160582" y="46101"/>
                  </a:lnTo>
                  <a:lnTo>
                    <a:pt x="164907" y="42358"/>
                  </a:lnTo>
                  <a:lnTo>
                    <a:pt x="167764" y="37509"/>
                  </a:lnTo>
                  <a:lnTo>
                    <a:pt x="168688" y="36443"/>
                  </a:lnTo>
                  <a:lnTo>
                    <a:pt x="169878" y="35547"/>
                  </a:lnTo>
                  <a:lnTo>
                    <a:pt x="168773" y="33804"/>
                  </a:lnTo>
                  <a:lnTo>
                    <a:pt x="169516" y="15135"/>
                  </a:lnTo>
                  <a:lnTo>
                    <a:pt x="170317" y="11754"/>
                  </a:lnTo>
                  <a:lnTo>
                    <a:pt x="171993" y="8982"/>
                  </a:lnTo>
                  <a:lnTo>
                    <a:pt x="174546" y="6839"/>
                  </a:lnTo>
                  <a:lnTo>
                    <a:pt x="178413" y="4515"/>
                  </a:lnTo>
                  <a:lnTo>
                    <a:pt x="192672" y="1305"/>
                  </a:lnTo>
                  <a:lnTo>
                    <a:pt x="194786" y="0"/>
                  </a:lnTo>
                  <a:lnTo>
                    <a:pt x="195082" y="2019"/>
                  </a:lnTo>
                  <a:lnTo>
                    <a:pt x="196120" y="4600"/>
                  </a:lnTo>
                  <a:lnTo>
                    <a:pt x="196834" y="6010"/>
                  </a:lnTo>
                  <a:lnTo>
                    <a:pt x="196234" y="7848"/>
                  </a:lnTo>
                  <a:lnTo>
                    <a:pt x="196701" y="9363"/>
                  </a:lnTo>
                  <a:lnTo>
                    <a:pt x="198634" y="12087"/>
                  </a:lnTo>
                  <a:lnTo>
                    <a:pt x="201044" y="14649"/>
                  </a:lnTo>
                  <a:lnTo>
                    <a:pt x="203197" y="16288"/>
                  </a:lnTo>
                  <a:lnTo>
                    <a:pt x="203854" y="16040"/>
                  </a:lnTo>
                  <a:close/>
                  <a:moveTo>
                    <a:pt x="95841" y="209074"/>
                  </a:moveTo>
                  <a:lnTo>
                    <a:pt x="94898" y="212426"/>
                  </a:lnTo>
                  <a:lnTo>
                    <a:pt x="93107" y="209340"/>
                  </a:lnTo>
                  <a:lnTo>
                    <a:pt x="90745" y="206635"/>
                  </a:lnTo>
                  <a:lnTo>
                    <a:pt x="90202" y="204130"/>
                  </a:lnTo>
                  <a:lnTo>
                    <a:pt x="90202" y="203463"/>
                  </a:lnTo>
                  <a:lnTo>
                    <a:pt x="92974" y="205292"/>
                  </a:lnTo>
                  <a:lnTo>
                    <a:pt x="95841" y="209074"/>
                  </a:lnTo>
                  <a:close/>
                  <a:moveTo>
                    <a:pt x="380762" y="324564"/>
                  </a:moveTo>
                  <a:lnTo>
                    <a:pt x="380067" y="329889"/>
                  </a:lnTo>
                  <a:lnTo>
                    <a:pt x="380572" y="331441"/>
                  </a:lnTo>
                  <a:lnTo>
                    <a:pt x="381543" y="332527"/>
                  </a:lnTo>
                  <a:lnTo>
                    <a:pt x="381991" y="333718"/>
                  </a:lnTo>
                  <a:lnTo>
                    <a:pt x="382800" y="347834"/>
                  </a:lnTo>
                  <a:lnTo>
                    <a:pt x="382648" y="348958"/>
                  </a:lnTo>
                  <a:lnTo>
                    <a:pt x="379381" y="354606"/>
                  </a:lnTo>
                  <a:lnTo>
                    <a:pt x="378648" y="356254"/>
                  </a:lnTo>
                  <a:lnTo>
                    <a:pt x="378485" y="363226"/>
                  </a:lnTo>
                  <a:lnTo>
                    <a:pt x="377933" y="365093"/>
                  </a:lnTo>
                  <a:lnTo>
                    <a:pt x="376771" y="366931"/>
                  </a:lnTo>
                  <a:lnTo>
                    <a:pt x="374704" y="372875"/>
                  </a:lnTo>
                  <a:lnTo>
                    <a:pt x="372913" y="375542"/>
                  </a:lnTo>
                  <a:lnTo>
                    <a:pt x="368017" y="372285"/>
                  </a:lnTo>
                  <a:lnTo>
                    <a:pt x="365132" y="370875"/>
                  </a:lnTo>
                  <a:lnTo>
                    <a:pt x="363722" y="369360"/>
                  </a:lnTo>
                  <a:lnTo>
                    <a:pt x="362798" y="368313"/>
                  </a:lnTo>
                  <a:lnTo>
                    <a:pt x="363398" y="366913"/>
                  </a:lnTo>
                  <a:lnTo>
                    <a:pt x="364712" y="365455"/>
                  </a:lnTo>
                  <a:lnTo>
                    <a:pt x="364922" y="364302"/>
                  </a:lnTo>
                  <a:lnTo>
                    <a:pt x="361826" y="363007"/>
                  </a:lnTo>
                  <a:lnTo>
                    <a:pt x="360407" y="362140"/>
                  </a:lnTo>
                  <a:lnTo>
                    <a:pt x="360426" y="360616"/>
                  </a:lnTo>
                  <a:lnTo>
                    <a:pt x="361493" y="358245"/>
                  </a:lnTo>
                  <a:lnTo>
                    <a:pt x="361007" y="356283"/>
                  </a:lnTo>
                  <a:lnTo>
                    <a:pt x="359216" y="356378"/>
                  </a:lnTo>
                  <a:lnTo>
                    <a:pt x="357826" y="356082"/>
                  </a:lnTo>
                  <a:lnTo>
                    <a:pt x="357645" y="355063"/>
                  </a:lnTo>
                  <a:lnTo>
                    <a:pt x="358664" y="353758"/>
                  </a:lnTo>
                  <a:lnTo>
                    <a:pt x="359978" y="352054"/>
                  </a:lnTo>
                  <a:lnTo>
                    <a:pt x="359940" y="350167"/>
                  </a:lnTo>
                  <a:lnTo>
                    <a:pt x="358350" y="349358"/>
                  </a:lnTo>
                  <a:lnTo>
                    <a:pt x="356911" y="347824"/>
                  </a:lnTo>
                  <a:lnTo>
                    <a:pt x="356330" y="345738"/>
                  </a:lnTo>
                  <a:lnTo>
                    <a:pt x="357445" y="344310"/>
                  </a:lnTo>
                  <a:lnTo>
                    <a:pt x="359255" y="343395"/>
                  </a:lnTo>
                  <a:lnTo>
                    <a:pt x="357921" y="341252"/>
                  </a:lnTo>
                  <a:lnTo>
                    <a:pt x="357026" y="341204"/>
                  </a:lnTo>
                  <a:lnTo>
                    <a:pt x="356311" y="340738"/>
                  </a:lnTo>
                  <a:lnTo>
                    <a:pt x="356902" y="339747"/>
                  </a:lnTo>
                  <a:lnTo>
                    <a:pt x="358302" y="338261"/>
                  </a:lnTo>
                  <a:lnTo>
                    <a:pt x="360255" y="333813"/>
                  </a:lnTo>
                  <a:lnTo>
                    <a:pt x="362969" y="331708"/>
                  </a:lnTo>
                  <a:lnTo>
                    <a:pt x="367789" y="330355"/>
                  </a:lnTo>
                  <a:lnTo>
                    <a:pt x="369094" y="329755"/>
                  </a:lnTo>
                  <a:lnTo>
                    <a:pt x="370284" y="328184"/>
                  </a:lnTo>
                  <a:lnTo>
                    <a:pt x="371608" y="327174"/>
                  </a:lnTo>
                  <a:lnTo>
                    <a:pt x="373218" y="327307"/>
                  </a:lnTo>
                  <a:lnTo>
                    <a:pt x="374704" y="327908"/>
                  </a:lnTo>
                  <a:lnTo>
                    <a:pt x="375618" y="328555"/>
                  </a:lnTo>
                  <a:lnTo>
                    <a:pt x="376304" y="327879"/>
                  </a:lnTo>
                  <a:lnTo>
                    <a:pt x="376971" y="325926"/>
                  </a:lnTo>
                  <a:lnTo>
                    <a:pt x="376561" y="324212"/>
                  </a:lnTo>
                  <a:lnTo>
                    <a:pt x="376771" y="319497"/>
                  </a:lnTo>
                  <a:lnTo>
                    <a:pt x="377628" y="316821"/>
                  </a:lnTo>
                  <a:lnTo>
                    <a:pt x="379019" y="316668"/>
                  </a:lnTo>
                  <a:lnTo>
                    <a:pt x="380295" y="318144"/>
                  </a:lnTo>
                  <a:lnTo>
                    <a:pt x="380238" y="319449"/>
                  </a:lnTo>
                  <a:lnTo>
                    <a:pt x="380714" y="322536"/>
                  </a:lnTo>
                  <a:lnTo>
                    <a:pt x="380762" y="324564"/>
                  </a:lnTo>
                  <a:close/>
                </a:path>
              </a:pathLst>
            </a:custGeom>
            <a:solidFill>
              <a:schemeClr val="bg2"/>
            </a:solidFill>
            <a:ln w="3175" cap="flat">
              <a:solidFill>
                <a:srgbClr val="FFFFFF"/>
              </a:solidFill>
              <a:prstDash val="solid"/>
              <a:miter/>
            </a:ln>
          </p:spPr>
          <p:txBody>
            <a:bodyPr rtlCol="0" anchor="ctr"/>
            <a:lstStyle/>
            <a:p>
              <a:endParaRPr lang="en-GB" dirty="0"/>
            </a:p>
          </p:txBody>
        </p:sp>
        <p:sp>
          <p:nvSpPr>
            <p:cNvPr id="102" name="Freeform: Shape 101">
              <a:extLst>
                <a:ext uri="{FF2B5EF4-FFF2-40B4-BE49-F238E27FC236}">
                  <a16:creationId xmlns:a16="http://schemas.microsoft.com/office/drawing/2014/main" id="{9A26977F-1937-4E9C-A6B1-B9E544EC06EF}"/>
                </a:ext>
              </a:extLst>
            </p:cNvPr>
            <p:cNvSpPr/>
            <p:nvPr/>
          </p:nvSpPr>
          <p:spPr>
            <a:xfrm>
              <a:off x="5839364" y="1673873"/>
              <a:ext cx="550601" cy="1080807"/>
            </a:xfrm>
            <a:custGeom>
              <a:avLst/>
              <a:gdLst>
                <a:gd name="connsiteX0" fmla="*/ 189271 w 257175"/>
                <a:gd name="connsiteY0" fmla="*/ 484203 h 504825"/>
                <a:gd name="connsiteX1" fmla="*/ 187033 w 257175"/>
                <a:gd name="connsiteY1" fmla="*/ 485651 h 504825"/>
                <a:gd name="connsiteX2" fmla="*/ 186328 w 257175"/>
                <a:gd name="connsiteY2" fmla="*/ 487356 h 504825"/>
                <a:gd name="connsiteX3" fmla="*/ 185785 w 257175"/>
                <a:gd name="connsiteY3" fmla="*/ 488023 h 504825"/>
                <a:gd name="connsiteX4" fmla="*/ 184309 w 257175"/>
                <a:gd name="connsiteY4" fmla="*/ 488461 h 504825"/>
                <a:gd name="connsiteX5" fmla="*/ 182842 w 257175"/>
                <a:gd name="connsiteY5" fmla="*/ 488470 h 504825"/>
                <a:gd name="connsiteX6" fmla="*/ 177260 w 257175"/>
                <a:gd name="connsiteY6" fmla="*/ 485061 h 504825"/>
                <a:gd name="connsiteX7" fmla="*/ 175974 w 257175"/>
                <a:gd name="connsiteY7" fmla="*/ 485213 h 504825"/>
                <a:gd name="connsiteX8" fmla="*/ 177251 w 257175"/>
                <a:gd name="connsiteY8" fmla="*/ 483651 h 504825"/>
                <a:gd name="connsiteX9" fmla="*/ 180718 w 257175"/>
                <a:gd name="connsiteY9" fmla="*/ 482375 h 504825"/>
                <a:gd name="connsiteX10" fmla="*/ 182670 w 257175"/>
                <a:gd name="connsiteY10" fmla="*/ 480689 h 504825"/>
                <a:gd name="connsiteX11" fmla="*/ 187176 w 257175"/>
                <a:gd name="connsiteY11" fmla="*/ 482317 h 504825"/>
                <a:gd name="connsiteX12" fmla="*/ 189271 w 257175"/>
                <a:gd name="connsiteY12" fmla="*/ 484203 h 504825"/>
                <a:gd name="connsiteX13" fmla="*/ 105565 w 257175"/>
                <a:gd name="connsiteY13" fmla="*/ 370189 h 504825"/>
                <a:gd name="connsiteX14" fmla="*/ 106689 w 257175"/>
                <a:gd name="connsiteY14" fmla="*/ 371018 h 504825"/>
                <a:gd name="connsiteX15" fmla="*/ 109509 w 257175"/>
                <a:gd name="connsiteY15" fmla="*/ 370884 h 504825"/>
                <a:gd name="connsiteX16" fmla="*/ 108575 w 257175"/>
                <a:gd name="connsiteY16" fmla="*/ 372732 h 504825"/>
                <a:gd name="connsiteX17" fmla="*/ 105470 w 257175"/>
                <a:gd name="connsiteY17" fmla="*/ 374790 h 504825"/>
                <a:gd name="connsiteX18" fmla="*/ 103384 w 257175"/>
                <a:gd name="connsiteY18" fmla="*/ 376819 h 504825"/>
                <a:gd name="connsiteX19" fmla="*/ 100860 w 257175"/>
                <a:gd name="connsiteY19" fmla="*/ 378514 h 504825"/>
                <a:gd name="connsiteX20" fmla="*/ 99641 w 257175"/>
                <a:gd name="connsiteY20" fmla="*/ 376561 h 504825"/>
                <a:gd name="connsiteX21" fmla="*/ 98222 w 257175"/>
                <a:gd name="connsiteY21" fmla="*/ 376637 h 504825"/>
                <a:gd name="connsiteX22" fmla="*/ 96050 w 257175"/>
                <a:gd name="connsiteY22" fmla="*/ 372885 h 504825"/>
                <a:gd name="connsiteX23" fmla="*/ 95660 w 257175"/>
                <a:gd name="connsiteY23" fmla="*/ 367265 h 504825"/>
                <a:gd name="connsiteX24" fmla="*/ 98498 w 257175"/>
                <a:gd name="connsiteY24" fmla="*/ 365798 h 504825"/>
                <a:gd name="connsiteX25" fmla="*/ 102422 w 257175"/>
                <a:gd name="connsiteY25" fmla="*/ 365884 h 504825"/>
                <a:gd name="connsiteX26" fmla="*/ 105565 w 257175"/>
                <a:gd name="connsiteY26" fmla="*/ 370189 h 504825"/>
                <a:gd name="connsiteX27" fmla="*/ 47339 w 257175"/>
                <a:gd name="connsiteY27" fmla="*/ 282445 h 504825"/>
                <a:gd name="connsiteX28" fmla="*/ 51111 w 257175"/>
                <a:gd name="connsiteY28" fmla="*/ 283616 h 504825"/>
                <a:gd name="connsiteX29" fmla="*/ 53921 w 257175"/>
                <a:gd name="connsiteY29" fmla="*/ 283598 h 504825"/>
                <a:gd name="connsiteX30" fmla="*/ 56416 w 257175"/>
                <a:gd name="connsiteY30" fmla="*/ 286998 h 504825"/>
                <a:gd name="connsiteX31" fmla="*/ 57750 w 257175"/>
                <a:gd name="connsiteY31" fmla="*/ 292351 h 504825"/>
                <a:gd name="connsiteX32" fmla="*/ 60865 w 257175"/>
                <a:gd name="connsiteY32" fmla="*/ 297628 h 504825"/>
                <a:gd name="connsiteX33" fmla="*/ 64941 w 257175"/>
                <a:gd name="connsiteY33" fmla="*/ 302200 h 504825"/>
                <a:gd name="connsiteX34" fmla="*/ 65103 w 257175"/>
                <a:gd name="connsiteY34" fmla="*/ 304990 h 504825"/>
                <a:gd name="connsiteX35" fmla="*/ 63646 w 257175"/>
                <a:gd name="connsiteY35" fmla="*/ 306486 h 504825"/>
                <a:gd name="connsiteX36" fmla="*/ 60607 w 257175"/>
                <a:gd name="connsiteY36" fmla="*/ 308343 h 504825"/>
                <a:gd name="connsiteX37" fmla="*/ 60617 w 257175"/>
                <a:gd name="connsiteY37" fmla="*/ 310334 h 504825"/>
                <a:gd name="connsiteX38" fmla="*/ 62627 w 257175"/>
                <a:gd name="connsiteY38" fmla="*/ 309334 h 504825"/>
                <a:gd name="connsiteX39" fmla="*/ 64360 w 257175"/>
                <a:gd name="connsiteY39" fmla="*/ 308877 h 504825"/>
                <a:gd name="connsiteX40" fmla="*/ 68532 w 257175"/>
                <a:gd name="connsiteY40" fmla="*/ 309315 h 504825"/>
                <a:gd name="connsiteX41" fmla="*/ 69990 w 257175"/>
                <a:gd name="connsiteY41" fmla="*/ 311334 h 504825"/>
                <a:gd name="connsiteX42" fmla="*/ 70999 w 257175"/>
                <a:gd name="connsiteY42" fmla="*/ 314354 h 504825"/>
                <a:gd name="connsiteX43" fmla="*/ 71533 w 257175"/>
                <a:gd name="connsiteY43" fmla="*/ 316830 h 504825"/>
                <a:gd name="connsiteX44" fmla="*/ 71171 w 257175"/>
                <a:gd name="connsiteY44" fmla="*/ 319516 h 504825"/>
                <a:gd name="connsiteX45" fmla="*/ 70047 w 257175"/>
                <a:gd name="connsiteY45" fmla="*/ 318659 h 504825"/>
                <a:gd name="connsiteX46" fmla="*/ 68904 w 257175"/>
                <a:gd name="connsiteY46" fmla="*/ 316259 h 504825"/>
                <a:gd name="connsiteX47" fmla="*/ 67637 w 257175"/>
                <a:gd name="connsiteY47" fmla="*/ 315154 h 504825"/>
                <a:gd name="connsiteX48" fmla="*/ 66161 w 257175"/>
                <a:gd name="connsiteY48" fmla="*/ 314554 h 504825"/>
                <a:gd name="connsiteX49" fmla="*/ 66827 w 257175"/>
                <a:gd name="connsiteY49" fmla="*/ 317859 h 504825"/>
                <a:gd name="connsiteX50" fmla="*/ 66560 w 257175"/>
                <a:gd name="connsiteY50" fmla="*/ 322269 h 504825"/>
                <a:gd name="connsiteX51" fmla="*/ 67199 w 257175"/>
                <a:gd name="connsiteY51" fmla="*/ 322679 h 504825"/>
                <a:gd name="connsiteX52" fmla="*/ 69180 w 257175"/>
                <a:gd name="connsiteY52" fmla="*/ 322755 h 504825"/>
                <a:gd name="connsiteX53" fmla="*/ 67875 w 257175"/>
                <a:gd name="connsiteY53" fmla="*/ 327250 h 504825"/>
                <a:gd name="connsiteX54" fmla="*/ 65160 w 257175"/>
                <a:gd name="connsiteY54" fmla="*/ 328470 h 504825"/>
                <a:gd name="connsiteX55" fmla="*/ 62008 w 257175"/>
                <a:gd name="connsiteY55" fmla="*/ 328927 h 504825"/>
                <a:gd name="connsiteX56" fmla="*/ 61246 w 257175"/>
                <a:gd name="connsiteY56" fmla="*/ 330518 h 504825"/>
                <a:gd name="connsiteX57" fmla="*/ 60674 w 257175"/>
                <a:gd name="connsiteY57" fmla="*/ 332565 h 504825"/>
                <a:gd name="connsiteX58" fmla="*/ 59026 w 257175"/>
                <a:gd name="connsiteY58" fmla="*/ 335614 h 504825"/>
                <a:gd name="connsiteX59" fmla="*/ 56855 w 257175"/>
                <a:gd name="connsiteY59" fmla="*/ 337338 h 504825"/>
                <a:gd name="connsiteX60" fmla="*/ 54168 w 257175"/>
                <a:gd name="connsiteY60" fmla="*/ 336985 h 504825"/>
                <a:gd name="connsiteX61" fmla="*/ 51540 w 257175"/>
                <a:gd name="connsiteY61" fmla="*/ 335623 h 504825"/>
                <a:gd name="connsiteX62" fmla="*/ 49244 w 257175"/>
                <a:gd name="connsiteY62" fmla="*/ 335347 h 504825"/>
                <a:gd name="connsiteX63" fmla="*/ 47644 w 257175"/>
                <a:gd name="connsiteY63" fmla="*/ 336156 h 504825"/>
                <a:gd name="connsiteX64" fmla="*/ 46606 w 257175"/>
                <a:gd name="connsiteY64" fmla="*/ 336909 h 504825"/>
                <a:gd name="connsiteX65" fmla="*/ 45596 w 257175"/>
                <a:gd name="connsiteY65" fmla="*/ 336775 h 504825"/>
                <a:gd name="connsiteX66" fmla="*/ 42710 w 257175"/>
                <a:gd name="connsiteY66" fmla="*/ 337061 h 504825"/>
                <a:gd name="connsiteX67" fmla="*/ 39995 w 257175"/>
                <a:gd name="connsiteY67" fmla="*/ 337004 h 504825"/>
                <a:gd name="connsiteX68" fmla="*/ 39605 w 257175"/>
                <a:gd name="connsiteY68" fmla="*/ 335814 h 504825"/>
                <a:gd name="connsiteX69" fmla="*/ 40072 w 257175"/>
                <a:gd name="connsiteY69" fmla="*/ 332232 h 504825"/>
                <a:gd name="connsiteX70" fmla="*/ 39462 w 257175"/>
                <a:gd name="connsiteY70" fmla="*/ 331261 h 504825"/>
                <a:gd name="connsiteX71" fmla="*/ 36871 w 257175"/>
                <a:gd name="connsiteY71" fmla="*/ 330765 h 504825"/>
                <a:gd name="connsiteX72" fmla="*/ 35909 w 257175"/>
                <a:gd name="connsiteY72" fmla="*/ 329908 h 504825"/>
                <a:gd name="connsiteX73" fmla="*/ 34414 w 257175"/>
                <a:gd name="connsiteY73" fmla="*/ 327431 h 504825"/>
                <a:gd name="connsiteX74" fmla="*/ 34119 w 257175"/>
                <a:gd name="connsiteY74" fmla="*/ 326269 h 504825"/>
                <a:gd name="connsiteX75" fmla="*/ 33909 w 257175"/>
                <a:gd name="connsiteY75" fmla="*/ 324669 h 504825"/>
                <a:gd name="connsiteX76" fmla="*/ 32328 w 257175"/>
                <a:gd name="connsiteY76" fmla="*/ 322602 h 504825"/>
                <a:gd name="connsiteX77" fmla="*/ 30413 w 257175"/>
                <a:gd name="connsiteY77" fmla="*/ 321116 h 504825"/>
                <a:gd name="connsiteX78" fmla="*/ 29289 w 257175"/>
                <a:gd name="connsiteY78" fmla="*/ 321040 h 504825"/>
                <a:gd name="connsiteX79" fmla="*/ 27051 w 257175"/>
                <a:gd name="connsiteY79" fmla="*/ 323460 h 504825"/>
                <a:gd name="connsiteX80" fmla="*/ 25203 w 257175"/>
                <a:gd name="connsiteY80" fmla="*/ 325907 h 504825"/>
                <a:gd name="connsiteX81" fmla="*/ 25851 w 257175"/>
                <a:gd name="connsiteY81" fmla="*/ 327136 h 504825"/>
                <a:gd name="connsiteX82" fmla="*/ 26451 w 257175"/>
                <a:gd name="connsiteY82" fmla="*/ 328746 h 504825"/>
                <a:gd name="connsiteX83" fmla="*/ 25451 w 257175"/>
                <a:gd name="connsiteY83" fmla="*/ 329908 h 504825"/>
                <a:gd name="connsiteX84" fmla="*/ 22412 w 257175"/>
                <a:gd name="connsiteY84" fmla="*/ 332556 h 504825"/>
                <a:gd name="connsiteX85" fmla="*/ 21936 w 257175"/>
                <a:gd name="connsiteY85" fmla="*/ 333585 h 504825"/>
                <a:gd name="connsiteX86" fmla="*/ 21117 w 257175"/>
                <a:gd name="connsiteY86" fmla="*/ 334146 h 504825"/>
                <a:gd name="connsiteX87" fmla="*/ 19669 w 257175"/>
                <a:gd name="connsiteY87" fmla="*/ 333413 h 504825"/>
                <a:gd name="connsiteX88" fmla="*/ 16059 w 257175"/>
                <a:gd name="connsiteY88" fmla="*/ 333585 h 504825"/>
                <a:gd name="connsiteX89" fmla="*/ 14402 w 257175"/>
                <a:gd name="connsiteY89" fmla="*/ 333118 h 504825"/>
                <a:gd name="connsiteX90" fmla="*/ 12468 w 257175"/>
                <a:gd name="connsiteY90" fmla="*/ 331165 h 504825"/>
                <a:gd name="connsiteX91" fmla="*/ 7753 w 257175"/>
                <a:gd name="connsiteY91" fmla="*/ 329860 h 504825"/>
                <a:gd name="connsiteX92" fmla="*/ 6963 w 257175"/>
                <a:gd name="connsiteY92" fmla="*/ 326727 h 504825"/>
                <a:gd name="connsiteX93" fmla="*/ 6058 w 257175"/>
                <a:gd name="connsiteY93" fmla="*/ 326136 h 504825"/>
                <a:gd name="connsiteX94" fmla="*/ 714 w 257175"/>
                <a:gd name="connsiteY94" fmla="*/ 320754 h 504825"/>
                <a:gd name="connsiteX95" fmla="*/ 0 w 257175"/>
                <a:gd name="connsiteY95" fmla="*/ 318954 h 504825"/>
                <a:gd name="connsiteX96" fmla="*/ 695 w 257175"/>
                <a:gd name="connsiteY96" fmla="*/ 317878 h 504825"/>
                <a:gd name="connsiteX97" fmla="*/ 2686 w 257175"/>
                <a:gd name="connsiteY97" fmla="*/ 316249 h 504825"/>
                <a:gd name="connsiteX98" fmla="*/ 9382 w 257175"/>
                <a:gd name="connsiteY98" fmla="*/ 313544 h 504825"/>
                <a:gd name="connsiteX99" fmla="*/ 10439 w 257175"/>
                <a:gd name="connsiteY99" fmla="*/ 312458 h 504825"/>
                <a:gd name="connsiteX100" fmla="*/ 10658 w 257175"/>
                <a:gd name="connsiteY100" fmla="*/ 311496 h 504825"/>
                <a:gd name="connsiteX101" fmla="*/ 8687 w 257175"/>
                <a:gd name="connsiteY101" fmla="*/ 310401 h 504825"/>
                <a:gd name="connsiteX102" fmla="*/ 6915 w 257175"/>
                <a:gd name="connsiteY102" fmla="*/ 309181 h 504825"/>
                <a:gd name="connsiteX103" fmla="*/ 6315 w 257175"/>
                <a:gd name="connsiteY103" fmla="*/ 308391 h 504825"/>
                <a:gd name="connsiteX104" fmla="*/ 6267 w 257175"/>
                <a:gd name="connsiteY104" fmla="*/ 307696 h 504825"/>
                <a:gd name="connsiteX105" fmla="*/ 7277 w 257175"/>
                <a:gd name="connsiteY105" fmla="*/ 306791 h 504825"/>
                <a:gd name="connsiteX106" fmla="*/ 9296 w 257175"/>
                <a:gd name="connsiteY106" fmla="*/ 306724 h 504825"/>
                <a:gd name="connsiteX107" fmla="*/ 10896 w 257175"/>
                <a:gd name="connsiteY107" fmla="*/ 307134 h 504825"/>
                <a:gd name="connsiteX108" fmla="*/ 12163 w 257175"/>
                <a:gd name="connsiteY108" fmla="*/ 306324 h 504825"/>
                <a:gd name="connsiteX109" fmla="*/ 14392 w 257175"/>
                <a:gd name="connsiteY109" fmla="*/ 305505 h 504825"/>
                <a:gd name="connsiteX110" fmla="*/ 15888 w 257175"/>
                <a:gd name="connsiteY110" fmla="*/ 304476 h 504825"/>
                <a:gd name="connsiteX111" fmla="*/ 17173 w 257175"/>
                <a:gd name="connsiteY111" fmla="*/ 301819 h 504825"/>
                <a:gd name="connsiteX112" fmla="*/ 18535 w 257175"/>
                <a:gd name="connsiteY112" fmla="*/ 299428 h 504825"/>
                <a:gd name="connsiteX113" fmla="*/ 18679 w 257175"/>
                <a:gd name="connsiteY113" fmla="*/ 298132 h 504825"/>
                <a:gd name="connsiteX114" fmla="*/ 19869 w 257175"/>
                <a:gd name="connsiteY114" fmla="*/ 293570 h 504825"/>
                <a:gd name="connsiteX115" fmla="*/ 20526 w 257175"/>
                <a:gd name="connsiteY115" fmla="*/ 292437 h 504825"/>
                <a:gd name="connsiteX116" fmla="*/ 24755 w 257175"/>
                <a:gd name="connsiteY116" fmla="*/ 289446 h 504825"/>
                <a:gd name="connsiteX117" fmla="*/ 25822 w 257175"/>
                <a:gd name="connsiteY117" fmla="*/ 291084 h 504825"/>
                <a:gd name="connsiteX118" fmla="*/ 27908 w 257175"/>
                <a:gd name="connsiteY118" fmla="*/ 291484 h 504825"/>
                <a:gd name="connsiteX119" fmla="*/ 29775 w 257175"/>
                <a:gd name="connsiteY119" fmla="*/ 289979 h 504825"/>
                <a:gd name="connsiteX120" fmla="*/ 32013 w 257175"/>
                <a:gd name="connsiteY120" fmla="*/ 285226 h 504825"/>
                <a:gd name="connsiteX121" fmla="*/ 33566 w 257175"/>
                <a:gd name="connsiteY121" fmla="*/ 284931 h 504825"/>
                <a:gd name="connsiteX122" fmla="*/ 35280 w 257175"/>
                <a:gd name="connsiteY122" fmla="*/ 285322 h 504825"/>
                <a:gd name="connsiteX123" fmla="*/ 38652 w 257175"/>
                <a:gd name="connsiteY123" fmla="*/ 284721 h 504825"/>
                <a:gd name="connsiteX124" fmla="*/ 44634 w 257175"/>
                <a:gd name="connsiteY124" fmla="*/ 282502 h 504825"/>
                <a:gd name="connsiteX125" fmla="*/ 47339 w 257175"/>
                <a:gd name="connsiteY125" fmla="*/ 282445 h 504825"/>
                <a:gd name="connsiteX126" fmla="*/ 81277 w 257175"/>
                <a:gd name="connsiteY126" fmla="*/ 272729 h 504825"/>
                <a:gd name="connsiteX127" fmla="*/ 77905 w 257175"/>
                <a:gd name="connsiteY127" fmla="*/ 272767 h 504825"/>
                <a:gd name="connsiteX128" fmla="*/ 76686 w 257175"/>
                <a:gd name="connsiteY128" fmla="*/ 272358 h 504825"/>
                <a:gd name="connsiteX129" fmla="*/ 75228 w 257175"/>
                <a:gd name="connsiteY129" fmla="*/ 271215 h 504825"/>
                <a:gd name="connsiteX130" fmla="*/ 73590 w 257175"/>
                <a:gd name="connsiteY130" fmla="*/ 264738 h 504825"/>
                <a:gd name="connsiteX131" fmla="*/ 74181 w 257175"/>
                <a:gd name="connsiteY131" fmla="*/ 262442 h 504825"/>
                <a:gd name="connsiteX132" fmla="*/ 74847 w 257175"/>
                <a:gd name="connsiteY132" fmla="*/ 261318 h 504825"/>
                <a:gd name="connsiteX133" fmla="*/ 75590 w 257175"/>
                <a:gd name="connsiteY133" fmla="*/ 260442 h 504825"/>
                <a:gd name="connsiteX134" fmla="*/ 77371 w 257175"/>
                <a:gd name="connsiteY134" fmla="*/ 260080 h 504825"/>
                <a:gd name="connsiteX135" fmla="*/ 79143 w 257175"/>
                <a:gd name="connsiteY135" fmla="*/ 261309 h 504825"/>
                <a:gd name="connsiteX136" fmla="*/ 79810 w 257175"/>
                <a:gd name="connsiteY136" fmla="*/ 262452 h 504825"/>
                <a:gd name="connsiteX137" fmla="*/ 81296 w 257175"/>
                <a:gd name="connsiteY137" fmla="*/ 266833 h 504825"/>
                <a:gd name="connsiteX138" fmla="*/ 81572 w 257175"/>
                <a:gd name="connsiteY138" fmla="*/ 270586 h 504825"/>
                <a:gd name="connsiteX139" fmla="*/ 81277 w 257175"/>
                <a:gd name="connsiteY139" fmla="*/ 272729 h 504825"/>
                <a:gd name="connsiteX140" fmla="*/ 53921 w 257175"/>
                <a:gd name="connsiteY140" fmla="*/ 249927 h 504825"/>
                <a:gd name="connsiteX141" fmla="*/ 54883 w 257175"/>
                <a:gd name="connsiteY141" fmla="*/ 256032 h 504825"/>
                <a:gd name="connsiteX142" fmla="*/ 55826 w 257175"/>
                <a:gd name="connsiteY142" fmla="*/ 259804 h 504825"/>
                <a:gd name="connsiteX143" fmla="*/ 55893 w 257175"/>
                <a:gd name="connsiteY143" fmla="*/ 261090 h 504825"/>
                <a:gd name="connsiteX144" fmla="*/ 55007 w 257175"/>
                <a:gd name="connsiteY144" fmla="*/ 262880 h 504825"/>
                <a:gd name="connsiteX145" fmla="*/ 50597 w 257175"/>
                <a:gd name="connsiteY145" fmla="*/ 265262 h 504825"/>
                <a:gd name="connsiteX146" fmla="*/ 49206 w 257175"/>
                <a:gd name="connsiteY146" fmla="*/ 265271 h 504825"/>
                <a:gd name="connsiteX147" fmla="*/ 49149 w 257175"/>
                <a:gd name="connsiteY147" fmla="*/ 264690 h 504825"/>
                <a:gd name="connsiteX148" fmla="*/ 50139 w 257175"/>
                <a:gd name="connsiteY148" fmla="*/ 262271 h 504825"/>
                <a:gd name="connsiteX149" fmla="*/ 49282 w 257175"/>
                <a:gd name="connsiteY149" fmla="*/ 259518 h 504825"/>
                <a:gd name="connsiteX150" fmla="*/ 49701 w 257175"/>
                <a:gd name="connsiteY150" fmla="*/ 257423 h 504825"/>
                <a:gd name="connsiteX151" fmla="*/ 49292 w 257175"/>
                <a:gd name="connsiteY151" fmla="*/ 257042 h 504825"/>
                <a:gd name="connsiteX152" fmla="*/ 48435 w 257175"/>
                <a:gd name="connsiteY152" fmla="*/ 257337 h 504825"/>
                <a:gd name="connsiteX153" fmla="*/ 45272 w 257175"/>
                <a:gd name="connsiteY153" fmla="*/ 260661 h 504825"/>
                <a:gd name="connsiteX154" fmla="*/ 44215 w 257175"/>
                <a:gd name="connsiteY154" fmla="*/ 260985 h 504825"/>
                <a:gd name="connsiteX155" fmla="*/ 44101 w 257175"/>
                <a:gd name="connsiteY155" fmla="*/ 260309 h 504825"/>
                <a:gd name="connsiteX156" fmla="*/ 44882 w 257175"/>
                <a:gd name="connsiteY156" fmla="*/ 257585 h 504825"/>
                <a:gd name="connsiteX157" fmla="*/ 44977 w 257175"/>
                <a:gd name="connsiteY157" fmla="*/ 255718 h 504825"/>
                <a:gd name="connsiteX158" fmla="*/ 45444 w 257175"/>
                <a:gd name="connsiteY158" fmla="*/ 254575 h 504825"/>
                <a:gd name="connsiteX159" fmla="*/ 46301 w 257175"/>
                <a:gd name="connsiteY159" fmla="*/ 253517 h 504825"/>
                <a:gd name="connsiteX160" fmla="*/ 47320 w 257175"/>
                <a:gd name="connsiteY160" fmla="*/ 252727 h 504825"/>
                <a:gd name="connsiteX161" fmla="*/ 48149 w 257175"/>
                <a:gd name="connsiteY161" fmla="*/ 252612 h 504825"/>
                <a:gd name="connsiteX162" fmla="*/ 49025 w 257175"/>
                <a:gd name="connsiteY162" fmla="*/ 253432 h 504825"/>
                <a:gd name="connsiteX163" fmla="*/ 51578 w 257175"/>
                <a:gd name="connsiteY163" fmla="*/ 251146 h 504825"/>
                <a:gd name="connsiteX164" fmla="*/ 53921 w 257175"/>
                <a:gd name="connsiteY164" fmla="*/ 249927 h 504825"/>
                <a:gd name="connsiteX165" fmla="*/ 58169 w 257175"/>
                <a:gd name="connsiteY165" fmla="*/ 255451 h 504825"/>
                <a:gd name="connsiteX166" fmla="*/ 57607 w 257175"/>
                <a:gd name="connsiteY166" fmla="*/ 255956 h 504825"/>
                <a:gd name="connsiteX167" fmla="*/ 56254 w 257175"/>
                <a:gd name="connsiteY167" fmla="*/ 255813 h 504825"/>
                <a:gd name="connsiteX168" fmla="*/ 55750 w 257175"/>
                <a:gd name="connsiteY168" fmla="*/ 255041 h 504825"/>
                <a:gd name="connsiteX169" fmla="*/ 55473 w 257175"/>
                <a:gd name="connsiteY169" fmla="*/ 253860 h 504825"/>
                <a:gd name="connsiteX170" fmla="*/ 55445 w 257175"/>
                <a:gd name="connsiteY170" fmla="*/ 251698 h 504825"/>
                <a:gd name="connsiteX171" fmla="*/ 56264 w 257175"/>
                <a:gd name="connsiteY171" fmla="*/ 250145 h 504825"/>
                <a:gd name="connsiteX172" fmla="*/ 59731 w 257175"/>
                <a:gd name="connsiteY172" fmla="*/ 247802 h 504825"/>
                <a:gd name="connsiteX173" fmla="*/ 58160 w 257175"/>
                <a:gd name="connsiteY173" fmla="*/ 246974 h 504825"/>
                <a:gd name="connsiteX174" fmla="*/ 58102 w 257175"/>
                <a:gd name="connsiteY174" fmla="*/ 246383 h 504825"/>
                <a:gd name="connsiteX175" fmla="*/ 58998 w 257175"/>
                <a:gd name="connsiteY175" fmla="*/ 244431 h 504825"/>
                <a:gd name="connsiteX176" fmla="*/ 62722 w 257175"/>
                <a:gd name="connsiteY176" fmla="*/ 241392 h 504825"/>
                <a:gd name="connsiteX177" fmla="*/ 63722 w 257175"/>
                <a:gd name="connsiteY177" fmla="*/ 240840 h 504825"/>
                <a:gd name="connsiteX178" fmla="*/ 64713 w 257175"/>
                <a:gd name="connsiteY178" fmla="*/ 240925 h 504825"/>
                <a:gd name="connsiteX179" fmla="*/ 62789 w 257175"/>
                <a:gd name="connsiteY179" fmla="*/ 246317 h 504825"/>
                <a:gd name="connsiteX180" fmla="*/ 58169 w 257175"/>
                <a:gd name="connsiteY180" fmla="*/ 255451 h 504825"/>
                <a:gd name="connsiteX181" fmla="*/ 63303 w 257175"/>
                <a:gd name="connsiteY181" fmla="*/ 230124 h 504825"/>
                <a:gd name="connsiteX182" fmla="*/ 52654 w 257175"/>
                <a:gd name="connsiteY182" fmla="*/ 232801 h 504825"/>
                <a:gd name="connsiteX183" fmla="*/ 48987 w 257175"/>
                <a:gd name="connsiteY183" fmla="*/ 232563 h 504825"/>
                <a:gd name="connsiteX184" fmla="*/ 48654 w 257175"/>
                <a:gd name="connsiteY184" fmla="*/ 231248 h 504825"/>
                <a:gd name="connsiteX185" fmla="*/ 49387 w 257175"/>
                <a:gd name="connsiteY185" fmla="*/ 230372 h 504825"/>
                <a:gd name="connsiteX186" fmla="*/ 52426 w 257175"/>
                <a:gd name="connsiteY186" fmla="*/ 229524 h 504825"/>
                <a:gd name="connsiteX187" fmla="*/ 53654 w 257175"/>
                <a:gd name="connsiteY187" fmla="*/ 223076 h 504825"/>
                <a:gd name="connsiteX188" fmla="*/ 49063 w 257175"/>
                <a:gd name="connsiteY188" fmla="*/ 220094 h 504825"/>
                <a:gd name="connsiteX189" fmla="*/ 48825 w 257175"/>
                <a:gd name="connsiteY189" fmla="*/ 219265 h 504825"/>
                <a:gd name="connsiteX190" fmla="*/ 49187 w 257175"/>
                <a:gd name="connsiteY190" fmla="*/ 217846 h 504825"/>
                <a:gd name="connsiteX191" fmla="*/ 49721 w 257175"/>
                <a:gd name="connsiteY191" fmla="*/ 217208 h 504825"/>
                <a:gd name="connsiteX192" fmla="*/ 52502 w 257175"/>
                <a:gd name="connsiteY192" fmla="*/ 215703 h 504825"/>
                <a:gd name="connsiteX193" fmla="*/ 53673 w 257175"/>
                <a:gd name="connsiteY193" fmla="*/ 215370 h 504825"/>
                <a:gd name="connsiteX194" fmla="*/ 54626 w 257175"/>
                <a:gd name="connsiteY194" fmla="*/ 215570 h 504825"/>
                <a:gd name="connsiteX195" fmla="*/ 56588 w 257175"/>
                <a:gd name="connsiteY195" fmla="*/ 217313 h 504825"/>
                <a:gd name="connsiteX196" fmla="*/ 58798 w 257175"/>
                <a:gd name="connsiteY196" fmla="*/ 220961 h 504825"/>
                <a:gd name="connsiteX197" fmla="*/ 61760 w 257175"/>
                <a:gd name="connsiteY197" fmla="*/ 221542 h 504825"/>
                <a:gd name="connsiteX198" fmla="*/ 63770 w 257175"/>
                <a:gd name="connsiteY198" fmla="*/ 223085 h 504825"/>
                <a:gd name="connsiteX199" fmla="*/ 63303 w 257175"/>
                <a:gd name="connsiteY199" fmla="*/ 230124 h 504825"/>
                <a:gd name="connsiteX200" fmla="*/ 41119 w 257175"/>
                <a:gd name="connsiteY200" fmla="*/ 218504 h 504825"/>
                <a:gd name="connsiteX201" fmla="*/ 39605 w 257175"/>
                <a:gd name="connsiteY201" fmla="*/ 218770 h 504825"/>
                <a:gd name="connsiteX202" fmla="*/ 39491 w 257175"/>
                <a:gd name="connsiteY202" fmla="*/ 218084 h 504825"/>
                <a:gd name="connsiteX203" fmla="*/ 42129 w 257175"/>
                <a:gd name="connsiteY203" fmla="*/ 214808 h 504825"/>
                <a:gd name="connsiteX204" fmla="*/ 43834 w 257175"/>
                <a:gd name="connsiteY204" fmla="*/ 214265 h 504825"/>
                <a:gd name="connsiteX205" fmla="*/ 44434 w 257175"/>
                <a:gd name="connsiteY205" fmla="*/ 214589 h 504825"/>
                <a:gd name="connsiteX206" fmla="*/ 43196 w 257175"/>
                <a:gd name="connsiteY206" fmla="*/ 216494 h 504825"/>
                <a:gd name="connsiteX207" fmla="*/ 41119 w 257175"/>
                <a:gd name="connsiteY207" fmla="*/ 218504 h 504825"/>
                <a:gd name="connsiteX208" fmla="*/ 19488 w 257175"/>
                <a:gd name="connsiteY208" fmla="*/ 199977 h 504825"/>
                <a:gd name="connsiteX209" fmla="*/ 17135 w 257175"/>
                <a:gd name="connsiteY209" fmla="*/ 200644 h 504825"/>
                <a:gd name="connsiteX210" fmla="*/ 16268 w 257175"/>
                <a:gd name="connsiteY210" fmla="*/ 200254 h 504825"/>
                <a:gd name="connsiteX211" fmla="*/ 16116 w 257175"/>
                <a:gd name="connsiteY211" fmla="*/ 199635 h 504825"/>
                <a:gd name="connsiteX212" fmla="*/ 16650 w 257175"/>
                <a:gd name="connsiteY212" fmla="*/ 197949 h 504825"/>
                <a:gd name="connsiteX213" fmla="*/ 18450 w 257175"/>
                <a:gd name="connsiteY213" fmla="*/ 197348 h 504825"/>
                <a:gd name="connsiteX214" fmla="*/ 19755 w 257175"/>
                <a:gd name="connsiteY214" fmla="*/ 198263 h 504825"/>
                <a:gd name="connsiteX215" fmla="*/ 19964 w 257175"/>
                <a:gd name="connsiteY215" fmla="*/ 199092 h 504825"/>
                <a:gd name="connsiteX216" fmla="*/ 19488 w 257175"/>
                <a:gd name="connsiteY216" fmla="*/ 199977 h 504825"/>
                <a:gd name="connsiteX217" fmla="*/ 49911 w 257175"/>
                <a:gd name="connsiteY217" fmla="*/ 200015 h 504825"/>
                <a:gd name="connsiteX218" fmla="*/ 49120 w 257175"/>
                <a:gd name="connsiteY218" fmla="*/ 200644 h 504825"/>
                <a:gd name="connsiteX219" fmla="*/ 48120 w 257175"/>
                <a:gd name="connsiteY219" fmla="*/ 200520 h 504825"/>
                <a:gd name="connsiteX220" fmla="*/ 47130 w 257175"/>
                <a:gd name="connsiteY220" fmla="*/ 199711 h 504825"/>
                <a:gd name="connsiteX221" fmla="*/ 45815 w 257175"/>
                <a:gd name="connsiteY221" fmla="*/ 197406 h 504825"/>
                <a:gd name="connsiteX222" fmla="*/ 48768 w 257175"/>
                <a:gd name="connsiteY222" fmla="*/ 195805 h 504825"/>
                <a:gd name="connsiteX223" fmla="*/ 49949 w 257175"/>
                <a:gd name="connsiteY223" fmla="*/ 196748 h 504825"/>
                <a:gd name="connsiteX224" fmla="*/ 50397 w 257175"/>
                <a:gd name="connsiteY224" fmla="*/ 197825 h 504825"/>
                <a:gd name="connsiteX225" fmla="*/ 50416 w 257175"/>
                <a:gd name="connsiteY225" fmla="*/ 199015 h 504825"/>
                <a:gd name="connsiteX226" fmla="*/ 49911 w 257175"/>
                <a:gd name="connsiteY226" fmla="*/ 200015 h 504825"/>
                <a:gd name="connsiteX227" fmla="*/ 23955 w 257175"/>
                <a:gd name="connsiteY227" fmla="*/ 192624 h 504825"/>
                <a:gd name="connsiteX228" fmla="*/ 22822 w 257175"/>
                <a:gd name="connsiteY228" fmla="*/ 192900 h 504825"/>
                <a:gd name="connsiteX229" fmla="*/ 21346 w 257175"/>
                <a:gd name="connsiteY229" fmla="*/ 192634 h 504825"/>
                <a:gd name="connsiteX230" fmla="*/ 20431 w 257175"/>
                <a:gd name="connsiteY230" fmla="*/ 191872 h 504825"/>
                <a:gd name="connsiteX231" fmla="*/ 19507 w 257175"/>
                <a:gd name="connsiteY231" fmla="*/ 188852 h 504825"/>
                <a:gd name="connsiteX232" fmla="*/ 19336 w 257175"/>
                <a:gd name="connsiteY232" fmla="*/ 187023 h 504825"/>
                <a:gd name="connsiteX233" fmla="*/ 19745 w 257175"/>
                <a:gd name="connsiteY233" fmla="*/ 183614 h 504825"/>
                <a:gd name="connsiteX234" fmla="*/ 19650 w 257175"/>
                <a:gd name="connsiteY234" fmla="*/ 179527 h 504825"/>
                <a:gd name="connsiteX235" fmla="*/ 22698 w 257175"/>
                <a:gd name="connsiteY235" fmla="*/ 179403 h 504825"/>
                <a:gd name="connsiteX236" fmla="*/ 23488 w 257175"/>
                <a:gd name="connsiteY236" fmla="*/ 179994 h 504825"/>
                <a:gd name="connsiteX237" fmla="*/ 24012 w 257175"/>
                <a:gd name="connsiteY237" fmla="*/ 192100 h 504825"/>
                <a:gd name="connsiteX238" fmla="*/ 23955 w 257175"/>
                <a:gd name="connsiteY238" fmla="*/ 192624 h 504825"/>
                <a:gd name="connsiteX239" fmla="*/ 53502 w 257175"/>
                <a:gd name="connsiteY239" fmla="*/ 173384 h 504825"/>
                <a:gd name="connsiteX240" fmla="*/ 53464 w 257175"/>
                <a:gd name="connsiteY240" fmla="*/ 175574 h 504825"/>
                <a:gd name="connsiteX241" fmla="*/ 52987 w 257175"/>
                <a:gd name="connsiteY241" fmla="*/ 178156 h 504825"/>
                <a:gd name="connsiteX242" fmla="*/ 53597 w 257175"/>
                <a:gd name="connsiteY242" fmla="*/ 180889 h 504825"/>
                <a:gd name="connsiteX243" fmla="*/ 53740 w 257175"/>
                <a:gd name="connsiteY243" fmla="*/ 182842 h 504825"/>
                <a:gd name="connsiteX244" fmla="*/ 54864 w 257175"/>
                <a:gd name="connsiteY244" fmla="*/ 183461 h 504825"/>
                <a:gd name="connsiteX245" fmla="*/ 55550 w 257175"/>
                <a:gd name="connsiteY245" fmla="*/ 184356 h 504825"/>
                <a:gd name="connsiteX246" fmla="*/ 60560 w 257175"/>
                <a:gd name="connsiteY246" fmla="*/ 185356 h 504825"/>
                <a:gd name="connsiteX247" fmla="*/ 65218 w 257175"/>
                <a:gd name="connsiteY247" fmla="*/ 185071 h 504825"/>
                <a:gd name="connsiteX248" fmla="*/ 66113 w 257175"/>
                <a:gd name="connsiteY248" fmla="*/ 185871 h 504825"/>
                <a:gd name="connsiteX249" fmla="*/ 66218 w 257175"/>
                <a:gd name="connsiteY249" fmla="*/ 187147 h 504825"/>
                <a:gd name="connsiteX250" fmla="*/ 65484 w 257175"/>
                <a:gd name="connsiteY250" fmla="*/ 188548 h 504825"/>
                <a:gd name="connsiteX251" fmla="*/ 62827 w 257175"/>
                <a:gd name="connsiteY251" fmla="*/ 191100 h 504825"/>
                <a:gd name="connsiteX252" fmla="*/ 59664 w 257175"/>
                <a:gd name="connsiteY252" fmla="*/ 195224 h 504825"/>
                <a:gd name="connsiteX253" fmla="*/ 58721 w 257175"/>
                <a:gd name="connsiteY253" fmla="*/ 196082 h 504825"/>
                <a:gd name="connsiteX254" fmla="*/ 57702 w 257175"/>
                <a:gd name="connsiteY254" fmla="*/ 196120 h 504825"/>
                <a:gd name="connsiteX255" fmla="*/ 56969 w 257175"/>
                <a:gd name="connsiteY255" fmla="*/ 195748 h 504825"/>
                <a:gd name="connsiteX256" fmla="*/ 56445 w 257175"/>
                <a:gd name="connsiteY256" fmla="*/ 188414 h 504825"/>
                <a:gd name="connsiteX257" fmla="*/ 53016 w 257175"/>
                <a:gd name="connsiteY257" fmla="*/ 189357 h 504825"/>
                <a:gd name="connsiteX258" fmla="*/ 50254 w 257175"/>
                <a:gd name="connsiteY258" fmla="*/ 189252 h 504825"/>
                <a:gd name="connsiteX259" fmla="*/ 48739 w 257175"/>
                <a:gd name="connsiteY259" fmla="*/ 188357 h 504825"/>
                <a:gd name="connsiteX260" fmla="*/ 47682 w 257175"/>
                <a:gd name="connsiteY260" fmla="*/ 186633 h 504825"/>
                <a:gd name="connsiteX261" fmla="*/ 45539 w 257175"/>
                <a:gd name="connsiteY261" fmla="*/ 182194 h 504825"/>
                <a:gd name="connsiteX262" fmla="*/ 39310 w 257175"/>
                <a:gd name="connsiteY262" fmla="*/ 180442 h 504825"/>
                <a:gd name="connsiteX263" fmla="*/ 37547 w 257175"/>
                <a:gd name="connsiteY263" fmla="*/ 177984 h 504825"/>
                <a:gd name="connsiteX264" fmla="*/ 37014 w 257175"/>
                <a:gd name="connsiteY264" fmla="*/ 176498 h 504825"/>
                <a:gd name="connsiteX265" fmla="*/ 37233 w 257175"/>
                <a:gd name="connsiteY265" fmla="*/ 175679 h 504825"/>
                <a:gd name="connsiteX266" fmla="*/ 38528 w 257175"/>
                <a:gd name="connsiteY266" fmla="*/ 173850 h 504825"/>
                <a:gd name="connsiteX267" fmla="*/ 40148 w 257175"/>
                <a:gd name="connsiteY267" fmla="*/ 174498 h 504825"/>
                <a:gd name="connsiteX268" fmla="*/ 41148 w 257175"/>
                <a:gd name="connsiteY268" fmla="*/ 174098 h 504825"/>
                <a:gd name="connsiteX269" fmla="*/ 41757 w 257175"/>
                <a:gd name="connsiteY269" fmla="*/ 173279 h 504825"/>
                <a:gd name="connsiteX270" fmla="*/ 41748 w 257175"/>
                <a:gd name="connsiteY270" fmla="*/ 172603 h 504825"/>
                <a:gd name="connsiteX271" fmla="*/ 40900 w 257175"/>
                <a:gd name="connsiteY271" fmla="*/ 171012 h 504825"/>
                <a:gd name="connsiteX272" fmla="*/ 40862 w 257175"/>
                <a:gd name="connsiteY272" fmla="*/ 170517 h 504825"/>
                <a:gd name="connsiteX273" fmla="*/ 47234 w 257175"/>
                <a:gd name="connsiteY273" fmla="*/ 168497 h 504825"/>
                <a:gd name="connsiteX274" fmla="*/ 47796 w 257175"/>
                <a:gd name="connsiteY274" fmla="*/ 165335 h 504825"/>
                <a:gd name="connsiteX275" fmla="*/ 49178 w 257175"/>
                <a:gd name="connsiteY275" fmla="*/ 165078 h 504825"/>
                <a:gd name="connsiteX276" fmla="*/ 50759 w 257175"/>
                <a:gd name="connsiteY276" fmla="*/ 166116 h 504825"/>
                <a:gd name="connsiteX277" fmla="*/ 52921 w 257175"/>
                <a:gd name="connsiteY277" fmla="*/ 169402 h 504825"/>
                <a:gd name="connsiteX278" fmla="*/ 53502 w 257175"/>
                <a:gd name="connsiteY278" fmla="*/ 173384 h 504825"/>
                <a:gd name="connsiteX279" fmla="*/ 25136 w 257175"/>
                <a:gd name="connsiteY279" fmla="*/ 164525 h 504825"/>
                <a:gd name="connsiteX280" fmla="*/ 28156 w 257175"/>
                <a:gd name="connsiteY280" fmla="*/ 167326 h 504825"/>
                <a:gd name="connsiteX281" fmla="*/ 25755 w 257175"/>
                <a:gd name="connsiteY281" fmla="*/ 171974 h 504825"/>
                <a:gd name="connsiteX282" fmla="*/ 22069 w 257175"/>
                <a:gd name="connsiteY282" fmla="*/ 171955 h 504825"/>
                <a:gd name="connsiteX283" fmla="*/ 16878 w 257175"/>
                <a:gd name="connsiteY283" fmla="*/ 168564 h 504825"/>
                <a:gd name="connsiteX284" fmla="*/ 16859 w 257175"/>
                <a:gd name="connsiteY284" fmla="*/ 167869 h 504825"/>
                <a:gd name="connsiteX285" fmla="*/ 17288 w 257175"/>
                <a:gd name="connsiteY285" fmla="*/ 166849 h 504825"/>
                <a:gd name="connsiteX286" fmla="*/ 18069 w 257175"/>
                <a:gd name="connsiteY286" fmla="*/ 166040 h 504825"/>
                <a:gd name="connsiteX287" fmla="*/ 18878 w 257175"/>
                <a:gd name="connsiteY287" fmla="*/ 165849 h 504825"/>
                <a:gd name="connsiteX288" fmla="*/ 20164 w 257175"/>
                <a:gd name="connsiteY288" fmla="*/ 166402 h 504825"/>
                <a:gd name="connsiteX289" fmla="*/ 21955 w 257175"/>
                <a:gd name="connsiteY289" fmla="*/ 165506 h 504825"/>
                <a:gd name="connsiteX290" fmla="*/ 23384 w 257175"/>
                <a:gd name="connsiteY290" fmla="*/ 165792 h 504825"/>
                <a:gd name="connsiteX291" fmla="*/ 25136 w 257175"/>
                <a:gd name="connsiteY291" fmla="*/ 164525 h 504825"/>
                <a:gd name="connsiteX292" fmla="*/ 52054 w 257175"/>
                <a:gd name="connsiteY292" fmla="*/ 130245 h 504825"/>
                <a:gd name="connsiteX293" fmla="*/ 48654 w 257175"/>
                <a:gd name="connsiteY293" fmla="*/ 139094 h 504825"/>
                <a:gd name="connsiteX294" fmla="*/ 47320 w 257175"/>
                <a:gd name="connsiteY294" fmla="*/ 139313 h 504825"/>
                <a:gd name="connsiteX295" fmla="*/ 46149 w 257175"/>
                <a:gd name="connsiteY295" fmla="*/ 141522 h 504825"/>
                <a:gd name="connsiteX296" fmla="*/ 42529 w 257175"/>
                <a:gd name="connsiteY296" fmla="*/ 143951 h 504825"/>
                <a:gd name="connsiteX297" fmla="*/ 45691 w 257175"/>
                <a:gd name="connsiteY297" fmla="*/ 143999 h 504825"/>
                <a:gd name="connsiteX298" fmla="*/ 46577 w 257175"/>
                <a:gd name="connsiteY298" fmla="*/ 144809 h 504825"/>
                <a:gd name="connsiteX299" fmla="*/ 46596 w 257175"/>
                <a:gd name="connsiteY299" fmla="*/ 146552 h 504825"/>
                <a:gd name="connsiteX300" fmla="*/ 45996 w 257175"/>
                <a:gd name="connsiteY300" fmla="*/ 147561 h 504825"/>
                <a:gd name="connsiteX301" fmla="*/ 41910 w 257175"/>
                <a:gd name="connsiteY301" fmla="*/ 151581 h 504825"/>
                <a:gd name="connsiteX302" fmla="*/ 39100 w 257175"/>
                <a:gd name="connsiteY302" fmla="*/ 153105 h 504825"/>
                <a:gd name="connsiteX303" fmla="*/ 36071 w 257175"/>
                <a:gd name="connsiteY303" fmla="*/ 157296 h 504825"/>
                <a:gd name="connsiteX304" fmla="*/ 34537 w 257175"/>
                <a:gd name="connsiteY304" fmla="*/ 157344 h 504825"/>
                <a:gd name="connsiteX305" fmla="*/ 33023 w 257175"/>
                <a:gd name="connsiteY305" fmla="*/ 160001 h 504825"/>
                <a:gd name="connsiteX306" fmla="*/ 31785 w 257175"/>
                <a:gd name="connsiteY306" fmla="*/ 161172 h 504825"/>
                <a:gd name="connsiteX307" fmla="*/ 31080 w 257175"/>
                <a:gd name="connsiteY307" fmla="*/ 161172 h 504825"/>
                <a:gd name="connsiteX308" fmla="*/ 30280 w 257175"/>
                <a:gd name="connsiteY308" fmla="*/ 160582 h 504825"/>
                <a:gd name="connsiteX309" fmla="*/ 28403 w 257175"/>
                <a:gd name="connsiteY309" fmla="*/ 157982 h 504825"/>
                <a:gd name="connsiteX310" fmla="*/ 31813 w 257175"/>
                <a:gd name="connsiteY310" fmla="*/ 155420 h 504825"/>
                <a:gd name="connsiteX311" fmla="*/ 32128 w 257175"/>
                <a:gd name="connsiteY311" fmla="*/ 153981 h 504825"/>
                <a:gd name="connsiteX312" fmla="*/ 34461 w 257175"/>
                <a:gd name="connsiteY312" fmla="*/ 152476 h 504825"/>
                <a:gd name="connsiteX313" fmla="*/ 34261 w 257175"/>
                <a:gd name="connsiteY313" fmla="*/ 152010 h 504825"/>
                <a:gd name="connsiteX314" fmla="*/ 30556 w 257175"/>
                <a:gd name="connsiteY314" fmla="*/ 149895 h 504825"/>
                <a:gd name="connsiteX315" fmla="*/ 29099 w 257175"/>
                <a:gd name="connsiteY315" fmla="*/ 148476 h 504825"/>
                <a:gd name="connsiteX316" fmla="*/ 29232 w 257175"/>
                <a:gd name="connsiteY316" fmla="*/ 147733 h 504825"/>
                <a:gd name="connsiteX317" fmla="*/ 31013 w 257175"/>
                <a:gd name="connsiteY317" fmla="*/ 146095 h 504825"/>
                <a:gd name="connsiteX318" fmla="*/ 30175 w 257175"/>
                <a:gd name="connsiteY318" fmla="*/ 145885 h 504825"/>
                <a:gd name="connsiteX319" fmla="*/ 29604 w 257175"/>
                <a:gd name="connsiteY319" fmla="*/ 144999 h 504825"/>
                <a:gd name="connsiteX320" fmla="*/ 28575 w 257175"/>
                <a:gd name="connsiteY320" fmla="*/ 144656 h 504825"/>
                <a:gd name="connsiteX321" fmla="*/ 28260 w 257175"/>
                <a:gd name="connsiteY321" fmla="*/ 143837 h 504825"/>
                <a:gd name="connsiteX322" fmla="*/ 28070 w 257175"/>
                <a:gd name="connsiteY322" fmla="*/ 141665 h 504825"/>
                <a:gd name="connsiteX323" fmla="*/ 28346 w 257175"/>
                <a:gd name="connsiteY323" fmla="*/ 139446 h 504825"/>
                <a:gd name="connsiteX324" fmla="*/ 29423 w 257175"/>
                <a:gd name="connsiteY324" fmla="*/ 138465 h 504825"/>
                <a:gd name="connsiteX325" fmla="*/ 29861 w 257175"/>
                <a:gd name="connsiteY325" fmla="*/ 137417 h 504825"/>
                <a:gd name="connsiteX326" fmla="*/ 30299 w 257175"/>
                <a:gd name="connsiteY326" fmla="*/ 137093 h 504825"/>
                <a:gd name="connsiteX327" fmla="*/ 31966 w 257175"/>
                <a:gd name="connsiteY327" fmla="*/ 137655 h 504825"/>
                <a:gd name="connsiteX328" fmla="*/ 33661 w 257175"/>
                <a:gd name="connsiteY328" fmla="*/ 139437 h 504825"/>
                <a:gd name="connsiteX329" fmla="*/ 35642 w 257175"/>
                <a:gd name="connsiteY329" fmla="*/ 138751 h 504825"/>
                <a:gd name="connsiteX330" fmla="*/ 37938 w 257175"/>
                <a:gd name="connsiteY330" fmla="*/ 139084 h 504825"/>
                <a:gd name="connsiteX331" fmla="*/ 37985 w 257175"/>
                <a:gd name="connsiteY331" fmla="*/ 138674 h 504825"/>
                <a:gd name="connsiteX332" fmla="*/ 36300 w 257175"/>
                <a:gd name="connsiteY332" fmla="*/ 134303 h 504825"/>
                <a:gd name="connsiteX333" fmla="*/ 36604 w 257175"/>
                <a:gd name="connsiteY333" fmla="*/ 133407 h 504825"/>
                <a:gd name="connsiteX334" fmla="*/ 37519 w 257175"/>
                <a:gd name="connsiteY334" fmla="*/ 132388 h 504825"/>
                <a:gd name="connsiteX335" fmla="*/ 42815 w 257175"/>
                <a:gd name="connsiteY335" fmla="*/ 129254 h 504825"/>
                <a:gd name="connsiteX336" fmla="*/ 49416 w 257175"/>
                <a:gd name="connsiteY336" fmla="*/ 123977 h 504825"/>
                <a:gd name="connsiteX337" fmla="*/ 51016 w 257175"/>
                <a:gd name="connsiteY337" fmla="*/ 123149 h 504825"/>
                <a:gd name="connsiteX338" fmla="*/ 51502 w 257175"/>
                <a:gd name="connsiteY338" fmla="*/ 123873 h 504825"/>
                <a:gd name="connsiteX339" fmla="*/ 52168 w 257175"/>
                <a:gd name="connsiteY339" fmla="*/ 126606 h 504825"/>
                <a:gd name="connsiteX340" fmla="*/ 52054 w 257175"/>
                <a:gd name="connsiteY340" fmla="*/ 130245 h 504825"/>
                <a:gd name="connsiteX341" fmla="*/ 134626 w 257175"/>
                <a:gd name="connsiteY341" fmla="*/ 122482 h 504825"/>
                <a:gd name="connsiteX342" fmla="*/ 134855 w 257175"/>
                <a:gd name="connsiteY342" fmla="*/ 126654 h 504825"/>
                <a:gd name="connsiteX343" fmla="*/ 134541 w 257175"/>
                <a:gd name="connsiteY343" fmla="*/ 127921 h 504825"/>
                <a:gd name="connsiteX344" fmla="*/ 133902 w 257175"/>
                <a:gd name="connsiteY344" fmla="*/ 129483 h 504825"/>
                <a:gd name="connsiteX345" fmla="*/ 131883 w 257175"/>
                <a:gd name="connsiteY345" fmla="*/ 132388 h 504825"/>
                <a:gd name="connsiteX346" fmla="*/ 126568 w 257175"/>
                <a:gd name="connsiteY346" fmla="*/ 136531 h 504825"/>
                <a:gd name="connsiteX347" fmla="*/ 116843 w 257175"/>
                <a:gd name="connsiteY347" fmla="*/ 146018 h 504825"/>
                <a:gd name="connsiteX348" fmla="*/ 111090 w 257175"/>
                <a:gd name="connsiteY348" fmla="*/ 150704 h 504825"/>
                <a:gd name="connsiteX349" fmla="*/ 110299 w 257175"/>
                <a:gd name="connsiteY349" fmla="*/ 152953 h 504825"/>
                <a:gd name="connsiteX350" fmla="*/ 109871 w 257175"/>
                <a:gd name="connsiteY350" fmla="*/ 156077 h 504825"/>
                <a:gd name="connsiteX351" fmla="*/ 113309 w 257175"/>
                <a:gd name="connsiteY351" fmla="*/ 156696 h 504825"/>
                <a:gd name="connsiteX352" fmla="*/ 114643 w 257175"/>
                <a:gd name="connsiteY352" fmla="*/ 157753 h 504825"/>
                <a:gd name="connsiteX353" fmla="*/ 113824 w 257175"/>
                <a:gd name="connsiteY353" fmla="*/ 159334 h 504825"/>
                <a:gd name="connsiteX354" fmla="*/ 108728 w 257175"/>
                <a:gd name="connsiteY354" fmla="*/ 164830 h 504825"/>
                <a:gd name="connsiteX355" fmla="*/ 107232 w 257175"/>
                <a:gd name="connsiteY355" fmla="*/ 169783 h 504825"/>
                <a:gd name="connsiteX356" fmla="*/ 111138 w 257175"/>
                <a:gd name="connsiteY356" fmla="*/ 169602 h 504825"/>
                <a:gd name="connsiteX357" fmla="*/ 114357 w 257175"/>
                <a:gd name="connsiteY357" fmla="*/ 168650 h 504825"/>
                <a:gd name="connsiteX358" fmla="*/ 120767 w 257175"/>
                <a:gd name="connsiteY358" fmla="*/ 165563 h 504825"/>
                <a:gd name="connsiteX359" fmla="*/ 126797 w 257175"/>
                <a:gd name="connsiteY359" fmla="*/ 163268 h 504825"/>
                <a:gd name="connsiteX360" fmla="*/ 129692 w 257175"/>
                <a:gd name="connsiteY360" fmla="*/ 163173 h 504825"/>
                <a:gd name="connsiteX361" fmla="*/ 135322 w 257175"/>
                <a:gd name="connsiteY361" fmla="*/ 165002 h 504825"/>
                <a:gd name="connsiteX362" fmla="*/ 136598 w 257175"/>
                <a:gd name="connsiteY362" fmla="*/ 165059 h 504825"/>
                <a:gd name="connsiteX363" fmla="*/ 138989 w 257175"/>
                <a:gd name="connsiteY363" fmla="*/ 164211 h 504825"/>
                <a:gd name="connsiteX364" fmla="*/ 141408 w 257175"/>
                <a:gd name="connsiteY364" fmla="*/ 164059 h 504825"/>
                <a:gd name="connsiteX365" fmla="*/ 157772 w 257175"/>
                <a:gd name="connsiteY365" fmla="*/ 164630 h 504825"/>
                <a:gd name="connsiteX366" fmla="*/ 162325 w 257175"/>
                <a:gd name="connsiteY366" fmla="*/ 163554 h 504825"/>
                <a:gd name="connsiteX367" fmla="*/ 165335 w 257175"/>
                <a:gd name="connsiteY367" fmla="*/ 164840 h 504825"/>
                <a:gd name="connsiteX368" fmla="*/ 167849 w 257175"/>
                <a:gd name="connsiteY368" fmla="*/ 168040 h 504825"/>
                <a:gd name="connsiteX369" fmla="*/ 170240 w 257175"/>
                <a:gd name="connsiteY369" fmla="*/ 173936 h 504825"/>
                <a:gd name="connsiteX370" fmla="*/ 170164 w 257175"/>
                <a:gd name="connsiteY370" fmla="*/ 174917 h 504825"/>
                <a:gd name="connsiteX371" fmla="*/ 168716 w 257175"/>
                <a:gd name="connsiteY371" fmla="*/ 177594 h 504825"/>
                <a:gd name="connsiteX372" fmla="*/ 166049 w 257175"/>
                <a:gd name="connsiteY372" fmla="*/ 180947 h 504825"/>
                <a:gd name="connsiteX373" fmla="*/ 163754 w 257175"/>
                <a:gd name="connsiteY373" fmla="*/ 185556 h 504825"/>
                <a:gd name="connsiteX374" fmla="*/ 163087 w 257175"/>
                <a:gd name="connsiteY374" fmla="*/ 188033 h 504825"/>
                <a:gd name="connsiteX375" fmla="*/ 162639 w 257175"/>
                <a:gd name="connsiteY375" fmla="*/ 190748 h 504825"/>
                <a:gd name="connsiteX376" fmla="*/ 161915 w 257175"/>
                <a:gd name="connsiteY376" fmla="*/ 193253 h 504825"/>
                <a:gd name="connsiteX377" fmla="*/ 157353 w 257175"/>
                <a:gd name="connsiteY377" fmla="*/ 204969 h 504825"/>
                <a:gd name="connsiteX378" fmla="*/ 152905 w 257175"/>
                <a:gd name="connsiteY378" fmla="*/ 211426 h 504825"/>
                <a:gd name="connsiteX379" fmla="*/ 150924 w 257175"/>
                <a:gd name="connsiteY379" fmla="*/ 215998 h 504825"/>
                <a:gd name="connsiteX380" fmla="*/ 148476 w 257175"/>
                <a:gd name="connsiteY380" fmla="*/ 219628 h 504825"/>
                <a:gd name="connsiteX381" fmla="*/ 146113 w 257175"/>
                <a:gd name="connsiteY381" fmla="*/ 221913 h 504825"/>
                <a:gd name="connsiteX382" fmla="*/ 143599 w 257175"/>
                <a:gd name="connsiteY382" fmla="*/ 223438 h 504825"/>
                <a:gd name="connsiteX383" fmla="*/ 136322 w 257175"/>
                <a:gd name="connsiteY383" fmla="*/ 225057 h 504825"/>
                <a:gd name="connsiteX384" fmla="*/ 134283 w 257175"/>
                <a:gd name="connsiteY384" fmla="*/ 226219 h 504825"/>
                <a:gd name="connsiteX385" fmla="*/ 131854 w 257175"/>
                <a:gd name="connsiteY385" fmla="*/ 228210 h 504825"/>
                <a:gd name="connsiteX386" fmla="*/ 129302 w 257175"/>
                <a:gd name="connsiteY386" fmla="*/ 229200 h 504825"/>
                <a:gd name="connsiteX387" fmla="*/ 132293 w 257175"/>
                <a:gd name="connsiteY387" fmla="*/ 229076 h 504825"/>
                <a:gd name="connsiteX388" fmla="*/ 135255 w 257175"/>
                <a:gd name="connsiteY388" fmla="*/ 227971 h 504825"/>
                <a:gd name="connsiteX389" fmla="*/ 140656 w 257175"/>
                <a:gd name="connsiteY389" fmla="*/ 227571 h 504825"/>
                <a:gd name="connsiteX390" fmla="*/ 146866 w 257175"/>
                <a:gd name="connsiteY390" fmla="*/ 231381 h 504825"/>
                <a:gd name="connsiteX391" fmla="*/ 146285 w 257175"/>
                <a:gd name="connsiteY391" fmla="*/ 234496 h 504825"/>
                <a:gd name="connsiteX392" fmla="*/ 143789 w 257175"/>
                <a:gd name="connsiteY392" fmla="*/ 236954 h 504825"/>
                <a:gd name="connsiteX393" fmla="*/ 138113 w 257175"/>
                <a:gd name="connsiteY393" fmla="*/ 237344 h 504825"/>
                <a:gd name="connsiteX394" fmla="*/ 132807 w 257175"/>
                <a:gd name="connsiteY394" fmla="*/ 242802 h 504825"/>
                <a:gd name="connsiteX395" fmla="*/ 130416 w 257175"/>
                <a:gd name="connsiteY395" fmla="*/ 244478 h 504825"/>
                <a:gd name="connsiteX396" fmla="*/ 127883 w 257175"/>
                <a:gd name="connsiteY396" fmla="*/ 245307 h 504825"/>
                <a:gd name="connsiteX397" fmla="*/ 124720 w 257175"/>
                <a:gd name="connsiteY397" fmla="*/ 245059 h 504825"/>
                <a:gd name="connsiteX398" fmla="*/ 118977 w 257175"/>
                <a:gd name="connsiteY398" fmla="*/ 243602 h 504825"/>
                <a:gd name="connsiteX399" fmla="*/ 116462 w 257175"/>
                <a:gd name="connsiteY399" fmla="*/ 242078 h 504825"/>
                <a:gd name="connsiteX400" fmla="*/ 118729 w 257175"/>
                <a:gd name="connsiteY400" fmla="*/ 244564 h 504825"/>
                <a:gd name="connsiteX401" fmla="*/ 121310 w 257175"/>
                <a:gd name="connsiteY401" fmla="*/ 245859 h 504825"/>
                <a:gd name="connsiteX402" fmla="*/ 136255 w 257175"/>
                <a:gd name="connsiteY402" fmla="*/ 248917 h 504825"/>
                <a:gd name="connsiteX403" fmla="*/ 137160 w 257175"/>
                <a:gd name="connsiteY403" fmla="*/ 248593 h 504825"/>
                <a:gd name="connsiteX404" fmla="*/ 141922 w 257175"/>
                <a:gd name="connsiteY404" fmla="*/ 245374 h 504825"/>
                <a:gd name="connsiteX405" fmla="*/ 148276 w 257175"/>
                <a:gd name="connsiteY405" fmla="*/ 245326 h 504825"/>
                <a:gd name="connsiteX406" fmla="*/ 160363 w 257175"/>
                <a:gd name="connsiteY406" fmla="*/ 251250 h 504825"/>
                <a:gd name="connsiteX407" fmla="*/ 163839 w 257175"/>
                <a:gd name="connsiteY407" fmla="*/ 255775 h 504825"/>
                <a:gd name="connsiteX408" fmla="*/ 168830 w 257175"/>
                <a:gd name="connsiteY408" fmla="*/ 262223 h 504825"/>
                <a:gd name="connsiteX409" fmla="*/ 171545 w 257175"/>
                <a:gd name="connsiteY409" fmla="*/ 264738 h 504825"/>
                <a:gd name="connsiteX410" fmla="*/ 173507 w 257175"/>
                <a:gd name="connsiteY410" fmla="*/ 267014 h 504825"/>
                <a:gd name="connsiteX411" fmla="*/ 174717 w 257175"/>
                <a:gd name="connsiteY411" fmla="*/ 270415 h 504825"/>
                <a:gd name="connsiteX412" fmla="*/ 177060 w 257175"/>
                <a:gd name="connsiteY412" fmla="*/ 281616 h 504825"/>
                <a:gd name="connsiteX413" fmla="*/ 179737 w 257175"/>
                <a:gd name="connsiteY413" fmla="*/ 292494 h 504825"/>
                <a:gd name="connsiteX414" fmla="*/ 183232 w 257175"/>
                <a:gd name="connsiteY414" fmla="*/ 304209 h 504825"/>
                <a:gd name="connsiteX415" fmla="*/ 184823 w 257175"/>
                <a:gd name="connsiteY415" fmla="*/ 307448 h 504825"/>
                <a:gd name="connsiteX416" fmla="*/ 186909 w 257175"/>
                <a:gd name="connsiteY416" fmla="*/ 309715 h 504825"/>
                <a:gd name="connsiteX417" fmla="*/ 197463 w 257175"/>
                <a:gd name="connsiteY417" fmla="*/ 314916 h 504825"/>
                <a:gd name="connsiteX418" fmla="*/ 199815 w 257175"/>
                <a:gd name="connsiteY418" fmla="*/ 316640 h 504825"/>
                <a:gd name="connsiteX419" fmla="*/ 203911 w 257175"/>
                <a:gd name="connsiteY419" fmla="*/ 321631 h 504825"/>
                <a:gd name="connsiteX420" fmla="*/ 207864 w 257175"/>
                <a:gd name="connsiteY420" fmla="*/ 326936 h 504825"/>
                <a:gd name="connsiteX421" fmla="*/ 211541 w 257175"/>
                <a:gd name="connsiteY421" fmla="*/ 331003 h 504825"/>
                <a:gd name="connsiteX422" fmla="*/ 215512 w 257175"/>
                <a:gd name="connsiteY422" fmla="*/ 334289 h 504825"/>
                <a:gd name="connsiteX423" fmla="*/ 213588 w 257175"/>
                <a:gd name="connsiteY423" fmla="*/ 335994 h 504825"/>
                <a:gd name="connsiteX424" fmla="*/ 212274 w 257175"/>
                <a:gd name="connsiteY424" fmla="*/ 338671 h 504825"/>
                <a:gd name="connsiteX425" fmla="*/ 213265 w 257175"/>
                <a:gd name="connsiteY425" fmla="*/ 342300 h 504825"/>
                <a:gd name="connsiteX426" fmla="*/ 214874 w 257175"/>
                <a:gd name="connsiteY426" fmla="*/ 345757 h 504825"/>
                <a:gd name="connsiteX427" fmla="*/ 218046 w 257175"/>
                <a:gd name="connsiteY427" fmla="*/ 351282 h 504825"/>
                <a:gd name="connsiteX428" fmla="*/ 220846 w 257175"/>
                <a:gd name="connsiteY428" fmla="*/ 357292 h 504825"/>
                <a:gd name="connsiteX429" fmla="*/ 219818 w 257175"/>
                <a:gd name="connsiteY429" fmla="*/ 356388 h 504825"/>
                <a:gd name="connsiteX430" fmla="*/ 218732 w 257175"/>
                <a:gd name="connsiteY430" fmla="*/ 355892 h 504825"/>
                <a:gd name="connsiteX431" fmla="*/ 217246 w 257175"/>
                <a:gd name="connsiteY431" fmla="*/ 356045 h 504825"/>
                <a:gd name="connsiteX432" fmla="*/ 215798 w 257175"/>
                <a:gd name="connsiteY432" fmla="*/ 355759 h 504825"/>
                <a:gd name="connsiteX433" fmla="*/ 213122 w 257175"/>
                <a:gd name="connsiteY433" fmla="*/ 353873 h 504825"/>
                <a:gd name="connsiteX434" fmla="*/ 210550 w 257175"/>
                <a:gd name="connsiteY434" fmla="*/ 351558 h 504825"/>
                <a:gd name="connsiteX435" fmla="*/ 205435 w 257175"/>
                <a:gd name="connsiteY435" fmla="*/ 352492 h 504825"/>
                <a:gd name="connsiteX436" fmla="*/ 202597 w 257175"/>
                <a:gd name="connsiteY436" fmla="*/ 352073 h 504825"/>
                <a:gd name="connsiteX437" fmla="*/ 200130 w 257175"/>
                <a:gd name="connsiteY437" fmla="*/ 352139 h 504825"/>
                <a:gd name="connsiteX438" fmla="*/ 204806 w 257175"/>
                <a:gd name="connsiteY438" fmla="*/ 353473 h 504825"/>
                <a:gd name="connsiteX439" fmla="*/ 209921 w 257175"/>
                <a:gd name="connsiteY439" fmla="*/ 353568 h 504825"/>
                <a:gd name="connsiteX440" fmla="*/ 221199 w 257175"/>
                <a:gd name="connsiteY440" fmla="*/ 363636 h 504825"/>
                <a:gd name="connsiteX441" fmla="*/ 225009 w 257175"/>
                <a:gd name="connsiteY441" fmla="*/ 369579 h 504825"/>
                <a:gd name="connsiteX442" fmla="*/ 227276 w 257175"/>
                <a:gd name="connsiteY442" fmla="*/ 377400 h 504825"/>
                <a:gd name="connsiteX443" fmla="*/ 225733 w 257175"/>
                <a:gd name="connsiteY443" fmla="*/ 380905 h 504825"/>
                <a:gd name="connsiteX444" fmla="*/ 223333 w 257175"/>
                <a:gd name="connsiteY444" fmla="*/ 383172 h 504825"/>
                <a:gd name="connsiteX445" fmla="*/ 221094 w 257175"/>
                <a:gd name="connsiteY445" fmla="*/ 385753 h 504825"/>
                <a:gd name="connsiteX446" fmla="*/ 218989 w 257175"/>
                <a:gd name="connsiteY446" fmla="*/ 388677 h 504825"/>
                <a:gd name="connsiteX447" fmla="*/ 225247 w 257175"/>
                <a:gd name="connsiteY447" fmla="*/ 392954 h 504825"/>
                <a:gd name="connsiteX448" fmla="*/ 226600 w 257175"/>
                <a:gd name="connsiteY448" fmla="*/ 392830 h 504825"/>
                <a:gd name="connsiteX449" fmla="*/ 227981 w 257175"/>
                <a:gd name="connsiteY449" fmla="*/ 392230 h 504825"/>
                <a:gd name="connsiteX450" fmla="*/ 229314 w 257175"/>
                <a:gd name="connsiteY450" fmla="*/ 390773 h 504825"/>
                <a:gd name="connsiteX451" fmla="*/ 231553 w 257175"/>
                <a:gd name="connsiteY451" fmla="*/ 387220 h 504825"/>
                <a:gd name="connsiteX452" fmla="*/ 232705 w 257175"/>
                <a:gd name="connsiteY452" fmla="*/ 385963 h 504825"/>
                <a:gd name="connsiteX453" fmla="*/ 236601 w 257175"/>
                <a:gd name="connsiteY453" fmla="*/ 385505 h 504825"/>
                <a:gd name="connsiteX454" fmla="*/ 239868 w 257175"/>
                <a:gd name="connsiteY454" fmla="*/ 385782 h 504825"/>
                <a:gd name="connsiteX455" fmla="*/ 243116 w 257175"/>
                <a:gd name="connsiteY455" fmla="*/ 386572 h 504825"/>
                <a:gd name="connsiteX456" fmla="*/ 245983 w 257175"/>
                <a:gd name="connsiteY456" fmla="*/ 386324 h 504825"/>
                <a:gd name="connsiteX457" fmla="*/ 251746 w 257175"/>
                <a:gd name="connsiteY457" fmla="*/ 387848 h 504825"/>
                <a:gd name="connsiteX458" fmla="*/ 254708 w 257175"/>
                <a:gd name="connsiteY458" fmla="*/ 389220 h 504825"/>
                <a:gd name="connsiteX459" fmla="*/ 262052 w 257175"/>
                <a:gd name="connsiteY459" fmla="*/ 395383 h 504825"/>
                <a:gd name="connsiteX460" fmla="*/ 263642 w 257175"/>
                <a:gd name="connsiteY460" fmla="*/ 398755 h 504825"/>
                <a:gd name="connsiteX461" fmla="*/ 264376 w 257175"/>
                <a:gd name="connsiteY461" fmla="*/ 403098 h 504825"/>
                <a:gd name="connsiteX462" fmla="*/ 264461 w 257175"/>
                <a:gd name="connsiteY462" fmla="*/ 407899 h 504825"/>
                <a:gd name="connsiteX463" fmla="*/ 263223 w 257175"/>
                <a:gd name="connsiteY463" fmla="*/ 412270 h 504825"/>
                <a:gd name="connsiteX464" fmla="*/ 261804 w 257175"/>
                <a:gd name="connsiteY464" fmla="*/ 416214 h 504825"/>
                <a:gd name="connsiteX465" fmla="*/ 260928 w 257175"/>
                <a:gd name="connsiteY465" fmla="*/ 421291 h 504825"/>
                <a:gd name="connsiteX466" fmla="*/ 260309 w 257175"/>
                <a:gd name="connsiteY466" fmla="*/ 423120 h 504825"/>
                <a:gd name="connsiteX467" fmla="*/ 259442 w 257175"/>
                <a:gd name="connsiteY467" fmla="*/ 424548 h 504825"/>
                <a:gd name="connsiteX468" fmla="*/ 255556 w 257175"/>
                <a:gd name="connsiteY468" fmla="*/ 428539 h 504825"/>
                <a:gd name="connsiteX469" fmla="*/ 252974 w 257175"/>
                <a:gd name="connsiteY469" fmla="*/ 430178 h 504825"/>
                <a:gd name="connsiteX470" fmla="*/ 251888 w 257175"/>
                <a:gd name="connsiteY470" fmla="*/ 429463 h 504825"/>
                <a:gd name="connsiteX471" fmla="*/ 250717 w 257175"/>
                <a:gd name="connsiteY471" fmla="*/ 429558 h 504825"/>
                <a:gd name="connsiteX472" fmla="*/ 250593 w 257175"/>
                <a:gd name="connsiteY472" fmla="*/ 430521 h 504825"/>
                <a:gd name="connsiteX473" fmla="*/ 251822 w 257175"/>
                <a:gd name="connsiteY473" fmla="*/ 432549 h 504825"/>
                <a:gd name="connsiteX474" fmla="*/ 251831 w 257175"/>
                <a:gd name="connsiteY474" fmla="*/ 434997 h 504825"/>
                <a:gd name="connsiteX475" fmla="*/ 249536 w 257175"/>
                <a:gd name="connsiteY475" fmla="*/ 436807 h 504825"/>
                <a:gd name="connsiteX476" fmla="*/ 247202 w 257175"/>
                <a:gd name="connsiteY476" fmla="*/ 437579 h 504825"/>
                <a:gd name="connsiteX477" fmla="*/ 243297 w 257175"/>
                <a:gd name="connsiteY477" fmla="*/ 436616 h 504825"/>
                <a:gd name="connsiteX478" fmla="*/ 237877 w 257175"/>
                <a:gd name="connsiteY478" fmla="*/ 439988 h 504825"/>
                <a:gd name="connsiteX479" fmla="*/ 241773 w 257175"/>
                <a:gd name="connsiteY479" fmla="*/ 441722 h 504825"/>
                <a:gd name="connsiteX480" fmla="*/ 242563 w 257175"/>
                <a:gd name="connsiteY480" fmla="*/ 443560 h 504825"/>
                <a:gd name="connsiteX481" fmla="*/ 241592 w 257175"/>
                <a:gd name="connsiteY481" fmla="*/ 446789 h 504825"/>
                <a:gd name="connsiteX482" fmla="*/ 239144 w 257175"/>
                <a:gd name="connsiteY482" fmla="*/ 448228 h 504825"/>
                <a:gd name="connsiteX483" fmla="*/ 236420 w 257175"/>
                <a:gd name="connsiteY483" fmla="*/ 448866 h 504825"/>
                <a:gd name="connsiteX484" fmla="*/ 233639 w 257175"/>
                <a:gd name="connsiteY484" fmla="*/ 449018 h 504825"/>
                <a:gd name="connsiteX485" fmla="*/ 231334 w 257175"/>
                <a:gd name="connsiteY485" fmla="*/ 449809 h 504825"/>
                <a:gd name="connsiteX486" fmla="*/ 229124 w 257175"/>
                <a:gd name="connsiteY486" fmla="*/ 451333 h 504825"/>
                <a:gd name="connsiteX487" fmla="*/ 231895 w 257175"/>
                <a:gd name="connsiteY487" fmla="*/ 450532 h 504825"/>
                <a:gd name="connsiteX488" fmla="*/ 233819 w 257175"/>
                <a:gd name="connsiteY488" fmla="*/ 451237 h 504825"/>
                <a:gd name="connsiteX489" fmla="*/ 235029 w 257175"/>
                <a:gd name="connsiteY489" fmla="*/ 453942 h 504825"/>
                <a:gd name="connsiteX490" fmla="*/ 236125 w 257175"/>
                <a:gd name="connsiteY490" fmla="*/ 454723 h 504825"/>
                <a:gd name="connsiteX491" fmla="*/ 241554 w 257175"/>
                <a:gd name="connsiteY491" fmla="*/ 455876 h 504825"/>
                <a:gd name="connsiteX492" fmla="*/ 244907 w 257175"/>
                <a:gd name="connsiteY492" fmla="*/ 455867 h 504825"/>
                <a:gd name="connsiteX493" fmla="*/ 251384 w 257175"/>
                <a:gd name="connsiteY493" fmla="*/ 455209 h 504825"/>
                <a:gd name="connsiteX494" fmla="*/ 254498 w 257175"/>
                <a:gd name="connsiteY494" fmla="*/ 455219 h 504825"/>
                <a:gd name="connsiteX495" fmla="*/ 255603 w 257175"/>
                <a:gd name="connsiteY495" fmla="*/ 455714 h 504825"/>
                <a:gd name="connsiteX496" fmla="*/ 255622 w 257175"/>
                <a:gd name="connsiteY496" fmla="*/ 457953 h 504825"/>
                <a:gd name="connsiteX497" fmla="*/ 255146 w 257175"/>
                <a:gd name="connsiteY497" fmla="*/ 463439 h 504825"/>
                <a:gd name="connsiteX498" fmla="*/ 254289 w 257175"/>
                <a:gd name="connsiteY498" fmla="*/ 464573 h 504825"/>
                <a:gd name="connsiteX499" fmla="*/ 245707 w 257175"/>
                <a:gd name="connsiteY499" fmla="*/ 469164 h 504825"/>
                <a:gd name="connsiteX500" fmla="*/ 243945 w 257175"/>
                <a:gd name="connsiteY500" fmla="*/ 472364 h 504825"/>
                <a:gd name="connsiteX501" fmla="*/ 243459 w 257175"/>
                <a:gd name="connsiteY501" fmla="*/ 474298 h 504825"/>
                <a:gd name="connsiteX502" fmla="*/ 238439 w 257175"/>
                <a:gd name="connsiteY502" fmla="*/ 473955 h 504825"/>
                <a:gd name="connsiteX503" fmla="*/ 236086 w 257175"/>
                <a:gd name="connsiteY503" fmla="*/ 476002 h 504825"/>
                <a:gd name="connsiteX504" fmla="*/ 232019 w 257175"/>
                <a:gd name="connsiteY504" fmla="*/ 477364 h 504825"/>
                <a:gd name="connsiteX505" fmla="*/ 228876 w 257175"/>
                <a:gd name="connsiteY505" fmla="*/ 478803 h 504825"/>
                <a:gd name="connsiteX506" fmla="*/ 225800 w 257175"/>
                <a:gd name="connsiteY506" fmla="*/ 480622 h 504825"/>
                <a:gd name="connsiteX507" fmla="*/ 223266 w 257175"/>
                <a:gd name="connsiteY507" fmla="*/ 481165 h 504825"/>
                <a:gd name="connsiteX508" fmla="*/ 212341 w 257175"/>
                <a:gd name="connsiteY508" fmla="*/ 479003 h 504825"/>
                <a:gd name="connsiteX509" fmla="*/ 205740 w 257175"/>
                <a:gd name="connsiteY509" fmla="*/ 479184 h 504825"/>
                <a:gd name="connsiteX510" fmla="*/ 196796 w 257175"/>
                <a:gd name="connsiteY510" fmla="*/ 481070 h 504825"/>
                <a:gd name="connsiteX511" fmla="*/ 194491 w 257175"/>
                <a:gd name="connsiteY511" fmla="*/ 480755 h 504825"/>
                <a:gd name="connsiteX512" fmla="*/ 191043 w 257175"/>
                <a:gd name="connsiteY512" fmla="*/ 478955 h 504825"/>
                <a:gd name="connsiteX513" fmla="*/ 187500 w 257175"/>
                <a:gd name="connsiteY513" fmla="*/ 477736 h 504825"/>
                <a:gd name="connsiteX514" fmla="*/ 183432 w 257175"/>
                <a:gd name="connsiteY514" fmla="*/ 477203 h 504825"/>
                <a:gd name="connsiteX515" fmla="*/ 179918 w 257175"/>
                <a:gd name="connsiteY515" fmla="*/ 475526 h 504825"/>
                <a:gd name="connsiteX516" fmla="*/ 182108 w 257175"/>
                <a:gd name="connsiteY516" fmla="*/ 478736 h 504825"/>
                <a:gd name="connsiteX517" fmla="*/ 177241 w 257175"/>
                <a:gd name="connsiteY517" fmla="*/ 481832 h 504825"/>
                <a:gd name="connsiteX518" fmla="*/ 174993 w 257175"/>
                <a:gd name="connsiteY518" fmla="*/ 482441 h 504825"/>
                <a:gd name="connsiteX519" fmla="*/ 172660 w 257175"/>
                <a:gd name="connsiteY519" fmla="*/ 482346 h 504825"/>
                <a:gd name="connsiteX520" fmla="*/ 167897 w 257175"/>
                <a:gd name="connsiteY520" fmla="*/ 483184 h 504825"/>
                <a:gd name="connsiteX521" fmla="*/ 163468 w 257175"/>
                <a:gd name="connsiteY521" fmla="*/ 482727 h 504825"/>
                <a:gd name="connsiteX522" fmla="*/ 164135 w 257175"/>
                <a:gd name="connsiteY522" fmla="*/ 484918 h 504825"/>
                <a:gd name="connsiteX523" fmla="*/ 165316 w 257175"/>
                <a:gd name="connsiteY523" fmla="*/ 486832 h 504825"/>
                <a:gd name="connsiteX524" fmla="*/ 164354 w 257175"/>
                <a:gd name="connsiteY524" fmla="*/ 487661 h 504825"/>
                <a:gd name="connsiteX525" fmla="*/ 163344 w 257175"/>
                <a:gd name="connsiteY525" fmla="*/ 487871 h 504825"/>
                <a:gd name="connsiteX526" fmla="*/ 154943 w 257175"/>
                <a:gd name="connsiteY526" fmla="*/ 486432 h 504825"/>
                <a:gd name="connsiteX527" fmla="*/ 153753 w 257175"/>
                <a:gd name="connsiteY527" fmla="*/ 486699 h 504825"/>
                <a:gd name="connsiteX528" fmla="*/ 152714 w 257175"/>
                <a:gd name="connsiteY528" fmla="*/ 488032 h 504825"/>
                <a:gd name="connsiteX529" fmla="*/ 149657 w 257175"/>
                <a:gd name="connsiteY529" fmla="*/ 487318 h 504825"/>
                <a:gd name="connsiteX530" fmla="*/ 146685 w 257175"/>
                <a:gd name="connsiteY530" fmla="*/ 485080 h 504825"/>
                <a:gd name="connsiteX531" fmla="*/ 143532 w 257175"/>
                <a:gd name="connsiteY531" fmla="*/ 483565 h 504825"/>
                <a:gd name="connsiteX532" fmla="*/ 140217 w 257175"/>
                <a:gd name="connsiteY532" fmla="*/ 482851 h 504825"/>
                <a:gd name="connsiteX533" fmla="*/ 137588 w 257175"/>
                <a:gd name="connsiteY533" fmla="*/ 483098 h 504825"/>
                <a:gd name="connsiteX534" fmla="*/ 126759 w 257175"/>
                <a:gd name="connsiteY534" fmla="*/ 486642 h 504825"/>
                <a:gd name="connsiteX535" fmla="*/ 124596 w 257175"/>
                <a:gd name="connsiteY535" fmla="*/ 490185 h 504825"/>
                <a:gd name="connsiteX536" fmla="*/ 123510 w 257175"/>
                <a:gd name="connsiteY536" fmla="*/ 495205 h 504825"/>
                <a:gd name="connsiteX537" fmla="*/ 121948 w 257175"/>
                <a:gd name="connsiteY537" fmla="*/ 499653 h 504825"/>
                <a:gd name="connsiteX538" fmla="*/ 119396 w 257175"/>
                <a:gd name="connsiteY538" fmla="*/ 503073 h 504825"/>
                <a:gd name="connsiteX539" fmla="*/ 116357 w 257175"/>
                <a:gd name="connsiteY539" fmla="*/ 503520 h 504825"/>
                <a:gd name="connsiteX540" fmla="*/ 113500 w 257175"/>
                <a:gd name="connsiteY540" fmla="*/ 501148 h 504825"/>
                <a:gd name="connsiteX541" fmla="*/ 108070 w 257175"/>
                <a:gd name="connsiteY541" fmla="*/ 498538 h 504825"/>
                <a:gd name="connsiteX542" fmla="*/ 106223 w 257175"/>
                <a:gd name="connsiteY542" fmla="*/ 496767 h 504825"/>
                <a:gd name="connsiteX543" fmla="*/ 105632 w 257175"/>
                <a:gd name="connsiteY543" fmla="*/ 496662 h 504825"/>
                <a:gd name="connsiteX544" fmla="*/ 105023 w 257175"/>
                <a:gd name="connsiteY544" fmla="*/ 497291 h 504825"/>
                <a:gd name="connsiteX545" fmla="*/ 102889 w 257175"/>
                <a:gd name="connsiteY545" fmla="*/ 498091 h 504825"/>
                <a:gd name="connsiteX546" fmla="*/ 100689 w 257175"/>
                <a:gd name="connsiteY546" fmla="*/ 498129 h 504825"/>
                <a:gd name="connsiteX547" fmla="*/ 97288 w 257175"/>
                <a:gd name="connsiteY547" fmla="*/ 498834 h 504825"/>
                <a:gd name="connsiteX548" fmla="*/ 91373 w 257175"/>
                <a:gd name="connsiteY548" fmla="*/ 500958 h 504825"/>
                <a:gd name="connsiteX549" fmla="*/ 88982 w 257175"/>
                <a:gd name="connsiteY549" fmla="*/ 502396 h 504825"/>
                <a:gd name="connsiteX550" fmla="*/ 83848 w 257175"/>
                <a:gd name="connsiteY550" fmla="*/ 506368 h 504825"/>
                <a:gd name="connsiteX551" fmla="*/ 82801 w 257175"/>
                <a:gd name="connsiteY551" fmla="*/ 507464 h 504825"/>
                <a:gd name="connsiteX552" fmla="*/ 80934 w 257175"/>
                <a:gd name="connsiteY552" fmla="*/ 511455 h 504825"/>
                <a:gd name="connsiteX553" fmla="*/ 78086 w 257175"/>
                <a:gd name="connsiteY553" fmla="*/ 512159 h 504825"/>
                <a:gd name="connsiteX554" fmla="*/ 75476 w 257175"/>
                <a:gd name="connsiteY554" fmla="*/ 509607 h 504825"/>
                <a:gd name="connsiteX555" fmla="*/ 72504 w 257175"/>
                <a:gd name="connsiteY555" fmla="*/ 508711 h 504825"/>
                <a:gd name="connsiteX556" fmla="*/ 69370 w 257175"/>
                <a:gd name="connsiteY556" fmla="*/ 509578 h 504825"/>
                <a:gd name="connsiteX557" fmla="*/ 67475 w 257175"/>
                <a:gd name="connsiteY557" fmla="*/ 510940 h 504825"/>
                <a:gd name="connsiteX558" fmla="*/ 66589 w 257175"/>
                <a:gd name="connsiteY558" fmla="*/ 509835 h 504825"/>
                <a:gd name="connsiteX559" fmla="*/ 66560 w 257175"/>
                <a:gd name="connsiteY559" fmla="*/ 507568 h 504825"/>
                <a:gd name="connsiteX560" fmla="*/ 68847 w 257175"/>
                <a:gd name="connsiteY560" fmla="*/ 504863 h 504825"/>
                <a:gd name="connsiteX561" fmla="*/ 74952 w 257175"/>
                <a:gd name="connsiteY561" fmla="*/ 502815 h 504825"/>
                <a:gd name="connsiteX562" fmla="*/ 80315 w 257175"/>
                <a:gd name="connsiteY562" fmla="*/ 497491 h 504825"/>
                <a:gd name="connsiteX563" fmla="*/ 82943 w 257175"/>
                <a:gd name="connsiteY563" fmla="*/ 494243 h 504825"/>
                <a:gd name="connsiteX564" fmla="*/ 83991 w 257175"/>
                <a:gd name="connsiteY564" fmla="*/ 492405 h 504825"/>
                <a:gd name="connsiteX565" fmla="*/ 85277 w 257175"/>
                <a:gd name="connsiteY565" fmla="*/ 491233 h 504825"/>
                <a:gd name="connsiteX566" fmla="*/ 86954 w 257175"/>
                <a:gd name="connsiteY566" fmla="*/ 490795 h 504825"/>
                <a:gd name="connsiteX567" fmla="*/ 87821 w 257175"/>
                <a:gd name="connsiteY567" fmla="*/ 488766 h 504825"/>
                <a:gd name="connsiteX568" fmla="*/ 95259 w 257175"/>
                <a:gd name="connsiteY568" fmla="*/ 480593 h 504825"/>
                <a:gd name="connsiteX569" fmla="*/ 95869 w 257175"/>
                <a:gd name="connsiteY569" fmla="*/ 478717 h 504825"/>
                <a:gd name="connsiteX570" fmla="*/ 96240 w 257175"/>
                <a:gd name="connsiteY570" fmla="*/ 475345 h 504825"/>
                <a:gd name="connsiteX571" fmla="*/ 96850 w 257175"/>
                <a:gd name="connsiteY571" fmla="*/ 472097 h 504825"/>
                <a:gd name="connsiteX572" fmla="*/ 102908 w 257175"/>
                <a:gd name="connsiteY572" fmla="*/ 469992 h 504825"/>
                <a:gd name="connsiteX573" fmla="*/ 105804 w 257175"/>
                <a:gd name="connsiteY573" fmla="*/ 463144 h 504825"/>
                <a:gd name="connsiteX574" fmla="*/ 106604 w 257175"/>
                <a:gd name="connsiteY574" fmla="*/ 462601 h 504825"/>
                <a:gd name="connsiteX575" fmla="*/ 115052 w 257175"/>
                <a:gd name="connsiteY575" fmla="*/ 461343 h 504825"/>
                <a:gd name="connsiteX576" fmla="*/ 121320 w 257175"/>
                <a:gd name="connsiteY576" fmla="*/ 461448 h 504825"/>
                <a:gd name="connsiteX577" fmla="*/ 127549 w 257175"/>
                <a:gd name="connsiteY577" fmla="*/ 462791 h 504825"/>
                <a:gd name="connsiteX578" fmla="*/ 130740 w 257175"/>
                <a:gd name="connsiteY578" fmla="*/ 462915 h 504825"/>
                <a:gd name="connsiteX579" fmla="*/ 133940 w 257175"/>
                <a:gd name="connsiteY579" fmla="*/ 462448 h 504825"/>
                <a:gd name="connsiteX580" fmla="*/ 136455 w 257175"/>
                <a:gd name="connsiteY580" fmla="*/ 460591 h 504825"/>
                <a:gd name="connsiteX581" fmla="*/ 140751 w 257175"/>
                <a:gd name="connsiteY581" fmla="*/ 453885 h 504825"/>
                <a:gd name="connsiteX582" fmla="*/ 143170 w 257175"/>
                <a:gd name="connsiteY582" fmla="*/ 450923 h 504825"/>
                <a:gd name="connsiteX583" fmla="*/ 145942 w 257175"/>
                <a:gd name="connsiteY583" fmla="*/ 448246 h 504825"/>
                <a:gd name="connsiteX584" fmla="*/ 148533 w 257175"/>
                <a:gd name="connsiteY584" fmla="*/ 445189 h 504825"/>
                <a:gd name="connsiteX585" fmla="*/ 152733 w 257175"/>
                <a:gd name="connsiteY585" fmla="*/ 439512 h 504825"/>
                <a:gd name="connsiteX586" fmla="*/ 149895 w 257175"/>
                <a:gd name="connsiteY586" fmla="*/ 441474 h 504825"/>
                <a:gd name="connsiteX587" fmla="*/ 146466 w 257175"/>
                <a:gd name="connsiteY587" fmla="*/ 444579 h 504825"/>
                <a:gd name="connsiteX588" fmla="*/ 144475 w 257175"/>
                <a:gd name="connsiteY588" fmla="*/ 446380 h 504825"/>
                <a:gd name="connsiteX589" fmla="*/ 138151 w 257175"/>
                <a:gd name="connsiteY589" fmla="*/ 448190 h 504825"/>
                <a:gd name="connsiteX590" fmla="*/ 135426 w 257175"/>
                <a:gd name="connsiteY590" fmla="*/ 450037 h 504825"/>
                <a:gd name="connsiteX591" fmla="*/ 130654 w 257175"/>
                <a:gd name="connsiteY591" fmla="*/ 454200 h 504825"/>
                <a:gd name="connsiteX592" fmla="*/ 129740 w 257175"/>
                <a:gd name="connsiteY592" fmla="*/ 454543 h 504825"/>
                <a:gd name="connsiteX593" fmla="*/ 122539 w 257175"/>
                <a:gd name="connsiteY593" fmla="*/ 453542 h 504825"/>
                <a:gd name="connsiteX594" fmla="*/ 117186 w 257175"/>
                <a:gd name="connsiteY594" fmla="*/ 448142 h 504825"/>
                <a:gd name="connsiteX595" fmla="*/ 113767 w 257175"/>
                <a:gd name="connsiteY595" fmla="*/ 445932 h 504825"/>
                <a:gd name="connsiteX596" fmla="*/ 112357 w 257175"/>
                <a:gd name="connsiteY596" fmla="*/ 445675 h 504825"/>
                <a:gd name="connsiteX597" fmla="*/ 110890 w 257175"/>
                <a:gd name="connsiteY597" fmla="*/ 446332 h 504825"/>
                <a:gd name="connsiteX598" fmla="*/ 107766 w 257175"/>
                <a:gd name="connsiteY598" fmla="*/ 447008 h 504825"/>
                <a:gd name="connsiteX599" fmla="*/ 104584 w 257175"/>
                <a:gd name="connsiteY599" fmla="*/ 446894 h 504825"/>
                <a:gd name="connsiteX600" fmla="*/ 106213 w 257175"/>
                <a:gd name="connsiteY600" fmla="*/ 444389 h 504825"/>
                <a:gd name="connsiteX601" fmla="*/ 108423 w 257175"/>
                <a:gd name="connsiteY601" fmla="*/ 442989 h 504825"/>
                <a:gd name="connsiteX602" fmla="*/ 103470 w 257175"/>
                <a:gd name="connsiteY602" fmla="*/ 442017 h 504825"/>
                <a:gd name="connsiteX603" fmla="*/ 102089 w 257175"/>
                <a:gd name="connsiteY603" fmla="*/ 441255 h 504825"/>
                <a:gd name="connsiteX604" fmla="*/ 100517 w 257175"/>
                <a:gd name="connsiteY604" fmla="*/ 439493 h 504825"/>
                <a:gd name="connsiteX605" fmla="*/ 96631 w 257175"/>
                <a:gd name="connsiteY605" fmla="*/ 439198 h 504825"/>
                <a:gd name="connsiteX606" fmla="*/ 94783 w 257175"/>
                <a:gd name="connsiteY606" fmla="*/ 439646 h 504825"/>
                <a:gd name="connsiteX607" fmla="*/ 91659 w 257175"/>
                <a:gd name="connsiteY607" fmla="*/ 441970 h 504825"/>
                <a:gd name="connsiteX608" fmla="*/ 86725 w 257175"/>
                <a:gd name="connsiteY608" fmla="*/ 444437 h 504825"/>
                <a:gd name="connsiteX609" fmla="*/ 80772 w 257175"/>
                <a:gd name="connsiteY609" fmla="*/ 441017 h 504825"/>
                <a:gd name="connsiteX610" fmla="*/ 79610 w 257175"/>
                <a:gd name="connsiteY610" fmla="*/ 439522 h 504825"/>
                <a:gd name="connsiteX611" fmla="*/ 79638 w 257175"/>
                <a:gd name="connsiteY611" fmla="*/ 436616 h 504825"/>
                <a:gd name="connsiteX612" fmla="*/ 78743 w 257175"/>
                <a:gd name="connsiteY612" fmla="*/ 434312 h 504825"/>
                <a:gd name="connsiteX613" fmla="*/ 77095 w 257175"/>
                <a:gd name="connsiteY613" fmla="*/ 433502 h 504825"/>
                <a:gd name="connsiteX614" fmla="*/ 79200 w 257175"/>
                <a:gd name="connsiteY614" fmla="*/ 430501 h 504825"/>
                <a:gd name="connsiteX615" fmla="*/ 81753 w 257175"/>
                <a:gd name="connsiteY615" fmla="*/ 428501 h 504825"/>
                <a:gd name="connsiteX616" fmla="*/ 87354 w 257175"/>
                <a:gd name="connsiteY616" fmla="*/ 426511 h 504825"/>
                <a:gd name="connsiteX617" fmla="*/ 95840 w 257175"/>
                <a:gd name="connsiteY617" fmla="*/ 421777 h 504825"/>
                <a:gd name="connsiteX618" fmla="*/ 100603 w 257175"/>
                <a:gd name="connsiteY618" fmla="*/ 419757 h 504825"/>
                <a:gd name="connsiteX619" fmla="*/ 105023 w 257175"/>
                <a:gd name="connsiteY619" fmla="*/ 416271 h 504825"/>
                <a:gd name="connsiteX620" fmla="*/ 106851 w 257175"/>
                <a:gd name="connsiteY620" fmla="*/ 414138 h 504825"/>
                <a:gd name="connsiteX621" fmla="*/ 108175 w 257175"/>
                <a:gd name="connsiteY621" fmla="*/ 411213 h 504825"/>
                <a:gd name="connsiteX622" fmla="*/ 109490 w 257175"/>
                <a:gd name="connsiteY622" fmla="*/ 407632 h 504825"/>
                <a:gd name="connsiteX623" fmla="*/ 111366 w 257175"/>
                <a:gd name="connsiteY623" fmla="*/ 404708 h 504825"/>
                <a:gd name="connsiteX624" fmla="*/ 109547 w 257175"/>
                <a:gd name="connsiteY624" fmla="*/ 404013 h 504825"/>
                <a:gd name="connsiteX625" fmla="*/ 108728 w 257175"/>
                <a:gd name="connsiteY625" fmla="*/ 401812 h 504825"/>
                <a:gd name="connsiteX626" fmla="*/ 108947 w 257175"/>
                <a:gd name="connsiteY626" fmla="*/ 399574 h 504825"/>
                <a:gd name="connsiteX627" fmla="*/ 109785 w 257175"/>
                <a:gd name="connsiteY627" fmla="*/ 397583 h 504825"/>
                <a:gd name="connsiteX628" fmla="*/ 109033 w 257175"/>
                <a:gd name="connsiteY628" fmla="*/ 395088 h 504825"/>
                <a:gd name="connsiteX629" fmla="*/ 107690 w 257175"/>
                <a:gd name="connsiteY629" fmla="*/ 392478 h 504825"/>
                <a:gd name="connsiteX630" fmla="*/ 107766 w 257175"/>
                <a:gd name="connsiteY630" fmla="*/ 390439 h 504825"/>
                <a:gd name="connsiteX631" fmla="*/ 108128 w 257175"/>
                <a:gd name="connsiteY631" fmla="*/ 388258 h 504825"/>
                <a:gd name="connsiteX632" fmla="*/ 104718 w 257175"/>
                <a:gd name="connsiteY632" fmla="*/ 388373 h 504825"/>
                <a:gd name="connsiteX633" fmla="*/ 101317 w 257175"/>
                <a:gd name="connsiteY633" fmla="*/ 389058 h 504825"/>
                <a:gd name="connsiteX634" fmla="*/ 98231 w 257175"/>
                <a:gd name="connsiteY634" fmla="*/ 390601 h 504825"/>
                <a:gd name="connsiteX635" fmla="*/ 95240 w 257175"/>
                <a:gd name="connsiteY635" fmla="*/ 392697 h 504825"/>
                <a:gd name="connsiteX636" fmla="*/ 92583 w 257175"/>
                <a:gd name="connsiteY636" fmla="*/ 393087 h 504825"/>
                <a:gd name="connsiteX637" fmla="*/ 92621 w 257175"/>
                <a:gd name="connsiteY637" fmla="*/ 391411 h 504825"/>
                <a:gd name="connsiteX638" fmla="*/ 93774 w 257175"/>
                <a:gd name="connsiteY638" fmla="*/ 389334 h 504825"/>
                <a:gd name="connsiteX639" fmla="*/ 96783 w 257175"/>
                <a:gd name="connsiteY639" fmla="*/ 386362 h 504825"/>
                <a:gd name="connsiteX640" fmla="*/ 100003 w 257175"/>
                <a:gd name="connsiteY640" fmla="*/ 383896 h 504825"/>
                <a:gd name="connsiteX641" fmla="*/ 101146 w 257175"/>
                <a:gd name="connsiteY641" fmla="*/ 382019 h 504825"/>
                <a:gd name="connsiteX642" fmla="*/ 102051 w 257175"/>
                <a:gd name="connsiteY642" fmla="*/ 379838 h 504825"/>
                <a:gd name="connsiteX643" fmla="*/ 103651 w 257175"/>
                <a:gd name="connsiteY643" fmla="*/ 378085 h 504825"/>
                <a:gd name="connsiteX644" fmla="*/ 107861 w 257175"/>
                <a:gd name="connsiteY644" fmla="*/ 374771 h 504825"/>
                <a:gd name="connsiteX645" fmla="*/ 115929 w 257175"/>
                <a:gd name="connsiteY645" fmla="*/ 371037 h 504825"/>
                <a:gd name="connsiteX646" fmla="*/ 117129 w 257175"/>
                <a:gd name="connsiteY646" fmla="*/ 370818 h 504825"/>
                <a:gd name="connsiteX647" fmla="*/ 120291 w 257175"/>
                <a:gd name="connsiteY647" fmla="*/ 371256 h 504825"/>
                <a:gd name="connsiteX648" fmla="*/ 123406 w 257175"/>
                <a:gd name="connsiteY648" fmla="*/ 370684 h 504825"/>
                <a:gd name="connsiteX649" fmla="*/ 126130 w 257175"/>
                <a:gd name="connsiteY649" fmla="*/ 369341 h 504825"/>
                <a:gd name="connsiteX650" fmla="*/ 128844 w 257175"/>
                <a:gd name="connsiteY650" fmla="*/ 369056 h 504825"/>
                <a:gd name="connsiteX651" fmla="*/ 134960 w 257175"/>
                <a:gd name="connsiteY651" fmla="*/ 372932 h 504825"/>
                <a:gd name="connsiteX652" fmla="*/ 133140 w 257175"/>
                <a:gd name="connsiteY652" fmla="*/ 366932 h 504825"/>
                <a:gd name="connsiteX653" fmla="*/ 135836 w 257175"/>
                <a:gd name="connsiteY653" fmla="*/ 365493 h 504825"/>
                <a:gd name="connsiteX654" fmla="*/ 139741 w 257175"/>
                <a:gd name="connsiteY654" fmla="*/ 370923 h 504825"/>
                <a:gd name="connsiteX655" fmla="*/ 141189 w 257175"/>
                <a:gd name="connsiteY655" fmla="*/ 371494 h 504825"/>
                <a:gd name="connsiteX656" fmla="*/ 144256 w 257175"/>
                <a:gd name="connsiteY656" fmla="*/ 370704 h 504825"/>
                <a:gd name="connsiteX657" fmla="*/ 143075 w 257175"/>
                <a:gd name="connsiteY657" fmla="*/ 369789 h 504825"/>
                <a:gd name="connsiteX658" fmla="*/ 141694 w 257175"/>
                <a:gd name="connsiteY658" fmla="*/ 369732 h 504825"/>
                <a:gd name="connsiteX659" fmla="*/ 139884 w 257175"/>
                <a:gd name="connsiteY659" fmla="*/ 368913 h 504825"/>
                <a:gd name="connsiteX660" fmla="*/ 138360 w 257175"/>
                <a:gd name="connsiteY660" fmla="*/ 367170 h 504825"/>
                <a:gd name="connsiteX661" fmla="*/ 135826 w 257175"/>
                <a:gd name="connsiteY661" fmla="*/ 361626 h 504825"/>
                <a:gd name="connsiteX662" fmla="*/ 135969 w 257175"/>
                <a:gd name="connsiteY662" fmla="*/ 358330 h 504825"/>
                <a:gd name="connsiteX663" fmla="*/ 137674 w 257175"/>
                <a:gd name="connsiteY663" fmla="*/ 354902 h 504825"/>
                <a:gd name="connsiteX664" fmla="*/ 139560 w 257175"/>
                <a:gd name="connsiteY664" fmla="*/ 351739 h 504825"/>
                <a:gd name="connsiteX665" fmla="*/ 137979 w 257175"/>
                <a:gd name="connsiteY665" fmla="*/ 351111 h 504825"/>
                <a:gd name="connsiteX666" fmla="*/ 136712 w 257175"/>
                <a:gd name="connsiteY666" fmla="*/ 349901 h 504825"/>
                <a:gd name="connsiteX667" fmla="*/ 136350 w 257175"/>
                <a:gd name="connsiteY667" fmla="*/ 346729 h 504825"/>
                <a:gd name="connsiteX668" fmla="*/ 136845 w 257175"/>
                <a:gd name="connsiteY668" fmla="*/ 343919 h 504825"/>
                <a:gd name="connsiteX669" fmla="*/ 140237 w 257175"/>
                <a:gd name="connsiteY669" fmla="*/ 341443 h 504825"/>
                <a:gd name="connsiteX670" fmla="*/ 141236 w 257175"/>
                <a:gd name="connsiteY670" fmla="*/ 337671 h 504825"/>
                <a:gd name="connsiteX671" fmla="*/ 141656 w 257175"/>
                <a:gd name="connsiteY671" fmla="*/ 333508 h 504825"/>
                <a:gd name="connsiteX672" fmla="*/ 141094 w 257175"/>
                <a:gd name="connsiteY672" fmla="*/ 331594 h 504825"/>
                <a:gd name="connsiteX673" fmla="*/ 137722 w 257175"/>
                <a:gd name="connsiteY673" fmla="*/ 331899 h 504825"/>
                <a:gd name="connsiteX674" fmla="*/ 136084 w 257175"/>
                <a:gd name="connsiteY674" fmla="*/ 332680 h 504825"/>
                <a:gd name="connsiteX675" fmla="*/ 134617 w 257175"/>
                <a:gd name="connsiteY675" fmla="*/ 333908 h 504825"/>
                <a:gd name="connsiteX676" fmla="*/ 133112 w 257175"/>
                <a:gd name="connsiteY676" fmla="*/ 333832 h 504825"/>
                <a:gd name="connsiteX677" fmla="*/ 128949 w 257175"/>
                <a:gd name="connsiteY677" fmla="*/ 329222 h 504825"/>
                <a:gd name="connsiteX678" fmla="*/ 126578 w 257175"/>
                <a:gd name="connsiteY678" fmla="*/ 325726 h 504825"/>
                <a:gd name="connsiteX679" fmla="*/ 122320 w 257175"/>
                <a:gd name="connsiteY679" fmla="*/ 318316 h 504825"/>
                <a:gd name="connsiteX680" fmla="*/ 121720 w 257175"/>
                <a:gd name="connsiteY680" fmla="*/ 313868 h 504825"/>
                <a:gd name="connsiteX681" fmla="*/ 125120 w 257175"/>
                <a:gd name="connsiteY681" fmla="*/ 304248 h 504825"/>
                <a:gd name="connsiteX682" fmla="*/ 130378 w 257175"/>
                <a:gd name="connsiteY682" fmla="*/ 298066 h 504825"/>
                <a:gd name="connsiteX683" fmla="*/ 136569 w 257175"/>
                <a:gd name="connsiteY683" fmla="*/ 295904 h 504825"/>
                <a:gd name="connsiteX684" fmla="*/ 135369 w 257175"/>
                <a:gd name="connsiteY684" fmla="*/ 295494 h 504825"/>
                <a:gd name="connsiteX685" fmla="*/ 125930 w 257175"/>
                <a:gd name="connsiteY685" fmla="*/ 295408 h 504825"/>
                <a:gd name="connsiteX686" fmla="*/ 122815 w 257175"/>
                <a:gd name="connsiteY686" fmla="*/ 296170 h 504825"/>
                <a:gd name="connsiteX687" fmla="*/ 119929 w 257175"/>
                <a:gd name="connsiteY687" fmla="*/ 298704 h 504825"/>
                <a:gd name="connsiteX688" fmla="*/ 118300 w 257175"/>
                <a:gd name="connsiteY688" fmla="*/ 299485 h 504825"/>
                <a:gd name="connsiteX689" fmla="*/ 116586 w 257175"/>
                <a:gd name="connsiteY689" fmla="*/ 299771 h 504825"/>
                <a:gd name="connsiteX690" fmla="*/ 115024 w 257175"/>
                <a:gd name="connsiteY690" fmla="*/ 301028 h 504825"/>
                <a:gd name="connsiteX691" fmla="*/ 113500 w 257175"/>
                <a:gd name="connsiteY691" fmla="*/ 302771 h 504825"/>
                <a:gd name="connsiteX692" fmla="*/ 111909 w 257175"/>
                <a:gd name="connsiteY692" fmla="*/ 303895 h 504825"/>
                <a:gd name="connsiteX693" fmla="*/ 108756 w 257175"/>
                <a:gd name="connsiteY693" fmla="*/ 303600 h 504825"/>
                <a:gd name="connsiteX694" fmla="*/ 107232 w 257175"/>
                <a:gd name="connsiteY694" fmla="*/ 303971 h 504825"/>
                <a:gd name="connsiteX695" fmla="*/ 106137 w 257175"/>
                <a:gd name="connsiteY695" fmla="*/ 302962 h 504825"/>
                <a:gd name="connsiteX696" fmla="*/ 105213 w 257175"/>
                <a:gd name="connsiteY696" fmla="*/ 301295 h 504825"/>
                <a:gd name="connsiteX697" fmla="*/ 104013 w 257175"/>
                <a:gd name="connsiteY697" fmla="*/ 300847 h 504825"/>
                <a:gd name="connsiteX698" fmla="*/ 102670 w 257175"/>
                <a:gd name="connsiteY698" fmla="*/ 301362 h 504825"/>
                <a:gd name="connsiteX699" fmla="*/ 99831 w 257175"/>
                <a:gd name="connsiteY699" fmla="*/ 303609 h 504825"/>
                <a:gd name="connsiteX700" fmla="*/ 96955 w 257175"/>
                <a:gd name="connsiteY700" fmla="*/ 304933 h 504825"/>
                <a:gd name="connsiteX701" fmla="*/ 93478 w 257175"/>
                <a:gd name="connsiteY701" fmla="*/ 303514 h 504825"/>
                <a:gd name="connsiteX702" fmla="*/ 88916 w 257175"/>
                <a:gd name="connsiteY702" fmla="*/ 300866 h 504825"/>
                <a:gd name="connsiteX703" fmla="*/ 88021 w 257175"/>
                <a:gd name="connsiteY703" fmla="*/ 301838 h 504825"/>
                <a:gd name="connsiteX704" fmla="*/ 87011 w 257175"/>
                <a:gd name="connsiteY704" fmla="*/ 304295 h 504825"/>
                <a:gd name="connsiteX705" fmla="*/ 86430 w 257175"/>
                <a:gd name="connsiteY705" fmla="*/ 308115 h 504825"/>
                <a:gd name="connsiteX706" fmla="*/ 83191 w 257175"/>
                <a:gd name="connsiteY706" fmla="*/ 304790 h 504825"/>
                <a:gd name="connsiteX707" fmla="*/ 80438 w 257175"/>
                <a:gd name="connsiteY707" fmla="*/ 300342 h 504825"/>
                <a:gd name="connsiteX708" fmla="*/ 79505 w 257175"/>
                <a:gd name="connsiteY708" fmla="*/ 297542 h 504825"/>
                <a:gd name="connsiteX709" fmla="*/ 79438 w 257175"/>
                <a:gd name="connsiteY709" fmla="*/ 294380 h 504825"/>
                <a:gd name="connsiteX710" fmla="*/ 80934 w 257175"/>
                <a:gd name="connsiteY710" fmla="*/ 293151 h 504825"/>
                <a:gd name="connsiteX711" fmla="*/ 82563 w 257175"/>
                <a:gd name="connsiteY711" fmla="*/ 294275 h 504825"/>
                <a:gd name="connsiteX712" fmla="*/ 84982 w 257175"/>
                <a:gd name="connsiteY712" fmla="*/ 286760 h 504825"/>
                <a:gd name="connsiteX713" fmla="*/ 89801 w 257175"/>
                <a:gd name="connsiteY713" fmla="*/ 276930 h 504825"/>
                <a:gd name="connsiteX714" fmla="*/ 91507 w 257175"/>
                <a:gd name="connsiteY714" fmla="*/ 274044 h 504825"/>
                <a:gd name="connsiteX715" fmla="*/ 92697 w 257175"/>
                <a:gd name="connsiteY715" fmla="*/ 270262 h 504825"/>
                <a:gd name="connsiteX716" fmla="*/ 92497 w 257175"/>
                <a:gd name="connsiteY716" fmla="*/ 267786 h 504825"/>
                <a:gd name="connsiteX717" fmla="*/ 91440 w 257175"/>
                <a:gd name="connsiteY717" fmla="*/ 265690 h 504825"/>
                <a:gd name="connsiteX718" fmla="*/ 86954 w 257175"/>
                <a:gd name="connsiteY718" fmla="*/ 260928 h 504825"/>
                <a:gd name="connsiteX719" fmla="*/ 87011 w 257175"/>
                <a:gd name="connsiteY719" fmla="*/ 257032 h 504825"/>
                <a:gd name="connsiteX720" fmla="*/ 87487 w 257175"/>
                <a:gd name="connsiteY720" fmla="*/ 252632 h 504825"/>
                <a:gd name="connsiteX721" fmla="*/ 88706 w 257175"/>
                <a:gd name="connsiteY721" fmla="*/ 249984 h 504825"/>
                <a:gd name="connsiteX722" fmla="*/ 89220 w 257175"/>
                <a:gd name="connsiteY722" fmla="*/ 249479 h 504825"/>
                <a:gd name="connsiteX723" fmla="*/ 95174 w 257175"/>
                <a:gd name="connsiteY723" fmla="*/ 249546 h 504825"/>
                <a:gd name="connsiteX724" fmla="*/ 92850 w 257175"/>
                <a:gd name="connsiteY724" fmla="*/ 248174 h 504825"/>
                <a:gd name="connsiteX725" fmla="*/ 88220 w 257175"/>
                <a:gd name="connsiteY725" fmla="*/ 244183 h 504825"/>
                <a:gd name="connsiteX726" fmla="*/ 88306 w 257175"/>
                <a:gd name="connsiteY726" fmla="*/ 242764 h 504825"/>
                <a:gd name="connsiteX727" fmla="*/ 89392 w 257175"/>
                <a:gd name="connsiteY727" fmla="*/ 239058 h 504825"/>
                <a:gd name="connsiteX728" fmla="*/ 88887 w 257175"/>
                <a:gd name="connsiteY728" fmla="*/ 239430 h 504825"/>
                <a:gd name="connsiteX729" fmla="*/ 87897 w 257175"/>
                <a:gd name="connsiteY729" fmla="*/ 241145 h 504825"/>
                <a:gd name="connsiteX730" fmla="*/ 86001 w 257175"/>
                <a:gd name="connsiteY730" fmla="*/ 245288 h 504825"/>
                <a:gd name="connsiteX731" fmla="*/ 84849 w 257175"/>
                <a:gd name="connsiteY731" fmla="*/ 246250 h 504825"/>
                <a:gd name="connsiteX732" fmla="*/ 81572 w 257175"/>
                <a:gd name="connsiteY732" fmla="*/ 247231 h 504825"/>
                <a:gd name="connsiteX733" fmla="*/ 80972 w 257175"/>
                <a:gd name="connsiteY733" fmla="*/ 249260 h 504825"/>
                <a:gd name="connsiteX734" fmla="*/ 80448 w 257175"/>
                <a:gd name="connsiteY734" fmla="*/ 249793 h 504825"/>
                <a:gd name="connsiteX735" fmla="*/ 78819 w 257175"/>
                <a:gd name="connsiteY735" fmla="*/ 250022 h 504825"/>
                <a:gd name="connsiteX736" fmla="*/ 78314 w 257175"/>
                <a:gd name="connsiteY736" fmla="*/ 251917 h 504825"/>
                <a:gd name="connsiteX737" fmla="*/ 77953 w 257175"/>
                <a:gd name="connsiteY737" fmla="*/ 252041 h 504825"/>
                <a:gd name="connsiteX738" fmla="*/ 77486 w 257175"/>
                <a:gd name="connsiteY738" fmla="*/ 250003 h 504825"/>
                <a:gd name="connsiteX739" fmla="*/ 77438 w 257175"/>
                <a:gd name="connsiteY739" fmla="*/ 246612 h 504825"/>
                <a:gd name="connsiteX740" fmla="*/ 78086 w 257175"/>
                <a:gd name="connsiteY740" fmla="*/ 243487 h 504825"/>
                <a:gd name="connsiteX741" fmla="*/ 79324 w 257175"/>
                <a:gd name="connsiteY741" fmla="*/ 241040 h 504825"/>
                <a:gd name="connsiteX742" fmla="*/ 84125 w 257175"/>
                <a:gd name="connsiteY742" fmla="*/ 235468 h 504825"/>
                <a:gd name="connsiteX743" fmla="*/ 81791 w 257175"/>
                <a:gd name="connsiteY743" fmla="*/ 237192 h 504825"/>
                <a:gd name="connsiteX744" fmla="*/ 76495 w 257175"/>
                <a:gd name="connsiteY744" fmla="*/ 242345 h 504825"/>
                <a:gd name="connsiteX745" fmla="*/ 73790 w 257175"/>
                <a:gd name="connsiteY745" fmla="*/ 245726 h 504825"/>
                <a:gd name="connsiteX746" fmla="*/ 73066 w 257175"/>
                <a:gd name="connsiteY746" fmla="*/ 246869 h 504825"/>
                <a:gd name="connsiteX747" fmla="*/ 72847 w 257175"/>
                <a:gd name="connsiteY747" fmla="*/ 247831 h 504825"/>
                <a:gd name="connsiteX748" fmla="*/ 72857 w 257175"/>
                <a:gd name="connsiteY748" fmla="*/ 248936 h 504825"/>
                <a:gd name="connsiteX749" fmla="*/ 74066 w 257175"/>
                <a:gd name="connsiteY749" fmla="*/ 254851 h 504825"/>
                <a:gd name="connsiteX750" fmla="*/ 73714 w 257175"/>
                <a:gd name="connsiteY750" fmla="*/ 257585 h 504825"/>
                <a:gd name="connsiteX751" fmla="*/ 69151 w 257175"/>
                <a:gd name="connsiteY751" fmla="*/ 275539 h 504825"/>
                <a:gd name="connsiteX752" fmla="*/ 68284 w 257175"/>
                <a:gd name="connsiteY752" fmla="*/ 277330 h 504825"/>
                <a:gd name="connsiteX753" fmla="*/ 67494 w 257175"/>
                <a:gd name="connsiteY753" fmla="*/ 278263 h 504825"/>
                <a:gd name="connsiteX754" fmla="*/ 66742 w 257175"/>
                <a:gd name="connsiteY754" fmla="*/ 278482 h 504825"/>
                <a:gd name="connsiteX755" fmla="*/ 64494 w 257175"/>
                <a:gd name="connsiteY755" fmla="*/ 278139 h 504825"/>
                <a:gd name="connsiteX756" fmla="*/ 63494 w 257175"/>
                <a:gd name="connsiteY756" fmla="*/ 276796 h 504825"/>
                <a:gd name="connsiteX757" fmla="*/ 63503 w 257175"/>
                <a:gd name="connsiteY757" fmla="*/ 275282 h 504825"/>
                <a:gd name="connsiteX758" fmla="*/ 63922 w 257175"/>
                <a:gd name="connsiteY758" fmla="*/ 273006 h 504825"/>
                <a:gd name="connsiteX759" fmla="*/ 65817 w 257175"/>
                <a:gd name="connsiteY759" fmla="*/ 264500 h 504825"/>
                <a:gd name="connsiteX760" fmla="*/ 66637 w 257175"/>
                <a:gd name="connsiteY760" fmla="*/ 262128 h 504825"/>
                <a:gd name="connsiteX761" fmla="*/ 67856 w 257175"/>
                <a:gd name="connsiteY761" fmla="*/ 259918 h 504825"/>
                <a:gd name="connsiteX762" fmla="*/ 70542 w 257175"/>
                <a:gd name="connsiteY762" fmla="*/ 256051 h 504825"/>
                <a:gd name="connsiteX763" fmla="*/ 70475 w 257175"/>
                <a:gd name="connsiteY763" fmla="*/ 255794 h 504825"/>
                <a:gd name="connsiteX764" fmla="*/ 68685 w 257175"/>
                <a:gd name="connsiteY764" fmla="*/ 256556 h 504825"/>
                <a:gd name="connsiteX765" fmla="*/ 67923 w 257175"/>
                <a:gd name="connsiteY765" fmla="*/ 256308 h 504825"/>
                <a:gd name="connsiteX766" fmla="*/ 67370 w 257175"/>
                <a:gd name="connsiteY766" fmla="*/ 255537 h 504825"/>
                <a:gd name="connsiteX767" fmla="*/ 67723 w 257175"/>
                <a:gd name="connsiteY767" fmla="*/ 244002 h 504825"/>
                <a:gd name="connsiteX768" fmla="*/ 69180 w 257175"/>
                <a:gd name="connsiteY768" fmla="*/ 240192 h 504825"/>
                <a:gd name="connsiteX769" fmla="*/ 69723 w 257175"/>
                <a:gd name="connsiteY769" fmla="*/ 234639 h 504825"/>
                <a:gd name="connsiteX770" fmla="*/ 70980 w 257175"/>
                <a:gd name="connsiteY770" fmla="*/ 229867 h 504825"/>
                <a:gd name="connsiteX771" fmla="*/ 72437 w 257175"/>
                <a:gd name="connsiteY771" fmla="*/ 226381 h 504825"/>
                <a:gd name="connsiteX772" fmla="*/ 73552 w 257175"/>
                <a:gd name="connsiteY772" fmla="*/ 221913 h 504825"/>
                <a:gd name="connsiteX773" fmla="*/ 75219 w 257175"/>
                <a:gd name="connsiteY773" fmla="*/ 219923 h 504825"/>
                <a:gd name="connsiteX774" fmla="*/ 75667 w 257175"/>
                <a:gd name="connsiteY774" fmla="*/ 216875 h 504825"/>
                <a:gd name="connsiteX775" fmla="*/ 77543 w 257175"/>
                <a:gd name="connsiteY775" fmla="*/ 213570 h 504825"/>
                <a:gd name="connsiteX776" fmla="*/ 78991 w 257175"/>
                <a:gd name="connsiteY776" fmla="*/ 210112 h 504825"/>
                <a:gd name="connsiteX777" fmla="*/ 78210 w 257175"/>
                <a:gd name="connsiteY777" fmla="*/ 210455 h 504825"/>
                <a:gd name="connsiteX778" fmla="*/ 68942 w 257175"/>
                <a:gd name="connsiteY778" fmla="*/ 219446 h 504825"/>
                <a:gd name="connsiteX779" fmla="*/ 66580 w 257175"/>
                <a:gd name="connsiteY779" fmla="*/ 221075 h 504825"/>
                <a:gd name="connsiteX780" fmla="*/ 63360 w 257175"/>
                <a:gd name="connsiteY780" fmla="*/ 220637 h 504825"/>
                <a:gd name="connsiteX781" fmla="*/ 60903 w 257175"/>
                <a:gd name="connsiteY781" fmla="*/ 219628 h 504825"/>
                <a:gd name="connsiteX782" fmla="*/ 58979 w 257175"/>
                <a:gd name="connsiteY782" fmla="*/ 217503 h 504825"/>
                <a:gd name="connsiteX783" fmla="*/ 58121 w 257175"/>
                <a:gd name="connsiteY783" fmla="*/ 213417 h 504825"/>
                <a:gd name="connsiteX784" fmla="*/ 55750 w 257175"/>
                <a:gd name="connsiteY784" fmla="*/ 213312 h 504825"/>
                <a:gd name="connsiteX785" fmla="*/ 53721 w 257175"/>
                <a:gd name="connsiteY785" fmla="*/ 212608 h 504825"/>
                <a:gd name="connsiteX786" fmla="*/ 53740 w 257175"/>
                <a:gd name="connsiteY786" fmla="*/ 212055 h 504825"/>
                <a:gd name="connsiteX787" fmla="*/ 56359 w 257175"/>
                <a:gd name="connsiteY787" fmla="*/ 209826 h 504825"/>
                <a:gd name="connsiteX788" fmla="*/ 60560 w 257175"/>
                <a:gd name="connsiteY788" fmla="*/ 209064 h 504825"/>
                <a:gd name="connsiteX789" fmla="*/ 64494 w 257175"/>
                <a:gd name="connsiteY789" fmla="*/ 205483 h 504825"/>
                <a:gd name="connsiteX790" fmla="*/ 60998 w 257175"/>
                <a:gd name="connsiteY790" fmla="*/ 203063 h 504825"/>
                <a:gd name="connsiteX791" fmla="*/ 61293 w 257175"/>
                <a:gd name="connsiteY791" fmla="*/ 202292 h 504825"/>
                <a:gd name="connsiteX792" fmla="*/ 64341 w 257175"/>
                <a:gd name="connsiteY792" fmla="*/ 200225 h 504825"/>
                <a:gd name="connsiteX793" fmla="*/ 68218 w 257175"/>
                <a:gd name="connsiteY793" fmla="*/ 193281 h 504825"/>
                <a:gd name="connsiteX794" fmla="*/ 68999 w 257175"/>
                <a:gd name="connsiteY794" fmla="*/ 186871 h 504825"/>
                <a:gd name="connsiteX795" fmla="*/ 67151 w 257175"/>
                <a:gd name="connsiteY795" fmla="*/ 183852 h 504825"/>
                <a:gd name="connsiteX796" fmla="*/ 66484 w 257175"/>
                <a:gd name="connsiteY796" fmla="*/ 181870 h 504825"/>
                <a:gd name="connsiteX797" fmla="*/ 62779 w 257175"/>
                <a:gd name="connsiteY797" fmla="*/ 179661 h 504825"/>
                <a:gd name="connsiteX798" fmla="*/ 62160 w 257175"/>
                <a:gd name="connsiteY798" fmla="*/ 176832 h 504825"/>
                <a:gd name="connsiteX799" fmla="*/ 62589 w 257175"/>
                <a:gd name="connsiteY799" fmla="*/ 175241 h 504825"/>
                <a:gd name="connsiteX800" fmla="*/ 63798 w 257175"/>
                <a:gd name="connsiteY800" fmla="*/ 173689 h 504825"/>
                <a:gd name="connsiteX801" fmla="*/ 65618 w 257175"/>
                <a:gd name="connsiteY801" fmla="*/ 172488 h 504825"/>
                <a:gd name="connsiteX802" fmla="*/ 68475 w 257175"/>
                <a:gd name="connsiteY802" fmla="*/ 171326 h 504825"/>
                <a:gd name="connsiteX803" fmla="*/ 65884 w 257175"/>
                <a:gd name="connsiteY803" fmla="*/ 170088 h 504825"/>
                <a:gd name="connsiteX804" fmla="*/ 64913 w 257175"/>
                <a:gd name="connsiteY804" fmla="*/ 168621 h 504825"/>
                <a:gd name="connsiteX805" fmla="*/ 64179 w 257175"/>
                <a:gd name="connsiteY805" fmla="*/ 166497 h 504825"/>
                <a:gd name="connsiteX806" fmla="*/ 64113 w 257175"/>
                <a:gd name="connsiteY806" fmla="*/ 165268 h 504825"/>
                <a:gd name="connsiteX807" fmla="*/ 65456 w 257175"/>
                <a:gd name="connsiteY807" fmla="*/ 159782 h 504825"/>
                <a:gd name="connsiteX808" fmla="*/ 66237 w 257175"/>
                <a:gd name="connsiteY808" fmla="*/ 157515 h 504825"/>
                <a:gd name="connsiteX809" fmla="*/ 67770 w 257175"/>
                <a:gd name="connsiteY809" fmla="*/ 154619 h 504825"/>
                <a:gd name="connsiteX810" fmla="*/ 74704 w 257175"/>
                <a:gd name="connsiteY810" fmla="*/ 154781 h 504825"/>
                <a:gd name="connsiteX811" fmla="*/ 75505 w 257175"/>
                <a:gd name="connsiteY811" fmla="*/ 153505 h 504825"/>
                <a:gd name="connsiteX812" fmla="*/ 76295 w 257175"/>
                <a:gd name="connsiteY812" fmla="*/ 153457 h 504825"/>
                <a:gd name="connsiteX813" fmla="*/ 79838 w 257175"/>
                <a:gd name="connsiteY813" fmla="*/ 154629 h 504825"/>
                <a:gd name="connsiteX814" fmla="*/ 79315 w 257175"/>
                <a:gd name="connsiteY814" fmla="*/ 153371 h 504825"/>
                <a:gd name="connsiteX815" fmla="*/ 73514 w 257175"/>
                <a:gd name="connsiteY815" fmla="*/ 146466 h 504825"/>
                <a:gd name="connsiteX816" fmla="*/ 72990 w 257175"/>
                <a:gd name="connsiteY816" fmla="*/ 145152 h 504825"/>
                <a:gd name="connsiteX817" fmla="*/ 74647 w 257175"/>
                <a:gd name="connsiteY817" fmla="*/ 141418 h 504825"/>
                <a:gd name="connsiteX818" fmla="*/ 74762 w 257175"/>
                <a:gd name="connsiteY818" fmla="*/ 139751 h 504825"/>
                <a:gd name="connsiteX819" fmla="*/ 74523 w 257175"/>
                <a:gd name="connsiteY819" fmla="*/ 137970 h 504825"/>
                <a:gd name="connsiteX820" fmla="*/ 75000 w 257175"/>
                <a:gd name="connsiteY820" fmla="*/ 136608 h 504825"/>
                <a:gd name="connsiteX821" fmla="*/ 76838 w 257175"/>
                <a:gd name="connsiteY821" fmla="*/ 135969 h 504825"/>
                <a:gd name="connsiteX822" fmla="*/ 82439 w 257175"/>
                <a:gd name="connsiteY822" fmla="*/ 136027 h 504825"/>
                <a:gd name="connsiteX823" fmla="*/ 83820 w 257175"/>
                <a:gd name="connsiteY823" fmla="*/ 135398 h 504825"/>
                <a:gd name="connsiteX824" fmla="*/ 83191 w 257175"/>
                <a:gd name="connsiteY824" fmla="*/ 133588 h 504825"/>
                <a:gd name="connsiteX825" fmla="*/ 81886 w 257175"/>
                <a:gd name="connsiteY825" fmla="*/ 131207 h 504825"/>
                <a:gd name="connsiteX826" fmla="*/ 81629 w 257175"/>
                <a:gd name="connsiteY826" fmla="*/ 129207 h 504825"/>
                <a:gd name="connsiteX827" fmla="*/ 81934 w 257175"/>
                <a:gd name="connsiteY827" fmla="*/ 127435 h 504825"/>
                <a:gd name="connsiteX828" fmla="*/ 82001 w 257175"/>
                <a:gd name="connsiteY828" fmla="*/ 123863 h 504825"/>
                <a:gd name="connsiteX829" fmla="*/ 82258 w 257175"/>
                <a:gd name="connsiteY829" fmla="*/ 122282 h 504825"/>
                <a:gd name="connsiteX830" fmla="*/ 83591 w 257175"/>
                <a:gd name="connsiteY830" fmla="*/ 119910 h 504825"/>
                <a:gd name="connsiteX831" fmla="*/ 84687 w 257175"/>
                <a:gd name="connsiteY831" fmla="*/ 119206 h 504825"/>
                <a:gd name="connsiteX832" fmla="*/ 86049 w 257175"/>
                <a:gd name="connsiteY832" fmla="*/ 118796 h 504825"/>
                <a:gd name="connsiteX833" fmla="*/ 89125 w 257175"/>
                <a:gd name="connsiteY833" fmla="*/ 119586 h 504825"/>
                <a:gd name="connsiteX834" fmla="*/ 90297 w 257175"/>
                <a:gd name="connsiteY834" fmla="*/ 120539 h 504825"/>
                <a:gd name="connsiteX835" fmla="*/ 91649 w 257175"/>
                <a:gd name="connsiteY835" fmla="*/ 122796 h 504825"/>
                <a:gd name="connsiteX836" fmla="*/ 92640 w 257175"/>
                <a:gd name="connsiteY836" fmla="*/ 122615 h 504825"/>
                <a:gd name="connsiteX837" fmla="*/ 96469 w 257175"/>
                <a:gd name="connsiteY837" fmla="*/ 120158 h 504825"/>
                <a:gd name="connsiteX838" fmla="*/ 97622 w 257175"/>
                <a:gd name="connsiteY838" fmla="*/ 119805 h 504825"/>
                <a:gd name="connsiteX839" fmla="*/ 99193 w 257175"/>
                <a:gd name="connsiteY839" fmla="*/ 122654 h 504825"/>
                <a:gd name="connsiteX840" fmla="*/ 105737 w 257175"/>
                <a:gd name="connsiteY840" fmla="*/ 120387 h 504825"/>
                <a:gd name="connsiteX841" fmla="*/ 114528 w 257175"/>
                <a:gd name="connsiteY841" fmla="*/ 119377 h 504825"/>
                <a:gd name="connsiteX842" fmla="*/ 119815 w 257175"/>
                <a:gd name="connsiteY842" fmla="*/ 117881 h 504825"/>
                <a:gd name="connsiteX843" fmla="*/ 125378 w 257175"/>
                <a:gd name="connsiteY843" fmla="*/ 117338 h 504825"/>
                <a:gd name="connsiteX844" fmla="*/ 130568 w 257175"/>
                <a:gd name="connsiteY844" fmla="*/ 115634 h 504825"/>
                <a:gd name="connsiteX845" fmla="*/ 136074 w 257175"/>
                <a:gd name="connsiteY845" fmla="*/ 116415 h 504825"/>
                <a:gd name="connsiteX846" fmla="*/ 136265 w 257175"/>
                <a:gd name="connsiteY846" fmla="*/ 117405 h 504825"/>
                <a:gd name="connsiteX847" fmla="*/ 135979 w 257175"/>
                <a:gd name="connsiteY847" fmla="*/ 118777 h 504825"/>
                <a:gd name="connsiteX848" fmla="*/ 134626 w 257175"/>
                <a:gd name="connsiteY848" fmla="*/ 122482 h 504825"/>
                <a:gd name="connsiteX849" fmla="*/ 139455 w 257175"/>
                <a:gd name="connsiteY849" fmla="*/ 110890 h 504825"/>
                <a:gd name="connsiteX850" fmla="*/ 139198 w 257175"/>
                <a:gd name="connsiteY850" fmla="*/ 111042 h 504825"/>
                <a:gd name="connsiteX851" fmla="*/ 138217 w 257175"/>
                <a:gd name="connsiteY851" fmla="*/ 110099 h 504825"/>
                <a:gd name="connsiteX852" fmla="*/ 136617 w 257175"/>
                <a:gd name="connsiteY852" fmla="*/ 106718 h 504825"/>
                <a:gd name="connsiteX853" fmla="*/ 139141 w 257175"/>
                <a:gd name="connsiteY853" fmla="*/ 106042 h 504825"/>
                <a:gd name="connsiteX854" fmla="*/ 140332 w 257175"/>
                <a:gd name="connsiteY854" fmla="*/ 106461 h 504825"/>
                <a:gd name="connsiteX855" fmla="*/ 139884 w 257175"/>
                <a:gd name="connsiteY855" fmla="*/ 107899 h 504825"/>
                <a:gd name="connsiteX856" fmla="*/ 139455 w 257175"/>
                <a:gd name="connsiteY856" fmla="*/ 110890 h 504825"/>
                <a:gd name="connsiteX857" fmla="*/ 133150 w 257175"/>
                <a:gd name="connsiteY857" fmla="*/ 108185 h 504825"/>
                <a:gd name="connsiteX858" fmla="*/ 131616 w 257175"/>
                <a:gd name="connsiteY858" fmla="*/ 108871 h 504825"/>
                <a:gd name="connsiteX859" fmla="*/ 130102 w 257175"/>
                <a:gd name="connsiteY859" fmla="*/ 108823 h 504825"/>
                <a:gd name="connsiteX860" fmla="*/ 127740 w 257175"/>
                <a:gd name="connsiteY860" fmla="*/ 105842 h 504825"/>
                <a:gd name="connsiteX861" fmla="*/ 126844 w 257175"/>
                <a:gd name="connsiteY861" fmla="*/ 103670 h 504825"/>
                <a:gd name="connsiteX862" fmla="*/ 127006 w 257175"/>
                <a:gd name="connsiteY862" fmla="*/ 102232 h 504825"/>
                <a:gd name="connsiteX863" fmla="*/ 127997 w 257175"/>
                <a:gd name="connsiteY863" fmla="*/ 101746 h 504825"/>
                <a:gd name="connsiteX864" fmla="*/ 130283 w 257175"/>
                <a:gd name="connsiteY864" fmla="*/ 102451 h 504825"/>
                <a:gd name="connsiteX865" fmla="*/ 131464 w 257175"/>
                <a:gd name="connsiteY865" fmla="*/ 104937 h 504825"/>
                <a:gd name="connsiteX866" fmla="*/ 131616 w 257175"/>
                <a:gd name="connsiteY866" fmla="*/ 106547 h 504825"/>
                <a:gd name="connsiteX867" fmla="*/ 131893 w 257175"/>
                <a:gd name="connsiteY867" fmla="*/ 107175 h 504825"/>
                <a:gd name="connsiteX868" fmla="*/ 133312 w 257175"/>
                <a:gd name="connsiteY868" fmla="*/ 107813 h 504825"/>
                <a:gd name="connsiteX869" fmla="*/ 133150 w 257175"/>
                <a:gd name="connsiteY869" fmla="*/ 108185 h 504825"/>
                <a:gd name="connsiteX870" fmla="*/ 136026 w 257175"/>
                <a:gd name="connsiteY870" fmla="*/ 96021 h 504825"/>
                <a:gd name="connsiteX871" fmla="*/ 135664 w 257175"/>
                <a:gd name="connsiteY871" fmla="*/ 97298 h 504825"/>
                <a:gd name="connsiteX872" fmla="*/ 137693 w 257175"/>
                <a:gd name="connsiteY872" fmla="*/ 97269 h 504825"/>
                <a:gd name="connsiteX873" fmla="*/ 140636 w 257175"/>
                <a:gd name="connsiteY873" fmla="*/ 98355 h 504825"/>
                <a:gd name="connsiteX874" fmla="*/ 142418 w 257175"/>
                <a:gd name="connsiteY874" fmla="*/ 98488 h 504825"/>
                <a:gd name="connsiteX875" fmla="*/ 143904 w 257175"/>
                <a:gd name="connsiteY875" fmla="*/ 99841 h 504825"/>
                <a:gd name="connsiteX876" fmla="*/ 143084 w 257175"/>
                <a:gd name="connsiteY876" fmla="*/ 102365 h 504825"/>
                <a:gd name="connsiteX877" fmla="*/ 142199 w 257175"/>
                <a:gd name="connsiteY877" fmla="*/ 103079 h 504825"/>
                <a:gd name="connsiteX878" fmla="*/ 141198 w 257175"/>
                <a:gd name="connsiteY878" fmla="*/ 103222 h 504825"/>
                <a:gd name="connsiteX879" fmla="*/ 137693 w 257175"/>
                <a:gd name="connsiteY879" fmla="*/ 100698 h 504825"/>
                <a:gd name="connsiteX880" fmla="*/ 133102 w 257175"/>
                <a:gd name="connsiteY880" fmla="*/ 101746 h 504825"/>
                <a:gd name="connsiteX881" fmla="*/ 132188 w 257175"/>
                <a:gd name="connsiteY881" fmla="*/ 101422 h 504825"/>
                <a:gd name="connsiteX882" fmla="*/ 131588 w 257175"/>
                <a:gd name="connsiteY882" fmla="*/ 100727 h 504825"/>
                <a:gd name="connsiteX883" fmla="*/ 131340 w 257175"/>
                <a:gd name="connsiteY883" fmla="*/ 99860 h 504825"/>
                <a:gd name="connsiteX884" fmla="*/ 131340 w 257175"/>
                <a:gd name="connsiteY884" fmla="*/ 98088 h 504825"/>
                <a:gd name="connsiteX885" fmla="*/ 131093 w 257175"/>
                <a:gd name="connsiteY885" fmla="*/ 97565 h 504825"/>
                <a:gd name="connsiteX886" fmla="*/ 129426 w 257175"/>
                <a:gd name="connsiteY886" fmla="*/ 99241 h 504825"/>
                <a:gd name="connsiteX887" fmla="*/ 128702 w 257175"/>
                <a:gd name="connsiteY887" fmla="*/ 99041 h 504825"/>
                <a:gd name="connsiteX888" fmla="*/ 128292 w 257175"/>
                <a:gd name="connsiteY888" fmla="*/ 98241 h 504825"/>
                <a:gd name="connsiteX889" fmla="*/ 128111 w 257175"/>
                <a:gd name="connsiteY889" fmla="*/ 96584 h 504825"/>
                <a:gd name="connsiteX890" fmla="*/ 128292 w 257175"/>
                <a:gd name="connsiteY890" fmla="*/ 94193 h 504825"/>
                <a:gd name="connsiteX891" fmla="*/ 129273 w 257175"/>
                <a:gd name="connsiteY891" fmla="*/ 90773 h 504825"/>
                <a:gd name="connsiteX892" fmla="*/ 130921 w 257175"/>
                <a:gd name="connsiteY892" fmla="*/ 90088 h 504825"/>
                <a:gd name="connsiteX893" fmla="*/ 133378 w 257175"/>
                <a:gd name="connsiteY893" fmla="*/ 90488 h 504825"/>
                <a:gd name="connsiteX894" fmla="*/ 136198 w 257175"/>
                <a:gd name="connsiteY894" fmla="*/ 92421 h 504825"/>
                <a:gd name="connsiteX895" fmla="*/ 137046 w 257175"/>
                <a:gd name="connsiteY895" fmla="*/ 93612 h 504825"/>
                <a:gd name="connsiteX896" fmla="*/ 137027 w 257175"/>
                <a:gd name="connsiteY896" fmla="*/ 94564 h 504825"/>
                <a:gd name="connsiteX897" fmla="*/ 136026 w 257175"/>
                <a:gd name="connsiteY897" fmla="*/ 96021 h 504825"/>
                <a:gd name="connsiteX898" fmla="*/ 149618 w 257175"/>
                <a:gd name="connsiteY898" fmla="*/ 85525 h 504825"/>
                <a:gd name="connsiteX899" fmla="*/ 146599 w 257175"/>
                <a:gd name="connsiteY899" fmla="*/ 85582 h 504825"/>
                <a:gd name="connsiteX900" fmla="*/ 148161 w 257175"/>
                <a:gd name="connsiteY900" fmla="*/ 82496 h 504825"/>
                <a:gd name="connsiteX901" fmla="*/ 149981 w 257175"/>
                <a:gd name="connsiteY901" fmla="*/ 81715 h 504825"/>
                <a:gd name="connsiteX902" fmla="*/ 153419 w 257175"/>
                <a:gd name="connsiteY902" fmla="*/ 82058 h 504825"/>
                <a:gd name="connsiteX903" fmla="*/ 152810 w 257175"/>
                <a:gd name="connsiteY903" fmla="*/ 83449 h 504825"/>
                <a:gd name="connsiteX904" fmla="*/ 149618 w 257175"/>
                <a:gd name="connsiteY904" fmla="*/ 85525 h 504825"/>
                <a:gd name="connsiteX905" fmla="*/ 144799 w 257175"/>
                <a:gd name="connsiteY905" fmla="*/ 87849 h 504825"/>
                <a:gd name="connsiteX906" fmla="*/ 142504 w 257175"/>
                <a:gd name="connsiteY906" fmla="*/ 89145 h 504825"/>
                <a:gd name="connsiteX907" fmla="*/ 141522 w 257175"/>
                <a:gd name="connsiteY907" fmla="*/ 88078 h 504825"/>
                <a:gd name="connsiteX908" fmla="*/ 141265 w 257175"/>
                <a:gd name="connsiteY908" fmla="*/ 84725 h 504825"/>
                <a:gd name="connsiteX909" fmla="*/ 138531 w 257175"/>
                <a:gd name="connsiteY909" fmla="*/ 83287 h 504825"/>
                <a:gd name="connsiteX910" fmla="*/ 137198 w 257175"/>
                <a:gd name="connsiteY910" fmla="*/ 82391 h 504825"/>
                <a:gd name="connsiteX911" fmla="*/ 136169 w 257175"/>
                <a:gd name="connsiteY911" fmla="*/ 80696 h 504825"/>
                <a:gd name="connsiteX912" fmla="*/ 136427 w 257175"/>
                <a:gd name="connsiteY912" fmla="*/ 80172 h 504825"/>
                <a:gd name="connsiteX913" fmla="*/ 138208 w 257175"/>
                <a:gd name="connsiteY913" fmla="*/ 79477 h 504825"/>
                <a:gd name="connsiteX914" fmla="*/ 141256 w 257175"/>
                <a:gd name="connsiteY914" fmla="*/ 82553 h 504825"/>
                <a:gd name="connsiteX915" fmla="*/ 142504 w 257175"/>
                <a:gd name="connsiteY915" fmla="*/ 85030 h 504825"/>
                <a:gd name="connsiteX916" fmla="*/ 144761 w 257175"/>
                <a:gd name="connsiteY916" fmla="*/ 85763 h 504825"/>
                <a:gd name="connsiteX917" fmla="*/ 145047 w 257175"/>
                <a:gd name="connsiteY917" fmla="*/ 86144 h 504825"/>
                <a:gd name="connsiteX918" fmla="*/ 144799 w 257175"/>
                <a:gd name="connsiteY918" fmla="*/ 87849 h 504825"/>
                <a:gd name="connsiteX919" fmla="*/ 182785 w 257175"/>
                <a:gd name="connsiteY919" fmla="*/ 16050 h 504825"/>
                <a:gd name="connsiteX920" fmla="*/ 183337 w 257175"/>
                <a:gd name="connsiteY920" fmla="*/ 19869 h 504825"/>
                <a:gd name="connsiteX921" fmla="*/ 184718 w 257175"/>
                <a:gd name="connsiteY921" fmla="*/ 18879 h 504825"/>
                <a:gd name="connsiteX922" fmla="*/ 186804 w 257175"/>
                <a:gd name="connsiteY922" fmla="*/ 22536 h 504825"/>
                <a:gd name="connsiteX923" fmla="*/ 187871 w 257175"/>
                <a:gd name="connsiteY923" fmla="*/ 22536 h 504825"/>
                <a:gd name="connsiteX924" fmla="*/ 189624 w 257175"/>
                <a:gd name="connsiteY924" fmla="*/ 21088 h 504825"/>
                <a:gd name="connsiteX925" fmla="*/ 189271 w 257175"/>
                <a:gd name="connsiteY925" fmla="*/ 24489 h 504825"/>
                <a:gd name="connsiteX926" fmla="*/ 187452 w 257175"/>
                <a:gd name="connsiteY926" fmla="*/ 33890 h 504825"/>
                <a:gd name="connsiteX927" fmla="*/ 186937 w 257175"/>
                <a:gd name="connsiteY927" fmla="*/ 35481 h 504825"/>
                <a:gd name="connsiteX928" fmla="*/ 186595 w 257175"/>
                <a:gd name="connsiteY928" fmla="*/ 38329 h 504825"/>
                <a:gd name="connsiteX929" fmla="*/ 186233 w 257175"/>
                <a:gd name="connsiteY929" fmla="*/ 38891 h 504825"/>
                <a:gd name="connsiteX930" fmla="*/ 185699 w 257175"/>
                <a:gd name="connsiteY930" fmla="*/ 44634 h 504825"/>
                <a:gd name="connsiteX931" fmla="*/ 184470 w 257175"/>
                <a:gd name="connsiteY931" fmla="*/ 46520 h 504825"/>
                <a:gd name="connsiteX932" fmla="*/ 183442 w 257175"/>
                <a:gd name="connsiteY932" fmla="*/ 51016 h 504825"/>
                <a:gd name="connsiteX933" fmla="*/ 183023 w 257175"/>
                <a:gd name="connsiteY933" fmla="*/ 51454 h 504825"/>
                <a:gd name="connsiteX934" fmla="*/ 181518 w 257175"/>
                <a:gd name="connsiteY934" fmla="*/ 49730 h 504825"/>
                <a:gd name="connsiteX935" fmla="*/ 183023 w 257175"/>
                <a:gd name="connsiteY935" fmla="*/ 42863 h 504825"/>
                <a:gd name="connsiteX936" fmla="*/ 183642 w 257175"/>
                <a:gd name="connsiteY936" fmla="*/ 38862 h 504825"/>
                <a:gd name="connsiteX937" fmla="*/ 183242 w 257175"/>
                <a:gd name="connsiteY937" fmla="*/ 36786 h 504825"/>
                <a:gd name="connsiteX938" fmla="*/ 182394 w 257175"/>
                <a:gd name="connsiteY938" fmla="*/ 34909 h 504825"/>
                <a:gd name="connsiteX939" fmla="*/ 180089 w 257175"/>
                <a:gd name="connsiteY939" fmla="*/ 34852 h 504825"/>
                <a:gd name="connsiteX940" fmla="*/ 178146 w 257175"/>
                <a:gd name="connsiteY940" fmla="*/ 35719 h 504825"/>
                <a:gd name="connsiteX941" fmla="*/ 177736 w 257175"/>
                <a:gd name="connsiteY941" fmla="*/ 34614 h 504825"/>
                <a:gd name="connsiteX942" fmla="*/ 177679 w 257175"/>
                <a:gd name="connsiteY942" fmla="*/ 33128 h 504825"/>
                <a:gd name="connsiteX943" fmla="*/ 177212 w 257175"/>
                <a:gd name="connsiteY943" fmla="*/ 32633 h 504825"/>
                <a:gd name="connsiteX944" fmla="*/ 174631 w 257175"/>
                <a:gd name="connsiteY944" fmla="*/ 32737 h 504825"/>
                <a:gd name="connsiteX945" fmla="*/ 173869 w 257175"/>
                <a:gd name="connsiteY945" fmla="*/ 32328 h 504825"/>
                <a:gd name="connsiteX946" fmla="*/ 173364 w 257175"/>
                <a:gd name="connsiteY946" fmla="*/ 30956 h 504825"/>
                <a:gd name="connsiteX947" fmla="*/ 173269 w 257175"/>
                <a:gd name="connsiteY947" fmla="*/ 29861 h 504825"/>
                <a:gd name="connsiteX948" fmla="*/ 175603 w 257175"/>
                <a:gd name="connsiteY948" fmla="*/ 29004 h 504825"/>
                <a:gd name="connsiteX949" fmla="*/ 177794 w 257175"/>
                <a:gd name="connsiteY949" fmla="*/ 29328 h 504825"/>
                <a:gd name="connsiteX950" fmla="*/ 180994 w 257175"/>
                <a:gd name="connsiteY950" fmla="*/ 27146 h 504825"/>
                <a:gd name="connsiteX951" fmla="*/ 178994 w 257175"/>
                <a:gd name="connsiteY951" fmla="*/ 19822 h 504825"/>
                <a:gd name="connsiteX952" fmla="*/ 176336 w 257175"/>
                <a:gd name="connsiteY952" fmla="*/ 19126 h 504825"/>
                <a:gd name="connsiteX953" fmla="*/ 175726 w 257175"/>
                <a:gd name="connsiteY953" fmla="*/ 18412 h 504825"/>
                <a:gd name="connsiteX954" fmla="*/ 176241 w 257175"/>
                <a:gd name="connsiteY954" fmla="*/ 17164 h 504825"/>
                <a:gd name="connsiteX955" fmla="*/ 177698 w 257175"/>
                <a:gd name="connsiteY955" fmla="*/ 16488 h 504825"/>
                <a:gd name="connsiteX956" fmla="*/ 179937 w 257175"/>
                <a:gd name="connsiteY956" fmla="*/ 12744 h 504825"/>
                <a:gd name="connsiteX957" fmla="*/ 181280 w 257175"/>
                <a:gd name="connsiteY957" fmla="*/ 12154 h 504825"/>
                <a:gd name="connsiteX958" fmla="*/ 182947 w 257175"/>
                <a:gd name="connsiteY958" fmla="*/ 12259 h 504825"/>
                <a:gd name="connsiteX959" fmla="*/ 182785 w 257175"/>
                <a:gd name="connsiteY959" fmla="*/ 16050 h 504825"/>
                <a:gd name="connsiteX960" fmla="*/ 189890 w 257175"/>
                <a:gd name="connsiteY960" fmla="*/ 17336 h 504825"/>
                <a:gd name="connsiteX961" fmla="*/ 189214 w 257175"/>
                <a:gd name="connsiteY961" fmla="*/ 17955 h 504825"/>
                <a:gd name="connsiteX962" fmla="*/ 186604 w 257175"/>
                <a:gd name="connsiteY962" fmla="*/ 12440 h 504825"/>
                <a:gd name="connsiteX963" fmla="*/ 188538 w 257175"/>
                <a:gd name="connsiteY963" fmla="*/ 6106 h 504825"/>
                <a:gd name="connsiteX964" fmla="*/ 190881 w 257175"/>
                <a:gd name="connsiteY964" fmla="*/ 6306 h 504825"/>
                <a:gd name="connsiteX965" fmla="*/ 191252 w 257175"/>
                <a:gd name="connsiteY965" fmla="*/ 7963 h 504825"/>
                <a:gd name="connsiteX966" fmla="*/ 191024 w 257175"/>
                <a:gd name="connsiteY966" fmla="*/ 9497 h 504825"/>
                <a:gd name="connsiteX967" fmla="*/ 189833 w 257175"/>
                <a:gd name="connsiteY967" fmla="*/ 9630 h 504825"/>
                <a:gd name="connsiteX968" fmla="*/ 189728 w 257175"/>
                <a:gd name="connsiteY968" fmla="*/ 10096 h 504825"/>
                <a:gd name="connsiteX969" fmla="*/ 190100 w 257175"/>
                <a:gd name="connsiteY969" fmla="*/ 13040 h 504825"/>
                <a:gd name="connsiteX970" fmla="*/ 190119 w 257175"/>
                <a:gd name="connsiteY970" fmla="*/ 16450 h 504825"/>
                <a:gd name="connsiteX971" fmla="*/ 189890 w 257175"/>
                <a:gd name="connsiteY971" fmla="*/ 17336 h 504825"/>
                <a:gd name="connsiteX972" fmla="*/ 197053 w 257175"/>
                <a:gd name="connsiteY972" fmla="*/ 1086 h 504825"/>
                <a:gd name="connsiteX973" fmla="*/ 197053 w 257175"/>
                <a:gd name="connsiteY973" fmla="*/ 1715 h 504825"/>
                <a:gd name="connsiteX974" fmla="*/ 195662 w 257175"/>
                <a:gd name="connsiteY974" fmla="*/ 6325 h 504825"/>
                <a:gd name="connsiteX975" fmla="*/ 195681 w 257175"/>
                <a:gd name="connsiteY975" fmla="*/ 8087 h 504825"/>
                <a:gd name="connsiteX976" fmla="*/ 193443 w 257175"/>
                <a:gd name="connsiteY976" fmla="*/ 7915 h 504825"/>
                <a:gd name="connsiteX977" fmla="*/ 193091 w 257175"/>
                <a:gd name="connsiteY977" fmla="*/ 7353 h 504825"/>
                <a:gd name="connsiteX978" fmla="*/ 192672 w 257175"/>
                <a:gd name="connsiteY978" fmla="*/ 4715 h 504825"/>
                <a:gd name="connsiteX979" fmla="*/ 192957 w 257175"/>
                <a:gd name="connsiteY979" fmla="*/ 1905 h 504825"/>
                <a:gd name="connsiteX980" fmla="*/ 193272 w 257175"/>
                <a:gd name="connsiteY980" fmla="*/ 1172 h 504825"/>
                <a:gd name="connsiteX981" fmla="*/ 193919 w 257175"/>
                <a:gd name="connsiteY981" fmla="*/ 876 h 504825"/>
                <a:gd name="connsiteX982" fmla="*/ 194624 w 257175"/>
                <a:gd name="connsiteY982" fmla="*/ 1429 h 504825"/>
                <a:gd name="connsiteX983" fmla="*/ 195739 w 257175"/>
                <a:gd name="connsiteY983" fmla="*/ 0 h 504825"/>
                <a:gd name="connsiteX984" fmla="*/ 196320 w 257175"/>
                <a:gd name="connsiteY984" fmla="*/ 29 h 504825"/>
                <a:gd name="connsiteX985" fmla="*/ 197053 w 257175"/>
                <a:gd name="connsiteY985" fmla="*/ 1086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Lst>
              <a:rect l="l" t="t" r="r" b="b"/>
              <a:pathLst>
                <a:path w="257175" h="504825">
                  <a:moveTo>
                    <a:pt x="189271" y="484203"/>
                  </a:moveTo>
                  <a:lnTo>
                    <a:pt x="187033" y="485651"/>
                  </a:lnTo>
                  <a:lnTo>
                    <a:pt x="186328" y="487356"/>
                  </a:lnTo>
                  <a:lnTo>
                    <a:pt x="185785" y="488023"/>
                  </a:lnTo>
                  <a:lnTo>
                    <a:pt x="184309" y="488461"/>
                  </a:lnTo>
                  <a:lnTo>
                    <a:pt x="182842" y="488470"/>
                  </a:lnTo>
                  <a:lnTo>
                    <a:pt x="177260" y="485061"/>
                  </a:lnTo>
                  <a:lnTo>
                    <a:pt x="175974" y="485213"/>
                  </a:lnTo>
                  <a:lnTo>
                    <a:pt x="177251" y="483651"/>
                  </a:lnTo>
                  <a:lnTo>
                    <a:pt x="180718" y="482375"/>
                  </a:lnTo>
                  <a:lnTo>
                    <a:pt x="182670" y="480689"/>
                  </a:lnTo>
                  <a:lnTo>
                    <a:pt x="187176" y="482317"/>
                  </a:lnTo>
                  <a:lnTo>
                    <a:pt x="189271" y="484203"/>
                  </a:lnTo>
                  <a:close/>
                  <a:moveTo>
                    <a:pt x="105565" y="370189"/>
                  </a:moveTo>
                  <a:lnTo>
                    <a:pt x="106689" y="371018"/>
                  </a:lnTo>
                  <a:lnTo>
                    <a:pt x="109509" y="370884"/>
                  </a:lnTo>
                  <a:lnTo>
                    <a:pt x="108575" y="372732"/>
                  </a:lnTo>
                  <a:lnTo>
                    <a:pt x="105470" y="374790"/>
                  </a:lnTo>
                  <a:lnTo>
                    <a:pt x="103384" y="376819"/>
                  </a:lnTo>
                  <a:lnTo>
                    <a:pt x="100860" y="378514"/>
                  </a:lnTo>
                  <a:lnTo>
                    <a:pt x="99641" y="376561"/>
                  </a:lnTo>
                  <a:lnTo>
                    <a:pt x="98222" y="376637"/>
                  </a:lnTo>
                  <a:lnTo>
                    <a:pt x="96050" y="372885"/>
                  </a:lnTo>
                  <a:lnTo>
                    <a:pt x="95660" y="367265"/>
                  </a:lnTo>
                  <a:lnTo>
                    <a:pt x="98498" y="365798"/>
                  </a:lnTo>
                  <a:lnTo>
                    <a:pt x="102422" y="365884"/>
                  </a:lnTo>
                  <a:lnTo>
                    <a:pt x="105565" y="370189"/>
                  </a:lnTo>
                  <a:close/>
                  <a:moveTo>
                    <a:pt x="47339" y="282445"/>
                  </a:moveTo>
                  <a:lnTo>
                    <a:pt x="51111" y="283616"/>
                  </a:lnTo>
                  <a:lnTo>
                    <a:pt x="53921" y="283598"/>
                  </a:lnTo>
                  <a:lnTo>
                    <a:pt x="56416" y="286998"/>
                  </a:lnTo>
                  <a:lnTo>
                    <a:pt x="57750" y="292351"/>
                  </a:lnTo>
                  <a:lnTo>
                    <a:pt x="60865" y="297628"/>
                  </a:lnTo>
                  <a:lnTo>
                    <a:pt x="64941" y="302200"/>
                  </a:lnTo>
                  <a:lnTo>
                    <a:pt x="65103" y="304990"/>
                  </a:lnTo>
                  <a:lnTo>
                    <a:pt x="63646" y="306486"/>
                  </a:lnTo>
                  <a:lnTo>
                    <a:pt x="60607" y="308343"/>
                  </a:lnTo>
                  <a:lnTo>
                    <a:pt x="60617" y="310334"/>
                  </a:lnTo>
                  <a:lnTo>
                    <a:pt x="62627" y="309334"/>
                  </a:lnTo>
                  <a:lnTo>
                    <a:pt x="64360" y="308877"/>
                  </a:lnTo>
                  <a:lnTo>
                    <a:pt x="68532" y="309315"/>
                  </a:lnTo>
                  <a:lnTo>
                    <a:pt x="69990" y="311334"/>
                  </a:lnTo>
                  <a:lnTo>
                    <a:pt x="70999" y="314354"/>
                  </a:lnTo>
                  <a:lnTo>
                    <a:pt x="71533" y="316830"/>
                  </a:lnTo>
                  <a:lnTo>
                    <a:pt x="71171" y="319516"/>
                  </a:lnTo>
                  <a:lnTo>
                    <a:pt x="70047" y="318659"/>
                  </a:lnTo>
                  <a:lnTo>
                    <a:pt x="68904" y="316259"/>
                  </a:lnTo>
                  <a:lnTo>
                    <a:pt x="67637" y="315154"/>
                  </a:lnTo>
                  <a:lnTo>
                    <a:pt x="66161" y="314554"/>
                  </a:lnTo>
                  <a:lnTo>
                    <a:pt x="66827" y="317859"/>
                  </a:lnTo>
                  <a:lnTo>
                    <a:pt x="66560" y="322269"/>
                  </a:lnTo>
                  <a:lnTo>
                    <a:pt x="67199" y="322679"/>
                  </a:lnTo>
                  <a:lnTo>
                    <a:pt x="69180" y="322755"/>
                  </a:lnTo>
                  <a:lnTo>
                    <a:pt x="67875" y="327250"/>
                  </a:lnTo>
                  <a:lnTo>
                    <a:pt x="65160" y="328470"/>
                  </a:lnTo>
                  <a:lnTo>
                    <a:pt x="62008" y="328927"/>
                  </a:lnTo>
                  <a:lnTo>
                    <a:pt x="61246" y="330518"/>
                  </a:lnTo>
                  <a:lnTo>
                    <a:pt x="60674" y="332565"/>
                  </a:lnTo>
                  <a:lnTo>
                    <a:pt x="59026" y="335614"/>
                  </a:lnTo>
                  <a:lnTo>
                    <a:pt x="56855" y="337338"/>
                  </a:lnTo>
                  <a:lnTo>
                    <a:pt x="54168" y="336985"/>
                  </a:lnTo>
                  <a:lnTo>
                    <a:pt x="51540" y="335623"/>
                  </a:lnTo>
                  <a:lnTo>
                    <a:pt x="49244" y="335347"/>
                  </a:lnTo>
                  <a:lnTo>
                    <a:pt x="47644" y="336156"/>
                  </a:lnTo>
                  <a:lnTo>
                    <a:pt x="46606" y="336909"/>
                  </a:lnTo>
                  <a:lnTo>
                    <a:pt x="45596" y="336775"/>
                  </a:lnTo>
                  <a:lnTo>
                    <a:pt x="42710" y="337061"/>
                  </a:lnTo>
                  <a:lnTo>
                    <a:pt x="39995" y="337004"/>
                  </a:lnTo>
                  <a:lnTo>
                    <a:pt x="39605" y="335814"/>
                  </a:lnTo>
                  <a:lnTo>
                    <a:pt x="40072" y="332232"/>
                  </a:lnTo>
                  <a:lnTo>
                    <a:pt x="39462" y="331261"/>
                  </a:lnTo>
                  <a:lnTo>
                    <a:pt x="36871" y="330765"/>
                  </a:lnTo>
                  <a:lnTo>
                    <a:pt x="35909" y="329908"/>
                  </a:lnTo>
                  <a:lnTo>
                    <a:pt x="34414" y="327431"/>
                  </a:lnTo>
                  <a:lnTo>
                    <a:pt x="34119" y="326269"/>
                  </a:lnTo>
                  <a:lnTo>
                    <a:pt x="33909" y="324669"/>
                  </a:lnTo>
                  <a:lnTo>
                    <a:pt x="32328" y="322602"/>
                  </a:lnTo>
                  <a:lnTo>
                    <a:pt x="30413" y="321116"/>
                  </a:lnTo>
                  <a:lnTo>
                    <a:pt x="29289" y="321040"/>
                  </a:lnTo>
                  <a:lnTo>
                    <a:pt x="27051" y="323460"/>
                  </a:lnTo>
                  <a:lnTo>
                    <a:pt x="25203" y="325907"/>
                  </a:lnTo>
                  <a:lnTo>
                    <a:pt x="25851" y="327136"/>
                  </a:lnTo>
                  <a:lnTo>
                    <a:pt x="26451" y="328746"/>
                  </a:lnTo>
                  <a:lnTo>
                    <a:pt x="25451" y="329908"/>
                  </a:lnTo>
                  <a:lnTo>
                    <a:pt x="22412" y="332556"/>
                  </a:lnTo>
                  <a:lnTo>
                    <a:pt x="21936" y="333585"/>
                  </a:lnTo>
                  <a:lnTo>
                    <a:pt x="21117" y="334146"/>
                  </a:lnTo>
                  <a:lnTo>
                    <a:pt x="19669" y="333413"/>
                  </a:lnTo>
                  <a:lnTo>
                    <a:pt x="16059" y="333585"/>
                  </a:lnTo>
                  <a:lnTo>
                    <a:pt x="14402" y="333118"/>
                  </a:lnTo>
                  <a:lnTo>
                    <a:pt x="12468" y="331165"/>
                  </a:lnTo>
                  <a:lnTo>
                    <a:pt x="7753" y="329860"/>
                  </a:lnTo>
                  <a:lnTo>
                    <a:pt x="6963" y="326727"/>
                  </a:lnTo>
                  <a:lnTo>
                    <a:pt x="6058" y="326136"/>
                  </a:lnTo>
                  <a:lnTo>
                    <a:pt x="714" y="320754"/>
                  </a:lnTo>
                  <a:lnTo>
                    <a:pt x="0" y="318954"/>
                  </a:lnTo>
                  <a:lnTo>
                    <a:pt x="695" y="317878"/>
                  </a:lnTo>
                  <a:lnTo>
                    <a:pt x="2686" y="316249"/>
                  </a:lnTo>
                  <a:lnTo>
                    <a:pt x="9382" y="313544"/>
                  </a:lnTo>
                  <a:lnTo>
                    <a:pt x="10439" y="312458"/>
                  </a:lnTo>
                  <a:lnTo>
                    <a:pt x="10658" y="311496"/>
                  </a:lnTo>
                  <a:lnTo>
                    <a:pt x="8687" y="310401"/>
                  </a:lnTo>
                  <a:lnTo>
                    <a:pt x="6915" y="309181"/>
                  </a:lnTo>
                  <a:lnTo>
                    <a:pt x="6315" y="308391"/>
                  </a:lnTo>
                  <a:lnTo>
                    <a:pt x="6267" y="307696"/>
                  </a:lnTo>
                  <a:lnTo>
                    <a:pt x="7277" y="306791"/>
                  </a:lnTo>
                  <a:lnTo>
                    <a:pt x="9296" y="306724"/>
                  </a:lnTo>
                  <a:lnTo>
                    <a:pt x="10896" y="307134"/>
                  </a:lnTo>
                  <a:lnTo>
                    <a:pt x="12163" y="306324"/>
                  </a:lnTo>
                  <a:lnTo>
                    <a:pt x="14392" y="305505"/>
                  </a:lnTo>
                  <a:lnTo>
                    <a:pt x="15888" y="304476"/>
                  </a:lnTo>
                  <a:lnTo>
                    <a:pt x="17173" y="301819"/>
                  </a:lnTo>
                  <a:lnTo>
                    <a:pt x="18535" y="299428"/>
                  </a:lnTo>
                  <a:lnTo>
                    <a:pt x="18679" y="298132"/>
                  </a:lnTo>
                  <a:lnTo>
                    <a:pt x="19869" y="293570"/>
                  </a:lnTo>
                  <a:lnTo>
                    <a:pt x="20526" y="292437"/>
                  </a:lnTo>
                  <a:lnTo>
                    <a:pt x="24755" y="289446"/>
                  </a:lnTo>
                  <a:lnTo>
                    <a:pt x="25822" y="291084"/>
                  </a:lnTo>
                  <a:lnTo>
                    <a:pt x="27908" y="291484"/>
                  </a:lnTo>
                  <a:lnTo>
                    <a:pt x="29775" y="289979"/>
                  </a:lnTo>
                  <a:lnTo>
                    <a:pt x="32013" y="285226"/>
                  </a:lnTo>
                  <a:lnTo>
                    <a:pt x="33566" y="284931"/>
                  </a:lnTo>
                  <a:lnTo>
                    <a:pt x="35280" y="285322"/>
                  </a:lnTo>
                  <a:lnTo>
                    <a:pt x="38652" y="284721"/>
                  </a:lnTo>
                  <a:lnTo>
                    <a:pt x="44634" y="282502"/>
                  </a:lnTo>
                  <a:lnTo>
                    <a:pt x="47339" y="282445"/>
                  </a:lnTo>
                  <a:close/>
                  <a:moveTo>
                    <a:pt x="81277" y="272729"/>
                  </a:moveTo>
                  <a:lnTo>
                    <a:pt x="77905" y="272767"/>
                  </a:lnTo>
                  <a:lnTo>
                    <a:pt x="76686" y="272358"/>
                  </a:lnTo>
                  <a:lnTo>
                    <a:pt x="75228" y="271215"/>
                  </a:lnTo>
                  <a:lnTo>
                    <a:pt x="73590" y="264738"/>
                  </a:lnTo>
                  <a:lnTo>
                    <a:pt x="74181" y="262442"/>
                  </a:lnTo>
                  <a:lnTo>
                    <a:pt x="74847" y="261318"/>
                  </a:lnTo>
                  <a:lnTo>
                    <a:pt x="75590" y="260442"/>
                  </a:lnTo>
                  <a:lnTo>
                    <a:pt x="77371" y="260080"/>
                  </a:lnTo>
                  <a:lnTo>
                    <a:pt x="79143" y="261309"/>
                  </a:lnTo>
                  <a:lnTo>
                    <a:pt x="79810" y="262452"/>
                  </a:lnTo>
                  <a:lnTo>
                    <a:pt x="81296" y="266833"/>
                  </a:lnTo>
                  <a:lnTo>
                    <a:pt x="81572" y="270586"/>
                  </a:lnTo>
                  <a:lnTo>
                    <a:pt x="81277" y="272729"/>
                  </a:lnTo>
                  <a:close/>
                  <a:moveTo>
                    <a:pt x="53921" y="249927"/>
                  </a:moveTo>
                  <a:lnTo>
                    <a:pt x="54883" y="256032"/>
                  </a:lnTo>
                  <a:lnTo>
                    <a:pt x="55826" y="259804"/>
                  </a:lnTo>
                  <a:lnTo>
                    <a:pt x="55893" y="261090"/>
                  </a:lnTo>
                  <a:lnTo>
                    <a:pt x="55007" y="262880"/>
                  </a:lnTo>
                  <a:lnTo>
                    <a:pt x="50597" y="265262"/>
                  </a:lnTo>
                  <a:lnTo>
                    <a:pt x="49206" y="265271"/>
                  </a:lnTo>
                  <a:lnTo>
                    <a:pt x="49149" y="264690"/>
                  </a:lnTo>
                  <a:lnTo>
                    <a:pt x="50139" y="262271"/>
                  </a:lnTo>
                  <a:lnTo>
                    <a:pt x="49282" y="259518"/>
                  </a:lnTo>
                  <a:lnTo>
                    <a:pt x="49701" y="257423"/>
                  </a:lnTo>
                  <a:lnTo>
                    <a:pt x="49292" y="257042"/>
                  </a:lnTo>
                  <a:lnTo>
                    <a:pt x="48435" y="257337"/>
                  </a:lnTo>
                  <a:lnTo>
                    <a:pt x="45272" y="260661"/>
                  </a:lnTo>
                  <a:lnTo>
                    <a:pt x="44215" y="260985"/>
                  </a:lnTo>
                  <a:lnTo>
                    <a:pt x="44101" y="260309"/>
                  </a:lnTo>
                  <a:lnTo>
                    <a:pt x="44882" y="257585"/>
                  </a:lnTo>
                  <a:lnTo>
                    <a:pt x="44977" y="255718"/>
                  </a:lnTo>
                  <a:lnTo>
                    <a:pt x="45444" y="254575"/>
                  </a:lnTo>
                  <a:lnTo>
                    <a:pt x="46301" y="253517"/>
                  </a:lnTo>
                  <a:lnTo>
                    <a:pt x="47320" y="252727"/>
                  </a:lnTo>
                  <a:lnTo>
                    <a:pt x="48149" y="252612"/>
                  </a:lnTo>
                  <a:lnTo>
                    <a:pt x="49025" y="253432"/>
                  </a:lnTo>
                  <a:lnTo>
                    <a:pt x="51578" y="251146"/>
                  </a:lnTo>
                  <a:lnTo>
                    <a:pt x="53921" y="249927"/>
                  </a:lnTo>
                  <a:close/>
                  <a:moveTo>
                    <a:pt x="58169" y="255451"/>
                  </a:moveTo>
                  <a:lnTo>
                    <a:pt x="57607" y="255956"/>
                  </a:lnTo>
                  <a:lnTo>
                    <a:pt x="56254" y="255813"/>
                  </a:lnTo>
                  <a:lnTo>
                    <a:pt x="55750" y="255041"/>
                  </a:lnTo>
                  <a:lnTo>
                    <a:pt x="55473" y="253860"/>
                  </a:lnTo>
                  <a:lnTo>
                    <a:pt x="55445" y="251698"/>
                  </a:lnTo>
                  <a:lnTo>
                    <a:pt x="56264" y="250145"/>
                  </a:lnTo>
                  <a:lnTo>
                    <a:pt x="59731" y="247802"/>
                  </a:lnTo>
                  <a:lnTo>
                    <a:pt x="58160" y="246974"/>
                  </a:lnTo>
                  <a:lnTo>
                    <a:pt x="58102" y="246383"/>
                  </a:lnTo>
                  <a:lnTo>
                    <a:pt x="58998" y="244431"/>
                  </a:lnTo>
                  <a:lnTo>
                    <a:pt x="62722" y="241392"/>
                  </a:lnTo>
                  <a:lnTo>
                    <a:pt x="63722" y="240840"/>
                  </a:lnTo>
                  <a:lnTo>
                    <a:pt x="64713" y="240925"/>
                  </a:lnTo>
                  <a:lnTo>
                    <a:pt x="62789" y="246317"/>
                  </a:lnTo>
                  <a:lnTo>
                    <a:pt x="58169" y="255451"/>
                  </a:lnTo>
                  <a:close/>
                  <a:moveTo>
                    <a:pt x="63303" y="230124"/>
                  </a:moveTo>
                  <a:lnTo>
                    <a:pt x="52654" y="232801"/>
                  </a:lnTo>
                  <a:lnTo>
                    <a:pt x="48987" y="232563"/>
                  </a:lnTo>
                  <a:lnTo>
                    <a:pt x="48654" y="231248"/>
                  </a:lnTo>
                  <a:lnTo>
                    <a:pt x="49387" y="230372"/>
                  </a:lnTo>
                  <a:lnTo>
                    <a:pt x="52426" y="229524"/>
                  </a:lnTo>
                  <a:lnTo>
                    <a:pt x="53654" y="223076"/>
                  </a:lnTo>
                  <a:lnTo>
                    <a:pt x="49063" y="220094"/>
                  </a:lnTo>
                  <a:lnTo>
                    <a:pt x="48825" y="219265"/>
                  </a:lnTo>
                  <a:lnTo>
                    <a:pt x="49187" y="217846"/>
                  </a:lnTo>
                  <a:lnTo>
                    <a:pt x="49721" y="217208"/>
                  </a:lnTo>
                  <a:lnTo>
                    <a:pt x="52502" y="215703"/>
                  </a:lnTo>
                  <a:lnTo>
                    <a:pt x="53673" y="215370"/>
                  </a:lnTo>
                  <a:lnTo>
                    <a:pt x="54626" y="215570"/>
                  </a:lnTo>
                  <a:lnTo>
                    <a:pt x="56588" y="217313"/>
                  </a:lnTo>
                  <a:lnTo>
                    <a:pt x="58798" y="220961"/>
                  </a:lnTo>
                  <a:lnTo>
                    <a:pt x="61760" y="221542"/>
                  </a:lnTo>
                  <a:lnTo>
                    <a:pt x="63770" y="223085"/>
                  </a:lnTo>
                  <a:lnTo>
                    <a:pt x="63303" y="230124"/>
                  </a:lnTo>
                  <a:close/>
                  <a:moveTo>
                    <a:pt x="41119" y="218504"/>
                  </a:moveTo>
                  <a:lnTo>
                    <a:pt x="39605" y="218770"/>
                  </a:lnTo>
                  <a:lnTo>
                    <a:pt x="39491" y="218084"/>
                  </a:lnTo>
                  <a:lnTo>
                    <a:pt x="42129" y="214808"/>
                  </a:lnTo>
                  <a:lnTo>
                    <a:pt x="43834" y="214265"/>
                  </a:lnTo>
                  <a:lnTo>
                    <a:pt x="44434" y="214589"/>
                  </a:lnTo>
                  <a:lnTo>
                    <a:pt x="43196" y="216494"/>
                  </a:lnTo>
                  <a:lnTo>
                    <a:pt x="41119" y="218504"/>
                  </a:lnTo>
                  <a:close/>
                  <a:moveTo>
                    <a:pt x="19488" y="199977"/>
                  </a:moveTo>
                  <a:lnTo>
                    <a:pt x="17135" y="200644"/>
                  </a:lnTo>
                  <a:lnTo>
                    <a:pt x="16268" y="200254"/>
                  </a:lnTo>
                  <a:lnTo>
                    <a:pt x="16116" y="199635"/>
                  </a:lnTo>
                  <a:lnTo>
                    <a:pt x="16650" y="197949"/>
                  </a:lnTo>
                  <a:lnTo>
                    <a:pt x="18450" y="197348"/>
                  </a:lnTo>
                  <a:lnTo>
                    <a:pt x="19755" y="198263"/>
                  </a:lnTo>
                  <a:lnTo>
                    <a:pt x="19964" y="199092"/>
                  </a:lnTo>
                  <a:lnTo>
                    <a:pt x="19488" y="199977"/>
                  </a:lnTo>
                  <a:close/>
                  <a:moveTo>
                    <a:pt x="49911" y="200015"/>
                  </a:moveTo>
                  <a:lnTo>
                    <a:pt x="49120" y="200644"/>
                  </a:lnTo>
                  <a:lnTo>
                    <a:pt x="48120" y="200520"/>
                  </a:lnTo>
                  <a:lnTo>
                    <a:pt x="47130" y="199711"/>
                  </a:lnTo>
                  <a:lnTo>
                    <a:pt x="45815" y="197406"/>
                  </a:lnTo>
                  <a:lnTo>
                    <a:pt x="48768" y="195805"/>
                  </a:lnTo>
                  <a:lnTo>
                    <a:pt x="49949" y="196748"/>
                  </a:lnTo>
                  <a:lnTo>
                    <a:pt x="50397" y="197825"/>
                  </a:lnTo>
                  <a:lnTo>
                    <a:pt x="50416" y="199015"/>
                  </a:lnTo>
                  <a:lnTo>
                    <a:pt x="49911" y="200015"/>
                  </a:lnTo>
                  <a:close/>
                  <a:moveTo>
                    <a:pt x="23955" y="192624"/>
                  </a:moveTo>
                  <a:lnTo>
                    <a:pt x="22822" y="192900"/>
                  </a:lnTo>
                  <a:lnTo>
                    <a:pt x="21346" y="192634"/>
                  </a:lnTo>
                  <a:lnTo>
                    <a:pt x="20431" y="191872"/>
                  </a:lnTo>
                  <a:lnTo>
                    <a:pt x="19507" y="188852"/>
                  </a:lnTo>
                  <a:lnTo>
                    <a:pt x="19336" y="187023"/>
                  </a:lnTo>
                  <a:lnTo>
                    <a:pt x="19745" y="183614"/>
                  </a:lnTo>
                  <a:lnTo>
                    <a:pt x="19650" y="179527"/>
                  </a:lnTo>
                  <a:lnTo>
                    <a:pt x="22698" y="179403"/>
                  </a:lnTo>
                  <a:lnTo>
                    <a:pt x="23488" y="179994"/>
                  </a:lnTo>
                  <a:lnTo>
                    <a:pt x="24012" y="192100"/>
                  </a:lnTo>
                  <a:lnTo>
                    <a:pt x="23955" y="192624"/>
                  </a:lnTo>
                  <a:close/>
                  <a:moveTo>
                    <a:pt x="53502" y="173384"/>
                  </a:moveTo>
                  <a:lnTo>
                    <a:pt x="53464" y="175574"/>
                  </a:lnTo>
                  <a:lnTo>
                    <a:pt x="52987" y="178156"/>
                  </a:lnTo>
                  <a:lnTo>
                    <a:pt x="53597" y="180889"/>
                  </a:lnTo>
                  <a:lnTo>
                    <a:pt x="53740" y="182842"/>
                  </a:lnTo>
                  <a:lnTo>
                    <a:pt x="54864" y="183461"/>
                  </a:lnTo>
                  <a:lnTo>
                    <a:pt x="55550" y="184356"/>
                  </a:lnTo>
                  <a:lnTo>
                    <a:pt x="60560" y="185356"/>
                  </a:lnTo>
                  <a:lnTo>
                    <a:pt x="65218" y="185071"/>
                  </a:lnTo>
                  <a:lnTo>
                    <a:pt x="66113" y="185871"/>
                  </a:lnTo>
                  <a:lnTo>
                    <a:pt x="66218" y="187147"/>
                  </a:lnTo>
                  <a:lnTo>
                    <a:pt x="65484" y="188548"/>
                  </a:lnTo>
                  <a:lnTo>
                    <a:pt x="62827" y="191100"/>
                  </a:lnTo>
                  <a:lnTo>
                    <a:pt x="59664" y="195224"/>
                  </a:lnTo>
                  <a:lnTo>
                    <a:pt x="58721" y="196082"/>
                  </a:lnTo>
                  <a:lnTo>
                    <a:pt x="57702" y="196120"/>
                  </a:lnTo>
                  <a:lnTo>
                    <a:pt x="56969" y="195748"/>
                  </a:lnTo>
                  <a:lnTo>
                    <a:pt x="56445" y="188414"/>
                  </a:lnTo>
                  <a:lnTo>
                    <a:pt x="53016" y="189357"/>
                  </a:lnTo>
                  <a:lnTo>
                    <a:pt x="50254" y="189252"/>
                  </a:lnTo>
                  <a:lnTo>
                    <a:pt x="48739" y="188357"/>
                  </a:lnTo>
                  <a:lnTo>
                    <a:pt x="47682" y="186633"/>
                  </a:lnTo>
                  <a:lnTo>
                    <a:pt x="45539" y="182194"/>
                  </a:lnTo>
                  <a:lnTo>
                    <a:pt x="39310" y="180442"/>
                  </a:lnTo>
                  <a:lnTo>
                    <a:pt x="37547" y="177984"/>
                  </a:lnTo>
                  <a:lnTo>
                    <a:pt x="37014" y="176498"/>
                  </a:lnTo>
                  <a:lnTo>
                    <a:pt x="37233" y="175679"/>
                  </a:lnTo>
                  <a:lnTo>
                    <a:pt x="38528" y="173850"/>
                  </a:lnTo>
                  <a:lnTo>
                    <a:pt x="40148" y="174498"/>
                  </a:lnTo>
                  <a:lnTo>
                    <a:pt x="41148" y="174098"/>
                  </a:lnTo>
                  <a:lnTo>
                    <a:pt x="41757" y="173279"/>
                  </a:lnTo>
                  <a:lnTo>
                    <a:pt x="41748" y="172603"/>
                  </a:lnTo>
                  <a:lnTo>
                    <a:pt x="40900" y="171012"/>
                  </a:lnTo>
                  <a:lnTo>
                    <a:pt x="40862" y="170517"/>
                  </a:lnTo>
                  <a:lnTo>
                    <a:pt x="47234" y="168497"/>
                  </a:lnTo>
                  <a:lnTo>
                    <a:pt x="47796" y="165335"/>
                  </a:lnTo>
                  <a:lnTo>
                    <a:pt x="49178" y="165078"/>
                  </a:lnTo>
                  <a:lnTo>
                    <a:pt x="50759" y="166116"/>
                  </a:lnTo>
                  <a:lnTo>
                    <a:pt x="52921" y="169402"/>
                  </a:lnTo>
                  <a:lnTo>
                    <a:pt x="53502" y="173384"/>
                  </a:lnTo>
                  <a:close/>
                  <a:moveTo>
                    <a:pt x="25136" y="164525"/>
                  </a:moveTo>
                  <a:lnTo>
                    <a:pt x="28156" y="167326"/>
                  </a:lnTo>
                  <a:lnTo>
                    <a:pt x="25755" y="171974"/>
                  </a:lnTo>
                  <a:lnTo>
                    <a:pt x="22069" y="171955"/>
                  </a:lnTo>
                  <a:lnTo>
                    <a:pt x="16878" y="168564"/>
                  </a:lnTo>
                  <a:lnTo>
                    <a:pt x="16859" y="167869"/>
                  </a:lnTo>
                  <a:lnTo>
                    <a:pt x="17288" y="166849"/>
                  </a:lnTo>
                  <a:lnTo>
                    <a:pt x="18069" y="166040"/>
                  </a:lnTo>
                  <a:lnTo>
                    <a:pt x="18878" y="165849"/>
                  </a:lnTo>
                  <a:lnTo>
                    <a:pt x="20164" y="166402"/>
                  </a:lnTo>
                  <a:lnTo>
                    <a:pt x="21955" y="165506"/>
                  </a:lnTo>
                  <a:lnTo>
                    <a:pt x="23384" y="165792"/>
                  </a:lnTo>
                  <a:lnTo>
                    <a:pt x="25136" y="164525"/>
                  </a:lnTo>
                  <a:close/>
                  <a:moveTo>
                    <a:pt x="52054" y="130245"/>
                  </a:moveTo>
                  <a:lnTo>
                    <a:pt x="48654" y="139094"/>
                  </a:lnTo>
                  <a:lnTo>
                    <a:pt x="47320" y="139313"/>
                  </a:lnTo>
                  <a:lnTo>
                    <a:pt x="46149" y="141522"/>
                  </a:lnTo>
                  <a:lnTo>
                    <a:pt x="42529" y="143951"/>
                  </a:lnTo>
                  <a:lnTo>
                    <a:pt x="45691" y="143999"/>
                  </a:lnTo>
                  <a:lnTo>
                    <a:pt x="46577" y="144809"/>
                  </a:lnTo>
                  <a:lnTo>
                    <a:pt x="46596" y="146552"/>
                  </a:lnTo>
                  <a:lnTo>
                    <a:pt x="45996" y="147561"/>
                  </a:lnTo>
                  <a:lnTo>
                    <a:pt x="41910" y="151581"/>
                  </a:lnTo>
                  <a:lnTo>
                    <a:pt x="39100" y="153105"/>
                  </a:lnTo>
                  <a:lnTo>
                    <a:pt x="36071" y="157296"/>
                  </a:lnTo>
                  <a:lnTo>
                    <a:pt x="34537" y="157344"/>
                  </a:lnTo>
                  <a:lnTo>
                    <a:pt x="33023" y="160001"/>
                  </a:lnTo>
                  <a:lnTo>
                    <a:pt x="31785" y="161172"/>
                  </a:lnTo>
                  <a:lnTo>
                    <a:pt x="31080" y="161172"/>
                  </a:lnTo>
                  <a:lnTo>
                    <a:pt x="30280" y="160582"/>
                  </a:lnTo>
                  <a:lnTo>
                    <a:pt x="28403" y="157982"/>
                  </a:lnTo>
                  <a:lnTo>
                    <a:pt x="31813" y="155420"/>
                  </a:lnTo>
                  <a:lnTo>
                    <a:pt x="32128" y="153981"/>
                  </a:lnTo>
                  <a:lnTo>
                    <a:pt x="34461" y="152476"/>
                  </a:lnTo>
                  <a:lnTo>
                    <a:pt x="34261" y="152010"/>
                  </a:lnTo>
                  <a:lnTo>
                    <a:pt x="30556" y="149895"/>
                  </a:lnTo>
                  <a:lnTo>
                    <a:pt x="29099" y="148476"/>
                  </a:lnTo>
                  <a:lnTo>
                    <a:pt x="29232" y="147733"/>
                  </a:lnTo>
                  <a:lnTo>
                    <a:pt x="31013" y="146095"/>
                  </a:lnTo>
                  <a:lnTo>
                    <a:pt x="30175" y="145885"/>
                  </a:lnTo>
                  <a:lnTo>
                    <a:pt x="29604" y="144999"/>
                  </a:lnTo>
                  <a:lnTo>
                    <a:pt x="28575" y="144656"/>
                  </a:lnTo>
                  <a:lnTo>
                    <a:pt x="28260" y="143837"/>
                  </a:lnTo>
                  <a:lnTo>
                    <a:pt x="28070" y="141665"/>
                  </a:lnTo>
                  <a:lnTo>
                    <a:pt x="28346" y="139446"/>
                  </a:lnTo>
                  <a:lnTo>
                    <a:pt x="29423" y="138465"/>
                  </a:lnTo>
                  <a:lnTo>
                    <a:pt x="29861" y="137417"/>
                  </a:lnTo>
                  <a:lnTo>
                    <a:pt x="30299" y="137093"/>
                  </a:lnTo>
                  <a:lnTo>
                    <a:pt x="31966" y="137655"/>
                  </a:lnTo>
                  <a:lnTo>
                    <a:pt x="33661" y="139437"/>
                  </a:lnTo>
                  <a:lnTo>
                    <a:pt x="35642" y="138751"/>
                  </a:lnTo>
                  <a:lnTo>
                    <a:pt x="37938" y="139084"/>
                  </a:lnTo>
                  <a:lnTo>
                    <a:pt x="37985" y="138674"/>
                  </a:lnTo>
                  <a:lnTo>
                    <a:pt x="36300" y="134303"/>
                  </a:lnTo>
                  <a:lnTo>
                    <a:pt x="36604" y="133407"/>
                  </a:lnTo>
                  <a:lnTo>
                    <a:pt x="37519" y="132388"/>
                  </a:lnTo>
                  <a:lnTo>
                    <a:pt x="42815" y="129254"/>
                  </a:lnTo>
                  <a:lnTo>
                    <a:pt x="49416" y="123977"/>
                  </a:lnTo>
                  <a:lnTo>
                    <a:pt x="51016" y="123149"/>
                  </a:lnTo>
                  <a:lnTo>
                    <a:pt x="51502" y="123873"/>
                  </a:lnTo>
                  <a:lnTo>
                    <a:pt x="52168" y="126606"/>
                  </a:lnTo>
                  <a:lnTo>
                    <a:pt x="52054" y="130245"/>
                  </a:lnTo>
                  <a:close/>
                  <a:moveTo>
                    <a:pt x="134626" y="122482"/>
                  </a:moveTo>
                  <a:lnTo>
                    <a:pt x="134855" y="126654"/>
                  </a:lnTo>
                  <a:lnTo>
                    <a:pt x="134541" y="127921"/>
                  </a:lnTo>
                  <a:lnTo>
                    <a:pt x="133902" y="129483"/>
                  </a:lnTo>
                  <a:lnTo>
                    <a:pt x="131883" y="132388"/>
                  </a:lnTo>
                  <a:lnTo>
                    <a:pt x="126568" y="136531"/>
                  </a:lnTo>
                  <a:lnTo>
                    <a:pt x="116843" y="146018"/>
                  </a:lnTo>
                  <a:lnTo>
                    <a:pt x="111090" y="150704"/>
                  </a:lnTo>
                  <a:lnTo>
                    <a:pt x="110299" y="152953"/>
                  </a:lnTo>
                  <a:lnTo>
                    <a:pt x="109871" y="156077"/>
                  </a:lnTo>
                  <a:lnTo>
                    <a:pt x="113309" y="156696"/>
                  </a:lnTo>
                  <a:lnTo>
                    <a:pt x="114643" y="157753"/>
                  </a:lnTo>
                  <a:lnTo>
                    <a:pt x="113824" y="159334"/>
                  </a:lnTo>
                  <a:lnTo>
                    <a:pt x="108728" y="164830"/>
                  </a:lnTo>
                  <a:lnTo>
                    <a:pt x="107232" y="169783"/>
                  </a:lnTo>
                  <a:lnTo>
                    <a:pt x="111138" y="169602"/>
                  </a:lnTo>
                  <a:lnTo>
                    <a:pt x="114357" y="168650"/>
                  </a:lnTo>
                  <a:lnTo>
                    <a:pt x="120767" y="165563"/>
                  </a:lnTo>
                  <a:lnTo>
                    <a:pt x="126797" y="163268"/>
                  </a:lnTo>
                  <a:lnTo>
                    <a:pt x="129692" y="163173"/>
                  </a:lnTo>
                  <a:lnTo>
                    <a:pt x="135322" y="165002"/>
                  </a:lnTo>
                  <a:lnTo>
                    <a:pt x="136598" y="165059"/>
                  </a:lnTo>
                  <a:lnTo>
                    <a:pt x="138989" y="164211"/>
                  </a:lnTo>
                  <a:lnTo>
                    <a:pt x="141408" y="164059"/>
                  </a:lnTo>
                  <a:lnTo>
                    <a:pt x="157772" y="164630"/>
                  </a:lnTo>
                  <a:lnTo>
                    <a:pt x="162325" y="163554"/>
                  </a:lnTo>
                  <a:lnTo>
                    <a:pt x="165335" y="164840"/>
                  </a:lnTo>
                  <a:lnTo>
                    <a:pt x="167849" y="168040"/>
                  </a:lnTo>
                  <a:lnTo>
                    <a:pt x="170240" y="173936"/>
                  </a:lnTo>
                  <a:lnTo>
                    <a:pt x="170164" y="174917"/>
                  </a:lnTo>
                  <a:lnTo>
                    <a:pt x="168716" y="177594"/>
                  </a:lnTo>
                  <a:lnTo>
                    <a:pt x="166049" y="180947"/>
                  </a:lnTo>
                  <a:lnTo>
                    <a:pt x="163754" y="185556"/>
                  </a:lnTo>
                  <a:lnTo>
                    <a:pt x="163087" y="188033"/>
                  </a:lnTo>
                  <a:lnTo>
                    <a:pt x="162639" y="190748"/>
                  </a:lnTo>
                  <a:lnTo>
                    <a:pt x="161915" y="193253"/>
                  </a:lnTo>
                  <a:lnTo>
                    <a:pt x="157353" y="204969"/>
                  </a:lnTo>
                  <a:lnTo>
                    <a:pt x="152905" y="211426"/>
                  </a:lnTo>
                  <a:lnTo>
                    <a:pt x="150924" y="215998"/>
                  </a:lnTo>
                  <a:lnTo>
                    <a:pt x="148476" y="219628"/>
                  </a:lnTo>
                  <a:lnTo>
                    <a:pt x="146113" y="221913"/>
                  </a:lnTo>
                  <a:lnTo>
                    <a:pt x="143599" y="223438"/>
                  </a:lnTo>
                  <a:lnTo>
                    <a:pt x="136322" y="225057"/>
                  </a:lnTo>
                  <a:lnTo>
                    <a:pt x="134283" y="226219"/>
                  </a:lnTo>
                  <a:lnTo>
                    <a:pt x="131854" y="228210"/>
                  </a:lnTo>
                  <a:lnTo>
                    <a:pt x="129302" y="229200"/>
                  </a:lnTo>
                  <a:lnTo>
                    <a:pt x="132293" y="229076"/>
                  </a:lnTo>
                  <a:lnTo>
                    <a:pt x="135255" y="227971"/>
                  </a:lnTo>
                  <a:lnTo>
                    <a:pt x="140656" y="227571"/>
                  </a:lnTo>
                  <a:lnTo>
                    <a:pt x="146866" y="231381"/>
                  </a:lnTo>
                  <a:lnTo>
                    <a:pt x="146285" y="234496"/>
                  </a:lnTo>
                  <a:lnTo>
                    <a:pt x="143789" y="236954"/>
                  </a:lnTo>
                  <a:lnTo>
                    <a:pt x="138113" y="237344"/>
                  </a:lnTo>
                  <a:lnTo>
                    <a:pt x="132807" y="242802"/>
                  </a:lnTo>
                  <a:lnTo>
                    <a:pt x="130416" y="244478"/>
                  </a:lnTo>
                  <a:lnTo>
                    <a:pt x="127883" y="245307"/>
                  </a:lnTo>
                  <a:lnTo>
                    <a:pt x="124720" y="245059"/>
                  </a:lnTo>
                  <a:lnTo>
                    <a:pt x="118977" y="243602"/>
                  </a:lnTo>
                  <a:lnTo>
                    <a:pt x="116462" y="242078"/>
                  </a:lnTo>
                  <a:lnTo>
                    <a:pt x="118729" y="244564"/>
                  </a:lnTo>
                  <a:lnTo>
                    <a:pt x="121310" y="245859"/>
                  </a:lnTo>
                  <a:lnTo>
                    <a:pt x="136255" y="248917"/>
                  </a:lnTo>
                  <a:lnTo>
                    <a:pt x="137160" y="248593"/>
                  </a:lnTo>
                  <a:lnTo>
                    <a:pt x="141922" y="245374"/>
                  </a:lnTo>
                  <a:lnTo>
                    <a:pt x="148276" y="245326"/>
                  </a:lnTo>
                  <a:lnTo>
                    <a:pt x="160363" y="251250"/>
                  </a:lnTo>
                  <a:lnTo>
                    <a:pt x="163839" y="255775"/>
                  </a:lnTo>
                  <a:lnTo>
                    <a:pt x="168830" y="262223"/>
                  </a:lnTo>
                  <a:lnTo>
                    <a:pt x="171545" y="264738"/>
                  </a:lnTo>
                  <a:lnTo>
                    <a:pt x="173507" y="267014"/>
                  </a:lnTo>
                  <a:lnTo>
                    <a:pt x="174717" y="270415"/>
                  </a:lnTo>
                  <a:lnTo>
                    <a:pt x="177060" y="281616"/>
                  </a:lnTo>
                  <a:lnTo>
                    <a:pt x="179737" y="292494"/>
                  </a:lnTo>
                  <a:lnTo>
                    <a:pt x="183232" y="304209"/>
                  </a:lnTo>
                  <a:lnTo>
                    <a:pt x="184823" y="307448"/>
                  </a:lnTo>
                  <a:lnTo>
                    <a:pt x="186909" y="309715"/>
                  </a:lnTo>
                  <a:lnTo>
                    <a:pt x="197463" y="314916"/>
                  </a:lnTo>
                  <a:lnTo>
                    <a:pt x="199815" y="316640"/>
                  </a:lnTo>
                  <a:lnTo>
                    <a:pt x="203911" y="321631"/>
                  </a:lnTo>
                  <a:lnTo>
                    <a:pt x="207864" y="326936"/>
                  </a:lnTo>
                  <a:lnTo>
                    <a:pt x="211541" y="331003"/>
                  </a:lnTo>
                  <a:lnTo>
                    <a:pt x="215512" y="334289"/>
                  </a:lnTo>
                  <a:lnTo>
                    <a:pt x="213588" y="335994"/>
                  </a:lnTo>
                  <a:lnTo>
                    <a:pt x="212274" y="338671"/>
                  </a:lnTo>
                  <a:lnTo>
                    <a:pt x="213265" y="342300"/>
                  </a:lnTo>
                  <a:lnTo>
                    <a:pt x="214874" y="345757"/>
                  </a:lnTo>
                  <a:lnTo>
                    <a:pt x="218046" y="351282"/>
                  </a:lnTo>
                  <a:lnTo>
                    <a:pt x="220846" y="357292"/>
                  </a:lnTo>
                  <a:lnTo>
                    <a:pt x="219818" y="356388"/>
                  </a:lnTo>
                  <a:lnTo>
                    <a:pt x="218732" y="355892"/>
                  </a:lnTo>
                  <a:lnTo>
                    <a:pt x="217246" y="356045"/>
                  </a:lnTo>
                  <a:lnTo>
                    <a:pt x="215798" y="355759"/>
                  </a:lnTo>
                  <a:lnTo>
                    <a:pt x="213122" y="353873"/>
                  </a:lnTo>
                  <a:lnTo>
                    <a:pt x="210550" y="351558"/>
                  </a:lnTo>
                  <a:lnTo>
                    <a:pt x="205435" y="352492"/>
                  </a:lnTo>
                  <a:lnTo>
                    <a:pt x="202597" y="352073"/>
                  </a:lnTo>
                  <a:lnTo>
                    <a:pt x="200130" y="352139"/>
                  </a:lnTo>
                  <a:lnTo>
                    <a:pt x="204806" y="353473"/>
                  </a:lnTo>
                  <a:lnTo>
                    <a:pt x="209921" y="353568"/>
                  </a:lnTo>
                  <a:lnTo>
                    <a:pt x="221199" y="363636"/>
                  </a:lnTo>
                  <a:lnTo>
                    <a:pt x="225009" y="369579"/>
                  </a:lnTo>
                  <a:lnTo>
                    <a:pt x="227276" y="377400"/>
                  </a:lnTo>
                  <a:lnTo>
                    <a:pt x="225733" y="380905"/>
                  </a:lnTo>
                  <a:lnTo>
                    <a:pt x="223333" y="383172"/>
                  </a:lnTo>
                  <a:lnTo>
                    <a:pt x="221094" y="385753"/>
                  </a:lnTo>
                  <a:lnTo>
                    <a:pt x="218989" y="388677"/>
                  </a:lnTo>
                  <a:lnTo>
                    <a:pt x="225247" y="392954"/>
                  </a:lnTo>
                  <a:lnTo>
                    <a:pt x="226600" y="392830"/>
                  </a:lnTo>
                  <a:lnTo>
                    <a:pt x="227981" y="392230"/>
                  </a:lnTo>
                  <a:lnTo>
                    <a:pt x="229314" y="390773"/>
                  </a:lnTo>
                  <a:lnTo>
                    <a:pt x="231553" y="387220"/>
                  </a:lnTo>
                  <a:lnTo>
                    <a:pt x="232705" y="385963"/>
                  </a:lnTo>
                  <a:lnTo>
                    <a:pt x="236601" y="385505"/>
                  </a:lnTo>
                  <a:lnTo>
                    <a:pt x="239868" y="385782"/>
                  </a:lnTo>
                  <a:lnTo>
                    <a:pt x="243116" y="386572"/>
                  </a:lnTo>
                  <a:lnTo>
                    <a:pt x="245983" y="386324"/>
                  </a:lnTo>
                  <a:lnTo>
                    <a:pt x="251746" y="387848"/>
                  </a:lnTo>
                  <a:lnTo>
                    <a:pt x="254708" y="389220"/>
                  </a:lnTo>
                  <a:lnTo>
                    <a:pt x="262052" y="395383"/>
                  </a:lnTo>
                  <a:lnTo>
                    <a:pt x="263642" y="398755"/>
                  </a:lnTo>
                  <a:lnTo>
                    <a:pt x="264376" y="403098"/>
                  </a:lnTo>
                  <a:lnTo>
                    <a:pt x="264461" y="407899"/>
                  </a:lnTo>
                  <a:lnTo>
                    <a:pt x="263223" y="412270"/>
                  </a:lnTo>
                  <a:lnTo>
                    <a:pt x="261804" y="416214"/>
                  </a:lnTo>
                  <a:lnTo>
                    <a:pt x="260928" y="421291"/>
                  </a:lnTo>
                  <a:lnTo>
                    <a:pt x="260309" y="423120"/>
                  </a:lnTo>
                  <a:lnTo>
                    <a:pt x="259442" y="424548"/>
                  </a:lnTo>
                  <a:lnTo>
                    <a:pt x="255556" y="428539"/>
                  </a:lnTo>
                  <a:lnTo>
                    <a:pt x="252974" y="430178"/>
                  </a:lnTo>
                  <a:lnTo>
                    <a:pt x="251888" y="429463"/>
                  </a:lnTo>
                  <a:lnTo>
                    <a:pt x="250717" y="429558"/>
                  </a:lnTo>
                  <a:lnTo>
                    <a:pt x="250593" y="430521"/>
                  </a:lnTo>
                  <a:lnTo>
                    <a:pt x="251822" y="432549"/>
                  </a:lnTo>
                  <a:lnTo>
                    <a:pt x="251831" y="434997"/>
                  </a:lnTo>
                  <a:lnTo>
                    <a:pt x="249536" y="436807"/>
                  </a:lnTo>
                  <a:lnTo>
                    <a:pt x="247202" y="437579"/>
                  </a:lnTo>
                  <a:lnTo>
                    <a:pt x="243297" y="436616"/>
                  </a:lnTo>
                  <a:lnTo>
                    <a:pt x="237877" y="439988"/>
                  </a:lnTo>
                  <a:lnTo>
                    <a:pt x="241773" y="441722"/>
                  </a:lnTo>
                  <a:lnTo>
                    <a:pt x="242563" y="443560"/>
                  </a:lnTo>
                  <a:lnTo>
                    <a:pt x="241592" y="446789"/>
                  </a:lnTo>
                  <a:lnTo>
                    <a:pt x="239144" y="448228"/>
                  </a:lnTo>
                  <a:lnTo>
                    <a:pt x="236420" y="448866"/>
                  </a:lnTo>
                  <a:lnTo>
                    <a:pt x="233639" y="449018"/>
                  </a:lnTo>
                  <a:lnTo>
                    <a:pt x="231334" y="449809"/>
                  </a:lnTo>
                  <a:lnTo>
                    <a:pt x="229124" y="451333"/>
                  </a:lnTo>
                  <a:lnTo>
                    <a:pt x="231895" y="450532"/>
                  </a:lnTo>
                  <a:lnTo>
                    <a:pt x="233819" y="451237"/>
                  </a:lnTo>
                  <a:lnTo>
                    <a:pt x="235029" y="453942"/>
                  </a:lnTo>
                  <a:lnTo>
                    <a:pt x="236125" y="454723"/>
                  </a:lnTo>
                  <a:lnTo>
                    <a:pt x="241554" y="455876"/>
                  </a:lnTo>
                  <a:lnTo>
                    <a:pt x="244907" y="455867"/>
                  </a:lnTo>
                  <a:lnTo>
                    <a:pt x="251384" y="455209"/>
                  </a:lnTo>
                  <a:lnTo>
                    <a:pt x="254498" y="455219"/>
                  </a:lnTo>
                  <a:lnTo>
                    <a:pt x="255603" y="455714"/>
                  </a:lnTo>
                  <a:lnTo>
                    <a:pt x="255622" y="457953"/>
                  </a:lnTo>
                  <a:lnTo>
                    <a:pt x="255146" y="463439"/>
                  </a:lnTo>
                  <a:lnTo>
                    <a:pt x="254289" y="464573"/>
                  </a:lnTo>
                  <a:lnTo>
                    <a:pt x="245707" y="469164"/>
                  </a:lnTo>
                  <a:lnTo>
                    <a:pt x="243945" y="472364"/>
                  </a:lnTo>
                  <a:lnTo>
                    <a:pt x="243459" y="474298"/>
                  </a:lnTo>
                  <a:lnTo>
                    <a:pt x="238439" y="473955"/>
                  </a:lnTo>
                  <a:lnTo>
                    <a:pt x="236086" y="476002"/>
                  </a:lnTo>
                  <a:lnTo>
                    <a:pt x="232019" y="477364"/>
                  </a:lnTo>
                  <a:lnTo>
                    <a:pt x="228876" y="478803"/>
                  </a:lnTo>
                  <a:lnTo>
                    <a:pt x="225800" y="480622"/>
                  </a:lnTo>
                  <a:lnTo>
                    <a:pt x="223266" y="481165"/>
                  </a:lnTo>
                  <a:lnTo>
                    <a:pt x="212341" y="479003"/>
                  </a:lnTo>
                  <a:lnTo>
                    <a:pt x="205740" y="479184"/>
                  </a:lnTo>
                  <a:lnTo>
                    <a:pt x="196796" y="481070"/>
                  </a:lnTo>
                  <a:lnTo>
                    <a:pt x="194491" y="480755"/>
                  </a:lnTo>
                  <a:lnTo>
                    <a:pt x="191043" y="478955"/>
                  </a:lnTo>
                  <a:lnTo>
                    <a:pt x="187500" y="477736"/>
                  </a:lnTo>
                  <a:lnTo>
                    <a:pt x="183432" y="477203"/>
                  </a:lnTo>
                  <a:lnTo>
                    <a:pt x="179918" y="475526"/>
                  </a:lnTo>
                  <a:lnTo>
                    <a:pt x="182108" y="478736"/>
                  </a:lnTo>
                  <a:lnTo>
                    <a:pt x="177241" y="481832"/>
                  </a:lnTo>
                  <a:lnTo>
                    <a:pt x="174993" y="482441"/>
                  </a:lnTo>
                  <a:lnTo>
                    <a:pt x="172660" y="482346"/>
                  </a:lnTo>
                  <a:lnTo>
                    <a:pt x="167897" y="483184"/>
                  </a:lnTo>
                  <a:lnTo>
                    <a:pt x="163468" y="482727"/>
                  </a:lnTo>
                  <a:lnTo>
                    <a:pt x="164135" y="484918"/>
                  </a:lnTo>
                  <a:lnTo>
                    <a:pt x="165316" y="486832"/>
                  </a:lnTo>
                  <a:lnTo>
                    <a:pt x="164354" y="487661"/>
                  </a:lnTo>
                  <a:lnTo>
                    <a:pt x="163344" y="487871"/>
                  </a:lnTo>
                  <a:lnTo>
                    <a:pt x="154943" y="486432"/>
                  </a:lnTo>
                  <a:lnTo>
                    <a:pt x="153753" y="486699"/>
                  </a:lnTo>
                  <a:lnTo>
                    <a:pt x="152714" y="488032"/>
                  </a:lnTo>
                  <a:lnTo>
                    <a:pt x="149657" y="487318"/>
                  </a:lnTo>
                  <a:lnTo>
                    <a:pt x="146685" y="485080"/>
                  </a:lnTo>
                  <a:lnTo>
                    <a:pt x="143532" y="483565"/>
                  </a:lnTo>
                  <a:lnTo>
                    <a:pt x="140217" y="482851"/>
                  </a:lnTo>
                  <a:lnTo>
                    <a:pt x="137588" y="483098"/>
                  </a:lnTo>
                  <a:lnTo>
                    <a:pt x="126759" y="486642"/>
                  </a:lnTo>
                  <a:lnTo>
                    <a:pt x="124596" y="490185"/>
                  </a:lnTo>
                  <a:lnTo>
                    <a:pt x="123510" y="495205"/>
                  </a:lnTo>
                  <a:lnTo>
                    <a:pt x="121948" y="499653"/>
                  </a:lnTo>
                  <a:lnTo>
                    <a:pt x="119396" y="503073"/>
                  </a:lnTo>
                  <a:lnTo>
                    <a:pt x="116357" y="503520"/>
                  </a:lnTo>
                  <a:lnTo>
                    <a:pt x="113500" y="501148"/>
                  </a:lnTo>
                  <a:lnTo>
                    <a:pt x="108070" y="498538"/>
                  </a:lnTo>
                  <a:lnTo>
                    <a:pt x="106223" y="496767"/>
                  </a:lnTo>
                  <a:lnTo>
                    <a:pt x="105632" y="496662"/>
                  </a:lnTo>
                  <a:lnTo>
                    <a:pt x="105023" y="497291"/>
                  </a:lnTo>
                  <a:lnTo>
                    <a:pt x="102889" y="498091"/>
                  </a:lnTo>
                  <a:lnTo>
                    <a:pt x="100689" y="498129"/>
                  </a:lnTo>
                  <a:lnTo>
                    <a:pt x="97288" y="498834"/>
                  </a:lnTo>
                  <a:lnTo>
                    <a:pt x="91373" y="500958"/>
                  </a:lnTo>
                  <a:lnTo>
                    <a:pt x="88982" y="502396"/>
                  </a:lnTo>
                  <a:lnTo>
                    <a:pt x="83848" y="506368"/>
                  </a:lnTo>
                  <a:lnTo>
                    <a:pt x="82801" y="507464"/>
                  </a:lnTo>
                  <a:lnTo>
                    <a:pt x="80934" y="511455"/>
                  </a:lnTo>
                  <a:lnTo>
                    <a:pt x="78086" y="512159"/>
                  </a:lnTo>
                  <a:lnTo>
                    <a:pt x="75476" y="509607"/>
                  </a:lnTo>
                  <a:lnTo>
                    <a:pt x="72504" y="508711"/>
                  </a:lnTo>
                  <a:lnTo>
                    <a:pt x="69370" y="509578"/>
                  </a:lnTo>
                  <a:lnTo>
                    <a:pt x="67475" y="510940"/>
                  </a:lnTo>
                  <a:lnTo>
                    <a:pt x="66589" y="509835"/>
                  </a:lnTo>
                  <a:lnTo>
                    <a:pt x="66560" y="507568"/>
                  </a:lnTo>
                  <a:lnTo>
                    <a:pt x="68847" y="504863"/>
                  </a:lnTo>
                  <a:lnTo>
                    <a:pt x="74952" y="502815"/>
                  </a:lnTo>
                  <a:lnTo>
                    <a:pt x="80315" y="497491"/>
                  </a:lnTo>
                  <a:lnTo>
                    <a:pt x="82943" y="494243"/>
                  </a:lnTo>
                  <a:lnTo>
                    <a:pt x="83991" y="492405"/>
                  </a:lnTo>
                  <a:lnTo>
                    <a:pt x="85277" y="491233"/>
                  </a:lnTo>
                  <a:lnTo>
                    <a:pt x="86954" y="490795"/>
                  </a:lnTo>
                  <a:lnTo>
                    <a:pt x="87821" y="488766"/>
                  </a:lnTo>
                  <a:lnTo>
                    <a:pt x="95259" y="480593"/>
                  </a:lnTo>
                  <a:lnTo>
                    <a:pt x="95869" y="478717"/>
                  </a:lnTo>
                  <a:lnTo>
                    <a:pt x="96240" y="475345"/>
                  </a:lnTo>
                  <a:lnTo>
                    <a:pt x="96850" y="472097"/>
                  </a:lnTo>
                  <a:lnTo>
                    <a:pt x="102908" y="469992"/>
                  </a:lnTo>
                  <a:lnTo>
                    <a:pt x="105804" y="463144"/>
                  </a:lnTo>
                  <a:lnTo>
                    <a:pt x="106604" y="462601"/>
                  </a:lnTo>
                  <a:lnTo>
                    <a:pt x="115052" y="461343"/>
                  </a:lnTo>
                  <a:lnTo>
                    <a:pt x="121320" y="461448"/>
                  </a:lnTo>
                  <a:lnTo>
                    <a:pt x="127549" y="462791"/>
                  </a:lnTo>
                  <a:lnTo>
                    <a:pt x="130740" y="462915"/>
                  </a:lnTo>
                  <a:lnTo>
                    <a:pt x="133940" y="462448"/>
                  </a:lnTo>
                  <a:lnTo>
                    <a:pt x="136455" y="460591"/>
                  </a:lnTo>
                  <a:lnTo>
                    <a:pt x="140751" y="453885"/>
                  </a:lnTo>
                  <a:lnTo>
                    <a:pt x="143170" y="450923"/>
                  </a:lnTo>
                  <a:lnTo>
                    <a:pt x="145942" y="448246"/>
                  </a:lnTo>
                  <a:lnTo>
                    <a:pt x="148533" y="445189"/>
                  </a:lnTo>
                  <a:lnTo>
                    <a:pt x="152733" y="439512"/>
                  </a:lnTo>
                  <a:lnTo>
                    <a:pt x="149895" y="441474"/>
                  </a:lnTo>
                  <a:lnTo>
                    <a:pt x="146466" y="444579"/>
                  </a:lnTo>
                  <a:lnTo>
                    <a:pt x="144475" y="446380"/>
                  </a:lnTo>
                  <a:lnTo>
                    <a:pt x="138151" y="448190"/>
                  </a:lnTo>
                  <a:lnTo>
                    <a:pt x="135426" y="450037"/>
                  </a:lnTo>
                  <a:lnTo>
                    <a:pt x="130654" y="454200"/>
                  </a:lnTo>
                  <a:lnTo>
                    <a:pt x="129740" y="454543"/>
                  </a:lnTo>
                  <a:lnTo>
                    <a:pt x="122539" y="453542"/>
                  </a:lnTo>
                  <a:lnTo>
                    <a:pt x="117186" y="448142"/>
                  </a:lnTo>
                  <a:lnTo>
                    <a:pt x="113767" y="445932"/>
                  </a:lnTo>
                  <a:lnTo>
                    <a:pt x="112357" y="445675"/>
                  </a:lnTo>
                  <a:lnTo>
                    <a:pt x="110890" y="446332"/>
                  </a:lnTo>
                  <a:lnTo>
                    <a:pt x="107766" y="447008"/>
                  </a:lnTo>
                  <a:lnTo>
                    <a:pt x="104584" y="446894"/>
                  </a:lnTo>
                  <a:lnTo>
                    <a:pt x="106213" y="444389"/>
                  </a:lnTo>
                  <a:lnTo>
                    <a:pt x="108423" y="442989"/>
                  </a:lnTo>
                  <a:lnTo>
                    <a:pt x="103470" y="442017"/>
                  </a:lnTo>
                  <a:lnTo>
                    <a:pt x="102089" y="441255"/>
                  </a:lnTo>
                  <a:lnTo>
                    <a:pt x="100517" y="439493"/>
                  </a:lnTo>
                  <a:lnTo>
                    <a:pt x="96631" y="439198"/>
                  </a:lnTo>
                  <a:lnTo>
                    <a:pt x="94783" y="439646"/>
                  </a:lnTo>
                  <a:lnTo>
                    <a:pt x="91659" y="441970"/>
                  </a:lnTo>
                  <a:lnTo>
                    <a:pt x="86725" y="444437"/>
                  </a:lnTo>
                  <a:lnTo>
                    <a:pt x="80772" y="441017"/>
                  </a:lnTo>
                  <a:lnTo>
                    <a:pt x="79610" y="439522"/>
                  </a:lnTo>
                  <a:lnTo>
                    <a:pt x="79638" y="436616"/>
                  </a:lnTo>
                  <a:lnTo>
                    <a:pt x="78743" y="434312"/>
                  </a:lnTo>
                  <a:lnTo>
                    <a:pt x="77095" y="433502"/>
                  </a:lnTo>
                  <a:lnTo>
                    <a:pt x="79200" y="430501"/>
                  </a:lnTo>
                  <a:lnTo>
                    <a:pt x="81753" y="428501"/>
                  </a:lnTo>
                  <a:lnTo>
                    <a:pt x="87354" y="426511"/>
                  </a:lnTo>
                  <a:lnTo>
                    <a:pt x="95840" y="421777"/>
                  </a:lnTo>
                  <a:lnTo>
                    <a:pt x="100603" y="419757"/>
                  </a:lnTo>
                  <a:lnTo>
                    <a:pt x="105023" y="416271"/>
                  </a:lnTo>
                  <a:lnTo>
                    <a:pt x="106851" y="414138"/>
                  </a:lnTo>
                  <a:lnTo>
                    <a:pt x="108175" y="411213"/>
                  </a:lnTo>
                  <a:lnTo>
                    <a:pt x="109490" y="407632"/>
                  </a:lnTo>
                  <a:lnTo>
                    <a:pt x="111366" y="404708"/>
                  </a:lnTo>
                  <a:lnTo>
                    <a:pt x="109547" y="404013"/>
                  </a:lnTo>
                  <a:lnTo>
                    <a:pt x="108728" y="401812"/>
                  </a:lnTo>
                  <a:lnTo>
                    <a:pt x="108947" y="399574"/>
                  </a:lnTo>
                  <a:lnTo>
                    <a:pt x="109785" y="397583"/>
                  </a:lnTo>
                  <a:lnTo>
                    <a:pt x="109033" y="395088"/>
                  </a:lnTo>
                  <a:lnTo>
                    <a:pt x="107690" y="392478"/>
                  </a:lnTo>
                  <a:lnTo>
                    <a:pt x="107766" y="390439"/>
                  </a:lnTo>
                  <a:lnTo>
                    <a:pt x="108128" y="388258"/>
                  </a:lnTo>
                  <a:lnTo>
                    <a:pt x="104718" y="388373"/>
                  </a:lnTo>
                  <a:lnTo>
                    <a:pt x="101317" y="389058"/>
                  </a:lnTo>
                  <a:lnTo>
                    <a:pt x="98231" y="390601"/>
                  </a:lnTo>
                  <a:lnTo>
                    <a:pt x="95240" y="392697"/>
                  </a:lnTo>
                  <a:lnTo>
                    <a:pt x="92583" y="393087"/>
                  </a:lnTo>
                  <a:lnTo>
                    <a:pt x="92621" y="391411"/>
                  </a:lnTo>
                  <a:lnTo>
                    <a:pt x="93774" y="389334"/>
                  </a:lnTo>
                  <a:lnTo>
                    <a:pt x="96783" y="386362"/>
                  </a:lnTo>
                  <a:lnTo>
                    <a:pt x="100003" y="383896"/>
                  </a:lnTo>
                  <a:lnTo>
                    <a:pt x="101146" y="382019"/>
                  </a:lnTo>
                  <a:lnTo>
                    <a:pt x="102051" y="379838"/>
                  </a:lnTo>
                  <a:lnTo>
                    <a:pt x="103651" y="378085"/>
                  </a:lnTo>
                  <a:lnTo>
                    <a:pt x="107861" y="374771"/>
                  </a:lnTo>
                  <a:lnTo>
                    <a:pt x="115929" y="371037"/>
                  </a:lnTo>
                  <a:lnTo>
                    <a:pt x="117129" y="370818"/>
                  </a:lnTo>
                  <a:lnTo>
                    <a:pt x="120291" y="371256"/>
                  </a:lnTo>
                  <a:lnTo>
                    <a:pt x="123406" y="370684"/>
                  </a:lnTo>
                  <a:lnTo>
                    <a:pt x="126130" y="369341"/>
                  </a:lnTo>
                  <a:lnTo>
                    <a:pt x="128844" y="369056"/>
                  </a:lnTo>
                  <a:lnTo>
                    <a:pt x="134960" y="372932"/>
                  </a:lnTo>
                  <a:lnTo>
                    <a:pt x="133140" y="366932"/>
                  </a:lnTo>
                  <a:lnTo>
                    <a:pt x="135836" y="365493"/>
                  </a:lnTo>
                  <a:lnTo>
                    <a:pt x="139741" y="370923"/>
                  </a:lnTo>
                  <a:lnTo>
                    <a:pt x="141189" y="371494"/>
                  </a:lnTo>
                  <a:lnTo>
                    <a:pt x="144256" y="370704"/>
                  </a:lnTo>
                  <a:lnTo>
                    <a:pt x="143075" y="369789"/>
                  </a:lnTo>
                  <a:lnTo>
                    <a:pt x="141694" y="369732"/>
                  </a:lnTo>
                  <a:lnTo>
                    <a:pt x="139884" y="368913"/>
                  </a:lnTo>
                  <a:lnTo>
                    <a:pt x="138360" y="367170"/>
                  </a:lnTo>
                  <a:lnTo>
                    <a:pt x="135826" y="361626"/>
                  </a:lnTo>
                  <a:lnTo>
                    <a:pt x="135969" y="358330"/>
                  </a:lnTo>
                  <a:lnTo>
                    <a:pt x="137674" y="354902"/>
                  </a:lnTo>
                  <a:lnTo>
                    <a:pt x="139560" y="351739"/>
                  </a:lnTo>
                  <a:lnTo>
                    <a:pt x="137979" y="351111"/>
                  </a:lnTo>
                  <a:lnTo>
                    <a:pt x="136712" y="349901"/>
                  </a:lnTo>
                  <a:lnTo>
                    <a:pt x="136350" y="346729"/>
                  </a:lnTo>
                  <a:lnTo>
                    <a:pt x="136845" y="343919"/>
                  </a:lnTo>
                  <a:lnTo>
                    <a:pt x="140237" y="341443"/>
                  </a:lnTo>
                  <a:lnTo>
                    <a:pt x="141236" y="337671"/>
                  </a:lnTo>
                  <a:lnTo>
                    <a:pt x="141656" y="333508"/>
                  </a:lnTo>
                  <a:lnTo>
                    <a:pt x="141094" y="331594"/>
                  </a:lnTo>
                  <a:lnTo>
                    <a:pt x="137722" y="331899"/>
                  </a:lnTo>
                  <a:lnTo>
                    <a:pt x="136084" y="332680"/>
                  </a:lnTo>
                  <a:lnTo>
                    <a:pt x="134617" y="333908"/>
                  </a:lnTo>
                  <a:lnTo>
                    <a:pt x="133112" y="333832"/>
                  </a:lnTo>
                  <a:lnTo>
                    <a:pt x="128949" y="329222"/>
                  </a:lnTo>
                  <a:lnTo>
                    <a:pt x="126578" y="325726"/>
                  </a:lnTo>
                  <a:lnTo>
                    <a:pt x="122320" y="318316"/>
                  </a:lnTo>
                  <a:lnTo>
                    <a:pt x="121720" y="313868"/>
                  </a:lnTo>
                  <a:lnTo>
                    <a:pt x="125120" y="304248"/>
                  </a:lnTo>
                  <a:lnTo>
                    <a:pt x="130378" y="298066"/>
                  </a:lnTo>
                  <a:lnTo>
                    <a:pt x="136569" y="295904"/>
                  </a:lnTo>
                  <a:lnTo>
                    <a:pt x="135369" y="295494"/>
                  </a:lnTo>
                  <a:lnTo>
                    <a:pt x="125930" y="295408"/>
                  </a:lnTo>
                  <a:lnTo>
                    <a:pt x="122815" y="296170"/>
                  </a:lnTo>
                  <a:lnTo>
                    <a:pt x="119929" y="298704"/>
                  </a:lnTo>
                  <a:lnTo>
                    <a:pt x="118300" y="299485"/>
                  </a:lnTo>
                  <a:lnTo>
                    <a:pt x="116586" y="299771"/>
                  </a:lnTo>
                  <a:lnTo>
                    <a:pt x="115024" y="301028"/>
                  </a:lnTo>
                  <a:lnTo>
                    <a:pt x="113500" y="302771"/>
                  </a:lnTo>
                  <a:lnTo>
                    <a:pt x="111909" y="303895"/>
                  </a:lnTo>
                  <a:lnTo>
                    <a:pt x="108756" y="303600"/>
                  </a:lnTo>
                  <a:lnTo>
                    <a:pt x="107232" y="303971"/>
                  </a:lnTo>
                  <a:lnTo>
                    <a:pt x="106137" y="302962"/>
                  </a:lnTo>
                  <a:lnTo>
                    <a:pt x="105213" y="301295"/>
                  </a:lnTo>
                  <a:lnTo>
                    <a:pt x="104013" y="300847"/>
                  </a:lnTo>
                  <a:lnTo>
                    <a:pt x="102670" y="301362"/>
                  </a:lnTo>
                  <a:lnTo>
                    <a:pt x="99831" y="303609"/>
                  </a:lnTo>
                  <a:lnTo>
                    <a:pt x="96955" y="304933"/>
                  </a:lnTo>
                  <a:lnTo>
                    <a:pt x="93478" y="303514"/>
                  </a:lnTo>
                  <a:lnTo>
                    <a:pt x="88916" y="300866"/>
                  </a:lnTo>
                  <a:lnTo>
                    <a:pt x="88021" y="301838"/>
                  </a:lnTo>
                  <a:lnTo>
                    <a:pt x="87011" y="304295"/>
                  </a:lnTo>
                  <a:lnTo>
                    <a:pt x="86430" y="308115"/>
                  </a:lnTo>
                  <a:lnTo>
                    <a:pt x="83191" y="304790"/>
                  </a:lnTo>
                  <a:lnTo>
                    <a:pt x="80438" y="300342"/>
                  </a:lnTo>
                  <a:lnTo>
                    <a:pt x="79505" y="297542"/>
                  </a:lnTo>
                  <a:lnTo>
                    <a:pt x="79438" y="294380"/>
                  </a:lnTo>
                  <a:lnTo>
                    <a:pt x="80934" y="293151"/>
                  </a:lnTo>
                  <a:lnTo>
                    <a:pt x="82563" y="294275"/>
                  </a:lnTo>
                  <a:lnTo>
                    <a:pt x="84982" y="286760"/>
                  </a:lnTo>
                  <a:lnTo>
                    <a:pt x="89801" y="276930"/>
                  </a:lnTo>
                  <a:lnTo>
                    <a:pt x="91507" y="274044"/>
                  </a:lnTo>
                  <a:lnTo>
                    <a:pt x="92697" y="270262"/>
                  </a:lnTo>
                  <a:lnTo>
                    <a:pt x="92497" y="267786"/>
                  </a:lnTo>
                  <a:lnTo>
                    <a:pt x="91440" y="265690"/>
                  </a:lnTo>
                  <a:lnTo>
                    <a:pt x="86954" y="260928"/>
                  </a:lnTo>
                  <a:lnTo>
                    <a:pt x="87011" y="257032"/>
                  </a:lnTo>
                  <a:lnTo>
                    <a:pt x="87487" y="252632"/>
                  </a:lnTo>
                  <a:lnTo>
                    <a:pt x="88706" y="249984"/>
                  </a:lnTo>
                  <a:lnTo>
                    <a:pt x="89220" y="249479"/>
                  </a:lnTo>
                  <a:lnTo>
                    <a:pt x="95174" y="249546"/>
                  </a:lnTo>
                  <a:lnTo>
                    <a:pt x="92850" y="248174"/>
                  </a:lnTo>
                  <a:lnTo>
                    <a:pt x="88220" y="244183"/>
                  </a:lnTo>
                  <a:lnTo>
                    <a:pt x="88306" y="242764"/>
                  </a:lnTo>
                  <a:lnTo>
                    <a:pt x="89392" y="239058"/>
                  </a:lnTo>
                  <a:lnTo>
                    <a:pt x="88887" y="239430"/>
                  </a:lnTo>
                  <a:lnTo>
                    <a:pt x="87897" y="241145"/>
                  </a:lnTo>
                  <a:lnTo>
                    <a:pt x="86001" y="245288"/>
                  </a:lnTo>
                  <a:lnTo>
                    <a:pt x="84849" y="246250"/>
                  </a:lnTo>
                  <a:lnTo>
                    <a:pt x="81572" y="247231"/>
                  </a:lnTo>
                  <a:lnTo>
                    <a:pt x="80972" y="249260"/>
                  </a:lnTo>
                  <a:lnTo>
                    <a:pt x="80448" y="249793"/>
                  </a:lnTo>
                  <a:lnTo>
                    <a:pt x="78819" y="250022"/>
                  </a:lnTo>
                  <a:lnTo>
                    <a:pt x="78314" y="251917"/>
                  </a:lnTo>
                  <a:lnTo>
                    <a:pt x="77953" y="252041"/>
                  </a:lnTo>
                  <a:lnTo>
                    <a:pt x="77486" y="250003"/>
                  </a:lnTo>
                  <a:lnTo>
                    <a:pt x="77438" y="246612"/>
                  </a:lnTo>
                  <a:lnTo>
                    <a:pt x="78086" y="243487"/>
                  </a:lnTo>
                  <a:lnTo>
                    <a:pt x="79324" y="241040"/>
                  </a:lnTo>
                  <a:lnTo>
                    <a:pt x="84125" y="235468"/>
                  </a:lnTo>
                  <a:lnTo>
                    <a:pt x="81791" y="237192"/>
                  </a:lnTo>
                  <a:lnTo>
                    <a:pt x="76495" y="242345"/>
                  </a:lnTo>
                  <a:lnTo>
                    <a:pt x="73790" y="245726"/>
                  </a:lnTo>
                  <a:lnTo>
                    <a:pt x="73066" y="246869"/>
                  </a:lnTo>
                  <a:lnTo>
                    <a:pt x="72847" y="247831"/>
                  </a:lnTo>
                  <a:lnTo>
                    <a:pt x="72857" y="248936"/>
                  </a:lnTo>
                  <a:lnTo>
                    <a:pt x="74066" y="254851"/>
                  </a:lnTo>
                  <a:lnTo>
                    <a:pt x="73714" y="257585"/>
                  </a:lnTo>
                  <a:lnTo>
                    <a:pt x="69151" y="275539"/>
                  </a:lnTo>
                  <a:lnTo>
                    <a:pt x="68284" y="277330"/>
                  </a:lnTo>
                  <a:lnTo>
                    <a:pt x="67494" y="278263"/>
                  </a:lnTo>
                  <a:lnTo>
                    <a:pt x="66742" y="278482"/>
                  </a:lnTo>
                  <a:lnTo>
                    <a:pt x="64494" y="278139"/>
                  </a:lnTo>
                  <a:lnTo>
                    <a:pt x="63494" y="276796"/>
                  </a:lnTo>
                  <a:lnTo>
                    <a:pt x="63503" y="275282"/>
                  </a:lnTo>
                  <a:lnTo>
                    <a:pt x="63922" y="273006"/>
                  </a:lnTo>
                  <a:lnTo>
                    <a:pt x="65817" y="264500"/>
                  </a:lnTo>
                  <a:lnTo>
                    <a:pt x="66637" y="262128"/>
                  </a:lnTo>
                  <a:lnTo>
                    <a:pt x="67856" y="259918"/>
                  </a:lnTo>
                  <a:lnTo>
                    <a:pt x="70542" y="256051"/>
                  </a:lnTo>
                  <a:lnTo>
                    <a:pt x="70475" y="255794"/>
                  </a:lnTo>
                  <a:lnTo>
                    <a:pt x="68685" y="256556"/>
                  </a:lnTo>
                  <a:lnTo>
                    <a:pt x="67923" y="256308"/>
                  </a:lnTo>
                  <a:lnTo>
                    <a:pt x="67370" y="255537"/>
                  </a:lnTo>
                  <a:lnTo>
                    <a:pt x="67723" y="244002"/>
                  </a:lnTo>
                  <a:lnTo>
                    <a:pt x="69180" y="240192"/>
                  </a:lnTo>
                  <a:lnTo>
                    <a:pt x="69723" y="234639"/>
                  </a:lnTo>
                  <a:lnTo>
                    <a:pt x="70980" y="229867"/>
                  </a:lnTo>
                  <a:lnTo>
                    <a:pt x="72437" y="226381"/>
                  </a:lnTo>
                  <a:lnTo>
                    <a:pt x="73552" y="221913"/>
                  </a:lnTo>
                  <a:lnTo>
                    <a:pt x="75219" y="219923"/>
                  </a:lnTo>
                  <a:lnTo>
                    <a:pt x="75667" y="216875"/>
                  </a:lnTo>
                  <a:lnTo>
                    <a:pt x="77543" y="213570"/>
                  </a:lnTo>
                  <a:lnTo>
                    <a:pt x="78991" y="210112"/>
                  </a:lnTo>
                  <a:lnTo>
                    <a:pt x="78210" y="210455"/>
                  </a:lnTo>
                  <a:lnTo>
                    <a:pt x="68942" y="219446"/>
                  </a:lnTo>
                  <a:lnTo>
                    <a:pt x="66580" y="221075"/>
                  </a:lnTo>
                  <a:lnTo>
                    <a:pt x="63360" y="220637"/>
                  </a:lnTo>
                  <a:lnTo>
                    <a:pt x="60903" y="219628"/>
                  </a:lnTo>
                  <a:lnTo>
                    <a:pt x="58979" y="217503"/>
                  </a:lnTo>
                  <a:lnTo>
                    <a:pt x="58121" y="213417"/>
                  </a:lnTo>
                  <a:lnTo>
                    <a:pt x="55750" y="213312"/>
                  </a:lnTo>
                  <a:lnTo>
                    <a:pt x="53721" y="212608"/>
                  </a:lnTo>
                  <a:lnTo>
                    <a:pt x="53740" y="212055"/>
                  </a:lnTo>
                  <a:lnTo>
                    <a:pt x="56359" y="209826"/>
                  </a:lnTo>
                  <a:lnTo>
                    <a:pt x="60560" y="209064"/>
                  </a:lnTo>
                  <a:lnTo>
                    <a:pt x="64494" y="205483"/>
                  </a:lnTo>
                  <a:lnTo>
                    <a:pt x="60998" y="203063"/>
                  </a:lnTo>
                  <a:lnTo>
                    <a:pt x="61293" y="202292"/>
                  </a:lnTo>
                  <a:lnTo>
                    <a:pt x="64341" y="200225"/>
                  </a:lnTo>
                  <a:lnTo>
                    <a:pt x="68218" y="193281"/>
                  </a:lnTo>
                  <a:lnTo>
                    <a:pt x="68999" y="186871"/>
                  </a:lnTo>
                  <a:lnTo>
                    <a:pt x="67151" y="183852"/>
                  </a:lnTo>
                  <a:lnTo>
                    <a:pt x="66484" y="181870"/>
                  </a:lnTo>
                  <a:lnTo>
                    <a:pt x="62779" y="179661"/>
                  </a:lnTo>
                  <a:lnTo>
                    <a:pt x="62160" y="176832"/>
                  </a:lnTo>
                  <a:lnTo>
                    <a:pt x="62589" y="175241"/>
                  </a:lnTo>
                  <a:lnTo>
                    <a:pt x="63798" y="173689"/>
                  </a:lnTo>
                  <a:lnTo>
                    <a:pt x="65618" y="172488"/>
                  </a:lnTo>
                  <a:lnTo>
                    <a:pt x="68475" y="171326"/>
                  </a:lnTo>
                  <a:lnTo>
                    <a:pt x="65884" y="170088"/>
                  </a:lnTo>
                  <a:lnTo>
                    <a:pt x="64913" y="168621"/>
                  </a:lnTo>
                  <a:lnTo>
                    <a:pt x="64179" y="166497"/>
                  </a:lnTo>
                  <a:lnTo>
                    <a:pt x="64113" y="165268"/>
                  </a:lnTo>
                  <a:lnTo>
                    <a:pt x="65456" y="159782"/>
                  </a:lnTo>
                  <a:lnTo>
                    <a:pt x="66237" y="157515"/>
                  </a:lnTo>
                  <a:lnTo>
                    <a:pt x="67770" y="154619"/>
                  </a:lnTo>
                  <a:lnTo>
                    <a:pt x="74704" y="154781"/>
                  </a:lnTo>
                  <a:lnTo>
                    <a:pt x="75505" y="153505"/>
                  </a:lnTo>
                  <a:lnTo>
                    <a:pt x="76295" y="153457"/>
                  </a:lnTo>
                  <a:lnTo>
                    <a:pt x="79838" y="154629"/>
                  </a:lnTo>
                  <a:lnTo>
                    <a:pt x="79315" y="153371"/>
                  </a:lnTo>
                  <a:lnTo>
                    <a:pt x="73514" y="146466"/>
                  </a:lnTo>
                  <a:lnTo>
                    <a:pt x="72990" y="145152"/>
                  </a:lnTo>
                  <a:lnTo>
                    <a:pt x="74647" y="141418"/>
                  </a:lnTo>
                  <a:lnTo>
                    <a:pt x="74762" y="139751"/>
                  </a:lnTo>
                  <a:lnTo>
                    <a:pt x="74523" y="137970"/>
                  </a:lnTo>
                  <a:lnTo>
                    <a:pt x="75000" y="136608"/>
                  </a:lnTo>
                  <a:lnTo>
                    <a:pt x="76838" y="135969"/>
                  </a:lnTo>
                  <a:lnTo>
                    <a:pt x="82439" y="136027"/>
                  </a:lnTo>
                  <a:lnTo>
                    <a:pt x="83820" y="135398"/>
                  </a:lnTo>
                  <a:lnTo>
                    <a:pt x="83191" y="133588"/>
                  </a:lnTo>
                  <a:lnTo>
                    <a:pt x="81886" y="131207"/>
                  </a:lnTo>
                  <a:lnTo>
                    <a:pt x="81629" y="129207"/>
                  </a:lnTo>
                  <a:lnTo>
                    <a:pt x="81934" y="127435"/>
                  </a:lnTo>
                  <a:lnTo>
                    <a:pt x="82001" y="123863"/>
                  </a:lnTo>
                  <a:lnTo>
                    <a:pt x="82258" y="122282"/>
                  </a:lnTo>
                  <a:lnTo>
                    <a:pt x="83591" y="119910"/>
                  </a:lnTo>
                  <a:lnTo>
                    <a:pt x="84687" y="119206"/>
                  </a:lnTo>
                  <a:lnTo>
                    <a:pt x="86049" y="118796"/>
                  </a:lnTo>
                  <a:lnTo>
                    <a:pt x="89125" y="119586"/>
                  </a:lnTo>
                  <a:lnTo>
                    <a:pt x="90297" y="120539"/>
                  </a:lnTo>
                  <a:lnTo>
                    <a:pt x="91649" y="122796"/>
                  </a:lnTo>
                  <a:lnTo>
                    <a:pt x="92640" y="122615"/>
                  </a:lnTo>
                  <a:lnTo>
                    <a:pt x="96469" y="120158"/>
                  </a:lnTo>
                  <a:lnTo>
                    <a:pt x="97622" y="119805"/>
                  </a:lnTo>
                  <a:lnTo>
                    <a:pt x="99193" y="122654"/>
                  </a:lnTo>
                  <a:lnTo>
                    <a:pt x="105737" y="120387"/>
                  </a:lnTo>
                  <a:lnTo>
                    <a:pt x="114528" y="119377"/>
                  </a:lnTo>
                  <a:lnTo>
                    <a:pt x="119815" y="117881"/>
                  </a:lnTo>
                  <a:lnTo>
                    <a:pt x="125378" y="117338"/>
                  </a:lnTo>
                  <a:lnTo>
                    <a:pt x="130568" y="115634"/>
                  </a:lnTo>
                  <a:lnTo>
                    <a:pt x="136074" y="116415"/>
                  </a:lnTo>
                  <a:lnTo>
                    <a:pt x="136265" y="117405"/>
                  </a:lnTo>
                  <a:lnTo>
                    <a:pt x="135979" y="118777"/>
                  </a:lnTo>
                  <a:lnTo>
                    <a:pt x="134626" y="122482"/>
                  </a:lnTo>
                  <a:close/>
                  <a:moveTo>
                    <a:pt x="139455" y="110890"/>
                  </a:moveTo>
                  <a:lnTo>
                    <a:pt x="139198" y="111042"/>
                  </a:lnTo>
                  <a:lnTo>
                    <a:pt x="138217" y="110099"/>
                  </a:lnTo>
                  <a:lnTo>
                    <a:pt x="136617" y="106718"/>
                  </a:lnTo>
                  <a:lnTo>
                    <a:pt x="139141" y="106042"/>
                  </a:lnTo>
                  <a:lnTo>
                    <a:pt x="140332" y="106461"/>
                  </a:lnTo>
                  <a:lnTo>
                    <a:pt x="139884" y="107899"/>
                  </a:lnTo>
                  <a:lnTo>
                    <a:pt x="139455" y="110890"/>
                  </a:lnTo>
                  <a:close/>
                  <a:moveTo>
                    <a:pt x="133150" y="108185"/>
                  </a:moveTo>
                  <a:lnTo>
                    <a:pt x="131616" y="108871"/>
                  </a:lnTo>
                  <a:lnTo>
                    <a:pt x="130102" y="108823"/>
                  </a:lnTo>
                  <a:lnTo>
                    <a:pt x="127740" y="105842"/>
                  </a:lnTo>
                  <a:lnTo>
                    <a:pt x="126844" y="103670"/>
                  </a:lnTo>
                  <a:lnTo>
                    <a:pt x="127006" y="102232"/>
                  </a:lnTo>
                  <a:lnTo>
                    <a:pt x="127997" y="101746"/>
                  </a:lnTo>
                  <a:lnTo>
                    <a:pt x="130283" y="102451"/>
                  </a:lnTo>
                  <a:lnTo>
                    <a:pt x="131464" y="104937"/>
                  </a:lnTo>
                  <a:lnTo>
                    <a:pt x="131616" y="106547"/>
                  </a:lnTo>
                  <a:lnTo>
                    <a:pt x="131893" y="107175"/>
                  </a:lnTo>
                  <a:lnTo>
                    <a:pt x="133312" y="107813"/>
                  </a:lnTo>
                  <a:lnTo>
                    <a:pt x="133150" y="108185"/>
                  </a:lnTo>
                  <a:close/>
                  <a:moveTo>
                    <a:pt x="136026" y="96021"/>
                  </a:moveTo>
                  <a:lnTo>
                    <a:pt x="135664" y="97298"/>
                  </a:lnTo>
                  <a:lnTo>
                    <a:pt x="137693" y="97269"/>
                  </a:lnTo>
                  <a:lnTo>
                    <a:pt x="140636" y="98355"/>
                  </a:lnTo>
                  <a:lnTo>
                    <a:pt x="142418" y="98488"/>
                  </a:lnTo>
                  <a:lnTo>
                    <a:pt x="143904" y="99841"/>
                  </a:lnTo>
                  <a:lnTo>
                    <a:pt x="143084" y="102365"/>
                  </a:lnTo>
                  <a:lnTo>
                    <a:pt x="142199" y="103079"/>
                  </a:lnTo>
                  <a:lnTo>
                    <a:pt x="141198" y="103222"/>
                  </a:lnTo>
                  <a:lnTo>
                    <a:pt x="137693" y="100698"/>
                  </a:lnTo>
                  <a:lnTo>
                    <a:pt x="133102" y="101746"/>
                  </a:lnTo>
                  <a:lnTo>
                    <a:pt x="132188" y="101422"/>
                  </a:lnTo>
                  <a:lnTo>
                    <a:pt x="131588" y="100727"/>
                  </a:lnTo>
                  <a:lnTo>
                    <a:pt x="131340" y="99860"/>
                  </a:lnTo>
                  <a:lnTo>
                    <a:pt x="131340" y="98088"/>
                  </a:lnTo>
                  <a:lnTo>
                    <a:pt x="131093" y="97565"/>
                  </a:lnTo>
                  <a:lnTo>
                    <a:pt x="129426" y="99241"/>
                  </a:lnTo>
                  <a:lnTo>
                    <a:pt x="128702" y="99041"/>
                  </a:lnTo>
                  <a:lnTo>
                    <a:pt x="128292" y="98241"/>
                  </a:lnTo>
                  <a:lnTo>
                    <a:pt x="128111" y="96584"/>
                  </a:lnTo>
                  <a:lnTo>
                    <a:pt x="128292" y="94193"/>
                  </a:lnTo>
                  <a:lnTo>
                    <a:pt x="129273" y="90773"/>
                  </a:lnTo>
                  <a:lnTo>
                    <a:pt x="130921" y="90088"/>
                  </a:lnTo>
                  <a:lnTo>
                    <a:pt x="133378" y="90488"/>
                  </a:lnTo>
                  <a:lnTo>
                    <a:pt x="136198" y="92421"/>
                  </a:lnTo>
                  <a:lnTo>
                    <a:pt x="137046" y="93612"/>
                  </a:lnTo>
                  <a:lnTo>
                    <a:pt x="137027" y="94564"/>
                  </a:lnTo>
                  <a:lnTo>
                    <a:pt x="136026" y="96021"/>
                  </a:lnTo>
                  <a:close/>
                  <a:moveTo>
                    <a:pt x="149618" y="85525"/>
                  </a:moveTo>
                  <a:lnTo>
                    <a:pt x="146599" y="85582"/>
                  </a:lnTo>
                  <a:lnTo>
                    <a:pt x="148161" y="82496"/>
                  </a:lnTo>
                  <a:lnTo>
                    <a:pt x="149981" y="81715"/>
                  </a:lnTo>
                  <a:lnTo>
                    <a:pt x="153419" y="82058"/>
                  </a:lnTo>
                  <a:lnTo>
                    <a:pt x="152810" y="83449"/>
                  </a:lnTo>
                  <a:lnTo>
                    <a:pt x="149618" y="85525"/>
                  </a:lnTo>
                  <a:close/>
                  <a:moveTo>
                    <a:pt x="144799" y="87849"/>
                  </a:moveTo>
                  <a:lnTo>
                    <a:pt x="142504" y="89145"/>
                  </a:lnTo>
                  <a:lnTo>
                    <a:pt x="141522" y="88078"/>
                  </a:lnTo>
                  <a:lnTo>
                    <a:pt x="141265" y="84725"/>
                  </a:lnTo>
                  <a:lnTo>
                    <a:pt x="138531" y="83287"/>
                  </a:lnTo>
                  <a:lnTo>
                    <a:pt x="137198" y="82391"/>
                  </a:lnTo>
                  <a:lnTo>
                    <a:pt x="136169" y="80696"/>
                  </a:lnTo>
                  <a:lnTo>
                    <a:pt x="136427" y="80172"/>
                  </a:lnTo>
                  <a:lnTo>
                    <a:pt x="138208" y="79477"/>
                  </a:lnTo>
                  <a:lnTo>
                    <a:pt x="141256" y="82553"/>
                  </a:lnTo>
                  <a:lnTo>
                    <a:pt x="142504" y="85030"/>
                  </a:lnTo>
                  <a:lnTo>
                    <a:pt x="144761" y="85763"/>
                  </a:lnTo>
                  <a:lnTo>
                    <a:pt x="145047" y="86144"/>
                  </a:lnTo>
                  <a:lnTo>
                    <a:pt x="144799" y="87849"/>
                  </a:lnTo>
                  <a:close/>
                  <a:moveTo>
                    <a:pt x="182785" y="16050"/>
                  </a:moveTo>
                  <a:lnTo>
                    <a:pt x="183337" y="19869"/>
                  </a:lnTo>
                  <a:lnTo>
                    <a:pt x="184718" y="18879"/>
                  </a:lnTo>
                  <a:lnTo>
                    <a:pt x="186804" y="22536"/>
                  </a:lnTo>
                  <a:lnTo>
                    <a:pt x="187871" y="22536"/>
                  </a:lnTo>
                  <a:lnTo>
                    <a:pt x="189624" y="21088"/>
                  </a:lnTo>
                  <a:lnTo>
                    <a:pt x="189271" y="24489"/>
                  </a:lnTo>
                  <a:lnTo>
                    <a:pt x="187452" y="33890"/>
                  </a:lnTo>
                  <a:lnTo>
                    <a:pt x="186937" y="35481"/>
                  </a:lnTo>
                  <a:lnTo>
                    <a:pt x="186595" y="38329"/>
                  </a:lnTo>
                  <a:lnTo>
                    <a:pt x="186233" y="38891"/>
                  </a:lnTo>
                  <a:lnTo>
                    <a:pt x="185699" y="44634"/>
                  </a:lnTo>
                  <a:lnTo>
                    <a:pt x="184470" y="46520"/>
                  </a:lnTo>
                  <a:lnTo>
                    <a:pt x="183442" y="51016"/>
                  </a:lnTo>
                  <a:lnTo>
                    <a:pt x="183023" y="51454"/>
                  </a:lnTo>
                  <a:lnTo>
                    <a:pt x="181518" y="49730"/>
                  </a:lnTo>
                  <a:lnTo>
                    <a:pt x="183023" y="42863"/>
                  </a:lnTo>
                  <a:lnTo>
                    <a:pt x="183642" y="38862"/>
                  </a:lnTo>
                  <a:lnTo>
                    <a:pt x="183242" y="36786"/>
                  </a:lnTo>
                  <a:lnTo>
                    <a:pt x="182394" y="34909"/>
                  </a:lnTo>
                  <a:lnTo>
                    <a:pt x="180089" y="34852"/>
                  </a:lnTo>
                  <a:lnTo>
                    <a:pt x="178146" y="35719"/>
                  </a:lnTo>
                  <a:lnTo>
                    <a:pt x="177736" y="34614"/>
                  </a:lnTo>
                  <a:lnTo>
                    <a:pt x="177679" y="33128"/>
                  </a:lnTo>
                  <a:lnTo>
                    <a:pt x="177212" y="32633"/>
                  </a:lnTo>
                  <a:lnTo>
                    <a:pt x="174631" y="32737"/>
                  </a:lnTo>
                  <a:lnTo>
                    <a:pt x="173869" y="32328"/>
                  </a:lnTo>
                  <a:lnTo>
                    <a:pt x="173364" y="30956"/>
                  </a:lnTo>
                  <a:lnTo>
                    <a:pt x="173269" y="29861"/>
                  </a:lnTo>
                  <a:lnTo>
                    <a:pt x="175603" y="29004"/>
                  </a:lnTo>
                  <a:lnTo>
                    <a:pt x="177794" y="29328"/>
                  </a:lnTo>
                  <a:lnTo>
                    <a:pt x="180994" y="27146"/>
                  </a:lnTo>
                  <a:lnTo>
                    <a:pt x="178994" y="19822"/>
                  </a:lnTo>
                  <a:lnTo>
                    <a:pt x="176336" y="19126"/>
                  </a:lnTo>
                  <a:lnTo>
                    <a:pt x="175726" y="18412"/>
                  </a:lnTo>
                  <a:lnTo>
                    <a:pt x="176241" y="17164"/>
                  </a:lnTo>
                  <a:lnTo>
                    <a:pt x="177698" y="16488"/>
                  </a:lnTo>
                  <a:lnTo>
                    <a:pt x="179937" y="12744"/>
                  </a:lnTo>
                  <a:lnTo>
                    <a:pt x="181280" y="12154"/>
                  </a:lnTo>
                  <a:lnTo>
                    <a:pt x="182947" y="12259"/>
                  </a:lnTo>
                  <a:lnTo>
                    <a:pt x="182785" y="16050"/>
                  </a:lnTo>
                  <a:close/>
                  <a:moveTo>
                    <a:pt x="189890" y="17336"/>
                  </a:moveTo>
                  <a:lnTo>
                    <a:pt x="189214" y="17955"/>
                  </a:lnTo>
                  <a:lnTo>
                    <a:pt x="186604" y="12440"/>
                  </a:lnTo>
                  <a:lnTo>
                    <a:pt x="188538" y="6106"/>
                  </a:lnTo>
                  <a:lnTo>
                    <a:pt x="190881" y="6306"/>
                  </a:lnTo>
                  <a:lnTo>
                    <a:pt x="191252" y="7963"/>
                  </a:lnTo>
                  <a:lnTo>
                    <a:pt x="191024" y="9497"/>
                  </a:lnTo>
                  <a:lnTo>
                    <a:pt x="189833" y="9630"/>
                  </a:lnTo>
                  <a:lnTo>
                    <a:pt x="189728" y="10096"/>
                  </a:lnTo>
                  <a:lnTo>
                    <a:pt x="190100" y="13040"/>
                  </a:lnTo>
                  <a:lnTo>
                    <a:pt x="190119" y="16450"/>
                  </a:lnTo>
                  <a:lnTo>
                    <a:pt x="189890" y="17336"/>
                  </a:lnTo>
                  <a:close/>
                  <a:moveTo>
                    <a:pt x="197053" y="1086"/>
                  </a:moveTo>
                  <a:lnTo>
                    <a:pt x="197053" y="1715"/>
                  </a:lnTo>
                  <a:lnTo>
                    <a:pt x="195662" y="6325"/>
                  </a:lnTo>
                  <a:lnTo>
                    <a:pt x="195681" y="8087"/>
                  </a:lnTo>
                  <a:lnTo>
                    <a:pt x="193443" y="7915"/>
                  </a:lnTo>
                  <a:lnTo>
                    <a:pt x="193091" y="7353"/>
                  </a:lnTo>
                  <a:lnTo>
                    <a:pt x="192672" y="4715"/>
                  </a:lnTo>
                  <a:lnTo>
                    <a:pt x="192957" y="1905"/>
                  </a:lnTo>
                  <a:lnTo>
                    <a:pt x="193272" y="1172"/>
                  </a:lnTo>
                  <a:lnTo>
                    <a:pt x="193919" y="876"/>
                  </a:lnTo>
                  <a:lnTo>
                    <a:pt x="194624" y="1429"/>
                  </a:lnTo>
                  <a:lnTo>
                    <a:pt x="195739" y="0"/>
                  </a:lnTo>
                  <a:lnTo>
                    <a:pt x="196320" y="29"/>
                  </a:lnTo>
                  <a:lnTo>
                    <a:pt x="197053" y="1086"/>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03" name="Freeform: Shape 102">
              <a:extLst>
                <a:ext uri="{FF2B5EF4-FFF2-40B4-BE49-F238E27FC236}">
                  <a16:creationId xmlns:a16="http://schemas.microsoft.com/office/drawing/2014/main" id="{82017306-28EF-48FE-A25B-8405B24CE51C}"/>
                </a:ext>
              </a:extLst>
            </p:cNvPr>
            <p:cNvSpPr/>
            <p:nvPr/>
          </p:nvSpPr>
          <p:spPr>
            <a:xfrm>
              <a:off x="6154122" y="2815857"/>
              <a:ext cx="20392" cy="20392"/>
            </a:xfrm>
            <a:custGeom>
              <a:avLst/>
              <a:gdLst>
                <a:gd name="connsiteX0" fmla="*/ 3581 w 0"/>
                <a:gd name="connsiteY0" fmla="*/ 486 h 0"/>
                <a:gd name="connsiteX1" fmla="*/ 2638 w 0"/>
                <a:gd name="connsiteY1" fmla="*/ 3191 h 0"/>
                <a:gd name="connsiteX2" fmla="*/ 190 w 0"/>
                <a:gd name="connsiteY2" fmla="*/ 2277 h 0"/>
                <a:gd name="connsiteX3" fmla="*/ 0 w 0"/>
                <a:gd name="connsiteY3" fmla="*/ 1572 h 0"/>
                <a:gd name="connsiteX4" fmla="*/ 2781 w 0"/>
                <a:gd name="connsiteY4" fmla="*/ 0 h 0"/>
                <a:gd name="connsiteX5" fmla="*/ 3353 w 0"/>
                <a:gd name="connsiteY5" fmla="*/ 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581" y="486"/>
                  </a:moveTo>
                  <a:lnTo>
                    <a:pt x="2638" y="3191"/>
                  </a:lnTo>
                  <a:lnTo>
                    <a:pt x="190" y="2277"/>
                  </a:lnTo>
                  <a:lnTo>
                    <a:pt x="0" y="1572"/>
                  </a:lnTo>
                  <a:lnTo>
                    <a:pt x="2781" y="0"/>
                  </a:lnTo>
                  <a:lnTo>
                    <a:pt x="3353" y="1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04" name="Freeform: Shape 103">
              <a:extLst>
                <a:ext uri="{FF2B5EF4-FFF2-40B4-BE49-F238E27FC236}">
                  <a16:creationId xmlns:a16="http://schemas.microsoft.com/office/drawing/2014/main" id="{325FEE13-FC15-45C4-826E-FA0F91D72F12}"/>
                </a:ext>
              </a:extLst>
            </p:cNvPr>
            <p:cNvSpPr/>
            <p:nvPr/>
          </p:nvSpPr>
          <p:spPr>
            <a:xfrm>
              <a:off x="5999015" y="3860000"/>
              <a:ext cx="20392" cy="20392"/>
            </a:xfrm>
            <a:custGeom>
              <a:avLst/>
              <a:gdLst>
                <a:gd name="connsiteX0" fmla="*/ 591 w 0"/>
                <a:gd name="connsiteY0" fmla="*/ 0 h 0"/>
                <a:gd name="connsiteX1" fmla="*/ 505 w 0"/>
                <a:gd name="connsiteY1" fmla="*/ 448 h 0"/>
                <a:gd name="connsiteX2" fmla="*/ 553 w 0"/>
                <a:gd name="connsiteY2" fmla="*/ 771 h 0"/>
                <a:gd name="connsiteX3" fmla="*/ 486 w 0"/>
                <a:gd name="connsiteY3" fmla="*/ 1667 h 0"/>
                <a:gd name="connsiteX4" fmla="*/ 305 w 0"/>
                <a:gd name="connsiteY4" fmla="*/ 1648 h 0"/>
                <a:gd name="connsiteX5" fmla="*/ 0 w 0"/>
                <a:gd name="connsiteY5" fmla="*/ 1191 h 0"/>
                <a:gd name="connsiteX6" fmla="*/ 29 w 0"/>
                <a:gd name="connsiteY6" fmla="*/ 571 h 0"/>
                <a:gd name="connsiteX7" fmla="*/ 324 w 0"/>
                <a:gd name="connsiteY7" fmla="*/ 410 h 0"/>
                <a:gd name="connsiteX8" fmla="*/ 124 w 0"/>
                <a:gd name="connsiteY8" fmla="*/ 2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591" y="0"/>
                  </a:moveTo>
                  <a:lnTo>
                    <a:pt x="505" y="448"/>
                  </a:lnTo>
                  <a:lnTo>
                    <a:pt x="553" y="771"/>
                  </a:lnTo>
                  <a:lnTo>
                    <a:pt x="486" y="1667"/>
                  </a:lnTo>
                  <a:lnTo>
                    <a:pt x="305" y="1648"/>
                  </a:lnTo>
                  <a:lnTo>
                    <a:pt x="0" y="1191"/>
                  </a:lnTo>
                  <a:lnTo>
                    <a:pt x="29" y="571"/>
                  </a:lnTo>
                  <a:lnTo>
                    <a:pt x="324" y="410"/>
                  </a:lnTo>
                  <a:lnTo>
                    <a:pt x="124" y="29"/>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05" name="Freeform: Shape 104">
              <a:extLst>
                <a:ext uri="{FF2B5EF4-FFF2-40B4-BE49-F238E27FC236}">
                  <a16:creationId xmlns:a16="http://schemas.microsoft.com/office/drawing/2014/main" id="{B7F3ADCF-F2D6-4349-8DB2-8CD070573F42}"/>
                </a:ext>
              </a:extLst>
            </p:cNvPr>
            <p:cNvSpPr/>
            <p:nvPr/>
          </p:nvSpPr>
          <p:spPr>
            <a:xfrm>
              <a:off x="7429964" y="3450292"/>
              <a:ext cx="489421" cy="489421"/>
            </a:xfrm>
            <a:custGeom>
              <a:avLst/>
              <a:gdLst>
                <a:gd name="connsiteX0" fmla="*/ 178422 w 228600"/>
                <a:gd name="connsiteY0" fmla="*/ 1086 h 228600"/>
                <a:gd name="connsiteX1" fmla="*/ 180813 w 228600"/>
                <a:gd name="connsiteY1" fmla="*/ 1810 h 228600"/>
                <a:gd name="connsiteX2" fmla="*/ 182204 w 228600"/>
                <a:gd name="connsiteY2" fmla="*/ 2982 h 228600"/>
                <a:gd name="connsiteX3" fmla="*/ 183071 w 228600"/>
                <a:gd name="connsiteY3" fmla="*/ 4058 h 228600"/>
                <a:gd name="connsiteX4" fmla="*/ 184395 w 228600"/>
                <a:gd name="connsiteY4" fmla="*/ 4982 h 228600"/>
                <a:gd name="connsiteX5" fmla="*/ 185385 w 228600"/>
                <a:gd name="connsiteY5" fmla="*/ 5191 h 228600"/>
                <a:gd name="connsiteX6" fmla="*/ 186147 w 228600"/>
                <a:gd name="connsiteY6" fmla="*/ 8363 h 228600"/>
                <a:gd name="connsiteX7" fmla="*/ 186547 w 228600"/>
                <a:gd name="connsiteY7" fmla="*/ 12287 h 228600"/>
                <a:gd name="connsiteX8" fmla="*/ 185947 w 228600"/>
                <a:gd name="connsiteY8" fmla="*/ 13983 h 228600"/>
                <a:gd name="connsiteX9" fmla="*/ 184185 w 228600"/>
                <a:gd name="connsiteY9" fmla="*/ 14373 h 228600"/>
                <a:gd name="connsiteX10" fmla="*/ 178680 w 228600"/>
                <a:gd name="connsiteY10" fmla="*/ 18069 h 228600"/>
                <a:gd name="connsiteX11" fmla="*/ 178546 w 228600"/>
                <a:gd name="connsiteY11" fmla="*/ 21450 h 228600"/>
                <a:gd name="connsiteX12" fmla="*/ 178623 w 228600"/>
                <a:gd name="connsiteY12" fmla="*/ 23079 h 228600"/>
                <a:gd name="connsiteX13" fmla="*/ 178737 w 228600"/>
                <a:gd name="connsiteY13" fmla="*/ 24241 h 228600"/>
                <a:gd name="connsiteX14" fmla="*/ 179318 w 228600"/>
                <a:gd name="connsiteY14" fmla="*/ 25213 h 228600"/>
                <a:gd name="connsiteX15" fmla="*/ 179318 w 228600"/>
                <a:gd name="connsiteY15" fmla="*/ 26613 h 228600"/>
                <a:gd name="connsiteX16" fmla="*/ 178708 w 228600"/>
                <a:gd name="connsiteY16" fmla="*/ 28118 h 228600"/>
                <a:gd name="connsiteX17" fmla="*/ 176308 w 228600"/>
                <a:gd name="connsiteY17" fmla="*/ 30632 h 228600"/>
                <a:gd name="connsiteX18" fmla="*/ 174641 w 228600"/>
                <a:gd name="connsiteY18" fmla="*/ 32623 h 228600"/>
                <a:gd name="connsiteX19" fmla="*/ 172774 w 228600"/>
                <a:gd name="connsiteY19" fmla="*/ 35328 h 228600"/>
                <a:gd name="connsiteX20" fmla="*/ 171727 w 228600"/>
                <a:gd name="connsiteY20" fmla="*/ 35662 h 228600"/>
                <a:gd name="connsiteX21" fmla="*/ 170898 w 228600"/>
                <a:gd name="connsiteY21" fmla="*/ 36138 h 228600"/>
                <a:gd name="connsiteX22" fmla="*/ 170145 w 228600"/>
                <a:gd name="connsiteY22" fmla="*/ 34652 h 228600"/>
                <a:gd name="connsiteX23" fmla="*/ 166002 w 228600"/>
                <a:gd name="connsiteY23" fmla="*/ 32014 h 228600"/>
                <a:gd name="connsiteX24" fmla="*/ 156410 w 228600"/>
                <a:gd name="connsiteY24" fmla="*/ 30471 h 228600"/>
                <a:gd name="connsiteX25" fmla="*/ 151829 w 228600"/>
                <a:gd name="connsiteY25" fmla="*/ 28518 h 228600"/>
                <a:gd name="connsiteX26" fmla="*/ 149819 w 228600"/>
                <a:gd name="connsiteY26" fmla="*/ 28880 h 228600"/>
                <a:gd name="connsiteX27" fmla="*/ 145923 w 228600"/>
                <a:gd name="connsiteY27" fmla="*/ 26699 h 228600"/>
                <a:gd name="connsiteX28" fmla="*/ 143256 w 228600"/>
                <a:gd name="connsiteY28" fmla="*/ 27661 h 228600"/>
                <a:gd name="connsiteX29" fmla="*/ 137599 w 228600"/>
                <a:gd name="connsiteY29" fmla="*/ 31537 h 228600"/>
                <a:gd name="connsiteX30" fmla="*/ 134541 w 228600"/>
                <a:gd name="connsiteY30" fmla="*/ 31118 h 228600"/>
                <a:gd name="connsiteX31" fmla="*/ 131274 w 228600"/>
                <a:gd name="connsiteY31" fmla="*/ 28785 h 228600"/>
                <a:gd name="connsiteX32" fmla="*/ 129150 w 228600"/>
                <a:gd name="connsiteY32" fmla="*/ 28356 h 228600"/>
                <a:gd name="connsiteX33" fmla="*/ 126654 w 228600"/>
                <a:gd name="connsiteY33" fmla="*/ 29585 h 228600"/>
                <a:gd name="connsiteX34" fmla="*/ 122663 w 228600"/>
                <a:gd name="connsiteY34" fmla="*/ 34042 h 228600"/>
                <a:gd name="connsiteX35" fmla="*/ 118596 w 228600"/>
                <a:gd name="connsiteY35" fmla="*/ 36224 h 228600"/>
                <a:gd name="connsiteX36" fmla="*/ 114958 w 228600"/>
                <a:gd name="connsiteY36" fmla="*/ 35376 h 228600"/>
                <a:gd name="connsiteX37" fmla="*/ 110062 w 228600"/>
                <a:gd name="connsiteY37" fmla="*/ 35395 h 228600"/>
                <a:gd name="connsiteX38" fmla="*/ 109538 w 228600"/>
                <a:gd name="connsiteY38" fmla="*/ 37881 h 228600"/>
                <a:gd name="connsiteX39" fmla="*/ 110480 w 228600"/>
                <a:gd name="connsiteY39" fmla="*/ 39605 h 228600"/>
                <a:gd name="connsiteX40" fmla="*/ 113157 w 228600"/>
                <a:gd name="connsiteY40" fmla="*/ 42539 h 228600"/>
                <a:gd name="connsiteX41" fmla="*/ 111900 w 228600"/>
                <a:gd name="connsiteY41" fmla="*/ 44739 h 228600"/>
                <a:gd name="connsiteX42" fmla="*/ 112833 w 228600"/>
                <a:gd name="connsiteY42" fmla="*/ 46939 h 228600"/>
                <a:gd name="connsiteX43" fmla="*/ 114577 w 228600"/>
                <a:gd name="connsiteY43" fmla="*/ 47387 h 228600"/>
                <a:gd name="connsiteX44" fmla="*/ 117215 w 228600"/>
                <a:gd name="connsiteY44" fmla="*/ 47263 h 228600"/>
                <a:gd name="connsiteX45" fmla="*/ 122082 w 228600"/>
                <a:gd name="connsiteY45" fmla="*/ 50111 h 228600"/>
                <a:gd name="connsiteX46" fmla="*/ 124216 w 228600"/>
                <a:gd name="connsiteY46" fmla="*/ 53112 h 228600"/>
                <a:gd name="connsiteX47" fmla="*/ 125578 w 228600"/>
                <a:gd name="connsiteY47" fmla="*/ 56388 h 228600"/>
                <a:gd name="connsiteX48" fmla="*/ 122606 w 228600"/>
                <a:gd name="connsiteY48" fmla="*/ 54035 h 228600"/>
                <a:gd name="connsiteX49" fmla="*/ 120635 w 228600"/>
                <a:gd name="connsiteY49" fmla="*/ 51768 h 228600"/>
                <a:gd name="connsiteX50" fmla="*/ 117882 w 228600"/>
                <a:gd name="connsiteY50" fmla="*/ 50949 h 228600"/>
                <a:gd name="connsiteX51" fmla="*/ 114062 w 228600"/>
                <a:gd name="connsiteY51" fmla="*/ 49016 h 228600"/>
                <a:gd name="connsiteX52" fmla="*/ 111662 w 228600"/>
                <a:gd name="connsiteY52" fmla="*/ 48692 h 228600"/>
                <a:gd name="connsiteX53" fmla="*/ 109109 w 228600"/>
                <a:gd name="connsiteY53" fmla="*/ 50035 h 228600"/>
                <a:gd name="connsiteX54" fmla="*/ 108909 w 228600"/>
                <a:gd name="connsiteY54" fmla="*/ 51549 h 228600"/>
                <a:gd name="connsiteX55" fmla="*/ 111662 w 228600"/>
                <a:gd name="connsiteY55" fmla="*/ 54378 h 228600"/>
                <a:gd name="connsiteX56" fmla="*/ 114176 w 228600"/>
                <a:gd name="connsiteY56" fmla="*/ 56121 h 228600"/>
                <a:gd name="connsiteX57" fmla="*/ 115510 w 228600"/>
                <a:gd name="connsiteY57" fmla="*/ 57531 h 228600"/>
                <a:gd name="connsiteX58" fmla="*/ 116396 w 228600"/>
                <a:gd name="connsiteY58" fmla="*/ 60665 h 228600"/>
                <a:gd name="connsiteX59" fmla="*/ 115891 w 228600"/>
                <a:gd name="connsiteY59" fmla="*/ 61722 h 228600"/>
                <a:gd name="connsiteX60" fmla="*/ 114958 w 228600"/>
                <a:gd name="connsiteY60" fmla="*/ 62713 h 228600"/>
                <a:gd name="connsiteX61" fmla="*/ 111976 w 228600"/>
                <a:gd name="connsiteY61" fmla="*/ 60741 h 228600"/>
                <a:gd name="connsiteX62" fmla="*/ 107414 w 228600"/>
                <a:gd name="connsiteY62" fmla="*/ 53721 h 228600"/>
                <a:gd name="connsiteX63" fmla="*/ 101051 w 228600"/>
                <a:gd name="connsiteY63" fmla="*/ 52321 h 228600"/>
                <a:gd name="connsiteX64" fmla="*/ 99984 w 228600"/>
                <a:gd name="connsiteY64" fmla="*/ 53788 h 228600"/>
                <a:gd name="connsiteX65" fmla="*/ 101241 w 228600"/>
                <a:gd name="connsiteY65" fmla="*/ 57503 h 228600"/>
                <a:gd name="connsiteX66" fmla="*/ 102146 w 228600"/>
                <a:gd name="connsiteY66" fmla="*/ 58941 h 228600"/>
                <a:gd name="connsiteX67" fmla="*/ 107681 w 228600"/>
                <a:gd name="connsiteY67" fmla="*/ 62941 h 228600"/>
                <a:gd name="connsiteX68" fmla="*/ 107242 w 228600"/>
                <a:gd name="connsiteY68" fmla="*/ 63789 h 228600"/>
                <a:gd name="connsiteX69" fmla="*/ 106432 w 228600"/>
                <a:gd name="connsiteY69" fmla="*/ 64151 h 228600"/>
                <a:gd name="connsiteX70" fmla="*/ 100242 w 228600"/>
                <a:gd name="connsiteY70" fmla="*/ 61865 h 228600"/>
                <a:gd name="connsiteX71" fmla="*/ 98441 w 228600"/>
                <a:gd name="connsiteY71" fmla="*/ 58388 h 228600"/>
                <a:gd name="connsiteX72" fmla="*/ 98013 w 228600"/>
                <a:gd name="connsiteY72" fmla="*/ 53978 h 228600"/>
                <a:gd name="connsiteX73" fmla="*/ 92297 w 228600"/>
                <a:gd name="connsiteY73" fmla="*/ 50911 h 228600"/>
                <a:gd name="connsiteX74" fmla="*/ 86906 w 228600"/>
                <a:gd name="connsiteY74" fmla="*/ 47568 h 228600"/>
                <a:gd name="connsiteX75" fmla="*/ 85697 w 228600"/>
                <a:gd name="connsiteY75" fmla="*/ 44396 h 228600"/>
                <a:gd name="connsiteX76" fmla="*/ 86811 w 228600"/>
                <a:gd name="connsiteY76" fmla="*/ 43215 h 228600"/>
                <a:gd name="connsiteX77" fmla="*/ 87602 w 228600"/>
                <a:gd name="connsiteY77" fmla="*/ 40882 h 228600"/>
                <a:gd name="connsiteX78" fmla="*/ 84640 w 228600"/>
                <a:gd name="connsiteY78" fmla="*/ 41310 h 228600"/>
                <a:gd name="connsiteX79" fmla="*/ 82782 w 228600"/>
                <a:gd name="connsiteY79" fmla="*/ 42786 h 228600"/>
                <a:gd name="connsiteX80" fmla="*/ 79782 w 228600"/>
                <a:gd name="connsiteY80" fmla="*/ 44215 h 228600"/>
                <a:gd name="connsiteX81" fmla="*/ 79658 w 228600"/>
                <a:gd name="connsiteY81" fmla="*/ 46558 h 228600"/>
                <a:gd name="connsiteX82" fmla="*/ 80134 w 228600"/>
                <a:gd name="connsiteY82" fmla="*/ 48730 h 228600"/>
                <a:gd name="connsiteX83" fmla="*/ 79143 w 228600"/>
                <a:gd name="connsiteY83" fmla="*/ 51883 h 228600"/>
                <a:gd name="connsiteX84" fmla="*/ 78172 w 228600"/>
                <a:gd name="connsiteY84" fmla="*/ 57360 h 228600"/>
                <a:gd name="connsiteX85" fmla="*/ 78781 w 228600"/>
                <a:gd name="connsiteY85" fmla="*/ 60227 h 228600"/>
                <a:gd name="connsiteX86" fmla="*/ 85297 w 228600"/>
                <a:gd name="connsiteY86" fmla="*/ 68428 h 228600"/>
                <a:gd name="connsiteX87" fmla="*/ 87525 w 228600"/>
                <a:gd name="connsiteY87" fmla="*/ 74371 h 228600"/>
                <a:gd name="connsiteX88" fmla="*/ 89125 w 228600"/>
                <a:gd name="connsiteY88" fmla="*/ 76619 h 228600"/>
                <a:gd name="connsiteX89" fmla="*/ 92459 w 228600"/>
                <a:gd name="connsiteY89" fmla="*/ 79096 h 228600"/>
                <a:gd name="connsiteX90" fmla="*/ 95936 w 228600"/>
                <a:gd name="connsiteY90" fmla="*/ 83696 h 228600"/>
                <a:gd name="connsiteX91" fmla="*/ 97403 w 228600"/>
                <a:gd name="connsiteY91" fmla="*/ 86087 h 228600"/>
                <a:gd name="connsiteX92" fmla="*/ 98450 w 228600"/>
                <a:gd name="connsiteY92" fmla="*/ 90002 h 228600"/>
                <a:gd name="connsiteX93" fmla="*/ 95527 w 228600"/>
                <a:gd name="connsiteY93" fmla="*/ 92421 h 228600"/>
                <a:gd name="connsiteX94" fmla="*/ 93831 w 228600"/>
                <a:gd name="connsiteY94" fmla="*/ 92516 h 228600"/>
                <a:gd name="connsiteX95" fmla="*/ 92888 w 228600"/>
                <a:gd name="connsiteY95" fmla="*/ 91450 h 228600"/>
                <a:gd name="connsiteX96" fmla="*/ 94202 w 228600"/>
                <a:gd name="connsiteY96" fmla="*/ 88783 h 228600"/>
                <a:gd name="connsiteX97" fmla="*/ 94012 w 228600"/>
                <a:gd name="connsiteY97" fmla="*/ 87154 h 228600"/>
                <a:gd name="connsiteX98" fmla="*/ 89497 w 228600"/>
                <a:gd name="connsiteY98" fmla="*/ 84630 h 228600"/>
                <a:gd name="connsiteX99" fmla="*/ 87592 w 228600"/>
                <a:gd name="connsiteY99" fmla="*/ 85477 h 228600"/>
                <a:gd name="connsiteX100" fmla="*/ 85392 w 228600"/>
                <a:gd name="connsiteY100" fmla="*/ 87116 h 228600"/>
                <a:gd name="connsiteX101" fmla="*/ 86649 w 228600"/>
                <a:gd name="connsiteY101" fmla="*/ 90164 h 228600"/>
                <a:gd name="connsiteX102" fmla="*/ 88059 w 228600"/>
                <a:gd name="connsiteY102" fmla="*/ 92173 h 228600"/>
                <a:gd name="connsiteX103" fmla="*/ 88773 w 228600"/>
                <a:gd name="connsiteY103" fmla="*/ 94936 h 228600"/>
                <a:gd name="connsiteX104" fmla="*/ 91478 w 228600"/>
                <a:gd name="connsiteY104" fmla="*/ 94698 h 228600"/>
                <a:gd name="connsiteX105" fmla="*/ 87840 w 228600"/>
                <a:gd name="connsiteY105" fmla="*/ 97793 h 228600"/>
                <a:gd name="connsiteX106" fmla="*/ 84420 w 228600"/>
                <a:gd name="connsiteY106" fmla="*/ 99374 h 228600"/>
                <a:gd name="connsiteX107" fmla="*/ 81058 w 228600"/>
                <a:gd name="connsiteY107" fmla="*/ 99470 h 228600"/>
                <a:gd name="connsiteX108" fmla="*/ 78915 w 228600"/>
                <a:gd name="connsiteY108" fmla="*/ 99756 h 228600"/>
                <a:gd name="connsiteX109" fmla="*/ 78172 w 228600"/>
                <a:gd name="connsiteY109" fmla="*/ 100546 h 228600"/>
                <a:gd name="connsiteX110" fmla="*/ 79915 w 228600"/>
                <a:gd name="connsiteY110" fmla="*/ 101117 h 228600"/>
                <a:gd name="connsiteX111" fmla="*/ 81334 w 228600"/>
                <a:gd name="connsiteY111" fmla="*/ 101175 h 228600"/>
                <a:gd name="connsiteX112" fmla="*/ 83649 w 228600"/>
                <a:gd name="connsiteY112" fmla="*/ 102841 h 228600"/>
                <a:gd name="connsiteX113" fmla="*/ 90231 w 228600"/>
                <a:gd name="connsiteY113" fmla="*/ 104832 h 228600"/>
                <a:gd name="connsiteX114" fmla="*/ 93374 w 228600"/>
                <a:gd name="connsiteY114" fmla="*/ 107356 h 228600"/>
                <a:gd name="connsiteX115" fmla="*/ 96460 w 228600"/>
                <a:gd name="connsiteY115" fmla="*/ 107585 h 228600"/>
                <a:gd name="connsiteX116" fmla="*/ 99556 w 228600"/>
                <a:gd name="connsiteY116" fmla="*/ 112204 h 228600"/>
                <a:gd name="connsiteX117" fmla="*/ 104918 w 228600"/>
                <a:gd name="connsiteY117" fmla="*/ 113433 h 228600"/>
                <a:gd name="connsiteX118" fmla="*/ 107975 w 228600"/>
                <a:gd name="connsiteY118" fmla="*/ 118091 h 228600"/>
                <a:gd name="connsiteX119" fmla="*/ 112033 w 228600"/>
                <a:gd name="connsiteY119" fmla="*/ 119006 h 228600"/>
                <a:gd name="connsiteX120" fmla="*/ 115538 w 228600"/>
                <a:gd name="connsiteY120" fmla="*/ 120720 h 228600"/>
                <a:gd name="connsiteX121" fmla="*/ 116557 w 228600"/>
                <a:gd name="connsiteY121" fmla="*/ 122349 h 228600"/>
                <a:gd name="connsiteX122" fmla="*/ 117072 w 228600"/>
                <a:gd name="connsiteY122" fmla="*/ 125301 h 228600"/>
                <a:gd name="connsiteX123" fmla="*/ 117300 w 228600"/>
                <a:gd name="connsiteY123" fmla="*/ 131540 h 228600"/>
                <a:gd name="connsiteX124" fmla="*/ 118063 w 228600"/>
                <a:gd name="connsiteY124" fmla="*/ 136170 h 228600"/>
                <a:gd name="connsiteX125" fmla="*/ 118091 w 228600"/>
                <a:gd name="connsiteY125" fmla="*/ 137627 h 228600"/>
                <a:gd name="connsiteX126" fmla="*/ 117901 w 228600"/>
                <a:gd name="connsiteY126" fmla="*/ 139808 h 228600"/>
                <a:gd name="connsiteX127" fmla="*/ 116948 w 228600"/>
                <a:gd name="connsiteY127" fmla="*/ 140875 h 228600"/>
                <a:gd name="connsiteX128" fmla="*/ 115662 w 228600"/>
                <a:gd name="connsiteY128" fmla="*/ 140913 h 228600"/>
                <a:gd name="connsiteX129" fmla="*/ 113138 w 228600"/>
                <a:gd name="connsiteY129" fmla="*/ 137513 h 228600"/>
                <a:gd name="connsiteX130" fmla="*/ 109281 w 228600"/>
                <a:gd name="connsiteY130" fmla="*/ 133931 h 228600"/>
                <a:gd name="connsiteX131" fmla="*/ 105204 w 228600"/>
                <a:gd name="connsiteY131" fmla="*/ 129664 h 228600"/>
                <a:gd name="connsiteX132" fmla="*/ 104042 w 228600"/>
                <a:gd name="connsiteY132" fmla="*/ 128911 h 228600"/>
                <a:gd name="connsiteX133" fmla="*/ 103089 w 228600"/>
                <a:gd name="connsiteY133" fmla="*/ 128845 h 228600"/>
                <a:gd name="connsiteX134" fmla="*/ 100908 w 228600"/>
                <a:gd name="connsiteY134" fmla="*/ 130283 h 228600"/>
                <a:gd name="connsiteX135" fmla="*/ 94850 w 228600"/>
                <a:gd name="connsiteY135" fmla="*/ 131398 h 228600"/>
                <a:gd name="connsiteX136" fmla="*/ 92012 w 228600"/>
                <a:gd name="connsiteY136" fmla="*/ 132960 h 228600"/>
                <a:gd name="connsiteX137" fmla="*/ 90945 w 228600"/>
                <a:gd name="connsiteY137" fmla="*/ 133302 h 228600"/>
                <a:gd name="connsiteX138" fmla="*/ 90650 w 228600"/>
                <a:gd name="connsiteY138" fmla="*/ 134122 h 228600"/>
                <a:gd name="connsiteX139" fmla="*/ 91983 w 228600"/>
                <a:gd name="connsiteY139" fmla="*/ 134969 h 228600"/>
                <a:gd name="connsiteX140" fmla="*/ 93612 w 228600"/>
                <a:gd name="connsiteY140" fmla="*/ 136922 h 228600"/>
                <a:gd name="connsiteX141" fmla="*/ 93612 w 228600"/>
                <a:gd name="connsiteY141" fmla="*/ 139580 h 228600"/>
                <a:gd name="connsiteX142" fmla="*/ 94965 w 228600"/>
                <a:gd name="connsiteY142" fmla="*/ 142808 h 228600"/>
                <a:gd name="connsiteX143" fmla="*/ 96707 w 228600"/>
                <a:gd name="connsiteY143" fmla="*/ 143637 h 228600"/>
                <a:gd name="connsiteX144" fmla="*/ 98975 w 228600"/>
                <a:gd name="connsiteY144" fmla="*/ 143570 h 228600"/>
                <a:gd name="connsiteX145" fmla="*/ 100279 w 228600"/>
                <a:gd name="connsiteY145" fmla="*/ 144171 h 228600"/>
                <a:gd name="connsiteX146" fmla="*/ 100613 w 228600"/>
                <a:gd name="connsiteY146" fmla="*/ 145456 h 228600"/>
                <a:gd name="connsiteX147" fmla="*/ 101937 w 228600"/>
                <a:gd name="connsiteY147" fmla="*/ 146952 h 228600"/>
                <a:gd name="connsiteX148" fmla="*/ 102804 w 228600"/>
                <a:gd name="connsiteY148" fmla="*/ 148066 h 228600"/>
                <a:gd name="connsiteX149" fmla="*/ 102775 w 228600"/>
                <a:gd name="connsiteY149" fmla="*/ 148857 h 228600"/>
                <a:gd name="connsiteX150" fmla="*/ 96441 w 228600"/>
                <a:gd name="connsiteY150" fmla="*/ 150962 h 228600"/>
                <a:gd name="connsiteX151" fmla="*/ 95117 w 228600"/>
                <a:gd name="connsiteY151" fmla="*/ 151924 h 228600"/>
                <a:gd name="connsiteX152" fmla="*/ 94002 w 228600"/>
                <a:gd name="connsiteY152" fmla="*/ 152419 h 228600"/>
                <a:gd name="connsiteX153" fmla="*/ 92355 w 228600"/>
                <a:gd name="connsiteY153" fmla="*/ 151419 h 228600"/>
                <a:gd name="connsiteX154" fmla="*/ 92259 w 228600"/>
                <a:gd name="connsiteY154" fmla="*/ 148847 h 228600"/>
                <a:gd name="connsiteX155" fmla="*/ 90088 w 228600"/>
                <a:gd name="connsiteY155" fmla="*/ 147466 h 228600"/>
                <a:gd name="connsiteX156" fmla="*/ 88097 w 228600"/>
                <a:gd name="connsiteY156" fmla="*/ 146276 h 228600"/>
                <a:gd name="connsiteX157" fmla="*/ 85706 w 228600"/>
                <a:gd name="connsiteY157" fmla="*/ 145771 h 228600"/>
                <a:gd name="connsiteX158" fmla="*/ 83677 w 228600"/>
                <a:gd name="connsiteY158" fmla="*/ 143989 h 228600"/>
                <a:gd name="connsiteX159" fmla="*/ 82353 w 228600"/>
                <a:gd name="connsiteY159" fmla="*/ 145428 h 228600"/>
                <a:gd name="connsiteX160" fmla="*/ 83411 w 228600"/>
                <a:gd name="connsiteY160" fmla="*/ 150419 h 228600"/>
                <a:gd name="connsiteX161" fmla="*/ 85706 w 228600"/>
                <a:gd name="connsiteY161" fmla="*/ 153848 h 228600"/>
                <a:gd name="connsiteX162" fmla="*/ 89554 w 228600"/>
                <a:gd name="connsiteY162" fmla="*/ 163030 h 228600"/>
                <a:gd name="connsiteX163" fmla="*/ 91297 w 228600"/>
                <a:gd name="connsiteY163" fmla="*/ 168431 h 228600"/>
                <a:gd name="connsiteX164" fmla="*/ 91650 w 228600"/>
                <a:gd name="connsiteY164" fmla="*/ 171040 h 228600"/>
                <a:gd name="connsiteX165" fmla="*/ 90783 w 228600"/>
                <a:gd name="connsiteY165" fmla="*/ 175374 h 228600"/>
                <a:gd name="connsiteX166" fmla="*/ 92679 w 228600"/>
                <a:gd name="connsiteY166" fmla="*/ 178584 h 228600"/>
                <a:gd name="connsiteX167" fmla="*/ 93974 w 228600"/>
                <a:gd name="connsiteY167" fmla="*/ 181880 h 228600"/>
                <a:gd name="connsiteX168" fmla="*/ 92555 w 228600"/>
                <a:gd name="connsiteY168" fmla="*/ 181756 h 228600"/>
                <a:gd name="connsiteX169" fmla="*/ 91317 w 228600"/>
                <a:gd name="connsiteY169" fmla="*/ 180594 h 228600"/>
                <a:gd name="connsiteX170" fmla="*/ 89240 w 228600"/>
                <a:gd name="connsiteY170" fmla="*/ 179222 h 228600"/>
                <a:gd name="connsiteX171" fmla="*/ 85220 w 228600"/>
                <a:gd name="connsiteY171" fmla="*/ 173955 h 228600"/>
                <a:gd name="connsiteX172" fmla="*/ 83820 w 228600"/>
                <a:gd name="connsiteY172" fmla="*/ 170669 h 228600"/>
                <a:gd name="connsiteX173" fmla="*/ 82144 w 228600"/>
                <a:gd name="connsiteY173" fmla="*/ 170412 h 228600"/>
                <a:gd name="connsiteX174" fmla="*/ 79229 w 228600"/>
                <a:gd name="connsiteY174" fmla="*/ 170888 h 228600"/>
                <a:gd name="connsiteX175" fmla="*/ 76048 w 228600"/>
                <a:gd name="connsiteY175" fmla="*/ 177908 h 228600"/>
                <a:gd name="connsiteX176" fmla="*/ 76058 w 228600"/>
                <a:gd name="connsiteY176" fmla="*/ 181918 h 228600"/>
                <a:gd name="connsiteX177" fmla="*/ 74409 w 228600"/>
                <a:gd name="connsiteY177" fmla="*/ 180966 h 228600"/>
                <a:gd name="connsiteX178" fmla="*/ 73000 w 228600"/>
                <a:gd name="connsiteY178" fmla="*/ 179718 h 228600"/>
                <a:gd name="connsiteX179" fmla="*/ 73171 w 228600"/>
                <a:gd name="connsiteY179" fmla="*/ 175327 h 228600"/>
                <a:gd name="connsiteX180" fmla="*/ 73029 w 228600"/>
                <a:gd name="connsiteY180" fmla="*/ 173479 h 228600"/>
                <a:gd name="connsiteX181" fmla="*/ 69161 w 228600"/>
                <a:gd name="connsiteY181" fmla="*/ 167478 h 228600"/>
                <a:gd name="connsiteX182" fmla="*/ 67389 w 228600"/>
                <a:gd name="connsiteY182" fmla="*/ 166802 h 228600"/>
                <a:gd name="connsiteX183" fmla="*/ 66561 w 228600"/>
                <a:gd name="connsiteY183" fmla="*/ 164773 h 228600"/>
                <a:gd name="connsiteX184" fmla="*/ 65132 w 228600"/>
                <a:gd name="connsiteY184" fmla="*/ 162601 h 228600"/>
                <a:gd name="connsiteX185" fmla="*/ 63294 w 228600"/>
                <a:gd name="connsiteY185" fmla="*/ 163011 h 228600"/>
                <a:gd name="connsiteX186" fmla="*/ 61789 w 228600"/>
                <a:gd name="connsiteY186" fmla="*/ 163887 h 228600"/>
                <a:gd name="connsiteX187" fmla="*/ 61379 w 228600"/>
                <a:gd name="connsiteY187" fmla="*/ 167164 h 228600"/>
                <a:gd name="connsiteX188" fmla="*/ 61227 w 228600"/>
                <a:gd name="connsiteY188" fmla="*/ 170097 h 228600"/>
                <a:gd name="connsiteX189" fmla="*/ 60103 w 228600"/>
                <a:gd name="connsiteY189" fmla="*/ 172298 h 228600"/>
                <a:gd name="connsiteX190" fmla="*/ 55979 w 228600"/>
                <a:gd name="connsiteY190" fmla="*/ 168116 h 228600"/>
                <a:gd name="connsiteX191" fmla="*/ 51826 w 228600"/>
                <a:gd name="connsiteY191" fmla="*/ 160858 h 228600"/>
                <a:gd name="connsiteX192" fmla="*/ 51721 w 228600"/>
                <a:gd name="connsiteY192" fmla="*/ 156877 h 228600"/>
                <a:gd name="connsiteX193" fmla="*/ 54759 w 228600"/>
                <a:gd name="connsiteY193" fmla="*/ 153229 h 228600"/>
                <a:gd name="connsiteX194" fmla="*/ 54397 w 228600"/>
                <a:gd name="connsiteY194" fmla="*/ 150619 h 228600"/>
                <a:gd name="connsiteX195" fmla="*/ 51521 w 228600"/>
                <a:gd name="connsiteY195" fmla="*/ 145456 h 228600"/>
                <a:gd name="connsiteX196" fmla="*/ 47368 w 228600"/>
                <a:gd name="connsiteY196" fmla="*/ 142132 h 228600"/>
                <a:gd name="connsiteX197" fmla="*/ 45044 w 228600"/>
                <a:gd name="connsiteY197" fmla="*/ 141142 h 228600"/>
                <a:gd name="connsiteX198" fmla="*/ 43948 w 228600"/>
                <a:gd name="connsiteY198" fmla="*/ 137598 h 228600"/>
                <a:gd name="connsiteX199" fmla="*/ 41729 w 228600"/>
                <a:gd name="connsiteY199" fmla="*/ 135769 h 228600"/>
                <a:gd name="connsiteX200" fmla="*/ 39929 w 228600"/>
                <a:gd name="connsiteY200" fmla="*/ 134912 h 228600"/>
                <a:gd name="connsiteX201" fmla="*/ 39577 w 228600"/>
                <a:gd name="connsiteY201" fmla="*/ 133655 h 228600"/>
                <a:gd name="connsiteX202" fmla="*/ 40120 w 228600"/>
                <a:gd name="connsiteY202" fmla="*/ 132722 h 228600"/>
                <a:gd name="connsiteX203" fmla="*/ 44482 w 228600"/>
                <a:gd name="connsiteY203" fmla="*/ 129074 h 228600"/>
                <a:gd name="connsiteX204" fmla="*/ 47035 w 228600"/>
                <a:gd name="connsiteY204" fmla="*/ 123339 h 228600"/>
                <a:gd name="connsiteX205" fmla="*/ 48302 w 228600"/>
                <a:gd name="connsiteY205" fmla="*/ 123073 h 228600"/>
                <a:gd name="connsiteX206" fmla="*/ 50911 w 228600"/>
                <a:gd name="connsiteY206" fmla="*/ 124435 h 228600"/>
                <a:gd name="connsiteX207" fmla="*/ 53845 w 228600"/>
                <a:gd name="connsiteY207" fmla="*/ 124082 h 228600"/>
                <a:gd name="connsiteX208" fmla="*/ 56245 w 228600"/>
                <a:gd name="connsiteY208" fmla="*/ 120720 h 228600"/>
                <a:gd name="connsiteX209" fmla="*/ 58284 w 228600"/>
                <a:gd name="connsiteY209" fmla="*/ 118891 h 228600"/>
                <a:gd name="connsiteX210" fmla="*/ 61722 w 228600"/>
                <a:gd name="connsiteY210" fmla="*/ 119129 h 228600"/>
                <a:gd name="connsiteX211" fmla="*/ 69485 w 228600"/>
                <a:gd name="connsiteY211" fmla="*/ 123615 h 228600"/>
                <a:gd name="connsiteX212" fmla="*/ 77829 w 228600"/>
                <a:gd name="connsiteY212" fmla="*/ 126178 h 228600"/>
                <a:gd name="connsiteX213" fmla="*/ 81992 w 228600"/>
                <a:gd name="connsiteY213" fmla="*/ 128416 h 228600"/>
                <a:gd name="connsiteX214" fmla="*/ 84354 w 228600"/>
                <a:gd name="connsiteY214" fmla="*/ 130635 h 228600"/>
                <a:gd name="connsiteX215" fmla="*/ 85601 w 228600"/>
                <a:gd name="connsiteY215" fmla="*/ 131093 h 228600"/>
                <a:gd name="connsiteX216" fmla="*/ 87582 w 228600"/>
                <a:gd name="connsiteY216" fmla="*/ 131407 h 228600"/>
                <a:gd name="connsiteX217" fmla="*/ 87497 w 228600"/>
                <a:gd name="connsiteY217" fmla="*/ 129750 h 228600"/>
                <a:gd name="connsiteX218" fmla="*/ 86868 w 228600"/>
                <a:gd name="connsiteY218" fmla="*/ 128283 h 228600"/>
                <a:gd name="connsiteX219" fmla="*/ 88516 w 228600"/>
                <a:gd name="connsiteY219" fmla="*/ 127483 h 228600"/>
                <a:gd name="connsiteX220" fmla="*/ 92983 w 228600"/>
                <a:gd name="connsiteY220" fmla="*/ 127521 h 228600"/>
                <a:gd name="connsiteX221" fmla="*/ 93793 w 228600"/>
                <a:gd name="connsiteY221" fmla="*/ 126740 h 228600"/>
                <a:gd name="connsiteX222" fmla="*/ 94622 w 228600"/>
                <a:gd name="connsiteY222" fmla="*/ 125482 h 228600"/>
                <a:gd name="connsiteX223" fmla="*/ 93698 w 228600"/>
                <a:gd name="connsiteY223" fmla="*/ 124044 h 228600"/>
                <a:gd name="connsiteX224" fmla="*/ 92221 w 228600"/>
                <a:gd name="connsiteY224" fmla="*/ 123358 h 228600"/>
                <a:gd name="connsiteX225" fmla="*/ 90640 w 228600"/>
                <a:gd name="connsiteY225" fmla="*/ 123168 h 228600"/>
                <a:gd name="connsiteX226" fmla="*/ 89602 w 228600"/>
                <a:gd name="connsiteY226" fmla="*/ 122711 h 228600"/>
                <a:gd name="connsiteX227" fmla="*/ 87916 w 228600"/>
                <a:gd name="connsiteY227" fmla="*/ 123168 h 228600"/>
                <a:gd name="connsiteX228" fmla="*/ 85297 w 228600"/>
                <a:gd name="connsiteY228" fmla="*/ 122053 h 228600"/>
                <a:gd name="connsiteX229" fmla="*/ 83934 w 228600"/>
                <a:gd name="connsiteY229" fmla="*/ 121139 h 228600"/>
                <a:gd name="connsiteX230" fmla="*/ 83144 w 228600"/>
                <a:gd name="connsiteY230" fmla="*/ 120196 h 228600"/>
                <a:gd name="connsiteX231" fmla="*/ 78581 w 228600"/>
                <a:gd name="connsiteY231" fmla="*/ 118320 h 228600"/>
                <a:gd name="connsiteX232" fmla="*/ 74257 w 228600"/>
                <a:gd name="connsiteY232" fmla="*/ 115138 h 228600"/>
                <a:gd name="connsiteX233" fmla="*/ 73276 w 228600"/>
                <a:gd name="connsiteY233" fmla="*/ 116939 h 228600"/>
                <a:gd name="connsiteX234" fmla="*/ 71524 w 228600"/>
                <a:gd name="connsiteY234" fmla="*/ 117910 h 228600"/>
                <a:gd name="connsiteX235" fmla="*/ 69038 w 228600"/>
                <a:gd name="connsiteY235" fmla="*/ 118053 h 228600"/>
                <a:gd name="connsiteX236" fmla="*/ 62046 w 228600"/>
                <a:gd name="connsiteY236" fmla="*/ 116034 h 228600"/>
                <a:gd name="connsiteX237" fmla="*/ 57751 w 228600"/>
                <a:gd name="connsiteY237" fmla="*/ 117577 h 228600"/>
                <a:gd name="connsiteX238" fmla="*/ 55407 w 228600"/>
                <a:gd name="connsiteY238" fmla="*/ 117977 h 228600"/>
                <a:gd name="connsiteX239" fmla="*/ 53616 w 228600"/>
                <a:gd name="connsiteY239" fmla="*/ 118015 h 228600"/>
                <a:gd name="connsiteX240" fmla="*/ 51416 w 228600"/>
                <a:gd name="connsiteY240" fmla="*/ 118701 h 228600"/>
                <a:gd name="connsiteX241" fmla="*/ 48873 w 228600"/>
                <a:gd name="connsiteY241" fmla="*/ 119110 h 228600"/>
                <a:gd name="connsiteX242" fmla="*/ 46673 w 228600"/>
                <a:gd name="connsiteY242" fmla="*/ 116177 h 228600"/>
                <a:gd name="connsiteX243" fmla="*/ 45749 w 228600"/>
                <a:gd name="connsiteY243" fmla="*/ 113900 h 228600"/>
                <a:gd name="connsiteX244" fmla="*/ 45101 w 228600"/>
                <a:gd name="connsiteY244" fmla="*/ 113472 h 228600"/>
                <a:gd name="connsiteX245" fmla="*/ 45072 w 228600"/>
                <a:gd name="connsiteY245" fmla="*/ 115614 h 228600"/>
                <a:gd name="connsiteX246" fmla="*/ 44368 w 228600"/>
                <a:gd name="connsiteY246" fmla="*/ 117329 h 228600"/>
                <a:gd name="connsiteX247" fmla="*/ 41139 w 228600"/>
                <a:gd name="connsiteY247" fmla="*/ 118291 h 228600"/>
                <a:gd name="connsiteX248" fmla="*/ 39281 w 228600"/>
                <a:gd name="connsiteY248" fmla="*/ 116958 h 228600"/>
                <a:gd name="connsiteX249" fmla="*/ 37852 w 228600"/>
                <a:gd name="connsiteY249" fmla="*/ 112929 h 228600"/>
                <a:gd name="connsiteX250" fmla="*/ 36052 w 228600"/>
                <a:gd name="connsiteY250" fmla="*/ 107795 h 228600"/>
                <a:gd name="connsiteX251" fmla="*/ 32881 w 228600"/>
                <a:gd name="connsiteY251" fmla="*/ 103642 h 228600"/>
                <a:gd name="connsiteX252" fmla="*/ 30299 w 228600"/>
                <a:gd name="connsiteY252" fmla="*/ 102556 h 228600"/>
                <a:gd name="connsiteX253" fmla="*/ 30080 w 228600"/>
                <a:gd name="connsiteY253" fmla="*/ 100270 h 228600"/>
                <a:gd name="connsiteX254" fmla="*/ 30309 w 228600"/>
                <a:gd name="connsiteY254" fmla="*/ 98441 h 228600"/>
                <a:gd name="connsiteX255" fmla="*/ 33404 w 228600"/>
                <a:gd name="connsiteY255" fmla="*/ 97984 h 228600"/>
                <a:gd name="connsiteX256" fmla="*/ 38243 w 228600"/>
                <a:gd name="connsiteY256" fmla="*/ 99898 h 228600"/>
                <a:gd name="connsiteX257" fmla="*/ 39243 w 228600"/>
                <a:gd name="connsiteY257" fmla="*/ 99517 h 228600"/>
                <a:gd name="connsiteX258" fmla="*/ 40329 w 228600"/>
                <a:gd name="connsiteY258" fmla="*/ 98631 h 228600"/>
                <a:gd name="connsiteX259" fmla="*/ 40120 w 228600"/>
                <a:gd name="connsiteY259" fmla="*/ 96679 h 228600"/>
                <a:gd name="connsiteX260" fmla="*/ 39414 w 228600"/>
                <a:gd name="connsiteY260" fmla="*/ 94936 h 228600"/>
                <a:gd name="connsiteX261" fmla="*/ 38081 w 228600"/>
                <a:gd name="connsiteY261" fmla="*/ 94860 h 228600"/>
                <a:gd name="connsiteX262" fmla="*/ 37157 w 228600"/>
                <a:gd name="connsiteY262" fmla="*/ 95060 h 228600"/>
                <a:gd name="connsiteX263" fmla="*/ 34176 w 228600"/>
                <a:gd name="connsiteY263" fmla="*/ 94698 h 228600"/>
                <a:gd name="connsiteX264" fmla="*/ 30356 w 228600"/>
                <a:gd name="connsiteY264" fmla="*/ 95669 h 228600"/>
                <a:gd name="connsiteX265" fmla="*/ 28585 w 228600"/>
                <a:gd name="connsiteY265" fmla="*/ 94755 h 228600"/>
                <a:gd name="connsiteX266" fmla="*/ 27994 w 228600"/>
                <a:gd name="connsiteY266" fmla="*/ 93641 h 228600"/>
                <a:gd name="connsiteX267" fmla="*/ 24794 w 228600"/>
                <a:gd name="connsiteY267" fmla="*/ 90888 h 228600"/>
                <a:gd name="connsiteX268" fmla="*/ 22032 w 228600"/>
                <a:gd name="connsiteY268" fmla="*/ 87192 h 228600"/>
                <a:gd name="connsiteX269" fmla="*/ 17555 w 228600"/>
                <a:gd name="connsiteY269" fmla="*/ 84725 h 228600"/>
                <a:gd name="connsiteX270" fmla="*/ 14631 w 228600"/>
                <a:gd name="connsiteY270" fmla="*/ 77181 h 228600"/>
                <a:gd name="connsiteX271" fmla="*/ 12173 w 228600"/>
                <a:gd name="connsiteY271" fmla="*/ 73886 h 228600"/>
                <a:gd name="connsiteX272" fmla="*/ 9554 w 228600"/>
                <a:gd name="connsiteY272" fmla="*/ 71523 h 228600"/>
                <a:gd name="connsiteX273" fmla="*/ 10126 w 228600"/>
                <a:gd name="connsiteY273" fmla="*/ 71485 h 228600"/>
                <a:gd name="connsiteX274" fmla="*/ 11116 w 228600"/>
                <a:gd name="connsiteY274" fmla="*/ 71885 h 228600"/>
                <a:gd name="connsiteX275" fmla="*/ 13021 w 228600"/>
                <a:gd name="connsiteY275" fmla="*/ 73181 h 228600"/>
                <a:gd name="connsiteX276" fmla="*/ 15040 w 228600"/>
                <a:gd name="connsiteY276" fmla="*/ 73457 h 228600"/>
                <a:gd name="connsiteX277" fmla="*/ 16145 w 228600"/>
                <a:gd name="connsiteY277" fmla="*/ 72600 h 228600"/>
                <a:gd name="connsiteX278" fmla="*/ 16783 w 228600"/>
                <a:gd name="connsiteY278" fmla="*/ 71809 h 228600"/>
                <a:gd name="connsiteX279" fmla="*/ 17193 w 228600"/>
                <a:gd name="connsiteY279" fmla="*/ 70514 h 228600"/>
                <a:gd name="connsiteX280" fmla="*/ 17364 w 228600"/>
                <a:gd name="connsiteY280" fmla="*/ 68999 h 228600"/>
                <a:gd name="connsiteX281" fmla="*/ 17698 w 228600"/>
                <a:gd name="connsiteY281" fmla="*/ 68494 h 228600"/>
                <a:gd name="connsiteX282" fmla="*/ 19250 w 228600"/>
                <a:gd name="connsiteY282" fmla="*/ 68675 h 228600"/>
                <a:gd name="connsiteX283" fmla="*/ 19745 w 228600"/>
                <a:gd name="connsiteY283" fmla="*/ 68294 h 228600"/>
                <a:gd name="connsiteX284" fmla="*/ 19727 w 228600"/>
                <a:gd name="connsiteY284" fmla="*/ 66932 h 228600"/>
                <a:gd name="connsiteX285" fmla="*/ 18726 w 228600"/>
                <a:gd name="connsiteY285" fmla="*/ 65237 h 228600"/>
                <a:gd name="connsiteX286" fmla="*/ 17850 w 228600"/>
                <a:gd name="connsiteY286" fmla="*/ 63151 h 228600"/>
                <a:gd name="connsiteX287" fmla="*/ 17850 w 228600"/>
                <a:gd name="connsiteY287" fmla="*/ 62160 h 228600"/>
                <a:gd name="connsiteX288" fmla="*/ 18584 w 228600"/>
                <a:gd name="connsiteY288" fmla="*/ 61760 h 228600"/>
                <a:gd name="connsiteX289" fmla="*/ 19793 w 228600"/>
                <a:gd name="connsiteY289" fmla="*/ 60855 h 228600"/>
                <a:gd name="connsiteX290" fmla="*/ 20441 w 228600"/>
                <a:gd name="connsiteY290" fmla="*/ 59731 h 228600"/>
                <a:gd name="connsiteX291" fmla="*/ 21727 w 228600"/>
                <a:gd name="connsiteY291" fmla="*/ 59169 h 228600"/>
                <a:gd name="connsiteX292" fmla="*/ 23622 w 228600"/>
                <a:gd name="connsiteY292" fmla="*/ 59065 h 228600"/>
                <a:gd name="connsiteX293" fmla="*/ 25737 w 228600"/>
                <a:gd name="connsiteY293" fmla="*/ 58569 h 228600"/>
                <a:gd name="connsiteX294" fmla="*/ 27108 w 228600"/>
                <a:gd name="connsiteY294" fmla="*/ 57360 h 228600"/>
                <a:gd name="connsiteX295" fmla="*/ 27308 w 228600"/>
                <a:gd name="connsiteY295" fmla="*/ 56169 h 228600"/>
                <a:gd name="connsiteX296" fmla="*/ 28166 w 228600"/>
                <a:gd name="connsiteY296" fmla="*/ 52874 h 228600"/>
                <a:gd name="connsiteX297" fmla="*/ 28728 w 228600"/>
                <a:gd name="connsiteY297" fmla="*/ 51254 h 228600"/>
                <a:gd name="connsiteX298" fmla="*/ 29632 w 228600"/>
                <a:gd name="connsiteY298" fmla="*/ 49778 h 228600"/>
                <a:gd name="connsiteX299" fmla="*/ 30119 w 228600"/>
                <a:gd name="connsiteY299" fmla="*/ 47787 h 228600"/>
                <a:gd name="connsiteX300" fmla="*/ 31090 w 228600"/>
                <a:gd name="connsiteY300" fmla="*/ 45911 h 228600"/>
                <a:gd name="connsiteX301" fmla="*/ 33109 w 228600"/>
                <a:gd name="connsiteY301" fmla="*/ 45120 h 228600"/>
                <a:gd name="connsiteX302" fmla="*/ 34938 w 228600"/>
                <a:gd name="connsiteY302" fmla="*/ 44196 h 228600"/>
                <a:gd name="connsiteX303" fmla="*/ 36319 w 228600"/>
                <a:gd name="connsiteY303" fmla="*/ 41777 h 228600"/>
                <a:gd name="connsiteX304" fmla="*/ 37100 w 228600"/>
                <a:gd name="connsiteY304" fmla="*/ 39710 h 228600"/>
                <a:gd name="connsiteX305" fmla="*/ 37100 w 228600"/>
                <a:gd name="connsiteY305" fmla="*/ 38443 h 228600"/>
                <a:gd name="connsiteX306" fmla="*/ 35938 w 228600"/>
                <a:gd name="connsiteY306" fmla="*/ 36367 h 228600"/>
                <a:gd name="connsiteX307" fmla="*/ 35081 w 228600"/>
                <a:gd name="connsiteY307" fmla="*/ 34347 h 228600"/>
                <a:gd name="connsiteX308" fmla="*/ 35309 w 228600"/>
                <a:gd name="connsiteY308" fmla="*/ 31718 h 228600"/>
                <a:gd name="connsiteX309" fmla="*/ 38938 w 228600"/>
                <a:gd name="connsiteY309" fmla="*/ 31499 h 228600"/>
                <a:gd name="connsiteX310" fmla="*/ 40205 w 228600"/>
                <a:gd name="connsiteY310" fmla="*/ 31252 h 228600"/>
                <a:gd name="connsiteX311" fmla="*/ 44920 w 228600"/>
                <a:gd name="connsiteY311" fmla="*/ 31109 h 228600"/>
                <a:gd name="connsiteX312" fmla="*/ 47073 w 228600"/>
                <a:gd name="connsiteY312" fmla="*/ 29699 h 228600"/>
                <a:gd name="connsiteX313" fmla="*/ 48559 w 228600"/>
                <a:gd name="connsiteY313" fmla="*/ 29832 h 228600"/>
                <a:gd name="connsiteX314" fmla="*/ 51664 w 228600"/>
                <a:gd name="connsiteY314" fmla="*/ 31052 h 228600"/>
                <a:gd name="connsiteX315" fmla="*/ 53054 w 228600"/>
                <a:gd name="connsiteY315" fmla="*/ 30089 h 228600"/>
                <a:gd name="connsiteX316" fmla="*/ 57112 w 228600"/>
                <a:gd name="connsiteY316" fmla="*/ 28185 h 228600"/>
                <a:gd name="connsiteX317" fmla="*/ 61122 w 228600"/>
                <a:gd name="connsiteY317" fmla="*/ 22641 h 228600"/>
                <a:gd name="connsiteX318" fmla="*/ 62827 w 228600"/>
                <a:gd name="connsiteY318" fmla="*/ 21812 h 228600"/>
                <a:gd name="connsiteX319" fmla="*/ 66723 w 228600"/>
                <a:gd name="connsiteY319" fmla="*/ 21469 h 228600"/>
                <a:gd name="connsiteX320" fmla="*/ 67942 w 228600"/>
                <a:gd name="connsiteY320" fmla="*/ 20831 h 228600"/>
                <a:gd name="connsiteX321" fmla="*/ 69361 w 228600"/>
                <a:gd name="connsiteY321" fmla="*/ 20955 h 228600"/>
                <a:gd name="connsiteX322" fmla="*/ 73724 w 228600"/>
                <a:gd name="connsiteY322" fmla="*/ 22079 h 228600"/>
                <a:gd name="connsiteX323" fmla="*/ 76200 w 228600"/>
                <a:gd name="connsiteY323" fmla="*/ 22250 h 228600"/>
                <a:gd name="connsiteX324" fmla="*/ 79143 w 228600"/>
                <a:gd name="connsiteY324" fmla="*/ 21479 h 228600"/>
                <a:gd name="connsiteX325" fmla="*/ 82382 w 228600"/>
                <a:gd name="connsiteY325" fmla="*/ 20126 h 228600"/>
                <a:gd name="connsiteX326" fmla="*/ 83191 w 228600"/>
                <a:gd name="connsiteY326" fmla="*/ 15373 h 228600"/>
                <a:gd name="connsiteX327" fmla="*/ 83963 w 228600"/>
                <a:gd name="connsiteY327" fmla="*/ 14688 h 228600"/>
                <a:gd name="connsiteX328" fmla="*/ 85973 w 228600"/>
                <a:gd name="connsiteY328" fmla="*/ 14497 h 228600"/>
                <a:gd name="connsiteX329" fmla="*/ 87497 w 228600"/>
                <a:gd name="connsiteY329" fmla="*/ 14535 h 228600"/>
                <a:gd name="connsiteX330" fmla="*/ 90431 w 228600"/>
                <a:gd name="connsiteY330" fmla="*/ 14916 h 228600"/>
                <a:gd name="connsiteX331" fmla="*/ 93917 w 228600"/>
                <a:gd name="connsiteY331" fmla="*/ 15040 h 228600"/>
                <a:gd name="connsiteX332" fmla="*/ 96155 w 228600"/>
                <a:gd name="connsiteY332" fmla="*/ 12811 h 228600"/>
                <a:gd name="connsiteX333" fmla="*/ 99689 w 228600"/>
                <a:gd name="connsiteY333" fmla="*/ 12649 h 228600"/>
                <a:gd name="connsiteX334" fmla="*/ 101327 w 228600"/>
                <a:gd name="connsiteY334" fmla="*/ 12325 h 228600"/>
                <a:gd name="connsiteX335" fmla="*/ 104061 w 228600"/>
                <a:gd name="connsiteY335" fmla="*/ 12773 h 228600"/>
                <a:gd name="connsiteX336" fmla="*/ 106718 w 228600"/>
                <a:gd name="connsiteY336" fmla="*/ 12754 h 228600"/>
                <a:gd name="connsiteX337" fmla="*/ 110119 w 228600"/>
                <a:gd name="connsiteY337" fmla="*/ 11820 h 228600"/>
                <a:gd name="connsiteX338" fmla="*/ 113291 w 228600"/>
                <a:gd name="connsiteY338" fmla="*/ 10287 h 228600"/>
                <a:gd name="connsiteX339" fmla="*/ 115767 w 228600"/>
                <a:gd name="connsiteY339" fmla="*/ 10421 h 228600"/>
                <a:gd name="connsiteX340" fmla="*/ 116777 w 228600"/>
                <a:gd name="connsiteY340" fmla="*/ 10144 h 228600"/>
                <a:gd name="connsiteX341" fmla="*/ 117348 w 228600"/>
                <a:gd name="connsiteY341" fmla="*/ 9820 h 228600"/>
                <a:gd name="connsiteX342" fmla="*/ 117967 w 228600"/>
                <a:gd name="connsiteY342" fmla="*/ 7753 h 228600"/>
                <a:gd name="connsiteX343" fmla="*/ 122625 w 228600"/>
                <a:gd name="connsiteY343" fmla="*/ 7620 h 228600"/>
                <a:gd name="connsiteX344" fmla="*/ 124206 w 228600"/>
                <a:gd name="connsiteY344" fmla="*/ 7820 h 228600"/>
                <a:gd name="connsiteX345" fmla="*/ 126807 w 228600"/>
                <a:gd name="connsiteY345" fmla="*/ 7877 h 228600"/>
                <a:gd name="connsiteX346" fmla="*/ 129512 w 228600"/>
                <a:gd name="connsiteY346" fmla="*/ 6744 h 228600"/>
                <a:gd name="connsiteX347" fmla="*/ 130321 w 228600"/>
                <a:gd name="connsiteY347" fmla="*/ 6839 h 228600"/>
                <a:gd name="connsiteX348" fmla="*/ 131683 w 228600"/>
                <a:gd name="connsiteY348" fmla="*/ 9868 h 228600"/>
                <a:gd name="connsiteX349" fmla="*/ 132398 w 228600"/>
                <a:gd name="connsiteY349" fmla="*/ 10744 h 228600"/>
                <a:gd name="connsiteX350" fmla="*/ 133865 w 228600"/>
                <a:gd name="connsiteY350" fmla="*/ 11554 h 228600"/>
                <a:gd name="connsiteX351" fmla="*/ 137141 w 228600"/>
                <a:gd name="connsiteY351" fmla="*/ 13821 h 228600"/>
                <a:gd name="connsiteX352" fmla="*/ 137732 w 228600"/>
                <a:gd name="connsiteY352" fmla="*/ 13221 h 228600"/>
                <a:gd name="connsiteX353" fmla="*/ 139103 w 228600"/>
                <a:gd name="connsiteY353" fmla="*/ 12459 h 228600"/>
                <a:gd name="connsiteX354" fmla="*/ 143028 w 228600"/>
                <a:gd name="connsiteY354" fmla="*/ 13497 h 228600"/>
                <a:gd name="connsiteX355" fmla="*/ 146771 w 228600"/>
                <a:gd name="connsiteY355" fmla="*/ 15240 h 228600"/>
                <a:gd name="connsiteX356" fmla="*/ 149914 w 228600"/>
                <a:gd name="connsiteY356" fmla="*/ 17802 h 228600"/>
                <a:gd name="connsiteX357" fmla="*/ 153410 w 228600"/>
                <a:gd name="connsiteY357" fmla="*/ 17059 h 228600"/>
                <a:gd name="connsiteX358" fmla="*/ 157286 w 228600"/>
                <a:gd name="connsiteY358" fmla="*/ 15802 h 228600"/>
                <a:gd name="connsiteX359" fmla="*/ 159811 w 228600"/>
                <a:gd name="connsiteY359" fmla="*/ 15440 h 228600"/>
                <a:gd name="connsiteX360" fmla="*/ 162554 w 228600"/>
                <a:gd name="connsiteY360" fmla="*/ 15259 h 228600"/>
                <a:gd name="connsiteX361" fmla="*/ 164182 w 228600"/>
                <a:gd name="connsiteY361" fmla="*/ 14716 h 228600"/>
                <a:gd name="connsiteX362" fmla="*/ 167888 w 228600"/>
                <a:gd name="connsiteY362" fmla="*/ 15373 h 228600"/>
                <a:gd name="connsiteX363" fmla="*/ 171708 w 228600"/>
                <a:gd name="connsiteY363" fmla="*/ 13992 h 228600"/>
                <a:gd name="connsiteX364" fmla="*/ 173546 w 228600"/>
                <a:gd name="connsiteY364" fmla="*/ 12754 h 228600"/>
                <a:gd name="connsiteX365" fmla="*/ 174079 w 228600"/>
                <a:gd name="connsiteY365" fmla="*/ 11001 h 228600"/>
                <a:gd name="connsiteX366" fmla="*/ 173774 w 228600"/>
                <a:gd name="connsiteY366" fmla="*/ 7925 h 228600"/>
                <a:gd name="connsiteX367" fmla="*/ 172907 w 228600"/>
                <a:gd name="connsiteY367" fmla="*/ 4839 h 228600"/>
                <a:gd name="connsiteX368" fmla="*/ 171993 w 228600"/>
                <a:gd name="connsiteY368" fmla="*/ 3696 h 228600"/>
                <a:gd name="connsiteX369" fmla="*/ 171698 w 228600"/>
                <a:gd name="connsiteY369" fmla="*/ 2515 h 228600"/>
                <a:gd name="connsiteX370" fmla="*/ 172222 w 228600"/>
                <a:gd name="connsiteY370" fmla="*/ 1410 h 228600"/>
                <a:gd name="connsiteX371" fmla="*/ 172812 w 228600"/>
                <a:gd name="connsiteY371" fmla="*/ 648 h 228600"/>
                <a:gd name="connsiteX372" fmla="*/ 175308 w 228600"/>
                <a:gd name="connsiteY372" fmla="*/ 0 h 228600"/>
                <a:gd name="connsiteX373" fmla="*/ 178422 w 228600"/>
                <a:gd name="connsiteY373" fmla="*/ 1086 h 228600"/>
                <a:gd name="connsiteX374" fmla="*/ 137075 w 228600"/>
                <a:gd name="connsiteY374" fmla="*/ 40053 h 228600"/>
                <a:gd name="connsiteX375" fmla="*/ 133645 w 228600"/>
                <a:gd name="connsiteY375" fmla="*/ 41300 h 228600"/>
                <a:gd name="connsiteX376" fmla="*/ 130160 w 228600"/>
                <a:gd name="connsiteY376" fmla="*/ 38929 h 228600"/>
                <a:gd name="connsiteX377" fmla="*/ 130188 w 228600"/>
                <a:gd name="connsiteY377" fmla="*/ 37519 h 228600"/>
                <a:gd name="connsiteX378" fmla="*/ 132026 w 228600"/>
                <a:gd name="connsiteY378" fmla="*/ 34652 h 228600"/>
                <a:gd name="connsiteX379" fmla="*/ 133036 w 228600"/>
                <a:gd name="connsiteY379" fmla="*/ 33804 h 228600"/>
                <a:gd name="connsiteX380" fmla="*/ 135598 w 228600"/>
                <a:gd name="connsiteY380" fmla="*/ 34033 h 228600"/>
                <a:gd name="connsiteX381" fmla="*/ 137056 w 228600"/>
                <a:gd name="connsiteY381" fmla="*/ 36004 h 228600"/>
                <a:gd name="connsiteX382" fmla="*/ 137399 w 228600"/>
                <a:gd name="connsiteY382" fmla="*/ 36938 h 228600"/>
                <a:gd name="connsiteX383" fmla="*/ 136922 w 228600"/>
                <a:gd name="connsiteY383" fmla="*/ 38519 h 228600"/>
                <a:gd name="connsiteX384" fmla="*/ 137075 w 228600"/>
                <a:gd name="connsiteY384" fmla="*/ 40053 h 228600"/>
                <a:gd name="connsiteX385" fmla="*/ 161449 w 228600"/>
                <a:gd name="connsiteY385" fmla="*/ 46663 h 228600"/>
                <a:gd name="connsiteX386" fmla="*/ 158420 w 228600"/>
                <a:gd name="connsiteY386" fmla="*/ 47577 h 228600"/>
                <a:gd name="connsiteX387" fmla="*/ 155086 w 228600"/>
                <a:gd name="connsiteY387" fmla="*/ 44691 h 228600"/>
                <a:gd name="connsiteX388" fmla="*/ 158305 w 228600"/>
                <a:gd name="connsiteY388" fmla="*/ 43529 h 228600"/>
                <a:gd name="connsiteX389" fmla="*/ 159801 w 228600"/>
                <a:gd name="connsiteY389" fmla="*/ 44368 h 228600"/>
                <a:gd name="connsiteX390" fmla="*/ 160868 w 228600"/>
                <a:gd name="connsiteY390" fmla="*/ 45358 h 228600"/>
                <a:gd name="connsiteX391" fmla="*/ 161449 w 228600"/>
                <a:gd name="connsiteY391" fmla="*/ 46663 h 228600"/>
                <a:gd name="connsiteX392" fmla="*/ 154810 w 228600"/>
                <a:gd name="connsiteY392" fmla="*/ 62112 h 228600"/>
                <a:gd name="connsiteX393" fmla="*/ 153801 w 228600"/>
                <a:gd name="connsiteY393" fmla="*/ 63284 h 228600"/>
                <a:gd name="connsiteX394" fmla="*/ 153048 w 228600"/>
                <a:gd name="connsiteY394" fmla="*/ 65304 h 228600"/>
                <a:gd name="connsiteX395" fmla="*/ 152648 w 228600"/>
                <a:gd name="connsiteY395" fmla="*/ 68189 h 228600"/>
                <a:gd name="connsiteX396" fmla="*/ 151086 w 228600"/>
                <a:gd name="connsiteY396" fmla="*/ 68256 h 228600"/>
                <a:gd name="connsiteX397" fmla="*/ 150143 w 228600"/>
                <a:gd name="connsiteY397" fmla="*/ 67675 h 228600"/>
                <a:gd name="connsiteX398" fmla="*/ 149829 w 228600"/>
                <a:gd name="connsiteY398" fmla="*/ 66580 h 228600"/>
                <a:gd name="connsiteX399" fmla="*/ 149771 w 228600"/>
                <a:gd name="connsiteY399" fmla="*/ 65199 h 228600"/>
                <a:gd name="connsiteX400" fmla="*/ 149086 w 228600"/>
                <a:gd name="connsiteY400" fmla="*/ 65256 h 228600"/>
                <a:gd name="connsiteX401" fmla="*/ 148533 w 228600"/>
                <a:gd name="connsiteY401" fmla="*/ 66751 h 228600"/>
                <a:gd name="connsiteX402" fmla="*/ 148047 w 228600"/>
                <a:gd name="connsiteY402" fmla="*/ 67428 h 228600"/>
                <a:gd name="connsiteX403" fmla="*/ 146476 w 228600"/>
                <a:gd name="connsiteY403" fmla="*/ 67571 h 228600"/>
                <a:gd name="connsiteX404" fmla="*/ 144752 w 228600"/>
                <a:gd name="connsiteY404" fmla="*/ 66647 h 228600"/>
                <a:gd name="connsiteX405" fmla="*/ 144838 w 228600"/>
                <a:gd name="connsiteY405" fmla="*/ 64656 h 228600"/>
                <a:gd name="connsiteX406" fmla="*/ 144495 w 228600"/>
                <a:gd name="connsiteY406" fmla="*/ 62341 h 228600"/>
                <a:gd name="connsiteX407" fmla="*/ 144647 w 228600"/>
                <a:gd name="connsiteY407" fmla="*/ 61532 h 228600"/>
                <a:gd name="connsiteX408" fmla="*/ 149362 w 228600"/>
                <a:gd name="connsiteY408" fmla="*/ 61331 h 228600"/>
                <a:gd name="connsiteX409" fmla="*/ 150743 w 228600"/>
                <a:gd name="connsiteY409" fmla="*/ 63037 h 228600"/>
                <a:gd name="connsiteX410" fmla="*/ 152410 w 228600"/>
                <a:gd name="connsiteY410" fmla="*/ 62046 h 228600"/>
                <a:gd name="connsiteX411" fmla="*/ 153095 w 228600"/>
                <a:gd name="connsiteY411" fmla="*/ 60979 h 228600"/>
                <a:gd name="connsiteX412" fmla="*/ 155115 w 228600"/>
                <a:gd name="connsiteY412" fmla="*/ 60312 h 228600"/>
                <a:gd name="connsiteX413" fmla="*/ 154810 w 228600"/>
                <a:gd name="connsiteY413" fmla="*/ 62112 h 228600"/>
                <a:gd name="connsiteX414" fmla="*/ 11535 w 228600"/>
                <a:gd name="connsiteY414" fmla="*/ 81172 h 228600"/>
                <a:gd name="connsiteX415" fmla="*/ 12116 w 228600"/>
                <a:gd name="connsiteY415" fmla="*/ 83106 h 228600"/>
                <a:gd name="connsiteX416" fmla="*/ 8782 w 228600"/>
                <a:gd name="connsiteY416" fmla="*/ 81905 h 228600"/>
                <a:gd name="connsiteX417" fmla="*/ 6354 w 228600"/>
                <a:gd name="connsiteY417" fmla="*/ 80181 h 228600"/>
                <a:gd name="connsiteX418" fmla="*/ 4344 w 228600"/>
                <a:gd name="connsiteY418" fmla="*/ 75905 h 228600"/>
                <a:gd name="connsiteX419" fmla="*/ 67 w 228600"/>
                <a:gd name="connsiteY419" fmla="*/ 71038 h 228600"/>
                <a:gd name="connsiteX420" fmla="*/ 0 w 228600"/>
                <a:gd name="connsiteY420" fmla="*/ 69618 h 228600"/>
                <a:gd name="connsiteX421" fmla="*/ 1629 w 228600"/>
                <a:gd name="connsiteY421" fmla="*/ 68542 h 228600"/>
                <a:gd name="connsiteX422" fmla="*/ 5144 w 228600"/>
                <a:gd name="connsiteY422" fmla="*/ 67780 h 228600"/>
                <a:gd name="connsiteX423" fmla="*/ 6563 w 228600"/>
                <a:gd name="connsiteY423" fmla="*/ 68571 h 228600"/>
                <a:gd name="connsiteX424" fmla="*/ 7477 w 228600"/>
                <a:gd name="connsiteY424" fmla="*/ 69390 h 228600"/>
                <a:gd name="connsiteX425" fmla="*/ 7763 w 228600"/>
                <a:gd name="connsiteY425" fmla="*/ 70323 h 228600"/>
                <a:gd name="connsiteX426" fmla="*/ 5772 w 228600"/>
                <a:gd name="connsiteY426" fmla="*/ 72190 h 228600"/>
                <a:gd name="connsiteX427" fmla="*/ 5363 w 228600"/>
                <a:gd name="connsiteY427" fmla="*/ 73038 h 228600"/>
                <a:gd name="connsiteX428" fmla="*/ 6896 w 228600"/>
                <a:gd name="connsiteY428" fmla="*/ 74714 h 228600"/>
                <a:gd name="connsiteX429" fmla="*/ 6877 w 228600"/>
                <a:gd name="connsiteY429" fmla="*/ 75390 h 228600"/>
                <a:gd name="connsiteX430" fmla="*/ 7515 w 228600"/>
                <a:gd name="connsiteY430" fmla="*/ 78639 h 228600"/>
                <a:gd name="connsiteX431" fmla="*/ 8268 w 228600"/>
                <a:gd name="connsiteY431" fmla="*/ 79858 h 228600"/>
                <a:gd name="connsiteX432" fmla="*/ 10202 w 228600"/>
                <a:gd name="connsiteY432" fmla="*/ 80839 h 228600"/>
                <a:gd name="connsiteX433" fmla="*/ 11535 w 228600"/>
                <a:gd name="connsiteY433" fmla="*/ 81172 h 228600"/>
                <a:gd name="connsiteX434" fmla="*/ 180804 w 228600"/>
                <a:gd name="connsiteY434" fmla="*/ 84725 h 228600"/>
                <a:gd name="connsiteX435" fmla="*/ 180337 w 228600"/>
                <a:gd name="connsiteY435" fmla="*/ 86763 h 228600"/>
                <a:gd name="connsiteX436" fmla="*/ 184033 w 228600"/>
                <a:gd name="connsiteY436" fmla="*/ 90145 h 228600"/>
                <a:gd name="connsiteX437" fmla="*/ 185290 w 228600"/>
                <a:gd name="connsiteY437" fmla="*/ 92288 h 228600"/>
                <a:gd name="connsiteX438" fmla="*/ 185757 w 228600"/>
                <a:gd name="connsiteY438" fmla="*/ 94364 h 228600"/>
                <a:gd name="connsiteX439" fmla="*/ 185443 w 228600"/>
                <a:gd name="connsiteY439" fmla="*/ 94964 h 228600"/>
                <a:gd name="connsiteX440" fmla="*/ 184042 w 228600"/>
                <a:gd name="connsiteY440" fmla="*/ 93840 h 228600"/>
                <a:gd name="connsiteX441" fmla="*/ 182890 w 228600"/>
                <a:gd name="connsiteY441" fmla="*/ 93478 h 228600"/>
                <a:gd name="connsiteX442" fmla="*/ 183280 w 228600"/>
                <a:gd name="connsiteY442" fmla="*/ 94964 h 228600"/>
                <a:gd name="connsiteX443" fmla="*/ 184461 w 228600"/>
                <a:gd name="connsiteY443" fmla="*/ 96241 h 228600"/>
                <a:gd name="connsiteX444" fmla="*/ 182366 w 228600"/>
                <a:gd name="connsiteY444" fmla="*/ 96974 h 228600"/>
                <a:gd name="connsiteX445" fmla="*/ 180270 w 228600"/>
                <a:gd name="connsiteY445" fmla="*/ 96936 h 228600"/>
                <a:gd name="connsiteX446" fmla="*/ 174136 w 228600"/>
                <a:gd name="connsiteY446" fmla="*/ 95155 h 228600"/>
                <a:gd name="connsiteX447" fmla="*/ 172727 w 228600"/>
                <a:gd name="connsiteY447" fmla="*/ 93259 h 228600"/>
                <a:gd name="connsiteX448" fmla="*/ 176394 w 228600"/>
                <a:gd name="connsiteY448" fmla="*/ 90411 h 228600"/>
                <a:gd name="connsiteX449" fmla="*/ 177137 w 228600"/>
                <a:gd name="connsiteY449" fmla="*/ 89259 h 228600"/>
                <a:gd name="connsiteX450" fmla="*/ 174546 w 228600"/>
                <a:gd name="connsiteY450" fmla="*/ 89373 h 228600"/>
                <a:gd name="connsiteX451" fmla="*/ 171774 w 228600"/>
                <a:gd name="connsiteY451" fmla="*/ 92755 h 228600"/>
                <a:gd name="connsiteX452" fmla="*/ 167336 w 228600"/>
                <a:gd name="connsiteY452" fmla="*/ 91269 h 228600"/>
                <a:gd name="connsiteX453" fmla="*/ 165974 w 228600"/>
                <a:gd name="connsiteY453" fmla="*/ 89906 h 228600"/>
                <a:gd name="connsiteX454" fmla="*/ 165668 w 228600"/>
                <a:gd name="connsiteY454" fmla="*/ 89173 h 228600"/>
                <a:gd name="connsiteX455" fmla="*/ 167421 w 228600"/>
                <a:gd name="connsiteY455" fmla="*/ 86163 h 228600"/>
                <a:gd name="connsiteX456" fmla="*/ 170545 w 228600"/>
                <a:gd name="connsiteY456" fmla="*/ 86268 h 228600"/>
                <a:gd name="connsiteX457" fmla="*/ 172193 w 228600"/>
                <a:gd name="connsiteY457" fmla="*/ 85592 h 228600"/>
                <a:gd name="connsiteX458" fmla="*/ 174241 w 228600"/>
                <a:gd name="connsiteY458" fmla="*/ 84639 h 228600"/>
                <a:gd name="connsiteX459" fmla="*/ 174260 w 228600"/>
                <a:gd name="connsiteY459" fmla="*/ 83211 h 228600"/>
                <a:gd name="connsiteX460" fmla="*/ 179137 w 228600"/>
                <a:gd name="connsiteY460" fmla="*/ 82887 h 228600"/>
                <a:gd name="connsiteX461" fmla="*/ 180804 w 228600"/>
                <a:gd name="connsiteY461" fmla="*/ 84725 h 228600"/>
                <a:gd name="connsiteX462" fmla="*/ 113386 w 228600"/>
                <a:gd name="connsiteY462" fmla="*/ 90611 h 228600"/>
                <a:gd name="connsiteX463" fmla="*/ 112138 w 228600"/>
                <a:gd name="connsiteY463" fmla="*/ 91012 h 228600"/>
                <a:gd name="connsiteX464" fmla="*/ 113386 w 228600"/>
                <a:gd name="connsiteY464" fmla="*/ 88268 h 228600"/>
                <a:gd name="connsiteX465" fmla="*/ 115596 w 228600"/>
                <a:gd name="connsiteY465" fmla="*/ 86849 h 228600"/>
                <a:gd name="connsiteX466" fmla="*/ 114767 w 228600"/>
                <a:gd name="connsiteY466" fmla="*/ 89154 h 228600"/>
                <a:gd name="connsiteX467" fmla="*/ 113386 w 228600"/>
                <a:gd name="connsiteY467" fmla="*/ 90611 h 228600"/>
                <a:gd name="connsiteX468" fmla="*/ 110490 w 228600"/>
                <a:gd name="connsiteY468" fmla="*/ 92116 h 228600"/>
                <a:gd name="connsiteX469" fmla="*/ 109300 w 228600"/>
                <a:gd name="connsiteY469" fmla="*/ 93278 h 228600"/>
                <a:gd name="connsiteX470" fmla="*/ 107452 w 228600"/>
                <a:gd name="connsiteY470" fmla="*/ 92774 h 228600"/>
                <a:gd name="connsiteX471" fmla="*/ 105518 w 228600"/>
                <a:gd name="connsiteY471" fmla="*/ 88887 h 228600"/>
                <a:gd name="connsiteX472" fmla="*/ 110490 w 228600"/>
                <a:gd name="connsiteY472" fmla="*/ 92116 h 228600"/>
                <a:gd name="connsiteX473" fmla="*/ 100755 w 228600"/>
                <a:gd name="connsiteY473" fmla="*/ 97450 h 228600"/>
                <a:gd name="connsiteX474" fmla="*/ 102270 w 228600"/>
                <a:gd name="connsiteY474" fmla="*/ 101165 h 228600"/>
                <a:gd name="connsiteX475" fmla="*/ 103690 w 228600"/>
                <a:gd name="connsiteY475" fmla="*/ 102413 h 228600"/>
                <a:gd name="connsiteX476" fmla="*/ 106661 w 228600"/>
                <a:gd name="connsiteY476" fmla="*/ 103889 h 228600"/>
                <a:gd name="connsiteX477" fmla="*/ 108061 w 228600"/>
                <a:gd name="connsiteY477" fmla="*/ 104080 h 228600"/>
                <a:gd name="connsiteX478" fmla="*/ 113138 w 228600"/>
                <a:gd name="connsiteY478" fmla="*/ 106747 h 228600"/>
                <a:gd name="connsiteX479" fmla="*/ 119034 w 228600"/>
                <a:gd name="connsiteY479" fmla="*/ 107280 h 228600"/>
                <a:gd name="connsiteX480" fmla="*/ 119796 w 228600"/>
                <a:gd name="connsiteY480" fmla="*/ 108052 h 228600"/>
                <a:gd name="connsiteX481" fmla="*/ 120520 w 228600"/>
                <a:gd name="connsiteY481" fmla="*/ 110100 h 228600"/>
                <a:gd name="connsiteX482" fmla="*/ 121720 w 228600"/>
                <a:gd name="connsiteY482" fmla="*/ 111709 h 228600"/>
                <a:gd name="connsiteX483" fmla="*/ 122025 w 228600"/>
                <a:gd name="connsiteY483" fmla="*/ 112957 h 228600"/>
                <a:gd name="connsiteX484" fmla="*/ 121396 w 228600"/>
                <a:gd name="connsiteY484" fmla="*/ 114348 h 228600"/>
                <a:gd name="connsiteX485" fmla="*/ 122263 w 228600"/>
                <a:gd name="connsiteY485" fmla="*/ 118586 h 228600"/>
                <a:gd name="connsiteX486" fmla="*/ 123749 w 228600"/>
                <a:gd name="connsiteY486" fmla="*/ 122606 h 228600"/>
                <a:gd name="connsiteX487" fmla="*/ 125988 w 228600"/>
                <a:gd name="connsiteY487" fmla="*/ 124549 h 228600"/>
                <a:gd name="connsiteX488" fmla="*/ 128778 w 228600"/>
                <a:gd name="connsiteY488" fmla="*/ 125139 h 228600"/>
                <a:gd name="connsiteX489" fmla="*/ 131436 w 228600"/>
                <a:gd name="connsiteY489" fmla="*/ 125054 h 228600"/>
                <a:gd name="connsiteX490" fmla="*/ 132102 w 228600"/>
                <a:gd name="connsiteY490" fmla="*/ 125854 h 228600"/>
                <a:gd name="connsiteX491" fmla="*/ 131836 w 228600"/>
                <a:gd name="connsiteY491" fmla="*/ 129359 h 228600"/>
                <a:gd name="connsiteX492" fmla="*/ 130712 w 228600"/>
                <a:gd name="connsiteY492" fmla="*/ 130731 h 228600"/>
                <a:gd name="connsiteX493" fmla="*/ 129797 w 228600"/>
                <a:gd name="connsiteY493" fmla="*/ 131064 h 228600"/>
                <a:gd name="connsiteX494" fmla="*/ 129007 w 228600"/>
                <a:gd name="connsiteY494" fmla="*/ 130702 h 228600"/>
                <a:gd name="connsiteX495" fmla="*/ 128283 w 228600"/>
                <a:gd name="connsiteY495" fmla="*/ 129883 h 228600"/>
                <a:gd name="connsiteX496" fmla="*/ 127502 w 228600"/>
                <a:gd name="connsiteY496" fmla="*/ 129492 h 228600"/>
                <a:gd name="connsiteX497" fmla="*/ 125978 w 228600"/>
                <a:gd name="connsiteY497" fmla="*/ 129426 h 228600"/>
                <a:gd name="connsiteX498" fmla="*/ 124863 w 228600"/>
                <a:gd name="connsiteY498" fmla="*/ 128016 h 228600"/>
                <a:gd name="connsiteX499" fmla="*/ 122034 w 228600"/>
                <a:gd name="connsiteY499" fmla="*/ 126082 h 228600"/>
                <a:gd name="connsiteX500" fmla="*/ 121511 w 228600"/>
                <a:gd name="connsiteY500" fmla="*/ 124921 h 228600"/>
                <a:gd name="connsiteX501" fmla="*/ 121415 w 228600"/>
                <a:gd name="connsiteY501" fmla="*/ 123139 h 228600"/>
                <a:gd name="connsiteX502" fmla="*/ 120215 w 228600"/>
                <a:gd name="connsiteY502" fmla="*/ 121825 h 228600"/>
                <a:gd name="connsiteX503" fmla="*/ 119110 w 228600"/>
                <a:gd name="connsiteY503" fmla="*/ 119329 h 228600"/>
                <a:gd name="connsiteX504" fmla="*/ 118063 w 228600"/>
                <a:gd name="connsiteY504" fmla="*/ 118634 h 228600"/>
                <a:gd name="connsiteX505" fmla="*/ 117482 w 228600"/>
                <a:gd name="connsiteY505" fmla="*/ 117377 h 228600"/>
                <a:gd name="connsiteX506" fmla="*/ 117434 w 228600"/>
                <a:gd name="connsiteY506" fmla="*/ 116843 h 228600"/>
                <a:gd name="connsiteX507" fmla="*/ 113319 w 228600"/>
                <a:gd name="connsiteY507" fmla="*/ 116472 h 228600"/>
                <a:gd name="connsiteX508" fmla="*/ 109919 w 228600"/>
                <a:gd name="connsiteY508" fmla="*/ 116462 h 228600"/>
                <a:gd name="connsiteX509" fmla="*/ 107032 w 228600"/>
                <a:gd name="connsiteY509" fmla="*/ 115043 h 228600"/>
                <a:gd name="connsiteX510" fmla="*/ 106137 w 228600"/>
                <a:gd name="connsiteY510" fmla="*/ 111319 h 228600"/>
                <a:gd name="connsiteX511" fmla="*/ 104423 w 228600"/>
                <a:gd name="connsiteY511" fmla="*/ 110319 h 228600"/>
                <a:gd name="connsiteX512" fmla="*/ 103137 w 228600"/>
                <a:gd name="connsiteY512" fmla="*/ 109261 h 228600"/>
                <a:gd name="connsiteX513" fmla="*/ 102070 w 228600"/>
                <a:gd name="connsiteY513" fmla="*/ 107795 h 228600"/>
                <a:gd name="connsiteX514" fmla="*/ 99365 w 228600"/>
                <a:gd name="connsiteY514" fmla="*/ 105099 h 228600"/>
                <a:gd name="connsiteX515" fmla="*/ 96374 w 228600"/>
                <a:gd name="connsiteY515" fmla="*/ 102841 h 228600"/>
                <a:gd name="connsiteX516" fmla="*/ 93479 w 228600"/>
                <a:gd name="connsiteY516" fmla="*/ 101346 h 228600"/>
                <a:gd name="connsiteX517" fmla="*/ 90411 w 228600"/>
                <a:gd name="connsiteY517" fmla="*/ 100365 h 228600"/>
                <a:gd name="connsiteX518" fmla="*/ 87916 w 228600"/>
                <a:gd name="connsiteY518" fmla="*/ 101518 h 228600"/>
                <a:gd name="connsiteX519" fmla="*/ 86459 w 228600"/>
                <a:gd name="connsiteY519" fmla="*/ 101251 h 228600"/>
                <a:gd name="connsiteX520" fmla="*/ 86163 w 228600"/>
                <a:gd name="connsiteY520" fmla="*/ 100470 h 228600"/>
                <a:gd name="connsiteX521" fmla="*/ 89268 w 228600"/>
                <a:gd name="connsiteY521" fmla="*/ 98917 h 228600"/>
                <a:gd name="connsiteX522" fmla="*/ 93536 w 228600"/>
                <a:gd name="connsiteY522" fmla="*/ 95945 h 228600"/>
                <a:gd name="connsiteX523" fmla="*/ 96536 w 228600"/>
                <a:gd name="connsiteY523" fmla="*/ 94964 h 228600"/>
                <a:gd name="connsiteX524" fmla="*/ 97993 w 228600"/>
                <a:gd name="connsiteY524" fmla="*/ 94840 h 228600"/>
                <a:gd name="connsiteX525" fmla="*/ 100755 w 228600"/>
                <a:gd name="connsiteY525" fmla="*/ 97450 h 228600"/>
                <a:gd name="connsiteX526" fmla="*/ 134417 w 228600"/>
                <a:gd name="connsiteY526" fmla="*/ 102565 h 228600"/>
                <a:gd name="connsiteX527" fmla="*/ 131598 w 228600"/>
                <a:gd name="connsiteY527" fmla="*/ 103394 h 228600"/>
                <a:gd name="connsiteX528" fmla="*/ 130845 w 228600"/>
                <a:gd name="connsiteY528" fmla="*/ 103261 h 228600"/>
                <a:gd name="connsiteX529" fmla="*/ 131474 w 228600"/>
                <a:gd name="connsiteY529" fmla="*/ 102213 h 228600"/>
                <a:gd name="connsiteX530" fmla="*/ 131522 w 228600"/>
                <a:gd name="connsiteY530" fmla="*/ 101775 h 228600"/>
                <a:gd name="connsiteX531" fmla="*/ 128702 w 228600"/>
                <a:gd name="connsiteY531" fmla="*/ 99851 h 228600"/>
                <a:gd name="connsiteX532" fmla="*/ 129035 w 228600"/>
                <a:gd name="connsiteY532" fmla="*/ 97355 h 228600"/>
                <a:gd name="connsiteX533" fmla="*/ 129369 w 228600"/>
                <a:gd name="connsiteY533" fmla="*/ 96717 h 228600"/>
                <a:gd name="connsiteX534" fmla="*/ 131464 w 228600"/>
                <a:gd name="connsiteY534" fmla="*/ 98022 h 228600"/>
                <a:gd name="connsiteX535" fmla="*/ 131922 w 228600"/>
                <a:gd name="connsiteY535" fmla="*/ 100194 h 228600"/>
                <a:gd name="connsiteX536" fmla="*/ 134417 w 228600"/>
                <a:gd name="connsiteY536" fmla="*/ 102565 h 228600"/>
                <a:gd name="connsiteX537" fmla="*/ 27813 w 228600"/>
                <a:gd name="connsiteY537" fmla="*/ 109404 h 228600"/>
                <a:gd name="connsiteX538" fmla="*/ 26775 w 228600"/>
                <a:gd name="connsiteY538" fmla="*/ 109671 h 228600"/>
                <a:gd name="connsiteX539" fmla="*/ 25880 w 228600"/>
                <a:gd name="connsiteY539" fmla="*/ 109490 h 228600"/>
                <a:gd name="connsiteX540" fmla="*/ 25070 w 228600"/>
                <a:gd name="connsiteY540" fmla="*/ 109642 h 228600"/>
                <a:gd name="connsiteX541" fmla="*/ 24279 w 228600"/>
                <a:gd name="connsiteY541" fmla="*/ 110290 h 228600"/>
                <a:gd name="connsiteX542" fmla="*/ 24365 w 228600"/>
                <a:gd name="connsiteY542" fmla="*/ 107595 h 228600"/>
                <a:gd name="connsiteX543" fmla="*/ 25289 w 228600"/>
                <a:gd name="connsiteY543" fmla="*/ 104232 h 228600"/>
                <a:gd name="connsiteX544" fmla="*/ 26413 w 228600"/>
                <a:gd name="connsiteY544" fmla="*/ 102270 h 228600"/>
                <a:gd name="connsiteX545" fmla="*/ 28004 w 228600"/>
                <a:gd name="connsiteY545" fmla="*/ 101356 h 228600"/>
                <a:gd name="connsiteX546" fmla="*/ 28680 w 228600"/>
                <a:gd name="connsiteY546" fmla="*/ 102899 h 228600"/>
                <a:gd name="connsiteX547" fmla="*/ 28556 w 228600"/>
                <a:gd name="connsiteY547" fmla="*/ 108385 h 228600"/>
                <a:gd name="connsiteX548" fmla="*/ 27813 w 228600"/>
                <a:gd name="connsiteY548" fmla="*/ 109404 h 228600"/>
                <a:gd name="connsiteX549" fmla="*/ 172355 w 228600"/>
                <a:gd name="connsiteY549" fmla="*/ 122672 h 228600"/>
                <a:gd name="connsiteX550" fmla="*/ 169802 w 228600"/>
                <a:gd name="connsiteY550" fmla="*/ 124587 h 228600"/>
                <a:gd name="connsiteX551" fmla="*/ 166954 w 228600"/>
                <a:gd name="connsiteY551" fmla="*/ 121815 h 228600"/>
                <a:gd name="connsiteX552" fmla="*/ 166488 w 228600"/>
                <a:gd name="connsiteY552" fmla="*/ 120920 h 228600"/>
                <a:gd name="connsiteX553" fmla="*/ 168583 w 228600"/>
                <a:gd name="connsiteY553" fmla="*/ 119796 h 228600"/>
                <a:gd name="connsiteX554" fmla="*/ 169622 w 228600"/>
                <a:gd name="connsiteY554" fmla="*/ 118072 h 228600"/>
                <a:gd name="connsiteX555" fmla="*/ 168783 w 228600"/>
                <a:gd name="connsiteY555" fmla="*/ 115948 h 228600"/>
                <a:gd name="connsiteX556" fmla="*/ 165878 w 228600"/>
                <a:gd name="connsiteY556" fmla="*/ 112805 h 228600"/>
                <a:gd name="connsiteX557" fmla="*/ 165735 w 228600"/>
                <a:gd name="connsiteY557" fmla="*/ 110576 h 228600"/>
                <a:gd name="connsiteX558" fmla="*/ 170183 w 228600"/>
                <a:gd name="connsiteY558" fmla="*/ 109633 h 228600"/>
                <a:gd name="connsiteX559" fmla="*/ 172803 w 228600"/>
                <a:gd name="connsiteY559" fmla="*/ 111576 h 228600"/>
                <a:gd name="connsiteX560" fmla="*/ 174136 w 228600"/>
                <a:gd name="connsiteY560" fmla="*/ 111709 h 228600"/>
                <a:gd name="connsiteX561" fmla="*/ 173622 w 228600"/>
                <a:gd name="connsiteY561" fmla="*/ 113567 h 228600"/>
                <a:gd name="connsiteX562" fmla="*/ 173850 w 228600"/>
                <a:gd name="connsiteY562" fmla="*/ 114167 h 228600"/>
                <a:gd name="connsiteX563" fmla="*/ 174050 w 228600"/>
                <a:gd name="connsiteY563" fmla="*/ 119787 h 228600"/>
                <a:gd name="connsiteX564" fmla="*/ 172812 w 228600"/>
                <a:gd name="connsiteY564" fmla="*/ 120577 h 228600"/>
                <a:gd name="connsiteX565" fmla="*/ 172612 w 228600"/>
                <a:gd name="connsiteY565" fmla="*/ 122120 h 228600"/>
                <a:gd name="connsiteX566" fmla="*/ 172355 w 228600"/>
                <a:gd name="connsiteY566" fmla="*/ 122672 h 228600"/>
                <a:gd name="connsiteX567" fmla="*/ 29728 w 228600"/>
                <a:gd name="connsiteY567" fmla="*/ 118901 h 228600"/>
                <a:gd name="connsiteX568" fmla="*/ 28403 w 228600"/>
                <a:gd name="connsiteY568" fmla="*/ 119272 h 228600"/>
                <a:gd name="connsiteX569" fmla="*/ 26727 w 228600"/>
                <a:gd name="connsiteY569" fmla="*/ 116024 h 228600"/>
                <a:gd name="connsiteX570" fmla="*/ 26118 w 228600"/>
                <a:gd name="connsiteY570" fmla="*/ 113776 h 228600"/>
                <a:gd name="connsiteX571" fmla="*/ 26823 w 228600"/>
                <a:gd name="connsiteY571" fmla="*/ 113652 h 228600"/>
                <a:gd name="connsiteX572" fmla="*/ 27490 w 228600"/>
                <a:gd name="connsiteY572" fmla="*/ 113910 h 228600"/>
                <a:gd name="connsiteX573" fmla="*/ 28194 w 228600"/>
                <a:gd name="connsiteY573" fmla="*/ 114757 h 228600"/>
                <a:gd name="connsiteX574" fmla="*/ 28194 w 228600"/>
                <a:gd name="connsiteY574" fmla="*/ 115624 h 228600"/>
                <a:gd name="connsiteX575" fmla="*/ 28480 w 228600"/>
                <a:gd name="connsiteY575" fmla="*/ 116557 h 228600"/>
                <a:gd name="connsiteX576" fmla="*/ 29213 w 228600"/>
                <a:gd name="connsiteY576" fmla="*/ 117672 h 228600"/>
                <a:gd name="connsiteX577" fmla="*/ 29728 w 228600"/>
                <a:gd name="connsiteY577" fmla="*/ 118901 h 228600"/>
                <a:gd name="connsiteX578" fmla="*/ 25822 w 228600"/>
                <a:gd name="connsiteY578" fmla="*/ 117072 h 228600"/>
                <a:gd name="connsiteX579" fmla="*/ 26156 w 228600"/>
                <a:gd name="connsiteY579" fmla="*/ 120996 h 228600"/>
                <a:gd name="connsiteX580" fmla="*/ 28042 w 228600"/>
                <a:gd name="connsiteY580" fmla="*/ 121729 h 228600"/>
                <a:gd name="connsiteX581" fmla="*/ 30547 w 228600"/>
                <a:gd name="connsiteY581" fmla="*/ 125254 h 228600"/>
                <a:gd name="connsiteX582" fmla="*/ 30337 w 228600"/>
                <a:gd name="connsiteY582" fmla="*/ 127054 h 228600"/>
                <a:gd name="connsiteX583" fmla="*/ 29813 w 228600"/>
                <a:gd name="connsiteY583" fmla="*/ 127673 h 228600"/>
                <a:gd name="connsiteX584" fmla="*/ 25661 w 228600"/>
                <a:gd name="connsiteY584" fmla="*/ 126006 h 228600"/>
                <a:gd name="connsiteX585" fmla="*/ 24670 w 228600"/>
                <a:gd name="connsiteY585" fmla="*/ 126759 h 228600"/>
                <a:gd name="connsiteX586" fmla="*/ 23460 w 228600"/>
                <a:gd name="connsiteY586" fmla="*/ 126454 h 228600"/>
                <a:gd name="connsiteX587" fmla="*/ 22708 w 228600"/>
                <a:gd name="connsiteY587" fmla="*/ 124501 h 228600"/>
                <a:gd name="connsiteX588" fmla="*/ 22793 w 228600"/>
                <a:gd name="connsiteY588" fmla="*/ 123816 h 228600"/>
                <a:gd name="connsiteX589" fmla="*/ 22117 w 228600"/>
                <a:gd name="connsiteY589" fmla="*/ 122644 h 228600"/>
                <a:gd name="connsiteX590" fmla="*/ 21546 w 228600"/>
                <a:gd name="connsiteY590" fmla="*/ 122120 h 228600"/>
                <a:gd name="connsiteX591" fmla="*/ 19917 w 228600"/>
                <a:gd name="connsiteY591" fmla="*/ 123673 h 228600"/>
                <a:gd name="connsiteX592" fmla="*/ 18888 w 228600"/>
                <a:gd name="connsiteY592" fmla="*/ 123958 h 228600"/>
                <a:gd name="connsiteX593" fmla="*/ 18888 w 228600"/>
                <a:gd name="connsiteY593" fmla="*/ 122539 h 228600"/>
                <a:gd name="connsiteX594" fmla="*/ 20403 w 228600"/>
                <a:gd name="connsiteY594" fmla="*/ 118634 h 228600"/>
                <a:gd name="connsiteX595" fmla="*/ 21107 w 228600"/>
                <a:gd name="connsiteY595" fmla="*/ 117977 h 228600"/>
                <a:gd name="connsiteX596" fmla="*/ 22346 w 228600"/>
                <a:gd name="connsiteY596" fmla="*/ 119262 h 228600"/>
                <a:gd name="connsiteX597" fmla="*/ 23365 w 228600"/>
                <a:gd name="connsiteY597" fmla="*/ 118786 h 228600"/>
                <a:gd name="connsiteX598" fmla="*/ 24136 w 228600"/>
                <a:gd name="connsiteY598" fmla="*/ 116672 h 228600"/>
                <a:gd name="connsiteX599" fmla="*/ 24184 w 228600"/>
                <a:gd name="connsiteY599" fmla="*/ 114567 h 228600"/>
                <a:gd name="connsiteX600" fmla="*/ 24537 w 228600"/>
                <a:gd name="connsiteY600" fmla="*/ 113948 h 228600"/>
                <a:gd name="connsiteX601" fmla="*/ 25822 w 228600"/>
                <a:gd name="connsiteY601" fmla="*/ 117072 h 228600"/>
                <a:gd name="connsiteX602" fmla="*/ 104375 w 228600"/>
                <a:gd name="connsiteY602" fmla="*/ 132560 h 228600"/>
                <a:gd name="connsiteX603" fmla="*/ 103318 w 228600"/>
                <a:gd name="connsiteY603" fmla="*/ 133388 h 228600"/>
                <a:gd name="connsiteX604" fmla="*/ 102127 w 228600"/>
                <a:gd name="connsiteY604" fmla="*/ 133350 h 228600"/>
                <a:gd name="connsiteX605" fmla="*/ 101279 w 228600"/>
                <a:gd name="connsiteY605" fmla="*/ 133045 h 228600"/>
                <a:gd name="connsiteX606" fmla="*/ 100861 w 228600"/>
                <a:gd name="connsiteY606" fmla="*/ 132379 h 228600"/>
                <a:gd name="connsiteX607" fmla="*/ 101385 w 228600"/>
                <a:gd name="connsiteY607" fmla="*/ 132064 h 228600"/>
                <a:gd name="connsiteX608" fmla="*/ 102004 w 228600"/>
                <a:gd name="connsiteY608" fmla="*/ 130721 h 228600"/>
                <a:gd name="connsiteX609" fmla="*/ 102575 w 228600"/>
                <a:gd name="connsiteY609" fmla="*/ 130359 h 228600"/>
                <a:gd name="connsiteX610" fmla="*/ 103423 w 228600"/>
                <a:gd name="connsiteY610" fmla="*/ 130531 h 228600"/>
                <a:gd name="connsiteX611" fmla="*/ 103947 w 228600"/>
                <a:gd name="connsiteY611" fmla="*/ 131074 h 228600"/>
                <a:gd name="connsiteX612" fmla="*/ 104375 w 228600"/>
                <a:gd name="connsiteY612" fmla="*/ 132560 h 228600"/>
                <a:gd name="connsiteX613" fmla="*/ 142885 w 228600"/>
                <a:gd name="connsiteY613" fmla="*/ 138160 h 228600"/>
                <a:gd name="connsiteX614" fmla="*/ 142094 w 228600"/>
                <a:gd name="connsiteY614" fmla="*/ 140418 h 228600"/>
                <a:gd name="connsiteX615" fmla="*/ 140008 w 228600"/>
                <a:gd name="connsiteY615" fmla="*/ 137789 h 228600"/>
                <a:gd name="connsiteX616" fmla="*/ 137722 w 228600"/>
                <a:gd name="connsiteY616" fmla="*/ 135989 h 228600"/>
                <a:gd name="connsiteX617" fmla="*/ 136865 w 228600"/>
                <a:gd name="connsiteY617" fmla="*/ 134408 h 228600"/>
                <a:gd name="connsiteX618" fmla="*/ 135474 w 228600"/>
                <a:gd name="connsiteY618" fmla="*/ 133455 h 228600"/>
                <a:gd name="connsiteX619" fmla="*/ 135094 w 228600"/>
                <a:gd name="connsiteY619" fmla="*/ 131331 h 228600"/>
                <a:gd name="connsiteX620" fmla="*/ 136779 w 228600"/>
                <a:gd name="connsiteY620" fmla="*/ 130464 h 228600"/>
                <a:gd name="connsiteX621" fmla="*/ 137503 w 228600"/>
                <a:gd name="connsiteY621" fmla="*/ 130378 h 228600"/>
                <a:gd name="connsiteX622" fmla="*/ 139237 w 228600"/>
                <a:gd name="connsiteY622" fmla="*/ 132960 h 228600"/>
                <a:gd name="connsiteX623" fmla="*/ 141942 w 228600"/>
                <a:gd name="connsiteY623" fmla="*/ 133255 h 228600"/>
                <a:gd name="connsiteX624" fmla="*/ 141732 w 228600"/>
                <a:gd name="connsiteY624" fmla="*/ 134846 h 228600"/>
                <a:gd name="connsiteX625" fmla="*/ 142590 w 228600"/>
                <a:gd name="connsiteY625" fmla="*/ 136893 h 228600"/>
                <a:gd name="connsiteX626" fmla="*/ 142885 w 228600"/>
                <a:gd name="connsiteY626" fmla="*/ 138160 h 228600"/>
                <a:gd name="connsiteX627" fmla="*/ 33204 w 228600"/>
                <a:gd name="connsiteY627" fmla="*/ 136627 h 228600"/>
                <a:gd name="connsiteX628" fmla="*/ 36024 w 228600"/>
                <a:gd name="connsiteY628" fmla="*/ 139903 h 228600"/>
                <a:gd name="connsiteX629" fmla="*/ 33747 w 228600"/>
                <a:gd name="connsiteY629" fmla="*/ 139094 h 228600"/>
                <a:gd name="connsiteX630" fmla="*/ 31328 w 228600"/>
                <a:gd name="connsiteY630" fmla="*/ 141361 h 228600"/>
                <a:gd name="connsiteX631" fmla="*/ 28261 w 228600"/>
                <a:gd name="connsiteY631" fmla="*/ 138713 h 228600"/>
                <a:gd name="connsiteX632" fmla="*/ 26423 w 228600"/>
                <a:gd name="connsiteY632" fmla="*/ 136027 h 228600"/>
                <a:gd name="connsiteX633" fmla="*/ 26013 w 228600"/>
                <a:gd name="connsiteY633" fmla="*/ 134950 h 228600"/>
                <a:gd name="connsiteX634" fmla="*/ 27937 w 228600"/>
                <a:gd name="connsiteY634" fmla="*/ 132436 h 228600"/>
                <a:gd name="connsiteX635" fmla="*/ 29728 w 228600"/>
                <a:gd name="connsiteY635" fmla="*/ 135017 h 228600"/>
                <a:gd name="connsiteX636" fmla="*/ 31899 w 228600"/>
                <a:gd name="connsiteY636" fmla="*/ 135427 h 228600"/>
                <a:gd name="connsiteX637" fmla="*/ 33204 w 228600"/>
                <a:gd name="connsiteY637" fmla="*/ 136627 h 228600"/>
                <a:gd name="connsiteX638" fmla="*/ 191881 w 228600"/>
                <a:gd name="connsiteY638" fmla="*/ 136417 h 228600"/>
                <a:gd name="connsiteX639" fmla="*/ 195168 w 228600"/>
                <a:gd name="connsiteY639" fmla="*/ 137531 h 228600"/>
                <a:gd name="connsiteX640" fmla="*/ 196082 w 228600"/>
                <a:gd name="connsiteY640" fmla="*/ 137408 h 228600"/>
                <a:gd name="connsiteX641" fmla="*/ 197634 w 228600"/>
                <a:gd name="connsiteY641" fmla="*/ 137808 h 228600"/>
                <a:gd name="connsiteX642" fmla="*/ 198044 w 228600"/>
                <a:gd name="connsiteY642" fmla="*/ 139846 h 228600"/>
                <a:gd name="connsiteX643" fmla="*/ 195987 w 228600"/>
                <a:gd name="connsiteY643" fmla="*/ 140141 h 228600"/>
                <a:gd name="connsiteX644" fmla="*/ 192424 w 228600"/>
                <a:gd name="connsiteY644" fmla="*/ 142018 h 228600"/>
                <a:gd name="connsiteX645" fmla="*/ 190910 w 228600"/>
                <a:gd name="connsiteY645" fmla="*/ 141608 h 228600"/>
                <a:gd name="connsiteX646" fmla="*/ 189100 w 228600"/>
                <a:gd name="connsiteY646" fmla="*/ 139980 h 228600"/>
                <a:gd name="connsiteX647" fmla="*/ 186224 w 228600"/>
                <a:gd name="connsiteY647" fmla="*/ 139808 h 228600"/>
                <a:gd name="connsiteX648" fmla="*/ 185376 w 228600"/>
                <a:gd name="connsiteY648" fmla="*/ 139360 h 228600"/>
                <a:gd name="connsiteX649" fmla="*/ 186919 w 228600"/>
                <a:gd name="connsiteY649" fmla="*/ 137436 h 228600"/>
                <a:gd name="connsiteX650" fmla="*/ 189719 w 228600"/>
                <a:gd name="connsiteY650" fmla="*/ 136465 h 228600"/>
                <a:gd name="connsiteX651" fmla="*/ 191881 w 228600"/>
                <a:gd name="connsiteY651" fmla="*/ 136417 h 228600"/>
                <a:gd name="connsiteX652" fmla="*/ 125892 w 228600"/>
                <a:gd name="connsiteY652" fmla="*/ 144304 h 228600"/>
                <a:gd name="connsiteX653" fmla="*/ 124102 w 228600"/>
                <a:gd name="connsiteY653" fmla="*/ 145933 h 228600"/>
                <a:gd name="connsiteX654" fmla="*/ 123797 w 228600"/>
                <a:gd name="connsiteY654" fmla="*/ 143485 h 228600"/>
                <a:gd name="connsiteX655" fmla="*/ 124949 w 228600"/>
                <a:gd name="connsiteY655" fmla="*/ 140903 h 228600"/>
                <a:gd name="connsiteX656" fmla="*/ 126521 w 228600"/>
                <a:gd name="connsiteY656" fmla="*/ 140741 h 228600"/>
                <a:gd name="connsiteX657" fmla="*/ 127102 w 228600"/>
                <a:gd name="connsiteY657" fmla="*/ 141875 h 228600"/>
                <a:gd name="connsiteX658" fmla="*/ 125892 w 228600"/>
                <a:gd name="connsiteY658" fmla="*/ 144304 h 228600"/>
                <a:gd name="connsiteX659" fmla="*/ 149952 w 228600"/>
                <a:gd name="connsiteY659" fmla="*/ 143542 h 228600"/>
                <a:gd name="connsiteX660" fmla="*/ 148962 w 228600"/>
                <a:gd name="connsiteY660" fmla="*/ 145713 h 228600"/>
                <a:gd name="connsiteX661" fmla="*/ 147295 w 228600"/>
                <a:gd name="connsiteY661" fmla="*/ 145380 h 228600"/>
                <a:gd name="connsiteX662" fmla="*/ 144504 w 228600"/>
                <a:gd name="connsiteY662" fmla="*/ 143047 h 228600"/>
                <a:gd name="connsiteX663" fmla="*/ 143552 w 228600"/>
                <a:gd name="connsiteY663" fmla="*/ 141989 h 228600"/>
                <a:gd name="connsiteX664" fmla="*/ 143028 w 228600"/>
                <a:gd name="connsiteY664" fmla="*/ 140951 h 228600"/>
                <a:gd name="connsiteX665" fmla="*/ 144171 w 228600"/>
                <a:gd name="connsiteY665" fmla="*/ 140827 h 228600"/>
                <a:gd name="connsiteX666" fmla="*/ 145571 w 228600"/>
                <a:gd name="connsiteY666" fmla="*/ 141932 h 228600"/>
                <a:gd name="connsiteX667" fmla="*/ 149143 w 228600"/>
                <a:gd name="connsiteY667" fmla="*/ 142513 h 228600"/>
                <a:gd name="connsiteX668" fmla="*/ 149952 w 228600"/>
                <a:gd name="connsiteY668" fmla="*/ 143542 h 228600"/>
                <a:gd name="connsiteX669" fmla="*/ 170622 w 228600"/>
                <a:gd name="connsiteY669" fmla="*/ 145904 h 228600"/>
                <a:gd name="connsiteX670" fmla="*/ 169374 w 228600"/>
                <a:gd name="connsiteY670" fmla="*/ 146037 h 228600"/>
                <a:gd name="connsiteX671" fmla="*/ 169755 w 228600"/>
                <a:gd name="connsiteY671" fmla="*/ 144694 h 228600"/>
                <a:gd name="connsiteX672" fmla="*/ 172145 w 228600"/>
                <a:gd name="connsiteY672" fmla="*/ 142361 h 228600"/>
                <a:gd name="connsiteX673" fmla="*/ 175499 w 228600"/>
                <a:gd name="connsiteY673" fmla="*/ 142247 h 228600"/>
                <a:gd name="connsiteX674" fmla="*/ 178546 w 228600"/>
                <a:gd name="connsiteY674" fmla="*/ 141075 h 228600"/>
                <a:gd name="connsiteX675" fmla="*/ 179232 w 228600"/>
                <a:gd name="connsiteY675" fmla="*/ 141037 h 228600"/>
                <a:gd name="connsiteX676" fmla="*/ 177775 w 228600"/>
                <a:gd name="connsiteY676" fmla="*/ 142875 h 228600"/>
                <a:gd name="connsiteX677" fmla="*/ 175317 w 228600"/>
                <a:gd name="connsiteY677" fmla="*/ 144590 h 228600"/>
                <a:gd name="connsiteX678" fmla="*/ 170622 w 228600"/>
                <a:gd name="connsiteY678" fmla="*/ 145904 h 228600"/>
                <a:gd name="connsiteX679" fmla="*/ 153877 w 228600"/>
                <a:gd name="connsiteY679" fmla="*/ 149600 h 228600"/>
                <a:gd name="connsiteX680" fmla="*/ 151315 w 228600"/>
                <a:gd name="connsiteY680" fmla="*/ 149809 h 228600"/>
                <a:gd name="connsiteX681" fmla="*/ 151467 w 228600"/>
                <a:gd name="connsiteY681" fmla="*/ 147247 h 228600"/>
                <a:gd name="connsiteX682" fmla="*/ 152419 w 228600"/>
                <a:gd name="connsiteY682" fmla="*/ 146580 h 228600"/>
                <a:gd name="connsiteX683" fmla="*/ 155486 w 228600"/>
                <a:gd name="connsiteY683" fmla="*/ 147857 h 228600"/>
                <a:gd name="connsiteX684" fmla="*/ 155334 w 228600"/>
                <a:gd name="connsiteY684" fmla="*/ 148657 h 228600"/>
                <a:gd name="connsiteX685" fmla="*/ 153877 w 228600"/>
                <a:gd name="connsiteY685" fmla="*/ 149600 h 228600"/>
                <a:gd name="connsiteX686" fmla="*/ 141590 w 228600"/>
                <a:gd name="connsiteY686" fmla="*/ 147104 h 228600"/>
                <a:gd name="connsiteX687" fmla="*/ 141456 w 228600"/>
                <a:gd name="connsiteY687" fmla="*/ 150581 h 228600"/>
                <a:gd name="connsiteX688" fmla="*/ 140751 w 228600"/>
                <a:gd name="connsiteY688" fmla="*/ 150552 h 228600"/>
                <a:gd name="connsiteX689" fmla="*/ 140341 w 228600"/>
                <a:gd name="connsiteY689" fmla="*/ 150019 h 228600"/>
                <a:gd name="connsiteX690" fmla="*/ 140322 w 228600"/>
                <a:gd name="connsiteY690" fmla="*/ 148685 h 228600"/>
                <a:gd name="connsiteX691" fmla="*/ 140627 w 228600"/>
                <a:gd name="connsiteY691" fmla="*/ 146590 h 228600"/>
                <a:gd name="connsiteX692" fmla="*/ 141590 w 228600"/>
                <a:gd name="connsiteY692" fmla="*/ 147104 h 228600"/>
                <a:gd name="connsiteX693" fmla="*/ 128026 w 228600"/>
                <a:gd name="connsiteY693" fmla="*/ 152105 h 228600"/>
                <a:gd name="connsiteX694" fmla="*/ 126502 w 228600"/>
                <a:gd name="connsiteY694" fmla="*/ 153124 h 228600"/>
                <a:gd name="connsiteX695" fmla="*/ 127007 w 228600"/>
                <a:gd name="connsiteY695" fmla="*/ 150800 h 228600"/>
                <a:gd name="connsiteX696" fmla="*/ 126254 w 228600"/>
                <a:gd name="connsiteY696" fmla="*/ 149590 h 228600"/>
                <a:gd name="connsiteX697" fmla="*/ 126921 w 228600"/>
                <a:gd name="connsiteY697" fmla="*/ 148562 h 228600"/>
                <a:gd name="connsiteX698" fmla="*/ 127902 w 228600"/>
                <a:gd name="connsiteY698" fmla="*/ 147733 h 228600"/>
                <a:gd name="connsiteX699" fmla="*/ 128359 w 228600"/>
                <a:gd name="connsiteY699" fmla="*/ 148590 h 228600"/>
                <a:gd name="connsiteX700" fmla="*/ 129236 w 228600"/>
                <a:gd name="connsiteY700" fmla="*/ 149981 h 228600"/>
                <a:gd name="connsiteX701" fmla="*/ 128026 w 228600"/>
                <a:gd name="connsiteY701" fmla="*/ 152105 h 228600"/>
                <a:gd name="connsiteX702" fmla="*/ 130369 w 228600"/>
                <a:gd name="connsiteY702" fmla="*/ 159439 h 228600"/>
                <a:gd name="connsiteX703" fmla="*/ 129378 w 228600"/>
                <a:gd name="connsiteY703" fmla="*/ 159944 h 228600"/>
                <a:gd name="connsiteX704" fmla="*/ 127731 w 228600"/>
                <a:gd name="connsiteY704" fmla="*/ 159210 h 228600"/>
                <a:gd name="connsiteX705" fmla="*/ 128169 w 228600"/>
                <a:gd name="connsiteY705" fmla="*/ 157382 h 228600"/>
                <a:gd name="connsiteX706" fmla="*/ 129312 w 228600"/>
                <a:gd name="connsiteY706" fmla="*/ 156601 h 228600"/>
                <a:gd name="connsiteX707" fmla="*/ 130521 w 228600"/>
                <a:gd name="connsiteY707" fmla="*/ 157201 h 228600"/>
                <a:gd name="connsiteX708" fmla="*/ 130702 w 228600"/>
                <a:gd name="connsiteY708" fmla="*/ 158029 h 228600"/>
                <a:gd name="connsiteX709" fmla="*/ 130369 w 228600"/>
                <a:gd name="connsiteY709" fmla="*/ 159439 h 228600"/>
                <a:gd name="connsiteX710" fmla="*/ 157705 w 228600"/>
                <a:gd name="connsiteY710" fmla="*/ 164697 h 228600"/>
                <a:gd name="connsiteX711" fmla="*/ 155324 w 228600"/>
                <a:gd name="connsiteY711" fmla="*/ 165954 h 228600"/>
                <a:gd name="connsiteX712" fmla="*/ 153696 w 228600"/>
                <a:gd name="connsiteY712" fmla="*/ 164135 h 228600"/>
                <a:gd name="connsiteX713" fmla="*/ 152791 w 228600"/>
                <a:gd name="connsiteY713" fmla="*/ 161268 h 228600"/>
                <a:gd name="connsiteX714" fmla="*/ 157153 w 228600"/>
                <a:gd name="connsiteY714" fmla="*/ 157058 h 228600"/>
                <a:gd name="connsiteX715" fmla="*/ 158201 w 228600"/>
                <a:gd name="connsiteY715" fmla="*/ 157439 h 228600"/>
                <a:gd name="connsiteX716" fmla="*/ 158830 w 228600"/>
                <a:gd name="connsiteY716" fmla="*/ 158525 h 228600"/>
                <a:gd name="connsiteX717" fmla="*/ 158735 w 228600"/>
                <a:gd name="connsiteY717" fmla="*/ 162306 h 228600"/>
                <a:gd name="connsiteX718" fmla="*/ 157705 w 228600"/>
                <a:gd name="connsiteY718" fmla="*/ 164697 h 228600"/>
                <a:gd name="connsiteX719" fmla="*/ 150572 w 228600"/>
                <a:gd name="connsiteY719" fmla="*/ 161335 h 228600"/>
                <a:gd name="connsiteX720" fmla="*/ 148447 w 228600"/>
                <a:gd name="connsiteY720" fmla="*/ 163906 h 228600"/>
                <a:gd name="connsiteX721" fmla="*/ 146676 w 228600"/>
                <a:gd name="connsiteY721" fmla="*/ 163630 h 228600"/>
                <a:gd name="connsiteX722" fmla="*/ 145933 w 228600"/>
                <a:gd name="connsiteY722" fmla="*/ 162449 h 228600"/>
                <a:gd name="connsiteX723" fmla="*/ 147028 w 228600"/>
                <a:gd name="connsiteY723" fmla="*/ 160030 h 228600"/>
                <a:gd name="connsiteX724" fmla="*/ 149400 w 228600"/>
                <a:gd name="connsiteY724" fmla="*/ 158658 h 228600"/>
                <a:gd name="connsiteX725" fmla="*/ 150476 w 228600"/>
                <a:gd name="connsiteY725" fmla="*/ 159020 h 228600"/>
                <a:gd name="connsiteX726" fmla="*/ 150372 w 228600"/>
                <a:gd name="connsiteY726" fmla="*/ 160811 h 228600"/>
                <a:gd name="connsiteX727" fmla="*/ 150572 w 228600"/>
                <a:gd name="connsiteY727" fmla="*/ 161335 h 228600"/>
                <a:gd name="connsiteX728" fmla="*/ 197101 w 228600"/>
                <a:gd name="connsiteY728" fmla="*/ 164973 h 228600"/>
                <a:gd name="connsiteX729" fmla="*/ 194434 w 228600"/>
                <a:gd name="connsiteY729" fmla="*/ 165430 h 228600"/>
                <a:gd name="connsiteX730" fmla="*/ 194910 w 228600"/>
                <a:gd name="connsiteY730" fmla="*/ 162782 h 228600"/>
                <a:gd name="connsiteX731" fmla="*/ 193606 w 228600"/>
                <a:gd name="connsiteY731" fmla="*/ 160696 h 228600"/>
                <a:gd name="connsiteX732" fmla="*/ 195682 w 228600"/>
                <a:gd name="connsiteY732" fmla="*/ 161868 h 228600"/>
                <a:gd name="connsiteX733" fmla="*/ 197006 w 228600"/>
                <a:gd name="connsiteY733" fmla="*/ 163278 h 228600"/>
                <a:gd name="connsiteX734" fmla="*/ 197654 w 228600"/>
                <a:gd name="connsiteY734" fmla="*/ 163544 h 228600"/>
                <a:gd name="connsiteX735" fmla="*/ 197501 w 228600"/>
                <a:gd name="connsiteY735" fmla="*/ 164392 h 228600"/>
                <a:gd name="connsiteX736" fmla="*/ 197101 w 228600"/>
                <a:gd name="connsiteY736" fmla="*/ 164973 h 228600"/>
                <a:gd name="connsiteX737" fmla="*/ 135655 w 228600"/>
                <a:gd name="connsiteY737" fmla="*/ 166230 h 228600"/>
                <a:gd name="connsiteX738" fmla="*/ 135170 w 228600"/>
                <a:gd name="connsiteY738" fmla="*/ 166373 h 228600"/>
                <a:gd name="connsiteX739" fmla="*/ 134464 w 228600"/>
                <a:gd name="connsiteY739" fmla="*/ 164973 h 228600"/>
                <a:gd name="connsiteX740" fmla="*/ 134322 w 228600"/>
                <a:gd name="connsiteY740" fmla="*/ 163668 h 228600"/>
                <a:gd name="connsiteX741" fmla="*/ 134598 w 228600"/>
                <a:gd name="connsiteY741" fmla="*/ 162897 h 228600"/>
                <a:gd name="connsiteX742" fmla="*/ 135522 w 228600"/>
                <a:gd name="connsiteY742" fmla="*/ 162821 h 228600"/>
                <a:gd name="connsiteX743" fmla="*/ 136779 w 228600"/>
                <a:gd name="connsiteY743" fmla="*/ 165306 h 228600"/>
                <a:gd name="connsiteX744" fmla="*/ 135655 w 228600"/>
                <a:gd name="connsiteY744" fmla="*/ 166230 h 228600"/>
                <a:gd name="connsiteX745" fmla="*/ 166078 w 228600"/>
                <a:gd name="connsiteY745" fmla="*/ 170583 h 228600"/>
                <a:gd name="connsiteX746" fmla="*/ 163716 w 228600"/>
                <a:gd name="connsiteY746" fmla="*/ 170860 h 228600"/>
                <a:gd name="connsiteX747" fmla="*/ 162963 w 228600"/>
                <a:gd name="connsiteY747" fmla="*/ 170612 h 228600"/>
                <a:gd name="connsiteX748" fmla="*/ 164402 w 228600"/>
                <a:gd name="connsiteY748" fmla="*/ 170041 h 228600"/>
                <a:gd name="connsiteX749" fmla="*/ 165402 w 228600"/>
                <a:gd name="connsiteY749" fmla="*/ 169431 h 228600"/>
                <a:gd name="connsiteX750" fmla="*/ 165888 w 228600"/>
                <a:gd name="connsiteY750" fmla="*/ 168697 h 228600"/>
                <a:gd name="connsiteX751" fmla="*/ 168279 w 228600"/>
                <a:gd name="connsiteY751" fmla="*/ 167402 h 228600"/>
                <a:gd name="connsiteX752" fmla="*/ 169850 w 228600"/>
                <a:gd name="connsiteY752" fmla="*/ 165706 h 228600"/>
                <a:gd name="connsiteX753" fmla="*/ 171555 w 228600"/>
                <a:gd name="connsiteY753" fmla="*/ 166859 h 228600"/>
                <a:gd name="connsiteX754" fmla="*/ 169422 w 228600"/>
                <a:gd name="connsiteY754" fmla="*/ 167630 h 228600"/>
                <a:gd name="connsiteX755" fmla="*/ 166078 w 228600"/>
                <a:gd name="connsiteY755" fmla="*/ 170583 h 228600"/>
                <a:gd name="connsiteX756" fmla="*/ 195225 w 228600"/>
                <a:gd name="connsiteY756" fmla="*/ 172688 h 228600"/>
                <a:gd name="connsiteX757" fmla="*/ 194396 w 228600"/>
                <a:gd name="connsiteY757" fmla="*/ 172726 h 228600"/>
                <a:gd name="connsiteX758" fmla="*/ 195386 w 228600"/>
                <a:gd name="connsiteY758" fmla="*/ 171126 h 228600"/>
                <a:gd name="connsiteX759" fmla="*/ 198206 w 228600"/>
                <a:gd name="connsiteY759" fmla="*/ 168926 h 228600"/>
                <a:gd name="connsiteX760" fmla="*/ 202311 w 228600"/>
                <a:gd name="connsiteY760" fmla="*/ 166983 h 228600"/>
                <a:gd name="connsiteX761" fmla="*/ 203673 w 228600"/>
                <a:gd name="connsiteY761" fmla="*/ 166773 h 228600"/>
                <a:gd name="connsiteX762" fmla="*/ 205988 w 228600"/>
                <a:gd name="connsiteY762" fmla="*/ 167973 h 228600"/>
                <a:gd name="connsiteX763" fmla="*/ 201740 w 228600"/>
                <a:gd name="connsiteY763" fmla="*/ 169964 h 228600"/>
                <a:gd name="connsiteX764" fmla="*/ 200606 w 228600"/>
                <a:gd name="connsiteY764" fmla="*/ 171012 h 228600"/>
                <a:gd name="connsiteX765" fmla="*/ 197472 w 228600"/>
                <a:gd name="connsiteY765" fmla="*/ 171240 h 228600"/>
                <a:gd name="connsiteX766" fmla="*/ 195225 w 228600"/>
                <a:gd name="connsiteY766" fmla="*/ 172688 h 228600"/>
                <a:gd name="connsiteX767" fmla="*/ 153314 w 228600"/>
                <a:gd name="connsiteY767" fmla="*/ 174450 h 228600"/>
                <a:gd name="connsiteX768" fmla="*/ 152848 w 228600"/>
                <a:gd name="connsiteY768" fmla="*/ 174974 h 228600"/>
                <a:gd name="connsiteX769" fmla="*/ 150829 w 228600"/>
                <a:gd name="connsiteY769" fmla="*/ 172879 h 228600"/>
                <a:gd name="connsiteX770" fmla="*/ 150057 w 228600"/>
                <a:gd name="connsiteY770" fmla="*/ 171660 h 228600"/>
                <a:gd name="connsiteX771" fmla="*/ 151019 w 228600"/>
                <a:gd name="connsiteY771" fmla="*/ 170640 h 228600"/>
                <a:gd name="connsiteX772" fmla="*/ 153991 w 228600"/>
                <a:gd name="connsiteY772" fmla="*/ 173022 h 228600"/>
                <a:gd name="connsiteX773" fmla="*/ 153314 w 228600"/>
                <a:gd name="connsiteY773" fmla="*/ 174450 h 228600"/>
                <a:gd name="connsiteX774" fmla="*/ 130702 w 228600"/>
                <a:gd name="connsiteY774" fmla="*/ 171469 h 228600"/>
                <a:gd name="connsiteX775" fmla="*/ 130750 w 228600"/>
                <a:gd name="connsiteY775" fmla="*/ 173422 h 228600"/>
                <a:gd name="connsiteX776" fmla="*/ 130559 w 228600"/>
                <a:gd name="connsiteY776" fmla="*/ 174117 h 228600"/>
                <a:gd name="connsiteX777" fmla="*/ 125092 w 228600"/>
                <a:gd name="connsiteY777" fmla="*/ 175060 h 228600"/>
                <a:gd name="connsiteX778" fmla="*/ 125597 w 228600"/>
                <a:gd name="connsiteY778" fmla="*/ 172822 h 228600"/>
                <a:gd name="connsiteX779" fmla="*/ 125930 w 228600"/>
                <a:gd name="connsiteY779" fmla="*/ 172117 h 228600"/>
                <a:gd name="connsiteX780" fmla="*/ 127740 w 228600"/>
                <a:gd name="connsiteY780" fmla="*/ 173155 h 228600"/>
                <a:gd name="connsiteX781" fmla="*/ 128407 w 228600"/>
                <a:gd name="connsiteY781" fmla="*/ 172622 h 228600"/>
                <a:gd name="connsiteX782" fmla="*/ 128674 w 228600"/>
                <a:gd name="connsiteY782" fmla="*/ 172012 h 228600"/>
                <a:gd name="connsiteX783" fmla="*/ 130702 w 228600"/>
                <a:gd name="connsiteY783" fmla="*/ 171469 h 228600"/>
                <a:gd name="connsiteX784" fmla="*/ 219570 w 228600"/>
                <a:gd name="connsiteY784" fmla="*/ 178432 h 228600"/>
                <a:gd name="connsiteX785" fmla="*/ 218990 w 228600"/>
                <a:gd name="connsiteY785" fmla="*/ 178956 h 228600"/>
                <a:gd name="connsiteX786" fmla="*/ 217647 w 228600"/>
                <a:gd name="connsiteY786" fmla="*/ 177441 h 228600"/>
                <a:gd name="connsiteX787" fmla="*/ 217580 w 228600"/>
                <a:gd name="connsiteY787" fmla="*/ 176651 h 228600"/>
                <a:gd name="connsiteX788" fmla="*/ 218951 w 228600"/>
                <a:gd name="connsiteY788" fmla="*/ 175746 h 228600"/>
                <a:gd name="connsiteX789" fmla="*/ 219637 w 228600"/>
                <a:gd name="connsiteY789" fmla="*/ 175536 h 228600"/>
                <a:gd name="connsiteX790" fmla="*/ 219837 w 228600"/>
                <a:gd name="connsiteY790" fmla="*/ 176156 h 228600"/>
                <a:gd name="connsiteX791" fmla="*/ 219818 w 228600"/>
                <a:gd name="connsiteY791" fmla="*/ 177479 h 228600"/>
                <a:gd name="connsiteX792" fmla="*/ 219570 w 228600"/>
                <a:gd name="connsiteY792" fmla="*/ 178432 h 228600"/>
                <a:gd name="connsiteX793" fmla="*/ 182156 w 228600"/>
                <a:gd name="connsiteY793" fmla="*/ 177394 h 228600"/>
                <a:gd name="connsiteX794" fmla="*/ 180042 w 228600"/>
                <a:gd name="connsiteY794" fmla="*/ 178184 h 228600"/>
                <a:gd name="connsiteX795" fmla="*/ 178699 w 228600"/>
                <a:gd name="connsiteY795" fmla="*/ 179851 h 228600"/>
                <a:gd name="connsiteX796" fmla="*/ 177061 w 228600"/>
                <a:gd name="connsiteY796" fmla="*/ 178670 h 228600"/>
                <a:gd name="connsiteX797" fmla="*/ 177061 w 228600"/>
                <a:gd name="connsiteY797" fmla="*/ 177070 h 228600"/>
                <a:gd name="connsiteX798" fmla="*/ 178851 w 228600"/>
                <a:gd name="connsiteY798" fmla="*/ 177565 h 228600"/>
                <a:gd name="connsiteX799" fmla="*/ 180108 w 228600"/>
                <a:gd name="connsiteY799" fmla="*/ 176660 h 228600"/>
                <a:gd name="connsiteX800" fmla="*/ 179727 w 228600"/>
                <a:gd name="connsiteY800" fmla="*/ 175641 h 228600"/>
                <a:gd name="connsiteX801" fmla="*/ 181099 w 228600"/>
                <a:gd name="connsiteY801" fmla="*/ 176117 h 228600"/>
                <a:gd name="connsiteX802" fmla="*/ 182156 w 228600"/>
                <a:gd name="connsiteY802" fmla="*/ 177394 h 228600"/>
                <a:gd name="connsiteX803" fmla="*/ 156010 w 228600"/>
                <a:gd name="connsiteY803" fmla="*/ 183775 h 228600"/>
                <a:gd name="connsiteX804" fmla="*/ 154772 w 228600"/>
                <a:gd name="connsiteY804" fmla="*/ 185519 h 228600"/>
                <a:gd name="connsiteX805" fmla="*/ 153019 w 228600"/>
                <a:gd name="connsiteY805" fmla="*/ 184899 h 228600"/>
                <a:gd name="connsiteX806" fmla="*/ 153734 w 228600"/>
                <a:gd name="connsiteY806" fmla="*/ 184242 h 228600"/>
                <a:gd name="connsiteX807" fmla="*/ 154153 w 228600"/>
                <a:gd name="connsiteY807" fmla="*/ 183385 h 228600"/>
                <a:gd name="connsiteX808" fmla="*/ 154200 w 228600"/>
                <a:gd name="connsiteY808" fmla="*/ 182147 h 228600"/>
                <a:gd name="connsiteX809" fmla="*/ 153724 w 228600"/>
                <a:gd name="connsiteY809" fmla="*/ 181385 h 228600"/>
                <a:gd name="connsiteX810" fmla="*/ 154048 w 228600"/>
                <a:gd name="connsiteY810" fmla="*/ 181108 h 228600"/>
                <a:gd name="connsiteX811" fmla="*/ 155610 w 228600"/>
                <a:gd name="connsiteY811" fmla="*/ 182385 h 228600"/>
                <a:gd name="connsiteX812" fmla="*/ 156010 w 228600"/>
                <a:gd name="connsiteY812" fmla="*/ 183775 h 228600"/>
                <a:gd name="connsiteX813" fmla="*/ 219104 w 228600"/>
                <a:gd name="connsiteY813" fmla="*/ 199044 h 228600"/>
                <a:gd name="connsiteX814" fmla="*/ 217180 w 228600"/>
                <a:gd name="connsiteY814" fmla="*/ 199739 h 228600"/>
                <a:gd name="connsiteX815" fmla="*/ 216513 w 228600"/>
                <a:gd name="connsiteY815" fmla="*/ 199654 h 228600"/>
                <a:gd name="connsiteX816" fmla="*/ 215713 w 228600"/>
                <a:gd name="connsiteY816" fmla="*/ 198130 h 228600"/>
                <a:gd name="connsiteX817" fmla="*/ 216827 w 228600"/>
                <a:gd name="connsiteY817" fmla="*/ 194453 h 228600"/>
                <a:gd name="connsiteX818" fmla="*/ 215798 w 228600"/>
                <a:gd name="connsiteY818" fmla="*/ 192081 h 228600"/>
                <a:gd name="connsiteX819" fmla="*/ 215732 w 228600"/>
                <a:gd name="connsiteY819" fmla="*/ 191081 h 228600"/>
                <a:gd name="connsiteX820" fmla="*/ 217294 w 228600"/>
                <a:gd name="connsiteY820" fmla="*/ 189690 h 228600"/>
                <a:gd name="connsiteX821" fmla="*/ 218380 w 228600"/>
                <a:gd name="connsiteY821" fmla="*/ 187605 h 228600"/>
                <a:gd name="connsiteX822" fmla="*/ 221028 w 228600"/>
                <a:gd name="connsiteY822" fmla="*/ 185347 h 228600"/>
                <a:gd name="connsiteX823" fmla="*/ 227895 w 228600"/>
                <a:gd name="connsiteY823" fmla="*/ 182671 h 228600"/>
                <a:gd name="connsiteX824" fmla="*/ 229505 w 228600"/>
                <a:gd name="connsiteY824" fmla="*/ 182423 h 228600"/>
                <a:gd name="connsiteX825" fmla="*/ 229458 w 228600"/>
                <a:gd name="connsiteY825" fmla="*/ 184518 h 228600"/>
                <a:gd name="connsiteX826" fmla="*/ 227162 w 228600"/>
                <a:gd name="connsiteY826" fmla="*/ 189814 h 228600"/>
                <a:gd name="connsiteX827" fmla="*/ 225123 w 228600"/>
                <a:gd name="connsiteY827" fmla="*/ 192462 h 228600"/>
                <a:gd name="connsiteX828" fmla="*/ 225666 w 228600"/>
                <a:gd name="connsiteY828" fmla="*/ 194577 h 228600"/>
                <a:gd name="connsiteX829" fmla="*/ 222399 w 228600"/>
                <a:gd name="connsiteY829" fmla="*/ 195167 h 228600"/>
                <a:gd name="connsiteX830" fmla="*/ 219104 w 228600"/>
                <a:gd name="connsiteY830" fmla="*/ 199044 h 228600"/>
                <a:gd name="connsiteX831" fmla="*/ 91088 w 228600"/>
                <a:gd name="connsiteY831" fmla="*/ 190472 h 228600"/>
                <a:gd name="connsiteX832" fmla="*/ 90774 w 228600"/>
                <a:gd name="connsiteY832" fmla="*/ 191900 h 228600"/>
                <a:gd name="connsiteX833" fmla="*/ 88021 w 228600"/>
                <a:gd name="connsiteY833" fmla="*/ 190919 h 228600"/>
                <a:gd name="connsiteX834" fmla="*/ 87259 w 228600"/>
                <a:gd name="connsiteY834" fmla="*/ 189443 h 228600"/>
                <a:gd name="connsiteX835" fmla="*/ 87116 w 228600"/>
                <a:gd name="connsiteY835" fmla="*/ 186166 h 228600"/>
                <a:gd name="connsiteX836" fmla="*/ 87840 w 228600"/>
                <a:gd name="connsiteY836" fmla="*/ 184566 h 228600"/>
                <a:gd name="connsiteX837" fmla="*/ 88316 w 228600"/>
                <a:gd name="connsiteY837" fmla="*/ 184061 h 228600"/>
                <a:gd name="connsiteX838" fmla="*/ 89583 w 228600"/>
                <a:gd name="connsiteY838" fmla="*/ 185909 h 228600"/>
                <a:gd name="connsiteX839" fmla="*/ 92240 w 228600"/>
                <a:gd name="connsiteY839" fmla="*/ 188605 h 228600"/>
                <a:gd name="connsiteX840" fmla="*/ 91088 w 228600"/>
                <a:gd name="connsiteY840" fmla="*/ 190472 h 228600"/>
                <a:gd name="connsiteX841" fmla="*/ 201282 w 228600"/>
                <a:gd name="connsiteY841" fmla="*/ 214256 h 228600"/>
                <a:gd name="connsiteX842" fmla="*/ 200263 w 228600"/>
                <a:gd name="connsiteY842" fmla="*/ 216094 h 228600"/>
                <a:gd name="connsiteX843" fmla="*/ 199225 w 228600"/>
                <a:gd name="connsiteY843" fmla="*/ 214541 h 228600"/>
                <a:gd name="connsiteX844" fmla="*/ 199673 w 228600"/>
                <a:gd name="connsiteY844" fmla="*/ 212750 h 228600"/>
                <a:gd name="connsiteX845" fmla="*/ 198473 w 228600"/>
                <a:gd name="connsiteY845" fmla="*/ 209921 h 228600"/>
                <a:gd name="connsiteX846" fmla="*/ 200749 w 228600"/>
                <a:gd name="connsiteY846" fmla="*/ 205712 h 228600"/>
                <a:gd name="connsiteX847" fmla="*/ 200797 w 228600"/>
                <a:gd name="connsiteY847" fmla="*/ 203664 h 228600"/>
                <a:gd name="connsiteX848" fmla="*/ 202540 w 228600"/>
                <a:gd name="connsiteY848" fmla="*/ 202616 h 228600"/>
                <a:gd name="connsiteX849" fmla="*/ 202112 w 228600"/>
                <a:gd name="connsiteY849" fmla="*/ 206093 h 228600"/>
                <a:gd name="connsiteX850" fmla="*/ 200778 w 228600"/>
                <a:gd name="connsiteY850" fmla="*/ 208874 h 228600"/>
                <a:gd name="connsiteX851" fmla="*/ 202159 w 228600"/>
                <a:gd name="connsiteY851" fmla="*/ 211188 h 228600"/>
                <a:gd name="connsiteX852" fmla="*/ 202816 w 228600"/>
                <a:gd name="connsiteY852" fmla="*/ 213817 h 228600"/>
                <a:gd name="connsiteX853" fmla="*/ 201282 w 228600"/>
                <a:gd name="connsiteY853" fmla="*/ 214256 h 228600"/>
                <a:gd name="connsiteX854" fmla="*/ 112433 w 228600"/>
                <a:gd name="connsiteY854" fmla="*/ 211960 h 228600"/>
                <a:gd name="connsiteX855" fmla="*/ 114262 w 228600"/>
                <a:gd name="connsiteY855" fmla="*/ 212198 h 228600"/>
                <a:gd name="connsiteX856" fmla="*/ 116739 w 228600"/>
                <a:gd name="connsiteY856" fmla="*/ 212160 h 228600"/>
                <a:gd name="connsiteX857" fmla="*/ 117300 w 228600"/>
                <a:gd name="connsiteY857" fmla="*/ 211960 h 228600"/>
                <a:gd name="connsiteX858" fmla="*/ 118882 w 228600"/>
                <a:gd name="connsiteY858" fmla="*/ 210045 h 228600"/>
                <a:gd name="connsiteX859" fmla="*/ 120825 w 228600"/>
                <a:gd name="connsiteY859" fmla="*/ 210007 h 228600"/>
                <a:gd name="connsiteX860" fmla="*/ 121673 w 228600"/>
                <a:gd name="connsiteY860" fmla="*/ 211893 h 228600"/>
                <a:gd name="connsiteX861" fmla="*/ 119701 w 228600"/>
                <a:gd name="connsiteY861" fmla="*/ 212760 h 228600"/>
                <a:gd name="connsiteX862" fmla="*/ 119301 w 228600"/>
                <a:gd name="connsiteY862" fmla="*/ 213255 h 228600"/>
                <a:gd name="connsiteX863" fmla="*/ 119682 w 228600"/>
                <a:gd name="connsiteY863" fmla="*/ 213655 h 228600"/>
                <a:gd name="connsiteX864" fmla="*/ 121158 w 228600"/>
                <a:gd name="connsiteY864" fmla="*/ 214446 h 228600"/>
                <a:gd name="connsiteX865" fmla="*/ 123216 w 228600"/>
                <a:gd name="connsiteY865" fmla="*/ 214151 h 228600"/>
                <a:gd name="connsiteX866" fmla="*/ 123273 w 228600"/>
                <a:gd name="connsiteY866" fmla="*/ 215637 h 228600"/>
                <a:gd name="connsiteX867" fmla="*/ 123730 w 228600"/>
                <a:gd name="connsiteY867" fmla="*/ 216846 h 228600"/>
                <a:gd name="connsiteX868" fmla="*/ 124739 w 228600"/>
                <a:gd name="connsiteY868" fmla="*/ 217570 h 228600"/>
                <a:gd name="connsiteX869" fmla="*/ 125845 w 228600"/>
                <a:gd name="connsiteY869" fmla="*/ 217713 h 228600"/>
                <a:gd name="connsiteX870" fmla="*/ 128274 w 228600"/>
                <a:gd name="connsiteY870" fmla="*/ 217504 h 228600"/>
                <a:gd name="connsiteX871" fmla="*/ 130664 w 228600"/>
                <a:gd name="connsiteY871" fmla="*/ 217027 h 228600"/>
                <a:gd name="connsiteX872" fmla="*/ 133131 w 228600"/>
                <a:gd name="connsiteY872" fmla="*/ 216075 h 228600"/>
                <a:gd name="connsiteX873" fmla="*/ 135655 w 228600"/>
                <a:gd name="connsiteY873" fmla="*/ 215589 h 228600"/>
                <a:gd name="connsiteX874" fmla="*/ 143190 w 228600"/>
                <a:gd name="connsiteY874" fmla="*/ 216075 h 228600"/>
                <a:gd name="connsiteX875" fmla="*/ 145895 w 228600"/>
                <a:gd name="connsiteY875" fmla="*/ 218132 h 228600"/>
                <a:gd name="connsiteX876" fmla="*/ 151048 w 228600"/>
                <a:gd name="connsiteY876" fmla="*/ 218380 h 228600"/>
                <a:gd name="connsiteX877" fmla="*/ 155829 w 228600"/>
                <a:gd name="connsiteY877" fmla="*/ 219466 h 228600"/>
                <a:gd name="connsiteX878" fmla="*/ 158344 w 228600"/>
                <a:gd name="connsiteY878" fmla="*/ 218751 h 228600"/>
                <a:gd name="connsiteX879" fmla="*/ 162639 w 228600"/>
                <a:gd name="connsiteY879" fmla="*/ 218084 h 228600"/>
                <a:gd name="connsiteX880" fmla="*/ 163326 w 228600"/>
                <a:gd name="connsiteY880" fmla="*/ 218808 h 228600"/>
                <a:gd name="connsiteX881" fmla="*/ 162773 w 228600"/>
                <a:gd name="connsiteY881" fmla="*/ 223447 h 228600"/>
                <a:gd name="connsiteX882" fmla="*/ 163039 w 228600"/>
                <a:gd name="connsiteY882" fmla="*/ 224800 h 228600"/>
                <a:gd name="connsiteX883" fmla="*/ 164278 w 228600"/>
                <a:gd name="connsiteY883" fmla="*/ 225447 h 228600"/>
                <a:gd name="connsiteX884" fmla="*/ 165497 w 228600"/>
                <a:gd name="connsiteY884" fmla="*/ 225133 h 228600"/>
                <a:gd name="connsiteX885" fmla="*/ 167002 w 228600"/>
                <a:gd name="connsiteY885" fmla="*/ 223609 h 228600"/>
                <a:gd name="connsiteX886" fmla="*/ 170602 w 228600"/>
                <a:gd name="connsiteY886" fmla="*/ 222437 h 228600"/>
                <a:gd name="connsiteX887" fmla="*/ 174336 w 228600"/>
                <a:gd name="connsiteY887" fmla="*/ 222437 h 228600"/>
                <a:gd name="connsiteX888" fmla="*/ 177489 w 228600"/>
                <a:gd name="connsiteY888" fmla="*/ 219351 h 228600"/>
                <a:gd name="connsiteX889" fmla="*/ 178413 w 228600"/>
                <a:gd name="connsiteY889" fmla="*/ 219170 h 228600"/>
                <a:gd name="connsiteX890" fmla="*/ 177832 w 228600"/>
                <a:gd name="connsiteY890" fmla="*/ 220685 h 228600"/>
                <a:gd name="connsiteX891" fmla="*/ 177355 w 228600"/>
                <a:gd name="connsiteY891" fmla="*/ 224247 h 228600"/>
                <a:gd name="connsiteX892" fmla="*/ 176689 w 228600"/>
                <a:gd name="connsiteY892" fmla="*/ 226333 h 228600"/>
                <a:gd name="connsiteX893" fmla="*/ 176384 w 228600"/>
                <a:gd name="connsiteY893" fmla="*/ 227972 h 228600"/>
                <a:gd name="connsiteX894" fmla="*/ 174279 w 228600"/>
                <a:gd name="connsiteY894" fmla="*/ 228819 h 228600"/>
                <a:gd name="connsiteX895" fmla="*/ 171108 w 228600"/>
                <a:gd name="connsiteY895" fmla="*/ 228962 h 228600"/>
                <a:gd name="connsiteX896" fmla="*/ 165307 w 228600"/>
                <a:gd name="connsiteY896" fmla="*/ 228600 h 228600"/>
                <a:gd name="connsiteX897" fmla="*/ 159458 w 228600"/>
                <a:gd name="connsiteY897" fmla="*/ 229181 h 228600"/>
                <a:gd name="connsiteX898" fmla="*/ 148628 w 228600"/>
                <a:gd name="connsiteY898" fmla="*/ 230743 h 228600"/>
                <a:gd name="connsiteX899" fmla="*/ 137779 w 228600"/>
                <a:gd name="connsiteY899" fmla="*/ 231543 h 228600"/>
                <a:gd name="connsiteX900" fmla="*/ 136322 w 228600"/>
                <a:gd name="connsiteY900" fmla="*/ 231019 h 228600"/>
                <a:gd name="connsiteX901" fmla="*/ 136293 w 228600"/>
                <a:gd name="connsiteY901" fmla="*/ 228953 h 228600"/>
                <a:gd name="connsiteX902" fmla="*/ 136065 w 228600"/>
                <a:gd name="connsiteY902" fmla="*/ 227524 h 228600"/>
                <a:gd name="connsiteX903" fmla="*/ 135360 w 228600"/>
                <a:gd name="connsiteY903" fmla="*/ 226524 h 228600"/>
                <a:gd name="connsiteX904" fmla="*/ 132007 w 228600"/>
                <a:gd name="connsiteY904" fmla="*/ 225666 h 228600"/>
                <a:gd name="connsiteX905" fmla="*/ 128807 w 228600"/>
                <a:gd name="connsiteY905" fmla="*/ 224200 h 228600"/>
                <a:gd name="connsiteX906" fmla="*/ 116263 w 228600"/>
                <a:gd name="connsiteY906" fmla="*/ 222199 h 228600"/>
                <a:gd name="connsiteX907" fmla="*/ 113300 w 228600"/>
                <a:gd name="connsiteY907" fmla="*/ 221409 h 228600"/>
                <a:gd name="connsiteX908" fmla="*/ 108500 w 228600"/>
                <a:gd name="connsiteY908" fmla="*/ 221818 h 228600"/>
                <a:gd name="connsiteX909" fmla="*/ 106738 w 228600"/>
                <a:gd name="connsiteY909" fmla="*/ 221761 h 228600"/>
                <a:gd name="connsiteX910" fmla="*/ 105528 w 228600"/>
                <a:gd name="connsiteY910" fmla="*/ 221047 h 228600"/>
                <a:gd name="connsiteX911" fmla="*/ 104690 w 228600"/>
                <a:gd name="connsiteY911" fmla="*/ 219808 h 228600"/>
                <a:gd name="connsiteX912" fmla="*/ 104309 w 228600"/>
                <a:gd name="connsiteY912" fmla="*/ 215875 h 228600"/>
                <a:gd name="connsiteX913" fmla="*/ 104909 w 228600"/>
                <a:gd name="connsiteY913" fmla="*/ 211979 h 228600"/>
                <a:gd name="connsiteX914" fmla="*/ 105947 w 228600"/>
                <a:gd name="connsiteY914" fmla="*/ 210950 h 228600"/>
                <a:gd name="connsiteX915" fmla="*/ 106423 w 228600"/>
                <a:gd name="connsiteY915" fmla="*/ 212122 h 228600"/>
                <a:gd name="connsiteX916" fmla="*/ 107652 w 228600"/>
                <a:gd name="connsiteY916" fmla="*/ 212665 h 228600"/>
                <a:gd name="connsiteX917" fmla="*/ 108795 w 228600"/>
                <a:gd name="connsiteY917" fmla="*/ 211484 h 228600"/>
                <a:gd name="connsiteX918" fmla="*/ 108785 w 228600"/>
                <a:gd name="connsiteY918" fmla="*/ 209693 h 228600"/>
                <a:gd name="connsiteX919" fmla="*/ 109366 w 228600"/>
                <a:gd name="connsiteY919" fmla="*/ 208036 h 228600"/>
                <a:gd name="connsiteX920" fmla="*/ 110271 w 228600"/>
                <a:gd name="connsiteY920" fmla="*/ 208731 h 228600"/>
                <a:gd name="connsiteX921" fmla="*/ 110871 w 228600"/>
                <a:gd name="connsiteY921" fmla="*/ 211284 h 228600"/>
                <a:gd name="connsiteX922" fmla="*/ 112433 w 228600"/>
                <a:gd name="connsiteY922" fmla="*/ 21196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Lst>
              <a:rect l="l" t="t" r="r" b="b"/>
              <a:pathLst>
                <a:path w="228600" h="228600">
                  <a:moveTo>
                    <a:pt x="178422" y="1086"/>
                  </a:moveTo>
                  <a:lnTo>
                    <a:pt x="180813" y="1810"/>
                  </a:lnTo>
                  <a:lnTo>
                    <a:pt x="182204" y="2982"/>
                  </a:lnTo>
                  <a:lnTo>
                    <a:pt x="183071" y="4058"/>
                  </a:lnTo>
                  <a:lnTo>
                    <a:pt x="184395" y="4982"/>
                  </a:lnTo>
                  <a:lnTo>
                    <a:pt x="185385" y="5191"/>
                  </a:lnTo>
                  <a:lnTo>
                    <a:pt x="186147" y="8363"/>
                  </a:lnTo>
                  <a:lnTo>
                    <a:pt x="186547" y="12287"/>
                  </a:lnTo>
                  <a:lnTo>
                    <a:pt x="185947" y="13983"/>
                  </a:lnTo>
                  <a:lnTo>
                    <a:pt x="184185" y="14373"/>
                  </a:lnTo>
                  <a:lnTo>
                    <a:pt x="178680" y="18069"/>
                  </a:lnTo>
                  <a:lnTo>
                    <a:pt x="178546" y="21450"/>
                  </a:lnTo>
                  <a:lnTo>
                    <a:pt x="178623" y="23079"/>
                  </a:lnTo>
                  <a:lnTo>
                    <a:pt x="178737" y="24241"/>
                  </a:lnTo>
                  <a:lnTo>
                    <a:pt x="179318" y="25213"/>
                  </a:lnTo>
                  <a:lnTo>
                    <a:pt x="179318" y="26613"/>
                  </a:lnTo>
                  <a:lnTo>
                    <a:pt x="178708" y="28118"/>
                  </a:lnTo>
                  <a:lnTo>
                    <a:pt x="176308" y="30632"/>
                  </a:lnTo>
                  <a:lnTo>
                    <a:pt x="174641" y="32623"/>
                  </a:lnTo>
                  <a:lnTo>
                    <a:pt x="172774" y="35328"/>
                  </a:lnTo>
                  <a:lnTo>
                    <a:pt x="171727" y="35662"/>
                  </a:lnTo>
                  <a:lnTo>
                    <a:pt x="170898" y="36138"/>
                  </a:lnTo>
                  <a:lnTo>
                    <a:pt x="170145" y="34652"/>
                  </a:lnTo>
                  <a:lnTo>
                    <a:pt x="166002" y="32014"/>
                  </a:lnTo>
                  <a:lnTo>
                    <a:pt x="156410" y="30471"/>
                  </a:lnTo>
                  <a:lnTo>
                    <a:pt x="151829" y="28518"/>
                  </a:lnTo>
                  <a:lnTo>
                    <a:pt x="149819" y="28880"/>
                  </a:lnTo>
                  <a:lnTo>
                    <a:pt x="145923" y="26699"/>
                  </a:lnTo>
                  <a:lnTo>
                    <a:pt x="143256" y="27661"/>
                  </a:lnTo>
                  <a:lnTo>
                    <a:pt x="137599" y="31537"/>
                  </a:lnTo>
                  <a:lnTo>
                    <a:pt x="134541" y="31118"/>
                  </a:lnTo>
                  <a:lnTo>
                    <a:pt x="131274" y="28785"/>
                  </a:lnTo>
                  <a:lnTo>
                    <a:pt x="129150" y="28356"/>
                  </a:lnTo>
                  <a:lnTo>
                    <a:pt x="126654" y="29585"/>
                  </a:lnTo>
                  <a:lnTo>
                    <a:pt x="122663" y="34042"/>
                  </a:lnTo>
                  <a:lnTo>
                    <a:pt x="118596" y="36224"/>
                  </a:lnTo>
                  <a:lnTo>
                    <a:pt x="114958" y="35376"/>
                  </a:lnTo>
                  <a:lnTo>
                    <a:pt x="110062" y="35395"/>
                  </a:lnTo>
                  <a:lnTo>
                    <a:pt x="109538" y="37881"/>
                  </a:lnTo>
                  <a:lnTo>
                    <a:pt x="110480" y="39605"/>
                  </a:lnTo>
                  <a:lnTo>
                    <a:pt x="113157" y="42539"/>
                  </a:lnTo>
                  <a:lnTo>
                    <a:pt x="111900" y="44739"/>
                  </a:lnTo>
                  <a:lnTo>
                    <a:pt x="112833" y="46939"/>
                  </a:lnTo>
                  <a:lnTo>
                    <a:pt x="114577" y="47387"/>
                  </a:lnTo>
                  <a:lnTo>
                    <a:pt x="117215" y="47263"/>
                  </a:lnTo>
                  <a:lnTo>
                    <a:pt x="122082" y="50111"/>
                  </a:lnTo>
                  <a:lnTo>
                    <a:pt x="124216" y="53112"/>
                  </a:lnTo>
                  <a:lnTo>
                    <a:pt x="125578" y="56388"/>
                  </a:lnTo>
                  <a:lnTo>
                    <a:pt x="122606" y="54035"/>
                  </a:lnTo>
                  <a:lnTo>
                    <a:pt x="120635" y="51768"/>
                  </a:lnTo>
                  <a:lnTo>
                    <a:pt x="117882" y="50949"/>
                  </a:lnTo>
                  <a:lnTo>
                    <a:pt x="114062" y="49016"/>
                  </a:lnTo>
                  <a:lnTo>
                    <a:pt x="111662" y="48692"/>
                  </a:lnTo>
                  <a:lnTo>
                    <a:pt x="109109" y="50035"/>
                  </a:lnTo>
                  <a:lnTo>
                    <a:pt x="108909" y="51549"/>
                  </a:lnTo>
                  <a:lnTo>
                    <a:pt x="111662" y="54378"/>
                  </a:lnTo>
                  <a:lnTo>
                    <a:pt x="114176" y="56121"/>
                  </a:lnTo>
                  <a:lnTo>
                    <a:pt x="115510" y="57531"/>
                  </a:lnTo>
                  <a:lnTo>
                    <a:pt x="116396" y="60665"/>
                  </a:lnTo>
                  <a:lnTo>
                    <a:pt x="115891" y="61722"/>
                  </a:lnTo>
                  <a:lnTo>
                    <a:pt x="114958" y="62713"/>
                  </a:lnTo>
                  <a:lnTo>
                    <a:pt x="111976" y="60741"/>
                  </a:lnTo>
                  <a:lnTo>
                    <a:pt x="107414" y="53721"/>
                  </a:lnTo>
                  <a:lnTo>
                    <a:pt x="101051" y="52321"/>
                  </a:lnTo>
                  <a:lnTo>
                    <a:pt x="99984" y="53788"/>
                  </a:lnTo>
                  <a:lnTo>
                    <a:pt x="101241" y="57503"/>
                  </a:lnTo>
                  <a:lnTo>
                    <a:pt x="102146" y="58941"/>
                  </a:lnTo>
                  <a:lnTo>
                    <a:pt x="107681" y="62941"/>
                  </a:lnTo>
                  <a:lnTo>
                    <a:pt x="107242" y="63789"/>
                  </a:lnTo>
                  <a:lnTo>
                    <a:pt x="106432" y="64151"/>
                  </a:lnTo>
                  <a:lnTo>
                    <a:pt x="100242" y="61865"/>
                  </a:lnTo>
                  <a:lnTo>
                    <a:pt x="98441" y="58388"/>
                  </a:lnTo>
                  <a:lnTo>
                    <a:pt x="98013" y="53978"/>
                  </a:lnTo>
                  <a:lnTo>
                    <a:pt x="92297" y="50911"/>
                  </a:lnTo>
                  <a:lnTo>
                    <a:pt x="86906" y="47568"/>
                  </a:lnTo>
                  <a:lnTo>
                    <a:pt x="85697" y="44396"/>
                  </a:lnTo>
                  <a:lnTo>
                    <a:pt x="86811" y="43215"/>
                  </a:lnTo>
                  <a:lnTo>
                    <a:pt x="87602" y="40882"/>
                  </a:lnTo>
                  <a:lnTo>
                    <a:pt x="84640" y="41310"/>
                  </a:lnTo>
                  <a:lnTo>
                    <a:pt x="82782" y="42786"/>
                  </a:lnTo>
                  <a:lnTo>
                    <a:pt x="79782" y="44215"/>
                  </a:lnTo>
                  <a:lnTo>
                    <a:pt x="79658" y="46558"/>
                  </a:lnTo>
                  <a:lnTo>
                    <a:pt x="80134" y="48730"/>
                  </a:lnTo>
                  <a:lnTo>
                    <a:pt x="79143" y="51883"/>
                  </a:lnTo>
                  <a:lnTo>
                    <a:pt x="78172" y="57360"/>
                  </a:lnTo>
                  <a:lnTo>
                    <a:pt x="78781" y="60227"/>
                  </a:lnTo>
                  <a:lnTo>
                    <a:pt x="85297" y="68428"/>
                  </a:lnTo>
                  <a:lnTo>
                    <a:pt x="87525" y="74371"/>
                  </a:lnTo>
                  <a:lnTo>
                    <a:pt x="89125" y="76619"/>
                  </a:lnTo>
                  <a:lnTo>
                    <a:pt x="92459" y="79096"/>
                  </a:lnTo>
                  <a:lnTo>
                    <a:pt x="95936" y="83696"/>
                  </a:lnTo>
                  <a:lnTo>
                    <a:pt x="97403" y="86087"/>
                  </a:lnTo>
                  <a:lnTo>
                    <a:pt x="98450" y="90002"/>
                  </a:lnTo>
                  <a:lnTo>
                    <a:pt x="95527" y="92421"/>
                  </a:lnTo>
                  <a:lnTo>
                    <a:pt x="93831" y="92516"/>
                  </a:lnTo>
                  <a:lnTo>
                    <a:pt x="92888" y="91450"/>
                  </a:lnTo>
                  <a:lnTo>
                    <a:pt x="94202" y="88783"/>
                  </a:lnTo>
                  <a:lnTo>
                    <a:pt x="94012" y="87154"/>
                  </a:lnTo>
                  <a:lnTo>
                    <a:pt x="89497" y="84630"/>
                  </a:lnTo>
                  <a:lnTo>
                    <a:pt x="87592" y="85477"/>
                  </a:lnTo>
                  <a:lnTo>
                    <a:pt x="85392" y="87116"/>
                  </a:lnTo>
                  <a:lnTo>
                    <a:pt x="86649" y="90164"/>
                  </a:lnTo>
                  <a:lnTo>
                    <a:pt x="88059" y="92173"/>
                  </a:lnTo>
                  <a:lnTo>
                    <a:pt x="88773" y="94936"/>
                  </a:lnTo>
                  <a:lnTo>
                    <a:pt x="91478" y="94698"/>
                  </a:lnTo>
                  <a:lnTo>
                    <a:pt x="87840" y="97793"/>
                  </a:lnTo>
                  <a:lnTo>
                    <a:pt x="84420" y="99374"/>
                  </a:lnTo>
                  <a:lnTo>
                    <a:pt x="81058" y="99470"/>
                  </a:lnTo>
                  <a:lnTo>
                    <a:pt x="78915" y="99756"/>
                  </a:lnTo>
                  <a:lnTo>
                    <a:pt x="78172" y="100546"/>
                  </a:lnTo>
                  <a:lnTo>
                    <a:pt x="79915" y="101117"/>
                  </a:lnTo>
                  <a:lnTo>
                    <a:pt x="81334" y="101175"/>
                  </a:lnTo>
                  <a:lnTo>
                    <a:pt x="83649" y="102841"/>
                  </a:lnTo>
                  <a:lnTo>
                    <a:pt x="90231" y="104832"/>
                  </a:lnTo>
                  <a:lnTo>
                    <a:pt x="93374" y="107356"/>
                  </a:lnTo>
                  <a:lnTo>
                    <a:pt x="96460" y="107585"/>
                  </a:lnTo>
                  <a:lnTo>
                    <a:pt x="99556" y="112204"/>
                  </a:lnTo>
                  <a:lnTo>
                    <a:pt x="104918" y="113433"/>
                  </a:lnTo>
                  <a:lnTo>
                    <a:pt x="107975" y="118091"/>
                  </a:lnTo>
                  <a:lnTo>
                    <a:pt x="112033" y="119006"/>
                  </a:lnTo>
                  <a:lnTo>
                    <a:pt x="115538" y="120720"/>
                  </a:lnTo>
                  <a:lnTo>
                    <a:pt x="116557" y="122349"/>
                  </a:lnTo>
                  <a:lnTo>
                    <a:pt x="117072" y="125301"/>
                  </a:lnTo>
                  <a:lnTo>
                    <a:pt x="117300" y="131540"/>
                  </a:lnTo>
                  <a:lnTo>
                    <a:pt x="118063" y="136170"/>
                  </a:lnTo>
                  <a:lnTo>
                    <a:pt x="118091" y="137627"/>
                  </a:lnTo>
                  <a:lnTo>
                    <a:pt x="117901" y="139808"/>
                  </a:lnTo>
                  <a:lnTo>
                    <a:pt x="116948" y="140875"/>
                  </a:lnTo>
                  <a:lnTo>
                    <a:pt x="115662" y="140913"/>
                  </a:lnTo>
                  <a:lnTo>
                    <a:pt x="113138" y="137513"/>
                  </a:lnTo>
                  <a:lnTo>
                    <a:pt x="109281" y="133931"/>
                  </a:lnTo>
                  <a:lnTo>
                    <a:pt x="105204" y="129664"/>
                  </a:lnTo>
                  <a:lnTo>
                    <a:pt x="104042" y="128911"/>
                  </a:lnTo>
                  <a:lnTo>
                    <a:pt x="103089" y="128845"/>
                  </a:lnTo>
                  <a:lnTo>
                    <a:pt x="100908" y="130283"/>
                  </a:lnTo>
                  <a:lnTo>
                    <a:pt x="94850" y="131398"/>
                  </a:lnTo>
                  <a:lnTo>
                    <a:pt x="92012" y="132960"/>
                  </a:lnTo>
                  <a:lnTo>
                    <a:pt x="90945" y="133302"/>
                  </a:lnTo>
                  <a:lnTo>
                    <a:pt x="90650" y="134122"/>
                  </a:lnTo>
                  <a:lnTo>
                    <a:pt x="91983" y="134969"/>
                  </a:lnTo>
                  <a:lnTo>
                    <a:pt x="93612" y="136922"/>
                  </a:lnTo>
                  <a:lnTo>
                    <a:pt x="93612" y="139580"/>
                  </a:lnTo>
                  <a:lnTo>
                    <a:pt x="94965" y="142808"/>
                  </a:lnTo>
                  <a:lnTo>
                    <a:pt x="96707" y="143637"/>
                  </a:lnTo>
                  <a:lnTo>
                    <a:pt x="98975" y="143570"/>
                  </a:lnTo>
                  <a:lnTo>
                    <a:pt x="100279" y="144171"/>
                  </a:lnTo>
                  <a:lnTo>
                    <a:pt x="100613" y="145456"/>
                  </a:lnTo>
                  <a:lnTo>
                    <a:pt x="101937" y="146952"/>
                  </a:lnTo>
                  <a:lnTo>
                    <a:pt x="102804" y="148066"/>
                  </a:lnTo>
                  <a:lnTo>
                    <a:pt x="102775" y="148857"/>
                  </a:lnTo>
                  <a:lnTo>
                    <a:pt x="96441" y="150962"/>
                  </a:lnTo>
                  <a:lnTo>
                    <a:pt x="95117" y="151924"/>
                  </a:lnTo>
                  <a:lnTo>
                    <a:pt x="94002" y="152419"/>
                  </a:lnTo>
                  <a:lnTo>
                    <a:pt x="92355" y="151419"/>
                  </a:lnTo>
                  <a:lnTo>
                    <a:pt x="92259" y="148847"/>
                  </a:lnTo>
                  <a:lnTo>
                    <a:pt x="90088" y="147466"/>
                  </a:lnTo>
                  <a:lnTo>
                    <a:pt x="88097" y="146276"/>
                  </a:lnTo>
                  <a:lnTo>
                    <a:pt x="85706" y="145771"/>
                  </a:lnTo>
                  <a:lnTo>
                    <a:pt x="83677" y="143989"/>
                  </a:lnTo>
                  <a:lnTo>
                    <a:pt x="82353" y="145428"/>
                  </a:lnTo>
                  <a:lnTo>
                    <a:pt x="83411" y="150419"/>
                  </a:lnTo>
                  <a:lnTo>
                    <a:pt x="85706" y="153848"/>
                  </a:lnTo>
                  <a:lnTo>
                    <a:pt x="89554" y="163030"/>
                  </a:lnTo>
                  <a:lnTo>
                    <a:pt x="91297" y="168431"/>
                  </a:lnTo>
                  <a:lnTo>
                    <a:pt x="91650" y="171040"/>
                  </a:lnTo>
                  <a:lnTo>
                    <a:pt x="90783" y="175374"/>
                  </a:lnTo>
                  <a:lnTo>
                    <a:pt x="92679" y="178584"/>
                  </a:lnTo>
                  <a:lnTo>
                    <a:pt x="93974" y="181880"/>
                  </a:lnTo>
                  <a:lnTo>
                    <a:pt x="92555" y="181756"/>
                  </a:lnTo>
                  <a:lnTo>
                    <a:pt x="91317" y="180594"/>
                  </a:lnTo>
                  <a:lnTo>
                    <a:pt x="89240" y="179222"/>
                  </a:lnTo>
                  <a:lnTo>
                    <a:pt x="85220" y="173955"/>
                  </a:lnTo>
                  <a:lnTo>
                    <a:pt x="83820" y="170669"/>
                  </a:lnTo>
                  <a:lnTo>
                    <a:pt x="82144" y="170412"/>
                  </a:lnTo>
                  <a:lnTo>
                    <a:pt x="79229" y="170888"/>
                  </a:lnTo>
                  <a:lnTo>
                    <a:pt x="76048" y="177908"/>
                  </a:lnTo>
                  <a:lnTo>
                    <a:pt x="76058" y="181918"/>
                  </a:lnTo>
                  <a:lnTo>
                    <a:pt x="74409" y="180966"/>
                  </a:lnTo>
                  <a:lnTo>
                    <a:pt x="73000" y="179718"/>
                  </a:lnTo>
                  <a:lnTo>
                    <a:pt x="73171" y="175327"/>
                  </a:lnTo>
                  <a:lnTo>
                    <a:pt x="73029" y="173479"/>
                  </a:lnTo>
                  <a:lnTo>
                    <a:pt x="69161" y="167478"/>
                  </a:lnTo>
                  <a:lnTo>
                    <a:pt x="67389" y="166802"/>
                  </a:lnTo>
                  <a:lnTo>
                    <a:pt x="66561" y="164773"/>
                  </a:lnTo>
                  <a:lnTo>
                    <a:pt x="65132" y="162601"/>
                  </a:lnTo>
                  <a:lnTo>
                    <a:pt x="63294" y="163011"/>
                  </a:lnTo>
                  <a:lnTo>
                    <a:pt x="61789" y="163887"/>
                  </a:lnTo>
                  <a:lnTo>
                    <a:pt x="61379" y="167164"/>
                  </a:lnTo>
                  <a:lnTo>
                    <a:pt x="61227" y="170097"/>
                  </a:lnTo>
                  <a:lnTo>
                    <a:pt x="60103" y="172298"/>
                  </a:lnTo>
                  <a:lnTo>
                    <a:pt x="55979" y="168116"/>
                  </a:lnTo>
                  <a:lnTo>
                    <a:pt x="51826" y="160858"/>
                  </a:lnTo>
                  <a:lnTo>
                    <a:pt x="51721" y="156877"/>
                  </a:lnTo>
                  <a:lnTo>
                    <a:pt x="54759" y="153229"/>
                  </a:lnTo>
                  <a:lnTo>
                    <a:pt x="54397" y="150619"/>
                  </a:lnTo>
                  <a:lnTo>
                    <a:pt x="51521" y="145456"/>
                  </a:lnTo>
                  <a:lnTo>
                    <a:pt x="47368" y="142132"/>
                  </a:lnTo>
                  <a:lnTo>
                    <a:pt x="45044" y="141142"/>
                  </a:lnTo>
                  <a:lnTo>
                    <a:pt x="43948" y="137598"/>
                  </a:lnTo>
                  <a:lnTo>
                    <a:pt x="41729" y="135769"/>
                  </a:lnTo>
                  <a:lnTo>
                    <a:pt x="39929" y="134912"/>
                  </a:lnTo>
                  <a:lnTo>
                    <a:pt x="39577" y="133655"/>
                  </a:lnTo>
                  <a:lnTo>
                    <a:pt x="40120" y="132722"/>
                  </a:lnTo>
                  <a:lnTo>
                    <a:pt x="44482" y="129074"/>
                  </a:lnTo>
                  <a:lnTo>
                    <a:pt x="47035" y="123339"/>
                  </a:lnTo>
                  <a:lnTo>
                    <a:pt x="48302" y="123073"/>
                  </a:lnTo>
                  <a:lnTo>
                    <a:pt x="50911" y="124435"/>
                  </a:lnTo>
                  <a:lnTo>
                    <a:pt x="53845" y="124082"/>
                  </a:lnTo>
                  <a:lnTo>
                    <a:pt x="56245" y="120720"/>
                  </a:lnTo>
                  <a:lnTo>
                    <a:pt x="58284" y="118891"/>
                  </a:lnTo>
                  <a:lnTo>
                    <a:pt x="61722" y="119129"/>
                  </a:lnTo>
                  <a:lnTo>
                    <a:pt x="69485" y="123615"/>
                  </a:lnTo>
                  <a:lnTo>
                    <a:pt x="77829" y="126178"/>
                  </a:lnTo>
                  <a:lnTo>
                    <a:pt x="81992" y="128416"/>
                  </a:lnTo>
                  <a:lnTo>
                    <a:pt x="84354" y="130635"/>
                  </a:lnTo>
                  <a:lnTo>
                    <a:pt x="85601" y="131093"/>
                  </a:lnTo>
                  <a:lnTo>
                    <a:pt x="87582" y="131407"/>
                  </a:lnTo>
                  <a:lnTo>
                    <a:pt x="87497" y="129750"/>
                  </a:lnTo>
                  <a:lnTo>
                    <a:pt x="86868" y="128283"/>
                  </a:lnTo>
                  <a:lnTo>
                    <a:pt x="88516" y="127483"/>
                  </a:lnTo>
                  <a:lnTo>
                    <a:pt x="92983" y="127521"/>
                  </a:lnTo>
                  <a:lnTo>
                    <a:pt x="93793" y="126740"/>
                  </a:lnTo>
                  <a:lnTo>
                    <a:pt x="94622" y="125482"/>
                  </a:lnTo>
                  <a:lnTo>
                    <a:pt x="93698" y="124044"/>
                  </a:lnTo>
                  <a:lnTo>
                    <a:pt x="92221" y="123358"/>
                  </a:lnTo>
                  <a:lnTo>
                    <a:pt x="90640" y="123168"/>
                  </a:lnTo>
                  <a:lnTo>
                    <a:pt x="89602" y="122711"/>
                  </a:lnTo>
                  <a:lnTo>
                    <a:pt x="87916" y="123168"/>
                  </a:lnTo>
                  <a:lnTo>
                    <a:pt x="85297" y="122053"/>
                  </a:lnTo>
                  <a:lnTo>
                    <a:pt x="83934" y="121139"/>
                  </a:lnTo>
                  <a:lnTo>
                    <a:pt x="83144" y="120196"/>
                  </a:lnTo>
                  <a:lnTo>
                    <a:pt x="78581" y="118320"/>
                  </a:lnTo>
                  <a:lnTo>
                    <a:pt x="74257" y="115138"/>
                  </a:lnTo>
                  <a:lnTo>
                    <a:pt x="73276" y="116939"/>
                  </a:lnTo>
                  <a:lnTo>
                    <a:pt x="71524" y="117910"/>
                  </a:lnTo>
                  <a:lnTo>
                    <a:pt x="69038" y="118053"/>
                  </a:lnTo>
                  <a:lnTo>
                    <a:pt x="62046" y="116034"/>
                  </a:lnTo>
                  <a:lnTo>
                    <a:pt x="57751" y="117577"/>
                  </a:lnTo>
                  <a:lnTo>
                    <a:pt x="55407" y="117977"/>
                  </a:lnTo>
                  <a:lnTo>
                    <a:pt x="53616" y="118015"/>
                  </a:lnTo>
                  <a:lnTo>
                    <a:pt x="51416" y="118701"/>
                  </a:lnTo>
                  <a:lnTo>
                    <a:pt x="48873" y="119110"/>
                  </a:lnTo>
                  <a:lnTo>
                    <a:pt x="46673" y="116177"/>
                  </a:lnTo>
                  <a:lnTo>
                    <a:pt x="45749" y="113900"/>
                  </a:lnTo>
                  <a:lnTo>
                    <a:pt x="45101" y="113472"/>
                  </a:lnTo>
                  <a:lnTo>
                    <a:pt x="45072" y="115614"/>
                  </a:lnTo>
                  <a:lnTo>
                    <a:pt x="44368" y="117329"/>
                  </a:lnTo>
                  <a:lnTo>
                    <a:pt x="41139" y="118291"/>
                  </a:lnTo>
                  <a:lnTo>
                    <a:pt x="39281" y="116958"/>
                  </a:lnTo>
                  <a:lnTo>
                    <a:pt x="37852" y="112929"/>
                  </a:lnTo>
                  <a:lnTo>
                    <a:pt x="36052" y="107795"/>
                  </a:lnTo>
                  <a:lnTo>
                    <a:pt x="32881" y="103642"/>
                  </a:lnTo>
                  <a:lnTo>
                    <a:pt x="30299" y="102556"/>
                  </a:lnTo>
                  <a:lnTo>
                    <a:pt x="30080" y="100270"/>
                  </a:lnTo>
                  <a:lnTo>
                    <a:pt x="30309" y="98441"/>
                  </a:lnTo>
                  <a:lnTo>
                    <a:pt x="33404" y="97984"/>
                  </a:lnTo>
                  <a:lnTo>
                    <a:pt x="38243" y="99898"/>
                  </a:lnTo>
                  <a:lnTo>
                    <a:pt x="39243" y="99517"/>
                  </a:lnTo>
                  <a:lnTo>
                    <a:pt x="40329" y="98631"/>
                  </a:lnTo>
                  <a:lnTo>
                    <a:pt x="40120" y="96679"/>
                  </a:lnTo>
                  <a:lnTo>
                    <a:pt x="39414" y="94936"/>
                  </a:lnTo>
                  <a:lnTo>
                    <a:pt x="38081" y="94860"/>
                  </a:lnTo>
                  <a:lnTo>
                    <a:pt x="37157" y="95060"/>
                  </a:lnTo>
                  <a:lnTo>
                    <a:pt x="34176" y="94698"/>
                  </a:lnTo>
                  <a:lnTo>
                    <a:pt x="30356" y="95669"/>
                  </a:lnTo>
                  <a:lnTo>
                    <a:pt x="28585" y="94755"/>
                  </a:lnTo>
                  <a:lnTo>
                    <a:pt x="27994" y="93641"/>
                  </a:lnTo>
                  <a:lnTo>
                    <a:pt x="24794" y="90888"/>
                  </a:lnTo>
                  <a:lnTo>
                    <a:pt x="22032" y="87192"/>
                  </a:lnTo>
                  <a:lnTo>
                    <a:pt x="17555" y="84725"/>
                  </a:lnTo>
                  <a:lnTo>
                    <a:pt x="14631" y="77181"/>
                  </a:lnTo>
                  <a:lnTo>
                    <a:pt x="12173" y="73886"/>
                  </a:lnTo>
                  <a:lnTo>
                    <a:pt x="9554" y="71523"/>
                  </a:lnTo>
                  <a:lnTo>
                    <a:pt x="10126" y="71485"/>
                  </a:lnTo>
                  <a:lnTo>
                    <a:pt x="11116" y="71885"/>
                  </a:lnTo>
                  <a:lnTo>
                    <a:pt x="13021" y="73181"/>
                  </a:lnTo>
                  <a:lnTo>
                    <a:pt x="15040" y="73457"/>
                  </a:lnTo>
                  <a:lnTo>
                    <a:pt x="16145" y="72600"/>
                  </a:lnTo>
                  <a:lnTo>
                    <a:pt x="16783" y="71809"/>
                  </a:lnTo>
                  <a:lnTo>
                    <a:pt x="17193" y="70514"/>
                  </a:lnTo>
                  <a:lnTo>
                    <a:pt x="17364" y="68999"/>
                  </a:lnTo>
                  <a:lnTo>
                    <a:pt x="17698" y="68494"/>
                  </a:lnTo>
                  <a:lnTo>
                    <a:pt x="19250" y="68675"/>
                  </a:lnTo>
                  <a:lnTo>
                    <a:pt x="19745" y="68294"/>
                  </a:lnTo>
                  <a:lnTo>
                    <a:pt x="19727" y="66932"/>
                  </a:lnTo>
                  <a:lnTo>
                    <a:pt x="18726" y="65237"/>
                  </a:lnTo>
                  <a:lnTo>
                    <a:pt x="17850" y="63151"/>
                  </a:lnTo>
                  <a:lnTo>
                    <a:pt x="17850" y="62160"/>
                  </a:lnTo>
                  <a:lnTo>
                    <a:pt x="18584" y="61760"/>
                  </a:lnTo>
                  <a:lnTo>
                    <a:pt x="19793" y="60855"/>
                  </a:lnTo>
                  <a:lnTo>
                    <a:pt x="20441" y="59731"/>
                  </a:lnTo>
                  <a:lnTo>
                    <a:pt x="21727" y="59169"/>
                  </a:lnTo>
                  <a:lnTo>
                    <a:pt x="23622" y="59065"/>
                  </a:lnTo>
                  <a:lnTo>
                    <a:pt x="25737" y="58569"/>
                  </a:lnTo>
                  <a:lnTo>
                    <a:pt x="27108" y="57360"/>
                  </a:lnTo>
                  <a:lnTo>
                    <a:pt x="27308" y="56169"/>
                  </a:lnTo>
                  <a:lnTo>
                    <a:pt x="28166" y="52874"/>
                  </a:lnTo>
                  <a:lnTo>
                    <a:pt x="28728" y="51254"/>
                  </a:lnTo>
                  <a:lnTo>
                    <a:pt x="29632" y="49778"/>
                  </a:lnTo>
                  <a:lnTo>
                    <a:pt x="30119" y="47787"/>
                  </a:lnTo>
                  <a:lnTo>
                    <a:pt x="31090" y="45911"/>
                  </a:lnTo>
                  <a:lnTo>
                    <a:pt x="33109" y="45120"/>
                  </a:lnTo>
                  <a:lnTo>
                    <a:pt x="34938" y="44196"/>
                  </a:lnTo>
                  <a:lnTo>
                    <a:pt x="36319" y="41777"/>
                  </a:lnTo>
                  <a:lnTo>
                    <a:pt x="37100" y="39710"/>
                  </a:lnTo>
                  <a:lnTo>
                    <a:pt x="37100" y="38443"/>
                  </a:lnTo>
                  <a:lnTo>
                    <a:pt x="35938" y="36367"/>
                  </a:lnTo>
                  <a:lnTo>
                    <a:pt x="35081" y="34347"/>
                  </a:lnTo>
                  <a:lnTo>
                    <a:pt x="35309" y="31718"/>
                  </a:lnTo>
                  <a:lnTo>
                    <a:pt x="38938" y="31499"/>
                  </a:lnTo>
                  <a:lnTo>
                    <a:pt x="40205" y="31252"/>
                  </a:lnTo>
                  <a:lnTo>
                    <a:pt x="44920" y="31109"/>
                  </a:lnTo>
                  <a:lnTo>
                    <a:pt x="47073" y="29699"/>
                  </a:lnTo>
                  <a:lnTo>
                    <a:pt x="48559" y="29832"/>
                  </a:lnTo>
                  <a:lnTo>
                    <a:pt x="51664" y="31052"/>
                  </a:lnTo>
                  <a:lnTo>
                    <a:pt x="53054" y="30089"/>
                  </a:lnTo>
                  <a:lnTo>
                    <a:pt x="57112" y="28185"/>
                  </a:lnTo>
                  <a:lnTo>
                    <a:pt x="61122" y="22641"/>
                  </a:lnTo>
                  <a:lnTo>
                    <a:pt x="62827" y="21812"/>
                  </a:lnTo>
                  <a:lnTo>
                    <a:pt x="66723" y="21469"/>
                  </a:lnTo>
                  <a:lnTo>
                    <a:pt x="67942" y="20831"/>
                  </a:lnTo>
                  <a:lnTo>
                    <a:pt x="69361" y="20955"/>
                  </a:lnTo>
                  <a:lnTo>
                    <a:pt x="73724" y="22079"/>
                  </a:lnTo>
                  <a:lnTo>
                    <a:pt x="76200" y="22250"/>
                  </a:lnTo>
                  <a:lnTo>
                    <a:pt x="79143" y="21479"/>
                  </a:lnTo>
                  <a:lnTo>
                    <a:pt x="82382" y="20126"/>
                  </a:lnTo>
                  <a:lnTo>
                    <a:pt x="83191" y="15373"/>
                  </a:lnTo>
                  <a:lnTo>
                    <a:pt x="83963" y="14688"/>
                  </a:lnTo>
                  <a:lnTo>
                    <a:pt x="85973" y="14497"/>
                  </a:lnTo>
                  <a:lnTo>
                    <a:pt x="87497" y="14535"/>
                  </a:lnTo>
                  <a:lnTo>
                    <a:pt x="90431" y="14916"/>
                  </a:lnTo>
                  <a:lnTo>
                    <a:pt x="93917" y="15040"/>
                  </a:lnTo>
                  <a:lnTo>
                    <a:pt x="96155" y="12811"/>
                  </a:lnTo>
                  <a:lnTo>
                    <a:pt x="99689" y="12649"/>
                  </a:lnTo>
                  <a:lnTo>
                    <a:pt x="101327" y="12325"/>
                  </a:lnTo>
                  <a:lnTo>
                    <a:pt x="104061" y="12773"/>
                  </a:lnTo>
                  <a:lnTo>
                    <a:pt x="106718" y="12754"/>
                  </a:lnTo>
                  <a:lnTo>
                    <a:pt x="110119" y="11820"/>
                  </a:lnTo>
                  <a:lnTo>
                    <a:pt x="113291" y="10287"/>
                  </a:lnTo>
                  <a:lnTo>
                    <a:pt x="115767" y="10421"/>
                  </a:lnTo>
                  <a:lnTo>
                    <a:pt x="116777" y="10144"/>
                  </a:lnTo>
                  <a:lnTo>
                    <a:pt x="117348" y="9820"/>
                  </a:lnTo>
                  <a:lnTo>
                    <a:pt x="117967" y="7753"/>
                  </a:lnTo>
                  <a:lnTo>
                    <a:pt x="122625" y="7620"/>
                  </a:lnTo>
                  <a:lnTo>
                    <a:pt x="124206" y="7820"/>
                  </a:lnTo>
                  <a:lnTo>
                    <a:pt x="126807" y="7877"/>
                  </a:lnTo>
                  <a:lnTo>
                    <a:pt x="129512" y="6744"/>
                  </a:lnTo>
                  <a:lnTo>
                    <a:pt x="130321" y="6839"/>
                  </a:lnTo>
                  <a:lnTo>
                    <a:pt x="131683" y="9868"/>
                  </a:lnTo>
                  <a:lnTo>
                    <a:pt x="132398" y="10744"/>
                  </a:lnTo>
                  <a:lnTo>
                    <a:pt x="133865" y="11554"/>
                  </a:lnTo>
                  <a:lnTo>
                    <a:pt x="137141" y="13821"/>
                  </a:lnTo>
                  <a:lnTo>
                    <a:pt x="137732" y="13221"/>
                  </a:lnTo>
                  <a:lnTo>
                    <a:pt x="139103" y="12459"/>
                  </a:lnTo>
                  <a:lnTo>
                    <a:pt x="143028" y="13497"/>
                  </a:lnTo>
                  <a:lnTo>
                    <a:pt x="146771" y="15240"/>
                  </a:lnTo>
                  <a:lnTo>
                    <a:pt x="149914" y="17802"/>
                  </a:lnTo>
                  <a:lnTo>
                    <a:pt x="153410" y="17059"/>
                  </a:lnTo>
                  <a:lnTo>
                    <a:pt x="157286" y="15802"/>
                  </a:lnTo>
                  <a:lnTo>
                    <a:pt x="159811" y="15440"/>
                  </a:lnTo>
                  <a:lnTo>
                    <a:pt x="162554" y="15259"/>
                  </a:lnTo>
                  <a:lnTo>
                    <a:pt x="164182" y="14716"/>
                  </a:lnTo>
                  <a:lnTo>
                    <a:pt x="167888" y="15373"/>
                  </a:lnTo>
                  <a:lnTo>
                    <a:pt x="171708" y="13992"/>
                  </a:lnTo>
                  <a:lnTo>
                    <a:pt x="173546" y="12754"/>
                  </a:lnTo>
                  <a:lnTo>
                    <a:pt x="174079" y="11001"/>
                  </a:lnTo>
                  <a:lnTo>
                    <a:pt x="173774" y="7925"/>
                  </a:lnTo>
                  <a:lnTo>
                    <a:pt x="172907" y="4839"/>
                  </a:lnTo>
                  <a:lnTo>
                    <a:pt x="171993" y="3696"/>
                  </a:lnTo>
                  <a:lnTo>
                    <a:pt x="171698" y="2515"/>
                  </a:lnTo>
                  <a:lnTo>
                    <a:pt x="172222" y="1410"/>
                  </a:lnTo>
                  <a:lnTo>
                    <a:pt x="172812" y="648"/>
                  </a:lnTo>
                  <a:lnTo>
                    <a:pt x="175308" y="0"/>
                  </a:lnTo>
                  <a:lnTo>
                    <a:pt x="178422" y="1086"/>
                  </a:lnTo>
                  <a:close/>
                  <a:moveTo>
                    <a:pt x="137075" y="40053"/>
                  </a:moveTo>
                  <a:lnTo>
                    <a:pt x="133645" y="41300"/>
                  </a:lnTo>
                  <a:lnTo>
                    <a:pt x="130160" y="38929"/>
                  </a:lnTo>
                  <a:lnTo>
                    <a:pt x="130188" y="37519"/>
                  </a:lnTo>
                  <a:lnTo>
                    <a:pt x="132026" y="34652"/>
                  </a:lnTo>
                  <a:lnTo>
                    <a:pt x="133036" y="33804"/>
                  </a:lnTo>
                  <a:lnTo>
                    <a:pt x="135598" y="34033"/>
                  </a:lnTo>
                  <a:lnTo>
                    <a:pt x="137056" y="36004"/>
                  </a:lnTo>
                  <a:lnTo>
                    <a:pt x="137399" y="36938"/>
                  </a:lnTo>
                  <a:lnTo>
                    <a:pt x="136922" y="38519"/>
                  </a:lnTo>
                  <a:lnTo>
                    <a:pt x="137075" y="40053"/>
                  </a:lnTo>
                  <a:close/>
                  <a:moveTo>
                    <a:pt x="161449" y="46663"/>
                  </a:moveTo>
                  <a:lnTo>
                    <a:pt x="158420" y="47577"/>
                  </a:lnTo>
                  <a:lnTo>
                    <a:pt x="155086" y="44691"/>
                  </a:lnTo>
                  <a:lnTo>
                    <a:pt x="158305" y="43529"/>
                  </a:lnTo>
                  <a:lnTo>
                    <a:pt x="159801" y="44368"/>
                  </a:lnTo>
                  <a:lnTo>
                    <a:pt x="160868" y="45358"/>
                  </a:lnTo>
                  <a:lnTo>
                    <a:pt x="161449" y="46663"/>
                  </a:lnTo>
                  <a:close/>
                  <a:moveTo>
                    <a:pt x="154810" y="62112"/>
                  </a:moveTo>
                  <a:lnTo>
                    <a:pt x="153801" y="63284"/>
                  </a:lnTo>
                  <a:lnTo>
                    <a:pt x="153048" y="65304"/>
                  </a:lnTo>
                  <a:lnTo>
                    <a:pt x="152648" y="68189"/>
                  </a:lnTo>
                  <a:lnTo>
                    <a:pt x="151086" y="68256"/>
                  </a:lnTo>
                  <a:lnTo>
                    <a:pt x="150143" y="67675"/>
                  </a:lnTo>
                  <a:lnTo>
                    <a:pt x="149829" y="66580"/>
                  </a:lnTo>
                  <a:lnTo>
                    <a:pt x="149771" y="65199"/>
                  </a:lnTo>
                  <a:lnTo>
                    <a:pt x="149086" y="65256"/>
                  </a:lnTo>
                  <a:lnTo>
                    <a:pt x="148533" y="66751"/>
                  </a:lnTo>
                  <a:lnTo>
                    <a:pt x="148047" y="67428"/>
                  </a:lnTo>
                  <a:lnTo>
                    <a:pt x="146476" y="67571"/>
                  </a:lnTo>
                  <a:lnTo>
                    <a:pt x="144752" y="66647"/>
                  </a:lnTo>
                  <a:lnTo>
                    <a:pt x="144838" y="64656"/>
                  </a:lnTo>
                  <a:lnTo>
                    <a:pt x="144495" y="62341"/>
                  </a:lnTo>
                  <a:lnTo>
                    <a:pt x="144647" y="61532"/>
                  </a:lnTo>
                  <a:lnTo>
                    <a:pt x="149362" y="61331"/>
                  </a:lnTo>
                  <a:lnTo>
                    <a:pt x="150743" y="63037"/>
                  </a:lnTo>
                  <a:lnTo>
                    <a:pt x="152410" y="62046"/>
                  </a:lnTo>
                  <a:lnTo>
                    <a:pt x="153095" y="60979"/>
                  </a:lnTo>
                  <a:lnTo>
                    <a:pt x="155115" y="60312"/>
                  </a:lnTo>
                  <a:lnTo>
                    <a:pt x="154810" y="62112"/>
                  </a:lnTo>
                  <a:close/>
                  <a:moveTo>
                    <a:pt x="11535" y="81172"/>
                  </a:moveTo>
                  <a:lnTo>
                    <a:pt x="12116" y="83106"/>
                  </a:lnTo>
                  <a:lnTo>
                    <a:pt x="8782" y="81905"/>
                  </a:lnTo>
                  <a:lnTo>
                    <a:pt x="6354" y="80181"/>
                  </a:lnTo>
                  <a:lnTo>
                    <a:pt x="4344" y="75905"/>
                  </a:lnTo>
                  <a:lnTo>
                    <a:pt x="67" y="71038"/>
                  </a:lnTo>
                  <a:lnTo>
                    <a:pt x="0" y="69618"/>
                  </a:lnTo>
                  <a:lnTo>
                    <a:pt x="1629" y="68542"/>
                  </a:lnTo>
                  <a:lnTo>
                    <a:pt x="5144" y="67780"/>
                  </a:lnTo>
                  <a:lnTo>
                    <a:pt x="6563" y="68571"/>
                  </a:lnTo>
                  <a:lnTo>
                    <a:pt x="7477" y="69390"/>
                  </a:lnTo>
                  <a:lnTo>
                    <a:pt x="7763" y="70323"/>
                  </a:lnTo>
                  <a:lnTo>
                    <a:pt x="5772" y="72190"/>
                  </a:lnTo>
                  <a:lnTo>
                    <a:pt x="5363" y="73038"/>
                  </a:lnTo>
                  <a:lnTo>
                    <a:pt x="6896" y="74714"/>
                  </a:lnTo>
                  <a:lnTo>
                    <a:pt x="6877" y="75390"/>
                  </a:lnTo>
                  <a:lnTo>
                    <a:pt x="7515" y="78639"/>
                  </a:lnTo>
                  <a:lnTo>
                    <a:pt x="8268" y="79858"/>
                  </a:lnTo>
                  <a:lnTo>
                    <a:pt x="10202" y="80839"/>
                  </a:lnTo>
                  <a:lnTo>
                    <a:pt x="11535" y="81172"/>
                  </a:lnTo>
                  <a:close/>
                  <a:moveTo>
                    <a:pt x="180804" y="84725"/>
                  </a:moveTo>
                  <a:lnTo>
                    <a:pt x="180337" y="86763"/>
                  </a:lnTo>
                  <a:lnTo>
                    <a:pt x="184033" y="90145"/>
                  </a:lnTo>
                  <a:lnTo>
                    <a:pt x="185290" y="92288"/>
                  </a:lnTo>
                  <a:lnTo>
                    <a:pt x="185757" y="94364"/>
                  </a:lnTo>
                  <a:lnTo>
                    <a:pt x="185443" y="94964"/>
                  </a:lnTo>
                  <a:lnTo>
                    <a:pt x="184042" y="93840"/>
                  </a:lnTo>
                  <a:lnTo>
                    <a:pt x="182890" y="93478"/>
                  </a:lnTo>
                  <a:lnTo>
                    <a:pt x="183280" y="94964"/>
                  </a:lnTo>
                  <a:lnTo>
                    <a:pt x="184461" y="96241"/>
                  </a:lnTo>
                  <a:lnTo>
                    <a:pt x="182366" y="96974"/>
                  </a:lnTo>
                  <a:lnTo>
                    <a:pt x="180270" y="96936"/>
                  </a:lnTo>
                  <a:lnTo>
                    <a:pt x="174136" y="95155"/>
                  </a:lnTo>
                  <a:lnTo>
                    <a:pt x="172727" y="93259"/>
                  </a:lnTo>
                  <a:lnTo>
                    <a:pt x="176394" y="90411"/>
                  </a:lnTo>
                  <a:lnTo>
                    <a:pt x="177137" y="89259"/>
                  </a:lnTo>
                  <a:lnTo>
                    <a:pt x="174546" y="89373"/>
                  </a:lnTo>
                  <a:lnTo>
                    <a:pt x="171774" y="92755"/>
                  </a:lnTo>
                  <a:lnTo>
                    <a:pt x="167336" y="91269"/>
                  </a:lnTo>
                  <a:lnTo>
                    <a:pt x="165974" y="89906"/>
                  </a:lnTo>
                  <a:lnTo>
                    <a:pt x="165668" y="89173"/>
                  </a:lnTo>
                  <a:lnTo>
                    <a:pt x="167421" y="86163"/>
                  </a:lnTo>
                  <a:lnTo>
                    <a:pt x="170545" y="86268"/>
                  </a:lnTo>
                  <a:lnTo>
                    <a:pt x="172193" y="85592"/>
                  </a:lnTo>
                  <a:lnTo>
                    <a:pt x="174241" y="84639"/>
                  </a:lnTo>
                  <a:lnTo>
                    <a:pt x="174260" y="83211"/>
                  </a:lnTo>
                  <a:lnTo>
                    <a:pt x="179137" y="82887"/>
                  </a:lnTo>
                  <a:lnTo>
                    <a:pt x="180804" y="84725"/>
                  </a:lnTo>
                  <a:close/>
                  <a:moveTo>
                    <a:pt x="113386" y="90611"/>
                  </a:moveTo>
                  <a:lnTo>
                    <a:pt x="112138" y="91012"/>
                  </a:lnTo>
                  <a:lnTo>
                    <a:pt x="113386" y="88268"/>
                  </a:lnTo>
                  <a:lnTo>
                    <a:pt x="115596" y="86849"/>
                  </a:lnTo>
                  <a:lnTo>
                    <a:pt x="114767" y="89154"/>
                  </a:lnTo>
                  <a:lnTo>
                    <a:pt x="113386" y="90611"/>
                  </a:lnTo>
                  <a:close/>
                  <a:moveTo>
                    <a:pt x="110490" y="92116"/>
                  </a:moveTo>
                  <a:lnTo>
                    <a:pt x="109300" y="93278"/>
                  </a:lnTo>
                  <a:lnTo>
                    <a:pt x="107452" y="92774"/>
                  </a:lnTo>
                  <a:lnTo>
                    <a:pt x="105518" y="88887"/>
                  </a:lnTo>
                  <a:lnTo>
                    <a:pt x="110490" y="92116"/>
                  </a:lnTo>
                  <a:close/>
                  <a:moveTo>
                    <a:pt x="100755" y="97450"/>
                  </a:moveTo>
                  <a:lnTo>
                    <a:pt x="102270" y="101165"/>
                  </a:lnTo>
                  <a:lnTo>
                    <a:pt x="103690" y="102413"/>
                  </a:lnTo>
                  <a:lnTo>
                    <a:pt x="106661" y="103889"/>
                  </a:lnTo>
                  <a:lnTo>
                    <a:pt x="108061" y="104080"/>
                  </a:lnTo>
                  <a:lnTo>
                    <a:pt x="113138" y="106747"/>
                  </a:lnTo>
                  <a:lnTo>
                    <a:pt x="119034" y="107280"/>
                  </a:lnTo>
                  <a:lnTo>
                    <a:pt x="119796" y="108052"/>
                  </a:lnTo>
                  <a:lnTo>
                    <a:pt x="120520" y="110100"/>
                  </a:lnTo>
                  <a:lnTo>
                    <a:pt x="121720" y="111709"/>
                  </a:lnTo>
                  <a:lnTo>
                    <a:pt x="122025" y="112957"/>
                  </a:lnTo>
                  <a:lnTo>
                    <a:pt x="121396" y="114348"/>
                  </a:lnTo>
                  <a:lnTo>
                    <a:pt x="122263" y="118586"/>
                  </a:lnTo>
                  <a:lnTo>
                    <a:pt x="123749" y="122606"/>
                  </a:lnTo>
                  <a:lnTo>
                    <a:pt x="125988" y="124549"/>
                  </a:lnTo>
                  <a:lnTo>
                    <a:pt x="128778" y="125139"/>
                  </a:lnTo>
                  <a:lnTo>
                    <a:pt x="131436" y="125054"/>
                  </a:lnTo>
                  <a:lnTo>
                    <a:pt x="132102" y="125854"/>
                  </a:lnTo>
                  <a:lnTo>
                    <a:pt x="131836" y="129359"/>
                  </a:lnTo>
                  <a:lnTo>
                    <a:pt x="130712" y="130731"/>
                  </a:lnTo>
                  <a:lnTo>
                    <a:pt x="129797" y="131064"/>
                  </a:lnTo>
                  <a:lnTo>
                    <a:pt x="129007" y="130702"/>
                  </a:lnTo>
                  <a:lnTo>
                    <a:pt x="128283" y="129883"/>
                  </a:lnTo>
                  <a:lnTo>
                    <a:pt x="127502" y="129492"/>
                  </a:lnTo>
                  <a:lnTo>
                    <a:pt x="125978" y="129426"/>
                  </a:lnTo>
                  <a:lnTo>
                    <a:pt x="124863" y="128016"/>
                  </a:lnTo>
                  <a:lnTo>
                    <a:pt x="122034" y="126082"/>
                  </a:lnTo>
                  <a:lnTo>
                    <a:pt x="121511" y="124921"/>
                  </a:lnTo>
                  <a:lnTo>
                    <a:pt x="121415" y="123139"/>
                  </a:lnTo>
                  <a:lnTo>
                    <a:pt x="120215" y="121825"/>
                  </a:lnTo>
                  <a:lnTo>
                    <a:pt x="119110" y="119329"/>
                  </a:lnTo>
                  <a:lnTo>
                    <a:pt x="118063" y="118634"/>
                  </a:lnTo>
                  <a:lnTo>
                    <a:pt x="117482" y="117377"/>
                  </a:lnTo>
                  <a:lnTo>
                    <a:pt x="117434" y="116843"/>
                  </a:lnTo>
                  <a:lnTo>
                    <a:pt x="113319" y="116472"/>
                  </a:lnTo>
                  <a:lnTo>
                    <a:pt x="109919" y="116462"/>
                  </a:lnTo>
                  <a:lnTo>
                    <a:pt x="107032" y="115043"/>
                  </a:lnTo>
                  <a:lnTo>
                    <a:pt x="106137" y="111319"/>
                  </a:lnTo>
                  <a:lnTo>
                    <a:pt x="104423" y="110319"/>
                  </a:lnTo>
                  <a:lnTo>
                    <a:pt x="103137" y="109261"/>
                  </a:lnTo>
                  <a:lnTo>
                    <a:pt x="102070" y="107795"/>
                  </a:lnTo>
                  <a:lnTo>
                    <a:pt x="99365" y="105099"/>
                  </a:lnTo>
                  <a:lnTo>
                    <a:pt x="96374" y="102841"/>
                  </a:lnTo>
                  <a:lnTo>
                    <a:pt x="93479" y="101346"/>
                  </a:lnTo>
                  <a:lnTo>
                    <a:pt x="90411" y="100365"/>
                  </a:lnTo>
                  <a:lnTo>
                    <a:pt x="87916" y="101518"/>
                  </a:lnTo>
                  <a:lnTo>
                    <a:pt x="86459" y="101251"/>
                  </a:lnTo>
                  <a:lnTo>
                    <a:pt x="86163" y="100470"/>
                  </a:lnTo>
                  <a:lnTo>
                    <a:pt x="89268" y="98917"/>
                  </a:lnTo>
                  <a:lnTo>
                    <a:pt x="93536" y="95945"/>
                  </a:lnTo>
                  <a:lnTo>
                    <a:pt x="96536" y="94964"/>
                  </a:lnTo>
                  <a:lnTo>
                    <a:pt x="97993" y="94840"/>
                  </a:lnTo>
                  <a:lnTo>
                    <a:pt x="100755" y="97450"/>
                  </a:lnTo>
                  <a:close/>
                  <a:moveTo>
                    <a:pt x="134417" y="102565"/>
                  </a:moveTo>
                  <a:lnTo>
                    <a:pt x="131598" y="103394"/>
                  </a:lnTo>
                  <a:lnTo>
                    <a:pt x="130845" y="103261"/>
                  </a:lnTo>
                  <a:lnTo>
                    <a:pt x="131474" y="102213"/>
                  </a:lnTo>
                  <a:lnTo>
                    <a:pt x="131522" y="101775"/>
                  </a:lnTo>
                  <a:lnTo>
                    <a:pt x="128702" y="99851"/>
                  </a:lnTo>
                  <a:lnTo>
                    <a:pt x="129035" y="97355"/>
                  </a:lnTo>
                  <a:lnTo>
                    <a:pt x="129369" y="96717"/>
                  </a:lnTo>
                  <a:lnTo>
                    <a:pt x="131464" y="98022"/>
                  </a:lnTo>
                  <a:lnTo>
                    <a:pt x="131922" y="100194"/>
                  </a:lnTo>
                  <a:lnTo>
                    <a:pt x="134417" y="102565"/>
                  </a:lnTo>
                  <a:close/>
                  <a:moveTo>
                    <a:pt x="27813" y="109404"/>
                  </a:moveTo>
                  <a:lnTo>
                    <a:pt x="26775" y="109671"/>
                  </a:lnTo>
                  <a:lnTo>
                    <a:pt x="25880" y="109490"/>
                  </a:lnTo>
                  <a:lnTo>
                    <a:pt x="25070" y="109642"/>
                  </a:lnTo>
                  <a:lnTo>
                    <a:pt x="24279" y="110290"/>
                  </a:lnTo>
                  <a:lnTo>
                    <a:pt x="24365" y="107595"/>
                  </a:lnTo>
                  <a:lnTo>
                    <a:pt x="25289" y="104232"/>
                  </a:lnTo>
                  <a:lnTo>
                    <a:pt x="26413" y="102270"/>
                  </a:lnTo>
                  <a:lnTo>
                    <a:pt x="28004" y="101356"/>
                  </a:lnTo>
                  <a:lnTo>
                    <a:pt x="28680" y="102899"/>
                  </a:lnTo>
                  <a:lnTo>
                    <a:pt x="28556" y="108385"/>
                  </a:lnTo>
                  <a:lnTo>
                    <a:pt x="27813" y="109404"/>
                  </a:lnTo>
                  <a:close/>
                  <a:moveTo>
                    <a:pt x="172355" y="122672"/>
                  </a:moveTo>
                  <a:lnTo>
                    <a:pt x="169802" y="124587"/>
                  </a:lnTo>
                  <a:lnTo>
                    <a:pt x="166954" y="121815"/>
                  </a:lnTo>
                  <a:lnTo>
                    <a:pt x="166488" y="120920"/>
                  </a:lnTo>
                  <a:lnTo>
                    <a:pt x="168583" y="119796"/>
                  </a:lnTo>
                  <a:lnTo>
                    <a:pt x="169622" y="118072"/>
                  </a:lnTo>
                  <a:lnTo>
                    <a:pt x="168783" y="115948"/>
                  </a:lnTo>
                  <a:lnTo>
                    <a:pt x="165878" y="112805"/>
                  </a:lnTo>
                  <a:lnTo>
                    <a:pt x="165735" y="110576"/>
                  </a:lnTo>
                  <a:lnTo>
                    <a:pt x="170183" y="109633"/>
                  </a:lnTo>
                  <a:lnTo>
                    <a:pt x="172803" y="111576"/>
                  </a:lnTo>
                  <a:lnTo>
                    <a:pt x="174136" y="111709"/>
                  </a:lnTo>
                  <a:lnTo>
                    <a:pt x="173622" y="113567"/>
                  </a:lnTo>
                  <a:lnTo>
                    <a:pt x="173850" y="114167"/>
                  </a:lnTo>
                  <a:lnTo>
                    <a:pt x="174050" y="119787"/>
                  </a:lnTo>
                  <a:lnTo>
                    <a:pt x="172812" y="120577"/>
                  </a:lnTo>
                  <a:lnTo>
                    <a:pt x="172612" y="122120"/>
                  </a:lnTo>
                  <a:lnTo>
                    <a:pt x="172355" y="122672"/>
                  </a:lnTo>
                  <a:close/>
                  <a:moveTo>
                    <a:pt x="29728" y="118901"/>
                  </a:moveTo>
                  <a:lnTo>
                    <a:pt x="28403" y="119272"/>
                  </a:lnTo>
                  <a:lnTo>
                    <a:pt x="26727" y="116024"/>
                  </a:lnTo>
                  <a:lnTo>
                    <a:pt x="26118" y="113776"/>
                  </a:lnTo>
                  <a:lnTo>
                    <a:pt x="26823" y="113652"/>
                  </a:lnTo>
                  <a:lnTo>
                    <a:pt x="27490" y="113910"/>
                  </a:lnTo>
                  <a:lnTo>
                    <a:pt x="28194" y="114757"/>
                  </a:lnTo>
                  <a:lnTo>
                    <a:pt x="28194" y="115624"/>
                  </a:lnTo>
                  <a:lnTo>
                    <a:pt x="28480" y="116557"/>
                  </a:lnTo>
                  <a:lnTo>
                    <a:pt x="29213" y="117672"/>
                  </a:lnTo>
                  <a:lnTo>
                    <a:pt x="29728" y="118901"/>
                  </a:lnTo>
                  <a:close/>
                  <a:moveTo>
                    <a:pt x="25822" y="117072"/>
                  </a:moveTo>
                  <a:lnTo>
                    <a:pt x="26156" y="120996"/>
                  </a:lnTo>
                  <a:lnTo>
                    <a:pt x="28042" y="121729"/>
                  </a:lnTo>
                  <a:lnTo>
                    <a:pt x="30547" y="125254"/>
                  </a:lnTo>
                  <a:lnTo>
                    <a:pt x="30337" y="127054"/>
                  </a:lnTo>
                  <a:lnTo>
                    <a:pt x="29813" y="127673"/>
                  </a:lnTo>
                  <a:lnTo>
                    <a:pt x="25661" y="126006"/>
                  </a:lnTo>
                  <a:lnTo>
                    <a:pt x="24670" y="126759"/>
                  </a:lnTo>
                  <a:lnTo>
                    <a:pt x="23460" y="126454"/>
                  </a:lnTo>
                  <a:lnTo>
                    <a:pt x="22708" y="124501"/>
                  </a:lnTo>
                  <a:lnTo>
                    <a:pt x="22793" y="123816"/>
                  </a:lnTo>
                  <a:lnTo>
                    <a:pt x="22117" y="122644"/>
                  </a:lnTo>
                  <a:lnTo>
                    <a:pt x="21546" y="122120"/>
                  </a:lnTo>
                  <a:lnTo>
                    <a:pt x="19917" y="123673"/>
                  </a:lnTo>
                  <a:lnTo>
                    <a:pt x="18888" y="123958"/>
                  </a:lnTo>
                  <a:lnTo>
                    <a:pt x="18888" y="122539"/>
                  </a:lnTo>
                  <a:lnTo>
                    <a:pt x="20403" y="118634"/>
                  </a:lnTo>
                  <a:lnTo>
                    <a:pt x="21107" y="117977"/>
                  </a:lnTo>
                  <a:lnTo>
                    <a:pt x="22346" y="119262"/>
                  </a:lnTo>
                  <a:lnTo>
                    <a:pt x="23365" y="118786"/>
                  </a:lnTo>
                  <a:lnTo>
                    <a:pt x="24136" y="116672"/>
                  </a:lnTo>
                  <a:lnTo>
                    <a:pt x="24184" y="114567"/>
                  </a:lnTo>
                  <a:lnTo>
                    <a:pt x="24537" y="113948"/>
                  </a:lnTo>
                  <a:lnTo>
                    <a:pt x="25822" y="117072"/>
                  </a:lnTo>
                  <a:close/>
                  <a:moveTo>
                    <a:pt x="104375" y="132560"/>
                  </a:moveTo>
                  <a:lnTo>
                    <a:pt x="103318" y="133388"/>
                  </a:lnTo>
                  <a:lnTo>
                    <a:pt x="102127" y="133350"/>
                  </a:lnTo>
                  <a:lnTo>
                    <a:pt x="101279" y="133045"/>
                  </a:lnTo>
                  <a:lnTo>
                    <a:pt x="100861" y="132379"/>
                  </a:lnTo>
                  <a:lnTo>
                    <a:pt x="101385" y="132064"/>
                  </a:lnTo>
                  <a:lnTo>
                    <a:pt x="102004" y="130721"/>
                  </a:lnTo>
                  <a:lnTo>
                    <a:pt x="102575" y="130359"/>
                  </a:lnTo>
                  <a:lnTo>
                    <a:pt x="103423" y="130531"/>
                  </a:lnTo>
                  <a:lnTo>
                    <a:pt x="103947" y="131074"/>
                  </a:lnTo>
                  <a:lnTo>
                    <a:pt x="104375" y="132560"/>
                  </a:lnTo>
                  <a:close/>
                  <a:moveTo>
                    <a:pt x="142885" y="138160"/>
                  </a:moveTo>
                  <a:lnTo>
                    <a:pt x="142094" y="140418"/>
                  </a:lnTo>
                  <a:lnTo>
                    <a:pt x="140008" y="137789"/>
                  </a:lnTo>
                  <a:lnTo>
                    <a:pt x="137722" y="135989"/>
                  </a:lnTo>
                  <a:lnTo>
                    <a:pt x="136865" y="134408"/>
                  </a:lnTo>
                  <a:lnTo>
                    <a:pt x="135474" y="133455"/>
                  </a:lnTo>
                  <a:lnTo>
                    <a:pt x="135094" y="131331"/>
                  </a:lnTo>
                  <a:lnTo>
                    <a:pt x="136779" y="130464"/>
                  </a:lnTo>
                  <a:lnTo>
                    <a:pt x="137503" y="130378"/>
                  </a:lnTo>
                  <a:lnTo>
                    <a:pt x="139237" y="132960"/>
                  </a:lnTo>
                  <a:lnTo>
                    <a:pt x="141942" y="133255"/>
                  </a:lnTo>
                  <a:lnTo>
                    <a:pt x="141732" y="134846"/>
                  </a:lnTo>
                  <a:lnTo>
                    <a:pt x="142590" y="136893"/>
                  </a:lnTo>
                  <a:lnTo>
                    <a:pt x="142885" y="138160"/>
                  </a:lnTo>
                  <a:close/>
                  <a:moveTo>
                    <a:pt x="33204" y="136627"/>
                  </a:moveTo>
                  <a:lnTo>
                    <a:pt x="36024" y="139903"/>
                  </a:lnTo>
                  <a:lnTo>
                    <a:pt x="33747" y="139094"/>
                  </a:lnTo>
                  <a:lnTo>
                    <a:pt x="31328" y="141361"/>
                  </a:lnTo>
                  <a:lnTo>
                    <a:pt x="28261" y="138713"/>
                  </a:lnTo>
                  <a:lnTo>
                    <a:pt x="26423" y="136027"/>
                  </a:lnTo>
                  <a:lnTo>
                    <a:pt x="26013" y="134950"/>
                  </a:lnTo>
                  <a:lnTo>
                    <a:pt x="27937" y="132436"/>
                  </a:lnTo>
                  <a:lnTo>
                    <a:pt x="29728" y="135017"/>
                  </a:lnTo>
                  <a:lnTo>
                    <a:pt x="31899" y="135427"/>
                  </a:lnTo>
                  <a:lnTo>
                    <a:pt x="33204" y="136627"/>
                  </a:lnTo>
                  <a:close/>
                  <a:moveTo>
                    <a:pt x="191881" y="136417"/>
                  </a:moveTo>
                  <a:lnTo>
                    <a:pt x="195168" y="137531"/>
                  </a:lnTo>
                  <a:lnTo>
                    <a:pt x="196082" y="137408"/>
                  </a:lnTo>
                  <a:lnTo>
                    <a:pt x="197634" y="137808"/>
                  </a:lnTo>
                  <a:lnTo>
                    <a:pt x="198044" y="139846"/>
                  </a:lnTo>
                  <a:lnTo>
                    <a:pt x="195987" y="140141"/>
                  </a:lnTo>
                  <a:lnTo>
                    <a:pt x="192424" y="142018"/>
                  </a:lnTo>
                  <a:lnTo>
                    <a:pt x="190910" y="141608"/>
                  </a:lnTo>
                  <a:lnTo>
                    <a:pt x="189100" y="139980"/>
                  </a:lnTo>
                  <a:lnTo>
                    <a:pt x="186224" y="139808"/>
                  </a:lnTo>
                  <a:lnTo>
                    <a:pt x="185376" y="139360"/>
                  </a:lnTo>
                  <a:lnTo>
                    <a:pt x="186919" y="137436"/>
                  </a:lnTo>
                  <a:lnTo>
                    <a:pt x="189719" y="136465"/>
                  </a:lnTo>
                  <a:lnTo>
                    <a:pt x="191881" y="136417"/>
                  </a:lnTo>
                  <a:close/>
                  <a:moveTo>
                    <a:pt x="125892" y="144304"/>
                  </a:moveTo>
                  <a:lnTo>
                    <a:pt x="124102" y="145933"/>
                  </a:lnTo>
                  <a:lnTo>
                    <a:pt x="123797" y="143485"/>
                  </a:lnTo>
                  <a:lnTo>
                    <a:pt x="124949" y="140903"/>
                  </a:lnTo>
                  <a:lnTo>
                    <a:pt x="126521" y="140741"/>
                  </a:lnTo>
                  <a:lnTo>
                    <a:pt x="127102" y="141875"/>
                  </a:lnTo>
                  <a:lnTo>
                    <a:pt x="125892" y="144304"/>
                  </a:lnTo>
                  <a:close/>
                  <a:moveTo>
                    <a:pt x="149952" y="143542"/>
                  </a:moveTo>
                  <a:lnTo>
                    <a:pt x="148962" y="145713"/>
                  </a:lnTo>
                  <a:lnTo>
                    <a:pt x="147295" y="145380"/>
                  </a:lnTo>
                  <a:lnTo>
                    <a:pt x="144504" y="143047"/>
                  </a:lnTo>
                  <a:lnTo>
                    <a:pt x="143552" y="141989"/>
                  </a:lnTo>
                  <a:lnTo>
                    <a:pt x="143028" y="140951"/>
                  </a:lnTo>
                  <a:lnTo>
                    <a:pt x="144171" y="140827"/>
                  </a:lnTo>
                  <a:lnTo>
                    <a:pt x="145571" y="141932"/>
                  </a:lnTo>
                  <a:lnTo>
                    <a:pt x="149143" y="142513"/>
                  </a:lnTo>
                  <a:lnTo>
                    <a:pt x="149952" y="143542"/>
                  </a:lnTo>
                  <a:close/>
                  <a:moveTo>
                    <a:pt x="170622" y="145904"/>
                  </a:moveTo>
                  <a:lnTo>
                    <a:pt x="169374" y="146037"/>
                  </a:lnTo>
                  <a:lnTo>
                    <a:pt x="169755" y="144694"/>
                  </a:lnTo>
                  <a:lnTo>
                    <a:pt x="172145" y="142361"/>
                  </a:lnTo>
                  <a:lnTo>
                    <a:pt x="175499" y="142247"/>
                  </a:lnTo>
                  <a:lnTo>
                    <a:pt x="178546" y="141075"/>
                  </a:lnTo>
                  <a:lnTo>
                    <a:pt x="179232" y="141037"/>
                  </a:lnTo>
                  <a:lnTo>
                    <a:pt x="177775" y="142875"/>
                  </a:lnTo>
                  <a:lnTo>
                    <a:pt x="175317" y="144590"/>
                  </a:lnTo>
                  <a:lnTo>
                    <a:pt x="170622" y="145904"/>
                  </a:lnTo>
                  <a:close/>
                  <a:moveTo>
                    <a:pt x="153877" y="149600"/>
                  </a:moveTo>
                  <a:lnTo>
                    <a:pt x="151315" y="149809"/>
                  </a:lnTo>
                  <a:lnTo>
                    <a:pt x="151467" y="147247"/>
                  </a:lnTo>
                  <a:lnTo>
                    <a:pt x="152419" y="146580"/>
                  </a:lnTo>
                  <a:lnTo>
                    <a:pt x="155486" y="147857"/>
                  </a:lnTo>
                  <a:lnTo>
                    <a:pt x="155334" y="148657"/>
                  </a:lnTo>
                  <a:lnTo>
                    <a:pt x="153877" y="149600"/>
                  </a:lnTo>
                  <a:close/>
                  <a:moveTo>
                    <a:pt x="141590" y="147104"/>
                  </a:moveTo>
                  <a:lnTo>
                    <a:pt x="141456" y="150581"/>
                  </a:lnTo>
                  <a:lnTo>
                    <a:pt x="140751" y="150552"/>
                  </a:lnTo>
                  <a:lnTo>
                    <a:pt x="140341" y="150019"/>
                  </a:lnTo>
                  <a:lnTo>
                    <a:pt x="140322" y="148685"/>
                  </a:lnTo>
                  <a:lnTo>
                    <a:pt x="140627" y="146590"/>
                  </a:lnTo>
                  <a:lnTo>
                    <a:pt x="141590" y="147104"/>
                  </a:lnTo>
                  <a:close/>
                  <a:moveTo>
                    <a:pt x="128026" y="152105"/>
                  </a:moveTo>
                  <a:lnTo>
                    <a:pt x="126502" y="153124"/>
                  </a:lnTo>
                  <a:lnTo>
                    <a:pt x="127007" y="150800"/>
                  </a:lnTo>
                  <a:lnTo>
                    <a:pt x="126254" y="149590"/>
                  </a:lnTo>
                  <a:lnTo>
                    <a:pt x="126921" y="148562"/>
                  </a:lnTo>
                  <a:lnTo>
                    <a:pt x="127902" y="147733"/>
                  </a:lnTo>
                  <a:lnTo>
                    <a:pt x="128359" y="148590"/>
                  </a:lnTo>
                  <a:lnTo>
                    <a:pt x="129236" y="149981"/>
                  </a:lnTo>
                  <a:lnTo>
                    <a:pt x="128026" y="152105"/>
                  </a:lnTo>
                  <a:close/>
                  <a:moveTo>
                    <a:pt x="130369" y="159439"/>
                  </a:moveTo>
                  <a:lnTo>
                    <a:pt x="129378" y="159944"/>
                  </a:lnTo>
                  <a:lnTo>
                    <a:pt x="127731" y="159210"/>
                  </a:lnTo>
                  <a:lnTo>
                    <a:pt x="128169" y="157382"/>
                  </a:lnTo>
                  <a:lnTo>
                    <a:pt x="129312" y="156601"/>
                  </a:lnTo>
                  <a:lnTo>
                    <a:pt x="130521" y="157201"/>
                  </a:lnTo>
                  <a:lnTo>
                    <a:pt x="130702" y="158029"/>
                  </a:lnTo>
                  <a:lnTo>
                    <a:pt x="130369" y="159439"/>
                  </a:lnTo>
                  <a:close/>
                  <a:moveTo>
                    <a:pt x="157705" y="164697"/>
                  </a:moveTo>
                  <a:lnTo>
                    <a:pt x="155324" y="165954"/>
                  </a:lnTo>
                  <a:lnTo>
                    <a:pt x="153696" y="164135"/>
                  </a:lnTo>
                  <a:lnTo>
                    <a:pt x="152791" y="161268"/>
                  </a:lnTo>
                  <a:lnTo>
                    <a:pt x="157153" y="157058"/>
                  </a:lnTo>
                  <a:lnTo>
                    <a:pt x="158201" y="157439"/>
                  </a:lnTo>
                  <a:lnTo>
                    <a:pt x="158830" y="158525"/>
                  </a:lnTo>
                  <a:lnTo>
                    <a:pt x="158735" y="162306"/>
                  </a:lnTo>
                  <a:lnTo>
                    <a:pt x="157705" y="164697"/>
                  </a:lnTo>
                  <a:close/>
                  <a:moveTo>
                    <a:pt x="150572" y="161335"/>
                  </a:moveTo>
                  <a:lnTo>
                    <a:pt x="148447" y="163906"/>
                  </a:lnTo>
                  <a:lnTo>
                    <a:pt x="146676" y="163630"/>
                  </a:lnTo>
                  <a:lnTo>
                    <a:pt x="145933" y="162449"/>
                  </a:lnTo>
                  <a:lnTo>
                    <a:pt x="147028" y="160030"/>
                  </a:lnTo>
                  <a:lnTo>
                    <a:pt x="149400" y="158658"/>
                  </a:lnTo>
                  <a:lnTo>
                    <a:pt x="150476" y="159020"/>
                  </a:lnTo>
                  <a:lnTo>
                    <a:pt x="150372" y="160811"/>
                  </a:lnTo>
                  <a:lnTo>
                    <a:pt x="150572" y="161335"/>
                  </a:lnTo>
                  <a:close/>
                  <a:moveTo>
                    <a:pt x="197101" y="164973"/>
                  </a:moveTo>
                  <a:lnTo>
                    <a:pt x="194434" y="165430"/>
                  </a:lnTo>
                  <a:lnTo>
                    <a:pt x="194910" y="162782"/>
                  </a:lnTo>
                  <a:lnTo>
                    <a:pt x="193606" y="160696"/>
                  </a:lnTo>
                  <a:lnTo>
                    <a:pt x="195682" y="161868"/>
                  </a:lnTo>
                  <a:lnTo>
                    <a:pt x="197006" y="163278"/>
                  </a:lnTo>
                  <a:lnTo>
                    <a:pt x="197654" y="163544"/>
                  </a:lnTo>
                  <a:lnTo>
                    <a:pt x="197501" y="164392"/>
                  </a:lnTo>
                  <a:lnTo>
                    <a:pt x="197101" y="164973"/>
                  </a:lnTo>
                  <a:close/>
                  <a:moveTo>
                    <a:pt x="135655" y="166230"/>
                  </a:moveTo>
                  <a:lnTo>
                    <a:pt x="135170" y="166373"/>
                  </a:lnTo>
                  <a:lnTo>
                    <a:pt x="134464" y="164973"/>
                  </a:lnTo>
                  <a:lnTo>
                    <a:pt x="134322" y="163668"/>
                  </a:lnTo>
                  <a:lnTo>
                    <a:pt x="134598" y="162897"/>
                  </a:lnTo>
                  <a:lnTo>
                    <a:pt x="135522" y="162821"/>
                  </a:lnTo>
                  <a:lnTo>
                    <a:pt x="136779" y="165306"/>
                  </a:lnTo>
                  <a:lnTo>
                    <a:pt x="135655" y="166230"/>
                  </a:lnTo>
                  <a:close/>
                  <a:moveTo>
                    <a:pt x="166078" y="170583"/>
                  </a:moveTo>
                  <a:lnTo>
                    <a:pt x="163716" y="170860"/>
                  </a:lnTo>
                  <a:lnTo>
                    <a:pt x="162963" y="170612"/>
                  </a:lnTo>
                  <a:lnTo>
                    <a:pt x="164402" y="170041"/>
                  </a:lnTo>
                  <a:lnTo>
                    <a:pt x="165402" y="169431"/>
                  </a:lnTo>
                  <a:lnTo>
                    <a:pt x="165888" y="168697"/>
                  </a:lnTo>
                  <a:lnTo>
                    <a:pt x="168279" y="167402"/>
                  </a:lnTo>
                  <a:lnTo>
                    <a:pt x="169850" y="165706"/>
                  </a:lnTo>
                  <a:lnTo>
                    <a:pt x="171555" y="166859"/>
                  </a:lnTo>
                  <a:lnTo>
                    <a:pt x="169422" y="167630"/>
                  </a:lnTo>
                  <a:lnTo>
                    <a:pt x="166078" y="170583"/>
                  </a:lnTo>
                  <a:close/>
                  <a:moveTo>
                    <a:pt x="195225" y="172688"/>
                  </a:moveTo>
                  <a:lnTo>
                    <a:pt x="194396" y="172726"/>
                  </a:lnTo>
                  <a:lnTo>
                    <a:pt x="195386" y="171126"/>
                  </a:lnTo>
                  <a:lnTo>
                    <a:pt x="198206" y="168926"/>
                  </a:lnTo>
                  <a:lnTo>
                    <a:pt x="202311" y="166983"/>
                  </a:lnTo>
                  <a:lnTo>
                    <a:pt x="203673" y="166773"/>
                  </a:lnTo>
                  <a:lnTo>
                    <a:pt x="205988" y="167973"/>
                  </a:lnTo>
                  <a:lnTo>
                    <a:pt x="201740" y="169964"/>
                  </a:lnTo>
                  <a:lnTo>
                    <a:pt x="200606" y="171012"/>
                  </a:lnTo>
                  <a:lnTo>
                    <a:pt x="197472" y="171240"/>
                  </a:lnTo>
                  <a:lnTo>
                    <a:pt x="195225" y="172688"/>
                  </a:lnTo>
                  <a:close/>
                  <a:moveTo>
                    <a:pt x="153314" y="174450"/>
                  </a:moveTo>
                  <a:lnTo>
                    <a:pt x="152848" y="174974"/>
                  </a:lnTo>
                  <a:lnTo>
                    <a:pt x="150829" y="172879"/>
                  </a:lnTo>
                  <a:lnTo>
                    <a:pt x="150057" y="171660"/>
                  </a:lnTo>
                  <a:lnTo>
                    <a:pt x="151019" y="170640"/>
                  </a:lnTo>
                  <a:lnTo>
                    <a:pt x="153991" y="173022"/>
                  </a:lnTo>
                  <a:lnTo>
                    <a:pt x="153314" y="174450"/>
                  </a:lnTo>
                  <a:close/>
                  <a:moveTo>
                    <a:pt x="130702" y="171469"/>
                  </a:moveTo>
                  <a:lnTo>
                    <a:pt x="130750" y="173422"/>
                  </a:lnTo>
                  <a:lnTo>
                    <a:pt x="130559" y="174117"/>
                  </a:lnTo>
                  <a:lnTo>
                    <a:pt x="125092" y="175060"/>
                  </a:lnTo>
                  <a:lnTo>
                    <a:pt x="125597" y="172822"/>
                  </a:lnTo>
                  <a:lnTo>
                    <a:pt x="125930" y="172117"/>
                  </a:lnTo>
                  <a:lnTo>
                    <a:pt x="127740" y="173155"/>
                  </a:lnTo>
                  <a:lnTo>
                    <a:pt x="128407" y="172622"/>
                  </a:lnTo>
                  <a:lnTo>
                    <a:pt x="128674" y="172012"/>
                  </a:lnTo>
                  <a:lnTo>
                    <a:pt x="130702" y="171469"/>
                  </a:lnTo>
                  <a:close/>
                  <a:moveTo>
                    <a:pt x="219570" y="178432"/>
                  </a:moveTo>
                  <a:lnTo>
                    <a:pt x="218990" y="178956"/>
                  </a:lnTo>
                  <a:lnTo>
                    <a:pt x="217647" y="177441"/>
                  </a:lnTo>
                  <a:lnTo>
                    <a:pt x="217580" y="176651"/>
                  </a:lnTo>
                  <a:lnTo>
                    <a:pt x="218951" y="175746"/>
                  </a:lnTo>
                  <a:lnTo>
                    <a:pt x="219637" y="175536"/>
                  </a:lnTo>
                  <a:lnTo>
                    <a:pt x="219837" y="176156"/>
                  </a:lnTo>
                  <a:lnTo>
                    <a:pt x="219818" y="177479"/>
                  </a:lnTo>
                  <a:lnTo>
                    <a:pt x="219570" y="178432"/>
                  </a:lnTo>
                  <a:close/>
                  <a:moveTo>
                    <a:pt x="182156" y="177394"/>
                  </a:moveTo>
                  <a:lnTo>
                    <a:pt x="180042" y="178184"/>
                  </a:lnTo>
                  <a:lnTo>
                    <a:pt x="178699" y="179851"/>
                  </a:lnTo>
                  <a:lnTo>
                    <a:pt x="177061" y="178670"/>
                  </a:lnTo>
                  <a:lnTo>
                    <a:pt x="177061" y="177070"/>
                  </a:lnTo>
                  <a:lnTo>
                    <a:pt x="178851" y="177565"/>
                  </a:lnTo>
                  <a:lnTo>
                    <a:pt x="180108" y="176660"/>
                  </a:lnTo>
                  <a:lnTo>
                    <a:pt x="179727" y="175641"/>
                  </a:lnTo>
                  <a:lnTo>
                    <a:pt x="181099" y="176117"/>
                  </a:lnTo>
                  <a:lnTo>
                    <a:pt x="182156" y="177394"/>
                  </a:lnTo>
                  <a:close/>
                  <a:moveTo>
                    <a:pt x="156010" y="183775"/>
                  </a:moveTo>
                  <a:lnTo>
                    <a:pt x="154772" y="185519"/>
                  </a:lnTo>
                  <a:lnTo>
                    <a:pt x="153019" y="184899"/>
                  </a:lnTo>
                  <a:lnTo>
                    <a:pt x="153734" y="184242"/>
                  </a:lnTo>
                  <a:lnTo>
                    <a:pt x="154153" y="183385"/>
                  </a:lnTo>
                  <a:lnTo>
                    <a:pt x="154200" y="182147"/>
                  </a:lnTo>
                  <a:lnTo>
                    <a:pt x="153724" y="181385"/>
                  </a:lnTo>
                  <a:lnTo>
                    <a:pt x="154048" y="181108"/>
                  </a:lnTo>
                  <a:lnTo>
                    <a:pt x="155610" y="182385"/>
                  </a:lnTo>
                  <a:lnTo>
                    <a:pt x="156010" y="183775"/>
                  </a:lnTo>
                  <a:close/>
                  <a:moveTo>
                    <a:pt x="219104" y="199044"/>
                  </a:moveTo>
                  <a:lnTo>
                    <a:pt x="217180" y="199739"/>
                  </a:lnTo>
                  <a:lnTo>
                    <a:pt x="216513" y="199654"/>
                  </a:lnTo>
                  <a:lnTo>
                    <a:pt x="215713" y="198130"/>
                  </a:lnTo>
                  <a:lnTo>
                    <a:pt x="216827" y="194453"/>
                  </a:lnTo>
                  <a:lnTo>
                    <a:pt x="215798" y="192081"/>
                  </a:lnTo>
                  <a:lnTo>
                    <a:pt x="215732" y="191081"/>
                  </a:lnTo>
                  <a:lnTo>
                    <a:pt x="217294" y="189690"/>
                  </a:lnTo>
                  <a:lnTo>
                    <a:pt x="218380" y="187605"/>
                  </a:lnTo>
                  <a:lnTo>
                    <a:pt x="221028" y="185347"/>
                  </a:lnTo>
                  <a:lnTo>
                    <a:pt x="227895" y="182671"/>
                  </a:lnTo>
                  <a:lnTo>
                    <a:pt x="229505" y="182423"/>
                  </a:lnTo>
                  <a:lnTo>
                    <a:pt x="229458" y="184518"/>
                  </a:lnTo>
                  <a:lnTo>
                    <a:pt x="227162" y="189814"/>
                  </a:lnTo>
                  <a:lnTo>
                    <a:pt x="225123" y="192462"/>
                  </a:lnTo>
                  <a:lnTo>
                    <a:pt x="225666" y="194577"/>
                  </a:lnTo>
                  <a:lnTo>
                    <a:pt x="222399" y="195167"/>
                  </a:lnTo>
                  <a:lnTo>
                    <a:pt x="219104" y="199044"/>
                  </a:lnTo>
                  <a:close/>
                  <a:moveTo>
                    <a:pt x="91088" y="190472"/>
                  </a:moveTo>
                  <a:lnTo>
                    <a:pt x="90774" y="191900"/>
                  </a:lnTo>
                  <a:lnTo>
                    <a:pt x="88021" y="190919"/>
                  </a:lnTo>
                  <a:lnTo>
                    <a:pt x="87259" y="189443"/>
                  </a:lnTo>
                  <a:lnTo>
                    <a:pt x="87116" y="186166"/>
                  </a:lnTo>
                  <a:lnTo>
                    <a:pt x="87840" y="184566"/>
                  </a:lnTo>
                  <a:lnTo>
                    <a:pt x="88316" y="184061"/>
                  </a:lnTo>
                  <a:lnTo>
                    <a:pt x="89583" y="185909"/>
                  </a:lnTo>
                  <a:lnTo>
                    <a:pt x="92240" y="188605"/>
                  </a:lnTo>
                  <a:lnTo>
                    <a:pt x="91088" y="190472"/>
                  </a:lnTo>
                  <a:close/>
                  <a:moveTo>
                    <a:pt x="201282" y="214256"/>
                  </a:moveTo>
                  <a:lnTo>
                    <a:pt x="200263" y="216094"/>
                  </a:lnTo>
                  <a:lnTo>
                    <a:pt x="199225" y="214541"/>
                  </a:lnTo>
                  <a:lnTo>
                    <a:pt x="199673" y="212750"/>
                  </a:lnTo>
                  <a:lnTo>
                    <a:pt x="198473" y="209921"/>
                  </a:lnTo>
                  <a:lnTo>
                    <a:pt x="200749" y="205712"/>
                  </a:lnTo>
                  <a:lnTo>
                    <a:pt x="200797" y="203664"/>
                  </a:lnTo>
                  <a:lnTo>
                    <a:pt x="202540" y="202616"/>
                  </a:lnTo>
                  <a:lnTo>
                    <a:pt x="202112" y="206093"/>
                  </a:lnTo>
                  <a:lnTo>
                    <a:pt x="200778" y="208874"/>
                  </a:lnTo>
                  <a:lnTo>
                    <a:pt x="202159" y="211188"/>
                  </a:lnTo>
                  <a:lnTo>
                    <a:pt x="202816" y="213817"/>
                  </a:lnTo>
                  <a:lnTo>
                    <a:pt x="201282" y="214256"/>
                  </a:lnTo>
                  <a:close/>
                  <a:moveTo>
                    <a:pt x="112433" y="211960"/>
                  </a:moveTo>
                  <a:lnTo>
                    <a:pt x="114262" y="212198"/>
                  </a:lnTo>
                  <a:lnTo>
                    <a:pt x="116739" y="212160"/>
                  </a:lnTo>
                  <a:lnTo>
                    <a:pt x="117300" y="211960"/>
                  </a:lnTo>
                  <a:lnTo>
                    <a:pt x="118882" y="210045"/>
                  </a:lnTo>
                  <a:lnTo>
                    <a:pt x="120825" y="210007"/>
                  </a:lnTo>
                  <a:lnTo>
                    <a:pt x="121673" y="211893"/>
                  </a:lnTo>
                  <a:lnTo>
                    <a:pt x="119701" y="212760"/>
                  </a:lnTo>
                  <a:lnTo>
                    <a:pt x="119301" y="213255"/>
                  </a:lnTo>
                  <a:lnTo>
                    <a:pt x="119682" y="213655"/>
                  </a:lnTo>
                  <a:lnTo>
                    <a:pt x="121158" y="214446"/>
                  </a:lnTo>
                  <a:lnTo>
                    <a:pt x="123216" y="214151"/>
                  </a:lnTo>
                  <a:lnTo>
                    <a:pt x="123273" y="215637"/>
                  </a:lnTo>
                  <a:lnTo>
                    <a:pt x="123730" y="216846"/>
                  </a:lnTo>
                  <a:lnTo>
                    <a:pt x="124739" y="217570"/>
                  </a:lnTo>
                  <a:lnTo>
                    <a:pt x="125845" y="217713"/>
                  </a:lnTo>
                  <a:lnTo>
                    <a:pt x="128274" y="217504"/>
                  </a:lnTo>
                  <a:lnTo>
                    <a:pt x="130664" y="217027"/>
                  </a:lnTo>
                  <a:lnTo>
                    <a:pt x="133131" y="216075"/>
                  </a:lnTo>
                  <a:lnTo>
                    <a:pt x="135655" y="215589"/>
                  </a:lnTo>
                  <a:lnTo>
                    <a:pt x="143190" y="216075"/>
                  </a:lnTo>
                  <a:lnTo>
                    <a:pt x="145895" y="218132"/>
                  </a:lnTo>
                  <a:lnTo>
                    <a:pt x="151048" y="218380"/>
                  </a:lnTo>
                  <a:lnTo>
                    <a:pt x="155829" y="219466"/>
                  </a:lnTo>
                  <a:lnTo>
                    <a:pt x="158344" y="218751"/>
                  </a:lnTo>
                  <a:lnTo>
                    <a:pt x="162639" y="218084"/>
                  </a:lnTo>
                  <a:lnTo>
                    <a:pt x="163326" y="218808"/>
                  </a:lnTo>
                  <a:lnTo>
                    <a:pt x="162773" y="223447"/>
                  </a:lnTo>
                  <a:lnTo>
                    <a:pt x="163039" y="224800"/>
                  </a:lnTo>
                  <a:lnTo>
                    <a:pt x="164278" y="225447"/>
                  </a:lnTo>
                  <a:lnTo>
                    <a:pt x="165497" y="225133"/>
                  </a:lnTo>
                  <a:lnTo>
                    <a:pt x="167002" y="223609"/>
                  </a:lnTo>
                  <a:lnTo>
                    <a:pt x="170602" y="222437"/>
                  </a:lnTo>
                  <a:lnTo>
                    <a:pt x="174336" y="222437"/>
                  </a:lnTo>
                  <a:lnTo>
                    <a:pt x="177489" y="219351"/>
                  </a:lnTo>
                  <a:lnTo>
                    <a:pt x="178413" y="219170"/>
                  </a:lnTo>
                  <a:lnTo>
                    <a:pt x="177832" y="220685"/>
                  </a:lnTo>
                  <a:lnTo>
                    <a:pt x="177355" y="224247"/>
                  </a:lnTo>
                  <a:lnTo>
                    <a:pt x="176689" y="226333"/>
                  </a:lnTo>
                  <a:lnTo>
                    <a:pt x="176384" y="227972"/>
                  </a:lnTo>
                  <a:lnTo>
                    <a:pt x="174279" y="228819"/>
                  </a:lnTo>
                  <a:lnTo>
                    <a:pt x="171108" y="228962"/>
                  </a:lnTo>
                  <a:lnTo>
                    <a:pt x="165307" y="228600"/>
                  </a:lnTo>
                  <a:lnTo>
                    <a:pt x="159458" y="229181"/>
                  </a:lnTo>
                  <a:lnTo>
                    <a:pt x="148628" y="230743"/>
                  </a:lnTo>
                  <a:lnTo>
                    <a:pt x="137779" y="231543"/>
                  </a:lnTo>
                  <a:lnTo>
                    <a:pt x="136322" y="231019"/>
                  </a:lnTo>
                  <a:lnTo>
                    <a:pt x="136293" y="228953"/>
                  </a:lnTo>
                  <a:lnTo>
                    <a:pt x="136065" y="227524"/>
                  </a:lnTo>
                  <a:lnTo>
                    <a:pt x="135360" y="226524"/>
                  </a:lnTo>
                  <a:lnTo>
                    <a:pt x="132007" y="225666"/>
                  </a:lnTo>
                  <a:lnTo>
                    <a:pt x="128807" y="224200"/>
                  </a:lnTo>
                  <a:lnTo>
                    <a:pt x="116263" y="222199"/>
                  </a:lnTo>
                  <a:lnTo>
                    <a:pt x="113300" y="221409"/>
                  </a:lnTo>
                  <a:lnTo>
                    <a:pt x="108500" y="221818"/>
                  </a:lnTo>
                  <a:lnTo>
                    <a:pt x="106738" y="221761"/>
                  </a:lnTo>
                  <a:lnTo>
                    <a:pt x="105528" y="221047"/>
                  </a:lnTo>
                  <a:lnTo>
                    <a:pt x="104690" y="219808"/>
                  </a:lnTo>
                  <a:lnTo>
                    <a:pt x="104309" y="215875"/>
                  </a:lnTo>
                  <a:lnTo>
                    <a:pt x="104909" y="211979"/>
                  </a:lnTo>
                  <a:lnTo>
                    <a:pt x="105947" y="210950"/>
                  </a:lnTo>
                  <a:lnTo>
                    <a:pt x="106423" y="212122"/>
                  </a:lnTo>
                  <a:lnTo>
                    <a:pt x="107652" y="212665"/>
                  </a:lnTo>
                  <a:lnTo>
                    <a:pt x="108795" y="211484"/>
                  </a:lnTo>
                  <a:lnTo>
                    <a:pt x="108785" y="209693"/>
                  </a:lnTo>
                  <a:lnTo>
                    <a:pt x="109366" y="208036"/>
                  </a:lnTo>
                  <a:lnTo>
                    <a:pt x="110271" y="208731"/>
                  </a:lnTo>
                  <a:lnTo>
                    <a:pt x="110871" y="211284"/>
                  </a:lnTo>
                  <a:lnTo>
                    <a:pt x="112433" y="21196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06" name="Freeform: Shape 105">
              <a:extLst>
                <a:ext uri="{FF2B5EF4-FFF2-40B4-BE49-F238E27FC236}">
                  <a16:creationId xmlns:a16="http://schemas.microsoft.com/office/drawing/2014/main" id="{A6867D44-3E1A-4B57-BDAF-1BC6B4214EBB}"/>
                </a:ext>
              </a:extLst>
            </p:cNvPr>
            <p:cNvSpPr/>
            <p:nvPr/>
          </p:nvSpPr>
          <p:spPr>
            <a:xfrm>
              <a:off x="7079031" y="3069561"/>
              <a:ext cx="326282" cy="326282"/>
            </a:xfrm>
            <a:custGeom>
              <a:avLst/>
              <a:gdLst>
                <a:gd name="connsiteX0" fmla="*/ 80239 w 152400"/>
                <a:gd name="connsiteY0" fmla="*/ 1305 h 152400"/>
                <a:gd name="connsiteX1" fmla="*/ 81677 w 152400"/>
                <a:gd name="connsiteY1" fmla="*/ 1886 h 152400"/>
                <a:gd name="connsiteX2" fmla="*/ 86439 w 152400"/>
                <a:gd name="connsiteY2" fmla="*/ 4534 h 152400"/>
                <a:gd name="connsiteX3" fmla="*/ 89735 w 152400"/>
                <a:gd name="connsiteY3" fmla="*/ 7515 h 152400"/>
                <a:gd name="connsiteX4" fmla="*/ 91564 w 152400"/>
                <a:gd name="connsiteY4" fmla="*/ 10820 h 152400"/>
                <a:gd name="connsiteX5" fmla="*/ 94040 w 152400"/>
                <a:gd name="connsiteY5" fmla="*/ 13373 h 152400"/>
                <a:gd name="connsiteX6" fmla="*/ 97164 w 152400"/>
                <a:gd name="connsiteY6" fmla="*/ 15183 h 152400"/>
                <a:gd name="connsiteX7" fmla="*/ 99641 w 152400"/>
                <a:gd name="connsiteY7" fmla="*/ 17631 h 152400"/>
                <a:gd name="connsiteX8" fmla="*/ 101470 w 152400"/>
                <a:gd name="connsiteY8" fmla="*/ 20717 h 152400"/>
                <a:gd name="connsiteX9" fmla="*/ 104032 w 152400"/>
                <a:gd name="connsiteY9" fmla="*/ 22450 h 152400"/>
                <a:gd name="connsiteX10" fmla="*/ 107318 w 152400"/>
                <a:gd name="connsiteY10" fmla="*/ 22822 h 152400"/>
                <a:gd name="connsiteX11" fmla="*/ 109394 w 152400"/>
                <a:gd name="connsiteY11" fmla="*/ 23879 h 152400"/>
                <a:gd name="connsiteX12" fmla="*/ 110271 w 152400"/>
                <a:gd name="connsiteY12" fmla="*/ 25622 h 152400"/>
                <a:gd name="connsiteX13" fmla="*/ 112062 w 152400"/>
                <a:gd name="connsiteY13" fmla="*/ 27194 h 152400"/>
                <a:gd name="connsiteX14" fmla="*/ 114758 w 152400"/>
                <a:gd name="connsiteY14" fmla="*/ 28603 h 152400"/>
                <a:gd name="connsiteX15" fmla="*/ 118939 w 152400"/>
                <a:gd name="connsiteY15" fmla="*/ 29375 h 152400"/>
                <a:gd name="connsiteX16" fmla="*/ 126959 w 152400"/>
                <a:gd name="connsiteY16" fmla="*/ 29566 h 152400"/>
                <a:gd name="connsiteX17" fmla="*/ 127673 w 152400"/>
                <a:gd name="connsiteY17" fmla="*/ 29604 h 152400"/>
                <a:gd name="connsiteX18" fmla="*/ 129483 w 152400"/>
                <a:gd name="connsiteY18" fmla="*/ 30042 h 152400"/>
                <a:gd name="connsiteX19" fmla="*/ 131597 w 152400"/>
                <a:gd name="connsiteY19" fmla="*/ 29489 h 152400"/>
                <a:gd name="connsiteX20" fmla="*/ 134179 w 152400"/>
                <a:gd name="connsiteY20" fmla="*/ 28394 h 152400"/>
                <a:gd name="connsiteX21" fmla="*/ 135007 w 152400"/>
                <a:gd name="connsiteY21" fmla="*/ 27737 h 152400"/>
                <a:gd name="connsiteX22" fmla="*/ 137713 w 152400"/>
                <a:gd name="connsiteY22" fmla="*/ 24136 h 152400"/>
                <a:gd name="connsiteX23" fmla="*/ 139208 w 152400"/>
                <a:gd name="connsiteY23" fmla="*/ 24451 h 152400"/>
                <a:gd name="connsiteX24" fmla="*/ 142180 w 152400"/>
                <a:gd name="connsiteY24" fmla="*/ 24012 h 152400"/>
                <a:gd name="connsiteX25" fmla="*/ 143980 w 152400"/>
                <a:gd name="connsiteY25" fmla="*/ 23212 h 152400"/>
                <a:gd name="connsiteX26" fmla="*/ 144113 w 152400"/>
                <a:gd name="connsiteY26" fmla="*/ 23212 h 152400"/>
                <a:gd name="connsiteX27" fmla="*/ 143999 w 152400"/>
                <a:gd name="connsiteY27" fmla="*/ 24136 h 152400"/>
                <a:gd name="connsiteX28" fmla="*/ 143799 w 152400"/>
                <a:gd name="connsiteY28" fmla="*/ 25746 h 152400"/>
                <a:gd name="connsiteX29" fmla="*/ 142342 w 152400"/>
                <a:gd name="connsiteY29" fmla="*/ 26879 h 152400"/>
                <a:gd name="connsiteX30" fmla="*/ 143818 w 152400"/>
                <a:gd name="connsiteY30" fmla="*/ 29499 h 152400"/>
                <a:gd name="connsiteX31" fmla="*/ 145228 w 152400"/>
                <a:gd name="connsiteY31" fmla="*/ 33747 h 152400"/>
                <a:gd name="connsiteX32" fmla="*/ 144437 w 152400"/>
                <a:gd name="connsiteY32" fmla="*/ 35843 h 152400"/>
                <a:gd name="connsiteX33" fmla="*/ 145399 w 152400"/>
                <a:gd name="connsiteY33" fmla="*/ 37471 h 152400"/>
                <a:gd name="connsiteX34" fmla="*/ 148104 w 152400"/>
                <a:gd name="connsiteY34" fmla="*/ 38643 h 152400"/>
                <a:gd name="connsiteX35" fmla="*/ 148352 w 152400"/>
                <a:gd name="connsiteY35" fmla="*/ 39110 h 152400"/>
                <a:gd name="connsiteX36" fmla="*/ 147524 w 152400"/>
                <a:gd name="connsiteY36" fmla="*/ 39595 h 152400"/>
                <a:gd name="connsiteX37" fmla="*/ 146838 w 152400"/>
                <a:gd name="connsiteY37" fmla="*/ 40977 h 152400"/>
                <a:gd name="connsiteX38" fmla="*/ 146761 w 152400"/>
                <a:gd name="connsiteY38" fmla="*/ 43491 h 152400"/>
                <a:gd name="connsiteX39" fmla="*/ 149123 w 152400"/>
                <a:gd name="connsiteY39" fmla="*/ 45872 h 152400"/>
                <a:gd name="connsiteX40" fmla="*/ 153924 w 152400"/>
                <a:gd name="connsiteY40" fmla="*/ 48101 h 152400"/>
                <a:gd name="connsiteX41" fmla="*/ 155457 w 152400"/>
                <a:gd name="connsiteY41" fmla="*/ 48473 h 152400"/>
                <a:gd name="connsiteX42" fmla="*/ 156048 w 152400"/>
                <a:gd name="connsiteY42" fmla="*/ 49330 h 152400"/>
                <a:gd name="connsiteX43" fmla="*/ 156848 w 152400"/>
                <a:gd name="connsiteY43" fmla="*/ 49892 h 152400"/>
                <a:gd name="connsiteX44" fmla="*/ 157325 w 152400"/>
                <a:gd name="connsiteY44" fmla="*/ 50578 h 152400"/>
                <a:gd name="connsiteX45" fmla="*/ 157353 w 152400"/>
                <a:gd name="connsiteY45" fmla="*/ 51463 h 152400"/>
                <a:gd name="connsiteX46" fmla="*/ 157001 w 152400"/>
                <a:gd name="connsiteY46" fmla="*/ 52073 h 152400"/>
                <a:gd name="connsiteX47" fmla="*/ 154724 w 152400"/>
                <a:gd name="connsiteY47" fmla="*/ 52283 h 152400"/>
                <a:gd name="connsiteX48" fmla="*/ 152133 w 152400"/>
                <a:gd name="connsiteY48" fmla="*/ 52264 h 152400"/>
                <a:gd name="connsiteX49" fmla="*/ 150286 w 152400"/>
                <a:gd name="connsiteY49" fmla="*/ 51187 h 152400"/>
                <a:gd name="connsiteX50" fmla="*/ 150114 w 152400"/>
                <a:gd name="connsiteY50" fmla="*/ 51978 h 152400"/>
                <a:gd name="connsiteX51" fmla="*/ 150086 w 152400"/>
                <a:gd name="connsiteY51" fmla="*/ 52873 h 152400"/>
                <a:gd name="connsiteX52" fmla="*/ 148295 w 152400"/>
                <a:gd name="connsiteY52" fmla="*/ 53416 h 152400"/>
                <a:gd name="connsiteX53" fmla="*/ 149286 w 152400"/>
                <a:gd name="connsiteY53" fmla="*/ 59579 h 152400"/>
                <a:gd name="connsiteX54" fmla="*/ 148885 w 152400"/>
                <a:gd name="connsiteY54" fmla="*/ 61350 h 152400"/>
                <a:gd name="connsiteX55" fmla="*/ 148228 w 152400"/>
                <a:gd name="connsiteY55" fmla="*/ 61951 h 152400"/>
                <a:gd name="connsiteX56" fmla="*/ 147618 w 152400"/>
                <a:gd name="connsiteY56" fmla="*/ 61703 h 152400"/>
                <a:gd name="connsiteX57" fmla="*/ 146866 w 152400"/>
                <a:gd name="connsiteY57" fmla="*/ 61636 h 152400"/>
                <a:gd name="connsiteX58" fmla="*/ 146495 w 152400"/>
                <a:gd name="connsiteY58" fmla="*/ 62217 h 152400"/>
                <a:gd name="connsiteX59" fmla="*/ 146809 w 152400"/>
                <a:gd name="connsiteY59" fmla="*/ 63532 h 152400"/>
                <a:gd name="connsiteX60" fmla="*/ 145047 w 152400"/>
                <a:gd name="connsiteY60" fmla="*/ 63684 h 152400"/>
                <a:gd name="connsiteX61" fmla="*/ 142247 w 152400"/>
                <a:gd name="connsiteY61" fmla="*/ 63008 h 152400"/>
                <a:gd name="connsiteX62" fmla="*/ 140961 w 152400"/>
                <a:gd name="connsiteY62" fmla="*/ 61817 h 152400"/>
                <a:gd name="connsiteX63" fmla="*/ 140741 w 152400"/>
                <a:gd name="connsiteY63" fmla="*/ 60608 h 152400"/>
                <a:gd name="connsiteX64" fmla="*/ 140722 w 152400"/>
                <a:gd name="connsiteY64" fmla="*/ 59474 h 152400"/>
                <a:gd name="connsiteX65" fmla="*/ 139827 w 152400"/>
                <a:gd name="connsiteY65" fmla="*/ 57617 h 152400"/>
                <a:gd name="connsiteX66" fmla="*/ 137598 w 152400"/>
                <a:gd name="connsiteY66" fmla="*/ 55693 h 152400"/>
                <a:gd name="connsiteX67" fmla="*/ 132941 w 152400"/>
                <a:gd name="connsiteY67" fmla="*/ 55378 h 152400"/>
                <a:gd name="connsiteX68" fmla="*/ 131216 w 152400"/>
                <a:gd name="connsiteY68" fmla="*/ 54769 h 152400"/>
                <a:gd name="connsiteX69" fmla="*/ 129435 w 152400"/>
                <a:gd name="connsiteY69" fmla="*/ 54073 h 152400"/>
                <a:gd name="connsiteX70" fmla="*/ 127492 w 152400"/>
                <a:gd name="connsiteY70" fmla="*/ 53549 h 152400"/>
                <a:gd name="connsiteX71" fmla="*/ 125702 w 152400"/>
                <a:gd name="connsiteY71" fmla="*/ 53597 h 152400"/>
                <a:gd name="connsiteX72" fmla="*/ 123540 w 152400"/>
                <a:gd name="connsiteY72" fmla="*/ 54112 h 152400"/>
                <a:gd name="connsiteX73" fmla="*/ 119768 w 152400"/>
                <a:gd name="connsiteY73" fmla="*/ 53264 h 152400"/>
                <a:gd name="connsiteX74" fmla="*/ 118491 w 152400"/>
                <a:gd name="connsiteY74" fmla="*/ 54397 h 152400"/>
                <a:gd name="connsiteX75" fmla="*/ 116510 w 152400"/>
                <a:gd name="connsiteY75" fmla="*/ 55702 h 152400"/>
                <a:gd name="connsiteX76" fmla="*/ 114862 w 152400"/>
                <a:gd name="connsiteY76" fmla="*/ 55674 h 152400"/>
                <a:gd name="connsiteX77" fmla="*/ 111586 w 152400"/>
                <a:gd name="connsiteY77" fmla="*/ 52645 h 152400"/>
                <a:gd name="connsiteX78" fmla="*/ 110604 w 152400"/>
                <a:gd name="connsiteY78" fmla="*/ 52454 h 152400"/>
                <a:gd name="connsiteX79" fmla="*/ 107738 w 152400"/>
                <a:gd name="connsiteY79" fmla="*/ 53997 h 152400"/>
                <a:gd name="connsiteX80" fmla="*/ 106566 w 152400"/>
                <a:gd name="connsiteY80" fmla="*/ 54083 h 152400"/>
                <a:gd name="connsiteX81" fmla="*/ 105670 w 152400"/>
                <a:gd name="connsiteY81" fmla="*/ 53597 h 152400"/>
                <a:gd name="connsiteX82" fmla="*/ 101794 w 152400"/>
                <a:gd name="connsiteY82" fmla="*/ 52435 h 152400"/>
                <a:gd name="connsiteX83" fmla="*/ 100041 w 152400"/>
                <a:gd name="connsiteY83" fmla="*/ 52188 h 152400"/>
                <a:gd name="connsiteX84" fmla="*/ 98755 w 152400"/>
                <a:gd name="connsiteY84" fmla="*/ 52740 h 152400"/>
                <a:gd name="connsiteX85" fmla="*/ 96479 w 152400"/>
                <a:gd name="connsiteY85" fmla="*/ 52149 h 152400"/>
                <a:gd name="connsiteX86" fmla="*/ 90954 w 152400"/>
                <a:gd name="connsiteY86" fmla="*/ 48177 h 152400"/>
                <a:gd name="connsiteX87" fmla="*/ 87535 w 152400"/>
                <a:gd name="connsiteY87" fmla="*/ 51197 h 152400"/>
                <a:gd name="connsiteX88" fmla="*/ 80582 w 152400"/>
                <a:gd name="connsiteY88" fmla="*/ 50444 h 152400"/>
                <a:gd name="connsiteX89" fmla="*/ 78514 w 152400"/>
                <a:gd name="connsiteY89" fmla="*/ 52511 h 152400"/>
                <a:gd name="connsiteX90" fmla="*/ 76152 w 152400"/>
                <a:gd name="connsiteY90" fmla="*/ 56426 h 152400"/>
                <a:gd name="connsiteX91" fmla="*/ 74238 w 152400"/>
                <a:gd name="connsiteY91" fmla="*/ 58293 h 152400"/>
                <a:gd name="connsiteX92" fmla="*/ 72571 w 152400"/>
                <a:gd name="connsiteY92" fmla="*/ 57626 h 152400"/>
                <a:gd name="connsiteX93" fmla="*/ 70599 w 152400"/>
                <a:gd name="connsiteY93" fmla="*/ 55902 h 152400"/>
                <a:gd name="connsiteX94" fmla="*/ 67151 w 152400"/>
                <a:gd name="connsiteY94" fmla="*/ 51473 h 152400"/>
                <a:gd name="connsiteX95" fmla="*/ 65408 w 152400"/>
                <a:gd name="connsiteY95" fmla="*/ 50673 h 152400"/>
                <a:gd name="connsiteX96" fmla="*/ 63408 w 152400"/>
                <a:gd name="connsiteY96" fmla="*/ 50482 h 152400"/>
                <a:gd name="connsiteX97" fmla="*/ 61665 w 152400"/>
                <a:gd name="connsiteY97" fmla="*/ 50978 h 152400"/>
                <a:gd name="connsiteX98" fmla="*/ 60732 w 152400"/>
                <a:gd name="connsiteY98" fmla="*/ 51873 h 152400"/>
                <a:gd name="connsiteX99" fmla="*/ 60017 w 152400"/>
                <a:gd name="connsiteY99" fmla="*/ 58341 h 152400"/>
                <a:gd name="connsiteX100" fmla="*/ 59388 w 152400"/>
                <a:gd name="connsiteY100" fmla="*/ 64027 h 152400"/>
                <a:gd name="connsiteX101" fmla="*/ 59350 w 152400"/>
                <a:gd name="connsiteY101" fmla="*/ 67427 h 152400"/>
                <a:gd name="connsiteX102" fmla="*/ 63179 w 152400"/>
                <a:gd name="connsiteY102" fmla="*/ 70571 h 152400"/>
                <a:gd name="connsiteX103" fmla="*/ 67704 w 152400"/>
                <a:gd name="connsiteY103" fmla="*/ 75971 h 152400"/>
                <a:gd name="connsiteX104" fmla="*/ 69152 w 152400"/>
                <a:gd name="connsiteY104" fmla="*/ 76590 h 152400"/>
                <a:gd name="connsiteX105" fmla="*/ 69875 w 152400"/>
                <a:gd name="connsiteY105" fmla="*/ 78352 h 152400"/>
                <a:gd name="connsiteX106" fmla="*/ 70933 w 152400"/>
                <a:gd name="connsiteY106" fmla="*/ 82896 h 152400"/>
                <a:gd name="connsiteX107" fmla="*/ 72124 w 152400"/>
                <a:gd name="connsiteY107" fmla="*/ 87992 h 152400"/>
                <a:gd name="connsiteX108" fmla="*/ 74419 w 152400"/>
                <a:gd name="connsiteY108" fmla="*/ 91364 h 152400"/>
                <a:gd name="connsiteX109" fmla="*/ 76486 w 152400"/>
                <a:gd name="connsiteY109" fmla="*/ 93764 h 152400"/>
                <a:gd name="connsiteX110" fmla="*/ 79010 w 152400"/>
                <a:gd name="connsiteY110" fmla="*/ 95878 h 152400"/>
                <a:gd name="connsiteX111" fmla="*/ 82182 w 152400"/>
                <a:gd name="connsiteY111" fmla="*/ 99184 h 152400"/>
                <a:gd name="connsiteX112" fmla="*/ 84773 w 152400"/>
                <a:gd name="connsiteY112" fmla="*/ 102813 h 152400"/>
                <a:gd name="connsiteX113" fmla="*/ 85458 w 152400"/>
                <a:gd name="connsiteY113" fmla="*/ 104146 h 152400"/>
                <a:gd name="connsiteX114" fmla="*/ 90497 w 152400"/>
                <a:gd name="connsiteY114" fmla="*/ 108928 h 152400"/>
                <a:gd name="connsiteX115" fmla="*/ 95384 w 152400"/>
                <a:gd name="connsiteY115" fmla="*/ 113795 h 152400"/>
                <a:gd name="connsiteX116" fmla="*/ 99746 w 152400"/>
                <a:gd name="connsiteY116" fmla="*/ 115500 h 152400"/>
                <a:gd name="connsiteX117" fmla="*/ 100432 w 152400"/>
                <a:gd name="connsiteY117" fmla="*/ 116396 h 152400"/>
                <a:gd name="connsiteX118" fmla="*/ 100470 w 152400"/>
                <a:gd name="connsiteY118" fmla="*/ 120129 h 152400"/>
                <a:gd name="connsiteX119" fmla="*/ 100946 w 152400"/>
                <a:gd name="connsiteY119" fmla="*/ 121530 h 152400"/>
                <a:gd name="connsiteX120" fmla="*/ 103861 w 152400"/>
                <a:gd name="connsiteY120" fmla="*/ 125435 h 152400"/>
                <a:gd name="connsiteX121" fmla="*/ 109814 w 152400"/>
                <a:gd name="connsiteY121" fmla="*/ 131140 h 152400"/>
                <a:gd name="connsiteX122" fmla="*/ 110500 w 152400"/>
                <a:gd name="connsiteY122" fmla="*/ 132455 h 152400"/>
                <a:gd name="connsiteX123" fmla="*/ 110700 w 152400"/>
                <a:gd name="connsiteY123" fmla="*/ 133426 h 152400"/>
                <a:gd name="connsiteX124" fmla="*/ 110319 w 152400"/>
                <a:gd name="connsiteY124" fmla="*/ 134169 h 152400"/>
                <a:gd name="connsiteX125" fmla="*/ 108757 w 152400"/>
                <a:gd name="connsiteY125" fmla="*/ 134950 h 152400"/>
                <a:gd name="connsiteX126" fmla="*/ 107480 w 152400"/>
                <a:gd name="connsiteY126" fmla="*/ 134083 h 152400"/>
                <a:gd name="connsiteX127" fmla="*/ 101937 w 152400"/>
                <a:gd name="connsiteY127" fmla="*/ 128521 h 152400"/>
                <a:gd name="connsiteX128" fmla="*/ 96574 w 152400"/>
                <a:gd name="connsiteY128" fmla="*/ 125006 h 152400"/>
                <a:gd name="connsiteX129" fmla="*/ 90526 w 152400"/>
                <a:gd name="connsiteY129" fmla="*/ 118376 h 152400"/>
                <a:gd name="connsiteX130" fmla="*/ 82429 w 152400"/>
                <a:gd name="connsiteY130" fmla="*/ 115748 h 152400"/>
                <a:gd name="connsiteX131" fmla="*/ 76914 w 152400"/>
                <a:gd name="connsiteY131" fmla="*/ 112833 h 152400"/>
                <a:gd name="connsiteX132" fmla="*/ 73571 w 152400"/>
                <a:gd name="connsiteY132" fmla="*/ 113271 h 152400"/>
                <a:gd name="connsiteX133" fmla="*/ 69885 w 152400"/>
                <a:gd name="connsiteY133" fmla="*/ 114186 h 152400"/>
                <a:gd name="connsiteX134" fmla="*/ 67609 w 152400"/>
                <a:gd name="connsiteY134" fmla="*/ 114214 h 152400"/>
                <a:gd name="connsiteX135" fmla="*/ 65990 w 152400"/>
                <a:gd name="connsiteY135" fmla="*/ 113690 h 152400"/>
                <a:gd name="connsiteX136" fmla="*/ 64846 w 152400"/>
                <a:gd name="connsiteY136" fmla="*/ 111881 h 152400"/>
                <a:gd name="connsiteX137" fmla="*/ 65018 w 152400"/>
                <a:gd name="connsiteY137" fmla="*/ 110480 h 152400"/>
                <a:gd name="connsiteX138" fmla="*/ 64818 w 152400"/>
                <a:gd name="connsiteY138" fmla="*/ 108661 h 152400"/>
                <a:gd name="connsiteX139" fmla="*/ 61589 w 152400"/>
                <a:gd name="connsiteY139" fmla="*/ 105737 h 152400"/>
                <a:gd name="connsiteX140" fmla="*/ 57178 w 152400"/>
                <a:gd name="connsiteY140" fmla="*/ 102956 h 152400"/>
                <a:gd name="connsiteX141" fmla="*/ 53007 w 152400"/>
                <a:gd name="connsiteY141" fmla="*/ 99355 h 152400"/>
                <a:gd name="connsiteX142" fmla="*/ 44625 w 152400"/>
                <a:gd name="connsiteY142" fmla="*/ 89602 h 152400"/>
                <a:gd name="connsiteX143" fmla="*/ 42939 w 152400"/>
                <a:gd name="connsiteY143" fmla="*/ 86449 h 152400"/>
                <a:gd name="connsiteX144" fmla="*/ 44587 w 152400"/>
                <a:gd name="connsiteY144" fmla="*/ 85849 h 152400"/>
                <a:gd name="connsiteX145" fmla="*/ 45834 w 152400"/>
                <a:gd name="connsiteY145" fmla="*/ 85906 h 152400"/>
                <a:gd name="connsiteX146" fmla="*/ 47244 w 152400"/>
                <a:gd name="connsiteY146" fmla="*/ 85258 h 152400"/>
                <a:gd name="connsiteX147" fmla="*/ 49530 w 152400"/>
                <a:gd name="connsiteY147" fmla="*/ 85249 h 152400"/>
                <a:gd name="connsiteX148" fmla="*/ 52235 w 152400"/>
                <a:gd name="connsiteY148" fmla="*/ 85887 h 152400"/>
                <a:gd name="connsiteX149" fmla="*/ 49845 w 152400"/>
                <a:gd name="connsiteY149" fmla="*/ 83791 h 152400"/>
                <a:gd name="connsiteX150" fmla="*/ 46863 w 152400"/>
                <a:gd name="connsiteY150" fmla="*/ 81734 h 152400"/>
                <a:gd name="connsiteX151" fmla="*/ 39148 w 152400"/>
                <a:gd name="connsiteY151" fmla="*/ 73543 h 152400"/>
                <a:gd name="connsiteX152" fmla="*/ 36843 w 152400"/>
                <a:gd name="connsiteY152" fmla="*/ 69656 h 152400"/>
                <a:gd name="connsiteX153" fmla="*/ 36576 w 152400"/>
                <a:gd name="connsiteY153" fmla="*/ 65465 h 152400"/>
                <a:gd name="connsiteX154" fmla="*/ 37148 w 152400"/>
                <a:gd name="connsiteY154" fmla="*/ 59712 h 152400"/>
                <a:gd name="connsiteX155" fmla="*/ 35757 w 152400"/>
                <a:gd name="connsiteY155" fmla="*/ 55578 h 152400"/>
                <a:gd name="connsiteX156" fmla="*/ 29804 w 152400"/>
                <a:gd name="connsiteY156" fmla="*/ 50216 h 152400"/>
                <a:gd name="connsiteX157" fmla="*/ 27623 w 152400"/>
                <a:gd name="connsiteY157" fmla="*/ 47387 h 152400"/>
                <a:gd name="connsiteX158" fmla="*/ 23232 w 152400"/>
                <a:gd name="connsiteY158" fmla="*/ 45701 h 152400"/>
                <a:gd name="connsiteX159" fmla="*/ 21260 w 152400"/>
                <a:gd name="connsiteY159" fmla="*/ 45863 h 152400"/>
                <a:gd name="connsiteX160" fmla="*/ 20079 w 152400"/>
                <a:gd name="connsiteY160" fmla="*/ 47958 h 152400"/>
                <a:gd name="connsiteX161" fmla="*/ 19222 w 152400"/>
                <a:gd name="connsiteY161" fmla="*/ 52606 h 152400"/>
                <a:gd name="connsiteX162" fmla="*/ 15326 w 152400"/>
                <a:gd name="connsiteY162" fmla="*/ 58721 h 152400"/>
                <a:gd name="connsiteX163" fmla="*/ 14031 w 152400"/>
                <a:gd name="connsiteY163" fmla="*/ 61370 h 152400"/>
                <a:gd name="connsiteX164" fmla="*/ 11992 w 152400"/>
                <a:gd name="connsiteY164" fmla="*/ 64808 h 152400"/>
                <a:gd name="connsiteX165" fmla="*/ 10220 w 152400"/>
                <a:gd name="connsiteY165" fmla="*/ 65046 h 152400"/>
                <a:gd name="connsiteX166" fmla="*/ 9182 w 152400"/>
                <a:gd name="connsiteY166" fmla="*/ 64741 h 152400"/>
                <a:gd name="connsiteX167" fmla="*/ 6020 w 152400"/>
                <a:gd name="connsiteY167" fmla="*/ 58950 h 152400"/>
                <a:gd name="connsiteX168" fmla="*/ 3000 w 152400"/>
                <a:gd name="connsiteY168" fmla="*/ 54550 h 152400"/>
                <a:gd name="connsiteX169" fmla="*/ 2581 w 152400"/>
                <a:gd name="connsiteY169" fmla="*/ 52464 h 152400"/>
                <a:gd name="connsiteX170" fmla="*/ 2305 w 152400"/>
                <a:gd name="connsiteY170" fmla="*/ 49892 h 152400"/>
                <a:gd name="connsiteX171" fmla="*/ 0 w 152400"/>
                <a:gd name="connsiteY171" fmla="*/ 40396 h 152400"/>
                <a:gd name="connsiteX172" fmla="*/ 1619 w 152400"/>
                <a:gd name="connsiteY172" fmla="*/ 39062 h 152400"/>
                <a:gd name="connsiteX173" fmla="*/ 2620 w 152400"/>
                <a:gd name="connsiteY173" fmla="*/ 40586 h 152400"/>
                <a:gd name="connsiteX174" fmla="*/ 9659 w 152400"/>
                <a:gd name="connsiteY174" fmla="*/ 42424 h 152400"/>
                <a:gd name="connsiteX175" fmla="*/ 11182 w 152400"/>
                <a:gd name="connsiteY175" fmla="*/ 41615 h 152400"/>
                <a:gd name="connsiteX176" fmla="*/ 12106 w 152400"/>
                <a:gd name="connsiteY176" fmla="*/ 40367 h 152400"/>
                <a:gd name="connsiteX177" fmla="*/ 12106 w 152400"/>
                <a:gd name="connsiteY177" fmla="*/ 39576 h 152400"/>
                <a:gd name="connsiteX178" fmla="*/ 12706 w 152400"/>
                <a:gd name="connsiteY178" fmla="*/ 39348 h 152400"/>
                <a:gd name="connsiteX179" fmla="*/ 15183 w 152400"/>
                <a:gd name="connsiteY179" fmla="*/ 40548 h 152400"/>
                <a:gd name="connsiteX180" fmla="*/ 17202 w 152400"/>
                <a:gd name="connsiteY180" fmla="*/ 40272 h 152400"/>
                <a:gd name="connsiteX181" fmla="*/ 20460 w 152400"/>
                <a:gd name="connsiteY181" fmla="*/ 40214 h 152400"/>
                <a:gd name="connsiteX182" fmla="*/ 22784 w 152400"/>
                <a:gd name="connsiteY182" fmla="*/ 40414 h 152400"/>
                <a:gd name="connsiteX183" fmla="*/ 24327 w 152400"/>
                <a:gd name="connsiteY183" fmla="*/ 39491 h 152400"/>
                <a:gd name="connsiteX184" fmla="*/ 26404 w 152400"/>
                <a:gd name="connsiteY184" fmla="*/ 36090 h 152400"/>
                <a:gd name="connsiteX185" fmla="*/ 27175 w 152400"/>
                <a:gd name="connsiteY185" fmla="*/ 34185 h 152400"/>
                <a:gd name="connsiteX186" fmla="*/ 28108 w 152400"/>
                <a:gd name="connsiteY186" fmla="*/ 33728 h 152400"/>
                <a:gd name="connsiteX187" fmla="*/ 28718 w 152400"/>
                <a:gd name="connsiteY187" fmla="*/ 33957 h 152400"/>
                <a:gd name="connsiteX188" fmla="*/ 29166 w 152400"/>
                <a:gd name="connsiteY188" fmla="*/ 35528 h 152400"/>
                <a:gd name="connsiteX189" fmla="*/ 30261 w 152400"/>
                <a:gd name="connsiteY189" fmla="*/ 36995 h 152400"/>
                <a:gd name="connsiteX190" fmla="*/ 32509 w 152400"/>
                <a:gd name="connsiteY190" fmla="*/ 39386 h 152400"/>
                <a:gd name="connsiteX191" fmla="*/ 34100 w 152400"/>
                <a:gd name="connsiteY191" fmla="*/ 40538 h 152400"/>
                <a:gd name="connsiteX192" fmla="*/ 35538 w 152400"/>
                <a:gd name="connsiteY192" fmla="*/ 40948 h 152400"/>
                <a:gd name="connsiteX193" fmla="*/ 36948 w 152400"/>
                <a:gd name="connsiteY193" fmla="*/ 39986 h 152400"/>
                <a:gd name="connsiteX194" fmla="*/ 38405 w 152400"/>
                <a:gd name="connsiteY194" fmla="*/ 39710 h 152400"/>
                <a:gd name="connsiteX195" fmla="*/ 42577 w 152400"/>
                <a:gd name="connsiteY195" fmla="*/ 41577 h 152400"/>
                <a:gd name="connsiteX196" fmla="*/ 46101 w 152400"/>
                <a:gd name="connsiteY196" fmla="*/ 41929 h 152400"/>
                <a:gd name="connsiteX197" fmla="*/ 48702 w 152400"/>
                <a:gd name="connsiteY197" fmla="*/ 40957 h 152400"/>
                <a:gd name="connsiteX198" fmla="*/ 48359 w 152400"/>
                <a:gd name="connsiteY198" fmla="*/ 39614 h 152400"/>
                <a:gd name="connsiteX199" fmla="*/ 47406 w 152400"/>
                <a:gd name="connsiteY199" fmla="*/ 38119 h 152400"/>
                <a:gd name="connsiteX200" fmla="*/ 47206 w 152400"/>
                <a:gd name="connsiteY200" fmla="*/ 36671 h 152400"/>
                <a:gd name="connsiteX201" fmla="*/ 47377 w 152400"/>
                <a:gd name="connsiteY201" fmla="*/ 35414 h 152400"/>
                <a:gd name="connsiteX202" fmla="*/ 49168 w 152400"/>
                <a:gd name="connsiteY202" fmla="*/ 34166 h 152400"/>
                <a:gd name="connsiteX203" fmla="*/ 49082 w 152400"/>
                <a:gd name="connsiteY203" fmla="*/ 33614 h 152400"/>
                <a:gd name="connsiteX204" fmla="*/ 46920 w 152400"/>
                <a:gd name="connsiteY204" fmla="*/ 31413 h 152400"/>
                <a:gd name="connsiteX205" fmla="*/ 47025 w 152400"/>
                <a:gd name="connsiteY205" fmla="*/ 30842 h 152400"/>
                <a:gd name="connsiteX206" fmla="*/ 51759 w 152400"/>
                <a:gd name="connsiteY206" fmla="*/ 28356 h 152400"/>
                <a:gd name="connsiteX207" fmla="*/ 56322 w 152400"/>
                <a:gd name="connsiteY207" fmla="*/ 26965 h 152400"/>
                <a:gd name="connsiteX208" fmla="*/ 57055 w 152400"/>
                <a:gd name="connsiteY208" fmla="*/ 25889 h 152400"/>
                <a:gd name="connsiteX209" fmla="*/ 57474 w 152400"/>
                <a:gd name="connsiteY209" fmla="*/ 24270 h 152400"/>
                <a:gd name="connsiteX210" fmla="*/ 57674 w 152400"/>
                <a:gd name="connsiteY210" fmla="*/ 21231 h 152400"/>
                <a:gd name="connsiteX211" fmla="*/ 57426 w 152400"/>
                <a:gd name="connsiteY211" fmla="*/ 18745 h 152400"/>
                <a:gd name="connsiteX212" fmla="*/ 55579 w 152400"/>
                <a:gd name="connsiteY212" fmla="*/ 16411 h 152400"/>
                <a:gd name="connsiteX213" fmla="*/ 55464 w 152400"/>
                <a:gd name="connsiteY213" fmla="*/ 15230 h 152400"/>
                <a:gd name="connsiteX214" fmla="*/ 55902 w 152400"/>
                <a:gd name="connsiteY214" fmla="*/ 14002 h 152400"/>
                <a:gd name="connsiteX215" fmla="*/ 56626 w 152400"/>
                <a:gd name="connsiteY215" fmla="*/ 12887 h 152400"/>
                <a:gd name="connsiteX216" fmla="*/ 58455 w 152400"/>
                <a:gd name="connsiteY216" fmla="*/ 12411 h 152400"/>
                <a:gd name="connsiteX217" fmla="*/ 60598 w 152400"/>
                <a:gd name="connsiteY217" fmla="*/ 11611 h 152400"/>
                <a:gd name="connsiteX218" fmla="*/ 62294 w 152400"/>
                <a:gd name="connsiteY218" fmla="*/ 10687 h 152400"/>
                <a:gd name="connsiteX219" fmla="*/ 64580 w 152400"/>
                <a:gd name="connsiteY219" fmla="*/ 9925 h 152400"/>
                <a:gd name="connsiteX220" fmla="*/ 66380 w 152400"/>
                <a:gd name="connsiteY220" fmla="*/ 8858 h 152400"/>
                <a:gd name="connsiteX221" fmla="*/ 68142 w 152400"/>
                <a:gd name="connsiteY221" fmla="*/ 6315 h 152400"/>
                <a:gd name="connsiteX222" fmla="*/ 69209 w 152400"/>
                <a:gd name="connsiteY222" fmla="*/ 5896 h 152400"/>
                <a:gd name="connsiteX223" fmla="*/ 72437 w 152400"/>
                <a:gd name="connsiteY223" fmla="*/ 6258 h 152400"/>
                <a:gd name="connsiteX224" fmla="*/ 73133 w 152400"/>
                <a:gd name="connsiteY224" fmla="*/ 5629 h 152400"/>
                <a:gd name="connsiteX225" fmla="*/ 72685 w 152400"/>
                <a:gd name="connsiteY225" fmla="*/ 1972 h 152400"/>
                <a:gd name="connsiteX226" fmla="*/ 73266 w 152400"/>
                <a:gd name="connsiteY226" fmla="*/ 1038 h 152400"/>
                <a:gd name="connsiteX227" fmla="*/ 74409 w 152400"/>
                <a:gd name="connsiteY227" fmla="*/ 514 h 152400"/>
                <a:gd name="connsiteX228" fmla="*/ 74943 w 152400"/>
                <a:gd name="connsiteY228" fmla="*/ 0 h 152400"/>
                <a:gd name="connsiteX229" fmla="*/ 77791 w 152400"/>
                <a:gd name="connsiteY229" fmla="*/ 400 h 152400"/>
                <a:gd name="connsiteX230" fmla="*/ 80239 w 152400"/>
                <a:gd name="connsiteY230" fmla="*/ 1305 h 152400"/>
                <a:gd name="connsiteX231" fmla="*/ 34643 w 152400"/>
                <a:gd name="connsiteY231" fmla="*/ 59446 h 152400"/>
                <a:gd name="connsiteX232" fmla="*/ 31347 w 152400"/>
                <a:gd name="connsiteY232" fmla="*/ 60255 h 152400"/>
                <a:gd name="connsiteX233" fmla="*/ 29776 w 152400"/>
                <a:gd name="connsiteY233" fmla="*/ 58807 h 152400"/>
                <a:gd name="connsiteX234" fmla="*/ 29366 w 152400"/>
                <a:gd name="connsiteY234" fmla="*/ 57617 h 152400"/>
                <a:gd name="connsiteX235" fmla="*/ 26651 w 152400"/>
                <a:gd name="connsiteY235" fmla="*/ 57236 h 152400"/>
                <a:gd name="connsiteX236" fmla="*/ 25013 w 152400"/>
                <a:gd name="connsiteY236" fmla="*/ 55588 h 152400"/>
                <a:gd name="connsiteX237" fmla="*/ 24679 w 152400"/>
                <a:gd name="connsiteY237" fmla="*/ 54855 h 152400"/>
                <a:gd name="connsiteX238" fmla="*/ 27004 w 152400"/>
                <a:gd name="connsiteY238" fmla="*/ 53035 h 152400"/>
                <a:gd name="connsiteX239" fmla="*/ 28242 w 152400"/>
                <a:gd name="connsiteY239" fmla="*/ 50092 h 152400"/>
                <a:gd name="connsiteX240" fmla="*/ 29813 w 152400"/>
                <a:gd name="connsiteY240" fmla="*/ 51864 h 152400"/>
                <a:gd name="connsiteX241" fmla="*/ 31718 w 152400"/>
                <a:gd name="connsiteY241" fmla="*/ 55188 h 152400"/>
                <a:gd name="connsiteX242" fmla="*/ 32738 w 152400"/>
                <a:gd name="connsiteY242" fmla="*/ 56112 h 152400"/>
                <a:gd name="connsiteX243" fmla="*/ 34643 w 152400"/>
                <a:gd name="connsiteY243" fmla="*/ 59446 h 152400"/>
                <a:gd name="connsiteX244" fmla="*/ 26022 w 152400"/>
                <a:gd name="connsiteY244" fmla="*/ 71352 h 152400"/>
                <a:gd name="connsiteX245" fmla="*/ 25813 w 152400"/>
                <a:gd name="connsiteY245" fmla="*/ 72800 h 152400"/>
                <a:gd name="connsiteX246" fmla="*/ 24194 w 152400"/>
                <a:gd name="connsiteY246" fmla="*/ 70961 h 152400"/>
                <a:gd name="connsiteX247" fmla="*/ 23374 w 152400"/>
                <a:gd name="connsiteY247" fmla="*/ 67666 h 152400"/>
                <a:gd name="connsiteX248" fmla="*/ 21327 w 152400"/>
                <a:gd name="connsiteY248" fmla="*/ 62322 h 152400"/>
                <a:gd name="connsiteX249" fmla="*/ 21060 w 152400"/>
                <a:gd name="connsiteY249" fmla="*/ 60817 h 152400"/>
                <a:gd name="connsiteX250" fmla="*/ 22117 w 152400"/>
                <a:gd name="connsiteY250" fmla="*/ 59331 h 152400"/>
                <a:gd name="connsiteX251" fmla="*/ 22060 w 152400"/>
                <a:gd name="connsiteY251" fmla="*/ 57817 h 152400"/>
                <a:gd name="connsiteX252" fmla="*/ 20612 w 152400"/>
                <a:gd name="connsiteY252" fmla="*/ 53111 h 152400"/>
                <a:gd name="connsiteX253" fmla="*/ 21822 w 152400"/>
                <a:gd name="connsiteY253" fmla="*/ 52340 h 152400"/>
                <a:gd name="connsiteX254" fmla="*/ 22546 w 152400"/>
                <a:gd name="connsiteY254" fmla="*/ 52244 h 152400"/>
                <a:gd name="connsiteX255" fmla="*/ 22841 w 152400"/>
                <a:gd name="connsiteY255" fmla="*/ 55512 h 152400"/>
                <a:gd name="connsiteX256" fmla="*/ 23498 w 152400"/>
                <a:gd name="connsiteY256" fmla="*/ 57388 h 152400"/>
                <a:gd name="connsiteX257" fmla="*/ 25470 w 152400"/>
                <a:gd name="connsiteY257" fmla="*/ 59693 h 152400"/>
                <a:gd name="connsiteX258" fmla="*/ 25070 w 152400"/>
                <a:gd name="connsiteY258" fmla="*/ 63494 h 152400"/>
                <a:gd name="connsiteX259" fmla="*/ 25470 w 152400"/>
                <a:gd name="connsiteY259" fmla="*/ 68894 h 152400"/>
                <a:gd name="connsiteX260" fmla="*/ 25870 w 152400"/>
                <a:gd name="connsiteY260" fmla="*/ 70094 h 152400"/>
                <a:gd name="connsiteX261" fmla="*/ 26022 w 152400"/>
                <a:gd name="connsiteY261" fmla="*/ 71352 h 152400"/>
                <a:gd name="connsiteX262" fmla="*/ 35204 w 152400"/>
                <a:gd name="connsiteY262" fmla="*/ 67646 h 152400"/>
                <a:gd name="connsiteX263" fmla="*/ 35881 w 152400"/>
                <a:gd name="connsiteY263" fmla="*/ 69304 h 152400"/>
                <a:gd name="connsiteX264" fmla="*/ 33366 w 152400"/>
                <a:gd name="connsiteY264" fmla="*/ 67808 h 152400"/>
                <a:gd name="connsiteX265" fmla="*/ 31109 w 152400"/>
                <a:gd name="connsiteY265" fmla="*/ 67237 h 152400"/>
                <a:gd name="connsiteX266" fmla="*/ 30632 w 152400"/>
                <a:gd name="connsiteY266" fmla="*/ 66113 h 152400"/>
                <a:gd name="connsiteX267" fmla="*/ 30956 w 152400"/>
                <a:gd name="connsiteY267" fmla="*/ 65189 h 152400"/>
                <a:gd name="connsiteX268" fmla="*/ 31442 w 152400"/>
                <a:gd name="connsiteY268" fmla="*/ 64294 h 152400"/>
                <a:gd name="connsiteX269" fmla="*/ 33147 w 152400"/>
                <a:gd name="connsiteY269" fmla="*/ 64418 h 152400"/>
                <a:gd name="connsiteX270" fmla="*/ 33404 w 152400"/>
                <a:gd name="connsiteY270" fmla="*/ 65294 h 152400"/>
                <a:gd name="connsiteX271" fmla="*/ 35204 w 152400"/>
                <a:gd name="connsiteY271" fmla="*/ 67646 h 152400"/>
                <a:gd name="connsiteX272" fmla="*/ 44748 w 152400"/>
                <a:gd name="connsiteY272" fmla="*/ 83468 h 152400"/>
                <a:gd name="connsiteX273" fmla="*/ 44063 w 152400"/>
                <a:gd name="connsiteY273" fmla="*/ 84458 h 152400"/>
                <a:gd name="connsiteX274" fmla="*/ 42329 w 152400"/>
                <a:gd name="connsiteY274" fmla="*/ 82639 h 152400"/>
                <a:gd name="connsiteX275" fmla="*/ 40739 w 152400"/>
                <a:gd name="connsiteY275" fmla="*/ 81343 h 152400"/>
                <a:gd name="connsiteX276" fmla="*/ 39605 w 152400"/>
                <a:gd name="connsiteY276" fmla="*/ 79800 h 152400"/>
                <a:gd name="connsiteX277" fmla="*/ 37376 w 152400"/>
                <a:gd name="connsiteY277" fmla="*/ 77876 h 152400"/>
                <a:gd name="connsiteX278" fmla="*/ 36624 w 152400"/>
                <a:gd name="connsiteY278" fmla="*/ 75676 h 152400"/>
                <a:gd name="connsiteX279" fmla="*/ 33300 w 152400"/>
                <a:gd name="connsiteY279" fmla="*/ 71180 h 152400"/>
                <a:gd name="connsiteX280" fmla="*/ 32804 w 152400"/>
                <a:gd name="connsiteY280" fmla="*/ 69961 h 152400"/>
                <a:gd name="connsiteX281" fmla="*/ 34461 w 152400"/>
                <a:gd name="connsiteY281" fmla="*/ 71780 h 152400"/>
                <a:gd name="connsiteX282" fmla="*/ 35843 w 152400"/>
                <a:gd name="connsiteY282" fmla="*/ 72923 h 152400"/>
                <a:gd name="connsiteX283" fmla="*/ 36986 w 152400"/>
                <a:gd name="connsiteY283" fmla="*/ 73200 h 152400"/>
                <a:gd name="connsiteX284" fmla="*/ 39881 w 152400"/>
                <a:gd name="connsiteY284" fmla="*/ 76067 h 152400"/>
                <a:gd name="connsiteX285" fmla="*/ 42729 w 152400"/>
                <a:gd name="connsiteY285" fmla="*/ 79743 h 152400"/>
                <a:gd name="connsiteX286" fmla="*/ 46120 w 152400"/>
                <a:gd name="connsiteY286" fmla="*/ 82934 h 152400"/>
                <a:gd name="connsiteX287" fmla="*/ 45415 w 152400"/>
                <a:gd name="connsiteY287" fmla="*/ 83029 h 152400"/>
                <a:gd name="connsiteX288" fmla="*/ 44748 w 152400"/>
                <a:gd name="connsiteY288" fmla="*/ 83468 h 152400"/>
                <a:gd name="connsiteX289" fmla="*/ 44758 w 152400"/>
                <a:gd name="connsiteY289" fmla="*/ 98812 h 152400"/>
                <a:gd name="connsiteX290" fmla="*/ 45139 w 152400"/>
                <a:gd name="connsiteY290" fmla="*/ 99355 h 152400"/>
                <a:gd name="connsiteX291" fmla="*/ 45101 w 152400"/>
                <a:gd name="connsiteY291" fmla="*/ 99727 h 152400"/>
                <a:gd name="connsiteX292" fmla="*/ 43710 w 152400"/>
                <a:gd name="connsiteY292" fmla="*/ 99203 h 152400"/>
                <a:gd name="connsiteX293" fmla="*/ 43339 w 152400"/>
                <a:gd name="connsiteY293" fmla="*/ 99374 h 152400"/>
                <a:gd name="connsiteX294" fmla="*/ 36795 w 152400"/>
                <a:gd name="connsiteY294" fmla="*/ 91287 h 152400"/>
                <a:gd name="connsiteX295" fmla="*/ 36090 w 152400"/>
                <a:gd name="connsiteY295" fmla="*/ 89706 h 152400"/>
                <a:gd name="connsiteX296" fmla="*/ 38434 w 152400"/>
                <a:gd name="connsiteY296" fmla="*/ 91592 h 152400"/>
                <a:gd name="connsiteX297" fmla="*/ 44758 w 152400"/>
                <a:gd name="connsiteY297" fmla="*/ 98812 h 152400"/>
                <a:gd name="connsiteX298" fmla="*/ 45882 w 152400"/>
                <a:gd name="connsiteY298" fmla="*/ 93631 h 152400"/>
                <a:gd name="connsiteX299" fmla="*/ 46301 w 152400"/>
                <a:gd name="connsiteY299" fmla="*/ 94935 h 152400"/>
                <a:gd name="connsiteX300" fmla="*/ 42967 w 152400"/>
                <a:gd name="connsiteY300" fmla="*/ 92478 h 152400"/>
                <a:gd name="connsiteX301" fmla="*/ 41700 w 152400"/>
                <a:gd name="connsiteY301" fmla="*/ 90830 h 152400"/>
                <a:gd name="connsiteX302" fmla="*/ 41472 w 152400"/>
                <a:gd name="connsiteY302" fmla="*/ 90088 h 152400"/>
                <a:gd name="connsiteX303" fmla="*/ 45882 w 152400"/>
                <a:gd name="connsiteY303" fmla="*/ 93631 h 152400"/>
                <a:gd name="connsiteX304" fmla="*/ 49635 w 152400"/>
                <a:gd name="connsiteY304" fmla="*/ 96907 h 152400"/>
                <a:gd name="connsiteX305" fmla="*/ 51397 w 152400"/>
                <a:gd name="connsiteY305" fmla="*/ 99660 h 152400"/>
                <a:gd name="connsiteX306" fmla="*/ 49711 w 152400"/>
                <a:gd name="connsiteY306" fmla="*/ 99088 h 152400"/>
                <a:gd name="connsiteX307" fmla="*/ 47959 w 152400"/>
                <a:gd name="connsiteY307" fmla="*/ 97393 h 152400"/>
                <a:gd name="connsiteX308" fmla="*/ 46930 w 152400"/>
                <a:gd name="connsiteY308" fmla="*/ 95545 h 152400"/>
                <a:gd name="connsiteX309" fmla="*/ 49635 w 152400"/>
                <a:gd name="connsiteY309" fmla="*/ 96907 h 152400"/>
                <a:gd name="connsiteX310" fmla="*/ 87430 w 152400"/>
                <a:gd name="connsiteY310" fmla="*/ 122777 h 152400"/>
                <a:gd name="connsiteX311" fmla="*/ 83211 w 152400"/>
                <a:gd name="connsiteY311" fmla="*/ 122872 h 152400"/>
                <a:gd name="connsiteX312" fmla="*/ 79543 w 152400"/>
                <a:gd name="connsiteY312" fmla="*/ 122206 h 152400"/>
                <a:gd name="connsiteX313" fmla="*/ 77753 w 152400"/>
                <a:gd name="connsiteY313" fmla="*/ 121072 h 152400"/>
                <a:gd name="connsiteX314" fmla="*/ 77886 w 152400"/>
                <a:gd name="connsiteY314" fmla="*/ 120110 h 152400"/>
                <a:gd name="connsiteX315" fmla="*/ 78438 w 152400"/>
                <a:gd name="connsiteY315" fmla="*/ 118510 h 152400"/>
                <a:gd name="connsiteX316" fmla="*/ 82525 w 152400"/>
                <a:gd name="connsiteY316" fmla="*/ 118701 h 152400"/>
                <a:gd name="connsiteX317" fmla="*/ 88745 w 152400"/>
                <a:gd name="connsiteY317" fmla="*/ 119834 h 152400"/>
                <a:gd name="connsiteX318" fmla="*/ 90268 w 152400"/>
                <a:gd name="connsiteY318" fmla="*/ 121158 h 152400"/>
                <a:gd name="connsiteX319" fmla="*/ 89792 w 152400"/>
                <a:gd name="connsiteY319" fmla="*/ 121768 h 152400"/>
                <a:gd name="connsiteX320" fmla="*/ 87430 w 152400"/>
                <a:gd name="connsiteY320" fmla="*/ 122777 h 152400"/>
                <a:gd name="connsiteX321" fmla="*/ 98355 w 152400"/>
                <a:gd name="connsiteY321" fmla="*/ 128073 h 152400"/>
                <a:gd name="connsiteX322" fmla="*/ 96488 w 152400"/>
                <a:gd name="connsiteY322" fmla="*/ 128454 h 152400"/>
                <a:gd name="connsiteX323" fmla="*/ 84591 w 152400"/>
                <a:gd name="connsiteY323" fmla="*/ 128168 h 152400"/>
                <a:gd name="connsiteX324" fmla="*/ 81134 w 152400"/>
                <a:gd name="connsiteY324" fmla="*/ 127406 h 152400"/>
                <a:gd name="connsiteX325" fmla="*/ 77286 w 152400"/>
                <a:gd name="connsiteY325" fmla="*/ 125454 h 152400"/>
                <a:gd name="connsiteX326" fmla="*/ 76505 w 152400"/>
                <a:gd name="connsiteY326" fmla="*/ 124854 h 152400"/>
                <a:gd name="connsiteX327" fmla="*/ 80372 w 152400"/>
                <a:gd name="connsiteY327" fmla="*/ 124282 h 152400"/>
                <a:gd name="connsiteX328" fmla="*/ 83972 w 152400"/>
                <a:gd name="connsiteY328" fmla="*/ 124854 h 152400"/>
                <a:gd name="connsiteX329" fmla="*/ 85077 w 152400"/>
                <a:gd name="connsiteY329" fmla="*/ 126273 h 152400"/>
                <a:gd name="connsiteX330" fmla="*/ 94802 w 152400"/>
                <a:gd name="connsiteY330" fmla="*/ 127406 h 152400"/>
                <a:gd name="connsiteX331" fmla="*/ 98355 w 152400"/>
                <a:gd name="connsiteY331" fmla="*/ 128073 h 152400"/>
                <a:gd name="connsiteX332" fmla="*/ 111014 w 152400"/>
                <a:gd name="connsiteY332" fmla="*/ 136407 h 152400"/>
                <a:gd name="connsiteX333" fmla="*/ 112957 w 152400"/>
                <a:gd name="connsiteY333" fmla="*/ 135741 h 152400"/>
                <a:gd name="connsiteX334" fmla="*/ 114605 w 152400"/>
                <a:gd name="connsiteY334" fmla="*/ 136227 h 152400"/>
                <a:gd name="connsiteX335" fmla="*/ 115653 w 152400"/>
                <a:gd name="connsiteY335" fmla="*/ 138303 h 152400"/>
                <a:gd name="connsiteX336" fmla="*/ 117720 w 152400"/>
                <a:gd name="connsiteY336" fmla="*/ 139675 h 152400"/>
                <a:gd name="connsiteX337" fmla="*/ 121082 w 152400"/>
                <a:gd name="connsiteY337" fmla="*/ 142075 h 152400"/>
                <a:gd name="connsiteX338" fmla="*/ 123206 w 152400"/>
                <a:gd name="connsiteY338" fmla="*/ 143913 h 152400"/>
                <a:gd name="connsiteX339" fmla="*/ 128016 w 152400"/>
                <a:gd name="connsiteY339" fmla="*/ 147209 h 152400"/>
                <a:gd name="connsiteX340" fmla="*/ 129159 w 152400"/>
                <a:gd name="connsiteY340" fmla="*/ 147666 h 152400"/>
                <a:gd name="connsiteX341" fmla="*/ 131559 w 152400"/>
                <a:gd name="connsiteY341" fmla="*/ 148647 h 152400"/>
                <a:gd name="connsiteX342" fmla="*/ 131607 w 152400"/>
                <a:gd name="connsiteY342" fmla="*/ 149981 h 152400"/>
                <a:gd name="connsiteX343" fmla="*/ 132636 w 152400"/>
                <a:gd name="connsiteY343" fmla="*/ 151495 h 152400"/>
                <a:gd name="connsiteX344" fmla="*/ 133721 w 152400"/>
                <a:gd name="connsiteY344" fmla="*/ 153238 h 152400"/>
                <a:gd name="connsiteX345" fmla="*/ 128787 w 152400"/>
                <a:gd name="connsiteY345" fmla="*/ 149809 h 152400"/>
                <a:gd name="connsiteX346" fmla="*/ 124187 w 152400"/>
                <a:gd name="connsiteY346" fmla="*/ 145970 h 152400"/>
                <a:gd name="connsiteX347" fmla="*/ 115186 w 152400"/>
                <a:gd name="connsiteY347" fmla="*/ 140046 h 152400"/>
                <a:gd name="connsiteX348" fmla="*/ 108804 w 152400"/>
                <a:gd name="connsiteY348" fmla="*/ 138608 h 152400"/>
                <a:gd name="connsiteX349" fmla="*/ 100069 w 152400"/>
                <a:gd name="connsiteY349" fmla="*/ 133836 h 152400"/>
                <a:gd name="connsiteX350" fmla="*/ 94383 w 152400"/>
                <a:gd name="connsiteY350" fmla="*/ 132140 h 152400"/>
                <a:gd name="connsiteX351" fmla="*/ 96555 w 152400"/>
                <a:gd name="connsiteY351" fmla="*/ 131750 h 152400"/>
                <a:gd name="connsiteX352" fmla="*/ 99050 w 152400"/>
                <a:gd name="connsiteY352" fmla="*/ 131740 h 152400"/>
                <a:gd name="connsiteX353" fmla="*/ 112519 w 152400"/>
                <a:gd name="connsiteY353" fmla="*/ 138113 h 152400"/>
                <a:gd name="connsiteX354" fmla="*/ 111014 w 152400"/>
                <a:gd name="connsiteY354" fmla="*/ 136407 h 152400"/>
                <a:gd name="connsiteX355" fmla="*/ 83839 w 152400"/>
                <a:gd name="connsiteY355" fmla="*/ 132788 h 152400"/>
                <a:gd name="connsiteX356" fmla="*/ 88782 w 152400"/>
                <a:gd name="connsiteY356" fmla="*/ 133807 h 152400"/>
                <a:gd name="connsiteX357" fmla="*/ 92402 w 152400"/>
                <a:gd name="connsiteY357" fmla="*/ 133340 h 152400"/>
                <a:gd name="connsiteX358" fmla="*/ 95678 w 152400"/>
                <a:gd name="connsiteY358" fmla="*/ 133969 h 152400"/>
                <a:gd name="connsiteX359" fmla="*/ 97717 w 152400"/>
                <a:gd name="connsiteY359" fmla="*/ 135122 h 152400"/>
                <a:gd name="connsiteX360" fmla="*/ 98203 w 152400"/>
                <a:gd name="connsiteY360" fmla="*/ 135693 h 152400"/>
                <a:gd name="connsiteX361" fmla="*/ 95565 w 152400"/>
                <a:gd name="connsiteY361" fmla="*/ 135769 h 152400"/>
                <a:gd name="connsiteX362" fmla="*/ 92573 w 152400"/>
                <a:gd name="connsiteY362" fmla="*/ 135303 h 152400"/>
                <a:gd name="connsiteX363" fmla="*/ 89183 w 152400"/>
                <a:gd name="connsiteY363" fmla="*/ 136474 h 152400"/>
                <a:gd name="connsiteX364" fmla="*/ 86192 w 152400"/>
                <a:gd name="connsiteY364" fmla="*/ 135855 h 152400"/>
                <a:gd name="connsiteX365" fmla="*/ 85058 w 152400"/>
                <a:gd name="connsiteY365" fmla="*/ 135084 h 152400"/>
                <a:gd name="connsiteX366" fmla="*/ 84258 w 152400"/>
                <a:gd name="connsiteY366" fmla="*/ 134131 h 152400"/>
                <a:gd name="connsiteX367" fmla="*/ 83839 w 152400"/>
                <a:gd name="connsiteY367" fmla="*/ 132788 h 152400"/>
                <a:gd name="connsiteX368" fmla="*/ 109424 w 152400"/>
                <a:gd name="connsiteY368" fmla="*/ 141056 h 152400"/>
                <a:gd name="connsiteX369" fmla="*/ 113072 w 152400"/>
                <a:gd name="connsiteY369" fmla="*/ 143542 h 152400"/>
                <a:gd name="connsiteX370" fmla="*/ 102375 w 152400"/>
                <a:gd name="connsiteY370" fmla="*/ 140275 h 152400"/>
                <a:gd name="connsiteX371" fmla="*/ 103584 w 152400"/>
                <a:gd name="connsiteY371" fmla="*/ 139979 h 152400"/>
                <a:gd name="connsiteX372" fmla="*/ 104718 w 152400"/>
                <a:gd name="connsiteY372" fmla="*/ 139913 h 152400"/>
                <a:gd name="connsiteX373" fmla="*/ 109424 w 152400"/>
                <a:gd name="connsiteY373" fmla="*/ 14105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Lst>
              <a:rect l="l" t="t" r="r" b="b"/>
              <a:pathLst>
                <a:path w="152400" h="152400">
                  <a:moveTo>
                    <a:pt x="80239" y="1305"/>
                  </a:moveTo>
                  <a:lnTo>
                    <a:pt x="81677" y="1886"/>
                  </a:lnTo>
                  <a:lnTo>
                    <a:pt x="86439" y="4534"/>
                  </a:lnTo>
                  <a:lnTo>
                    <a:pt x="89735" y="7515"/>
                  </a:lnTo>
                  <a:lnTo>
                    <a:pt x="91564" y="10820"/>
                  </a:lnTo>
                  <a:lnTo>
                    <a:pt x="94040" y="13373"/>
                  </a:lnTo>
                  <a:lnTo>
                    <a:pt x="97164" y="15183"/>
                  </a:lnTo>
                  <a:lnTo>
                    <a:pt x="99641" y="17631"/>
                  </a:lnTo>
                  <a:lnTo>
                    <a:pt x="101470" y="20717"/>
                  </a:lnTo>
                  <a:lnTo>
                    <a:pt x="104032" y="22450"/>
                  </a:lnTo>
                  <a:lnTo>
                    <a:pt x="107318" y="22822"/>
                  </a:lnTo>
                  <a:lnTo>
                    <a:pt x="109394" y="23879"/>
                  </a:lnTo>
                  <a:lnTo>
                    <a:pt x="110271" y="25622"/>
                  </a:lnTo>
                  <a:lnTo>
                    <a:pt x="112062" y="27194"/>
                  </a:lnTo>
                  <a:lnTo>
                    <a:pt x="114758" y="28603"/>
                  </a:lnTo>
                  <a:lnTo>
                    <a:pt x="118939" y="29375"/>
                  </a:lnTo>
                  <a:lnTo>
                    <a:pt x="126959" y="29566"/>
                  </a:lnTo>
                  <a:lnTo>
                    <a:pt x="127673" y="29604"/>
                  </a:lnTo>
                  <a:lnTo>
                    <a:pt x="129483" y="30042"/>
                  </a:lnTo>
                  <a:lnTo>
                    <a:pt x="131597" y="29489"/>
                  </a:lnTo>
                  <a:lnTo>
                    <a:pt x="134179" y="28394"/>
                  </a:lnTo>
                  <a:lnTo>
                    <a:pt x="135007" y="27737"/>
                  </a:lnTo>
                  <a:lnTo>
                    <a:pt x="137713" y="24136"/>
                  </a:lnTo>
                  <a:lnTo>
                    <a:pt x="139208" y="24451"/>
                  </a:lnTo>
                  <a:lnTo>
                    <a:pt x="142180" y="24012"/>
                  </a:lnTo>
                  <a:lnTo>
                    <a:pt x="143980" y="23212"/>
                  </a:lnTo>
                  <a:lnTo>
                    <a:pt x="144113" y="23212"/>
                  </a:lnTo>
                  <a:lnTo>
                    <a:pt x="143999" y="24136"/>
                  </a:lnTo>
                  <a:lnTo>
                    <a:pt x="143799" y="25746"/>
                  </a:lnTo>
                  <a:lnTo>
                    <a:pt x="142342" y="26879"/>
                  </a:lnTo>
                  <a:lnTo>
                    <a:pt x="143818" y="29499"/>
                  </a:lnTo>
                  <a:lnTo>
                    <a:pt x="145228" y="33747"/>
                  </a:lnTo>
                  <a:lnTo>
                    <a:pt x="144437" y="35843"/>
                  </a:lnTo>
                  <a:lnTo>
                    <a:pt x="145399" y="37471"/>
                  </a:lnTo>
                  <a:lnTo>
                    <a:pt x="148104" y="38643"/>
                  </a:lnTo>
                  <a:lnTo>
                    <a:pt x="148352" y="39110"/>
                  </a:lnTo>
                  <a:lnTo>
                    <a:pt x="147524" y="39595"/>
                  </a:lnTo>
                  <a:lnTo>
                    <a:pt x="146838" y="40977"/>
                  </a:lnTo>
                  <a:lnTo>
                    <a:pt x="146761" y="43491"/>
                  </a:lnTo>
                  <a:lnTo>
                    <a:pt x="149123" y="45872"/>
                  </a:lnTo>
                  <a:lnTo>
                    <a:pt x="153924" y="48101"/>
                  </a:lnTo>
                  <a:lnTo>
                    <a:pt x="155457" y="48473"/>
                  </a:lnTo>
                  <a:lnTo>
                    <a:pt x="156048" y="49330"/>
                  </a:lnTo>
                  <a:lnTo>
                    <a:pt x="156848" y="49892"/>
                  </a:lnTo>
                  <a:lnTo>
                    <a:pt x="157325" y="50578"/>
                  </a:lnTo>
                  <a:lnTo>
                    <a:pt x="157353" y="51463"/>
                  </a:lnTo>
                  <a:lnTo>
                    <a:pt x="157001" y="52073"/>
                  </a:lnTo>
                  <a:lnTo>
                    <a:pt x="154724" y="52283"/>
                  </a:lnTo>
                  <a:lnTo>
                    <a:pt x="152133" y="52264"/>
                  </a:lnTo>
                  <a:lnTo>
                    <a:pt x="150286" y="51187"/>
                  </a:lnTo>
                  <a:lnTo>
                    <a:pt x="150114" y="51978"/>
                  </a:lnTo>
                  <a:lnTo>
                    <a:pt x="150086" y="52873"/>
                  </a:lnTo>
                  <a:lnTo>
                    <a:pt x="148295" y="53416"/>
                  </a:lnTo>
                  <a:lnTo>
                    <a:pt x="149286" y="59579"/>
                  </a:lnTo>
                  <a:lnTo>
                    <a:pt x="148885" y="61350"/>
                  </a:lnTo>
                  <a:lnTo>
                    <a:pt x="148228" y="61951"/>
                  </a:lnTo>
                  <a:lnTo>
                    <a:pt x="147618" y="61703"/>
                  </a:lnTo>
                  <a:lnTo>
                    <a:pt x="146866" y="61636"/>
                  </a:lnTo>
                  <a:lnTo>
                    <a:pt x="146495" y="62217"/>
                  </a:lnTo>
                  <a:lnTo>
                    <a:pt x="146809" y="63532"/>
                  </a:lnTo>
                  <a:lnTo>
                    <a:pt x="145047" y="63684"/>
                  </a:lnTo>
                  <a:lnTo>
                    <a:pt x="142247" y="63008"/>
                  </a:lnTo>
                  <a:lnTo>
                    <a:pt x="140961" y="61817"/>
                  </a:lnTo>
                  <a:lnTo>
                    <a:pt x="140741" y="60608"/>
                  </a:lnTo>
                  <a:lnTo>
                    <a:pt x="140722" y="59474"/>
                  </a:lnTo>
                  <a:lnTo>
                    <a:pt x="139827" y="57617"/>
                  </a:lnTo>
                  <a:lnTo>
                    <a:pt x="137598" y="55693"/>
                  </a:lnTo>
                  <a:lnTo>
                    <a:pt x="132941" y="55378"/>
                  </a:lnTo>
                  <a:lnTo>
                    <a:pt x="131216" y="54769"/>
                  </a:lnTo>
                  <a:lnTo>
                    <a:pt x="129435" y="54073"/>
                  </a:lnTo>
                  <a:lnTo>
                    <a:pt x="127492" y="53549"/>
                  </a:lnTo>
                  <a:lnTo>
                    <a:pt x="125702" y="53597"/>
                  </a:lnTo>
                  <a:lnTo>
                    <a:pt x="123540" y="54112"/>
                  </a:lnTo>
                  <a:lnTo>
                    <a:pt x="119768" y="53264"/>
                  </a:lnTo>
                  <a:lnTo>
                    <a:pt x="118491" y="54397"/>
                  </a:lnTo>
                  <a:lnTo>
                    <a:pt x="116510" y="55702"/>
                  </a:lnTo>
                  <a:lnTo>
                    <a:pt x="114862" y="55674"/>
                  </a:lnTo>
                  <a:lnTo>
                    <a:pt x="111586" y="52645"/>
                  </a:lnTo>
                  <a:lnTo>
                    <a:pt x="110604" y="52454"/>
                  </a:lnTo>
                  <a:lnTo>
                    <a:pt x="107738" y="53997"/>
                  </a:lnTo>
                  <a:lnTo>
                    <a:pt x="106566" y="54083"/>
                  </a:lnTo>
                  <a:lnTo>
                    <a:pt x="105670" y="53597"/>
                  </a:lnTo>
                  <a:lnTo>
                    <a:pt x="101794" y="52435"/>
                  </a:lnTo>
                  <a:lnTo>
                    <a:pt x="100041" y="52188"/>
                  </a:lnTo>
                  <a:lnTo>
                    <a:pt x="98755" y="52740"/>
                  </a:lnTo>
                  <a:lnTo>
                    <a:pt x="96479" y="52149"/>
                  </a:lnTo>
                  <a:lnTo>
                    <a:pt x="90954" y="48177"/>
                  </a:lnTo>
                  <a:lnTo>
                    <a:pt x="87535" y="51197"/>
                  </a:lnTo>
                  <a:lnTo>
                    <a:pt x="80582" y="50444"/>
                  </a:lnTo>
                  <a:lnTo>
                    <a:pt x="78514" y="52511"/>
                  </a:lnTo>
                  <a:lnTo>
                    <a:pt x="76152" y="56426"/>
                  </a:lnTo>
                  <a:lnTo>
                    <a:pt x="74238" y="58293"/>
                  </a:lnTo>
                  <a:lnTo>
                    <a:pt x="72571" y="57626"/>
                  </a:lnTo>
                  <a:lnTo>
                    <a:pt x="70599" y="55902"/>
                  </a:lnTo>
                  <a:lnTo>
                    <a:pt x="67151" y="51473"/>
                  </a:lnTo>
                  <a:lnTo>
                    <a:pt x="65408" y="50673"/>
                  </a:lnTo>
                  <a:lnTo>
                    <a:pt x="63408" y="50482"/>
                  </a:lnTo>
                  <a:lnTo>
                    <a:pt x="61665" y="50978"/>
                  </a:lnTo>
                  <a:lnTo>
                    <a:pt x="60732" y="51873"/>
                  </a:lnTo>
                  <a:lnTo>
                    <a:pt x="60017" y="58341"/>
                  </a:lnTo>
                  <a:lnTo>
                    <a:pt x="59388" y="64027"/>
                  </a:lnTo>
                  <a:lnTo>
                    <a:pt x="59350" y="67427"/>
                  </a:lnTo>
                  <a:lnTo>
                    <a:pt x="63179" y="70571"/>
                  </a:lnTo>
                  <a:lnTo>
                    <a:pt x="67704" y="75971"/>
                  </a:lnTo>
                  <a:lnTo>
                    <a:pt x="69152" y="76590"/>
                  </a:lnTo>
                  <a:lnTo>
                    <a:pt x="69875" y="78352"/>
                  </a:lnTo>
                  <a:lnTo>
                    <a:pt x="70933" y="82896"/>
                  </a:lnTo>
                  <a:lnTo>
                    <a:pt x="72124" y="87992"/>
                  </a:lnTo>
                  <a:lnTo>
                    <a:pt x="74419" y="91364"/>
                  </a:lnTo>
                  <a:lnTo>
                    <a:pt x="76486" y="93764"/>
                  </a:lnTo>
                  <a:lnTo>
                    <a:pt x="79010" y="95878"/>
                  </a:lnTo>
                  <a:lnTo>
                    <a:pt x="82182" y="99184"/>
                  </a:lnTo>
                  <a:lnTo>
                    <a:pt x="84773" y="102813"/>
                  </a:lnTo>
                  <a:lnTo>
                    <a:pt x="85458" y="104146"/>
                  </a:lnTo>
                  <a:lnTo>
                    <a:pt x="90497" y="108928"/>
                  </a:lnTo>
                  <a:lnTo>
                    <a:pt x="95384" y="113795"/>
                  </a:lnTo>
                  <a:lnTo>
                    <a:pt x="99746" y="115500"/>
                  </a:lnTo>
                  <a:lnTo>
                    <a:pt x="100432" y="116396"/>
                  </a:lnTo>
                  <a:lnTo>
                    <a:pt x="100470" y="120129"/>
                  </a:lnTo>
                  <a:lnTo>
                    <a:pt x="100946" y="121530"/>
                  </a:lnTo>
                  <a:lnTo>
                    <a:pt x="103861" y="125435"/>
                  </a:lnTo>
                  <a:lnTo>
                    <a:pt x="109814" y="131140"/>
                  </a:lnTo>
                  <a:lnTo>
                    <a:pt x="110500" y="132455"/>
                  </a:lnTo>
                  <a:lnTo>
                    <a:pt x="110700" y="133426"/>
                  </a:lnTo>
                  <a:lnTo>
                    <a:pt x="110319" y="134169"/>
                  </a:lnTo>
                  <a:lnTo>
                    <a:pt x="108757" y="134950"/>
                  </a:lnTo>
                  <a:lnTo>
                    <a:pt x="107480" y="134083"/>
                  </a:lnTo>
                  <a:lnTo>
                    <a:pt x="101937" y="128521"/>
                  </a:lnTo>
                  <a:lnTo>
                    <a:pt x="96574" y="125006"/>
                  </a:lnTo>
                  <a:lnTo>
                    <a:pt x="90526" y="118376"/>
                  </a:lnTo>
                  <a:lnTo>
                    <a:pt x="82429" y="115748"/>
                  </a:lnTo>
                  <a:lnTo>
                    <a:pt x="76914" y="112833"/>
                  </a:lnTo>
                  <a:lnTo>
                    <a:pt x="73571" y="113271"/>
                  </a:lnTo>
                  <a:lnTo>
                    <a:pt x="69885" y="114186"/>
                  </a:lnTo>
                  <a:lnTo>
                    <a:pt x="67609" y="114214"/>
                  </a:lnTo>
                  <a:lnTo>
                    <a:pt x="65990" y="113690"/>
                  </a:lnTo>
                  <a:lnTo>
                    <a:pt x="64846" y="111881"/>
                  </a:lnTo>
                  <a:lnTo>
                    <a:pt x="65018" y="110480"/>
                  </a:lnTo>
                  <a:lnTo>
                    <a:pt x="64818" y="108661"/>
                  </a:lnTo>
                  <a:lnTo>
                    <a:pt x="61589" y="105737"/>
                  </a:lnTo>
                  <a:lnTo>
                    <a:pt x="57178" y="102956"/>
                  </a:lnTo>
                  <a:lnTo>
                    <a:pt x="53007" y="99355"/>
                  </a:lnTo>
                  <a:lnTo>
                    <a:pt x="44625" y="89602"/>
                  </a:lnTo>
                  <a:lnTo>
                    <a:pt x="42939" y="86449"/>
                  </a:lnTo>
                  <a:lnTo>
                    <a:pt x="44587" y="85849"/>
                  </a:lnTo>
                  <a:lnTo>
                    <a:pt x="45834" y="85906"/>
                  </a:lnTo>
                  <a:lnTo>
                    <a:pt x="47244" y="85258"/>
                  </a:lnTo>
                  <a:lnTo>
                    <a:pt x="49530" y="85249"/>
                  </a:lnTo>
                  <a:lnTo>
                    <a:pt x="52235" y="85887"/>
                  </a:lnTo>
                  <a:lnTo>
                    <a:pt x="49845" y="83791"/>
                  </a:lnTo>
                  <a:lnTo>
                    <a:pt x="46863" y="81734"/>
                  </a:lnTo>
                  <a:lnTo>
                    <a:pt x="39148" y="73543"/>
                  </a:lnTo>
                  <a:lnTo>
                    <a:pt x="36843" y="69656"/>
                  </a:lnTo>
                  <a:lnTo>
                    <a:pt x="36576" y="65465"/>
                  </a:lnTo>
                  <a:lnTo>
                    <a:pt x="37148" y="59712"/>
                  </a:lnTo>
                  <a:lnTo>
                    <a:pt x="35757" y="55578"/>
                  </a:lnTo>
                  <a:lnTo>
                    <a:pt x="29804" y="50216"/>
                  </a:lnTo>
                  <a:lnTo>
                    <a:pt x="27623" y="47387"/>
                  </a:lnTo>
                  <a:lnTo>
                    <a:pt x="23232" y="45701"/>
                  </a:lnTo>
                  <a:lnTo>
                    <a:pt x="21260" y="45863"/>
                  </a:lnTo>
                  <a:lnTo>
                    <a:pt x="20079" y="47958"/>
                  </a:lnTo>
                  <a:lnTo>
                    <a:pt x="19222" y="52606"/>
                  </a:lnTo>
                  <a:lnTo>
                    <a:pt x="15326" y="58721"/>
                  </a:lnTo>
                  <a:lnTo>
                    <a:pt x="14031" y="61370"/>
                  </a:lnTo>
                  <a:lnTo>
                    <a:pt x="11992" y="64808"/>
                  </a:lnTo>
                  <a:lnTo>
                    <a:pt x="10220" y="65046"/>
                  </a:lnTo>
                  <a:lnTo>
                    <a:pt x="9182" y="64741"/>
                  </a:lnTo>
                  <a:lnTo>
                    <a:pt x="6020" y="58950"/>
                  </a:lnTo>
                  <a:lnTo>
                    <a:pt x="3000" y="54550"/>
                  </a:lnTo>
                  <a:lnTo>
                    <a:pt x="2581" y="52464"/>
                  </a:lnTo>
                  <a:lnTo>
                    <a:pt x="2305" y="49892"/>
                  </a:lnTo>
                  <a:lnTo>
                    <a:pt x="0" y="40396"/>
                  </a:lnTo>
                  <a:lnTo>
                    <a:pt x="1619" y="39062"/>
                  </a:lnTo>
                  <a:lnTo>
                    <a:pt x="2620" y="40586"/>
                  </a:lnTo>
                  <a:lnTo>
                    <a:pt x="9659" y="42424"/>
                  </a:lnTo>
                  <a:lnTo>
                    <a:pt x="11182" y="41615"/>
                  </a:lnTo>
                  <a:lnTo>
                    <a:pt x="12106" y="40367"/>
                  </a:lnTo>
                  <a:lnTo>
                    <a:pt x="12106" y="39576"/>
                  </a:lnTo>
                  <a:lnTo>
                    <a:pt x="12706" y="39348"/>
                  </a:lnTo>
                  <a:lnTo>
                    <a:pt x="15183" y="40548"/>
                  </a:lnTo>
                  <a:lnTo>
                    <a:pt x="17202" y="40272"/>
                  </a:lnTo>
                  <a:lnTo>
                    <a:pt x="20460" y="40214"/>
                  </a:lnTo>
                  <a:lnTo>
                    <a:pt x="22784" y="40414"/>
                  </a:lnTo>
                  <a:lnTo>
                    <a:pt x="24327" y="39491"/>
                  </a:lnTo>
                  <a:lnTo>
                    <a:pt x="26404" y="36090"/>
                  </a:lnTo>
                  <a:lnTo>
                    <a:pt x="27175" y="34185"/>
                  </a:lnTo>
                  <a:lnTo>
                    <a:pt x="28108" y="33728"/>
                  </a:lnTo>
                  <a:lnTo>
                    <a:pt x="28718" y="33957"/>
                  </a:lnTo>
                  <a:lnTo>
                    <a:pt x="29166" y="35528"/>
                  </a:lnTo>
                  <a:lnTo>
                    <a:pt x="30261" y="36995"/>
                  </a:lnTo>
                  <a:lnTo>
                    <a:pt x="32509" y="39386"/>
                  </a:lnTo>
                  <a:lnTo>
                    <a:pt x="34100" y="40538"/>
                  </a:lnTo>
                  <a:lnTo>
                    <a:pt x="35538" y="40948"/>
                  </a:lnTo>
                  <a:lnTo>
                    <a:pt x="36948" y="39986"/>
                  </a:lnTo>
                  <a:lnTo>
                    <a:pt x="38405" y="39710"/>
                  </a:lnTo>
                  <a:lnTo>
                    <a:pt x="42577" y="41577"/>
                  </a:lnTo>
                  <a:lnTo>
                    <a:pt x="46101" y="41929"/>
                  </a:lnTo>
                  <a:lnTo>
                    <a:pt x="48702" y="40957"/>
                  </a:lnTo>
                  <a:lnTo>
                    <a:pt x="48359" y="39614"/>
                  </a:lnTo>
                  <a:lnTo>
                    <a:pt x="47406" y="38119"/>
                  </a:lnTo>
                  <a:lnTo>
                    <a:pt x="47206" y="36671"/>
                  </a:lnTo>
                  <a:lnTo>
                    <a:pt x="47377" y="35414"/>
                  </a:lnTo>
                  <a:lnTo>
                    <a:pt x="49168" y="34166"/>
                  </a:lnTo>
                  <a:lnTo>
                    <a:pt x="49082" y="33614"/>
                  </a:lnTo>
                  <a:lnTo>
                    <a:pt x="46920" y="31413"/>
                  </a:lnTo>
                  <a:lnTo>
                    <a:pt x="47025" y="30842"/>
                  </a:lnTo>
                  <a:lnTo>
                    <a:pt x="51759" y="28356"/>
                  </a:lnTo>
                  <a:lnTo>
                    <a:pt x="56322" y="26965"/>
                  </a:lnTo>
                  <a:lnTo>
                    <a:pt x="57055" y="25889"/>
                  </a:lnTo>
                  <a:lnTo>
                    <a:pt x="57474" y="24270"/>
                  </a:lnTo>
                  <a:lnTo>
                    <a:pt x="57674" y="21231"/>
                  </a:lnTo>
                  <a:lnTo>
                    <a:pt x="57426" y="18745"/>
                  </a:lnTo>
                  <a:lnTo>
                    <a:pt x="55579" y="16411"/>
                  </a:lnTo>
                  <a:lnTo>
                    <a:pt x="55464" y="15230"/>
                  </a:lnTo>
                  <a:lnTo>
                    <a:pt x="55902" y="14002"/>
                  </a:lnTo>
                  <a:lnTo>
                    <a:pt x="56626" y="12887"/>
                  </a:lnTo>
                  <a:lnTo>
                    <a:pt x="58455" y="12411"/>
                  </a:lnTo>
                  <a:lnTo>
                    <a:pt x="60598" y="11611"/>
                  </a:lnTo>
                  <a:lnTo>
                    <a:pt x="62294" y="10687"/>
                  </a:lnTo>
                  <a:lnTo>
                    <a:pt x="64580" y="9925"/>
                  </a:lnTo>
                  <a:lnTo>
                    <a:pt x="66380" y="8858"/>
                  </a:lnTo>
                  <a:lnTo>
                    <a:pt x="68142" y="6315"/>
                  </a:lnTo>
                  <a:lnTo>
                    <a:pt x="69209" y="5896"/>
                  </a:lnTo>
                  <a:lnTo>
                    <a:pt x="72437" y="6258"/>
                  </a:lnTo>
                  <a:lnTo>
                    <a:pt x="73133" y="5629"/>
                  </a:lnTo>
                  <a:lnTo>
                    <a:pt x="72685" y="1972"/>
                  </a:lnTo>
                  <a:lnTo>
                    <a:pt x="73266" y="1038"/>
                  </a:lnTo>
                  <a:lnTo>
                    <a:pt x="74409" y="514"/>
                  </a:lnTo>
                  <a:lnTo>
                    <a:pt x="74943" y="0"/>
                  </a:lnTo>
                  <a:lnTo>
                    <a:pt x="77791" y="400"/>
                  </a:lnTo>
                  <a:lnTo>
                    <a:pt x="80239" y="1305"/>
                  </a:lnTo>
                  <a:close/>
                  <a:moveTo>
                    <a:pt x="34643" y="59446"/>
                  </a:moveTo>
                  <a:lnTo>
                    <a:pt x="31347" y="60255"/>
                  </a:lnTo>
                  <a:lnTo>
                    <a:pt x="29776" y="58807"/>
                  </a:lnTo>
                  <a:lnTo>
                    <a:pt x="29366" y="57617"/>
                  </a:lnTo>
                  <a:lnTo>
                    <a:pt x="26651" y="57236"/>
                  </a:lnTo>
                  <a:lnTo>
                    <a:pt x="25013" y="55588"/>
                  </a:lnTo>
                  <a:lnTo>
                    <a:pt x="24679" y="54855"/>
                  </a:lnTo>
                  <a:lnTo>
                    <a:pt x="27004" y="53035"/>
                  </a:lnTo>
                  <a:lnTo>
                    <a:pt x="28242" y="50092"/>
                  </a:lnTo>
                  <a:lnTo>
                    <a:pt x="29813" y="51864"/>
                  </a:lnTo>
                  <a:lnTo>
                    <a:pt x="31718" y="55188"/>
                  </a:lnTo>
                  <a:lnTo>
                    <a:pt x="32738" y="56112"/>
                  </a:lnTo>
                  <a:lnTo>
                    <a:pt x="34643" y="59446"/>
                  </a:lnTo>
                  <a:close/>
                  <a:moveTo>
                    <a:pt x="26022" y="71352"/>
                  </a:moveTo>
                  <a:lnTo>
                    <a:pt x="25813" y="72800"/>
                  </a:lnTo>
                  <a:lnTo>
                    <a:pt x="24194" y="70961"/>
                  </a:lnTo>
                  <a:lnTo>
                    <a:pt x="23374" y="67666"/>
                  </a:lnTo>
                  <a:lnTo>
                    <a:pt x="21327" y="62322"/>
                  </a:lnTo>
                  <a:lnTo>
                    <a:pt x="21060" y="60817"/>
                  </a:lnTo>
                  <a:lnTo>
                    <a:pt x="22117" y="59331"/>
                  </a:lnTo>
                  <a:lnTo>
                    <a:pt x="22060" y="57817"/>
                  </a:lnTo>
                  <a:lnTo>
                    <a:pt x="20612" y="53111"/>
                  </a:lnTo>
                  <a:lnTo>
                    <a:pt x="21822" y="52340"/>
                  </a:lnTo>
                  <a:lnTo>
                    <a:pt x="22546" y="52244"/>
                  </a:lnTo>
                  <a:lnTo>
                    <a:pt x="22841" y="55512"/>
                  </a:lnTo>
                  <a:lnTo>
                    <a:pt x="23498" y="57388"/>
                  </a:lnTo>
                  <a:lnTo>
                    <a:pt x="25470" y="59693"/>
                  </a:lnTo>
                  <a:lnTo>
                    <a:pt x="25070" y="63494"/>
                  </a:lnTo>
                  <a:lnTo>
                    <a:pt x="25470" y="68894"/>
                  </a:lnTo>
                  <a:lnTo>
                    <a:pt x="25870" y="70094"/>
                  </a:lnTo>
                  <a:lnTo>
                    <a:pt x="26022" y="71352"/>
                  </a:lnTo>
                  <a:close/>
                  <a:moveTo>
                    <a:pt x="35204" y="67646"/>
                  </a:moveTo>
                  <a:lnTo>
                    <a:pt x="35881" y="69304"/>
                  </a:lnTo>
                  <a:lnTo>
                    <a:pt x="33366" y="67808"/>
                  </a:lnTo>
                  <a:lnTo>
                    <a:pt x="31109" y="67237"/>
                  </a:lnTo>
                  <a:lnTo>
                    <a:pt x="30632" y="66113"/>
                  </a:lnTo>
                  <a:lnTo>
                    <a:pt x="30956" y="65189"/>
                  </a:lnTo>
                  <a:lnTo>
                    <a:pt x="31442" y="64294"/>
                  </a:lnTo>
                  <a:lnTo>
                    <a:pt x="33147" y="64418"/>
                  </a:lnTo>
                  <a:lnTo>
                    <a:pt x="33404" y="65294"/>
                  </a:lnTo>
                  <a:lnTo>
                    <a:pt x="35204" y="67646"/>
                  </a:lnTo>
                  <a:close/>
                  <a:moveTo>
                    <a:pt x="44748" y="83468"/>
                  </a:moveTo>
                  <a:lnTo>
                    <a:pt x="44063" y="84458"/>
                  </a:lnTo>
                  <a:lnTo>
                    <a:pt x="42329" y="82639"/>
                  </a:lnTo>
                  <a:lnTo>
                    <a:pt x="40739" y="81343"/>
                  </a:lnTo>
                  <a:lnTo>
                    <a:pt x="39605" y="79800"/>
                  </a:lnTo>
                  <a:lnTo>
                    <a:pt x="37376" y="77876"/>
                  </a:lnTo>
                  <a:lnTo>
                    <a:pt x="36624" y="75676"/>
                  </a:lnTo>
                  <a:lnTo>
                    <a:pt x="33300" y="71180"/>
                  </a:lnTo>
                  <a:lnTo>
                    <a:pt x="32804" y="69961"/>
                  </a:lnTo>
                  <a:lnTo>
                    <a:pt x="34461" y="71780"/>
                  </a:lnTo>
                  <a:lnTo>
                    <a:pt x="35843" y="72923"/>
                  </a:lnTo>
                  <a:lnTo>
                    <a:pt x="36986" y="73200"/>
                  </a:lnTo>
                  <a:lnTo>
                    <a:pt x="39881" y="76067"/>
                  </a:lnTo>
                  <a:lnTo>
                    <a:pt x="42729" y="79743"/>
                  </a:lnTo>
                  <a:lnTo>
                    <a:pt x="46120" y="82934"/>
                  </a:lnTo>
                  <a:lnTo>
                    <a:pt x="45415" y="83029"/>
                  </a:lnTo>
                  <a:lnTo>
                    <a:pt x="44748" y="83468"/>
                  </a:lnTo>
                  <a:close/>
                  <a:moveTo>
                    <a:pt x="44758" y="98812"/>
                  </a:moveTo>
                  <a:lnTo>
                    <a:pt x="45139" y="99355"/>
                  </a:lnTo>
                  <a:lnTo>
                    <a:pt x="45101" y="99727"/>
                  </a:lnTo>
                  <a:lnTo>
                    <a:pt x="43710" y="99203"/>
                  </a:lnTo>
                  <a:lnTo>
                    <a:pt x="43339" y="99374"/>
                  </a:lnTo>
                  <a:lnTo>
                    <a:pt x="36795" y="91287"/>
                  </a:lnTo>
                  <a:lnTo>
                    <a:pt x="36090" y="89706"/>
                  </a:lnTo>
                  <a:lnTo>
                    <a:pt x="38434" y="91592"/>
                  </a:lnTo>
                  <a:lnTo>
                    <a:pt x="44758" y="98812"/>
                  </a:lnTo>
                  <a:close/>
                  <a:moveTo>
                    <a:pt x="45882" y="93631"/>
                  </a:moveTo>
                  <a:lnTo>
                    <a:pt x="46301" y="94935"/>
                  </a:lnTo>
                  <a:lnTo>
                    <a:pt x="42967" y="92478"/>
                  </a:lnTo>
                  <a:lnTo>
                    <a:pt x="41700" y="90830"/>
                  </a:lnTo>
                  <a:lnTo>
                    <a:pt x="41472" y="90088"/>
                  </a:lnTo>
                  <a:lnTo>
                    <a:pt x="45882" y="93631"/>
                  </a:lnTo>
                  <a:close/>
                  <a:moveTo>
                    <a:pt x="49635" y="96907"/>
                  </a:moveTo>
                  <a:lnTo>
                    <a:pt x="51397" y="99660"/>
                  </a:lnTo>
                  <a:lnTo>
                    <a:pt x="49711" y="99088"/>
                  </a:lnTo>
                  <a:lnTo>
                    <a:pt x="47959" y="97393"/>
                  </a:lnTo>
                  <a:lnTo>
                    <a:pt x="46930" y="95545"/>
                  </a:lnTo>
                  <a:lnTo>
                    <a:pt x="49635" y="96907"/>
                  </a:lnTo>
                  <a:close/>
                  <a:moveTo>
                    <a:pt x="87430" y="122777"/>
                  </a:moveTo>
                  <a:lnTo>
                    <a:pt x="83211" y="122872"/>
                  </a:lnTo>
                  <a:lnTo>
                    <a:pt x="79543" y="122206"/>
                  </a:lnTo>
                  <a:lnTo>
                    <a:pt x="77753" y="121072"/>
                  </a:lnTo>
                  <a:lnTo>
                    <a:pt x="77886" y="120110"/>
                  </a:lnTo>
                  <a:lnTo>
                    <a:pt x="78438" y="118510"/>
                  </a:lnTo>
                  <a:lnTo>
                    <a:pt x="82525" y="118701"/>
                  </a:lnTo>
                  <a:lnTo>
                    <a:pt x="88745" y="119834"/>
                  </a:lnTo>
                  <a:lnTo>
                    <a:pt x="90268" y="121158"/>
                  </a:lnTo>
                  <a:lnTo>
                    <a:pt x="89792" y="121768"/>
                  </a:lnTo>
                  <a:lnTo>
                    <a:pt x="87430" y="122777"/>
                  </a:lnTo>
                  <a:close/>
                  <a:moveTo>
                    <a:pt x="98355" y="128073"/>
                  </a:moveTo>
                  <a:lnTo>
                    <a:pt x="96488" y="128454"/>
                  </a:lnTo>
                  <a:lnTo>
                    <a:pt x="84591" y="128168"/>
                  </a:lnTo>
                  <a:lnTo>
                    <a:pt x="81134" y="127406"/>
                  </a:lnTo>
                  <a:lnTo>
                    <a:pt x="77286" y="125454"/>
                  </a:lnTo>
                  <a:lnTo>
                    <a:pt x="76505" y="124854"/>
                  </a:lnTo>
                  <a:lnTo>
                    <a:pt x="80372" y="124282"/>
                  </a:lnTo>
                  <a:lnTo>
                    <a:pt x="83972" y="124854"/>
                  </a:lnTo>
                  <a:lnTo>
                    <a:pt x="85077" y="126273"/>
                  </a:lnTo>
                  <a:lnTo>
                    <a:pt x="94802" y="127406"/>
                  </a:lnTo>
                  <a:lnTo>
                    <a:pt x="98355" y="128073"/>
                  </a:lnTo>
                  <a:close/>
                  <a:moveTo>
                    <a:pt x="111014" y="136407"/>
                  </a:moveTo>
                  <a:lnTo>
                    <a:pt x="112957" y="135741"/>
                  </a:lnTo>
                  <a:lnTo>
                    <a:pt x="114605" y="136227"/>
                  </a:lnTo>
                  <a:lnTo>
                    <a:pt x="115653" y="138303"/>
                  </a:lnTo>
                  <a:lnTo>
                    <a:pt x="117720" y="139675"/>
                  </a:lnTo>
                  <a:lnTo>
                    <a:pt x="121082" y="142075"/>
                  </a:lnTo>
                  <a:lnTo>
                    <a:pt x="123206" y="143913"/>
                  </a:lnTo>
                  <a:lnTo>
                    <a:pt x="128016" y="147209"/>
                  </a:lnTo>
                  <a:lnTo>
                    <a:pt x="129159" y="147666"/>
                  </a:lnTo>
                  <a:lnTo>
                    <a:pt x="131559" y="148647"/>
                  </a:lnTo>
                  <a:lnTo>
                    <a:pt x="131607" y="149981"/>
                  </a:lnTo>
                  <a:lnTo>
                    <a:pt x="132636" y="151495"/>
                  </a:lnTo>
                  <a:lnTo>
                    <a:pt x="133721" y="153238"/>
                  </a:lnTo>
                  <a:lnTo>
                    <a:pt x="128787" y="149809"/>
                  </a:lnTo>
                  <a:lnTo>
                    <a:pt x="124187" y="145970"/>
                  </a:lnTo>
                  <a:lnTo>
                    <a:pt x="115186" y="140046"/>
                  </a:lnTo>
                  <a:lnTo>
                    <a:pt x="108804" y="138608"/>
                  </a:lnTo>
                  <a:lnTo>
                    <a:pt x="100069" y="133836"/>
                  </a:lnTo>
                  <a:lnTo>
                    <a:pt x="94383" y="132140"/>
                  </a:lnTo>
                  <a:lnTo>
                    <a:pt x="96555" y="131750"/>
                  </a:lnTo>
                  <a:lnTo>
                    <a:pt x="99050" y="131740"/>
                  </a:lnTo>
                  <a:lnTo>
                    <a:pt x="112519" y="138113"/>
                  </a:lnTo>
                  <a:lnTo>
                    <a:pt x="111014" y="136407"/>
                  </a:lnTo>
                  <a:close/>
                  <a:moveTo>
                    <a:pt x="83839" y="132788"/>
                  </a:moveTo>
                  <a:lnTo>
                    <a:pt x="88782" y="133807"/>
                  </a:lnTo>
                  <a:lnTo>
                    <a:pt x="92402" y="133340"/>
                  </a:lnTo>
                  <a:lnTo>
                    <a:pt x="95678" y="133969"/>
                  </a:lnTo>
                  <a:lnTo>
                    <a:pt x="97717" y="135122"/>
                  </a:lnTo>
                  <a:lnTo>
                    <a:pt x="98203" y="135693"/>
                  </a:lnTo>
                  <a:lnTo>
                    <a:pt x="95565" y="135769"/>
                  </a:lnTo>
                  <a:lnTo>
                    <a:pt x="92573" y="135303"/>
                  </a:lnTo>
                  <a:lnTo>
                    <a:pt x="89183" y="136474"/>
                  </a:lnTo>
                  <a:lnTo>
                    <a:pt x="86192" y="135855"/>
                  </a:lnTo>
                  <a:lnTo>
                    <a:pt x="85058" y="135084"/>
                  </a:lnTo>
                  <a:lnTo>
                    <a:pt x="84258" y="134131"/>
                  </a:lnTo>
                  <a:lnTo>
                    <a:pt x="83839" y="132788"/>
                  </a:lnTo>
                  <a:close/>
                  <a:moveTo>
                    <a:pt x="109424" y="141056"/>
                  </a:moveTo>
                  <a:lnTo>
                    <a:pt x="113072" y="143542"/>
                  </a:lnTo>
                  <a:lnTo>
                    <a:pt x="102375" y="140275"/>
                  </a:lnTo>
                  <a:lnTo>
                    <a:pt x="103584" y="139979"/>
                  </a:lnTo>
                  <a:lnTo>
                    <a:pt x="104718" y="139913"/>
                  </a:lnTo>
                  <a:lnTo>
                    <a:pt x="109424" y="141056"/>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07" name="Freeform: Shape 106">
              <a:extLst>
                <a:ext uri="{FF2B5EF4-FFF2-40B4-BE49-F238E27FC236}">
                  <a16:creationId xmlns:a16="http://schemas.microsoft.com/office/drawing/2014/main" id="{F41B6560-62B3-4FA3-80D7-F2D372E2804B}"/>
                </a:ext>
              </a:extLst>
            </p:cNvPr>
            <p:cNvSpPr/>
            <p:nvPr/>
          </p:nvSpPr>
          <p:spPr>
            <a:xfrm>
              <a:off x="7226590" y="2898817"/>
              <a:ext cx="387459" cy="224320"/>
            </a:xfrm>
            <a:custGeom>
              <a:avLst/>
              <a:gdLst>
                <a:gd name="connsiteX0" fmla="*/ 161439 w 180975"/>
                <a:gd name="connsiteY0" fmla="*/ 5953 h 104775"/>
                <a:gd name="connsiteX1" fmla="*/ 163982 w 180975"/>
                <a:gd name="connsiteY1" fmla="*/ 5629 h 104775"/>
                <a:gd name="connsiteX2" fmla="*/ 164087 w 180975"/>
                <a:gd name="connsiteY2" fmla="*/ 5677 h 104775"/>
                <a:gd name="connsiteX3" fmla="*/ 164687 w 180975"/>
                <a:gd name="connsiteY3" fmla="*/ 5867 h 104775"/>
                <a:gd name="connsiteX4" fmla="*/ 165116 w 180975"/>
                <a:gd name="connsiteY4" fmla="*/ 7734 h 104775"/>
                <a:gd name="connsiteX5" fmla="*/ 165182 w 180975"/>
                <a:gd name="connsiteY5" fmla="*/ 7858 h 104775"/>
                <a:gd name="connsiteX6" fmla="*/ 165802 w 180975"/>
                <a:gd name="connsiteY6" fmla="*/ 9087 h 104775"/>
                <a:gd name="connsiteX7" fmla="*/ 166373 w 180975"/>
                <a:gd name="connsiteY7" fmla="*/ 10716 h 104775"/>
                <a:gd name="connsiteX8" fmla="*/ 167268 w 180975"/>
                <a:gd name="connsiteY8" fmla="*/ 11944 h 104775"/>
                <a:gd name="connsiteX9" fmla="*/ 169240 w 180975"/>
                <a:gd name="connsiteY9" fmla="*/ 12449 h 104775"/>
                <a:gd name="connsiteX10" fmla="*/ 171812 w 180975"/>
                <a:gd name="connsiteY10" fmla="*/ 13964 h 104775"/>
                <a:gd name="connsiteX11" fmla="*/ 173479 w 180975"/>
                <a:gd name="connsiteY11" fmla="*/ 16821 h 104775"/>
                <a:gd name="connsiteX12" fmla="*/ 175984 w 180975"/>
                <a:gd name="connsiteY12" fmla="*/ 18002 h 104775"/>
                <a:gd name="connsiteX13" fmla="*/ 176165 w 180975"/>
                <a:gd name="connsiteY13" fmla="*/ 18031 h 104775"/>
                <a:gd name="connsiteX14" fmla="*/ 176660 w 180975"/>
                <a:gd name="connsiteY14" fmla="*/ 17897 h 104775"/>
                <a:gd name="connsiteX15" fmla="*/ 178470 w 180975"/>
                <a:gd name="connsiteY15" fmla="*/ 17793 h 104775"/>
                <a:gd name="connsiteX16" fmla="*/ 178822 w 180975"/>
                <a:gd name="connsiteY16" fmla="*/ 18364 h 104775"/>
                <a:gd name="connsiteX17" fmla="*/ 180261 w 180975"/>
                <a:gd name="connsiteY17" fmla="*/ 19764 h 104775"/>
                <a:gd name="connsiteX18" fmla="*/ 180823 w 180975"/>
                <a:gd name="connsiteY18" fmla="*/ 20984 h 104775"/>
                <a:gd name="connsiteX19" fmla="*/ 180537 w 180975"/>
                <a:gd name="connsiteY19" fmla="*/ 22279 h 104775"/>
                <a:gd name="connsiteX20" fmla="*/ 180794 w 180975"/>
                <a:gd name="connsiteY20" fmla="*/ 23746 h 104775"/>
                <a:gd name="connsiteX21" fmla="*/ 181337 w 180975"/>
                <a:gd name="connsiteY21" fmla="*/ 24260 h 104775"/>
                <a:gd name="connsiteX22" fmla="*/ 180680 w 180975"/>
                <a:gd name="connsiteY22" fmla="*/ 25241 h 104775"/>
                <a:gd name="connsiteX23" fmla="*/ 176003 w 180975"/>
                <a:gd name="connsiteY23" fmla="*/ 30156 h 104775"/>
                <a:gd name="connsiteX24" fmla="*/ 174164 w 180975"/>
                <a:gd name="connsiteY24" fmla="*/ 31452 h 104775"/>
                <a:gd name="connsiteX25" fmla="*/ 172955 w 180975"/>
                <a:gd name="connsiteY25" fmla="*/ 31718 h 104775"/>
                <a:gd name="connsiteX26" fmla="*/ 171040 w 180975"/>
                <a:gd name="connsiteY26" fmla="*/ 31204 h 104775"/>
                <a:gd name="connsiteX27" fmla="*/ 169069 w 180975"/>
                <a:gd name="connsiteY27" fmla="*/ 31595 h 104775"/>
                <a:gd name="connsiteX28" fmla="*/ 167307 w 180975"/>
                <a:gd name="connsiteY28" fmla="*/ 32642 h 104775"/>
                <a:gd name="connsiteX29" fmla="*/ 165678 w 180975"/>
                <a:gd name="connsiteY29" fmla="*/ 32976 h 104775"/>
                <a:gd name="connsiteX30" fmla="*/ 164449 w 180975"/>
                <a:gd name="connsiteY30" fmla="*/ 34223 h 104775"/>
                <a:gd name="connsiteX31" fmla="*/ 162858 w 180975"/>
                <a:gd name="connsiteY31" fmla="*/ 36890 h 104775"/>
                <a:gd name="connsiteX32" fmla="*/ 160896 w 180975"/>
                <a:gd name="connsiteY32" fmla="*/ 39138 h 104775"/>
                <a:gd name="connsiteX33" fmla="*/ 158925 w 180975"/>
                <a:gd name="connsiteY33" fmla="*/ 40539 h 104775"/>
                <a:gd name="connsiteX34" fmla="*/ 157896 w 180975"/>
                <a:gd name="connsiteY34" fmla="*/ 41786 h 104775"/>
                <a:gd name="connsiteX35" fmla="*/ 157782 w 180975"/>
                <a:gd name="connsiteY35" fmla="*/ 46092 h 104775"/>
                <a:gd name="connsiteX36" fmla="*/ 156686 w 180975"/>
                <a:gd name="connsiteY36" fmla="*/ 47330 h 104775"/>
                <a:gd name="connsiteX37" fmla="*/ 155219 w 180975"/>
                <a:gd name="connsiteY37" fmla="*/ 48578 h 104775"/>
                <a:gd name="connsiteX38" fmla="*/ 154410 w 180975"/>
                <a:gd name="connsiteY38" fmla="*/ 49673 h 104775"/>
                <a:gd name="connsiteX39" fmla="*/ 152172 w 180975"/>
                <a:gd name="connsiteY39" fmla="*/ 56207 h 104775"/>
                <a:gd name="connsiteX40" fmla="*/ 150476 w 180975"/>
                <a:gd name="connsiteY40" fmla="*/ 58293 h 104775"/>
                <a:gd name="connsiteX41" fmla="*/ 148857 w 180975"/>
                <a:gd name="connsiteY41" fmla="*/ 59893 h 104775"/>
                <a:gd name="connsiteX42" fmla="*/ 148590 w 180975"/>
                <a:gd name="connsiteY42" fmla="*/ 61351 h 104775"/>
                <a:gd name="connsiteX43" fmla="*/ 148618 w 180975"/>
                <a:gd name="connsiteY43" fmla="*/ 63027 h 104775"/>
                <a:gd name="connsiteX44" fmla="*/ 146790 w 180975"/>
                <a:gd name="connsiteY44" fmla="*/ 66361 h 104775"/>
                <a:gd name="connsiteX45" fmla="*/ 144389 w 180975"/>
                <a:gd name="connsiteY45" fmla="*/ 69809 h 104775"/>
                <a:gd name="connsiteX46" fmla="*/ 143932 w 180975"/>
                <a:gd name="connsiteY46" fmla="*/ 71228 h 104775"/>
                <a:gd name="connsiteX47" fmla="*/ 144466 w 180975"/>
                <a:gd name="connsiteY47" fmla="*/ 73133 h 104775"/>
                <a:gd name="connsiteX48" fmla="*/ 142161 w 180975"/>
                <a:gd name="connsiteY48" fmla="*/ 75324 h 104775"/>
                <a:gd name="connsiteX49" fmla="*/ 140837 w 180975"/>
                <a:gd name="connsiteY49" fmla="*/ 76381 h 104775"/>
                <a:gd name="connsiteX50" fmla="*/ 139732 w 180975"/>
                <a:gd name="connsiteY50" fmla="*/ 76876 h 104775"/>
                <a:gd name="connsiteX51" fmla="*/ 139046 w 180975"/>
                <a:gd name="connsiteY51" fmla="*/ 78248 h 104775"/>
                <a:gd name="connsiteX52" fmla="*/ 137922 w 180975"/>
                <a:gd name="connsiteY52" fmla="*/ 81591 h 104775"/>
                <a:gd name="connsiteX53" fmla="*/ 138217 w 180975"/>
                <a:gd name="connsiteY53" fmla="*/ 83077 h 104775"/>
                <a:gd name="connsiteX54" fmla="*/ 138246 w 180975"/>
                <a:gd name="connsiteY54" fmla="*/ 84449 h 104775"/>
                <a:gd name="connsiteX55" fmla="*/ 136303 w 180975"/>
                <a:gd name="connsiteY55" fmla="*/ 85249 h 104775"/>
                <a:gd name="connsiteX56" fmla="*/ 135731 w 180975"/>
                <a:gd name="connsiteY56" fmla="*/ 86754 h 104775"/>
                <a:gd name="connsiteX57" fmla="*/ 135236 w 180975"/>
                <a:gd name="connsiteY57" fmla="*/ 88621 h 104775"/>
                <a:gd name="connsiteX58" fmla="*/ 134426 w 180975"/>
                <a:gd name="connsiteY58" fmla="*/ 89459 h 104775"/>
                <a:gd name="connsiteX59" fmla="*/ 132245 w 180975"/>
                <a:gd name="connsiteY59" fmla="*/ 91012 h 104775"/>
                <a:gd name="connsiteX60" fmla="*/ 126816 w 180975"/>
                <a:gd name="connsiteY60" fmla="*/ 90335 h 104775"/>
                <a:gd name="connsiteX61" fmla="*/ 124768 w 180975"/>
                <a:gd name="connsiteY61" fmla="*/ 90859 h 104775"/>
                <a:gd name="connsiteX62" fmla="*/ 124158 w 180975"/>
                <a:gd name="connsiteY62" fmla="*/ 91964 h 104775"/>
                <a:gd name="connsiteX63" fmla="*/ 124034 w 180975"/>
                <a:gd name="connsiteY63" fmla="*/ 92850 h 104775"/>
                <a:gd name="connsiteX64" fmla="*/ 123349 w 180975"/>
                <a:gd name="connsiteY64" fmla="*/ 93688 h 104775"/>
                <a:gd name="connsiteX65" fmla="*/ 122120 w 180975"/>
                <a:gd name="connsiteY65" fmla="*/ 94726 h 104775"/>
                <a:gd name="connsiteX66" fmla="*/ 120853 w 180975"/>
                <a:gd name="connsiteY66" fmla="*/ 95193 h 104775"/>
                <a:gd name="connsiteX67" fmla="*/ 118024 w 180975"/>
                <a:gd name="connsiteY67" fmla="*/ 93907 h 104775"/>
                <a:gd name="connsiteX68" fmla="*/ 111957 w 180975"/>
                <a:gd name="connsiteY68" fmla="*/ 95222 h 104775"/>
                <a:gd name="connsiteX69" fmla="*/ 110909 w 180975"/>
                <a:gd name="connsiteY69" fmla="*/ 96155 h 104775"/>
                <a:gd name="connsiteX70" fmla="*/ 110061 w 180975"/>
                <a:gd name="connsiteY70" fmla="*/ 95479 h 104775"/>
                <a:gd name="connsiteX71" fmla="*/ 108756 w 180975"/>
                <a:gd name="connsiteY71" fmla="*/ 94879 h 104775"/>
                <a:gd name="connsiteX72" fmla="*/ 102689 w 180975"/>
                <a:gd name="connsiteY72" fmla="*/ 94117 h 104775"/>
                <a:gd name="connsiteX73" fmla="*/ 100289 w 180975"/>
                <a:gd name="connsiteY73" fmla="*/ 94717 h 104775"/>
                <a:gd name="connsiteX74" fmla="*/ 97079 w 180975"/>
                <a:gd name="connsiteY74" fmla="*/ 94488 h 104775"/>
                <a:gd name="connsiteX75" fmla="*/ 94116 w 180975"/>
                <a:gd name="connsiteY75" fmla="*/ 93821 h 104775"/>
                <a:gd name="connsiteX76" fmla="*/ 91897 w 180975"/>
                <a:gd name="connsiteY76" fmla="*/ 94364 h 104775"/>
                <a:gd name="connsiteX77" fmla="*/ 89945 w 180975"/>
                <a:gd name="connsiteY77" fmla="*/ 96974 h 104775"/>
                <a:gd name="connsiteX78" fmla="*/ 88973 w 180975"/>
                <a:gd name="connsiteY78" fmla="*/ 97850 h 104775"/>
                <a:gd name="connsiteX79" fmla="*/ 88211 w 180975"/>
                <a:gd name="connsiteY79" fmla="*/ 98412 h 104775"/>
                <a:gd name="connsiteX80" fmla="*/ 86544 w 180975"/>
                <a:gd name="connsiteY80" fmla="*/ 99231 h 104775"/>
                <a:gd name="connsiteX81" fmla="*/ 85144 w 180975"/>
                <a:gd name="connsiteY81" fmla="*/ 100212 h 104775"/>
                <a:gd name="connsiteX82" fmla="*/ 83286 w 180975"/>
                <a:gd name="connsiteY82" fmla="*/ 100917 h 104775"/>
                <a:gd name="connsiteX83" fmla="*/ 81619 w 180975"/>
                <a:gd name="connsiteY83" fmla="*/ 100822 h 104775"/>
                <a:gd name="connsiteX84" fmla="*/ 80048 w 180975"/>
                <a:gd name="connsiteY84" fmla="*/ 99698 h 104775"/>
                <a:gd name="connsiteX85" fmla="*/ 79486 w 180975"/>
                <a:gd name="connsiteY85" fmla="*/ 99956 h 104775"/>
                <a:gd name="connsiteX86" fmla="*/ 78991 w 180975"/>
                <a:gd name="connsiteY86" fmla="*/ 100994 h 104775"/>
                <a:gd name="connsiteX87" fmla="*/ 78134 w 180975"/>
                <a:gd name="connsiteY87" fmla="*/ 101870 h 104775"/>
                <a:gd name="connsiteX88" fmla="*/ 75781 w 180975"/>
                <a:gd name="connsiteY88" fmla="*/ 102956 h 104775"/>
                <a:gd name="connsiteX89" fmla="*/ 75181 w 180975"/>
                <a:gd name="connsiteY89" fmla="*/ 102937 h 104775"/>
                <a:gd name="connsiteX90" fmla="*/ 75047 w 180975"/>
                <a:gd name="connsiteY90" fmla="*/ 102937 h 104775"/>
                <a:gd name="connsiteX91" fmla="*/ 73247 w 180975"/>
                <a:gd name="connsiteY91" fmla="*/ 103737 h 104775"/>
                <a:gd name="connsiteX92" fmla="*/ 70275 w 180975"/>
                <a:gd name="connsiteY92" fmla="*/ 104185 h 104775"/>
                <a:gd name="connsiteX93" fmla="*/ 68780 w 180975"/>
                <a:gd name="connsiteY93" fmla="*/ 103870 h 104775"/>
                <a:gd name="connsiteX94" fmla="*/ 66075 w 180975"/>
                <a:gd name="connsiteY94" fmla="*/ 107471 h 104775"/>
                <a:gd name="connsiteX95" fmla="*/ 65246 w 180975"/>
                <a:gd name="connsiteY95" fmla="*/ 108128 h 104775"/>
                <a:gd name="connsiteX96" fmla="*/ 62665 w 180975"/>
                <a:gd name="connsiteY96" fmla="*/ 109223 h 104775"/>
                <a:gd name="connsiteX97" fmla="*/ 60560 w 180975"/>
                <a:gd name="connsiteY97" fmla="*/ 109776 h 104775"/>
                <a:gd name="connsiteX98" fmla="*/ 58750 w 180975"/>
                <a:gd name="connsiteY98" fmla="*/ 109338 h 104775"/>
                <a:gd name="connsiteX99" fmla="*/ 58035 w 180975"/>
                <a:gd name="connsiteY99" fmla="*/ 109299 h 104775"/>
                <a:gd name="connsiteX100" fmla="*/ 50016 w 180975"/>
                <a:gd name="connsiteY100" fmla="*/ 109119 h 104775"/>
                <a:gd name="connsiteX101" fmla="*/ 45825 w 180975"/>
                <a:gd name="connsiteY101" fmla="*/ 108347 h 104775"/>
                <a:gd name="connsiteX102" fmla="*/ 43139 w 180975"/>
                <a:gd name="connsiteY102" fmla="*/ 106937 h 104775"/>
                <a:gd name="connsiteX103" fmla="*/ 41348 w 180975"/>
                <a:gd name="connsiteY103" fmla="*/ 105366 h 104775"/>
                <a:gd name="connsiteX104" fmla="*/ 40471 w 180975"/>
                <a:gd name="connsiteY104" fmla="*/ 103622 h 104775"/>
                <a:gd name="connsiteX105" fmla="*/ 38395 w 180975"/>
                <a:gd name="connsiteY105" fmla="*/ 102575 h 104775"/>
                <a:gd name="connsiteX106" fmla="*/ 35109 w 180975"/>
                <a:gd name="connsiteY106" fmla="*/ 102203 h 104775"/>
                <a:gd name="connsiteX107" fmla="*/ 32556 w 180975"/>
                <a:gd name="connsiteY107" fmla="*/ 100470 h 104775"/>
                <a:gd name="connsiteX108" fmla="*/ 30718 w 180975"/>
                <a:gd name="connsiteY108" fmla="*/ 97384 h 104775"/>
                <a:gd name="connsiteX109" fmla="*/ 28251 w 180975"/>
                <a:gd name="connsiteY109" fmla="*/ 94936 h 104775"/>
                <a:gd name="connsiteX110" fmla="*/ 25117 w 180975"/>
                <a:gd name="connsiteY110" fmla="*/ 93126 h 104775"/>
                <a:gd name="connsiteX111" fmla="*/ 22641 w 180975"/>
                <a:gd name="connsiteY111" fmla="*/ 90573 h 104775"/>
                <a:gd name="connsiteX112" fmla="*/ 20812 w 180975"/>
                <a:gd name="connsiteY112" fmla="*/ 87268 h 104775"/>
                <a:gd name="connsiteX113" fmla="*/ 17516 w 180975"/>
                <a:gd name="connsiteY113" fmla="*/ 84287 h 104775"/>
                <a:gd name="connsiteX114" fmla="*/ 12754 w 180975"/>
                <a:gd name="connsiteY114" fmla="*/ 81639 h 104775"/>
                <a:gd name="connsiteX115" fmla="*/ 11316 w 180975"/>
                <a:gd name="connsiteY115" fmla="*/ 81058 h 104775"/>
                <a:gd name="connsiteX116" fmla="*/ 11030 w 180975"/>
                <a:gd name="connsiteY116" fmla="*/ 80201 h 104775"/>
                <a:gd name="connsiteX117" fmla="*/ 8706 w 180975"/>
                <a:gd name="connsiteY117" fmla="*/ 76905 h 104775"/>
                <a:gd name="connsiteX118" fmla="*/ 7705 w 180975"/>
                <a:gd name="connsiteY118" fmla="*/ 75686 h 104775"/>
                <a:gd name="connsiteX119" fmla="*/ 7801 w 180975"/>
                <a:gd name="connsiteY119" fmla="*/ 74048 h 104775"/>
                <a:gd name="connsiteX120" fmla="*/ 7334 w 180975"/>
                <a:gd name="connsiteY120" fmla="*/ 73114 h 104775"/>
                <a:gd name="connsiteX121" fmla="*/ 6486 w 180975"/>
                <a:gd name="connsiteY121" fmla="*/ 72466 h 104775"/>
                <a:gd name="connsiteX122" fmla="*/ 6029 w 180975"/>
                <a:gd name="connsiteY122" fmla="*/ 70095 h 104775"/>
                <a:gd name="connsiteX123" fmla="*/ 5762 w 180975"/>
                <a:gd name="connsiteY123" fmla="*/ 68323 h 104775"/>
                <a:gd name="connsiteX124" fmla="*/ 5096 w 180975"/>
                <a:gd name="connsiteY124" fmla="*/ 67180 h 104775"/>
                <a:gd name="connsiteX125" fmla="*/ 0 w 180975"/>
                <a:gd name="connsiteY125" fmla="*/ 66942 h 104775"/>
                <a:gd name="connsiteX126" fmla="*/ 4267 w 180975"/>
                <a:gd name="connsiteY126" fmla="*/ 62713 h 104775"/>
                <a:gd name="connsiteX127" fmla="*/ 6391 w 180975"/>
                <a:gd name="connsiteY127" fmla="*/ 61532 h 104775"/>
                <a:gd name="connsiteX128" fmla="*/ 8849 w 180975"/>
                <a:gd name="connsiteY128" fmla="*/ 61732 h 104775"/>
                <a:gd name="connsiteX129" fmla="*/ 9639 w 180975"/>
                <a:gd name="connsiteY129" fmla="*/ 61351 h 104775"/>
                <a:gd name="connsiteX130" fmla="*/ 9849 w 180975"/>
                <a:gd name="connsiteY130" fmla="*/ 60731 h 104775"/>
                <a:gd name="connsiteX131" fmla="*/ 10268 w 180975"/>
                <a:gd name="connsiteY131" fmla="*/ 59350 h 104775"/>
                <a:gd name="connsiteX132" fmla="*/ 10477 w 180975"/>
                <a:gd name="connsiteY132" fmla="*/ 58046 h 104775"/>
                <a:gd name="connsiteX133" fmla="*/ 10687 w 180975"/>
                <a:gd name="connsiteY133" fmla="*/ 56807 h 104775"/>
                <a:gd name="connsiteX134" fmla="*/ 10420 w 180975"/>
                <a:gd name="connsiteY134" fmla="*/ 56121 h 104775"/>
                <a:gd name="connsiteX135" fmla="*/ 9230 w 180975"/>
                <a:gd name="connsiteY135" fmla="*/ 55902 h 104775"/>
                <a:gd name="connsiteX136" fmla="*/ 8658 w 180975"/>
                <a:gd name="connsiteY136" fmla="*/ 52864 h 104775"/>
                <a:gd name="connsiteX137" fmla="*/ 9267 w 180975"/>
                <a:gd name="connsiteY137" fmla="*/ 51711 h 104775"/>
                <a:gd name="connsiteX138" fmla="*/ 9877 w 180975"/>
                <a:gd name="connsiteY138" fmla="*/ 50911 h 104775"/>
                <a:gd name="connsiteX139" fmla="*/ 9125 w 180975"/>
                <a:gd name="connsiteY139" fmla="*/ 47206 h 104775"/>
                <a:gd name="connsiteX140" fmla="*/ 9353 w 180975"/>
                <a:gd name="connsiteY140" fmla="*/ 45939 h 104775"/>
                <a:gd name="connsiteX141" fmla="*/ 11277 w 180975"/>
                <a:gd name="connsiteY141" fmla="*/ 45739 h 104775"/>
                <a:gd name="connsiteX142" fmla="*/ 12868 w 180975"/>
                <a:gd name="connsiteY142" fmla="*/ 44949 h 104775"/>
                <a:gd name="connsiteX143" fmla="*/ 14173 w 180975"/>
                <a:gd name="connsiteY143" fmla="*/ 44053 h 104775"/>
                <a:gd name="connsiteX144" fmla="*/ 14535 w 180975"/>
                <a:gd name="connsiteY144" fmla="*/ 42901 h 104775"/>
                <a:gd name="connsiteX145" fmla="*/ 15602 w 180975"/>
                <a:gd name="connsiteY145" fmla="*/ 40557 h 104775"/>
                <a:gd name="connsiteX146" fmla="*/ 14621 w 180975"/>
                <a:gd name="connsiteY146" fmla="*/ 37681 h 104775"/>
                <a:gd name="connsiteX147" fmla="*/ 9067 w 180975"/>
                <a:gd name="connsiteY147" fmla="*/ 35805 h 104775"/>
                <a:gd name="connsiteX148" fmla="*/ 8782 w 180975"/>
                <a:gd name="connsiteY148" fmla="*/ 35090 h 104775"/>
                <a:gd name="connsiteX149" fmla="*/ 10068 w 180975"/>
                <a:gd name="connsiteY149" fmla="*/ 34271 h 104775"/>
                <a:gd name="connsiteX150" fmla="*/ 11449 w 180975"/>
                <a:gd name="connsiteY150" fmla="*/ 33109 h 104775"/>
                <a:gd name="connsiteX151" fmla="*/ 12249 w 180975"/>
                <a:gd name="connsiteY151" fmla="*/ 32195 h 104775"/>
                <a:gd name="connsiteX152" fmla="*/ 13316 w 180975"/>
                <a:gd name="connsiteY152" fmla="*/ 32071 h 104775"/>
                <a:gd name="connsiteX153" fmla="*/ 14821 w 180975"/>
                <a:gd name="connsiteY153" fmla="*/ 32538 h 104775"/>
                <a:gd name="connsiteX154" fmla="*/ 17507 w 180975"/>
                <a:gd name="connsiteY154" fmla="*/ 34623 h 104775"/>
                <a:gd name="connsiteX155" fmla="*/ 18526 w 180975"/>
                <a:gd name="connsiteY155" fmla="*/ 34928 h 104775"/>
                <a:gd name="connsiteX156" fmla="*/ 19517 w 180975"/>
                <a:gd name="connsiteY156" fmla="*/ 34319 h 104775"/>
                <a:gd name="connsiteX157" fmla="*/ 20574 w 180975"/>
                <a:gd name="connsiteY157" fmla="*/ 34185 h 104775"/>
                <a:gd name="connsiteX158" fmla="*/ 23536 w 180975"/>
                <a:gd name="connsiteY158" fmla="*/ 34262 h 104775"/>
                <a:gd name="connsiteX159" fmla="*/ 26032 w 180975"/>
                <a:gd name="connsiteY159" fmla="*/ 33776 h 104775"/>
                <a:gd name="connsiteX160" fmla="*/ 25470 w 180975"/>
                <a:gd name="connsiteY160" fmla="*/ 31557 h 104775"/>
                <a:gd name="connsiteX161" fmla="*/ 25479 w 180975"/>
                <a:gd name="connsiteY161" fmla="*/ 29937 h 104775"/>
                <a:gd name="connsiteX162" fmla="*/ 25051 w 180975"/>
                <a:gd name="connsiteY162" fmla="*/ 28642 h 104775"/>
                <a:gd name="connsiteX163" fmla="*/ 25317 w 180975"/>
                <a:gd name="connsiteY163" fmla="*/ 27222 h 104775"/>
                <a:gd name="connsiteX164" fmla="*/ 26327 w 180975"/>
                <a:gd name="connsiteY164" fmla="*/ 26108 h 104775"/>
                <a:gd name="connsiteX165" fmla="*/ 26632 w 180975"/>
                <a:gd name="connsiteY165" fmla="*/ 23613 h 104775"/>
                <a:gd name="connsiteX166" fmla="*/ 28184 w 180975"/>
                <a:gd name="connsiteY166" fmla="*/ 21927 h 104775"/>
                <a:gd name="connsiteX167" fmla="*/ 28918 w 180975"/>
                <a:gd name="connsiteY167" fmla="*/ 21679 h 104775"/>
                <a:gd name="connsiteX168" fmla="*/ 31661 w 180975"/>
                <a:gd name="connsiteY168" fmla="*/ 21993 h 104775"/>
                <a:gd name="connsiteX169" fmla="*/ 32308 w 180975"/>
                <a:gd name="connsiteY169" fmla="*/ 22431 h 104775"/>
                <a:gd name="connsiteX170" fmla="*/ 32728 w 180975"/>
                <a:gd name="connsiteY170" fmla="*/ 22527 h 104775"/>
                <a:gd name="connsiteX171" fmla="*/ 37099 w 180975"/>
                <a:gd name="connsiteY171" fmla="*/ 26632 h 104775"/>
                <a:gd name="connsiteX172" fmla="*/ 41234 w 180975"/>
                <a:gd name="connsiteY172" fmla="*/ 29718 h 104775"/>
                <a:gd name="connsiteX173" fmla="*/ 44615 w 180975"/>
                <a:gd name="connsiteY173" fmla="*/ 31299 h 104775"/>
                <a:gd name="connsiteX174" fmla="*/ 49587 w 180975"/>
                <a:gd name="connsiteY174" fmla="*/ 31423 h 104775"/>
                <a:gd name="connsiteX175" fmla="*/ 54873 w 180975"/>
                <a:gd name="connsiteY175" fmla="*/ 31566 h 104775"/>
                <a:gd name="connsiteX176" fmla="*/ 63712 w 180975"/>
                <a:gd name="connsiteY176" fmla="*/ 31023 h 104775"/>
                <a:gd name="connsiteX177" fmla="*/ 70342 w 180975"/>
                <a:gd name="connsiteY177" fmla="*/ 30623 h 104775"/>
                <a:gd name="connsiteX178" fmla="*/ 70780 w 180975"/>
                <a:gd name="connsiteY178" fmla="*/ 29851 h 104775"/>
                <a:gd name="connsiteX179" fmla="*/ 71781 w 180975"/>
                <a:gd name="connsiteY179" fmla="*/ 28013 h 104775"/>
                <a:gd name="connsiteX180" fmla="*/ 70980 w 180975"/>
                <a:gd name="connsiteY180" fmla="*/ 26432 h 104775"/>
                <a:gd name="connsiteX181" fmla="*/ 71028 w 180975"/>
                <a:gd name="connsiteY181" fmla="*/ 24575 h 104775"/>
                <a:gd name="connsiteX182" fmla="*/ 72142 w 180975"/>
                <a:gd name="connsiteY182" fmla="*/ 22155 h 104775"/>
                <a:gd name="connsiteX183" fmla="*/ 75419 w 180975"/>
                <a:gd name="connsiteY183" fmla="*/ 20136 h 104775"/>
                <a:gd name="connsiteX184" fmla="*/ 84801 w 180975"/>
                <a:gd name="connsiteY184" fmla="*/ 19250 h 104775"/>
                <a:gd name="connsiteX185" fmla="*/ 90192 w 180975"/>
                <a:gd name="connsiteY185" fmla="*/ 17745 h 104775"/>
                <a:gd name="connsiteX186" fmla="*/ 91011 w 180975"/>
                <a:gd name="connsiteY186" fmla="*/ 15697 h 104775"/>
                <a:gd name="connsiteX187" fmla="*/ 92793 w 180975"/>
                <a:gd name="connsiteY187" fmla="*/ 13668 h 104775"/>
                <a:gd name="connsiteX188" fmla="*/ 94431 w 180975"/>
                <a:gd name="connsiteY188" fmla="*/ 13259 h 104775"/>
                <a:gd name="connsiteX189" fmla="*/ 96669 w 180975"/>
                <a:gd name="connsiteY189" fmla="*/ 14192 h 104775"/>
                <a:gd name="connsiteX190" fmla="*/ 99365 w 180975"/>
                <a:gd name="connsiteY190" fmla="*/ 15973 h 104775"/>
                <a:gd name="connsiteX191" fmla="*/ 101736 w 180975"/>
                <a:gd name="connsiteY191" fmla="*/ 16926 h 104775"/>
                <a:gd name="connsiteX192" fmla="*/ 103118 w 180975"/>
                <a:gd name="connsiteY192" fmla="*/ 16316 h 104775"/>
                <a:gd name="connsiteX193" fmla="*/ 107880 w 180975"/>
                <a:gd name="connsiteY193" fmla="*/ 13306 h 104775"/>
                <a:gd name="connsiteX194" fmla="*/ 113366 w 180975"/>
                <a:gd name="connsiteY194" fmla="*/ 10354 h 104775"/>
                <a:gd name="connsiteX195" fmla="*/ 117138 w 180975"/>
                <a:gd name="connsiteY195" fmla="*/ 2353 h 104775"/>
                <a:gd name="connsiteX196" fmla="*/ 117548 w 180975"/>
                <a:gd name="connsiteY196" fmla="*/ 1067 h 104775"/>
                <a:gd name="connsiteX197" fmla="*/ 121634 w 180975"/>
                <a:gd name="connsiteY197" fmla="*/ 153 h 104775"/>
                <a:gd name="connsiteX198" fmla="*/ 127606 w 180975"/>
                <a:gd name="connsiteY198" fmla="*/ 315 h 104775"/>
                <a:gd name="connsiteX199" fmla="*/ 130673 w 180975"/>
                <a:gd name="connsiteY199" fmla="*/ 1362 h 104775"/>
                <a:gd name="connsiteX200" fmla="*/ 132979 w 180975"/>
                <a:gd name="connsiteY200" fmla="*/ 1915 h 104775"/>
                <a:gd name="connsiteX201" fmla="*/ 136427 w 180975"/>
                <a:gd name="connsiteY201" fmla="*/ 1724 h 104775"/>
                <a:gd name="connsiteX202" fmla="*/ 141398 w 180975"/>
                <a:gd name="connsiteY202" fmla="*/ 0 h 104775"/>
                <a:gd name="connsiteX203" fmla="*/ 143237 w 180975"/>
                <a:gd name="connsiteY203" fmla="*/ 48 h 104775"/>
                <a:gd name="connsiteX204" fmla="*/ 144666 w 180975"/>
                <a:gd name="connsiteY204" fmla="*/ 1267 h 104775"/>
                <a:gd name="connsiteX205" fmla="*/ 146228 w 180975"/>
                <a:gd name="connsiteY205" fmla="*/ 2324 h 104775"/>
                <a:gd name="connsiteX206" fmla="*/ 147285 w 180975"/>
                <a:gd name="connsiteY206" fmla="*/ 3610 h 104775"/>
                <a:gd name="connsiteX207" fmla="*/ 148085 w 180975"/>
                <a:gd name="connsiteY207" fmla="*/ 5429 h 104775"/>
                <a:gd name="connsiteX208" fmla="*/ 148514 w 180975"/>
                <a:gd name="connsiteY208" fmla="*/ 6106 h 104775"/>
                <a:gd name="connsiteX209" fmla="*/ 149209 w 180975"/>
                <a:gd name="connsiteY209" fmla="*/ 7039 h 104775"/>
                <a:gd name="connsiteX210" fmla="*/ 150466 w 180975"/>
                <a:gd name="connsiteY210" fmla="*/ 8315 h 104775"/>
                <a:gd name="connsiteX211" fmla="*/ 151676 w 180975"/>
                <a:gd name="connsiteY211" fmla="*/ 8649 h 104775"/>
                <a:gd name="connsiteX212" fmla="*/ 160887 w 180975"/>
                <a:gd name="connsiteY212" fmla="*/ 643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180975" h="104775">
                  <a:moveTo>
                    <a:pt x="161439" y="5953"/>
                  </a:moveTo>
                  <a:lnTo>
                    <a:pt x="163982" y="5629"/>
                  </a:lnTo>
                  <a:lnTo>
                    <a:pt x="164087" y="5677"/>
                  </a:lnTo>
                  <a:lnTo>
                    <a:pt x="164687" y="5867"/>
                  </a:lnTo>
                  <a:lnTo>
                    <a:pt x="165116" y="7734"/>
                  </a:lnTo>
                  <a:lnTo>
                    <a:pt x="165182" y="7858"/>
                  </a:lnTo>
                  <a:lnTo>
                    <a:pt x="165802" y="9087"/>
                  </a:lnTo>
                  <a:lnTo>
                    <a:pt x="166373" y="10716"/>
                  </a:lnTo>
                  <a:lnTo>
                    <a:pt x="167268" y="11944"/>
                  </a:lnTo>
                  <a:lnTo>
                    <a:pt x="169240" y="12449"/>
                  </a:lnTo>
                  <a:lnTo>
                    <a:pt x="171812" y="13964"/>
                  </a:lnTo>
                  <a:lnTo>
                    <a:pt x="173479" y="16821"/>
                  </a:lnTo>
                  <a:lnTo>
                    <a:pt x="175984" y="18002"/>
                  </a:lnTo>
                  <a:lnTo>
                    <a:pt x="176165" y="18031"/>
                  </a:lnTo>
                  <a:lnTo>
                    <a:pt x="176660" y="17897"/>
                  </a:lnTo>
                  <a:lnTo>
                    <a:pt x="178470" y="17793"/>
                  </a:lnTo>
                  <a:lnTo>
                    <a:pt x="178822" y="18364"/>
                  </a:lnTo>
                  <a:lnTo>
                    <a:pt x="180261" y="19764"/>
                  </a:lnTo>
                  <a:lnTo>
                    <a:pt x="180823" y="20984"/>
                  </a:lnTo>
                  <a:lnTo>
                    <a:pt x="180537" y="22279"/>
                  </a:lnTo>
                  <a:lnTo>
                    <a:pt x="180794" y="23746"/>
                  </a:lnTo>
                  <a:lnTo>
                    <a:pt x="181337" y="24260"/>
                  </a:lnTo>
                  <a:lnTo>
                    <a:pt x="180680" y="25241"/>
                  </a:lnTo>
                  <a:lnTo>
                    <a:pt x="176003" y="30156"/>
                  </a:lnTo>
                  <a:lnTo>
                    <a:pt x="174164" y="31452"/>
                  </a:lnTo>
                  <a:lnTo>
                    <a:pt x="172955" y="31718"/>
                  </a:lnTo>
                  <a:lnTo>
                    <a:pt x="171040" y="31204"/>
                  </a:lnTo>
                  <a:lnTo>
                    <a:pt x="169069" y="31595"/>
                  </a:lnTo>
                  <a:lnTo>
                    <a:pt x="167307" y="32642"/>
                  </a:lnTo>
                  <a:lnTo>
                    <a:pt x="165678" y="32976"/>
                  </a:lnTo>
                  <a:lnTo>
                    <a:pt x="164449" y="34223"/>
                  </a:lnTo>
                  <a:lnTo>
                    <a:pt x="162858" y="36890"/>
                  </a:lnTo>
                  <a:lnTo>
                    <a:pt x="160896" y="39138"/>
                  </a:lnTo>
                  <a:lnTo>
                    <a:pt x="158925" y="40539"/>
                  </a:lnTo>
                  <a:lnTo>
                    <a:pt x="157896" y="41786"/>
                  </a:lnTo>
                  <a:lnTo>
                    <a:pt x="157782" y="46092"/>
                  </a:lnTo>
                  <a:lnTo>
                    <a:pt x="156686" y="47330"/>
                  </a:lnTo>
                  <a:lnTo>
                    <a:pt x="155219" y="48578"/>
                  </a:lnTo>
                  <a:lnTo>
                    <a:pt x="154410" y="49673"/>
                  </a:lnTo>
                  <a:lnTo>
                    <a:pt x="152172" y="56207"/>
                  </a:lnTo>
                  <a:lnTo>
                    <a:pt x="150476" y="58293"/>
                  </a:lnTo>
                  <a:lnTo>
                    <a:pt x="148857" y="59893"/>
                  </a:lnTo>
                  <a:lnTo>
                    <a:pt x="148590" y="61351"/>
                  </a:lnTo>
                  <a:lnTo>
                    <a:pt x="148618" y="63027"/>
                  </a:lnTo>
                  <a:lnTo>
                    <a:pt x="146790" y="66361"/>
                  </a:lnTo>
                  <a:lnTo>
                    <a:pt x="144389" y="69809"/>
                  </a:lnTo>
                  <a:lnTo>
                    <a:pt x="143932" y="71228"/>
                  </a:lnTo>
                  <a:lnTo>
                    <a:pt x="144466" y="73133"/>
                  </a:lnTo>
                  <a:lnTo>
                    <a:pt x="142161" y="75324"/>
                  </a:lnTo>
                  <a:lnTo>
                    <a:pt x="140837" y="76381"/>
                  </a:lnTo>
                  <a:lnTo>
                    <a:pt x="139732" y="76876"/>
                  </a:lnTo>
                  <a:lnTo>
                    <a:pt x="139046" y="78248"/>
                  </a:lnTo>
                  <a:lnTo>
                    <a:pt x="137922" y="81591"/>
                  </a:lnTo>
                  <a:lnTo>
                    <a:pt x="138217" y="83077"/>
                  </a:lnTo>
                  <a:lnTo>
                    <a:pt x="138246" y="84449"/>
                  </a:lnTo>
                  <a:lnTo>
                    <a:pt x="136303" y="85249"/>
                  </a:lnTo>
                  <a:lnTo>
                    <a:pt x="135731" y="86754"/>
                  </a:lnTo>
                  <a:lnTo>
                    <a:pt x="135236" y="88621"/>
                  </a:lnTo>
                  <a:lnTo>
                    <a:pt x="134426" y="89459"/>
                  </a:lnTo>
                  <a:lnTo>
                    <a:pt x="132245" y="91012"/>
                  </a:lnTo>
                  <a:lnTo>
                    <a:pt x="126816" y="90335"/>
                  </a:lnTo>
                  <a:lnTo>
                    <a:pt x="124768" y="90859"/>
                  </a:lnTo>
                  <a:lnTo>
                    <a:pt x="124158" y="91964"/>
                  </a:lnTo>
                  <a:lnTo>
                    <a:pt x="124034" y="92850"/>
                  </a:lnTo>
                  <a:lnTo>
                    <a:pt x="123349" y="93688"/>
                  </a:lnTo>
                  <a:lnTo>
                    <a:pt x="122120" y="94726"/>
                  </a:lnTo>
                  <a:lnTo>
                    <a:pt x="120853" y="95193"/>
                  </a:lnTo>
                  <a:lnTo>
                    <a:pt x="118024" y="93907"/>
                  </a:lnTo>
                  <a:lnTo>
                    <a:pt x="111957" y="95222"/>
                  </a:lnTo>
                  <a:lnTo>
                    <a:pt x="110909" y="96155"/>
                  </a:lnTo>
                  <a:lnTo>
                    <a:pt x="110061" y="95479"/>
                  </a:lnTo>
                  <a:lnTo>
                    <a:pt x="108756" y="94879"/>
                  </a:lnTo>
                  <a:lnTo>
                    <a:pt x="102689" y="94117"/>
                  </a:lnTo>
                  <a:lnTo>
                    <a:pt x="100289" y="94717"/>
                  </a:lnTo>
                  <a:lnTo>
                    <a:pt x="97079" y="94488"/>
                  </a:lnTo>
                  <a:lnTo>
                    <a:pt x="94116" y="93821"/>
                  </a:lnTo>
                  <a:lnTo>
                    <a:pt x="91897" y="94364"/>
                  </a:lnTo>
                  <a:lnTo>
                    <a:pt x="89945" y="96974"/>
                  </a:lnTo>
                  <a:lnTo>
                    <a:pt x="88973" y="97850"/>
                  </a:lnTo>
                  <a:lnTo>
                    <a:pt x="88211" y="98412"/>
                  </a:lnTo>
                  <a:lnTo>
                    <a:pt x="86544" y="99231"/>
                  </a:lnTo>
                  <a:lnTo>
                    <a:pt x="85144" y="100212"/>
                  </a:lnTo>
                  <a:lnTo>
                    <a:pt x="83286" y="100917"/>
                  </a:lnTo>
                  <a:lnTo>
                    <a:pt x="81619" y="100822"/>
                  </a:lnTo>
                  <a:lnTo>
                    <a:pt x="80048" y="99698"/>
                  </a:lnTo>
                  <a:lnTo>
                    <a:pt x="79486" y="99956"/>
                  </a:lnTo>
                  <a:lnTo>
                    <a:pt x="78991" y="100994"/>
                  </a:lnTo>
                  <a:lnTo>
                    <a:pt x="78134" y="101870"/>
                  </a:lnTo>
                  <a:lnTo>
                    <a:pt x="75781" y="102956"/>
                  </a:lnTo>
                  <a:lnTo>
                    <a:pt x="75181" y="102937"/>
                  </a:lnTo>
                  <a:lnTo>
                    <a:pt x="75047" y="102937"/>
                  </a:lnTo>
                  <a:lnTo>
                    <a:pt x="73247" y="103737"/>
                  </a:lnTo>
                  <a:lnTo>
                    <a:pt x="70275" y="104185"/>
                  </a:lnTo>
                  <a:lnTo>
                    <a:pt x="68780" y="103870"/>
                  </a:lnTo>
                  <a:lnTo>
                    <a:pt x="66075" y="107471"/>
                  </a:lnTo>
                  <a:lnTo>
                    <a:pt x="65246" y="108128"/>
                  </a:lnTo>
                  <a:lnTo>
                    <a:pt x="62665" y="109223"/>
                  </a:lnTo>
                  <a:lnTo>
                    <a:pt x="60560" y="109776"/>
                  </a:lnTo>
                  <a:lnTo>
                    <a:pt x="58750" y="109338"/>
                  </a:lnTo>
                  <a:lnTo>
                    <a:pt x="58035" y="109299"/>
                  </a:lnTo>
                  <a:lnTo>
                    <a:pt x="50016" y="109119"/>
                  </a:lnTo>
                  <a:lnTo>
                    <a:pt x="45825" y="108347"/>
                  </a:lnTo>
                  <a:lnTo>
                    <a:pt x="43139" y="106937"/>
                  </a:lnTo>
                  <a:lnTo>
                    <a:pt x="41348" y="105366"/>
                  </a:lnTo>
                  <a:lnTo>
                    <a:pt x="40471" y="103622"/>
                  </a:lnTo>
                  <a:lnTo>
                    <a:pt x="38395" y="102575"/>
                  </a:lnTo>
                  <a:lnTo>
                    <a:pt x="35109" y="102203"/>
                  </a:lnTo>
                  <a:lnTo>
                    <a:pt x="32556" y="100470"/>
                  </a:lnTo>
                  <a:lnTo>
                    <a:pt x="30718" y="97384"/>
                  </a:lnTo>
                  <a:lnTo>
                    <a:pt x="28251" y="94936"/>
                  </a:lnTo>
                  <a:lnTo>
                    <a:pt x="25117" y="93126"/>
                  </a:lnTo>
                  <a:lnTo>
                    <a:pt x="22641" y="90573"/>
                  </a:lnTo>
                  <a:lnTo>
                    <a:pt x="20812" y="87268"/>
                  </a:lnTo>
                  <a:lnTo>
                    <a:pt x="17516" y="84287"/>
                  </a:lnTo>
                  <a:lnTo>
                    <a:pt x="12754" y="81639"/>
                  </a:lnTo>
                  <a:lnTo>
                    <a:pt x="11316" y="81058"/>
                  </a:lnTo>
                  <a:lnTo>
                    <a:pt x="11030" y="80201"/>
                  </a:lnTo>
                  <a:lnTo>
                    <a:pt x="8706" y="76905"/>
                  </a:lnTo>
                  <a:lnTo>
                    <a:pt x="7705" y="75686"/>
                  </a:lnTo>
                  <a:lnTo>
                    <a:pt x="7801" y="74048"/>
                  </a:lnTo>
                  <a:lnTo>
                    <a:pt x="7334" y="73114"/>
                  </a:lnTo>
                  <a:lnTo>
                    <a:pt x="6486" y="72466"/>
                  </a:lnTo>
                  <a:lnTo>
                    <a:pt x="6029" y="70095"/>
                  </a:lnTo>
                  <a:lnTo>
                    <a:pt x="5762" y="68323"/>
                  </a:lnTo>
                  <a:lnTo>
                    <a:pt x="5096" y="67180"/>
                  </a:lnTo>
                  <a:lnTo>
                    <a:pt x="0" y="66942"/>
                  </a:lnTo>
                  <a:lnTo>
                    <a:pt x="4267" y="62713"/>
                  </a:lnTo>
                  <a:lnTo>
                    <a:pt x="6391" y="61532"/>
                  </a:lnTo>
                  <a:lnTo>
                    <a:pt x="8849" y="61732"/>
                  </a:lnTo>
                  <a:lnTo>
                    <a:pt x="9639" y="61351"/>
                  </a:lnTo>
                  <a:lnTo>
                    <a:pt x="9849" y="60731"/>
                  </a:lnTo>
                  <a:lnTo>
                    <a:pt x="10268" y="59350"/>
                  </a:lnTo>
                  <a:lnTo>
                    <a:pt x="10477" y="58046"/>
                  </a:lnTo>
                  <a:lnTo>
                    <a:pt x="10687" y="56807"/>
                  </a:lnTo>
                  <a:lnTo>
                    <a:pt x="10420" y="56121"/>
                  </a:lnTo>
                  <a:lnTo>
                    <a:pt x="9230" y="55902"/>
                  </a:lnTo>
                  <a:lnTo>
                    <a:pt x="8658" y="52864"/>
                  </a:lnTo>
                  <a:lnTo>
                    <a:pt x="9267" y="51711"/>
                  </a:lnTo>
                  <a:lnTo>
                    <a:pt x="9877" y="50911"/>
                  </a:lnTo>
                  <a:lnTo>
                    <a:pt x="9125" y="47206"/>
                  </a:lnTo>
                  <a:lnTo>
                    <a:pt x="9353" y="45939"/>
                  </a:lnTo>
                  <a:lnTo>
                    <a:pt x="11277" y="45739"/>
                  </a:lnTo>
                  <a:lnTo>
                    <a:pt x="12868" y="44949"/>
                  </a:lnTo>
                  <a:lnTo>
                    <a:pt x="14173" y="44053"/>
                  </a:lnTo>
                  <a:lnTo>
                    <a:pt x="14535" y="42901"/>
                  </a:lnTo>
                  <a:lnTo>
                    <a:pt x="15602" y="40557"/>
                  </a:lnTo>
                  <a:lnTo>
                    <a:pt x="14621" y="37681"/>
                  </a:lnTo>
                  <a:lnTo>
                    <a:pt x="9067" y="35805"/>
                  </a:lnTo>
                  <a:lnTo>
                    <a:pt x="8782" y="35090"/>
                  </a:lnTo>
                  <a:lnTo>
                    <a:pt x="10068" y="34271"/>
                  </a:lnTo>
                  <a:lnTo>
                    <a:pt x="11449" y="33109"/>
                  </a:lnTo>
                  <a:lnTo>
                    <a:pt x="12249" y="32195"/>
                  </a:lnTo>
                  <a:lnTo>
                    <a:pt x="13316" y="32071"/>
                  </a:lnTo>
                  <a:lnTo>
                    <a:pt x="14821" y="32538"/>
                  </a:lnTo>
                  <a:lnTo>
                    <a:pt x="17507" y="34623"/>
                  </a:lnTo>
                  <a:lnTo>
                    <a:pt x="18526" y="34928"/>
                  </a:lnTo>
                  <a:lnTo>
                    <a:pt x="19517" y="34319"/>
                  </a:lnTo>
                  <a:lnTo>
                    <a:pt x="20574" y="34185"/>
                  </a:lnTo>
                  <a:lnTo>
                    <a:pt x="23536" y="34262"/>
                  </a:lnTo>
                  <a:lnTo>
                    <a:pt x="26032" y="33776"/>
                  </a:lnTo>
                  <a:lnTo>
                    <a:pt x="25470" y="31557"/>
                  </a:lnTo>
                  <a:lnTo>
                    <a:pt x="25479" y="29937"/>
                  </a:lnTo>
                  <a:lnTo>
                    <a:pt x="25051" y="28642"/>
                  </a:lnTo>
                  <a:lnTo>
                    <a:pt x="25317" y="27222"/>
                  </a:lnTo>
                  <a:lnTo>
                    <a:pt x="26327" y="26108"/>
                  </a:lnTo>
                  <a:lnTo>
                    <a:pt x="26632" y="23613"/>
                  </a:lnTo>
                  <a:lnTo>
                    <a:pt x="28184" y="21927"/>
                  </a:lnTo>
                  <a:lnTo>
                    <a:pt x="28918" y="21679"/>
                  </a:lnTo>
                  <a:lnTo>
                    <a:pt x="31661" y="21993"/>
                  </a:lnTo>
                  <a:lnTo>
                    <a:pt x="32308" y="22431"/>
                  </a:lnTo>
                  <a:lnTo>
                    <a:pt x="32728" y="22527"/>
                  </a:lnTo>
                  <a:lnTo>
                    <a:pt x="37099" y="26632"/>
                  </a:lnTo>
                  <a:lnTo>
                    <a:pt x="41234" y="29718"/>
                  </a:lnTo>
                  <a:lnTo>
                    <a:pt x="44615" y="31299"/>
                  </a:lnTo>
                  <a:lnTo>
                    <a:pt x="49587" y="31423"/>
                  </a:lnTo>
                  <a:lnTo>
                    <a:pt x="54873" y="31566"/>
                  </a:lnTo>
                  <a:lnTo>
                    <a:pt x="63712" y="31023"/>
                  </a:lnTo>
                  <a:lnTo>
                    <a:pt x="70342" y="30623"/>
                  </a:lnTo>
                  <a:lnTo>
                    <a:pt x="70780" y="29851"/>
                  </a:lnTo>
                  <a:lnTo>
                    <a:pt x="71781" y="28013"/>
                  </a:lnTo>
                  <a:lnTo>
                    <a:pt x="70980" y="26432"/>
                  </a:lnTo>
                  <a:lnTo>
                    <a:pt x="71028" y="24575"/>
                  </a:lnTo>
                  <a:lnTo>
                    <a:pt x="72142" y="22155"/>
                  </a:lnTo>
                  <a:lnTo>
                    <a:pt x="75419" y="20136"/>
                  </a:lnTo>
                  <a:lnTo>
                    <a:pt x="84801" y="19250"/>
                  </a:lnTo>
                  <a:lnTo>
                    <a:pt x="90192" y="17745"/>
                  </a:lnTo>
                  <a:lnTo>
                    <a:pt x="91011" y="15697"/>
                  </a:lnTo>
                  <a:lnTo>
                    <a:pt x="92793" y="13668"/>
                  </a:lnTo>
                  <a:lnTo>
                    <a:pt x="94431" y="13259"/>
                  </a:lnTo>
                  <a:lnTo>
                    <a:pt x="96669" y="14192"/>
                  </a:lnTo>
                  <a:lnTo>
                    <a:pt x="99365" y="15973"/>
                  </a:lnTo>
                  <a:lnTo>
                    <a:pt x="101736" y="16926"/>
                  </a:lnTo>
                  <a:lnTo>
                    <a:pt x="103118" y="16316"/>
                  </a:lnTo>
                  <a:lnTo>
                    <a:pt x="107880" y="13306"/>
                  </a:lnTo>
                  <a:lnTo>
                    <a:pt x="113366" y="10354"/>
                  </a:lnTo>
                  <a:lnTo>
                    <a:pt x="117138" y="2353"/>
                  </a:lnTo>
                  <a:lnTo>
                    <a:pt x="117548" y="1067"/>
                  </a:lnTo>
                  <a:lnTo>
                    <a:pt x="121634" y="153"/>
                  </a:lnTo>
                  <a:lnTo>
                    <a:pt x="127606" y="315"/>
                  </a:lnTo>
                  <a:lnTo>
                    <a:pt x="130673" y="1362"/>
                  </a:lnTo>
                  <a:lnTo>
                    <a:pt x="132979" y="1915"/>
                  </a:lnTo>
                  <a:lnTo>
                    <a:pt x="136427" y="1724"/>
                  </a:lnTo>
                  <a:lnTo>
                    <a:pt x="141398" y="0"/>
                  </a:lnTo>
                  <a:lnTo>
                    <a:pt x="143237" y="48"/>
                  </a:lnTo>
                  <a:lnTo>
                    <a:pt x="144666" y="1267"/>
                  </a:lnTo>
                  <a:lnTo>
                    <a:pt x="146228" y="2324"/>
                  </a:lnTo>
                  <a:lnTo>
                    <a:pt x="147285" y="3610"/>
                  </a:lnTo>
                  <a:lnTo>
                    <a:pt x="148085" y="5429"/>
                  </a:lnTo>
                  <a:lnTo>
                    <a:pt x="148514" y="6106"/>
                  </a:lnTo>
                  <a:lnTo>
                    <a:pt x="149209" y="7039"/>
                  </a:lnTo>
                  <a:lnTo>
                    <a:pt x="150466" y="8315"/>
                  </a:lnTo>
                  <a:lnTo>
                    <a:pt x="151676" y="8649"/>
                  </a:lnTo>
                  <a:lnTo>
                    <a:pt x="160887" y="6430"/>
                  </a:lnTo>
                  <a:close/>
                </a:path>
              </a:pathLst>
            </a:custGeom>
            <a:solidFill>
              <a:schemeClr val="bg2"/>
            </a:solidFill>
            <a:ln w="3175" cap="flat">
              <a:solidFill>
                <a:srgbClr val="FFFFFF"/>
              </a:solidFill>
              <a:prstDash val="solid"/>
              <a:miter/>
            </a:ln>
          </p:spPr>
          <p:txBody>
            <a:bodyPr rtlCol="0" anchor="ctr"/>
            <a:lstStyle/>
            <a:p>
              <a:endParaRPr lang="en-GB" dirty="0"/>
            </a:p>
          </p:txBody>
        </p:sp>
        <p:sp>
          <p:nvSpPr>
            <p:cNvPr id="108" name="Freeform: Shape 107">
              <a:extLst>
                <a:ext uri="{FF2B5EF4-FFF2-40B4-BE49-F238E27FC236}">
                  <a16:creationId xmlns:a16="http://schemas.microsoft.com/office/drawing/2014/main" id="{29368746-2D6B-40B2-B163-5E3D7B49B605}"/>
                </a:ext>
              </a:extLst>
            </p:cNvPr>
            <p:cNvSpPr/>
            <p:nvPr/>
          </p:nvSpPr>
          <p:spPr>
            <a:xfrm>
              <a:off x="5710994" y="2266116"/>
              <a:ext cx="244712" cy="367066"/>
            </a:xfrm>
            <a:custGeom>
              <a:avLst/>
              <a:gdLst>
                <a:gd name="connsiteX0" fmla="*/ 84744 w 114300"/>
                <a:gd name="connsiteY0" fmla="*/ 12811 h 171450"/>
                <a:gd name="connsiteX1" fmla="*/ 80515 w 114300"/>
                <a:gd name="connsiteY1" fmla="*/ 15802 h 171450"/>
                <a:gd name="connsiteX2" fmla="*/ 79858 w 114300"/>
                <a:gd name="connsiteY2" fmla="*/ 16936 h 171450"/>
                <a:gd name="connsiteX3" fmla="*/ 78667 w 114300"/>
                <a:gd name="connsiteY3" fmla="*/ 21498 h 171450"/>
                <a:gd name="connsiteX4" fmla="*/ 78524 w 114300"/>
                <a:gd name="connsiteY4" fmla="*/ 22793 h 171450"/>
                <a:gd name="connsiteX5" fmla="*/ 77162 w 114300"/>
                <a:gd name="connsiteY5" fmla="*/ 25184 h 171450"/>
                <a:gd name="connsiteX6" fmla="*/ 75876 w 114300"/>
                <a:gd name="connsiteY6" fmla="*/ 27842 h 171450"/>
                <a:gd name="connsiteX7" fmla="*/ 74381 w 114300"/>
                <a:gd name="connsiteY7" fmla="*/ 28870 h 171450"/>
                <a:gd name="connsiteX8" fmla="*/ 72152 w 114300"/>
                <a:gd name="connsiteY8" fmla="*/ 29689 h 171450"/>
                <a:gd name="connsiteX9" fmla="*/ 70885 w 114300"/>
                <a:gd name="connsiteY9" fmla="*/ 30499 h 171450"/>
                <a:gd name="connsiteX10" fmla="*/ 69285 w 114300"/>
                <a:gd name="connsiteY10" fmla="*/ 30089 h 171450"/>
                <a:gd name="connsiteX11" fmla="*/ 67266 w 114300"/>
                <a:gd name="connsiteY11" fmla="*/ 30156 h 171450"/>
                <a:gd name="connsiteX12" fmla="*/ 66256 w 114300"/>
                <a:gd name="connsiteY12" fmla="*/ 31061 h 171450"/>
                <a:gd name="connsiteX13" fmla="*/ 66304 w 114300"/>
                <a:gd name="connsiteY13" fmla="*/ 31756 h 171450"/>
                <a:gd name="connsiteX14" fmla="*/ 66903 w 114300"/>
                <a:gd name="connsiteY14" fmla="*/ 32547 h 171450"/>
                <a:gd name="connsiteX15" fmla="*/ 68675 w 114300"/>
                <a:gd name="connsiteY15" fmla="*/ 33766 h 171450"/>
                <a:gd name="connsiteX16" fmla="*/ 70647 w 114300"/>
                <a:gd name="connsiteY16" fmla="*/ 34862 h 171450"/>
                <a:gd name="connsiteX17" fmla="*/ 70428 w 114300"/>
                <a:gd name="connsiteY17" fmla="*/ 35824 h 171450"/>
                <a:gd name="connsiteX18" fmla="*/ 69370 w 114300"/>
                <a:gd name="connsiteY18" fmla="*/ 36909 h 171450"/>
                <a:gd name="connsiteX19" fmla="*/ 62674 w 114300"/>
                <a:gd name="connsiteY19" fmla="*/ 39614 h 171450"/>
                <a:gd name="connsiteX20" fmla="*/ 60684 w 114300"/>
                <a:gd name="connsiteY20" fmla="*/ 41243 h 171450"/>
                <a:gd name="connsiteX21" fmla="*/ 59988 w 114300"/>
                <a:gd name="connsiteY21" fmla="*/ 42320 h 171450"/>
                <a:gd name="connsiteX22" fmla="*/ 60703 w 114300"/>
                <a:gd name="connsiteY22" fmla="*/ 44120 h 171450"/>
                <a:gd name="connsiteX23" fmla="*/ 66046 w 114300"/>
                <a:gd name="connsiteY23" fmla="*/ 49502 h 171450"/>
                <a:gd name="connsiteX24" fmla="*/ 66951 w 114300"/>
                <a:gd name="connsiteY24" fmla="*/ 50092 h 171450"/>
                <a:gd name="connsiteX25" fmla="*/ 67742 w 114300"/>
                <a:gd name="connsiteY25" fmla="*/ 53226 h 171450"/>
                <a:gd name="connsiteX26" fmla="*/ 72457 w 114300"/>
                <a:gd name="connsiteY26" fmla="*/ 54531 h 171450"/>
                <a:gd name="connsiteX27" fmla="*/ 74390 w 114300"/>
                <a:gd name="connsiteY27" fmla="*/ 56483 h 171450"/>
                <a:gd name="connsiteX28" fmla="*/ 76048 w 114300"/>
                <a:gd name="connsiteY28" fmla="*/ 56950 h 171450"/>
                <a:gd name="connsiteX29" fmla="*/ 79658 w 114300"/>
                <a:gd name="connsiteY29" fmla="*/ 56779 h 171450"/>
                <a:gd name="connsiteX30" fmla="*/ 81106 w 114300"/>
                <a:gd name="connsiteY30" fmla="*/ 57512 h 171450"/>
                <a:gd name="connsiteX31" fmla="*/ 81925 w 114300"/>
                <a:gd name="connsiteY31" fmla="*/ 56950 h 171450"/>
                <a:gd name="connsiteX32" fmla="*/ 82401 w 114300"/>
                <a:gd name="connsiteY32" fmla="*/ 55921 h 171450"/>
                <a:gd name="connsiteX33" fmla="*/ 85439 w 114300"/>
                <a:gd name="connsiteY33" fmla="*/ 53273 h 171450"/>
                <a:gd name="connsiteX34" fmla="*/ 86439 w 114300"/>
                <a:gd name="connsiteY34" fmla="*/ 52111 h 171450"/>
                <a:gd name="connsiteX35" fmla="*/ 85839 w 114300"/>
                <a:gd name="connsiteY35" fmla="*/ 50502 h 171450"/>
                <a:gd name="connsiteX36" fmla="*/ 85192 w 114300"/>
                <a:gd name="connsiteY36" fmla="*/ 49273 h 171450"/>
                <a:gd name="connsiteX37" fmla="*/ 87039 w 114300"/>
                <a:gd name="connsiteY37" fmla="*/ 46825 h 171450"/>
                <a:gd name="connsiteX38" fmla="*/ 89278 w 114300"/>
                <a:gd name="connsiteY38" fmla="*/ 44406 h 171450"/>
                <a:gd name="connsiteX39" fmla="*/ 90402 w 114300"/>
                <a:gd name="connsiteY39" fmla="*/ 44482 h 171450"/>
                <a:gd name="connsiteX40" fmla="*/ 92316 w 114300"/>
                <a:gd name="connsiteY40" fmla="*/ 45968 h 171450"/>
                <a:gd name="connsiteX41" fmla="*/ 93897 w 114300"/>
                <a:gd name="connsiteY41" fmla="*/ 48035 h 171450"/>
                <a:gd name="connsiteX42" fmla="*/ 94107 w 114300"/>
                <a:gd name="connsiteY42" fmla="*/ 49635 h 171450"/>
                <a:gd name="connsiteX43" fmla="*/ 94402 w 114300"/>
                <a:gd name="connsiteY43" fmla="*/ 50797 h 171450"/>
                <a:gd name="connsiteX44" fmla="*/ 95898 w 114300"/>
                <a:gd name="connsiteY44" fmla="*/ 53273 h 171450"/>
                <a:gd name="connsiteX45" fmla="*/ 96860 w 114300"/>
                <a:gd name="connsiteY45" fmla="*/ 54131 h 171450"/>
                <a:gd name="connsiteX46" fmla="*/ 99451 w 114300"/>
                <a:gd name="connsiteY46" fmla="*/ 54626 h 171450"/>
                <a:gd name="connsiteX47" fmla="*/ 100060 w 114300"/>
                <a:gd name="connsiteY47" fmla="*/ 55597 h 171450"/>
                <a:gd name="connsiteX48" fmla="*/ 99593 w 114300"/>
                <a:gd name="connsiteY48" fmla="*/ 59179 h 171450"/>
                <a:gd name="connsiteX49" fmla="*/ 99984 w 114300"/>
                <a:gd name="connsiteY49" fmla="*/ 60370 h 171450"/>
                <a:gd name="connsiteX50" fmla="*/ 102699 w 114300"/>
                <a:gd name="connsiteY50" fmla="*/ 60427 h 171450"/>
                <a:gd name="connsiteX51" fmla="*/ 105585 w 114300"/>
                <a:gd name="connsiteY51" fmla="*/ 60141 h 171450"/>
                <a:gd name="connsiteX52" fmla="*/ 106594 w 114300"/>
                <a:gd name="connsiteY52" fmla="*/ 60274 h 171450"/>
                <a:gd name="connsiteX53" fmla="*/ 107632 w 114300"/>
                <a:gd name="connsiteY53" fmla="*/ 59522 h 171450"/>
                <a:gd name="connsiteX54" fmla="*/ 109233 w 114300"/>
                <a:gd name="connsiteY54" fmla="*/ 58712 h 171450"/>
                <a:gd name="connsiteX55" fmla="*/ 111528 w 114300"/>
                <a:gd name="connsiteY55" fmla="*/ 58989 h 171450"/>
                <a:gd name="connsiteX56" fmla="*/ 112652 w 114300"/>
                <a:gd name="connsiteY56" fmla="*/ 60589 h 171450"/>
                <a:gd name="connsiteX57" fmla="*/ 113157 w 114300"/>
                <a:gd name="connsiteY57" fmla="*/ 62236 h 171450"/>
                <a:gd name="connsiteX58" fmla="*/ 111185 w 114300"/>
                <a:gd name="connsiteY58" fmla="*/ 62855 h 171450"/>
                <a:gd name="connsiteX59" fmla="*/ 109128 w 114300"/>
                <a:gd name="connsiteY59" fmla="*/ 62522 h 171450"/>
                <a:gd name="connsiteX60" fmla="*/ 108128 w 114300"/>
                <a:gd name="connsiteY60" fmla="*/ 63598 h 171450"/>
                <a:gd name="connsiteX61" fmla="*/ 108061 w 114300"/>
                <a:gd name="connsiteY61" fmla="*/ 65675 h 171450"/>
                <a:gd name="connsiteX62" fmla="*/ 108756 w 114300"/>
                <a:gd name="connsiteY62" fmla="*/ 68352 h 171450"/>
                <a:gd name="connsiteX63" fmla="*/ 110137 w 114300"/>
                <a:gd name="connsiteY63" fmla="*/ 70247 h 171450"/>
                <a:gd name="connsiteX64" fmla="*/ 111233 w 114300"/>
                <a:gd name="connsiteY64" fmla="*/ 74514 h 171450"/>
                <a:gd name="connsiteX65" fmla="*/ 112147 w 114300"/>
                <a:gd name="connsiteY65" fmla="*/ 79238 h 171450"/>
                <a:gd name="connsiteX66" fmla="*/ 113557 w 114300"/>
                <a:gd name="connsiteY66" fmla="*/ 82087 h 171450"/>
                <a:gd name="connsiteX67" fmla="*/ 113852 w 114300"/>
                <a:gd name="connsiteY67" fmla="*/ 85611 h 171450"/>
                <a:gd name="connsiteX68" fmla="*/ 113643 w 114300"/>
                <a:gd name="connsiteY68" fmla="*/ 87344 h 171450"/>
                <a:gd name="connsiteX69" fmla="*/ 113900 w 114300"/>
                <a:gd name="connsiteY69" fmla="*/ 90459 h 171450"/>
                <a:gd name="connsiteX70" fmla="*/ 113300 w 114300"/>
                <a:gd name="connsiteY70" fmla="*/ 91554 h 171450"/>
                <a:gd name="connsiteX71" fmla="*/ 113747 w 114300"/>
                <a:gd name="connsiteY71" fmla="*/ 94469 h 171450"/>
                <a:gd name="connsiteX72" fmla="*/ 115414 w 114300"/>
                <a:gd name="connsiteY72" fmla="*/ 100479 h 171450"/>
                <a:gd name="connsiteX73" fmla="*/ 116148 w 114300"/>
                <a:gd name="connsiteY73" fmla="*/ 103823 h 171450"/>
                <a:gd name="connsiteX74" fmla="*/ 116615 w 114300"/>
                <a:gd name="connsiteY74" fmla="*/ 111100 h 171450"/>
                <a:gd name="connsiteX75" fmla="*/ 115433 w 114300"/>
                <a:gd name="connsiteY75" fmla="*/ 113814 h 171450"/>
                <a:gd name="connsiteX76" fmla="*/ 113852 w 114300"/>
                <a:gd name="connsiteY76" fmla="*/ 116396 h 171450"/>
                <a:gd name="connsiteX77" fmla="*/ 112814 w 114300"/>
                <a:gd name="connsiteY77" fmla="*/ 119444 h 171450"/>
                <a:gd name="connsiteX78" fmla="*/ 112023 w 114300"/>
                <a:gd name="connsiteY78" fmla="*/ 122730 h 171450"/>
                <a:gd name="connsiteX79" fmla="*/ 111538 w 114300"/>
                <a:gd name="connsiteY79" fmla="*/ 128016 h 171450"/>
                <a:gd name="connsiteX80" fmla="*/ 108109 w 114300"/>
                <a:gd name="connsiteY80" fmla="*/ 134188 h 171450"/>
                <a:gd name="connsiteX81" fmla="*/ 106651 w 114300"/>
                <a:gd name="connsiteY81" fmla="*/ 135722 h 171450"/>
                <a:gd name="connsiteX82" fmla="*/ 104956 w 114300"/>
                <a:gd name="connsiteY82" fmla="*/ 136665 h 171450"/>
                <a:gd name="connsiteX83" fmla="*/ 108652 w 114300"/>
                <a:gd name="connsiteY83" fmla="*/ 140970 h 171450"/>
                <a:gd name="connsiteX84" fmla="*/ 105632 w 114300"/>
                <a:gd name="connsiteY84" fmla="*/ 142885 h 171450"/>
                <a:gd name="connsiteX85" fmla="*/ 102346 w 114300"/>
                <a:gd name="connsiteY85" fmla="*/ 143485 h 171450"/>
                <a:gd name="connsiteX86" fmla="*/ 98708 w 114300"/>
                <a:gd name="connsiteY86" fmla="*/ 142408 h 171450"/>
                <a:gd name="connsiteX87" fmla="*/ 96441 w 114300"/>
                <a:gd name="connsiteY87" fmla="*/ 142542 h 171450"/>
                <a:gd name="connsiteX88" fmla="*/ 94364 w 114300"/>
                <a:gd name="connsiteY88" fmla="*/ 143933 h 171450"/>
                <a:gd name="connsiteX89" fmla="*/ 93554 w 114300"/>
                <a:gd name="connsiteY89" fmla="*/ 144771 h 171450"/>
                <a:gd name="connsiteX90" fmla="*/ 92897 w 114300"/>
                <a:gd name="connsiteY90" fmla="*/ 144371 h 171450"/>
                <a:gd name="connsiteX91" fmla="*/ 91535 w 114300"/>
                <a:gd name="connsiteY91" fmla="*/ 140846 h 171450"/>
                <a:gd name="connsiteX92" fmla="*/ 90535 w 114300"/>
                <a:gd name="connsiteY92" fmla="*/ 144485 h 171450"/>
                <a:gd name="connsiteX93" fmla="*/ 88440 w 114300"/>
                <a:gd name="connsiteY93" fmla="*/ 145647 h 171450"/>
                <a:gd name="connsiteX94" fmla="*/ 84849 w 114300"/>
                <a:gd name="connsiteY94" fmla="*/ 145399 h 171450"/>
                <a:gd name="connsiteX95" fmla="*/ 78848 w 114300"/>
                <a:gd name="connsiteY95" fmla="*/ 146371 h 171450"/>
                <a:gd name="connsiteX96" fmla="*/ 76533 w 114300"/>
                <a:gd name="connsiteY96" fmla="*/ 147399 h 171450"/>
                <a:gd name="connsiteX97" fmla="*/ 75571 w 114300"/>
                <a:gd name="connsiteY97" fmla="*/ 149019 h 171450"/>
                <a:gd name="connsiteX98" fmla="*/ 74857 w 114300"/>
                <a:gd name="connsiteY98" fmla="*/ 150886 h 171450"/>
                <a:gd name="connsiteX99" fmla="*/ 73914 w 114300"/>
                <a:gd name="connsiteY99" fmla="*/ 151981 h 171450"/>
                <a:gd name="connsiteX100" fmla="*/ 72857 w 114300"/>
                <a:gd name="connsiteY100" fmla="*/ 152562 h 171450"/>
                <a:gd name="connsiteX101" fmla="*/ 68218 w 114300"/>
                <a:gd name="connsiteY101" fmla="*/ 153934 h 171450"/>
                <a:gd name="connsiteX102" fmla="*/ 67304 w 114300"/>
                <a:gd name="connsiteY102" fmla="*/ 154486 h 171450"/>
                <a:gd name="connsiteX103" fmla="*/ 65151 w 114300"/>
                <a:gd name="connsiteY103" fmla="*/ 157486 h 171450"/>
                <a:gd name="connsiteX104" fmla="*/ 62341 w 114300"/>
                <a:gd name="connsiteY104" fmla="*/ 159220 h 171450"/>
                <a:gd name="connsiteX105" fmla="*/ 60007 w 114300"/>
                <a:gd name="connsiteY105" fmla="*/ 159744 h 171450"/>
                <a:gd name="connsiteX106" fmla="*/ 57941 w 114300"/>
                <a:gd name="connsiteY106" fmla="*/ 158001 h 171450"/>
                <a:gd name="connsiteX107" fmla="*/ 57093 w 114300"/>
                <a:gd name="connsiteY107" fmla="*/ 156953 h 171450"/>
                <a:gd name="connsiteX108" fmla="*/ 56131 w 114300"/>
                <a:gd name="connsiteY108" fmla="*/ 156420 h 171450"/>
                <a:gd name="connsiteX109" fmla="*/ 52949 w 114300"/>
                <a:gd name="connsiteY109" fmla="*/ 156505 h 171450"/>
                <a:gd name="connsiteX110" fmla="*/ 53950 w 114300"/>
                <a:gd name="connsiteY110" fmla="*/ 157048 h 171450"/>
                <a:gd name="connsiteX111" fmla="*/ 54597 w 114300"/>
                <a:gd name="connsiteY111" fmla="*/ 158277 h 171450"/>
                <a:gd name="connsiteX112" fmla="*/ 54912 w 114300"/>
                <a:gd name="connsiteY112" fmla="*/ 160639 h 171450"/>
                <a:gd name="connsiteX113" fmla="*/ 54550 w 114300"/>
                <a:gd name="connsiteY113" fmla="*/ 162954 h 171450"/>
                <a:gd name="connsiteX114" fmla="*/ 52978 w 114300"/>
                <a:gd name="connsiteY114" fmla="*/ 164125 h 171450"/>
                <a:gd name="connsiteX115" fmla="*/ 51111 w 114300"/>
                <a:gd name="connsiteY115" fmla="*/ 164344 h 171450"/>
                <a:gd name="connsiteX116" fmla="*/ 48158 w 114300"/>
                <a:gd name="connsiteY116" fmla="*/ 166735 h 171450"/>
                <a:gd name="connsiteX117" fmla="*/ 44253 w 114300"/>
                <a:gd name="connsiteY117" fmla="*/ 167383 h 171450"/>
                <a:gd name="connsiteX118" fmla="*/ 42139 w 114300"/>
                <a:gd name="connsiteY118" fmla="*/ 169583 h 171450"/>
                <a:gd name="connsiteX119" fmla="*/ 29223 w 114300"/>
                <a:gd name="connsiteY119" fmla="*/ 173298 h 171450"/>
                <a:gd name="connsiteX120" fmla="*/ 28489 w 114300"/>
                <a:gd name="connsiteY120" fmla="*/ 173336 h 171450"/>
                <a:gd name="connsiteX121" fmla="*/ 26708 w 114300"/>
                <a:gd name="connsiteY121" fmla="*/ 172393 h 171450"/>
                <a:gd name="connsiteX122" fmla="*/ 24775 w 114300"/>
                <a:gd name="connsiteY122" fmla="*/ 171974 h 171450"/>
                <a:gd name="connsiteX123" fmla="*/ 22850 w 114300"/>
                <a:gd name="connsiteY123" fmla="*/ 172269 h 171450"/>
                <a:gd name="connsiteX124" fmla="*/ 17440 w 114300"/>
                <a:gd name="connsiteY124" fmla="*/ 174346 h 171450"/>
                <a:gd name="connsiteX125" fmla="*/ 14821 w 114300"/>
                <a:gd name="connsiteY125" fmla="*/ 173936 h 171450"/>
                <a:gd name="connsiteX126" fmla="*/ 18164 w 114300"/>
                <a:gd name="connsiteY126" fmla="*/ 168774 h 171450"/>
                <a:gd name="connsiteX127" fmla="*/ 22650 w 114300"/>
                <a:gd name="connsiteY127" fmla="*/ 166164 h 171450"/>
                <a:gd name="connsiteX128" fmla="*/ 23117 w 114300"/>
                <a:gd name="connsiteY128" fmla="*/ 165450 h 171450"/>
                <a:gd name="connsiteX129" fmla="*/ 21650 w 114300"/>
                <a:gd name="connsiteY129" fmla="*/ 165097 h 171450"/>
                <a:gd name="connsiteX130" fmla="*/ 13116 w 114300"/>
                <a:gd name="connsiteY130" fmla="*/ 166907 h 171450"/>
                <a:gd name="connsiteX131" fmla="*/ 10154 w 114300"/>
                <a:gd name="connsiteY131" fmla="*/ 168450 h 171450"/>
                <a:gd name="connsiteX132" fmla="*/ 7191 w 114300"/>
                <a:gd name="connsiteY132" fmla="*/ 168898 h 171450"/>
                <a:gd name="connsiteX133" fmla="*/ 8563 w 114300"/>
                <a:gd name="connsiteY133" fmla="*/ 166535 h 171450"/>
                <a:gd name="connsiteX134" fmla="*/ 12382 w 114300"/>
                <a:gd name="connsiteY134" fmla="*/ 163306 h 171450"/>
                <a:gd name="connsiteX135" fmla="*/ 14431 w 114300"/>
                <a:gd name="connsiteY135" fmla="*/ 161782 h 171450"/>
                <a:gd name="connsiteX136" fmla="*/ 15678 w 114300"/>
                <a:gd name="connsiteY136" fmla="*/ 161173 h 171450"/>
                <a:gd name="connsiteX137" fmla="*/ 17107 w 114300"/>
                <a:gd name="connsiteY137" fmla="*/ 159268 h 171450"/>
                <a:gd name="connsiteX138" fmla="*/ 21136 w 114300"/>
                <a:gd name="connsiteY138" fmla="*/ 157106 h 171450"/>
                <a:gd name="connsiteX139" fmla="*/ 8163 w 114300"/>
                <a:gd name="connsiteY139" fmla="*/ 161563 h 171450"/>
                <a:gd name="connsiteX140" fmla="*/ 4753 w 114300"/>
                <a:gd name="connsiteY140" fmla="*/ 161020 h 171450"/>
                <a:gd name="connsiteX141" fmla="*/ 3953 w 114300"/>
                <a:gd name="connsiteY141" fmla="*/ 159782 h 171450"/>
                <a:gd name="connsiteX142" fmla="*/ 1305 w 114300"/>
                <a:gd name="connsiteY142" fmla="*/ 160372 h 171450"/>
                <a:gd name="connsiteX143" fmla="*/ 295 w 114300"/>
                <a:gd name="connsiteY143" fmla="*/ 157353 h 171450"/>
                <a:gd name="connsiteX144" fmla="*/ 4229 w 114300"/>
                <a:gd name="connsiteY144" fmla="*/ 152791 h 171450"/>
                <a:gd name="connsiteX145" fmla="*/ 6525 w 114300"/>
                <a:gd name="connsiteY145" fmla="*/ 150819 h 171450"/>
                <a:gd name="connsiteX146" fmla="*/ 9249 w 114300"/>
                <a:gd name="connsiteY146" fmla="*/ 149752 h 171450"/>
                <a:gd name="connsiteX147" fmla="*/ 11868 w 114300"/>
                <a:gd name="connsiteY147" fmla="*/ 148219 h 171450"/>
                <a:gd name="connsiteX148" fmla="*/ 12840 w 114300"/>
                <a:gd name="connsiteY148" fmla="*/ 146352 h 171450"/>
                <a:gd name="connsiteX149" fmla="*/ 11611 w 114300"/>
                <a:gd name="connsiteY149" fmla="*/ 145752 h 171450"/>
                <a:gd name="connsiteX150" fmla="*/ 3762 w 114300"/>
                <a:gd name="connsiteY150" fmla="*/ 146228 h 171450"/>
                <a:gd name="connsiteX151" fmla="*/ 0 w 114300"/>
                <a:gd name="connsiteY151" fmla="*/ 145828 h 171450"/>
                <a:gd name="connsiteX152" fmla="*/ 200 w 114300"/>
                <a:gd name="connsiteY152" fmla="*/ 144342 h 171450"/>
                <a:gd name="connsiteX153" fmla="*/ 895 w 114300"/>
                <a:gd name="connsiteY153" fmla="*/ 142694 h 171450"/>
                <a:gd name="connsiteX154" fmla="*/ 4791 w 114300"/>
                <a:gd name="connsiteY154" fmla="*/ 139875 h 171450"/>
                <a:gd name="connsiteX155" fmla="*/ 6906 w 114300"/>
                <a:gd name="connsiteY155" fmla="*/ 139427 h 171450"/>
                <a:gd name="connsiteX156" fmla="*/ 8782 w 114300"/>
                <a:gd name="connsiteY156" fmla="*/ 139694 h 171450"/>
                <a:gd name="connsiteX157" fmla="*/ 10611 w 114300"/>
                <a:gd name="connsiteY157" fmla="*/ 140418 h 171450"/>
                <a:gd name="connsiteX158" fmla="*/ 12106 w 114300"/>
                <a:gd name="connsiteY158" fmla="*/ 141361 h 171450"/>
                <a:gd name="connsiteX159" fmla="*/ 16526 w 114300"/>
                <a:gd name="connsiteY159" fmla="*/ 140818 h 171450"/>
                <a:gd name="connsiteX160" fmla="*/ 14678 w 114300"/>
                <a:gd name="connsiteY160" fmla="*/ 139017 h 171450"/>
                <a:gd name="connsiteX161" fmla="*/ 14354 w 114300"/>
                <a:gd name="connsiteY161" fmla="*/ 135350 h 171450"/>
                <a:gd name="connsiteX162" fmla="*/ 12945 w 114300"/>
                <a:gd name="connsiteY162" fmla="*/ 134122 h 171450"/>
                <a:gd name="connsiteX163" fmla="*/ 14745 w 114300"/>
                <a:gd name="connsiteY163" fmla="*/ 132417 h 171450"/>
                <a:gd name="connsiteX164" fmla="*/ 16812 w 114300"/>
                <a:gd name="connsiteY164" fmla="*/ 131388 h 171450"/>
                <a:gd name="connsiteX165" fmla="*/ 20260 w 114300"/>
                <a:gd name="connsiteY165" fmla="*/ 127854 h 171450"/>
                <a:gd name="connsiteX166" fmla="*/ 21489 w 114300"/>
                <a:gd name="connsiteY166" fmla="*/ 127311 h 171450"/>
                <a:gd name="connsiteX167" fmla="*/ 28308 w 114300"/>
                <a:gd name="connsiteY167" fmla="*/ 126454 h 171450"/>
                <a:gd name="connsiteX168" fmla="*/ 35661 w 114300"/>
                <a:gd name="connsiteY168" fmla="*/ 124597 h 171450"/>
                <a:gd name="connsiteX169" fmla="*/ 42948 w 114300"/>
                <a:gd name="connsiteY169" fmla="*/ 122025 h 171450"/>
                <a:gd name="connsiteX170" fmla="*/ 39205 w 114300"/>
                <a:gd name="connsiteY170" fmla="*/ 120587 h 171450"/>
                <a:gd name="connsiteX171" fmla="*/ 37414 w 114300"/>
                <a:gd name="connsiteY171" fmla="*/ 118682 h 171450"/>
                <a:gd name="connsiteX172" fmla="*/ 34538 w 114300"/>
                <a:gd name="connsiteY172" fmla="*/ 122520 h 171450"/>
                <a:gd name="connsiteX173" fmla="*/ 32461 w 114300"/>
                <a:gd name="connsiteY173" fmla="*/ 123987 h 171450"/>
                <a:gd name="connsiteX174" fmla="*/ 26613 w 114300"/>
                <a:gd name="connsiteY174" fmla="*/ 124778 h 171450"/>
                <a:gd name="connsiteX175" fmla="*/ 24765 w 114300"/>
                <a:gd name="connsiteY175" fmla="*/ 124349 h 171450"/>
                <a:gd name="connsiteX176" fmla="*/ 22155 w 114300"/>
                <a:gd name="connsiteY176" fmla="*/ 123158 h 171450"/>
                <a:gd name="connsiteX177" fmla="*/ 21346 w 114300"/>
                <a:gd name="connsiteY177" fmla="*/ 123606 h 171450"/>
                <a:gd name="connsiteX178" fmla="*/ 20593 w 114300"/>
                <a:gd name="connsiteY178" fmla="*/ 124520 h 171450"/>
                <a:gd name="connsiteX179" fmla="*/ 16716 w 114300"/>
                <a:gd name="connsiteY179" fmla="*/ 126397 h 171450"/>
                <a:gd name="connsiteX180" fmla="*/ 12649 w 114300"/>
                <a:gd name="connsiteY180" fmla="*/ 126845 h 171450"/>
                <a:gd name="connsiteX181" fmla="*/ 17383 w 114300"/>
                <a:gd name="connsiteY181" fmla="*/ 123397 h 171450"/>
                <a:gd name="connsiteX182" fmla="*/ 23393 w 114300"/>
                <a:gd name="connsiteY182" fmla="*/ 117538 h 171450"/>
                <a:gd name="connsiteX183" fmla="*/ 24727 w 114300"/>
                <a:gd name="connsiteY183" fmla="*/ 115691 h 171450"/>
                <a:gd name="connsiteX184" fmla="*/ 26632 w 114300"/>
                <a:gd name="connsiteY184" fmla="*/ 112462 h 171450"/>
                <a:gd name="connsiteX185" fmla="*/ 26041 w 114300"/>
                <a:gd name="connsiteY185" fmla="*/ 111023 h 171450"/>
                <a:gd name="connsiteX186" fmla="*/ 24803 w 114300"/>
                <a:gd name="connsiteY186" fmla="*/ 110204 h 171450"/>
                <a:gd name="connsiteX187" fmla="*/ 29156 w 114300"/>
                <a:gd name="connsiteY187" fmla="*/ 103537 h 171450"/>
                <a:gd name="connsiteX188" fmla="*/ 30690 w 114300"/>
                <a:gd name="connsiteY188" fmla="*/ 102327 h 171450"/>
                <a:gd name="connsiteX189" fmla="*/ 33471 w 114300"/>
                <a:gd name="connsiteY189" fmla="*/ 102127 h 171450"/>
                <a:gd name="connsiteX190" fmla="*/ 35519 w 114300"/>
                <a:gd name="connsiteY190" fmla="*/ 101070 h 171450"/>
                <a:gd name="connsiteX191" fmla="*/ 36424 w 114300"/>
                <a:gd name="connsiteY191" fmla="*/ 101070 h 171450"/>
                <a:gd name="connsiteX192" fmla="*/ 37233 w 114300"/>
                <a:gd name="connsiteY192" fmla="*/ 100670 h 171450"/>
                <a:gd name="connsiteX193" fmla="*/ 39024 w 114300"/>
                <a:gd name="connsiteY193" fmla="*/ 98670 h 171450"/>
                <a:gd name="connsiteX194" fmla="*/ 36262 w 114300"/>
                <a:gd name="connsiteY194" fmla="*/ 97393 h 171450"/>
                <a:gd name="connsiteX195" fmla="*/ 33404 w 114300"/>
                <a:gd name="connsiteY195" fmla="*/ 96736 h 171450"/>
                <a:gd name="connsiteX196" fmla="*/ 24574 w 114300"/>
                <a:gd name="connsiteY196" fmla="*/ 97431 h 171450"/>
                <a:gd name="connsiteX197" fmla="*/ 23413 w 114300"/>
                <a:gd name="connsiteY197" fmla="*/ 97279 h 171450"/>
                <a:gd name="connsiteX198" fmla="*/ 22317 w 114300"/>
                <a:gd name="connsiteY198" fmla="*/ 96660 h 171450"/>
                <a:gd name="connsiteX199" fmla="*/ 21603 w 114300"/>
                <a:gd name="connsiteY199" fmla="*/ 95774 h 171450"/>
                <a:gd name="connsiteX200" fmla="*/ 21069 w 114300"/>
                <a:gd name="connsiteY200" fmla="*/ 93497 h 171450"/>
                <a:gd name="connsiteX201" fmla="*/ 20422 w 114300"/>
                <a:gd name="connsiteY201" fmla="*/ 92983 h 171450"/>
                <a:gd name="connsiteX202" fmla="*/ 18431 w 114300"/>
                <a:gd name="connsiteY202" fmla="*/ 92983 h 171450"/>
                <a:gd name="connsiteX203" fmla="*/ 16459 w 114300"/>
                <a:gd name="connsiteY203" fmla="*/ 93679 h 171450"/>
                <a:gd name="connsiteX204" fmla="*/ 15088 w 114300"/>
                <a:gd name="connsiteY204" fmla="*/ 93612 h 171450"/>
                <a:gd name="connsiteX205" fmla="*/ 13745 w 114300"/>
                <a:gd name="connsiteY205" fmla="*/ 92612 h 171450"/>
                <a:gd name="connsiteX206" fmla="*/ 15897 w 114300"/>
                <a:gd name="connsiteY206" fmla="*/ 90278 h 171450"/>
                <a:gd name="connsiteX207" fmla="*/ 13125 w 114300"/>
                <a:gd name="connsiteY207" fmla="*/ 89726 h 171450"/>
                <a:gd name="connsiteX208" fmla="*/ 10325 w 114300"/>
                <a:gd name="connsiteY208" fmla="*/ 90183 h 171450"/>
                <a:gd name="connsiteX209" fmla="*/ 7991 w 114300"/>
                <a:gd name="connsiteY209" fmla="*/ 89468 h 171450"/>
                <a:gd name="connsiteX210" fmla="*/ 7925 w 114300"/>
                <a:gd name="connsiteY210" fmla="*/ 88002 h 171450"/>
                <a:gd name="connsiteX211" fmla="*/ 8982 w 114300"/>
                <a:gd name="connsiteY211" fmla="*/ 86535 h 171450"/>
                <a:gd name="connsiteX212" fmla="*/ 7591 w 114300"/>
                <a:gd name="connsiteY212" fmla="*/ 85144 h 171450"/>
                <a:gd name="connsiteX213" fmla="*/ 7306 w 114300"/>
                <a:gd name="connsiteY213" fmla="*/ 83382 h 171450"/>
                <a:gd name="connsiteX214" fmla="*/ 8782 w 114300"/>
                <a:gd name="connsiteY214" fmla="*/ 82515 h 171450"/>
                <a:gd name="connsiteX215" fmla="*/ 10392 w 114300"/>
                <a:gd name="connsiteY215" fmla="*/ 82801 h 171450"/>
                <a:gd name="connsiteX216" fmla="*/ 13678 w 114300"/>
                <a:gd name="connsiteY216" fmla="*/ 81496 h 171450"/>
                <a:gd name="connsiteX217" fmla="*/ 17897 w 114300"/>
                <a:gd name="connsiteY217" fmla="*/ 80867 h 171450"/>
                <a:gd name="connsiteX218" fmla="*/ 14278 w 114300"/>
                <a:gd name="connsiteY218" fmla="*/ 79581 h 171450"/>
                <a:gd name="connsiteX219" fmla="*/ 12840 w 114300"/>
                <a:gd name="connsiteY219" fmla="*/ 78477 h 171450"/>
                <a:gd name="connsiteX220" fmla="*/ 12773 w 114300"/>
                <a:gd name="connsiteY220" fmla="*/ 76791 h 171450"/>
                <a:gd name="connsiteX221" fmla="*/ 13059 w 114300"/>
                <a:gd name="connsiteY221" fmla="*/ 75343 h 171450"/>
                <a:gd name="connsiteX222" fmla="*/ 17240 w 114300"/>
                <a:gd name="connsiteY222" fmla="*/ 72895 h 171450"/>
                <a:gd name="connsiteX223" fmla="*/ 21698 w 114300"/>
                <a:gd name="connsiteY223" fmla="*/ 71819 h 171450"/>
                <a:gd name="connsiteX224" fmla="*/ 21365 w 114300"/>
                <a:gd name="connsiteY224" fmla="*/ 70209 h 171450"/>
                <a:gd name="connsiteX225" fmla="*/ 21679 w 114300"/>
                <a:gd name="connsiteY225" fmla="*/ 68456 h 171450"/>
                <a:gd name="connsiteX226" fmla="*/ 17174 w 114300"/>
                <a:gd name="connsiteY226" fmla="*/ 67951 h 171450"/>
                <a:gd name="connsiteX227" fmla="*/ 12725 w 114300"/>
                <a:gd name="connsiteY227" fmla="*/ 69180 h 171450"/>
                <a:gd name="connsiteX228" fmla="*/ 13202 w 114300"/>
                <a:gd name="connsiteY228" fmla="*/ 65837 h 171450"/>
                <a:gd name="connsiteX229" fmla="*/ 14268 w 114300"/>
                <a:gd name="connsiteY229" fmla="*/ 62808 h 171450"/>
                <a:gd name="connsiteX230" fmla="*/ 14478 w 114300"/>
                <a:gd name="connsiteY230" fmla="*/ 60817 h 171450"/>
                <a:gd name="connsiteX231" fmla="*/ 14268 w 114300"/>
                <a:gd name="connsiteY231" fmla="*/ 58674 h 171450"/>
                <a:gd name="connsiteX232" fmla="*/ 12182 w 114300"/>
                <a:gd name="connsiteY232" fmla="*/ 59589 h 171450"/>
                <a:gd name="connsiteX233" fmla="*/ 11944 w 114300"/>
                <a:gd name="connsiteY233" fmla="*/ 56569 h 171450"/>
                <a:gd name="connsiteX234" fmla="*/ 11049 w 114300"/>
                <a:gd name="connsiteY234" fmla="*/ 54502 h 171450"/>
                <a:gd name="connsiteX235" fmla="*/ 7953 w 114300"/>
                <a:gd name="connsiteY235" fmla="*/ 55931 h 171450"/>
                <a:gd name="connsiteX236" fmla="*/ 8029 w 114300"/>
                <a:gd name="connsiteY236" fmla="*/ 53188 h 171450"/>
                <a:gd name="connsiteX237" fmla="*/ 8925 w 114300"/>
                <a:gd name="connsiteY237" fmla="*/ 51273 h 171450"/>
                <a:gd name="connsiteX238" fmla="*/ 10535 w 114300"/>
                <a:gd name="connsiteY238" fmla="*/ 50445 h 171450"/>
                <a:gd name="connsiteX239" fmla="*/ 12135 w 114300"/>
                <a:gd name="connsiteY239" fmla="*/ 50806 h 171450"/>
                <a:gd name="connsiteX240" fmla="*/ 15116 w 114300"/>
                <a:gd name="connsiteY240" fmla="*/ 50778 h 171450"/>
                <a:gd name="connsiteX241" fmla="*/ 17993 w 114300"/>
                <a:gd name="connsiteY241" fmla="*/ 49330 h 171450"/>
                <a:gd name="connsiteX242" fmla="*/ 22136 w 114300"/>
                <a:gd name="connsiteY242" fmla="*/ 48959 h 171450"/>
                <a:gd name="connsiteX243" fmla="*/ 28727 w 114300"/>
                <a:gd name="connsiteY243" fmla="*/ 49406 h 171450"/>
                <a:gd name="connsiteX244" fmla="*/ 33261 w 114300"/>
                <a:gd name="connsiteY244" fmla="*/ 53473 h 171450"/>
                <a:gd name="connsiteX245" fmla="*/ 34433 w 114300"/>
                <a:gd name="connsiteY245" fmla="*/ 52750 h 171450"/>
                <a:gd name="connsiteX246" fmla="*/ 36243 w 114300"/>
                <a:gd name="connsiteY246" fmla="*/ 50178 h 171450"/>
                <a:gd name="connsiteX247" fmla="*/ 37090 w 114300"/>
                <a:gd name="connsiteY247" fmla="*/ 49892 h 171450"/>
                <a:gd name="connsiteX248" fmla="*/ 43929 w 114300"/>
                <a:gd name="connsiteY248" fmla="*/ 51016 h 171450"/>
                <a:gd name="connsiteX249" fmla="*/ 48168 w 114300"/>
                <a:gd name="connsiteY249" fmla="*/ 52492 h 171450"/>
                <a:gd name="connsiteX250" fmla="*/ 49301 w 114300"/>
                <a:gd name="connsiteY250" fmla="*/ 52035 h 171450"/>
                <a:gd name="connsiteX251" fmla="*/ 48692 w 114300"/>
                <a:gd name="connsiteY251" fmla="*/ 49187 h 171450"/>
                <a:gd name="connsiteX252" fmla="*/ 47235 w 114300"/>
                <a:gd name="connsiteY252" fmla="*/ 47206 h 171450"/>
                <a:gd name="connsiteX253" fmla="*/ 49063 w 114300"/>
                <a:gd name="connsiteY253" fmla="*/ 44615 h 171450"/>
                <a:gd name="connsiteX254" fmla="*/ 51292 w 114300"/>
                <a:gd name="connsiteY254" fmla="*/ 42853 h 171450"/>
                <a:gd name="connsiteX255" fmla="*/ 52787 w 114300"/>
                <a:gd name="connsiteY255" fmla="*/ 41977 h 171450"/>
                <a:gd name="connsiteX256" fmla="*/ 56226 w 114300"/>
                <a:gd name="connsiteY256" fmla="*/ 40882 h 171450"/>
                <a:gd name="connsiteX257" fmla="*/ 57731 w 114300"/>
                <a:gd name="connsiteY257" fmla="*/ 39853 h 171450"/>
                <a:gd name="connsiteX258" fmla="*/ 58731 w 114300"/>
                <a:gd name="connsiteY258" fmla="*/ 36500 h 171450"/>
                <a:gd name="connsiteX259" fmla="*/ 60322 w 114300"/>
                <a:gd name="connsiteY259" fmla="*/ 33709 h 171450"/>
                <a:gd name="connsiteX260" fmla="*/ 51683 w 114300"/>
                <a:gd name="connsiteY260" fmla="*/ 35157 h 171450"/>
                <a:gd name="connsiteX261" fmla="*/ 43462 w 114300"/>
                <a:gd name="connsiteY261" fmla="*/ 31842 h 171450"/>
                <a:gd name="connsiteX262" fmla="*/ 44768 w 114300"/>
                <a:gd name="connsiteY262" fmla="*/ 29499 h 171450"/>
                <a:gd name="connsiteX263" fmla="*/ 46501 w 114300"/>
                <a:gd name="connsiteY263" fmla="*/ 28165 h 171450"/>
                <a:gd name="connsiteX264" fmla="*/ 49492 w 114300"/>
                <a:gd name="connsiteY264" fmla="*/ 27146 h 171450"/>
                <a:gd name="connsiteX265" fmla="*/ 49778 w 114300"/>
                <a:gd name="connsiteY265" fmla="*/ 25918 h 171450"/>
                <a:gd name="connsiteX266" fmla="*/ 51292 w 114300"/>
                <a:gd name="connsiteY266" fmla="*/ 24898 h 171450"/>
                <a:gd name="connsiteX267" fmla="*/ 53797 w 114300"/>
                <a:gd name="connsiteY267" fmla="*/ 22212 h 171450"/>
                <a:gd name="connsiteX268" fmla="*/ 52873 w 114300"/>
                <a:gd name="connsiteY268" fmla="*/ 18698 h 171450"/>
                <a:gd name="connsiteX269" fmla="*/ 53369 w 114300"/>
                <a:gd name="connsiteY269" fmla="*/ 16126 h 171450"/>
                <a:gd name="connsiteX270" fmla="*/ 55169 w 114300"/>
                <a:gd name="connsiteY270" fmla="*/ 14449 h 171450"/>
                <a:gd name="connsiteX271" fmla="*/ 55731 w 114300"/>
                <a:gd name="connsiteY271" fmla="*/ 12040 h 171450"/>
                <a:gd name="connsiteX272" fmla="*/ 56531 w 114300"/>
                <a:gd name="connsiteY272" fmla="*/ 10258 h 171450"/>
                <a:gd name="connsiteX273" fmla="*/ 60188 w 114300"/>
                <a:gd name="connsiteY273" fmla="*/ 9620 h 171450"/>
                <a:gd name="connsiteX274" fmla="*/ 63703 w 114300"/>
                <a:gd name="connsiteY274" fmla="*/ 7972 h 171450"/>
                <a:gd name="connsiteX275" fmla="*/ 64970 w 114300"/>
                <a:gd name="connsiteY275" fmla="*/ 8134 h 171450"/>
                <a:gd name="connsiteX276" fmla="*/ 69132 w 114300"/>
                <a:gd name="connsiteY276" fmla="*/ 7753 h 171450"/>
                <a:gd name="connsiteX277" fmla="*/ 70533 w 114300"/>
                <a:gd name="connsiteY277" fmla="*/ 8420 h 171450"/>
                <a:gd name="connsiteX278" fmla="*/ 70209 w 114300"/>
                <a:gd name="connsiteY278" fmla="*/ 5496 h 171450"/>
                <a:gd name="connsiteX279" fmla="*/ 72762 w 114300"/>
                <a:gd name="connsiteY279" fmla="*/ 5115 h 171450"/>
                <a:gd name="connsiteX280" fmla="*/ 73752 w 114300"/>
                <a:gd name="connsiteY280" fmla="*/ 5696 h 171450"/>
                <a:gd name="connsiteX281" fmla="*/ 74190 w 114300"/>
                <a:gd name="connsiteY281" fmla="*/ 7772 h 171450"/>
                <a:gd name="connsiteX282" fmla="*/ 75352 w 114300"/>
                <a:gd name="connsiteY282" fmla="*/ 9097 h 171450"/>
                <a:gd name="connsiteX283" fmla="*/ 75714 w 114300"/>
                <a:gd name="connsiteY283" fmla="*/ 11392 h 171450"/>
                <a:gd name="connsiteX284" fmla="*/ 74933 w 114300"/>
                <a:gd name="connsiteY284" fmla="*/ 13164 h 171450"/>
                <a:gd name="connsiteX285" fmla="*/ 73628 w 114300"/>
                <a:gd name="connsiteY285" fmla="*/ 14526 h 171450"/>
                <a:gd name="connsiteX286" fmla="*/ 74819 w 114300"/>
                <a:gd name="connsiteY286" fmla="*/ 15916 h 171450"/>
                <a:gd name="connsiteX287" fmla="*/ 72980 w 114300"/>
                <a:gd name="connsiteY287" fmla="*/ 18440 h 171450"/>
                <a:gd name="connsiteX288" fmla="*/ 74962 w 114300"/>
                <a:gd name="connsiteY288" fmla="*/ 17364 h 171450"/>
                <a:gd name="connsiteX289" fmla="*/ 77791 w 114300"/>
                <a:gd name="connsiteY289" fmla="*/ 14897 h 171450"/>
                <a:gd name="connsiteX290" fmla="*/ 77638 w 114300"/>
                <a:gd name="connsiteY290" fmla="*/ 12887 h 171450"/>
                <a:gd name="connsiteX291" fmla="*/ 77162 w 114300"/>
                <a:gd name="connsiteY291" fmla="*/ 10344 h 171450"/>
                <a:gd name="connsiteX292" fmla="*/ 76372 w 114300"/>
                <a:gd name="connsiteY292" fmla="*/ 8049 h 171450"/>
                <a:gd name="connsiteX293" fmla="*/ 76733 w 114300"/>
                <a:gd name="connsiteY293" fmla="*/ 5515 h 171450"/>
                <a:gd name="connsiteX294" fmla="*/ 78324 w 114300"/>
                <a:gd name="connsiteY294" fmla="*/ 3934 h 171450"/>
                <a:gd name="connsiteX295" fmla="*/ 82505 w 114300"/>
                <a:gd name="connsiteY295" fmla="*/ 3134 h 171450"/>
                <a:gd name="connsiteX296" fmla="*/ 80791 w 114300"/>
                <a:gd name="connsiteY296" fmla="*/ 257 h 171450"/>
                <a:gd name="connsiteX297" fmla="*/ 82315 w 114300"/>
                <a:gd name="connsiteY297" fmla="*/ 0 h 171450"/>
                <a:gd name="connsiteX298" fmla="*/ 83972 w 114300"/>
                <a:gd name="connsiteY298" fmla="*/ 600 h 171450"/>
                <a:gd name="connsiteX299" fmla="*/ 86411 w 114300"/>
                <a:gd name="connsiteY299" fmla="*/ 2838 h 171450"/>
                <a:gd name="connsiteX300" fmla="*/ 88954 w 114300"/>
                <a:gd name="connsiteY300" fmla="*/ 4601 h 171450"/>
                <a:gd name="connsiteX301" fmla="*/ 91583 w 114300"/>
                <a:gd name="connsiteY301" fmla="*/ 5991 h 171450"/>
                <a:gd name="connsiteX302" fmla="*/ 89049 w 114300"/>
                <a:gd name="connsiteY302" fmla="*/ 8773 h 171450"/>
                <a:gd name="connsiteX303" fmla="*/ 85935 w 114300"/>
                <a:gd name="connsiteY303" fmla="*/ 10706 h 171450"/>
                <a:gd name="connsiteX304" fmla="*/ 84744 w 114300"/>
                <a:gd name="connsiteY304" fmla="*/ 12811 h 171450"/>
                <a:gd name="connsiteX305" fmla="*/ 11782 w 114300"/>
                <a:gd name="connsiteY305" fmla="*/ 66961 h 171450"/>
                <a:gd name="connsiteX306" fmla="*/ 11668 w 114300"/>
                <a:gd name="connsiteY306" fmla="*/ 68256 h 171450"/>
                <a:gd name="connsiteX307" fmla="*/ 9687 w 114300"/>
                <a:gd name="connsiteY307" fmla="*/ 66628 h 171450"/>
                <a:gd name="connsiteX308" fmla="*/ 8725 w 114300"/>
                <a:gd name="connsiteY308" fmla="*/ 64846 h 171450"/>
                <a:gd name="connsiteX309" fmla="*/ 3296 w 114300"/>
                <a:gd name="connsiteY309" fmla="*/ 64037 h 171450"/>
                <a:gd name="connsiteX310" fmla="*/ 5553 w 114300"/>
                <a:gd name="connsiteY310" fmla="*/ 62256 h 171450"/>
                <a:gd name="connsiteX311" fmla="*/ 6658 w 114300"/>
                <a:gd name="connsiteY311" fmla="*/ 62779 h 171450"/>
                <a:gd name="connsiteX312" fmla="*/ 10496 w 114300"/>
                <a:gd name="connsiteY312" fmla="*/ 62855 h 171450"/>
                <a:gd name="connsiteX313" fmla="*/ 11573 w 114300"/>
                <a:gd name="connsiteY313" fmla="*/ 63598 h 171450"/>
                <a:gd name="connsiteX314" fmla="*/ 11782 w 114300"/>
                <a:gd name="connsiteY314" fmla="*/ 6696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114300" h="171450">
                  <a:moveTo>
                    <a:pt x="84744" y="12811"/>
                  </a:moveTo>
                  <a:lnTo>
                    <a:pt x="80515" y="15802"/>
                  </a:lnTo>
                  <a:lnTo>
                    <a:pt x="79858" y="16936"/>
                  </a:lnTo>
                  <a:lnTo>
                    <a:pt x="78667" y="21498"/>
                  </a:lnTo>
                  <a:lnTo>
                    <a:pt x="78524" y="22793"/>
                  </a:lnTo>
                  <a:lnTo>
                    <a:pt x="77162" y="25184"/>
                  </a:lnTo>
                  <a:lnTo>
                    <a:pt x="75876" y="27842"/>
                  </a:lnTo>
                  <a:lnTo>
                    <a:pt x="74381" y="28870"/>
                  </a:lnTo>
                  <a:lnTo>
                    <a:pt x="72152" y="29689"/>
                  </a:lnTo>
                  <a:lnTo>
                    <a:pt x="70885" y="30499"/>
                  </a:lnTo>
                  <a:lnTo>
                    <a:pt x="69285" y="30089"/>
                  </a:lnTo>
                  <a:lnTo>
                    <a:pt x="67266" y="30156"/>
                  </a:lnTo>
                  <a:lnTo>
                    <a:pt x="66256" y="31061"/>
                  </a:lnTo>
                  <a:lnTo>
                    <a:pt x="66304" y="31756"/>
                  </a:lnTo>
                  <a:lnTo>
                    <a:pt x="66903" y="32547"/>
                  </a:lnTo>
                  <a:lnTo>
                    <a:pt x="68675" y="33766"/>
                  </a:lnTo>
                  <a:lnTo>
                    <a:pt x="70647" y="34862"/>
                  </a:lnTo>
                  <a:lnTo>
                    <a:pt x="70428" y="35824"/>
                  </a:lnTo>
                  <a:lnTo>
                    <a:pt x="69370" y="36909"/>
                  </a:lnTo>
                  <a:lnTo>
                    <a:pt x="62674" y="39614"/>
                  </a:lnTo>
                  <a:lnTo>
                    <a:pt x="60684" y="41243"/>
                  </a:lnTo>
                  <a:lnTo>
                    <a:pt x="59988" y="42320"/>
                  </a:lnTo>
                  <a:lnTo>
                    <a:pt x="60703" y="44120"/>
                  </a:lnTo>
                  <a:lnTo>
                    <a:pt x="66046" y="49502"/>
                  </a:lnTo>
                  <a:lnTo>
                    <a:pt x="66951" y="50092"/>
                  </a:lnTo>
                  <a:lnTo>
                    <a:pt x="67742" y="53226"/>
                  </a:lnTo>
                  <a:lnTo>
                    <a:pt x="72457" y="54531"/>
                  </a:lnTo>
                  <a:lnTo>
                    <a:pt x="74390" y="56483"/>
                  </a:lnTo>
                  <a:lnTo>
                    <a:pt x="76048" y="56950"/>
                  </a:lnTo>
                  <a:lnTo>
                    <a:pt x="79658" y="56779"/>
                  </a:lnTo>
                  <a:lnTo>
                    <a:pt x="81106" y="57512"/>
                  </a:lnTo>
                  <a:lnTo>
                    <a:pt x="81925" y="56950"/>
                  </a:lnTo>
                  <a:lnTo>
                    <a:pt x="82401" y="55921"/>
                  </a:lnTo>
                  <a:lnTo>
                    <a:pt x="85439" y="53273"/>
                  </a:lnTo>
                  <a:lnTo>
                    <a:pt x="86439" y="52111"/>
                  </a:lnTo>
                  <a:lnTo>
                    <a:pt x="85839" y="50502"/>
                  </a:lnTo>
                  <a:lnTo>
                    <a:pt x="85192" y="49273"/>
                  </a:lnTo>
                  <a:lnTo>
                    <a:pt x="87039" y="46825"/>
                  </a:lnTo>
                  <a:lnTo>
                    <a:pt x="89278" y="44406"/>
                  </a:lnTo>
                  <a:lnTo>
                    <a:pt x="90402" y="44482"/>
                  </a:lnTo>
                  <a:lnTo>
                    <a:pt x="92316" y="45968"/>
                  </a:lnTo>
                  <a:lnTo>
                    <a:pt x="93897" y="48035"/>
                  </a:lnTo>
                  <a:lnTo>
                    <a:pt x="94107" y="49635"/>
                  </a:lnTo>
                  <a:lnTo>
                    <a:pt x="94402" y="50797"/>
                  </a:lnTo>
                  <a:lnTo>
                    <a:pt x="95898" y="53273"/>
                  </a:lnTo>
                  <a:lnTo>
                    <a:pt x="96860" y="54131"/>
                  </a:lnTo>
                  <a:lnTo>
                    <a:pt x="99451" y="54626"/>
                  </a:lnTo>
                  <a:lnTo>
                    <a:pt x="100060" y="55597"/>
                  </a:lnTo>
                  <a:lnTo>
                    <a:pt x="99593" y="59179"/>
                  </a:lnTo>
                  <a:lnTo>
                    <a:pt x="99984" y="60370"/>
                  </a:lnTo>
                  <a:lnTo>
                    <a:pt x="102699" y="60427"/>
                  </a:lnTo>
                  <a:lnTo>
                    <a:pt x="105585" y="60141"/>
                  </a:lnTo>
                  <a:lnTo>
                    <a:pt x="106594" y="60274"/>
                  </a:lnTo>
                  <a:lnTo>
                    <a:pt x="107632" y="59522"/>
                  </a:lnTo>
                  <a:lnTo>
                    <a:pt x="109233" y="58712"/>
                  </a:lnTo>
                  <a:lnTo>
                    <a:pt x="111528" y="58989"/>
                  </a:lnTo>
                  <a:lnTo>
                    <a:pt x="112652" y="60589"/>
                  </a:lnTo>
                  <a:lnTo>
                    <a:pt x="113157" y="62236"/>
                  </a:lnTo>
                  <a:lnTo>
                    <a:pt x="111185" y="62855"/>
                  </a:lnTo>
                  <a:lnTo>
                    <a:pt x="109128" y="62522"/>
                  </a:lnTo>
                  <a:lnTo>
                    <a:pt x="108128" y="63598"/>
                  </a:lnTo>
                  <a:lnTo>
                    <a:pt x="108061" y="65675"/>
                  </a:lnTo>
                  <a:lnTo>
                    <a:pt x="108756" y="68352"/>
                  </a:lnTo>
                  <a:lnTo>
                    <a:pt x="110137" y="70247"/>
                  </a:lnTo>
                  <a:lnTo>
                    <a:pt x="111233" y="74514"/>
                  </a:lnTo>
                  <a:lnTo>
                    <a:pt x="112147" y="79238"/>
                  </a:lnTo>
                  <a:lnTo>
                    <a:pt x="113557" y="82087"/>
                  </a:lnTo>
                  <a:lnTo>
                    <a:pt x="113852" y="85611"/>
                  </a:lnTo>
                  <a:lnTo>
                    <a:pt x="113643" y="87344"/>
                  </a:lnTo>
                  <a:lnTo>
                    <a:pt x="113900" y="90459"/>
                  </a:lnTo>
                  <a:lnTo>
                    <a:pt x="113300" y="91554"/>
                  </a:lnTo>
                  <a:lnTo>
                    <a:pt x="113747" y="94469"/>
                  </a:lnTo>
                  <a:lnTo>
                    <a:pt x="115414" y="100479"/>
                  </a:lnTo>
                  <a:lnTo>
                    <a:pt x="116148" y="103823"/>
                  </a:lnTo>
                  <a:lnTo>
                    <a:pt x="116615" y="111100"/>
                  </a:lnTo>
                  <a:lnTo>
                    <a:pt x="115433" y="113814"/>
                  </a:lnTo>
                  <a:lnTo>
                    <a:pt x="113852" y="116396"/>
                  </a:lnTo>
                  <a:lnTo>
                    <a:pt x="112814" y="119444"/>
                  </a:lnTo>
                  <a:lnTo>
                    <a:pt x="112023" y="122730"/>
                  </a:lnTo>
                  <a:lnTo>
                    <a:pt x="111538" y="128016"/>
                  </a:lnTo>
                  <a:lnTo>
                    <a:pt x="108109" y="134188"/>
                  </a:lnTo>
                  <a:lnTo>
                    <a:pt x="106651" y="135722"/>
                  </a:lnTo>
                  <a:lnTo>
                    <a:pt x="104956" y="136665"/>
                  </a:lnTo>
                  <a:lnTo>
                    <a:pt x="108652" y="140970"/>
                  </a:lnTo>
                  <a:lnTo>
                    <a:pt x="105632" y="142885"/>
                  </a:lnTo>
                  <a:lnTo>
                    <a:pt x="102346" y="143485"/>
                  </a:lnTo>
                  <a:lnTo>
                    <a:pt x="98708" y="142408"/>
                  </a:lnTo>
                  <a:lnTo>
                    <a:pt x="96441" y="142542"/>
                  </a:lnTo>
                  <a:lnTo>
                    <a:pt x="94364" y="143933"/>
                  </a:lnTo>
                  <a:lnTo>
                    <a:pt x="93554" y="144771"/>
                  </a:lnTo>
                  <a:lnTo>
                    <a:pt x="92897" y="144371"/>
                  </a:lnTo>
                  <a:lnTo>
                    <a:pt x="91535" y="140846"/>
                  </a:lnTo>
                  <a:lnTo>
                    <a:pt x="90535" y="144485"/>
                  </a:lnTo>
                  <a:lnTo>
                    <a:pt x="88440" y="145647"/>
                  </a:lnTo>
                  <a:lnTo>
                    <a:pt x="84849" y="145399"/>
                  </a:lnTo>
                  <a:lnTo>
                    <a:pt x="78848" y="146371"/>
                  </a:lnTo>
                  <a:lnTo>
                    <a:pt x="76533" y="147399"/>
                  </a:lnTo>
                  <a:lnTo>
                    <a:pt x="75571" y="149019"/>
                  </a:lnTo>
                  <a:lnTo>
                    <a:pt x="74857" y="150886"/>
                  </a:lnTo>
                  <a:lnTo>
                    <a:pt x="73914" y="151981"/>
                  </a:lnTo>
                  <a:lnTo>
                    <a:pt x="72857" y="152562"/>
                  </a:lnTo>
                  <a:lnTo>
                    <a:pt x="68218" y="153934"/>
                  </a:lnTo>
                  <a:lnTo>
                    <a:pt x="67304" y="154486"/>
                  </a:lnTo>
                  <a:lnTo>
                    <a:pt x="65151" y="157486"/>
                  </a:lnTo>
                  <a:lnTo>
                    <a:pt x="62341" y="159220"/>
                  </a:lnTo>
                  <a:lnTo>
                    <a:pt x="60007" y="159744"/>
                  </a:lnTo>
                  <a:lnTo>
                    <a:pt x="57941" y="158001"/>
                  </a:lnTo>
                  <a:lnTo>
                    <a:pt x="57093" y="156953"/>
                  </a:lnTo>
                  <a:lnTo>
                    <a:pt x="56131" y="156420"/>
                  </a:lnTo>
                  <a:lnTo>
                    <a:pt x="52949" y="156505"/>
                  </a:lnTo>
                  <a:lnTo>
                    <a:pt x="53950" y="157048"/>
                  </a:lnTo>
                  <a:lnTo>
                    <a:pt x="54597" y="158277"/>
                  </a:lnTo>
                  <a:lnTo>
                    <a:pt x="54912" y="160639"/>
                  </a:lnTo>
                  <a:lnTo>
                    <a:pt x="54550" y="162954"/>
                  </a:lnTo>
                  <a:lnTo>
                    <a:pt x="52978" y="164125"/>
                  </a:lnTo>
                  <a:lnTo>
                    <a:pt x="51111" y="164344"/>
                  </a:lnTo>
                  <a:lnTo>
                    <a:pt x="48158" y="166735"/>
                  </a:lnTo>
                  <a:lnTo>
                    <a:pt x="44253" y="167383"/>
                  </a:lnTo>
                  <a:lnTo>
                    <a:pt x="42139" y="169583"/>
                  </a:lnTo>
                  <a:lnTo>
                    <a:pt x="29223" y="173298"/>
                  </a:lnTo>
                  <a:lnTo>
                    <a:pt x="28489" y="173336"/>
                  </a:lnTo>
                  <a:lnTo>
                    <a:pt x="26708" y="172393"/>
                  </a:lnTo>
                  <a:lnTo>
                    <a:pt x="24775" y="171974"/>
                  </a:lnTo>
                  <a:lnTo>
                    <a:pt x="22850" y="172269"/>
                  </a:lnTo>
                  <a:lnTo>
                    <a:pt x="17440" y="174346"/>
                  </a:lnTo>
                  <a:lnTo>
                    <a:pt x="14821" y="173936"/>
                  </a:lnTo>
                  <a:lnTo>
                    <a:pt x="18164" y="168774"/>
                  </a:lnTo>
                  <a:lnTo>
                    <a:pt x="22650" y="166164"/>
                  </a:lnTo>
                  <a:lnTo>
                    <a:pt x="23117" y="165450"/>
                  </a:lnTo>
                  <a:lnTo>
                    <a:pt x="21650" y="165097"/>
                  </a:lnTo>
                  <a:lnTo>
                    <a:pt x="13116" y="166907"/>
                  </a:lnTo>
                  <a:lnTo>
                    <a:pt x="10154" y="168450"/>
                  </a:lnTo>
                  <a:lnTo>
                    <a:pt x="7191" y="168898"/>
                  </a:lnTo>
                  <a:lnTo>
                    <a:pt x="8563" y="166535"/>
                  </a:lnTo>
                  <a:lnTo>
                    <a:pt x="12382" y="163306"/>
                  </a:lnTo>
                  <a:lnTo>
                    <a:pt x="14431" y="161782"/>
                  </a:lnTo>
                  <a:lnTo>
                    <a:pt x="15678" y="161173"/>
                  </a:lnTo>
                  <a:lnTo>
                    <a:pt x="17107" y="159268"/>
                  </a:lnTo>
                  <a:lnTo>
                    <a:pt x="21136" y="157106"/>
                  </a:lnTo>
                  <a:lnTo>
                    <a:pt x="8163" y="161563"/>
                  </a:lnTo>
                  <a:lnTo>
                    <a:pt x="4753" y="161020"/>
                  </a:lnTo>
                  <a:lnTo>
                    <a:pt x="3953" y="159782"/>
                  </a:lnTo>
                  <a:lnTo>
                    <a:pt x="1305" y="160372"/>
                  </a:lnTo>
                  <a:lnTo>
                    <a:pt x="295" y="157353"/>
                  </a:lnTo>
                  <a:lnTo>
                    <a:pt x="4229" y="152791"/>
                  </a:lnTo>
                  <a:lnTo>
                    <a:pt x="6525" y="150819"/>
                  </a:lnTo>
                  <a:lnTo>
                    <a:pt x="9249" y="149752"/>
                  </a:lnTo>
                  <a:lnTo>
                    <a:pt x="11868" y="148219"/>
                  </a:lnTo>
                  <a:lnTo>
                    <a:pt x="12840" y="146352"/>
                  </a:lnTo>
                  <a:lnTo>
                    <a:pt x="11611" y="145752"/>
                  </a:lnTo>
                  <a:lnTo>
                    <a:pt x="3762" y="146228"/>
                  </a:lnTo>
                  <a:lnTo>
                    <a:pt x="0" y="145828"/>
                  </a:lnTo>
                  <a:lnTo>
                    <a:pt x="200" y="144342"/>
                  </a:lnTo>
                  <a:lnTo>
                    <a:pt x="895" y="142694"/>
                  </a:lnTo>
                  <a:lnTo>
                    <a:pt x="4791" y="139875"/>
                  </a:lnTo>
                  <a:lnTo>
                    <a:pt x="6906" y="139427"/>
                  </a:lnTo>
                  <a:lnTo>
                    <a:pt x="8782" y="139694"/>
                  </a:lnTo>
                  <a:lnTo>
                    <a:pt x="10611" y="140418"/>
                  </a:lnTo>
                  <a:lnTo>
                    <a:pt x="12106" y="141361"/>
                  </a:lnTo>
                  <a:lnTo>
                    <a:pt x="16526" y="140818"/>
                  </a:lnTo>
                  <a:lnTo>
                    <a:pt x="14678" y="139017"/>
                  </a:lnTo>
                  <a:lnTo>
                    <a:pt x="14354" y="135350"/>
                  </a:lnTo>
                  <a:lnTo>
                    <a:pt x="12945" y="134122"/>
                  </a:lnTo>
                  <a:lnTo>
                    <a:pt x="14745" y="132417"/>
                  </a:lnTo>
                  <a:lnTo>
                    <a:pt x="16812" y="131388"/>
                  </a:lnTo>
                  <a:lnTo>
                    <a:pt x="20260" y="127854"/>
                  </a:lnTo>
                  <a:lnTo>
                    <a:pt x="21489" y="127311"/>
                  </a:lnTo>
                  <a:lnTo>
                    <a:pt x="28308" y="126454"/>
                  </a:lnTo>
                  <a:lnTo>
                    <a:pt x="35661" y="124597"/>
                  </a:lnTo>
                  <a:lnTo>
                    <a:pt x="42948" y="122025"/>
                  </a:lnTo>
                  <a:lnTo>
                    <a:pt x="39205" y="120587"/>
                  </a:lnTo>
                  <a:lnTo>
                    <a:pt x="37414" y="118682"/>
                  </a:lnTo>
                  <a:lnTo>
                    <a:pt x="34538" y="122520"/>
                  </a:lnTo>
                  <a:lnTo>
                    <a:pt x="32461" y="123987"/>
                  </a:lnTo>
                  <a:lnTo>
                    <a:pt x="26613" y="124778"/>
                  </a:lnTo>
                  <a:lnTo>
                    <a:pt x="24765" y="124349"/>
                  </a:lnTo>
                  <a:lnTo>
                    <a:pt x="22155" y="123158"/>
                  </a:lnTo>
                  <a:lnTo>
                    <a:pt x="21346" y="123606"/>
                  </a:lnTo>
                  <a:lnTo>
                    <a:pt x="20593" y="124520"/>
                  </a:lnTo>
                  <a:lnTo>
                    <a:pt x="16716" y="126397"/>
                  </a:lnTo>
                  <a:lnTo>
                    <a:pt x="12649" y="126845"/>
                  </a:lnTo>
                  <a:lnTo>
                    <a:pt x="17383" y="123397"/>
                  </a:lnTo>
                  <a:lnTo>
                    <a:pt x="23393" y="117538"/>
                  </a:lnTo>
                  <a:lnTo>
                    <a:pt x="24727" y="115691"/>
                  </a:lnTo>
                  <a:lnTo>
                    <a:pt x="26632" y="112462"/>
                  </a:lnTo>
                  <a:lnTo>
                    <a:pt x="26041" y="111023"/>
                  </a:lnTo>
                  <a:lnTo>
                    <a:pt x="24803" y="110204"/>
                  </a:lnTo>
                  <a:lnTo>
                    <a:pt x="29156" y="103537"/>
                  </a:lnTo>
                  <a:lnTo>
                    <a:pt x="30690" y="102327"/>
                  </a:lnTo>
                  <a:lnTo>
                    <a:pt x="33471" y="102127"/>
                  </a:lnTo>
                  <a:lnTo>
                    <a:pt x="35519" y="101070"/>
                  </a:lnTo>
                  <a:lnTo>
                    <a:pt x="36424" y="101070"/>
                  </a:lnTo>
                  <a:lnTo>
                    <a:pt x="37233" y="100670"/>
                  </a:lnTo>
                  <a:lnTo>
                    <a:pt x="39024" y="98670"/>
                  </a:lnTo>
                  <a:lnTo>
                    <a:pt x="36262" y="97393"/>
                  </a:lnTo>
                  <a:lnTo>
                    <a:pt x="33404" y="96736"/>
                  </a:lnTo>
                  <a:lnTo>
                    <a:pt x="24574" y="97431"/>
                  </a:lnTo>
                  <a:lnTo>
                    <a:pt x="23413" y="97279"/>
                  </a:lnTo>
                  <a:lnTo>
                    <a:pt x="22317" y="96660"/>
                  </a:lnTo>
                  <a:lnTo>
                    <a:pt x="21603" y="95774"/>
                  </a:lnTo>
                  <a:lnTo>
                    <a:pt x="21069" y="93497"/>
                  </a:lnTo>
                  <a:lnTo>
                    <a:pt x="20422" y="92983"/>
                  </a:lnTo>
                  <a:lnTo>
                    <a:pt x="18431" y="92983"/>
                  </a:lnTo>
                  <a:lnTo>
                    <a:pt x="16459" y="93679"/>
                  </a:lnTo>
                  <a:lnTo>
                    <a:pt x="15088" y="93612"/>
                  </a:lnTo>
                  <a:lnTo>
                    <a:pt x="13745" y="92612"/>
                  </a:lnTo>
                  <a:lnTo>
                    <a:pt x="15897" y="90278"/>
                  </a:lnTo>
                  <a:lnTo>
                    <a:pt x="13125" y="89726"/>
                  </a:lnTo>
                  <a:lnTo>
                    <a:pt x="10325" y="90183"/>
                  </a:lnTo>
                  <a:lnTo>
                    <a:pt x="7991" y="89468"/>
                  </a:lnTo>
                  <a:lnTo>
                    <a:pt x="7925" y="88002"/>
                  </a:lnTo>
                  <a:lnTo>
                    <a:pt x="8982" y="86535"/>
                  </a:lnTo>
                  <a:lnTo>
                    <a:pt x="7591" y="85144"/>
                  </a:lnTo>
                  <a:lnTo>
                    <a:pt x="7306" y="83382"/>
                  </a:lnTo>
                  <a:lnTo>
                    <a:pt x="8782" y="82515"/>
                  </a:lnTo>
                  <a:lnTo>
                    <a:pt x="10392" y="82801"/>
                  </a:lnTo>
                  <a:lnTo>
                    <a:pt x="13678" y="81496"/>
                  </a:lnTo>
                  <a:lnTo>
                    <a:pt x="17897" y="80867"/>
                  </a:lnTo>
                  <a:lnTo>
                    <a:pt x="14278" y="79581"/>
                  </a:lnTo>
                  <a:lnTo>
                    <a:pt x="12840" y="78477"/>
                  </a:lnTo>
                  <a:lnTo>
                    <a:pt x="12773" y="76791"/>
                  </a:lnTo>
                  <a:lnTo>
                    <a:pt x="13059" y="75343"/>
                  </a:lnTo>
                  <a:lnTo>
                    <a:pt x="17240" y="72895"/>
                  </a:lnTo>
                  <a:lnTo>
                    <a:pt x="21698" y="71819"/>
                  </a:lnTo>
                  <a:lnTo>
                    <a:pt x="21365" y="70209"/>
                  </a:lnTo>
                  <a:lnTo>
                    <a:pt x="21679" y="68456"/>
                  </a:lnTo>
                  <a:lnTo>
                    <a:pt x="17174" y="67951"/>
                  </a:lnTo>
                  <a:lnTo>
                    <a:pt x="12725" y="69180"/>
                  </a:lnTo>
                  <a:lnTo>
                    <a:pt x="13202" y="65837"/>
                  </a:lnTo>
                  <a:lnTo>
                    <a:pt x="14268" y="62808"/>
                  </a:lnTo>
                  <a:lnTo>
                    <a:pt x="14478" y="60817"/>
                  </a:lnTo>
                  <a:lnTo>
                    <a:pt x="14268" y="58674"/>
                  </a:lnTo>
                  <a:lnTo>
                    <a:pt x="12182" y="59589"/>
                  </a:lnTo>
                  <a:lnTo>
                    <a:pt x="11944" y="56569"/>
                  </a:lnTo>
                  <a:lnTo>
                    <a:pt x="11049" y="54502"/>
                  </a:lnTo>
                  <a:lnTo>
                    <a:pt x="7953" y="55931"/>
                  </a:lnTo>
                  <a:lnTo>
                    <a:pt x="8029" y="53188"/>
                  </a:lnTo>
                  <a:lnTo>
                    <a:pt x="8925" y="51273"/>
                  </a:lnTo>
                  <a:lnTo>
                    <a:pt x="10535" y="50445"/>
                  </a:lnTo>
                  <a:lnTo>
                    <a:pt x="12135" y="50806"/>
                  </a:lnTo>
                  <a:lnTo>
                    <a:pt x="15116" y="50778"/>
                  </a:lnTo>
                  <a:lnTo>
                    <a:pt x="17993" y="49330"/>
                  </a:lnTo>
                  <a:lnTo>
                    <a:pt x="22136" y="48959"/>
                  </a:lnTo>
                  <a:lnTo>
                    <a:pt x="28727" y="49406"/>
                  </a:lnTo>
                  <a:lnTo>
                    <a:pt x="33261" y="53473"/>
                  </a:lnTo>
                  <a:lnTo>
                    <a:pt x="34433" y="52750"/>
                  </a:lnTo>
                  <a:lnTo>
                    <a:pt x="36243" y="50178"/>
                  </a:lnTo>
                  <a:lnTo>
                    <a:pt x="37090" y="49892"/>
                  </a:lnTo>
                  <a:lnTo>
                    <a:pt x="43929" y="51016"/>
                  </a:lnTo>
                  <a:lnTo>
                    <a:pt x="48168" y="52492"/>
                  </a:lnTo>
                  <a:lnTo>
                    <a:pt x="49301" y="52035"/>
                  </a:lnTo>
                  <a:lnTo>
                    <a:pt x="48692" y="49187"/>
                  </a:lnTo>
                  <a:lnTo>
                    <a:pt x="47235" y="47206"/>
                  </a:lnTo>
                  <a:lnTo>
                    <a:pt x="49063" y="44615"/>
                  </a:lnTo>
                  <a:lnTo>
                    <a:pt x="51292" y="42853"/>
                  </a:lnTo>
                  <a:lnTo>
                    <a:pt x="52787" y="41977"/>
                  </a:lnTo>
                  <a:lnTo>
                    <a:pt x="56226" y="40882"/>
                  </a:lnTo>
                  <a:lnTo>
                    <a:pt x="57731" y="39853"/>
                  </a:lnTo>
                  <a:lnTo>
                    <a:pt x="58731" y="36500"/>
                  </a:lnTo>
                  <a:lnTo>
                    <a:pt x="60322" y="33709"/>
                  </a:lnTo>
                  <a:lnTo>
                    <a:pt x="51683" y="35157"/>
                  </a:lnTo>
                  <a:lnTo>
                    <a:pt x="43462" y="31842"/>
                  </a:lnTo>
                  <a:lnTo>
                    <a:pt x="44768" y="29499"/>
                  </a:lnTo>
                  <a:lnTo>
                    <a:pt x="46501" y="28165"/>
                  </a:lnTo>
                  <a:lnTo>
                    <a:pt x="49492" y="27146"/>
                  </a:lnTo>
                  <a:lnTo>
                    <a:pt x="49778" y="25918"/>
                  </a:lnTo>
                  <a:lnTo>
                    <a:pt x="51292" y="24898"/>
                  </a:lnTo>
                  <a:lnTo>
                    <a:pt x="53797" y="22212"/>
                  </a:lnTo>
                  <a:lnTo>
                    <a:pt x="52873" y="18698"/>
                  </a:lnTo>
                  <a:lnTo>
                    <a:pt x="53369" y="16126"/>
                  </a:lnTo>
                  <a:lnTo>
                    <a:pt x="55169" y="14449"/>
                  </a:lnTo>
                  <a:lnTo>
                    <a:pt x="55731" y="12040"/>
                  </a:lnTo>
                  <a:lnTo>
                    <a:pt x="56531" y="10258"/>
                  </a:lnTo>
                  <a:lnTo>
                    <a:pt x="60188" y="9620"/>
                  </a:lnTo>
                  <a:lnTo>
                    <a:pt x="63703" y="7972"/>
                  </a:lnTo>
                  <a:lnTo>
                    <a:pt x="64970" y="8134"/>
                  </a:lnTo>
                  <a:lnTo>
                    <a:pt x="69132" y="7753"/>
                  </a:lnTo>
                  <a:lnTo>
                    <a:pt x="70533" y="8420"/>
                  </a:lnTo>
                  <a:lnTo>
                    <a:pt x="70209" y="5496"/>
                  </a:lnTo>
                  <a:lnTo>
                    <a:pt x="72762" y="5115"/>
                  </a:lnTo>
                  <a:lnTo>
                    <a:pt x="73752" y="5696"/>
                  </a:lnTo>
                  <a:lnTo>
                    <a:pt x="74190" y="7772"/>
                  </a:lnTo>
                  <a:lnTo>
                    <a:pt x="75352" y="9097"/>
                  </a:lnTo>
                  <a:lnTo>
                    <a:pt x="75714" y="11392"/>
                  </a:lnTo>
                  <a:lnTo>
                    <a:pt x="74933" y="13164"/>
                  </a:lnTo>
                  <a:lnTo>
                    <a:pt x="73628" y="14526"/>
                  </a:lnTo>
                  <a:lnTo>
                    <a:pt x="74819" y="15916"/>
                  </a:lnTo>
                  <a:lnTo>
                    <a:pt x="72980" y="18440"/>
                  </a:lnTo>
                  <a:lnTo>
                    <a:pt x="74962" y="17364"/>
                  </a:lnTo>
                  <a:lnTo>
                    <a:pt x="77791" y="14897"/>
                  </a:lnTo>
                  <a:lnTo>
                    <a:pt x="77638" y="12887"/>
                  </a:lnTo>
                  <a:lnTo>
                    <a:pt x="77162" y="10344"/>
                  </a:lnTo>
                  <a:lnTo>
                    <a:pt x="76372" y="8049"/>
                  </a:lnTo>
                  <a:lnTo>
                    <a:pt x="76733" y="5515"/>
                  </a:lnTo>
                  <a:lnTo>
                    <a:pt x="78324" y="3934"/>
                  </a:lnTo>
                  <a:lnTo>
                    <a:pt x="82505" y="3134"/>
                  </a:lnTo>
                  <a:lnTo>
                    <a:pt x="80791" y="257"/>
                  </a:lnTo>
                  <a:lnTo>
                    <a:pt x="82315" y="0"/>
                  </a:lnTo>
                  <a:lnTo>
                    <a:pt x="83972" y="600"/>
                  </a:lnTo>
                  <a:lnTo>
                    <a:pt x="86411" y="2838"/>
                  </a:lnTo>
                  <a:lnTo>
                    <a:pt x="88954" y="4601"/>
                  </a:lnTo>
                  <a:lnTo>
                    <a:pt x="91583" y="5991"/>
                  </a:lnTo>
                  <a:lnTo>
                    <a:pt x="89049" y="8773"/>
                  </a:lnTo>
                  <a:lnTo>
                    <a:pt x="85935" y="10706"/>
                  </a:lnTo>
                  <a:lnTo>
                    <a:pt x="84744" y="12811"/>
                  </a:lnTo>
                  <a:close/>
                  <a:moveTo>
                    <a:pt x="11782" y="66961"/>
                  </a:moveTo>
                  <a:lnTo>
                    <a:pt x="11668" y="68256"/>
                  </a:lnTo>
                  <a:lnTo>
                    <a:pt x="9687" y="66628"/>
                  </a:lnTo>
                  <a:lnTo>
                    <a:pt x="8725" y="64846"/>
                  </a:lnTo>
                  <a:lnTo>
                    <a:pt x="3296" y="64037"/>
                  </a:lnTo>
                  <a:lnTo>
                    <a:pt x="5553" y="62256"/>
                  </a:lnTo>
                  <a:lnTo>
                    <a:pt x="6658" y="62779"/>
                  </a:lnTo>
                  <a:lnTo>
                    <a:pt x="10496" y="62855"/>
                  </a:lnTo>
                  <a:lnTo>
                    <a:pt x="11573" y="63598"/>
                  </a:lnTo>
                  <a:lnTo>
                    <a:pt x="11782" y="66961"/>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09" name="Freeform: Shape 108">
              <a:extLst>
                <a:ext uri="{FF2B5EF4-FFF2-40B4-BE49-F238E27FC236}">
                  <a16:creationId xmlns:a16="http://schemas.microsoft.com/office/drawing/2014/main" id="{BE6057B5-57B8-4442-95F7-6572E15B48D0}"/>
                </a:ext>
              </a:extLst>
            </p:cNvPr>
            <p:cNvSpPr/>
            <p:nvPr/>
          </p:nvSpPr>
          <p:spPr>
            <a:xfrm>
              <a:off x="6031706" y="2361308"/>
              <a:ext cx="20392" cy="20392"/>
            </a:xfrm>
            <a:custGeom>
              <a:avLst/>
              <a:gdLst>
                <a:gd name="connsiteX0" fmla="*/ 9973 w 9525"/>
                <a:gd name="connsiteY0" fmla="*/ 10135 h 9525"/>
                <a:gd name="connsiteX1" fmla="*/ 4572 w 9525"/>
                <a:gd name="connsiteY1" fmla="*/ 15897 h 9525"/>
                <a:gd name="connsiteX2" fmla="*/ 2381 w 9525"/>
                <a:gd name="connsiteY2" fmla="*/ 14869 h 9525"/>
                <a:gd name="connsiteX3" fmla="*/ 515 w 9525"/>
                <a:gd name="connsiteY3" fmla="*/ 15412 h 9525"/>
                <a:gd name="connsiteX4" fmla="*/ 0 w 9525"/>
                <a:gd name="connsiteY4" fmla="*/ 15250 h 9525"/>
                <a:gd name="connsiteX5" fmla="*/ 1057 w 9525"/>
                <a:gd name="connsiteY5" fmla="*/ 13164 h 9525"/>
                <a:gd name="connsiteX6" fmla="*/ 2315 w 9525"/>
                <a:gd name="connsiteY6" fmla="*/ 8334 h 9525"/>
                <a:gd name="connsiteX7" fmla="*/ 4553 w 9525"/>
                <a:gd name="connsiteY7" fmla="*/ 6420 h 9525"/>
                <a:gd name="connsiteX8" fmla="*/ 7391 w 9525"/>
                <a:gd name="connsiteY8" fmla="*/ 1391 h 9525"/>
                <a:gd name="connsiteX9" fmla="*/ 9640 w 9525"/>
                <a:gd name="connsiteY9" fmla="*/ 0 h 9525"/>
                <a:gd name="connsiteX10" fmla="*/ 10411 w 9525"/>
                <a:gd name="connsiteY10" fmla="*/ 191 h 9525"/>
                <a:gd name="connsiteX11" fmla="*/ 10906 w 9525"/>
                <a:gd name="connsiteY11" fmla="*/ 667 h 9525"/>
                <a:gd name="connsiteX12" fmla="*/ 11954 w 9525"/>
                <a:gd name="connsiteY12" fmla="*/ 6315 h 9525"/>
                <a:gd name="connsiteX13" fmla="*/ 10506 w 9525"/>
                <a:gd name="connsiteY13" fmla="*/ 830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5" h="9525">
                  <a:moveTo>
                    <a:pt x="9973" y="10135"/>
                  </a:moveTo>
                  <a:lnTo>
                    <a:pt x="4572" y="15897"/>
                  </a:lnTo>
                  <a:lnTo>
                    <a:pt x="2381" y="14869"/>
                  </a:lnTo>
                  <a:lnTo>
                    <a:pt x="515" y="15412"/>
                  </a:lnTo>
                  <a:lnTo>
                    <a:pt x="0" y="15250"/>
                  </a:lnTo>
                  <a:lnTo>
                    <a:pt x="1057" y="13164"/>
                  </a:lnTo>
                  <a:lnTo>
                    <a:pt x="2315" y="8334"/>
                  </a:lnTo>
                  <a:lnTo>
                    <a:pt x="4553" y="6420"/>
                  </a:lnTo>
                  <a:lnTo>
                    <a:pt x="7391" y="1391"/>
                  </a:lnTo>
                  <a:lnTo>
                    <a:pt x="9640" y="0"/>
                  </a:lnTo>
                  <a:lnTo>
                    <a:pt x="10411" y="191"/>
                  </a:lnTo>
                  <a:lnTo>
                    <a:pt x="10906" y="667"/>
                  </a:lnTo>
                  <a:lnTo>
                    <a:pt x="11954" y="6315"/>
                  </a:lnTo>
                  <a:lnTo>
                    <a:pt x="10506" y="8306"/>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10" name="Freeform: Shape 109">
              <a:extLst>
                <a:ext uri="{FF2B5EF4-FFF2-40B4-BE49-F238E27FC236}">
                  <a16:creationId xmlns:a16="http://schemas.microsoft.com/office/drawing/2014/main" id="{71FA1E1D-04DB-4979-AF09-D818D7221664}"/>
                </a:ext>
              </a:extLst>
            </p:cNvPr>
            <p:cNvSpPr/>
            <p:nvPr/>
          </p:nvSpPr>
          <p:spPr>
            <a:xfrm>
              <a:off x="4904792" y="937068"/>
              <a:ext cx="611778" cy="407851"/>
            </a:xfrm>
            <a:custGeom>
              <a:avLst/>
              <a:gdLst>
                <a:gd name="connsiteX0" fmla="*/ 238782 w 285750"/>
                <a:gd name="connsiteY0" fmla="*/ 19831 h 190500"/>
                <a:gd name="connsiteX1" fmla="*/ 241849 w 285750"/>
                <a:gd name="connsiteY1" fmla="*/ 20079 h 190500"/>
                <a:gd name="connsiteX2" fmla="*/ 246859 w 285750"/>
                <a:gd name="connsiteY2" fmla="*/ 17802 h 190500"/>
                <a:gd name="connsiteX3" fmla="*/ 248955 w 285750"/>
                <a:gd name="connsiteY3" fmla="*/ 16307 h 190500"/>
                <a:gd name="connsiteX4" fmla="*/ 254108 w 285750"/>
                <a:gd name="connsiteY4" fmla="*/ 11116 h 190500"/>
                <a:gd name="connsiteX5" fmla="*/ 257147 w 285750"/>
                <a:gd name="connsiteY5" fmla="*/ 9668 h 190500"/>
                <a:gd name="connsiteX6" fmla="*/ 261842 w 285750"/>
                <a:gd name="connsiteY6" fmla="*/ 10030 h 190500"/>
                <a:gd name="connsiteX7" fmla="*/ 264100 w 285750"/>
                <a:gd name="connsiteY7" fmla="*/ 9668 h 190500"/>
                <a:gd name="connsiteX8" fmla="*/ 264157 w 285750"/>
                <a:gd name="connsiteY8" fmla="*/ 10173 h 190500"/>
                <a:gd name="connsiteX9" fmla="*/ 261271 w 285750"/>
                <a:gd name="connsiteY9" fmla="*/ 12278 h 190500"/>
                <a:gd name="connsiteX10" fmla="*/ 258966 w 285750"/>
                <a:gd name="connsiteY10" fmla="*/ 13002 h 190500"/>
                <a:gd name="connsiteX11" fmla="*/ 255651 w 285750"/>
                <a:gd name="connsiteY11" fmla="*/ 16135 h 190500"/>
                <a:gd name="connsiteX12" fmla="*/ 252498 w 285750"/>
                <a:gd name="connsiteY12" fmla="*/ 23184 h 190500"/>
                <a:gd name="connsiteX13" fmla="*/ 250165 w 285750"/>
                <a:gd name="connsiteY13" fmla="*/ 26632 h 190500"/>
                <a:gd name="connsiteX14" fmla="*/ 250184 w 285750"/>
                <a:gd name="connsiteY14" fmla="*/ 28165 h 190500"/>
                <a:gd name="connsiteX15" fmla="*/ 253022 w 285750"/>
                <a:gd name="connsiteY15" fmla="*/ 30880 h 190500"/>
                <a:gd name="connsiteX16" fmla="*/ 256137 w 285750"/>
                <a:gd name="connsiteY16" fmla="*/ 32414 h 190500"/>
                <a:gd name="connsiteX17" fmla="*/ 258994 w 285750"/>
                <a:gd name="connsiteY17" fmla="*/ 31023 h 190500"/>
                <a:gd name="connsiteX18" fmla="*/ 260242 w 285750"/>
                <a:gd name="connsiteY18" fmla="*/ 31566 h 190500"/>
                <a:gd name="connsiteX19" fmla="*/ 261366 w 285750"/>
                <a:gd name="connsiteY19" fmla="*/ 33576 h 190500"/>
                <a:gd name="connsiteX20" fmla="*/ 262004 w 285750"/>
                <a:gd name="connsiteY20" fmla="*/ 35566 h 190500"/>
                <a:gd name="connsiteX21" fmla="*/ 262147 w 285750"/>
                <a:gd name="connsiteY21" fmla="*/ 37538 h 190500"/>
                <a:gd name="connsiteX22" fmla="*/ 261633 w 285750"/>
                <a:gd name="connsiteY22" fmla="*/ 41653 h 190500"/>
                <a:gd name="connsiteX23" fmla="*/ 259918 w 285750"/>
                <a:gd name="connsiteY23" fmla="*/ 45777 h 190500"/>
                <a:gd name="connsiteX24" fmla="*/ 257594 w 285750"/>
                <a:gd name="connsiteY24" fmla="*/ 49225 h 190500"/>
                <a:gd name="connsiteX25" fmla="*/ 257918 w 285750"/>
                <a:gd name="connsiteY25" fmla="*/ 50311 h 190500"/>
                <a:gd name="connsiteX26" fmla="*/ 259785 w 285750"/>
                <a:gd name="connsiteY26" fmla="*/ 50863 h 190500"/>
                <a:gd name="connsiteX27" fmla="*/ 268634 w 285750"/>
                <a:gd name="connsiteY27" fmla="*/ 48635 h 190500"/>
                <a:gd name="connsiteX28" fmla="*/ 269557 w 285750"/>
                <a:gd name="connsiteY28" fmla="*/ 48797 h 190500"/>
                <a:gd name="connsiteX29" fmla="*/ 270062 w 285750"/>
                <a:gd name="connsiteY29" fmla="*/ 49911 h 190500"/>
                <a:gd name="connsiteX30" fmla="*/ 270167 w 285750"/>
                <a:gd name="connsiteY30" fmla="*/ 51968 h 190500"/>
                <a:gd name="connsiteX31" fmla="*/ 270653 w 285750"/>
                <a:gd name="connsiteY31" fmla="*/ 53826 h 190500"/>
                <a:gd name="connsiteX32" fmla="*/ 271529 w 285750"/>
                <a:gd name="connsiteY32" fmla="*/ 55493 h 190500"/>
                <a:gd name="connsiteX33" fmla="*/ 271253 w 285750"/>
                <a:gd name="connsiteY33" fmla="*/ 57188 h 190500"/>
                <a:gd name="connsiteX34" fmla="*/ 267376 w 285750"/>
                <a:gd name="connsiteY34" fmla="*/ 62551 h 190500"/>
                <a:gd name="connsiteX35" fmla="*/ 271958 w 285750"/>
                <a:gd name="connsiteY35" fmla="*/ 59179 h 190500"/>
                <a:gd name="connsiteX36" fmla="*/ 275568 w 285750"/>
                <a:gd name="connsiteY36" fmla="*/ 58226 h 190500"/>
                <a:gd name="connsiteX37" fmla="*/ 281759 w 285750"/>
                <a:gd name="connsiteY37" fmla="*/ 59922 h 190500"/>
                <a:gd name="connsiteX38" fmla="*/ 284293 w 285750"/>
                <a:gd name="connsiteY38" fmla="*/ 61865 h 190500"/>
                <a:gd name="connsiteX39" fmla="*/ 285769 w 285750"/>
                <a:gd name="connsiteY39" fmla="*/ 65284 h 190500"/>
                <a:gd name="connsiteX40" fmla="*/ 287912 w 285750"/>
                <a:gd name="connsiteY40" fmla="*/ 64151 h 190500"/>
                <a:gd name="connsiteX41" fmla="*/ 288846 w 285750"/>
                <a:gd name="connsiteY41" fmla="*/ 64218 h 190500"/>
                <a:gd name="connsiteX42" fmla="*/ 290246 w 285750"/>
                <a:gd name="connsiteY42" fmla="*/ 66161 h 190500"/>
                <a:gd name="connsiteX43" fmla="*/ 290293 w 285750"/>
                <a:gd name="connsiteY43" fmla="*/ 68237 h 190500"/>
                <a:gd name="connsiteX44" fmla="*/ 289265 w 285750"/>
                <a:gd name="connsiteY44" fmla="*/ 71180 h 190500"/>
                <a:gd name="connsiteX45" fmla="*/ 288912 w 285750"/>
                <a:gd name="connsiteY45" fmla="*/ 73905 h 190500"/>
                <a:gd name="connsiteX46" fmla="*/ 287836 w 285750"/>
                <a:gd name="connsiteY46" fmla="*/ 75019 h 190500"/>
                <a:gd name="connsiteX47" fmla="*/ 285826 w 285750"/>
                <a:gd name="connsiteY47" fmla="*/ 75829 h 190500"/>
                <a:gd name="connsiteX48" fmla="*/ 285255 w 285750"/>
                <a:gd name="connsiteY48" fmla="*/ 76733 h 190500"/>
                <a:gd name="connsiteX49" fmla="*/ 286140 w 285750"/>
                <a:gd name="connsiteY49" fmla="*/ 78800 h 190500"/>
                <a:gd name="connsiteX50" fmla="*/ 287446 w 285750"/>
                <a:gd name="connsiteY50" fmla="*/ 80820 h 190500"/>
                <a:gd name="connsiteX51" fmla="*/ 289293 w 285750"/>
                <a:gd name="connsiteY51" fmla="*/ 80905 h 190500"/>
                <a:gd name="connsiteX52" fmla="*/ 289627 w 285750"/>
                <a:gd name="connsiteY52" fmla="*/ 81839 h 190500"/>
                <a:gd name="connsiteX53" fmla="*/ 289665 w 285750"/>
                <a:gd name="connsiteY53" fmla="*/ 82953 h 190500"/>
                <a:gd name="connsiteX54" fmla="*/ 289417 w 285750"/>
                <a:gd name="connsiteY54" fmla="*/ 84268 h 190500"/>
                <a:gd name="connsiteX55" fmla="*/ 288817 w 285750"/>
                <a:gd name="connsiteY55" fmla="*/ 85163 h 190500"/>
                <a:gd name="connsiteX56" fmla="*/ 287855 w 285750"/>
                <a:gd name="connsiteY56" fmla="*/ 85658 h 190500"/>
                <a:gd name="connsiteX57" fmla="*/ 286588 w 285750"/>
                <a:gd name="connsiteY57" fmla="*/ 87097 h 190500"/>
                <a:gd name="connsiteX58" fmla="*/ 291236 w 285750"/>
                <a:gd name="connsiteY58" fmla="*/ 90240 h 190500"/>
                <a:gd name="connsiteX59" fmla="*/ 291827 w 285750"/>
                <a:gd name="connsiteY59" fmla="*/ 91411 h 190500"/>
                <a:gd name="connsiteX60" fmla="*/ 291894 w 285750"/>
                <a:gd name="connsiteY60" fmla="*/ 93116 h 190500"/>
                <a:gd name="connsiteX61" fmla="*/ 291532 w 285750"/>
                <a:gd name="connsiteY61" fmla="*/ 94993 h 190500"/>
                <a:gd name="connsiteX62" fmla="*/ 290741 w 285750"/>
                <a:gd name="connsiteY62" fmla="*/ 97031 h 190500"/>
                <a:gd name="connsiteX63" fmla="*/ 289341 w 285750"/>
                <a:gd name="connsiteY63" fmla="*/ 98231 h 190500"/>
                <a:gd name="connsiteX64" fmla="*/ 285988 w 285750"/>
                <a:gd name="connsiteY64" fmla="*/ 98431 h 190500"/>
                <a:gd name="connsiteX65" fmla="*/ 283931 w 285750"/>
                <a:gd name="connsiteY65" fmla="*/ 99755 h 190500"/>
                <a:gd name="connsiteX66" fmla="*/ 284636 w 285750"/>
                <a:gd name="connsiteY66" fmla="*/ 101946 h 190500"/>
                <a:gd name="connsiteX67" fmla="*/ 284578 w 285750"/>
                <a:gd name="connsiteY67" fmla="*/ 104718 h 190500"/>
                <a:gd name="connsiteX68" fmla="*/ 283959 w 285750"/>
                <a:gd name="connsiteY68" fmla="*/ 107985 h 190500"/>
                <a:gd name="connsiteX69" fmla="*/ 281321 w 285750"/>
                <a:gd name="connsiteY69" fmla="*/ 112909 h 190500"/>
                <a:gd name="connsiteX70" fmla="*/ 278844 w 285750"/>
                <a:gd name="connsiteY70" fmla="*/ 115529 h 190500"/>
                <a:gd name="connsiteX71" fmla="*/ 276415 w 285750"/>
                <a:gd name="connsiteY71" fmla="*/ 117224 h 190500"/>
                <a:gd name="connsiteX72" fmla="*/ 272091 w 285750"/>
                <a:gd name="connsiteY72" fmla="*/ 116624 h 190500"/>
                <a:gd name="connsiteX73" fmla="*/ 269738 w 285750"/>
                <a:gd name="connsiteY73" fmla="*/ 115319 h 190500"/>
                <a:gd name="connsiteX74" fmla="*/ 269996 w 285750"/>
                <a:gd name="connsiteY74" fmla="*/ 119558 h 190500"/>
                <a:gd name="connsiteX75" fmla="*/ 267595 w 285750"/>
                <a:gd name="connsiteY75" fmla="*/ 122158 h 190500"/>
                <a:gd name="connsiteX76" fmla="*/ 268043 w 285750"/>
                <a:gd name="connsiteY76" fmla="*/ 124330 h 190500"/>
                <a:gd name="connsiteX77" fmla="*/ 268881 w 285750"/>
                <a:gd name="connsiteY77" fmla="*/ 125435 h 190500"/>
                <a:gd name="connsiteX78" fmla="*/ 268472 w 285750"/>
                <a:gd name="connsiteY78" fmla="*/ 128216 h 190500"/>
                <a:gd name="connsiteX79" fmla="*/ 267329 w 285750"/>
                <a:gd name="connsiteY79" fmla="*/ 130969 h 190500"/>
                <a:gd name="connsiteX80" fmla="*/ 265414 w 285750"/>
                <a:gd name="connsiteY80" fmla="*/ 133941 h 190500"/>
                <a:gd name="connsiteX81" fmla="*/ 263242 w 285750"/>
                <a:gd name="connsiteY81" fmla="*/ 135798 h 190500"/>
                <a:gd name="connsiteX82" fmla="*/ 258928 w 285750"/>
                <a:gd name="connsiteY82" fmla="*/ 138036 h 190500"/>
                <a:gd name="connsiteX83" fmla="*/ 255241 w 285750"/>
                <a:gd name="connsiteY83" fmla="*/ 141742 h 190500"/>
                <a:gd name="connsiteX84" fmla="*/ 252727 w 285750"/>
                <a:gd name="connsiteY84" fmla="*/ 143208 h 190500"/>
                <a:gd name="connsiteX85" fmla="*/ 246459 w 285750"/>
                <a:gd name="connsiteY85" fmla="*/ 143142 h 190500"/>
                <a:gd name="connsiteX86" fmla="*/ 240068 w 285750"/>
                <a:gd name="connsiteY86" fmla="*/ 145523 h 190500"/>
                <a:gd name="connsiteX87" fmla="*/ 231039 w 285750"/>
                <a:gd name="connsiteY87" fmla="*/ 150533 h 190500"/>
                <a:gd name="connsiteX88" fmla="*/ 224952 w 285750"/>
                <a:gd name="connsiteY88" fmla="*/ 154534 h 190500"/>
                <a:gd name="connsiteX89" fmla="*/ 220256 w 285750"/>
                <a:gd name="connsiteY89" fmla="*/ 159058 h 190500"/>
                <a:gd name="connsiteX90" fmla="*/ 214055 w 285750"/>
                <a:gd name="connsiteY90" fmla="*/ 166411 h 190500"/>
                <a:gd name="connsiteX91" fmla="*/ 209455 w 285750"/>
                <a:gd name="connsiteY91" fmla="*/ 169497 h 190500"/>
                <a:gd name="connsiteX92" fmla="*/ 206797 w 285750"/>
                <a:gd name="connsiteY92" fmla="*/ 170326 h 190500"/>
                <a:gd name="connsiteX93" fmla="*/ 201625 w 285750"/>
                <a:gd name="connsiteY93" fmla="*/ 170983 h 190500"/>
                <a:gd name="connsiteX94" fmla="*/ 197291 w 285750"/>
                <a:gd name="connsiteY94" fmla="*/ 172974 h 190500"/>
                <a:gd name="connsiteX95" fmla="*/ 182899 w 285750"/>
                <a:gd name="connsiteY95" fmla="*/ 176689 h 190500"/>
                <a:gd name="connsiteX96" fmla="*/ 178032 w 285750"/>
                <a:gd name="connsiteY96" fmla="*/ 178718 h 190500"/>
                <a:gd name="connsiteX97" fmla="*/ 177403 w 285750"/>
                <a:gd name="connsiteY97" fmla="*/ 180556 h 190500"/>
                <a:gd name="connsiteX98" fmla="*/ 175384 w 285750"/>
                <a:gd name="connsiteY98" fmla="*/ 183328 h 190500"/>
                <a:gd name="connsiteX99" fmla="*/ 175260 w 285750"/>
                <a:gd name="connsiteY99" fmla="*/ 184328 h 190500"/>
                <a:gd name="connsiteX100" fmla="*/ 176136 w 285750"/>
                <a:gd name="connsiteY100" fmla="*/ 185099 h 190500"/>
                <a:gd name="connsiteX101" fmla="*/ 176308 w 285750"/>
                <a:gd name="connsiteY101" fmla="*/ 186099 h 190500"/>
                <a:gd name="connsiteX102" fmla="*/ 174527 w 285750"/>
                <a:gd name="connsiteY102" fmla="*/ 189367 h 190500"/>
                <a:gd name="connsiteX103" fmla="*/ 170964 w 285750"/>
                <a:gd name="connsiteY103" fmla="*/ 191719 h 190500"/>
                <a:gd name="connsiteX104" fmla="*/ 169288 w 285750"/>
                <a:gd name="connsiteY104" fmla="*/ 191681 h 190500"/>
                <a:gd name="connsiteX105" fmla="*/ 167249 w 285750"/>
                <a:gd name="connsiteY105" fmla="*/ 189652 h 190500"/>
                <a:gd name="connsiteX106" fmla="*/ 166364 w 285750"/>
                <a:gd name="connsiteY106" fmla="*/ 189729 h 190500"/>
                <a:gd name="connsiteX107" fmla="*/ 166011 w 285750"/>
                <a:gd name="connsiteY107" fmla="*/ 190043 h 190500"/>
                <a:gd name="connsiteX108" fmla="*/ 165992 w 285750"/>
                <a:gd name="connsiteY108" fmla="*/ 190672 h 190500"/>
                <a:gd name="connsiteX109" fmla="*/ 167164 w 285750"/>
                <a:gd name="connsiteY109" fmla="*/ 193110 h 190500"/>
                <a:gd name="connsiteX110" fmla="*/ 165011 w 285750"/>
                <a:gd name="connsiteY110" fmla="*/ 194234 h 190500"/>
                <a:gd name="connsiteX111" fmla="*/ 155638 w 285750"/>
                <a:gd name="connsiteY111" fmla="*/ 197072 h 190500"/>
                <a:gd name="connsiteX112" fmla="*/ 139684 w 285750"/>
                <a:gd name="connsiteY112" fmla="*/ 194977 h 190500"/>
                <a:gd name="connsiteX113" fmla="*/ 133369 w 285750"/>
                <a:gd name="connsiteY113" fmla="*/ 192796 h 190500"/>
                <a:gd name="connsiteX114" fmla="*/ 125568 w 285750"/>
                <a:gd name="connsiteY114" fmla="*/ 189309 h 190500"/>
                <a:gd name="connsiteX115" fmla="*/ 120929 w 285750"/>
                <a:gd name="connsiteY115" fmla="*/ 188385 h 190500"/>
                <a:gd name="connsiteX116" fmla="*/ 114348 w 285750"/>
                <a:gd name="connsiteY116" fmla="*/ 188157 h 190500"/>
                <a:gd name="connsiteX117" fmla="*/ 108938 w 285750"/>
                <a:gd name="connsiteY117" fmla="*/ 183280 h 190500"/>
                <a:gd name="connsiteX118" fmla="*/ 106432 w 285750"/>
                <a:gd name="connsiteY118" fmla="*/ 180261 h 190500"/>
                <a:gd name="connsiteX119" fmla="*/ 106232 w 285750"/>
                <a:gd name="connsiteY119" fmla="*/ 179003 h 190500"/>
                <a:gd name="connsiteX120" fmla="*/ 106518 w 285750"/>
                <a:gd name="connsiteY120" fmla="*/ 177565 h 190500"/>
                <a:gd name="connsiteX121" fmla="*/ 107080 w 285750"/>
                <a:gd name="connsiteY121" fmla="*/ 176584 h 190500"/>
                <a:gd name="connsiteX122" fmla="*/ 107918 w 285750"/>
                <a:gd name="connsiteY122" fmla="*/ 176060 h 190500"/>
                <a:gd name="connsiteX123" fmla="*/ 109699 w 285750"/>
                <a:gd name="connsiteY123" fmla="*/ 176003 h 190500"/>
                <a:gd name="connsiteX124" fmla="*/ 109937 w 285750"/>
                <a:gd name="connsiteY124" fmla="*/ 175574 h 190500"/>
                <a:gd name="connsiteX125" fmla="*/ 108575 w 285750"/>
                <a:gd name="connsiteY125" fmla="*/ 173145 h 190500"/>
                <a:gd name="connsiteX126" fmla="*/ 107270 w 285750"/>
                <a:gd name="connsiteY126" fmla="*/ 173936 h 190500"/>
                <a:gd name="connsiteX127" fmla="*/ 103794 w 285750"/>
                <a:gd name="connsiteY127" fmla="*/ 177365 h 190500"/>
                <a:gd name="connsiteX128" fmla="*/ 102241 w 285750"/>
                <a:gd name="connsiteY128" fmla="*/ 177241 h 190500"/>
                <a:gd name="connsiteX129" fmla="*/ 100203 w 285750"/>
                <a:gd name="connsiteY129" fmla="*/ 175527 h 190500"/>
                <a:gd name="connsiteX130" fmla="*/ 100127 w 285750"/>
                <a:gd name="connsiteY130" fmla="*/ 173860 h 190500"/>
                <a:gd name="connsiteX131" fmla="*/ 96155 w 285750"/>
                <a:gd name="connsiteY131" fmla="*/ 173222 h 190500"/>
                <a:gd name="connsiteX132" fmla="*/ 92697 w 285750"/>
                <a:gd name="connsiteY132" fmla="*/ 171136 h 190500"/>
                <a:gd name="connsiteX133" fmla="*/ 89259 w 285750"/>
                <a:gd name="connsiteY133" fmla="*/ 168135 h 190500"/>
                <a:gd name="connsiteX134" fmla="*/ 88744 w 285750"/>
                <a:gd name="connsiteY134" fmla="*/ 166992 h 190500"/>
                <a:gd name="connsiteX135" fmla="*/ 90402 w 285750"/>
                <a:gd name="connsiteY135" fmla="*/ 165306 h 190500"/>
                <a:gd name="connsiteX136" fmla="*/ 90078 w 285750"/>
                <a:gd name="connsiteY136" fmla="*/ 164983 h 190500"/>
                <a:gd name="connsiteX137" fmla="*/ 88830 w 285750"/>
                <a:gd name="connsiteY137" fmla="*/ 164697 h 190500"/>
                <a:gd name="connsiteX138" fmla="*/ 86325 w 285750"/>
                <a:gd name="connsiteY138" fmla="*/ 165249 h 190500"/>
                <a:gd name="connsiteX139" fmla="*/ 82544 w 285750"/>
                <a:gd name="connsiteY139" fmla="*/ 169050 h 190500"/>
                <a:gd name="connsiteX140" fmla="*/ 80915 w 285750"/>
                <a:gd name="connsiteY140" fmla="*/ 169926 h 190500"/>
                <a:gd name="connsiteX141" fmla="*/ 56217 w 285750"/>
                <a:gd name="connsiteY141" fmla="*/ 170812 h 190500"/>
                <a:gd name="connsiteX142" fmla="*/ 49949 w 285750"/>
                <a:gd name="connsiteY142" fmla="*/ 171202 h 190500"/>
                <a:gd name="connsiteX143" fmla="*/ 48739 w 285750"/>
                <a:gd name="connsiteY143" fmla="*/ 171783 h 190500"/>
                <a:gd name="connsiteX144" fmla="*/ 47653 w 285750"/>
                <a:gd name="connsiteY144" fmla="*/ 169316 h 190500"/>
                <a:gd name="connsiteX145" fmla="*/ 46682 w 285750"/>
                <a:gd name="connsiteY145" fmla="*/ 163792 h 190500"/>
                <a:gd name="connsiteX146" fmla="*/ 46320 w 285750"/>
                <a:gd name="connsiteY146" fmla="*/ 160144 h 190500"/>
                <a:gd name="connsiteX147" fmla="*/ 46568 w 285750"/>
                <a:gd name="connsiteY147" fmla="*/ 158372 h 190500"/>
                <a:gd name="connsiteX148" fmla="*/ 47435 w 285750"/>
                <a:gd name="connsiteY148" fmla="*/ 156248 h 190500"/>
                <a:gd name="connsiteX149" fmla="*/ 48778 w 285750"/>
                <a:gd name="connsiteY149" fmla="*/ 156610 h 190500"/>
                <a:gd name="connsiteX150" fmla="*/ 50054 w 285750"/>
                <a:gd name="connsiteY150" fmla="*/ 158296 h 190500"/>
                <a:gd name="connsiteX151" fmla="*/ 51216 w 285750"/>
                <a:gd name="connsiteY151" fmla="*/ 160687 h 190500"/>
                <a:gd name="connsiteX152" fmla="*/ 52540 w 285750"/>
                <a:gd name="connsiteY152" fmla="*/ 161849 h 190500"/>
                <a:gd name="connsiteX153" fmla="*/ 61160 w 285750"/>
                <a:gd name="connsiteY153" fmla="*/ 158934 h 190500"/>
                <a:gd name="connsiteX154" fmla="*/ 64665 w 285750"/>
                <a:gd name="connsiteY154" fmla="*/ 156972 h 190500"/>
                <a:gd name="connsiteX155" fmla="*/ 66151 w 285750"/>
                <a:gd name="connsiteY155" fmla="*/ 155115 h 190500"/>
                <a:gd name="connsiteX156" fmla="*/ 67904 w 285750"/>
                <a:gd name="connsiteY156" fmla="*/ 151933 h 190500"/>
                <a:gd name="connsiteX157" fmla="*/ 69761 w 285750"/>
                <a:gd name="connsiteY157" fmla="*/ 150304 h 190500"/>
                <a:gd name="connsiteX158" fmla="*/ 70647 w 285750"/>
                <a:gd name="connsiteY158" fmla="*/ 148771 h 190500"/>
                <a:gd name="connsiteX159" fmla="*/ 72390 w 285750"/>
                <a:gd name="connsiteY159" fmla="*/ 143885 h 190500"/>
                <a:gd name="connsiteX160" fmla="*/ 73590 w 285750"/>
                <a:gd name="connsiteY160" fmla="*/ 141618 h 190500"/>
                <a:gd name="connsiteX161" fmla="*/ 75038 w 285750"/>
                <a:gd name="connsiteY161" fmla="*/ 139932 h 190500"/>
                <a:gd name="connsiteX162" fmla="*/ 76714 w 285750"/>
                <a:gd name="connsiteY162" fmla="*/ 138846 h 190500"/>
                <a:gd name="connsiteX163" fmla="*/ 80524 w 285750"/>
                <a:gd name="connsiteY163" fmla="*/ 138074 h 190500"/>
                <a:gd name="connsiteX164" fmla="*/ 78019 w 285750"/>
                <a:gd name="connsiteY164" fmla="*/ 136922 h 190500"/>
                <a:gd name="connsiteX165" fmla="*/ 75619 w 285750"/>
                <a:gd name="connsiteY165" fmla="*/ 136922 h 190500"/>
                <a:gd name="connsiteX166" fmla="*/ 67485 w 285750"/>
                <a:gd name="connsiteY166" fmla="*/ 142094 h 190500"/>
                <a:gd name="connsiteX167" fmla="*/ 64751 w 285750"/>
                <a:gd name="connsiteY167" fmla="*/ 142094 h 190500"/>
                <a:gd name="connsiteX168" fmla="*/ 64865 w 285750"/>
                <a:gd name="connsiteY168" fmla="*/ 141284 h 190500"/>
                <a:gd name="connsiteX169" fmla="*/ 66018 w 285750"/>
                <a:gd name="connsiteY169" fmla="*/ 139827 h 190500"/>
                <a:gd name="connsiteX170" fmla="*/ 68818 w 285750"/>
                <a:gd name="connsiteY170" fmla="*/ 137303 h 190500"/>
                <a:gd name="connsiteX171" fmla="*/ 66894 w 285750"/>
                <a:gd name="connsiteY171" fmla="*/ 137112 h 190500"/>
                <a:gd name="connsiteX172" fmla="*/ 66161 w 285750"/>
                <a:gd name="connsiteY172" fmla="*/ 135969 h 190500"/>
                <a:gd name="connsiteX173" fmla="*/ 66075 w 285750"/>
                <a:gd name="connsiteY173" fmla="*/ 133560 h 190500"/>
                <a:gd name="connsiteX174" fmla="*/ 67504 w 285750"/>
                <a:gd name="connsiteY174" fmla="*/ 129664 h 190500"/>
                <a:gd name="connsiteX175" fmla="*/ 74133 w 285750"/>
                <a:gd name="connsiteY175" fmla="*/ 124520 h 190500"/>
                <a:gd name="connsiteX176" fmla="*/ 76428 w 285750"/>
                <a:gd name="connsiteY176" fmla="*/ 123758 h 190500"/>
                <a:gd name="connsiteX177" fmla="*/ 77124 w 285750"/>
                <a:gd name="connsiteY177" fmla="*/ 122739 h 190500"/>
                <a:gd name="connsiteX178" fmla="*/ 76257 w 285750"/>
                <a:gd name="connsiteY178" fmla="*/ 121910 h 190500"/>
                <a:gd name="connsiteX179" fmla="*/ 74866 w 285750"/>
                <a:gd name="connsiteY179" fmla="*/ 121406 h 190500"/>
                <a:gd name="connsiteX180" fmla="*/ 68199 w 285750"/>
                <a:gd name="connsiteY180" fmla="*/ 126711 h 190500"/>
                <a:gd name="connsiteX181" fmla="*/ 63341 w 285750"/>
                <a:gd name="connsiteY181" fmla="*/ 128540 h 190500"/>
                <a:gd name="connsiteX182" fmla="*/ 61903 w 285750"/>
                <a:gd name="connsiteY182" fmla="*/ 128187 h 190500"/>
                <a:gd name="connsiteX183" fmla="*/ 59388 w 285750"/>
                <a:gd name="connsiteY183" fmla="*/ 126140 h 190500"/>
                <a:gd name="connsiteX184" fmla="*/ 58579 w 285750"/>
                <a:gd name="connsiteY184" fmla="*/ 125216 h 190500"/>
                <a:gd name="connsiteX185" fmla="*/ 57493 w 285750"/>
                <a:gd name="connsiteY185" fmla="*/ 122863 h 190500"/>
                <a:gd name="connsiteX186" fmla="*/ 57626 w 285750"/>
                <a:gd name="connsiteY186" fmla="*/ 121444 h 190500"/>
                <a:gd name="connsiteX187" fmla="*/ 59931 w 285750"/>
                <a:gd name="connsiteY187" fmla="*/ 117272 h 190500"/>
                <a:gd name="connsiteX188" fmla="*/ 59560 w 285750"/>
                <a:gd name="connsiteY188" fmla="*/ 116462 h 190500"/>
                <a:gd name="connsiteX189" fmla="*/ 57969 w 285750"/>
                <a:gd name="connsiteY189" fmla="*/ 116053 h 190500"/>
                <a:gd name="connsiteX190" fmla="*/ 53692 w 285750"/>
                <a:gd name="connsiteY190" fmla="*/ 112204 h 190500"/>
                <a:gd name="connsiteX191" fmla="*/ 46930 w 285750"/>
                <a:gd name="connsiteY191" fmla="*/ 112595 h 190500"/>
                <a:gd name="connsiteX192" fmla="*/ 30175 w 285750"/>
                <a:gd name="connsiteY192" fmla="*/ 110357 h 190500"/>
                <a:gd name="connsiteX193" fmla="*/ 26708 w 285750"/>
                <a:gd name="connsiteY193" fmla="*/ 111309 h 190500"/>
                <a:gd name="connsiteX194" fmla="*/ 21002 w 285750"/>
                <a:gd name="connsiteY194" fmla="*/ 114614 h 190500"/>
                <a:gd name="connsiteX195" fmla="*/ 17554 w 285750"/>
                <a:gd name="connsiteY195" fmla="*/ 115700 h 190500"/>
                <a:gd name="connsiteX196" fmla="*/ 15964 w 285750"/>
                <a:gd name="connsiteY196" fmla="*/ 114986 h 190500"/>
                <a:gd name="connsiteX197" fmla="*/ 14516 w 285750"/>
                <a:gd name="connsiteY197" fmla="*/ 113233 h 190500"/>
                <a:gd name="connsiteX198" fmla="*/ 13202 w 285750"/>
                <a:gd name="connsiteY198" fmla="*/ 110881 h 190500"/>
                <a:gd name="connsiteX199" fmla="*/ 12020 w 285750"/>
                <a:gd name="connsiteY199" fmla="*/ 107899 h 190500"/>
                <a:gd name="connsiteX200" fmla="*/ 12525 w 285750"/>
                <a:gd name="connsiteY200" fmla="*/ 105832 h 190500"/>
                <a:gd name="connsiteX201" fmla="*/ 14735 w 285750"/>
                <a:gd name="connsiteY201" fmla="*/ 104651 h 190500"/>
                <a:gd name="connsiteX202" fmla="*/ 16355 w 285750"/>
                <a:gd name="connsiteY202" fmla="*/ 104089 h 190500"/>
                <a:gd name="connsiteX203" fmla="*/ 20917 w 285750"/>
                <a:gd name="connsiteY203" fmla="*/ 104804 h 190500"/>
                <a:gd name="connsiteX204" fmla="*/ 26479 w 285750"/>
                <a:gd name="connsiteY204" fmla="*/ 102718 h 190500"/>
                <a:gd name="connsiteX205" fmla="*/ 30023 w 285750"/>
                <a:gd name="connsiteY205" fmla="*/ 102280 h 190500"/>
                <a:gd name="connsiteX206" fmla="*/ 31042 w 285750"/>
                <a:gd name="connsiteY206" fmla="*/ 101946 h 190500"/>
                <a:gd name="connsiteX207" fmla="*/ 33128 w 285750"/>
                <a:gd name="connsiteY207" fmla="*/ 99727 h 190500"/>
                <a:gd name="connsiteX208" fmla="*/ 34157 w 285750"/>
                <a:gd name="connsiteY208" fmla="*/ 99165 h 190500"/>
                <a:gd name="connsiteX209" fmla="*/ 35757 w 285750"/>
                <a:gd name="connsiteY209" fmla="*/ 99946 h 190500"/>
                <a:gd name="connsiteX210" fmla="*/ 36538 w 285750"/>
                <a:gd name="connsiteY210" fmla="*/ 101451 h 190500"/>
                <a:gd name="connsiteX211" fmla="*/ 42129 w 285750"/>
                <a:gd name="connsiteY211" fmla="*/ 99108 h 190500"/>
                <a:gd name="connsiteX212" fmla="*/ 44053 w 285750"/>
                <a:gd name="connsiteY212" fmla="*/ 97936 h 190500"/>
                <a:gd name="connsiteX213" fmla="*/ 44272 w 285750"/>
                <a:gd name="connsiteY213" fmla="*/ 97203 h 190500"/>
                <a:gd name="connsiteX214" fmla="*/ 45110 w 285750"/>
                <a:gd name="connsiteY214" fmla="*/ 96364 h 190500"/>
                <a:gd name="connsiteX215" fmla="*/ 47892 w 285750"/>
                <a:gd name="connsiteY215" fmla="*/ 97631 h 190500"/>
                <a:gd name="connsiteX216" fmla="*/ 50149 w 285750"/>
                <a:gd name="connsiteY216" fmla="*/ 97669 h 190500"/>
                <a:gd name="connsiteX217" fmla="*/ 52959 w 285750"/>
                <a:gd name="connsiteY217" fmla="*/ 96793 h 190500"/>
                <a:gd name="connsiteX218" fmla="*/ 57931 w 285750"/>
                <a:gd name="connsiteY218" fmla="*/ 96412 h 190500"/>
                <a:gd name="connsiteX219" fmla="*/ 69066 w 285750"/>
                <a:gd name="connsiteY219" fmla="*/ 96212 h 190500"/>
                <a:gd name="connsiteX220" fmla="*/ 70733 w 285750"/>
                <a:gd name="connsiteY220" fmla="*/ 94297 h 190500"/>
                <a:gd name="connsiteX221" fmla="*/ 71514 w 285750"/>
                <a:gd name="connsiteY221" fmla="*/ 92602 h 190500"/>
                <a:gd name="connsiteX222" fmla="*/ 72495 w 285750"/>
                <a:gd name="connsiteY222" fmla="*/ 88287 h 190500"/>
                <a:gd name="connsiteX223" fmla="*/ 72057 w 285750"/>
                <a:gd name="connsiteY223" fmla="*/ 87401 h 190500"/>
                <a:gd name="connsiteX224" fmla="*/ 65113 w 285750"/>
                <a:gd name="connsiteY224" fmla="*/ 91373 h 190500"/>
                <a:gd name="connsiteX225" fmla="*/ 63522 w 285750"/>
                <a:gd name="connsiteY225" fmla="*/ 91307 h 190500"/>
                <a:gd name="connsiteX226" fmla="*/ 55474 w 285750"/>
                <a:gd name="connsiteY226" fmla="*/ 89202 h 190500"/>
                <a:gd name="connsiteX227" fmla="*/ 52569 w 285750"/>
                <a:gd name="connsiteY227" fmla="*/ 86820 h 190500"/>
                <a:gd name="connsiteX228" fmla="*/ 53521 w 285750"/>
                <a:gd name="connsiteY228" fmla="*/ 84906 h 190500"/>
                <a:gd name="connsiteX229" fmla="*/ 57788 w 285750"/>
                <a:gd name="connsiteY229" fmla="*/ 80772 h 190500"/>
                <a:gd name="connsiteX230" fmla="*/ 62189 w 285750"/>
                <a:gd name="connsiteY230" fmla="*/ 77457 h 190500"/>
                <a:gd name="connsiteX231" fmla="*/ 68666 w 285750"/>
                <a:gd name="connsiteY231" fmla="*/ 73857 h 190500"/>
                <a:gd name="connsiteX232" fmla="*/ 70180 w 285750"/>
                <a:gd name="connsiteY232" fmla="*/ 72457 h 190500"/>
                <a:gd name="connsiteX233" fmla="*/ 70342 w 285750"/>
                <a:gd name="connsiteY233" fmla="*/ 70790 h 190500"/>
                <a:gd name="connsiteX234" fmla="*/ 66018 w 285750"/>
                <a:gd name="connsiteY234" fmla="*/ 67828 h 190500"/>
                <a:gd name="connsiteX235" fmla="*/ 57855 w 285750"/>
                <a:gd name="connsiteY235" fmla="*/ 68647 h 190500"/>
                <a:gd name="connsiteX236" fmla="*/ 55759 w 285750"/>
                <a:gd name="connsiteY236" fmla="*/ 65132 h 190500"/>
                <a:gd name="connsiteX237" fmla="*/ 48968 w 285750"/>
                <a:gd name="connsiteY237" fmla="*/ 63046 h 190500"/>
                <a:gd name="connsiteX238" fmla="*/ 44453 w 285750"/>
                <a:gd name="connsiteY238" fmla="*/ 64351 h 190500"/>
                <a:gd name="connsiteX239" fmla="*/ 42053 w 285750"/>
                <a:gd name="connsiteY239" fmla="*/ 62217 h 190500"/>
                <a:gd name="connsiteX240" fmla="*/ 36186 w 285750"/>
                <a:gd name="connsiteY240" fmla="*/ 65170 h 190500"/>
                <a:gd name="connsiteX241" fmla="*/ 23289 w 285750"/>
                <a:gd name="connsiteY241" fmla="*/ 69428 h 190500"/>
                <a:gd name="connsiteX242" fmla="*/ 18155 w 285750"/>
                <a:gd name="connsiteY242" fmla="*/ 72371 h 190500"/>
                <a:gd name="connsiteX243" fmla="*/ 15392 w 285750"/>
                <a:gd name="connsiteY243" fmla="*/ 73352 h 190500"/>
                <a:gd name="connsiteX244" fmla="*/ 12211 w 285750"/>
                <a:gd name="connsiteY244" fmla="*/ 70952 h 190500"/>
                <a:gd name="connsiteX245" fmla="*/ 6725 w 285750"/>
                <a:gd name="connsiteY245" fmla="*/ 68237 h 190500"/>
                <a:gd name="connsiteX246" fmla="*/ 552 w 285750"/>
                <a:gd name="connsiteY246" fmla="*/ 67389 h 190500"/>
                <a:gd name="connsiteX247" fmla="*/ 0 w 285750"/>
                <a:gd name="connsiteY247" fmla="*/ 65789 h 190500"/>
                <a:gd name="connsiteX248" fmla="*/ 3600 w 285750"/>
                <a:gd name="connsiteY248" fmla="*/ 60884 h 190500"/>
                <a:gd name="connsiteX249" fmla="*/ 6067 w 285750"/>
                <a:gd name="connsiteY249" fmla="*/ 59988 h 190500"/>
                <a:gd name="connsiteX250" fmla="*/ 8544 w 285750"/>
                <a:gd name="connsiteY250" fmla="*/ 60446 h 190500"/>
                <a:gd name="connsiteX251" fmla="*/ 13278 w 285750"/>
                <a:gd name="connsiteY251" fmla="*/ 63865 h 190500"/>
                <a:gd name="connsiteX252" fmla="*/ 16545 w 285750"/>
                <a:gd name="connsiteY252" fmla="*/ 64941 h 190500"/>
                <a:gd name="connsiteX253" fmla="*/ 12449 w 285750"/>
                <a:gd name="connsiteY253" fmla="*/ 59912 h 190500"/>
                <a:gd name="connsiteX254" fmla="*/ 12554 w 285750"/>
                <a:gd name="connsiteY254" fmla="*/ 57979 h 190500"/>
                <a:gd name="connsiteX255" fmla="*/ 12240 w 285750"/>
                <a:gd name="connsiteY255" fmla="*/ 55074 h 190500"/>
                <a:gd name="connsiteX256" fmla="*/ 10982 w 285750"/>
                <a:gd name="connsiteY256" fmla="*/ 53826 h 190500"/>
                <a:gd name="connsiteX257" fmla="*/ 9725 w 285750"/>
                <a:gd name="connsiteY257" fmla="*/ 50606 h 190500"/>
                <a:gd name="connsiteX258" fmla="*/ 10239 w 285750"/>
                <a:gd name="connsiteY258" fmla="*/ 49521 h 190500"/>
                <a:gd name="connsiteX259" fmla="*/ 11849 w 285750"/>
                <a:gd name="connsiteY259" fmla="*/ 49130 h 190500"/>
                <a:gd name="connsiteX260" fmla="*/ 15145 w 285750"/>
                <a:gd name="connsiteY260" fmla="*/ 50225 h 190500"/>
                <a:gd name="connsiteX261" fmla="*/ 22984 w 285750"/>
                <a:gd name="connsiteY261" fmla="*/ 55807 h 190500"/>
                <a:gd name="connsiteX262" fmla="*/ 26832 w 285750"/>
                <a:gd name="connsiteY262" fmla="*/ 54816 h 190500"/>
                <a:gd name="connsiteX263" fmla="*/ 28937 w 285750"/>
                <a:gd name="connsiteY263" fmla="*/ 52759 h 190500"/>
                <a:gd name="connsiteX264" fmla="*/ 31823 w 285750"/>
                <a:gd name="connsiteY264" fmla="*/ 51235 h 190500"/>
                <a:gd name="connsiteX265" fmla="*/ 31004 w 285750"/>
                <a:gd name="connsiteY265" fmla="*/ 50444 h 190500"/>
                <a:gd name="connsiteX266" fmla="*/ 24232 w 285750"/>
                <a:gd name="connsiteY266" fmla="*/ 50349 h 190500"/>
                <a:gd name="connsiteX267" fmla="*/ 20603 w 285750"/>
                <a:gd name="connsiteY267" fmla="*/ 49206 h 190500"/>
                <a:gd name="connsiteX268" fmla="*/ 18774 w 285750"/>
                <a:gd name="connsiteY268" fmla="*/ 47568 h 190500"/>
                <a:gd name="connsiteX269" fmla="*/ 17183 w 285750"/>
                <a:gd name="connsiteY269" fmla="*/ 44777 h 190500"/>
                <a:gd name="connsiteX270" fmla="*/ 17745 w 285750"/>
                <a:gd name="connsiteY270" fmla="*/ 43491 h 190500"/>
                <a:gd name="connsiteX271" fmla="*/ 19631 w 285750"/>
                <a:gd name="connsiteY271" fmla="*/ 42462 h 190500"/>
                <a:gd name="connsiteX272" fmla="*/ 25413 w 285750"/>
                <a:gd name="connsiteY272" fmla="*/ 42767 h 190500"/>
                <a:gd name="connsiteX273" fmla="*/ 21603 w 285750"/>
                <a:gd name="connsiteY273" fmla="*/ 37900 h 190500"/>
                <a:gd name="connsiteX274" fmla="*/ 18955 w 285750"/>
                <a:gd name="connsiteY274" fmla="*/ 35100 h 190500"/>
                <a:gd name="connsiteX275" fmla="*/ 18669 w 285750"/>
                <a:gd name="connsiteY275" fmla="*/ 33747 h 190500"/>
                <a:gd name="connsiteX276" fmla="*/ 18850 w 285750"/>
                <a:gd name="connsiteY276" fmla="*/ 32052 h 190500"/>
                <a:gd name="connsiteX277" fmla="*/ 19202 w 285750"/>
                <a:gd name="connsiteY277" fmla="*/ 30909 h 190500"/>
                <a:gd name="connsiteX278" fmla="*/ 19745 w 285750"/>
                <a:gd name="connsiteY278" fmla="*/ 30337 h 190500"/>
                <a:gd name="connsiteX279" fmla="*/ 26375 w 285750"/>
                <a:gd name="connsiteY279" fmla="*/ 33195 h 190500"/>
                <a:gd name="connsiteX280" fmla="*/ 27832 w 285750"/>
                <a:gd name="connsiteY280" fmla="*/ 33309 h 190500"/>
                <a:gd name="connsiteX281" fmla="*/ 26489 w 285750"/>
                <a:gd name="connsiteY281" fmla="*/ 31471 h 190500"/>
                <a:gd name="connsiteX282" fmla="*/ 23574 w 285750"/>
                <a:gd name="connsiteY282" fmla="*/ 28756 h 190500"/>
                <a:gd name="connsiteX283" fmla="*/ 23451 w 285750"/>
                <a:gd name="connsiteY283" fmla="*/ 27737 h 190500"/>
                <a:gd name="connsiteX284" fmla="*/ 24679 w 285750"/>
                <a:gd name="connsiteY284" fmla="*/ 26908 h 190500"/>
                <a:gd name="connsiteX285" fmla="*/ 25279 w 285750"/>
                <a:gd name="connsiteY285" fmla="*/ 25356 h 190500"/>
                <a:gd name="connsiteX286" fmla="*/ 25337 w 285750"/>
                <a:gd name="connsiteY286" fmla="*/ 24079 h 190500"/>
                <a:gd name="connsiteX287" fmla="*/ 27346 w 285750"/>
                <a:gd name="connsiteY287" fmla="*/ 22974 h 190500"/>
                <a:gd name="connsiteX288" fmla="*/ 29385 w 285750"/>
                <a:gd name="connsiteY288" fmla="*/ 22927 h 190500"/>
                <a:gd name="connsiteX289" fmla="*/ 31432 w 285750"/>
                <a:gd name="connsiteY289" fmla="*/ 23936 h 190500"/>
                <a:gd name="connsiteX290" fmla="*/ 37776 w 285750"/>
                <a:gd name="connsiteY290" fmla="*/ 29232 h 190500"/>
                <a:gd name="connsiteX291" fmla="*/ 38681 w 285750"/>
                <a:gd name="connsiteY291" fmla="*/ 30718 h 190500"/>
                <a:gd name="connsiteX292" fmla="*/ 38986 w 285750"/>
                <a:gd name="connsiteY292" fmla="*/ 32671 h 190500"/>
                <a:gd name="connsiteX293" fmla="*/ 38671 w 285750"/>
                <a:gd name="connsiteY293" fmla="*/ 35100 h 190500"/>
                <a:gd name="connsiteX294" fmla="*/ 38938 w 285750"/>
                <a:gd name="connsiteY294" fmla="*/ 36071 h 190500"/>
                <a:gd name="connsiteX295" fmla="*/ 41415 w 285750"/>
                <a:gd name="connsiteY295" fmla="*/ 35242 h 190500"/>
                <a:gd name="connsiteX296" fmla="*/ 43396 w 285750"/>
                <a:gd name="connsiteY296" fmla="*/ 36262 h 190500"/>
                <a:gd name="connsiteX297" fmla="*/ 44377 w 285750"/>
                <a:gd name="connsiteY297" fmla="*/ 35985 h 190500"/>
                <a:gd name="connsiteX298" fmla="*/ 46844 w 285750"/>
                <a:gd name="connsiteY298" fmla="*/ 32337 h 190500"/>
                <a:gd name="connsiteX299" fmla="*/ 48539 w 285750"/>
                <a:gd name="connsiteY299" fmla="*/ 33204 h 190500"/>
                <a:gd name="connsiteX300" fmla="*/ 49559 w 285750"/>
                <a:gd name="connsiteY300" fmla="*/ 34909 h 190500"/>
                <a:gd name="connsiteX301" fmla="*/ 49882 w 285750"/>
                <a:gd name="connsiteY301" fmla="*/ 36452 h 190500"/>
                <a:gd name="connsiteX302" fmla="*/ 50035 w 285750"/>
                <a:gd name="connsiteY302" fmla="*/ 38567 h 190500"/>
                <a:gd name="connsiteX303" fmla="*/ 49597 w 285750"/>
                <a:gd name="connsiteY303" fmla="*/ 42967 h 190500"/>
                <a:gd name="connsiteX304" fmla="*/ 49711 w 285750"/>
                <a:gd name="connsiteY304" fmla="*/ 43586 h 190500"/>
                <a:gd name="connsiteX305" fmla="*/ 51435 w 285750"/>
                <a:gd name="connsiteY305" fmla="*/ 41100 h 190500"/>
                <a:gd name="connsiteX306" fmla="*/ 54369 w 285750"/>
                <a:gd name="connsiteY306" fmla="*/ 40910 h 190500"/>
                <a:gd name="connsiteX307" fmla="*/ 54750 w 285750"/>
                <a:gd name="connsiteY307" fmla="*/ 39662 h 190500"/>
                <a:gd name="connsiteX308" fmla="*/ 54835 w 285750"/>
                <a:gd name="connsiteY308" fmla="*/ 35033 h 190500"/>
                <a:gd name="connsiteX309" fmla="*/ 54597 w 285750"/>
                <a:gd name="connsiteY309" fmla="*/ 31109 h 190500"/>
                <a:gd name="connsiteX310" fmla="*/ 54273 w 285750"/>
                <a:gd name="connsiteY310" fmla="*/ 30309 h 190500"/>
                <a:gd name="connsiteX311" fmla="*/ 44615 w 285750"/>
                <a:gd name="connsiteY311" fmla="*/ 24860 h 190500"/>
                <a:gd name="connsiteX312" fmla="*/ 42939 w 285750"/>
                <a:gd name="connsiteY312" fmla="*/ 23565 h 190500"/>
                <a:gd name="connsiteX313" fmla="*/ 40834 w 285750"/>
                <a:gd name="connsiteY313" fmla="*/ 20879 h 190500"/>
                <a:gd name="connsiteX314" fmla="*/ 41262 w 285750"/>
                <a:gd name="connsiteY314" fmla="*/ 19526 h 190500"/>
                <a:gd name="connsiteX315" fmla="*/ 43148 w 285750"/>
                <a:gd name="connsiteY315" fmla="*/ 18317 h 190500"/>
                <a:gd name="connsiteX316" fmla="*/ 45977 w 285750"/>
                <a:gd name="connsiteY316" fmla="*/ 17831 h 190500"/>
                <a:gd name="connsiteX317" fmla="*/ 52559 w 285750"/>
                <a:gd name="connsiteY317" fmla="*/ 17897 h 190500"/>
                <a:gd name="connsiteX318" fmla="*/ 53226 w 285750"/>
                <a:gd name="connsiteY318" fmla="*/ 17326 h 190500"/>
                <a:gd name="connsiteX319" fmla="*/ 51949 w 285750"/>
                <a:gd name="connsiteY319" fmla="*/ 15907 h 190500"/>
                <a:gd name="connsiteX320" fmla="*/ 48911 w 285750"/>
                <a:gd name="connsiteY320" fmla="*/ 14992 h 190500"/>
                <a:gd name="connsiteX321" fmla="*/ 48196 w 285750"/>
                <a:gd name="connsiteY321" fmla="*/ 14164 h 190500"/>
                <a:gd name="connsiteX322" fmla="*/ 47835 w 285750"/>
                <a:gd name="connsiteY322" fmla="*/ 12583 h 190500"/>
                <a:gd name="connsiteX323" fmla="*/ 44225 w 285750"/>
                <a:gd name="connsiteY323" fmla="*/ 13449 h 190500"/>
                <a:gd name="connsiteX324" fmla="*/ 40196 w 285750"/>
                <a:gd name="connsiteY324" fmla="*/ 13487 h 190500"/>
                <a:gd name="connsiteX325" fmla="*/ 36319 w 285750"/>
                <a:gd name="connsiteY325" fmla="*/ 12516 h 190500"/>
                <a:gd name="connsiteX326" fmla="*/ 36243 w 285750"/>
                <a:gd name="connsiteY326" fmla="*/ 11287 h 190500"/>
                <a:gd name="connsiteX327" fmla="*/ 37767 w 285750"/>
                <a:gd name="connsiteY327" fmla="*/ 9477 h 190500"/>
                <a:gd name="connsiteX328" fmla="*/ 40938 w 285750"/>
                <a:gd name="connsiteY328" fmla="*/ 6477 h 190500"/>
                <a:gd name="connsiteX329" fmla="*/ 42405 w 285750"/>
                <a:gd name="connsiteY329" fmla="*/ 5725 h 190500"/>
                <a:gd name="connsiteX330" fmla="*/ 46834 w 285750"/>
                <a:gd name="connsiteY330" fmla="*/ 6248 h 190500"/>
                <a:gd name="connsiteX331" fmla="*/ 51225 w 285750"/>
                <a:gd name="connsiteY331" fmla="*/ 5401 h 190500"/>
                <a:gd name="connsiteX332" fmla="*/ 54788 w 285750"/>
                <a:gd name="connsiteY332" fmla="*/ 6429 h 190500"/>
                <a:gd name="connsiteX333" fmla="*/ 57617 w 285750"/>
                <a:gd name="connsiteY333" fmla="*/ 9401 h 190500"/>
                <a:gd name="connsiteX334" fmla="*/ 61627 w 285750"/>
                <a:gd name="connsiteY334" fmla="*/ 14621 h 190500"/>
                <a:gd name="connsiteX335" fmla="*/ 67056 w 285750"/>
                <a:gd name="connsiteY335" fmla="*/ 17945 h 190500"/>
                <a:gd name="connsiteX336" fmla="*/ 67561 w 285750"/>
                <a:gd name="connsiteY336" fmla="*/ 18993 h 190500"/>
                <a:gd name="connsiteX337" fmla="*/ 70447 w 285750"/>
                <a:gd name="connsiteY337" fmla="*/ 21708 h 190500"/>
                <a:gd name="connsiteX338" fmla="*/ 76200 w 285750"/>
                <a:gd name="connsiteY338" fmla="*/ 29004 h 190500"/>
                <a:gd name="connsiteX339" fmla="*/ 82039 w 285750"/>
                <a:gd name="connsiteY339" fmla="*/ 33223 h 190500"/>
                <a:gd name="connsiteX340" fmla="*/ 82305 w 285750"/>
                <a:gd name="connsiteY340" fmla="*/ 34300 h 190500"/>
                <a:gd name="connsiteX341" fmla="*/ 81344 w 285750"/>
                <a:gd name="connsiteY341" fmla="*/ 35557 h 190500"/>
                <a:gd name="connsiteX342" fmla="*/ 79095 w 285750"/>
                <a:gd name="connsiteY342" fmla="*/ 37033 h 190500"/>
                <a:gd name="connsiteX343" fmla="*/ 79610 w 285750"/>
                <a:gd name="connsiteY343" fmla="*/ 37843 h 190500"/>
                <a:gd name="connsiteX344" fmla="*/ 82544 w 285750"/>
                <a:gd name="connsiteY344" fmla="*/ 38919 h 190500"/>
                <a:gd name="connsiteX345" fmla="*/ 84658 w 285750"/>
                <a:gd name="connsiteY345" fmla="*/ 41758 h 190500"/>
                <a:gd name="connsiteX346" fmla="*/ 84801 w 285750"/>
                <a:gd name="connsiteY346" fmla="*/ 42996 h 190500"/>
                <a:gd name="connsiteX347" fmla="*/ 82887 w 285750"/>
                <a:gd name="connsiteY347" fmla="*/ 51759 h 190500"/>
                <a:gd name="connsiteX348" fmla="*/ 81867 w 285750"/>
                <a:gd name="connsiteY348" fmla="*/ 53616 h 190500"/>
                <a:gd name="connsiteX349" fmla="*/ 80705 w 285750"/>
                <a:gd name="connsiteY349" fmla="*/ 54597 h 190500"/>
                <a:gd name="connsiteX350" fmla="*/ 75314 w 285750"/>
                <a:gd name="connsiteY350" fmla="*/ 52950 h 190500"/>
                <a:gd name="connsiteX351" fmla="*/ 76590 w 285750"/>
                <a:gd name="connsiteY351" fmla="*/ 55731 h 190500"/>
                <a:gd name="connsiteX352" fmla="*/ 80448 w 285750"/>
                <a:gd name="connsiteY352" fmla="*/ 58683 h 190500"/>
                <a:gd name="connsiteX353" fmla="*/ 81315 w 285750"/>
                <a:gd name="connsiteY353" fmla="*/ 60331 h 190500"/>
                <a:gd name="connsiteX354" fmla="*/ 80743 w 285750"/>
                <a:gd name="connsiteY354" fmla="*/ 61951 h 190500"/>
                <a:gd name="connsiteX355" fmla="*/ 81162 w 285750"/>
                <a:gd name="connsiteY355" fmla="*/ 62322 h 190500"/>
                <a:gd name="connsiteX356" fmla="*/ 82572 w 285750"/>
                <a:gd name="connsiteY356" fmla="*/ 61455 h 190500"/>
                <a:gd name="connsiteX357" fmla="*/ 83163 w 285750"/>
                <a:gd name="connsiteY357" fmla="*/ 62370 h 190500"/>
                <a:gd name="connsiteX358" fmla="*/ 82915 w 285750"/>
                <a:gd name="connsiteY358" fmla="*/ 65065 h 190500"/>
                <a:gd name="connsiteX359" fmla="*/ 82315 w 285750"/>
                <a:gd name="connsiteY359" fmla="*/ 67304 h 190500"/>
                <a:gd name="connsiteX360" fmla="*/ 81353 w 285750"/>
                <a:gd name="connsiteY360" fmla="*/ 69075 h 190500"/>
                <a:gd name="connsiteX361" fmla="*/ 81639 w 285750"/>
                <a:gd name="connsiteY361" fmla="*/ 69847 h 190500"/>
                <a:gd name="connsiteX362" fmla="*/ 83144 w 285750"/>
                <a:gd name="connsiteY362" fmla="*/ 69609 h 190500"/>
                <a:gd name="connsiteX363" fmla="*/ 84553 w 285750"/>
                <a:gd name="connsiteY363" fmla="*/ 70066 h 190500"/>
                <a:gd name="connsiteX364" fmla="*/ 86763 w 285750"/>
                <a:gd name="connsiteY364" fmla="*/ 72514 h 190500"/>
                <a:gd name="connsiteX365" fmla="*/ 88554 w 285750"/>
                <a:gd name="connsiteY365" fmla="*/ 79972 h 190500"/>
                <a:gd name="connsiteX366" fmla="*/ 89440 w 285750"/>
                <a:gd name="connsiteY366" fmla="*/ 82372 h 190500"/>
                <a:gd name="connsiteX367" fmla="*/ 90088 w 285750"/>
                <a:gd name="connsiteY367" fmla="*/ 80239 h 190500"/>
                <a:gd name="connsiteX368" fmla="*/ 90887 w 285750"/>
                <a:gd name="connsiteY368" fmla="*/ 74800 h 190500"/>
                <a:gd name="connsiteX369" fmla="*/ 91640 w 285750"/>
                <a:gd name="connsiteY369" fmla="*/ 72019 h 190500"/>
                <a:gd name="connsiteX370" fmla="*/ 92354 w 285750"/>
                <a:gd name="connsiteY370" fmla="*/ 71895 h 190500"/>
                <a:gd name="connsiteX371" fmla="*/ 92964 w 285750"/>
                <a:gd name="connsiteY371" fmla="*/ 70980 h 190500"/>
                <a:gd name="connsiteX372" fmla="*/ 93478 w 285750"/>
                <a:gd name="connsiteY372" fmla="*/ 69266 h 190500"/>
                <a:gd name="connsiteX373" fmla="*/ 94526 w 285750"/>
                <a:gd name="connsiteY373" fmla="*/ 63208 h 190500"/>
                <a:gd name="connsiteX374" fmla="*/ 98145 w 285750"/>
                <a:gd name="connsiteY374" fmla="*/ 58607 h 190500"/>
                <a:gd name="connsiteX375" fmla="*/ 99869 w 285750"/>
                <a:gd name="connsiteY375" fmla="*/ 57188 h 190500"/>
                <a:gd name="connsiteX376" fmla="*/ 101498 w 285750"/>
                <a:gd name="connsiteY376" fmla="*/ 56883 h 190500"/>
                <a:gd name="connsiteX377" fmla="*/ 102280 w 285750"/>
                <a:gd name="connsiteY377" fmla="*/ 57455 h 190500"/>
                <a:gd name="connsiteX378" fmla="*/ 104994 w 285750"/>
                <a:gd name="connsiteY378" fmla="*/ 62284 h 190500"/>
                <a:gd name="connsiteX379" fmla="*/ 106642 w 285750"/>
                <a:gd name="connsiteY379" fmla="*/ 63094 h 190500"/>
                <a:gd name="connsiteX380" fmla="*/ 107480 w 285750"/>
                <a:gd name="connsiteY380" fmla="*/ 62836 h 190500"/>
                <a:gd name="connsiteX381" fmla="*/ 108642 w 285750"/>
                <a:gd name="connsiteY381" fmla="*/ 59550 h 190500"/>
                <a:gd name="connsiteX382" fmla="*/ 110109 w 285750"/>
                <a:gd name="connsiteY382" fmla="*/ 53245 h 190500"/>
                <a:gd name="connsiteX383" fmla="*/ 110442 w 285750"/>
                <a:gd name="connsiteY383" fmla="*/ 46177 h 190500"/>
                <a:gd name="connsiteX384" fmla="*/ 109652 w 285750"/>
                <a:gd name="connsiteY384" fmla="*/ 38338 h 190500"/>
                <a:gd name="connsiteX385" fmla="*/ 110109 w 285750"/>
                <a:gd name="connsiteY385" fmla="*/ 32718 h 190500"/>
                <a:gd name="connsiteX386" fmla="*/ 111833 w 285750"/>
                <a:gd name="connsiteY386" fmla="*/ 29356 h 190500"/>
                <a:gd name="connsiteX387" fmla="*/ 114090 w 285750"/>
                <a:gd name="connsiteY387" fmla="*/ 28318 h 190500"/>
                <a:gd name="connsiteX388" fmla="*/ 116900 w 285750"/>
                <a:gd name="connsiteY388" fmla="*/ 29613 h 190500"/>
                <a:gd name="connsiteX389" fmla="*/ 118948 w 285750"/>
                <a:gd name="connsiteY389" fmla="*/ 31671 h 190500"/>
                <a:gd name="connsiteX390" fmla="*/ 122987 w 285750"/>
                <a:gd name="connsiteY390" fmla="*/ 39481 h 190500"/>
                <a:gd name="connsiteX391" fmla="*/ 126254 w 285750"/>
                <a:gd name="connsiteY391" fmla="*/ 43567 h 190500"/>
                <a:gd name="connsiteX392" fmla="*/ 129054 w 285750"/>
                <a:gd name="connsiteY392" fmla="*/ 47930 h 190500"/>
                <a:gd name="connsiteX393" fmla="*/ 130502 w 285750"/>
                <a:gd name="connsiteY393" fmla="*/ 49349 h 190500"/>
                <a:gd name="connsiteX394" fmla="*/ 133283 w 285750"/>
                <a:gd name="connsiteY394" fmla="*/ 50063 h 190500"/>
                <a:gd name="connsiteX395" fmla="*/ 134026 w 285750"/>
                <a:gd name="connsiteY395" fmla="*/ 49778 h 190500"/>
                <a:gd name="connsiteX396" fmla="*/ 134521 w 285750"/>
                <a:gd name="connsiteY396" fmla="*/ 48778 h 190500"/>
                <a:gd name="connsiteX397" fmla="*/ 134779 w 285750"/>
                <a:gd name="connsiteY397" fmla="*/ 47044 h 190500"/>
                <a:gd name="connsiteX398" fmla="*/ 134179 w 285750"/>
                <a:gd name="connsiteY398" fmla="*/ 35890 h 190500"/>
                <a:gd name="connsiteX399" fmla="*/ 134960 w 285750"/>
                <a:gd name="connsiteY399" fmla="*/ 32414 h 190500"/>
                <a:gd name="connsiteX400" fmla="*/ 136141 w 285750"/>
                <a:gd name="connsiteY400" fmla="*/ 29928 h 190500"/>
                <a:gd name="connsiteX401" fmla="*/ 141151 w 285750"/>
                <a:gd name="connsiteY401" fmla="*/ 28470 h 190500"/>
                <a:gd name="connsiteX402" fmla="*/ 143885 w 285750"/>
                <a:gd name="connsiteY402" fmla="*/ 26908 h 190500"/>
                <a:gd name="connsiteX403" fmla="*/ 146542 w 285750"/>
                <a:gd name="connsiteY403" fmla="*/ 24346 h 190500"/>
                <a:gd name="connsiteX404" fmla="*/ 148742 w 285750"/>
                <a:gd name="connsiteY404" fmla="*/ 22965 h 190500"/>
                <a:gd name="connsiteX405" fmla="*/ 150495 w 285750"/>
                <a:gd name="connsiteY405" fmla="*/ 22784 h 190500"/>
                <a:gd name="connsiteX406" fmla="*/ 152314 w 285750"/>
                <a:gd name="connsiteY406" fmla="*/ 23784 h 190500"/>
                <a:gd name="connsiteX407" fmla="*/ 154229 w 285750"/>
                <a:gd name="connsiteY407" fmla="*/ 25965 h 190500"/>
                <a:gd name="connsiteX408" fmla="*/ 157201 w 285750"/>
                <a:gd name="connsiteY408" fmla="*/ 30213 h 190500"/>
                <a:gd name="connsiteX409" fmla="*/ 160944 w 285750"/>
                <a:gd name="connsiteY409" fmla="*/ 37233 h 190500"/>
                <a:gd name="connsiteX410" fmla="*/ 165706 w 285750"/>
                <a:gd name="connsiteY410" fmla="*/ 42453 h 190500"/>
                <a:gd name="connsiteX411" fmla="*/ 168192 w 285750"/>
                <a:gd name="connsiteY411" fmla="*/ 50721 h 190500"/>
                <a:gd name="connsiteX412" fmla="*/ 168726 w 285750"/>
                <a:gd name="connsiteY412" fmla="*/ 52111 h 190500"/>
                <a:gd name="connsiteX413" fmla="*/ 169316 w 285750"/>
                <a:gd name="connsiteY413" fmla="*/ 52273 h 190500"/>
                <a:gd name="connsiteX414" fmla="*/ 169945 w 285750"/>
                <a:gd name="connsiteY414" fmla="*/ 51197 h 190500"/>
                <a:gd name="connsiteX415" fmla="*/ 170345 w 285750"/>
                <a:gd name="connsiteY415" fmla="*/ 49682 h 190500"/>
                <a:gd name="connsiteX416" fmla="*/ 170459 w 285750"/>
                <a:gd name="connsiteY416" fmla="*/ 46006 h 190500"/>
                <a:gd name="connsiteX417" fmla="*/ 169126 w 285750"/>
                <a:gd name="connsiteY417" fmla="*/ 41129 h 190500"/>
                <a:gd name="connsiteX418" fmla="*/ 164678 w 285750"/>
                <a:gd name="connsiteY418" fmla="*/ 28775 h 190500"/>
                <a:gd name="connsiteX419" fmla="*/ 164602 w 285750"/>
                <a:gd name="connsiteY419" fmla="*/ 26422 h 190500"/>
                <a:gd name="connsiteX420" fmla="*/ 165163 w 285750"/>
                <a:gd name="connsiteY420" fmla="*/ 24536 h 190500"/>
                <a:gd name="connsiteX421" fmla="*/ 168297 w 285750"/>
                <a:gd name="connsiteY421" fmla="*/ 24327 h 190500"/>
                <a:gd name="connsiteX422" fmla="*/ 175593 w 285750"/>
                <a:gd name="connsiteY422" fmla="*/ 25470 h 190500"/>
                <a:gd name="connsiteX423" fmla="*/ 177917 w 285750"/>
                <a:gd name="connsiteY423" fmla="*/ 27394 h 190500"/>
                <a:gd name="connsiteX424" fmla="*/ 182880 w 285750"/>
                <a:gd name="connsiteY424" fmla="*/ 34957 h 190500"/>
                <a:gd name="connsiteX425" fmla="*/ 184271 w 285750"/>
                <a:gd name="connsiteY425" fmla="*/ 36786 h 190500"/>
                <a:gd name="connsiteX426" fmla="*/ 185118 w 285750"/>
                <a:gd name="connsiteY426" fmla="*/ 37243 h 190500"/>
                <a:gd name="connsiteX427" fmla="*/ 185433 w 285750"/>
                <a:gd name="connsiteY427" fmla="*/ 36328 h 190500"/>
                <a:gd name="connsiteX428" fmla="*/ 187357 w 285750"/>
                <a:gd name="connsiteY428" fmla="*/ 34928 h 190500"/>
                <a:gd name="connsiteX429" fmla="*/ 188681 w 285750"/>
                <a:gd name="connsiteY429" fmla="*/ 33233 h 190500"/>
                <a:gd name="connsiteX430" fmla="*/ 190900 w 285750"/>
                <a:gd name="connsiteY430" fmla="*/ 29061 h 190500"/>
                <a:gd name="connsiteX431" fmla="*/ 195748 w 285750"/>
                <a:gd name="connsiteY431" fmla="*/ 21536 h 190500"/>
                <a:gd name="connsiteX432" fmla="*/ 196758 w 285750"/>
                <a:gd name="connsiteY432" fmla="*/ 21317 h 190500"/>
                <a:gd name="connsiteX433" fmla="*/ 198168 w 285750"/>
                <a:gd name="connsiteY433" fmla="*/ 21908 h 190500"/>
                <a:gd name="connsiteX434" fmla="*/ 200654 w 285750"/>
                <a:gd name="connsiteY434" fmla="*/ 23879 h 190500"/>
                <a:gd name="connsiteX435" fmla="*/ 201835 w 285750"/>
                <a:gd name="connsiteY435" fmla="*/ 25460 h 190500"/>
                <a:gd name="connsiteX436" fmla="*/ 204168 w 285750"/>
                <a:gd name="connsiteY436" fmla="*/ 26660 h 190500"/>
                <a:gd name="connsiteX437" fmla="*/ 206559 w 285750"/>
                <a:gd name="connsiteY437" fmla="*/ 26241 h 190500"/>
                <a:gd name="connsiteX438" fmla="*/ 209864 w 285750"/>
                <a:gd name="connsiteY438" fmla="*/ 23603 h 190500"/>
                <a:gd name="connsiteX439" fmla="*/ 213608 w 285750"/>
                <a:gd name="connsiteY439" fmla="*/ 21984 h 190500"/>
                <a:gd name="connsiteX440" fmla="*/ 214884 w 285750"/>
                <a:gd name="connsiteY440" fmla="*/ 18240 h 190500"/>
                <a:gd name="connsiteX441" fmla="*/ 215122 w 285750"/>
                <a:gd name="connsiteY441" fmla="*/ 16526 h 190500"/>
                <a:gd name="connsiteX442" fmla="*/ 212112 w 285750"/>
                <a:gd name="connsiteY442" fmla="*/ 5315 h 190500"/>
                <a:gd name="connsiteX443" fmla="*/ 213379 w 285750"/>
                <a:gd name="connsiteY443" fmla="*/ 3010 h 190500"/>
                <a:gd name="connsiteX444" fmla="*/ 219904 w 285750"/>
                <a:gd name="connsiteY444" fmla="*/ 219 h 190500"/>
                <a:gd name="connsiteX445" fmla="*/ 225609 w 285750"/>
                <a:gd name="connsiteY445" fmla="*/ 0 h 190500"/>
                <a:gd name="connsiteX446" fmla="*/ 226962 w 285750"/>
                <a:gd name="connsiteY446" fmla="*/ 771 h 190500"/>
                <a:gd name="connsiteX447" fmla="*/ 230553 w 285750"/>
                <a:gd name="connsiteY447" fmla="*/ 6248 h 190500"/>
                <a:gd name="connsiteX448" fmla="*/ 232991 w 285750"/>
                <a:gd name="connsiteY448" fmla="*/ 8992 h 190500"/>
                <a:gd name="connsiteX449" fmla="*/ 234220 w 285750"/>
                <a:gd name="connsiteY449" fmla="*/ 11192 h 190500"/>
                <a:gd name="connsiteX450" fmla="*/ 234515 w 285750"/>
                <a:gd name="connsiteY450" fmla="*/ 16040 h 190500"/>
                <a:gd name="connsiteX451" fmla="*/ 235991 w 285750"/>
                <a:gd name="connsiteY451" fmla="*/ 1782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Lst>
              <a:rect l="l" t="t" r="r" b="b"/>
              <a:pathLst>
                <a:path w="285750" h="190500">
                  <a:moveTo>
                    <a:pt x="238782" y="19831"/>
                  </a:moveTo>
                  <a:lnTo>
                    <a:pt x="241849" y="20079"/>
                  </a:lnTo>
                  <a:lnTo>
                    <a:pt x="246859" y="17802"/>
                  </a:lnTo>
                  <a:lnTo>
                    <a:pt x="248955" y="16307"/>
                  </a:lnTo>
                  <a:lnTo>
                    <a:pt x="254108" y="11116"/>
                  </a:lnTo>
                  <a:lnTo>
                    <a:pt x="257147" y="9668"/>
                  </a:lnTo>
                  <a:lnTo>
                    <a:pt x="261842" y="10030"/>
                  </a:lnTo>
                  <a:lnTo>
                    <a:pt x="264100" y="9668"/>
                  </a:lnTo>
                  <a:lnTo>
                    <a:pt x="264157" y="10173"/>
                  </a:lnTo>
                  <a:lnTo>
                    <a:pt x="261271" y="12278"/>
                  </a:lnTo>
                  <a:lnTo>
                    <a:pt x="258966" y="13002"/>
                  </a:lnTo>
                  <a:lnTo>
                    <a:pt x="255651" y="16135"/>
                  </a:lnTo>
                  <a:lnTo>
                    <a:pt x="252498" y="23184"/>
                  </a:lnTo>
                  <a:lnTo>
                    <a:pt x="250165" y="26632"/>
                  </a:lnTo>
                  <a:lnTo>
                    <a:pt x="250184" y="28165"/>
                  </a:lnTo>
                  <a:lnTo>
                    <a:pt x="253022" y="30880"/>
                  </a:lnTo>
                  <a:lnTo>
                    <a:pt x="256137" y="32414"/>
                  </a:lnTo>
                  <a:lnTo>
                    <a:pt x="258994" y="31023"/>
                  </a:lnTo>
                  <a:lnTo>
                    <a:pt x="260242" y="31566"/>
                  </a:lnTo>
                  <a:lnTo>
                    <a:pt x="261366" y="33576"/>
                  </a:lnTo>
                  <a:lnTo>
                    <a:pt x="262004" y="35566"/>
                  </a:lnTo>
                  <a:lnTo>
                    <a:pt x="262147" y="37538"/>
                  </a:lnTo>
                  <a:lnTo>
                    <a:pt x="261633" y="41653"/>
                  </a:lnTo>
                  <a:lnTo>
                    <a:pt x="259918" y="45777"/>
                  </a:lnTo>
                  <a:lnTo>
                    <a:pt x="257594" y="49225"/>
                  </a:lnTo>
                  <a:lnTo>
                    <a:pt x="257918" y="50311"/>
                  </a:lnTo>
                  <a:lnTo>
                    <a:pt x="259785" y="50863"/>
                  </a:lnTo>
                  <a:lnTo>
                    <a:pt x="268634" y="48635"/>
                  </a:lnTo>
                  <a:lnTo>
                    <a:pt x="269557" y="48797"/>
                  </a:lnTo>
                  <a:lnTo>
                    <a:pt x="270062" y="49911"/>
                  </a:lnTo>
                  <a:lnTo>
                    <a:pt x="270167" y="51968"/>
                  </a:lnTo>
                  <a:lnTo>
                    <a:pt x="270653" y="53826"/>
                  </a:lnTo>
                  <a:lnTo>
                    <a:pt x="271529" y="55493"/>
                  </a:lnTo>
                  <a:lnTo>
                    <a:pt x="271253" y="57188"/>
                  </a:lnTo>
                  <a:lnTo>
                    <a:pt x="267376" y="62551"/>
                  </a:lnTo>
                  <a:lnTo>
                    <a:pt x="271958" y="59179"/>
                  </a:lnTo>
                  <a:lnTo>
                    <a:pt x="275568" y="58226"/>
                  </a:lnTo>
                  <a:lnTo>
                    <a:pt x="281759" y="59922"/>
                  </a:lnTo>
                  <a:lnTo>
                    <a:pt x="284293" y="61865"/>
                  </a:lnTo>
                  <a:lnTo>
                    <a:pt x="285769" y="65284"/>
                  </a:lnTo>
                  <a:lnTo>
                    <a:pt x="287912" y="64151"/>
                  </a:lnTo>
                  <a:lnTo>
                    <a:pt x="288846" y="64218"/>
                  </a:lnTo>
                  <a:lnTo>
                    <a:pt x="290246" y="66161"/>
                  </a:lnTo>
                  <a:lnTo>
                    <a:pt x="290293" y="68237"/>
                  </a:lnTo>
                  <a:lnTo>
                    <a:pt x="289265" y="71180"/>
                  </a:lnTo>
                  <a:lnTo>
                    <a:pt x="288912" y="73905"/>
                  </a:lnTo>
                  <a:lnTo>
                    <a:pt x="287836" y="75019"/>
                  </a:lnTo>
                  <a:lnTo>
                    <a:pt x="285826" y="75829"/>
                  </a:lnTo>
                  <a:lnTo>
                    <a:pt x="285255" y="76733"/>
                  </a:lnTo>
                  <a:lnTo>
                    <a:pt x="286140" y="78800"/>
                  </a:lnTo>
                  <a:lnTo>
                    <a:pt x="287446" y="80820"/>
                  </a:lnTo>
                  <a:lnTo>
                    <a:pt x="289293" y="80905"/>
                  </a:lnTo>
                  <a:lnTo>
                    <a:pt x="289627" y="81839"/>
                  </a:lnTo>
                  <a:lnTo>
                    <a:pt x="289665" y="82953"/>
                  </a:lnTo>
                  <a:lnTo>
                    <a:pt x="289417" y="84268"/>
                  </a:lnTo>
                  <a:lnTo>
                    <a:pt x="288817" y="85163"/>
                  </a:lnTo>
                  <a:lnTo>
                    <a:pt x="287855" y="85658"/>
                  </a:lnTo>
                  <a:lnTo>
                    <a:pt x="286588" y="87097"/>
                  </a:lnTo>
                  <a:lnTo>
                    <a:pt x="291236" y="90240"/>
                  </a:lnTo>
                  <a:lnTo>
                    <a:pt x="291827" y="91411"/>
                  </a:lnTo>
                  <a:lnTo>
                    <a:pt x="291894" y="93116"/>
                  </a:lnTo>
                  <a:lnTo>
                    <a:pt x="291532" y="94993"/>
                  </a:lnTo>
                  <a:lnTo>
                    <a:pt x="290741" y="97031"/>
                  </a:lnTo>
                  <a:lnTo>
                    <a:pt x="289341" y="98231"/>
                  </a:lnTo>
                  <a:lnTo>
                    <a:pt x="285988" y="98431"/>
                  </a:lnTo>
                  <a:lnTo>
                    <a:pt x="283931" y="99755"/>
                  </a:lnTo>
                  <a:lnTo>
                    <a:pt x="284636" y="101946"/>
                  </a:lnTo>
                  <a:lnTo>
                    <a:pt x="284578" y="104718"/>
                  </a:lnTo>
                  <a:lnTo>
                    <a:pt x="283959" y="107985"/>
                  </a:lnTo>
                  <a:lnTo>
                    <a:pt x="281321" y="112909"/>
                  </a:lnTo>
                  <a:lnTo>
                    <a:pt x="278844" y="115529"/>
                  </a:lnTo>
                  <a:lnTo>
                    <a:pt x="276415" y="117224"/>
                  </a:lnTo>
                  <a:lnTo>
                    <a:pt x="272091" y="116624"/>
                  </a:lnTo>
                  <a:lnTo>
                    <a:pt x="269738" y="115319"/>
                  </a:lnTo>
                  <a:lnTo>
                    <a:pt x="269996" y="119558"/>
                  </a:lnTo>
                  <a:lnTo>
                    <a:pt x="267595" y="122158"/>
                  </a:lnTo>
                  <a:lnTo>
                    <a:pt x="268043" y="124330"/>
                  </a:lnTo>
                  <a:lnTo>
                    <a:pt x="268881" y="125435"/>
                  </a:lnTo>
                  <a:lnTo>
                    <a:pt x="268472" y="128216"/>
                  </a:lnTo>
                  <a:lnTo>
                    <a:pt x="267329" y="130969"/>
                  </a:lnTo>
                  <a:lnTo>
                    <a:pt x="265414" y="133941"/>
                  </a:lnTo>
                  <a:lnTo>
                    <a:pt x="263242" y="135798"/>
                  </a:lnTo>
                  <a:lnTo>
                    <a:pt x="258928" y="138036"/>
                  </a:lnTo>
                  <a:lnTo>
                    <a:pt x="255241" y="141742"/>
                  </a:lnTo>
                  <a:lnTo>
                    <a:pt x="252727" y="143208"/>
                  </a:lnTo>
                  <a:lnTo>
                    <a:pt x="246459" y="143142"/>
                  </a:lnTo>
                  <a:lnTo>
                    <a:pt x="240068" y="145523"/>
                  </a:lnTo>
                  <a:lnTo>
                    <a:pt x="231039" y="150533"/>
                  </a:lnTo>
                  <a:lnTo>
                    <a:pt x="224952" y="154534"/>
                  </a:lnTo>
                  <a:lnTo>
                    <a:pt x="220256" y="159058"/>
                  </a:lnTo>
                  <a:lnTo>
                    <a:pt x="214055" y="166411"/>
                  </a:lnTo>
                  <a:lnTo>
                    <a:pt x="209455" y="169497"/>
                  </a:lnTo>
                  <a:lnTo>
                    <a:pt x="206797" y="170326"/>
                  </a:lnTo>
                  <a:lnTo>
                    <a:pt x="201625" y="170983"/>
                  </a:lnTo>
                  <a:lnTo>
                    <a:pt x="197291" y="172974"/>
                  </a:lnTo>
                  <a:lnTo>
                    <a:pt x="182899" y="176689"/>
                  </a:lnTo>
                  <a:lnTo>
                    <a:pt x="178032" y="178718"/>
                  </a:lnTo>
                  <a:lnTo>
                    <a:pt x="177403" y="180556"/>
                  </a:lnTo>
                  <a:lnTo>
                    <a:pt x="175384" y="183328"/>
                  </a:lnTo>
                  <a:lnTo>
                    <a:pt x="175260" y="184328"/>
                  </a:lnTo>
                  <a:lnTo>
                    <a:pt x="176136" y="185099"/>
                  </a:lnTo>
                  <a:lnTo>
                    <a:pt x="176308" y="186099"/>
                  </a:lnTo>
                  <a:lnTo>
                    <a:pt x="174527" y="189367"/>
                  </a:lnTo>
                  <a:lnTo>
                    <a:pt x="170964" y="191719"/>
                  </a:lnTo>
                  <a:lnTo>
                    <a:pt x="169288" y="191681"/>
                  </a:lnTo>
                  <a:lnTo>
                    <a:pt x="167249" y="189652"/>
                  </a:lnTo>
                  <a:lnTo>
                    <a:pt x="166364" y="189729"/>
                  </a:lnTo>
                  <a:lnTo>
                    <a:pt x="166011" y="190043"/>
                  </a:lnTo>
                  <a:lnTo>
                    <a:pt x="165992" y="190672"/>
                  </a:lnTo>
                  <a:lnTo>
                    <a:pt x="167164" y="193110"/>
                  </a:lnTo>
                  <a:lnTo>
                    <a:pt x="165011" y="194234"/>
                  </a:lnTo>
                  <a:lnTo>
                    <a:pt x="155638" y="197072"/>
                  </a:lnTo>
                  <a:lnTo>
                    <a:pt x="139684" y="194977"/>
                  </a:lnTo>
                  <a:lnTo>
                    <a:pt x="133369" y="192796"/>
                  </a:lnTo>
                  <a:lnTo>
                    <a:pt x="125568" y="189309"/>
                  </a:lnTo>
                  <a:lnTo>
                    <a:pt x="120929" y="188385"/>
                  </a:lnTo>
                  <a:lnTo>
                    <a:pt x="114348" y="188157"/>
                  </a:lnTo>
                  <a:lnTo>
                    <a:pt x="108938" y="183280"/>
                  </a:lnTo>
                  <a:lnTo>
                    <a:pt x="106432" y="180261"/>
                  </a:lnTo>
                  <a:lnTo>
                    <a:pt x="106232" y="179003"/>
                  </a:lnTo>
                  <a:lnTo>
                    <a:pt x="106518" y="177565"/>
                  </a:lnTo>
                  <a:lnTo>
                    <a:pt x="107080" y="176584"/>
                  </a:lnTo>
                  <a:lnTo>
                    <a:pt x="107918" y="176060"/>
                  </a:lnTo>
                  <a:lnTo>
                    <a:pt x="109699" y="176003"/>
                  </a:lnTo>
                  <a:lnTo>
                    <a:pt x="109937" y="175574"/>
                  </a:lnTo>
                  <a:lnTo>
                    <a:pt x="108575" y="173145"/>
                  </a:lnTo>
                  <a:lnTo>
                    <a:pt x="107270" y="173936"/>
                  </a:lnTo>
                  <a:lnTo>
                    <a:pt x="103794" y="177365"/>
                  </a:lnTo>
                  <a:lnTo>
                    <a:pt x="102241" y="177241"/>
                  </a:lnTo>
                  <a:lnTo>
                    <a:pt x="100203" y="175527"/>
                  </a:lnTo>
                  <a:lnTo>
                    <a:pt x="100127" y="173860"/>
                  </a:lnTo>
                  <a:lnTo>
                    <a:pt x="96155" y="173222"/>
                  </a:lnTo>
                  <a:lnTo>
                    <a:pt x="92697" y="171136"/>
                  </a:lnTo>
                  <a:lnTo>
                    <a:pt x="89259" y="168135"/>
                  </a:lnTo>
                  <a:lnTo>
                    <a:pt x="88744" y="166992"/>
                  </a:lnTo>
                  <a:lnTo>
                    <a:pt x="90402" y="165306"/>
                  </a:lnTo>
                  <a:lnTo>
                    <a:pt x="90078" y="164983"/>
                  </a:lnTo>
                  <a:lnTo>
                    <a:pt x="88830" y="164697"/>
                  </a:lnTo>
                  <a:lnTo>
                    <a:pt x="86325" y="165249"/>
                  </a:lnTo>
                  <a:lnTo>
                    <a:pt x="82544" y="169050"/>
                  </a:lnTo>
                  <a:lnTo>
                    <a:pt x="80915" y="169926"/>
                  </a:lnTo>
                  <a:lnTo>
                    <a:pt x="56217" y="170812"/>
                  </a:lnTo>
                  <a:lnTo>
                    <a:pt x="49949" y="171202"/>
                  </a:lnTo>
                  <a:lnTo>
                    <a:pt x="48739" y="171783"/>
                  </a:lnTo>
                  <a:lnTo>
                    <a:pt x="47653" y="169316"/>
                  </a:lnTo>
                  <a:lnTo>
                    <a:pt x="46682" y="163792"/>
                  </a:lnTo>
                  <a:lnTo>
                    <a:pt x="46320" y="160144"/>
                  </a:lnTo>
                  <a:lnTo>
                    <a:pt x="46568" y="158372"/>
                  </a:lnTo>
                  <a:lnTo>
                    <a:pt x="47435" y="156248"/>
                  </a:lnTo>
                  <a:lnTo>
                    <a:pt x="48778" y="156610"/>
                  </a:lnTo>
                  <a:lnTo>
                    <a:pt x="50054" y="158296"/>
                  </a:lnTo>
                  <a:lnTo>
                    <a:pt x="51216" y="160687"/>
                  </a:lnTo>
                  <a:lnTo>
                    <a:pt x="52540" y="161849"/>
                  </a:lnTo>
                  <a:lnTo>
                    <a:pt x="61160" y="158934"/>
                  </a:lnTo>
                  <a:lnTo>
                    <a:pt x="64665" y="156972"/>
                  </a:lnTo>
                  <a:lnTo>
                    <a:pt x="66151" y="155115"/>
                  </a:lnTo>
                  <a:lnTo>
                    <a:pt x="67904" y="151933"/>
                  </a:lnTo>
                  <a:lnTo>
                    <a:pt x="69761" y="150304"/>
                  </a:lnTo>
                  <a:lnTo>
                    <a:pt x="70647" y="148771"/>
                  </a:lnTo>
                  <a:lnTo>
                    <a:pt x="72390" y="143885"/>
                  </a:lnTo>
                  <a:lnTo>
                    <a:pt x="73590" y="141618"/>
                  </a:lnTo>
                  <a:lnTo>
                    <a:pt x="75038" y="139932"/>
                  </a:lnTo>
                  <a:lnTo>
                    <a:pt x="76714" y="138846"/>
                  </a:lnTo>
                  <a:lnTo>
                    <a:pt x="80524" y="138074"/>
                  </a:lnTo>
                  <a:lnTo>
                    <a:pt x="78019" y="136922"/>
                  </a:lnTo>
                  <a:lnTo>
                    <a:pt x="75619" y="136922"/>
                  </a:lnTo>
                  <a:lnTo>
                    <a:pt x="67485" y="142094"/>
                  </a:lnTo>
                  <a:lnTo>
                    <a:pt x="64751" y="142094"/>
                  </a:lnTo>
                  <a:lnTo>
                    <a:pt x="64865" y="141284"/>
                  </a:lnTo>
                  <a:lnTo>
                    <a:pt x="66018" y="139827"/>
                  </a:lnTo>
                  <a:lnTo>
                    <a:pt x="68818" y="137303"/>
                  </a:lnTo>
                  <a:lnTo>
                    <a:pt x="66894" y="137112"/>
                  </a:lnTo>
                  <a:lnTo>
                    <a:pt x="66161" y="135969"/>
                  </a:lnTo>
                  <a:lnTo>
                    <a:pt x="66075" y="133560"/>
                  </a:lnTo>
                  <a:lnTo>
                    <a:pt x="67504" y="129664"/>
                  </a:lnTo>
                  <a:lnTo>
                    <a:pt x="74133" y="124520"/>
                  </a:lnTo>
                  <a:lnTo>
                    <a:pt x="76428" y="123758"/>
                  </a:lnTo>
                  <a:lnTo>
                    <a:pt x="77124" y="122739"/>
                  </a:lnTo>
                  <a:lnTo>
                    <a:pt x="76257" y="121910"/>
                  </a:lnTo>
                  <a:lnTo>
                    <a:pt x="74866" y="121406"/>
                  </a:lnTo>
                  <a:lnTo>
                    <a:pt x="68199" y="126711"/>
                  </a:lnTo>
                  <a:lnTo>
                    <a:pt x="63341" y="128540"/>
                  </a:lnTo>
                  <a:lnTo>
                    <a:pt x="61903" y="128187"/>
                  </a:lnTo>
                  <a:lnTo>
                    <a:pt x="59388" y="126140"/>
                  </a:lnTo>
                  <a:lnTo>
                    <a:pt x="58579" y="125216"/>
                  </a:lnTo>
                  <a:lnTo>
                    <a:pt x="57493" y="122863"/>
                  </a:lnTo>
                  <a:lnTo>
                    <a:pt x="57626" y="121444"/>
                  </a:lnTo>
                  <a:lnTo>
                    <a:pt x="59931" y="117272"/>
                  </a:lnTo>
                  <a:lnTo>
                    <a:pt x="59560" y="116462"/>
                  </a:lnTo>
                  <a:lnTo>
                    <a:pt x="57969" y="116053"/>
                  </a:lnTo>
                  <a:lnTo>
                    <a:pt x="53692" y="112204"/>
                  </a:lnTo>
                  <a:lnTo>
                    <a:pt x="46930" y="112595"/>
                  </a:lnTo>
                  <a:lnTo>
                    <a:pt x="30175" y="110357"/>
                  </a:lnTo>
                  <a:lnTo>
                    <a:pt x="26708" y="111309"/>
                  </a:lnTo>
                  <a:lnTo>
                    <a:pt x="21002" y="114614"/>
                  </a:lnTo>
                  <a:lnTo>
                    <a:pt x="17554" y="115700"/>
                  </a:lnTo>
                  <a:lnTo>
                    <a:pt x="15964" y="114986"/>
                  </a:lnTo>
                  <a:lnTo>
                    <a:pt x="14516" y="113233"/>
                  </a:lnTo>
                  <a:lnTo>
                    <a:pt x="13202" y="110881"/>
                  </a:lnTo>
                  <a:lnTo>
                    <a:pt x="12020" y="107899"/>
                  </a:lnTo>
                  <a:lnTo>
                    <a:pt x="12525" y="105832"/>
                  </a:lnTo>
                  <a:lnTo>
                    <a:pt x="14735" y="104651"/>
                  </a:lnTo>
                  <a:lnTo>
                    <a:pt x="16355" y="104089"/>
                  </a:lnTo>
                  <a:lnTo>
                    <a:pt x="20917" y="104804"/>
                  </a:lnTo>
                  <a:lnTo>
                    <a:pt x="26479" y="102718"/>
                  </a:lnTo>
                  <a:lnTo>
                    <a:pt x="30023" y="102280"/>
                  </a:lnTo>
                  <a:lnTo>
                    <a:pt x="31042" y="101946"/>
                  </a:lnTo>
                  <a:lnTo>
                    <a:pt x="33128" y="99727"/>
                  </a:lnTo>
                  <a:lnTo>
                    <a:pt x="34157" y="99165"/>
                  </a:lnTo>
                  <a:lnTo>
                    <a:pt x="35757" y="99946"/>
                  </a:lnTo>
                  <a:lnTo>
                    <a:pt x="36538" y="101451"/>
                  </a:lnTo>
                  <a:lnTo>
                    <a:pt x="42129" y="99108"/>
                  </a:lnTo>
                  <a:lnTo>
                    <a:pt x="44053" y="97936"/>
                  </a:lnTo>
                  <a:lnTo>
                    <a:pt x="44272" y="97203"/>
                  </a:lnTo>
                  <a:lnTo>
                    <a:pt x="45110" y="96364"/>
                  </a:lnTo>
                  <a:lnTo>
                    <a:pt x="47892" y="97631"/>
                  </a:lnTo>
                  <a:lnTo>
                    <a:pt x="50149" y="97669"/>
                  </a:lnTo>
                  <a:lnTo>
                    <a:pt x="52959" y="96793"/>
                  </a:lnTo>
                  <a:lnTo>
                    <a:pt x="57931" y="96412"/>
                  </a:lnTo>
                  <a:lnTo>
                    <a:pt x="69066" y="96212"/>
                  </a:lnTo>
                  <a:lnTo>
                    <a:pt x="70733" y="94297"/>
                  </a:lnTo>
                  <a:lnTo>
                    <a:pt x="71514" y="92602"/>
                  </a:lnTo>
                  <a:lnTo>
                    <a:pt x="72495" y="88287"/>
                  </a:lnTo>
                  <a:lnTo>
                    <a:pt x="72057" y="87401"/>
                  </a:lnTo>
                  <a:lnTo>
                    <a:pt x="65113" y="91373"/>
                  </a:lnTo>
                  <a:lnTo>
                    <a:pt x="63522" y="91307"/>
                  </a:lnTo>
                  <a:lnTo>
                    <a:pt x="55474" y="89202"/>
                  </a:lnTo>
                  <a:lnTo>
                    <a:pt x="52569" y="86820"/>
                  </a:lnTo>
                  <a:lnTo>
                    <a:pt x="53521" y="84906"/>
                  </a:lnTo>
                  <a:lnTo>
                    <a:pt x="57788" y="80772"/>
                  </a:lnTo>
                  <a:lnTo>
                    <a:pt x="62189" y="77457"/>
                  </a:lnTo>
                  <a:lnTo>
                    <a:pt x="68666" y="73857"/>
                  </a:lnTo>
                  <a:lnTo>
                    <a:pt x="70180" y="72457"/>
                  </a:lnTo>
                  <a:lnTo>
                    <a:pt x="70342" y="70790"/>
                  </a:lnTo>
                  <a:lnTo>
                    <a:pt x="66018" y="67828"/>
                  </a:lnTo>
                  <a:lnTo>
                    <a:pt x="57855" y="68647"/>
                  </a:lnTo>
                  <a:lnTo>
                    <a:pt x="55759" y="65132"/>
                  </a:lnTo>
                  <a:lnTo>
                    <a:pt x="48968" y="63046"/>
                  </a:lnTo>
                  <a:lnTo>
                    <a:pt x="44453" y="64351"/>
                  </a:lnTo>
                  <a:lnTo>
                    <a:pt x="42053" y="62217"/>
                  </a:lnTo>
                  <a:lnTo>
                    <a:pt x="36186" y="65170"/>
                  </a:lnTo>
                  <a:lnTo>
                    <a:pt x="23289" y="69428"/>
                  </a:lnTo>
                  <a:lnTo>
                    <a:pt x="18155" y="72371"/>
                  </a:lnTo>
                  <a:lnTo>
                    <a:pt x="15392" y="73352"/>
                  </a:lnTo>
                  <a:lnTo>
                    <a:pt x="12211" y="70952"/>
                  </a:lnTo>
                  <a:lnTo>
                    <a:pt x="6725" y="68237"/>
                  </a:lnTo>
                  <a:lnTo>
                    <a:pt x="552" y="67389"/>
                  </a:lnTo>
                  <a:lnTo>
                    <a:pt x="0" y="65789"/>
                  </a:lnTo>
                  <a:lnTo>
                    <a:pt x="3600" y="60884"/>
                  </a:lnTo>
                  <a:lnTo>
                    <a:pt x="6067" y="59988"/>
                  </a:lnTo>
                  <a:lnTo>
                    <a:pt x="8544" y="60446"/>
                  </a:lnTo>
                  <a:lnTo>
                    <a:pt x="13278" y="63865"/>
                  </a:lnTo>
                  <a:lnTo>
                    <a:pt x="16545" y="64941"/>
                  </a:lnTo>
                  <a:lnTo>
                    <a:pt x="12449" y="59912"/>
                  </a:lnTo>
                  <a:lnTo>
                    <a:pt x="12554" y="57979"/>
                  </a:lnTo>
                  <a:lnTo>
                    <a:pt x="12240" y="55074"/>
                  </a:lnTo>
                  <a:lnTo>
                    <a:pt x="10982" y="53826"/>
                  </a:lnTo>
                  <a:lnTo>
                    <a:pt x="9725" y="50606"/>
                  </a:lnTo>
                  <a:lnTo>
                    <a:pt x="10239" y="49521"/>
                  </a:lnTo>
                  <a:lnTo>
                    <a:pt x="11849" y="49130"/>
                  </a:lnTo>
                  <a:lnTo>
                    <a:pt x="15145" y="50225"/>
                  </a:lnTo>
                  <a:lnTo>
                    <a:pt x="22984" y="55807"/>
                  </a:lnTo>
                  <a:lnTo>
                    <a:pt x="26832" y="54816"/>
                  </a:lnTo>
                  <a:lnTo>
                    <a:pt x="28937" y="52759"/>
                  </a:lnTo>
                  <a:lnTo>
                    <a:pt x="31823" y="51235"/>
                  </a:lnTo>
                  <a:lnTo>
                    <a:pt x="31004" y="50444"/>
                  </a:lnTo>
                  <a:lnTo>
                    <a:pt x="24232" y="50349"/>
                  </a:lnTo>
                  <a:lnTo>
                    <a:pt x="20603" y="49206"/>
                  </a:lnTo>
                  <a:lnTo>
                    <a:pt x="18774" y="47568"/>
                  </a:lnTo>
                  <a:lnTo>
                    <a:pt x="17183" y="44777"/>
                  </a:lnTo>
                  <a:lnTo>
                    <a:pt x="17745" y="43491"/>
                  </a:lnTo>
                  <a:lnTo>
                    <a:pt x="19631" y="42462"/>
                  </a:lnTo>
                  <a:lnTo>
                    <a:pt x="25413" y="42767"/>
                  </a:lnTo>
                  <a:lnTo>
                    <a:pt x="21603" y="37900"/>
                  </a:lnTo>
                  <a:lnTo>
                    <a:pt x="18955" y="35100"/>
                  </a:lnTo>
                  <a:lnTo>
                    <a:pt x="18669" y="33747"/>
                  </a:lnTo>
                  <a:lnTo>
                    <a:pt x="18850" y="32052"/>
                  </a:lnTo>
                  <a:lnTo>
                    <a:pt x="19202" y="30909"/>
                  </a:lnTo>
                  <a:lnTo>
                    <a:pt x="19745" y="30337"/>
                  </a:lnTo>
                  <a:lnTo>
                    <a:pt x="26375" y="33195"/>
                  </a:lnTo>
                  <a:lnTo>
                    <a:pt x="27832" y="33309"/>
                  </a:lnTo>
                  <a:lnTo>
                    <a:pt x="26489" y="31471"/>
                  </a:lnTo>
                  <a:lnTo>
                    <a:pt x="23574" y="28756"/>
                  </a:lnTo>
                  <a:lnTo>
                    <a:pt x="23451" y="27737"/>
                  </a:lnTo>
                  <a:lnTo>
                    <a:pt x="24679" y="26908"/>
                  </a:lnTo>
                  <a:lnTo>
                    <a:pt x="25279" y="25356"/>
                  </a:lnTo>
                  <a:lnTo>
                    <a:pt x="25337" y="24079"/>
                  </a:lnTo>
                  <a:lnTo>
                    <a:pt x="27346" y="22974"/>
                  </a:lnTo>
                  <a:lnTo>
                    <a:pt x="29385" y="22927"/>
                  </a:lnTo>
                  <a:lnTo>
                    <a:pt x="31432" y="23936"/>
                  </a:lnTo>
                  <a:lnTo>
                    <a:pt x="37776" y="29232"/>
                  </a:lnTo>
                  <a:lnTo>
                    <a:pt x="38681" y="30718"/>
                  </a:lnTo>
                  <a:lnTo>
                    <a:pt x="38986" y="32671"/>
                  </a:lnTo>
                  <a:lnTo>
                    <a:pt x="38671" y="35100"/>
                  </a:lnTo>
                  <a:lnTo>
                    <a:pt x="38938" y="36071"/>
                  </a:lnTo>
                  <a:lnTo>
                    <a:pt x="41415" y="35242"/>
                  </a:lnTo>
                  <a:lnTo>
                    <a:pt x="43396" y="36262"/>
                  </a:lnTo>
                  <a:lnTo>
                    <a:pt x="44377" y="35985"/>
                  </a:lnTo>
                  <a:lnTo>
                    <a:pt x="46844" y="32337"/>
                  </a:lnTo>
                  <a:lnTo>
                    <a:pt x="48539" y="33204"/>
                  </a:lnTo>
                  <a:lnTo>
                    <a:pt x="49559" y="34909"/>
                  </a:lnTo>
                  <a:lnTo>
                    <a:pt x="49882" y="36452"/>
                  </a:lnTo>
                  <a:lnTo>
                    <a:pt x="50035" y="38567"/>
                  </a:lnTo>
                  <a:lnTo>
                    <a:pt x="49597" y="42967"/>
                  </a:lnTo>
                  <a:lnTo>
                    <a:pt x="49711" y="43586"/>
                  </a:lnTo>
                  <a:lnTo>
                    <a:pt x="51435" y="41100"/>
                  </a:lnTo>
                  <a:lnTo>
                    <a:pt x="54369" y="40910"/>
                  </a:lnTo>
                  <a:lnTo>
                    <a:pt x="54750" y="39662"/>
                  </a:lnTo>
                  <a:lnTo>
                    <a:pt x="54835" y="35033"/>
                  </a:lnTo>
                  <a:lnTo>
                    <a:pt x="54597" y="31109"/>
                  </a:lnTo>
                  <a:lnTo>
                    <a:pt x="54273" y="30309"/>
                  </a:lnTo>
                  <a:lnTo>
                    <a:pt x="44615" y="24860"/>
                  </a:lnTo>
                  <a:lnTo>
                    <a:pt x="42939" y="23565"/>
                  </a:lnTo>
                  <a:lnTo>
                    <a:pt x="40834" y="20879"/>
                  </a:lnTo>
                  <a:lnTo>
                    <a:pt x="41262" y="19526"/>
                  </a:lnTo>
                  <a:lnTo>
                    <a:pt x="43148" y="18317"/>
                  </a:lnTo>
                  <a:lnTo>
                    <a:pt x="45977" y="17831"/>
                  </a:lnTo>
                  <a:lnTo>
                    <a:pt x="52559" y="17897"/>
                  </a:lnTo>
                  <a:lnTo>
                    <a:pt x="53226" y="17326"/>
                  </a:lnTo>
                  <a:lnTo>
                    <a:pt x="51949" y="15907"/>
                  </a:lnTo>
                  <a:lnTo>
                    <a:pt x="48911" y="14992"/>
                  </a:lnTo>
                  <a:lnTo>
                    <a:pt x="48196" y="14164"/>
                  </a:lnTo>
                  <a:lnTo>
                    <a:pt x="47835" y="12583"/>
                  </a:lnTo>
                  <a:lnTo>
                    <a:pt x="44225" y="13449"/>
                  </a:lnTo>
                  <a:lnTo>
                    <a:pt x="40196" y="13487"/>
                  </a:lnTo>
                  <a:lnTo>
                    <a:pt x="36319" y="12516"/>
                  </a:lnTo>
                  <a:lnTo>
                    <a:pt x="36243" y="11287"/>
                  </a:lnTo>
                  <a:lnTo>
                    <a:pt x="37767" y="9477"/>
                  </a:lnTo>
                  <a:lnTo>
                    <a:pt x="40938" y="6477"/>
                  </a:lnTo>
                  <a:lnTo>
                    <a:pt x="42405" y="5725"/>
                  </a:lnTo>
                  <a:lnTo>
                    <a:pt x="46834" y="6248"/>
                  </a:lnTo>
                  <a:lnTo>
                    <a:pt x="51225" y="5401"/>
                  </a:lnTo>
                  <a:lnTo>
                    <a:pt x="54788" y="6429"/>
                  </a:lnTo>
                  <a:lnTo>
                    <a:pt x="57617" y="9401"/>
                  </a:lnTo>
                  <a:lnTo>
                    <a:pt x="61627" y="14621"/>
                  </a:lnTo>
                  <a:lnTo>
                    <a:pt x="67056" y="17945"/>
                  </a:lnTo>
                  <a:lnTo>
                    <a:pt x="67561" y="18993"/>
                  </a:lnTo>
                  <a:lnTo>
                    <a:pt x="70447" y="21708"/>
                  </a:lnTo>
                  <a:lnTo>
                    <a:pt x="76200" y="29004"/>
                  </a:lnTo>
                  <a:lnTo>
                    <a:pt x="82039" y="33223"/>
                  </a:lnTo>
                  <a:lnTo>
                    <a:pt x="82305" y="34300"/>
                  </a:lnTo>
                  <a:lnTo>
                    <a:pt x="81344" y="35557"/>
                  </a:lnTo>
                  <a:lnTo>
                    <a:pt x="79095" y="37033"/>
                  </a:lnTo>
                  <a:lnTo>
                    <a:pt x="79610" y="37843"/>
                  </a:lnTo>
                  <a:lnTo>
                    <a:pt x="82544" y="38919"/>
                  </a:lnTo>
                  <a:lnTo>
                    <a:pt x="84658" y="41758"/>
                  </a:lnTo>
                  <a:lnTo>
                    <a:pt x="84801" y="42996"/>
                  </a:lnTo>
                  <a:lnTo>
                    <a:pt x="82887" y="51759"/>
                  </a:lnTo>
                  <a:lnTo>
                    <a:pt x="81867" y="53616"/>
                  </a:lnTo>
                  <a:lnTo>
                    <a:pt x="80705" y="54597"/>
                  </a:lnTo>
                  <a:lnTo>
                    <a:pt x="75314" y="52950"/>
                  </a:lnTo>
                  <a:lnTo>
                    <a:pt x="76590" y="55731"/>
                  </a:lnTo>
                  <a:lnTo>
                    <a:pt x="80448" y="58683"/>
                  </a:lnTo>
                  <a:lnTo>
                    <a:pt x="81315" y="60331"/>
                  </a:lnTo>
                  <a:lnTo>
                    <a:pt x="80743" y="61951"/>
                  </a:lnTo>
                  <a:lnTo>
                    <a:pt x="81162" y="62322"/>
                  </a:lnTo>
                  <a:lnTo>
                    <a:pt x="82572" y="61455"/>
                  </a:lnTo>
                  <a:lnTo>
                    <a:pt x="83163" y="62370"/>
                  </a:lnTo>
                  <a:lnTo>
                    <a:pt x="82915" y="65065"/>
                  </a:lnTo>
                  <a:lnTo>
                    <a:pt x="82315" y="67304"/>
                  </a:lnTo>
                  <a:lnTo>
                    <a:pt x="81353" y="69075"/>
                  </a:lnTo>
                  <a:lnTo>
                    <a:pt x="81639" y="69847"/>
                  </a:lnTo>
                  <a:lnTo>
                    <a:pt x="83144" y="69609"/>
                  </a:lnTo>
                  <a:lnTo>
                    <a:pt x="84553" y="70066"/>
                  </a:lnTo>
                  <a:lnTo>
                    <a:pt x="86763" y="72514"/>
                  </a:lnTo>
                  <a:lnTo>
                    <a:pt x="88554" y="79972"/>
                  </a:lnTo>
                  <a:lnTo>
                    <a:pt x="89440" y="82372"/>
                  </a:lnTo>
                  <a:lnTo>
                    <a:pt x="90088" y="80239"/>
                  </a:lnTo>
                  <a:lnTo>
                    <a:pt x="90887" y="74800"/>
                  </a:lnTo>
                  <a:lnTo>
                    <a:pt x="91640" y="72019"/>
                  </a:lnTo>
                  <a:lnTo>
                    <a:pt x="92354" y="71895"/>
                  </a:lnTo>
                  <a:lnTo>
                    <a:pt x="92964" y="70980"/>
                  </a:lnTo>
                  <a:lnTo>
                    <a:pt x="93478" y="69266"/>
                  </a:lnTo>
                  <a:lnTo>
                    <a:pt x="94526" y="63208"/>
                  </a:lnTo>
                  <a:lnTo>
                    <a:pt x="98145" y="58607"/>
                  </a:lnTo>
                  <a:lnTo>
                    <a:pt x="99869" y="57188"/>
                  </a:lnTo>
                  <a:lnTo>
                    <a:pt x="101498" y="56883"/>
                  </a:lnTo>
                  <a:lnTo>
                    <a:pt x="102280" y="57455"/>
                  </a:lnTo>
                  <a:lnTo>
                    <a:pt x="104994" y="62284"/>
                  </a:lnTo>
                  <a:lnTo>
                    <a:pt x="106642" y="63094"/>
                  </a:lnTo>
                  <a:lnTo>
                    <a:pt x="107480" y="62836"/>
                  </a:lnTo>
                  <a:lnTo>
                    <a:pt x="108642" y="59550"/>
                  </a:lnTo>
                  <a:lnTo>
                    <a:pt x="110109" y="53245"/>
                  </a:lnTo>
                  <a:lnTo>
                    <a:pt x="110442" y="46177"/>
                  </a:lnTo>
                  <a:lnTo>
                    <a:pt x="109652" y="38338"/>
                  </a:lnTo>
                  <a:lnTo>
                    <a:pt x="110109" y="32718"/>
                  </a:lnTo>
                  <a:lnTo>
                    <a:pt x="111833" y="29356"/>
                  </a:lnTo>
                  <a:lnTo>
                    <a:pt x="114090" y="28318"/>
                  </a:lnTo>
                  <a:lnTo>
                    <a:pt x="116900" y="29613"/>
                  </a:lnTo>
                  <a:lnTo>
                    <a:pt x="118948" y="31671"/>
                  </a:lnTo>
                  <a:lnTo>
                    <a:pt x="122987" y="39481"/>
                  </a:lnTo>
                  <a:lnTo>
                    <a:pt x="126254" y="43567"/>
                  </a:lnTo>
                  <a:lnTo>
                    <a:pt x="129054" y="47930"/>
                  </a:lnTo>
                  <a:lnTo>
                    <a:pt x="130502" y="49349"/>
                  </a:lnTo>
                  <a:lnTo>
                    <a:pt x="133283" y="50063"/>
                  </a:lnTo>
                  <a:lnTo>
                    <a:pt x="134026" y="49778"/>
                  </a:lnTo>
                  <a:lnTo>
                    <a:pt x="134521" y="48778"/>
                  </a:lnTo>
                  <a:lnTo>
                    <a:pt x="134779" y="47044"/>
                  </a:lnTo>
                  <a:lnTo>
                    <a:pt x="134179" y="35890"/>
                  </a:lnTo>
                  <a:lnTo>
                    <a:pt x="134960" y="32414"/>
                  </a:lnTo>
                  <a:lnTo>
                    <a:pt x="136141" y="29928"/>
                  </a:lnTo>
                  <a:lnTo>
                    <a:pt x="141151" y="28470"/>
                  </a:lnTo>
                  <a:lnTo>
                    <a:pt x="143885" y="26908"/>
                  </a:lnTo>
                  <a:lnTo>
                    <a:pt x="146542" y="24346"/>
                  </a:lnTo>
                  <a:lnTo>
                    <a:pt x="148742" y="22965"/>
                  </a:lnTo>
                  <a:lnTo>
                    <a:pt x="150495" y="22784"/>
                  </a:lnTo>
                  <a:lnTo>
                    <a:pt x="152314" y="23784"/>
                  </a:lnTo>
                  <a:lnTo>
                    <a:pt x="154229" y="25965"/>
                  </a:lnTo>
                  <a:lnTo>
                    <a:pt x="157201" y="30213"/>
                  </a:lnTo>
                  <a:lnTo>
                    <a:pt x="160944" y="37233"/>
                  </a:lnTo>
                  <a:lnTo>
                    <a:pt x="165706" y="42453"/>
                  </a:lnTo>
                  <a:lnTo>
                    <a:pt x="168192" y="50721"/>
                  </a:lnTo>
                  <a:lnTo>
                    <a:pt x="168726" y="52111"/>
                  </a:lnTo>
                  <a:lnTo>
                    <a:pt x="169316" y="52273"/>
                  </a:lnTo>
                  <a:lnTo>
                    <a:pt x="169945" y="51197"/>
                  </a:lnTo>
                  <a:lnTo>
                    <a:pt x="170345" y="49682"/>
                  </a:lnTo>
                  <a:lnTo>
                    <a:pt x="170459" y="46006"/>
                  </a:lnTo>
                  <a:lnTo>
                    <a:pt x="169126" y="41129"/>
                  </a:lnTo>
                  <a:lnTo>
                    <a:pt x="164678" y="28775"/>
                  </a:lnTo>
                  <a:lnTo>
                    <a:pt x="164602" y="26422"/>
                  </a:lnTo>
                  <a:lnTo>
                    <a:pt x="165163" y="24536"/>
                  </a:lnTo>
                  <a:lnTo>
                    <a:pt x="168297" y="24327"/>
                  </a:lnTo>
                  <a:lnTo>
                    <a:pt x="175593" y="25470"/>
                  </a:lnTo>
                  <a:lnTo>
                    <a:pt x="177917" y="27394"/>
                  </a:lnTo>
                  <a:lnTo>
                    <a:pt x="182880" y="34957"/>
                  </a:lnTo>
                  <a:lnTo>
                    <a:pt x="184271" y="36786"/>
                  </a:lnTo>
                  <a:lnTo>
                    <a:pt x="185118" y="37243"/>
                  </a:lnTo>
                  <a:lnTo>
                    <a:pt x="185433" y="36328"/>
                  </a:lnTo>
                  <a:lnTo>
                    <a:pt x="187357" y="34928"/>
                  </a:lnTo>
                  <a:lnTo>
                    <a:pt x="188681" y="33233"/>
                  </a:lnTo>
                  <a:lnTo>
                    <a:pt x="190900" y="29061"/>
                  </a:lnTo>
                  <a:lnTo>
                    <a:pt x="195748" y="21536"/>
                  </a:lnTo>
                  <a:lnTo>
                    <a:pt x="196758" y="21317"/>
                  </a:lnTo>
                  <a:lnTo>
                    <a:pt x="198168" y="21908"/>
                  </a:lnTo>
                  <a:lnTo>
                    <a:pt x="200654" y="23879"/>
                  </a:lnTo>
                  <a:lnTo>
                    <a:pt x="201835" y="25460"/>
                  </a:lnTo>
                  <a:lnTo>
                    <a:pt x="204168" y="26660"/>
                  </a:lnTo>
                  <a:lnTo>
                    <a:pt x="206559" y="26241"/>
                  </a:lnTo>
                  <a:lnTo>
                    <a:pt x="209864" y="23603"/>
                  </a:lnTo>
                  <a:lnTo>
                    <a:pt x="213608" y="21984"/>
                  </a:lnTo>
                  <a:lnTo>
                    <a:pt x="214884" y="18240"/>
                  </a:lnTo>
                  <a:lnTo>
                    <a:pt x="215122" y="16526"/>
                  </a:lnTo>
                  <a:lnTo>
                    <a:pt x="212112" y="5315"/>
                  </a:lnTo>
                  <a:lnTo>
                    <a:pt x="213379" y="3010"/>
                  </a:lnTo>
                  <a:lnTo>
                    <a:pt x="219904" y="219"/>
                  </a:lnTo>
                  <a:lnTo>
                    <a:pt x="225609" y="0"/>
                  </a:lnTo>
                  <a:lnTo>
                    <a:pt x="226962" y="771"/>
                  </a:lnTo>
                  <a:lnTo>
                    <a:pt x="230553" y="6248"/>
                  </a:lnTo>
                  <a:lnTo>
                    <a:pt x="232991" y="8992"/>
                  </a:lnTo>
                  <a:lnTo>
                    <a:pt x="234220" y="11192"/>
                  </a:lnTo>
                  <a:lnTo>
                    <a:pt x="234515" y="16040"/>
                  </a:lnTo>
                  <a:lnTo>
                    <a:pt x="235991" y="17821"/>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11" name="Freeform: Shape 110">
              <a:extLst>
                <a:ext uri="{FF2B5EF4-FFF2-40B4-BE49-F238E27FC236}">
                  <a16:creationId xmlns:a16="http://schemas.microsoft.com/office/drawing/2014/main" id="{6A85860F-20D8-4A02-A6A3-3A8F7B8FE0D1}"/>
                </a:ext>
              </a:extLst>
            </p:cNvPr>
            <p:cNvSpPr/>
            <p:nvPr/>
          </p:nvSpPr>
          <p:spPr>
            <a:xfrm>
              <a:off x="6684943" y="3024105"/>
              <a:ext cx="672956" cy="795310"/>
            </a:xfrm>
            <a:custGeom>
              <a:avLst/>
              <a:gdLst>
                <a:gd name="connsiteX0" fmla="*/ 189024 w 314325"/>
                <a:gd name="connsiteY0" fmla="*/ 21745 h 371475"/>
                <a:gd name="connsiteX1" fmla="*/ 188481 w 314325"/>
                <a:gd name="connsiteY1" fmla="*/ 23965 h 371475"/>
                <a:gd name="connsiteX2" fmla="*/ 187347 w 314325"/>
                <a:gd name="connsiteY2" fmla="*/ 24517 h 371475"/>
                <a:gd name="connsiteX3" fmla="*/ 185366 w 314325"/>
                <a:gd name="connsiteY3" fmla="*/ 25813 h 371475"/>
                <a:gd name="connsiteX4" fmla="*/ 183099 w 314325"/>
                <a:gd name="connsiteY4" fmla="*/ 27584 h 371475"/>
                <a:gd name="connsiteX5" fmla="*/ 180985 w 314325"/>
                <a:gd name="connsiteY5" fmla="*/ 29575 h 371475"/>
                <a:gd name="connsiteX6" fmla="*/ 180413 w 314325"/>
                <a:gd name="connsiteY6" fmla="*/ 31737 h 371475"/>
                <a:gd name="connsiteX7" fmla="*/ 180994 w 314325"/>
                <a:gd name="connsiteY7" fmla="*/ 33147 h 371475"/>
                <a:gd name="connsiteX8" fmla="*/ 181565 w 314325"/>
                <a:gd name="connsiteY8" fmla="*/ 33633 h 371475"/>
                <a:gd name="connsiteX9" fmla="*/ 182337 w 314325"/>
                <a:gd name="connsiteY9" fmla="*/ 33204 h 371475"/>
                <a:gd name="connsiteX10" fmla="*/ 183461 w 314325"/>
                <a:gd name="connsiteY10" fmla="*/ 33471 h 371475"/>
                <a:gd name="connsiteX11" fmla="*/ 184870 w 314325"/>
                <a:gd name="connsiteY11" fmla="*/ 34242 h 371475"/>
                <a:gd name="connsiteX12" fmla="*/ 187223 w 314325"/>
                <a:gd name="connsiteY12" fmla="*/ 34995 h 371475"/>
                <a:gd name="connsiteX13" fmla="*/ 187290 w 314325"/>
                <a:gd name="connsiteY13" fmla="*/ 35738 h 371475"/>
                <a:gd name="connsiteX14" fmla="*/ 186795 w 314325"/>
                <a:gd name="connsiteY14" fmla="*/ 36690 h 371475"/>
                <a:gd name="connsiteX15" fmla="*/ 184966 w 314325"/>
                <a:gd name="connsiteY15" fmla="*/ 38376 h 371475"/>
                <a:gd name="connsiteX16" fmla="*/ 183318 w 314325"/>
                <a:gd name="connsiteY16" fmla="*/ 40281 h 371475"/>
                <a:gd name="connsiteX17" fmla="*/ 183156 w 314325"/>
                <a:gd name="connsiteY17" fmla="*/ 41443 h 371475"/>
                <a:gd name="connsiteX18" fmla="*/ 183356 w 314325"/>
                <a:gd name="connsiteY18" fmla="*/ 42291 h 371475"/>
                <a:gd name="connsiteX19" fmla="*/ 183927 w 314325"/>
                <a:gd name="connsiteY19" fmla="*/ 42805 h 371475"/>
                <a:gd name="connsiteX20" fmla="*/ 186366 w 314325"/>
                <a:gd name="connsiteY20" fmla="*/ 42577 h 371475"/>
                <a:gd name="connsiteX21" fmla="*/ 186728 w 314325"/>
                <a:gd name="connsiteY21" fmla="*/ 43272 h 371475"/>
                <a:gd name="connsiteX22" fmla="*/ 185537 w 314325"/>
                <a:gd name="connsiteY22" fmla="*/ 48158 h 371475"/>
                <a:gd name="connsiteX23" fmla="*/ 185909 w 314325"/>
                <a:gd name="connsiteY23" fmla="*/ 48987 h 371475"/>
                <a:gd name="connsiteX24" fmla="*/ 188052 w 314325"/>
                <a:gd name="connsiteY24" fmla="*/ 49768 h 371475"/>
                <a:gd name="connsiteX25" fmla="*/ 189614 w 314325"/>
                <a:gd name="connsiteY25" fmla="*/ 50940 h 371475"/>
                <a:gd name="connsiteX26" fmla="*/ 192539 w 314325"/>
                <a:gd name="connsiteY26" fmla="*/ 54026 h 371475"/>
                <a:gd name="connsiteX27" fmla="*/ 193700 w 314325"/>
                <a:gd name="connsiteY27" fmla="*/ 56521 h 371475"/>
                <a:gd name="connsiteX28" fmla="*/ 192900 w 314325"/>
                <a:gd name="connsiteY28" fmla="*/ 57360 h 371475"/>
                <a:gd name="connsiteX29" fmla="*/ 191062 w 314325"/>
                <a:gd name="connsiteY29" fmla="*/ 57769 h 371475"/>
                <a:gd name="connsiteX30" fmla="*/ 189567 w 314325"/>
                <a:gd name="connsiteY30" fmla="*/ 57560 h 371475"/>
                <a:gd name="connsiteX31" fmla="*/ 191262 w 314325"/>
                <a:gd name="connsiteY31" fmla="*/ 56055 h 371475"/>
                <a:gd name="connsiteX32" fmla="*/ 187119 w 314325"/>
                <a:gd name="connsiteY32" fmla="*/ 50568 h 371475"/>
                <a:gd name="connsiteX33" fmla="*/ 185242 w 314325"/>
                <a:gd name="connsiteY33" fmla="*/ 50578 h 371475"/>
                <a:gd name="connsiteX34" fmla="*/ 182756 w 314325"/>
                <a:gd name="connsiteY34" fmla="*/ 52902 h 371475"/>
                <a:gd name="connsiteX35" fmla="*/ 175841 w 314325"/>
                <a:gd name="connsiteY35" fmla="*/ 50549 h 371475"/>
                <a:gd name="connsiteX36" fmla="*/ 174517 w 314325"/>
                <a:gd name="connsiteY36" fmla="*/ 51502 h 371475"/>
                <a:gd name="connsiteX37" fmla="*/ 173536 w 314325"/>
                <a:gd name="connsiteY37" fmla="*/ 53359 h 371475"/>
                <a:gd name="connsiteX38" fmla="*/ 171136 w 314325"/>
                <a:gd name="connsiteY38" fmla="*/ 55664 h 371475"/>
                <a:gd name="connsiteX39" fmla="*/ 167735 w 314325"/>
                <a:gd name="connsiteY39" fmla="*/ 56674 h 371475"/>
                <a:gd name="connsiteX40" fmla="*/ 163944 w 314325"/>
                <a:gd name="connsiteY40" fmla="*/ 59207 h 371475"/>
                <a:gd name="connsiteX41" fmla="*/ 159953 w 314325"/>
                <a:gd name="connsiteY41" fmla="*/ 60998 h 371475"/>
                <a:gd name="connsiteX42" fmla="*/ 156905 w 314325"/>
                <a:gd name="connsiteY42" fmla="*/ 62351 h 371475"/>
                <a:gd name="connsiteX43" fmla="*/ 155153 w 314325"/>
                <a:gd name="connsiteY43" fmla="*/ 62112 h 371475"/>
                <a:gd name="connsiteX44" fmla="*/ 157934 w 314325"/>
                <a:gd name="connsiteY44" fmla="*/ 59188 h 371475"/>
                <a:gd name="connsiteX45" fmla="*/ 156753 w 314325"/>
                <a:gd name="connsiteY45" fmla="*/ 59131 h 371475"/>
                <a:gd name="connsiteX46" fmla="*/ 153057 w 314325"/>
                <a:gd name="connsiteY46" fmla="*/ 61198 h 371475"/>
                <a:gd name="connsiteX47" fmla="*/ 150933 w 314325"/>
                <a:gd name="connsiteY47" fmla="*/ 62941 h 371475"/>
                <a:gd name="connsiteX48" fmla="*/ 150247 w 314325"/>
                <a:gd name="connsiteY48" fmla="*/ 65875 h 371475"/>
                <a:gd name="connsiteX49" fmla="*/ 149628 w 314325"/>
                <a:gd name="connsiteY49" fmla="*/ 70695 h 371475"/>
                <a:gd name="connsiteX50" fmla="*/ 151247 w 314325"/>
                <a:gd name="connsiteY50" fmla="*/ 71971 h 371475"/>
                <a:gd name="connsiteX51" fmla="*/ 154086 w 314325"/>
                <a:gd name="connsiteY51" fmla="*/ 78314 h 371475"/>
                <a:gd name="connsiteX52" fmla="*/ 157581 w 314325"/>
                <a:gd name="connsiteY52" fmla="*/ 81020 h 371475"/>
                <a:gd name="connsiteX53" fmla="*/ 156905 w 314325"/>
                <a:gd name="connsiteY53" fmla="*/ 83601 h 371475"/>
                <a:gd name="connsiteX54" fmla="*/ 155981 w 314325"/>
                <a:gd name="connsiteY54" fmla="*/ 85639 h 371475"/>
                <a:gd name="connsiteX55" fmla="*/ 153867 w 314325"/>
                <a:gd name="connsiteY55" fmla="*/ 87401 h 371475"/>
                <a:gd name="connsiteX56" fmla="*/ 152114 w 314325"/>
                <a:gd name="connsiteY56" fmla="*/ 86096 h 371475"/>
                <a:gd name="connsiteX57" fmla="*/ 151038 w 314325"/>
                <a:gd name="connsiteY57" fmla="*/ 86125 h 371475"/>
                <a:gd name="connsiteX58" fmla="*/ 150228 w 314325"/>
                <a:gd name="connsiteY58" fmla="*/ 90249 h 371475"/>
                <a:gd name="connsiteX59" fmla="*/ 151743 w 314325"/>
                <a:gd name="connsiteY59" fmla="*/ 101213 h 371475"/>
                <a:gd name="connsiteX60" fmla="*/ 154181 w 314325"/>
                <a:gd name="connsiteY60" fmla="*/ 108871 h 371475"/>
                <a:gd name="connsiteX61" fmla="*/ 156600 w 314325"/>
                <a:gd name="connsiteY61" fmla="*/ 112204 h 371475"/>
                <a:gd name="connsiteX62" fmla="*/ 162058 w 314325"/>
                <a:gd name="connsiteY62" fmla="*/ 117377 h 371475"/>
                <a:gd name="connsiteX63" fmla="*/ 167830 w 314325"/>
                <a:gd name="connsiteY63" fmla="*/ 120101 h 371475"/>
                <a:gd name="connsiteX64" fmla="*/ 178213 w 314325"/>
                <a:gd name="connsiteY64" fmla="*/ 128778 h 371475"/>
                <a:gd name="connsiteX65" fmla="*/ 183909 w 314325"/>
                <a:gd name="connsiteY65" fmla="*/ 131521 h 371475"/>
                <a:gd name="connsiteX66" fmla="*/ 185404 w 314325"/>
                <a:gd name="connsiteY66" fmla="*/ 133007 h 371475"/>
                <a:gd name="connsiteX67" fmla="*/ 188852 w 314325"/>
                <a:gd name="connsiteY67" fmla="*/ 139665 h 371475"/>
                <a:gd name="connsiteX68" fmla="*/ 191833 w 314325"/>
                <a:gd name="connsiteY68" fmla="*/ 147333 h 371475"/>
                <a:gd name="connsiteX69" fmla="*/ 195044 w 314325"/>
                <a:gd name="connsiteY69" fmla="*/ 159315 h 371475"/>
                <a:gd name="connsiteX70" fmla="*/ 197330 w 314325"/>
                <a:gd name="connsiteY70" fmla="*/ 165192 h 371475"/>
                <a:gd name="connsiteX71" fmla="*/ 201940 w 314325"/>
                <a:gd name="connsiteY71" fmla="*/ 171821 h 371475"/>
                <a:gd name="connsiteX72" fmla="*/ 211503 w 314325"/>
                <a:gd name="connsiteY72" fmla="*/ 181270 h 371475"/>
                <a:gd name="connsiteX73" fmla="*/ 220199 w 314325"/>
                <a:gd name="connsiteY73" fmla="*/ 188157 h 371475"/>
                <a:gd name="connsiteX74" fmla="*/ 228295 w 314325"/>
                <a:gd name="connsiteY74" fmla="*/ 192405 h 371475"/>
                <a:gd name="connsiteX75" fmla="*/ 234610 w 314325"/>
                <a:gd name="connsiteY75" fmla="*/ 193148 h 371475"/>
                <a:gd name="connsiteX76" fmla="*/ 249555 w 314325"/>
                <a:gd name="connsiteY76" fmla="*/ 192214 h 371475"/>
                <a:gd name="connsiteX77" fmla="*/ 252155 w 314325"/>
                <a:gd name="connsiteY77" fmla="*/ 192614 h 371475"/>
                <a:gd name="connsiteX78" fmla="*/ 254917 w 314325"/>
                <a:gd name="connsiteY78" fmla="*/ 193758 h 371475"/>
                <a:gd name="connsiteX79" fmla="*/ 255575 w 314325"/>
                <a:gd name="connsiteY79" fmla="*/ 196701 h 371475"/>
                <a:gd name="connsiteX80" fmla="*/ 254565 w 314325"/>
                <a:gd name="connsiteY80" fmla="*/ 198682 h 371475"/>
                <a:gd name="connsiteX81" fmla="*/ 251422 w 314325"/>
                <a:gd name="connsiteY81" fmla="*/ 200739 h 371475"/>
                <a:gd name="connsiteX82" fmla="*/ 248221 w 314325"/>
                <a:gd name="connsiteY82" fmla="*/ 203587 h 371475"/>
                <a:gd name="connsiteX83" fmla="*/ 247869 w 314325"/>
                <a:gd name="connsiteY83" fmla="*/ 207464 h 371475"/>
                <a:gd name="connsiteX84" fmla="*/ 250860 w 314325"/>
                <a:gd name="connsiteY84" fmla="*/ 210188 h 371475"/>
                <a:gd name="connsiteX85" fmla="*/ 265281 w 314325"/>
                <a:gd name="connsiteY85" fmla="*/ 217399 h 371475"/>
                <a:gd name="connsiteX86" fmla="*/ 280026 w 314325"/>
                <a:gd name="connsiteY86" fmla="*/ 223409 h 371475"/>
                <a:gd name="connsiteX87" fmla="*/ 284617 w 314325"/>
                <a:gd name="connsiteY87" fmla="*/ 226466 h 371475"/>
                <a:gd name="connsiteX88" fmla="*/ 289941 w 314325"/>
                <a:gd name="connsiteY88" fmla="*/ 231219 h 371475"/>
                <a:gd name="connsiteX89" fmla="*/ 302790 w 314325"/>
                <a:gd name="connsiteY89" fmla="*/ 237734 h 371475"/>
                <a:gd name="connsiteX90" fmla="*/ 304962 w 314325"/>
                <a:gd name="connsiteY90" fmla="*/ 240897 h 371475"/>
                <a:gd name="connsiteX91" fmla="*/ 312772 w 314325"/>
                <a:gd name="connsiteY91" fmla="*/ 247688 h 371475"/>
                <a:gd name="connsiteX92" fmla="*/ 316306 w 314325"/>
                <a:gd name="connsiteY92" fmla="*/ 252917 h 371475"/>
                <a:gd name="connsiteX93" fmla="*/ 316982 w 314325"/>
                <a:gd name="connsiteY93" fmla="*/ 256965 h 371475"/>
                <a:gd name="connsiteX94" fmla="*/ 315297 w 314325"/>
                <a:gd name="connsiteY94" fmla="*/ 261071 h 371475"/>
                <a:gd name="connsiteX95" fmla="*/ 314515 w 314325"/>
                <a:gd name="connsiteY95" fmla="*/ 263957 h 371475"/>
                <a:gd name="connsiteX96" fmla="*/ 313192 w 314325"/>
                <a:gd name="connsiteY96" fmla="*/ 266805 h 371475"/>
                <a:gd name="connsiteX97" fmla="*/ 309867 w 314325"/>
                <a:gd name="connsiteY97" fmla="*/ 265729 h 371475"/>
                <a:gd name="connsiteX98" fmla="*/ 306086 w 314325"/>
                <a:gd name="connsiteY98" fmla="*/ 262795 h 371475"/>
                <a:gd name="connsiteX99" fmla="*/ 300390 w 314325"/>
                <a:gd name="connsiteY99" fmla="*/ 250850 h 371475"/>
                <a:gd name="connsiteX100" fmla="*/ 289998 w 314325"/>
                <a:gd name="connsiteY100" fmla="*/ 249641 h 371475"/>
                <a:gd name="connsiteX101" fmla="*/ 287846 w 314325"/>
                <a:gd name="connsiteY101" fmla="*/ 248755 h 371475"/>
                <a:gd name="connsiteX102" fmla="*/ 284150 w 314325"/>
                <a:gd name="connsiteY102" fmla="*/ 246697 h 371475"/>
                <a:gd name="connsiteX103" fmla="*/ 283931 w 314325"/>
                <a:gd name="connsiteY103" fmla="*/ 245335 h 371475"/>
                <a:gd name="connsiteX104" fmla="*/ 283016 w 314325"/>
                <a:gd name="connsiteY104" fmla="*/ 243640 h 371475"/>
                <a:gd name="connsiteX105" fmla="*/ 282073 w 314325"/>
                <a:gd name="connsiteY105" fmla="*/ 243068 h 371475"/>
                <a:gd name="connsiteX106" fmla="*/ 278101 w 314325"/>
                <a:gd name="connsiteY106" fmla="*/ 242688 h 371475"/>
                <a:gd name="connsiteX107" fmla="*/ 275349 w 314325"/>
                <a:gd name="connsiteY107" fmla="*/ 244630 h 371475"/>
                <a:gd name="connsiteX108" fmla="*/ 272110 w 314325"/>
                <a:gd name="connsiteY108" fmla="*/ 249231 h 371475"/>
                <a:gd name="connsiteX109" fmla="*/ 268433 w 314325"/>
                <a:gd name="connsiteY109" fmla="*/ 255832 h 371475"/>
                <a:gd name="connsiteX110" fmla="*/ 264700 w 314325"/>
                <a:gd name="connsiteY110" fmla="*/ 265481 h 371475"/>
                <a:gd name="connsiteX111" fmla="*/ 264490 w 314325"/>
                <a:gd name="connsiteY111" fmla="*/ 269367 h 371475"/>
                <a:gd name="connsiteX112" fmla="*/ 266519 w 314325"/>
                <a:gd name="connsiteY112" fmla="*/ 273129 h 371475"/>
                <a:gd name="connsiteX113" fmla="*/ 272577 w 314325"/>
                <a:gd name="connsiteY113" fmla="*/ 275225 h 371475"/>
                <a:gd name="connsiteX114" fmla="*/ 277254 w 314325"/>
                <a:gd name="connsiteY114" fmla="*/ 278568 h 371475"/>
                <a:gd name="connsiteX115" fmla="*/ 280340 w 314325"/>
                <a:gd name="connsiteY115" fmla="*/ 282054 h 371475"/>
                <a:gd name="connsiteX116" fmla="*/ 280559 w 314325"/>
                <a:gd name="connsiteY116" fmla="*/ 290446 h 371475"/>
                <a:gd name="connsiteX117" fmla="*/ 281940 w 314325"/>
                <a:gd name="connsiteY117" fmla="*/ 295199 h 371475"/>
                <a:gd name="connsiteX118" fmla="*/ 279911 w 314325"/>
                <a:gd name="connsiteY118" fmla="*/ 297894 h 371475"/>
                <a:gd name="connsiteX119" fmla="*/ 275977 w 314325"/>
                <a:gd name="connsiteY119" fmla="*/ 297199 h 371475"/>
                <a:gd name="connsiteX120" fmla="*/ 270738 w 314325"/>
                <a:gd name="connsiteY120" fmla="*/ 298913 h 371475"/>
                <a:gd name="connsiteX121" fmla="*/ 267024 w 314325"/>
                <a:gd name="connsiteY121" fmla="*/ 301981 h 371475"/>
                <a:gd name="connsiteX122" fmla="*/ 265481 w 314325"/>
                <a:gd name="connsiteY122" fmla="*/ 304895 h 371475"/>
                <a:gd name="connsiteX123" fmla="*/ 265881 w 314325"/>
                <a:gd name="connsiteY123" fmla="*/ 312439 h 371475"/>
                <a:gd name="connsiteX124" fmla="*/ 265119 w 314325"/>
                <a:gd name="connsiteY124" fmla="*/ 315306 h 371475"/>
                <a:gd name="connsiteX125" fmla="*/ 258080 w 314325"/>
                <a:gd name="connsiteY125" fmla="*/ 320716 h 371475"/>
                <a:gd name="connsiteX126" fmla="*/ 254384 w 314325"/>
                <a:gd name="connsiteY126" fmla="*/ 326241 h 371475"/>
                <a:gd name="connsiteX127" fmla="*/ 253460 w 314325"/>
                <a:gd name="connsiteY127" fmla="*/ 328527 h 371475"/>
                <a:gd name="connsiteX128" fmla="*/ 252051 w 314325"/>
                <a:gd name="connsiteY128" fmla="*/ 331118 h 371475"/>
                <a:gd name="connsiteX129" fmla="*/ 243163 w 314325"/>
                <a:gd name="connsiteY129" fmla="*/ 331213 h 371475"/>
                <a:gd name="connsiteX130" fmla="*/ 241059 w 314325"/>
                <a:gd name="connsiteY130" fmla="*/ 328003 h 371475"/>
                <a:gd name="connsiteX131" fmla="*/ 240983 w 314325"/>
                <a:gd name="connsiteY131" fmla="*/ 323231 h 371475"/>
                <a:gd name="connsiteX132" fmla="*/ 242506 w 314325"/>
                <a:gd name="connsiteY132" fmla="*/ 320288 h 371475"/>
                <a:gd name="connsiteX133" fmla="*/ 245774 w 314325"/>
                <a:gd name="connsiteY133" fmla="*/ 318906 h 371475"/>
                <a:gd name="connsiteX134" fmla="*/ 247974 w 314325"/>
                <a:gd name="connsiteY134" fmla="*/ 312772 h 371475"/>
                <a:gd name="connsiteX135" fmla="*/ 247278 w 314325"/>
                <a:gd name="connsiteY135" fmla="*/ 308334 h 371475"/>
                <a:gd name="connsiteX136" fmla="*/ 248564 w 314325"/>
                <a:gd name="connsiteY136" fmla="*/ 306362 h 371475"/>
                <a:gd name="connsiteX137" fmla="*/ 249774 w 314325"/>
                <a:gd name="connsiteY137" fmla="*/ 304972 h 371475"/>
                <a:gd name="connsiteX138" fmla="*/ 252260 w 314325"/>
                <a:gd name="connsiteY138" fmla="*/ 304152 h 371475"/>
                <a:gd name="connsiteX139" fmla="*/ 255775 w 314325"/>
                <a:gd name="connsiteY139" fmla="*/ 303371 h 371475"/>
                <a:gd name="connsiteX140" fmla="*/ 256127 w 314325"/>
                <a:gd name="connsiteY140" fmla="*/ 297151 h 371475"/>
                <a:gd name="connsiteX141" fmla="*/ 253384 w 314325"/>
                <a:gd name="connsiteY141" fmla="*/ 294322 h 371475"/>
                <a:gd name="connsiteX142" fmla="*/ 252422 w 314325"/>
                <a:gd name="connsiteY142" fmla="*/ 290351 h 371475"/>
                <a:gd name="connsiteX143" fmla="*/ 251145 w 314325"/>
                <a:gd name="connsiteY143" fmla="*/ 282997 h 371475"/>
                <a:gd name="connsiteX144" fmla="*/ 246621 w 314325"/>
                <a:gd name="connsiteY144" fmla="*/ 273577 h 371475"/>
                <a:gd name="connsiteX145" fmla="*/ 244202 w 314325"/>
                <a:gd name="connsiteY145" fmla="*/ 265147 h 371475"/>
                <a:gd name="connsiteX146" fmla="*/ 242306 w 314325"/>
                <a:gd name="connsiteY146" fmla="*/ 260975 h 371475"/>
                <a:gd name="connsiteX147" fmla="*/ 239430 w 314325"/>
                <a:gd name="connsiteY147" fmla="*/ 258794 h 371475"/>
                <a:gd name="connsiteX148" fmla="*/ 234239 w 314325"/>
                <a:gd name="connsiteY148" fmla="*/ 258823 h 371475"/>
                <a:gd name="connsiteX149" fmla="*/ 231658 w 314325"/>
                <a:gd name="connsiteY149" fmla="*/ 258204 h 371475"/>
                <a:gd name="connsiteX150" fmla="*/ 222475 w 314325"/>
                <a:gd name="connsiteY150" fmla="*/ 252317 h 371475"/>
                <a:gd name="connsiteX151" fmla="*/ 221837 w 314325"/>
                <a:gd name="connsiteY151" fmla="*/ 251422 h 371475"/>
                <a:gd name="connsiteX152" fmla="*/ 221894 w 314325"/>
                <a:gd name="connsiteY152" fmla="*/ 249850 h 371475"/>
                <a:gd name="connsiteX153" fmla="*/ 223418 w 314325"/>
                <a:gd name="connsiteY153" fmla="*/ 247479 h 371475"/>
                <a:gd name="connsiteX154" fmla="*/ 222390 w 314325"/>
                <a:gd name="connsiteY154" fmla="*/ 244269 h 371475"/>
                <a:gd name="connsiteX155" fmla="*/ 221304 w 314325"/>
                <a:gd name="connsiteY155" fmla="*/ 241230 h 371475"/>
                <a:gd name="connsiteX156" fmla="*/ 219504 w 314325"/>
                <a:gd name="connsiteY156" fmla="*/ 238639 h 371475"/>
                <a:gd name="connsiteX157" fmla="*/ 217532 w 314325"/>
                <a:gd name="connsiteY157" fmla="*/ 237287 h 371475"/>
                <a:gd name="connsiteX158" fmla="*/ 213398 w 314325"/>
                <a:gd name="connsiteY158" fmla="*/ 238115 h 371475"/>
                <a:gd name="connsiteX159" fmla="*/ 211950 w 314325"/>
                <a:gd name="connsiteY159" fmla="*/ 238754 h 371475"/>
                <a:gd name="connsiteX160" fmla="*/ 209340 w 314325"/>
                <a:gd name="connsiteY160" fmla="*/ 238535 h 371475"/>
                <a:gd name="connsiteX161" fmla="*/ 207292 w 314325"/>
                <a:gd name="connsiteY161" fmla="*/ 239687 h 371475"/>
                <a:gd name="connsiteX162" fmla="*/ 206149 w 314325"/>
                <a:gd name="connsiteY162" fmla="*/ 239725 h 371475"/>
                <a:gd name="connsiteX163" fmla="*/ 209369 w 314325"/>
                <a:gd name="connsiteY163" fmla="*/ 235163 h 371475"/>
                <a:gd name="connsiteX164" fmla="*/ 208502 w 314325"/>
                <a:gd name="connsiteY164" fmla="*/ 234086 h 371475"/>
                <a:gd name="connsiteX165" fmla="*/ 205321 w 314325"/>
                <a:gd name="connsiteY165" fmla="*/ 232210 h 371475"/>
                <a:gd name="connsiteX166" fmla="*/ 200997 w 314325"/>
                <a:gd name="connsiteY166" fmla="*/ 231924 h 371475"/>
                <a:gd name="connsiteX167" fmla="*/ 199796 w 314325"/>
                <a:gd name="connsiteY167" fmla="*/ 231696 h 371475"/>
                <a:gd name="connsiteX168" fmla="*/ 199092 w 314325"/>
                <a:gd name="connsiteY168" fmla="*/ 232867 h 371475"/>
                <a:gd name="connsiteX169" fmla="*/ 198253 w 314325"/>
                <a:gd name="connsiteY169" fmla="*/ 232229 h 371475"/>
                <a:gd name="connsiteX170" fmla="*/ 198339 w 314325"/>
                <a:gd name="connsiteY170" fmla="*/ 230191 h 371475"/>
                <a:gd name="connsiteX171" fmla="*/ 193319 w 314325"/>
                <a:gd name="connsiteY171" fmla="*/ 221028 h 371475"/>
                <a:gd name="connsiteX172" fmla="*/ 189947 w 314325"/>
                <a:gd name="connsiteY172" fmla="*/ 217284 h 371475"/>
                <a:gd name="connsiteX173" fmla="*/ 188242 w 314325"/>
                <a:gd name="connsiteY173" fmla="*/ 216618 h 371475"/>
                <a:gd name="connsiteX174" fmla="*/ 185166 w 314325"/>
                <a:gd name="connsiteY174" fmla="*/ 217408 h 371475"/>
                <a:gd name="connsiteX175" fmla="*/ 180013 w 314325"/>
                <a:gd name="connsiteY175" fmla="*/ 215770 h 371475"/>
                <a:gd name="connsiteX176" fmla="*/ 176937 w 314325"/>
                <a:gd name="connsiteY176" fmla="*/ 215408 h 371475"/>
                <a:gd name="connsiteX177" fmla="*/ 175241 w 314325"/>
                <a:gd name="connsiteY177" fmla="*/ 215808 h 371475"/>
                <a:gd name="connsiteX178" fmla="*/ 172707 w 314325"/>
                <a:gd name="connsiteY178" fmla="*/ 216998 h 371475"/>
                <a:gd name="connsiteX179" fmla="*/ 171431 w 314325"/>
                <a:gd name="connsiteY179" fmla="*/ 216208 h 371475"/>
                <a:gd name="connsiteX180" fmla="*/ 170983 w 314325"/>
                <a:gd name="connsiteY180" fmla="*/ 214979 h 371475"/>
                <a:gd name="connsiteX181" fmla="*/ 166306 w 314325"/>
                <a:gd name="connsiteY181" fmla="*/ 211160 h 371475"/>
                <a:gd name="connsiteX182" fmla="*/ 160468 w 314325"/>
                <a:gd name="connsiteY182" fmla="*/ 208997 h 371475"/>
                <a:gd name="connsiteX183" fmla="*/ 149104 w 314325"/>
                <a:gd name="connsiteY183" fmla="*/ 196777 h 371475"/>
                <a:gd name="connsiteX184" fmla="*/ 145618 w 314325"/>
                <a:gd name="connsiteY184" fmla="*/ 192196 h 371475"/>
                <a:gd name="connsiteX185" fmla="*/ 138446 w 314325"/>
                <a:gd name="connsiteY185" fmla="*/ 187138 h 371475"/>
                <a:gd name="connsiteX186" fmla="*/ 133912 w 314325"/>
                <a:gd name="connsiteY186" fmla="*/ 179746 h 371475"/>
                <a:gd name="connsiteX187" fmla="*/ 130197 w 314325"/>
                <a:gd name="connsiteY187" fmla="*/ 177032 h 371475"/>
                <a:gd name="connsiteX188" fmla="*/ 124796 w 314325"/>
                <a:gd name="connsiteY188" fmla="*/ 174850 h 371475"/>
                <a:gd name="connsiteX189" fmla="*/ 123549 w 314325"/>
                <a:gd name="connsiteY189" fmla="*/ 175127 h 371475"/>
                <a:gd name="connsiteX190" fmla="*/ 121929 w 314325"/>
                <a:gd name="connsiteY190" fmla="*/ 175946 h 371475"/>
                <a:gd name="connsiteX191" fmla="*/ 120653 w 314325"/>
                <a:gd name="connsiteY191" fmla="*/ 176060 h 371475"/>
                <a:gd name="connsiteX192" fmla="*/ 119644 w 314325"/>
                <a:gd name="connsiteY192" fmla="*/ 175098 h 371475"/>
                <a:gd name="connsiteX193" fmla="*/ 120672 w 314325"/>
                <a:gd name="connsiteY193" fmla="*/ 174107 h 371475"/>
                <a:gd name="connsiteX194" fmla="*/ 121825 w 314325"/>
                <a:gd name="connsiteY194" fmla="*/ 173660 h 371475"/>
                <a:gd name="connsiteX195" fmla="*/ 121377 w 314325"/>
                <a:gd name="connsiteY195" fmla="*/ 170821 h 371475"/>
                <a:gd name="connsiteX196" fmla="*/ 115224 w 314325"/>
                <a:gd name="connsiteY196" fmla="*/ 163449 h 371475"/>
                <a:gd name="connsiteX197" fmla="*/ 111623 w 314325"/>
                <a:gd name="connsiteY197" fmla="*/ 161068 h 371475"/>
                <a:gd name="connsiteX198" fmla="*/ 110604 w 314325"/>
                <a:gd name="connsiteY198" fmla="*/ 159601 h 371475"/>
                <a:gd name="connsiteX199" fmla="*/ 109852 w 314325"/>
                <a:gd name="connsiteY199" fmla="*/ 157591 h 371475"/>
                <a:gd name="connsiteX200" fmla="*/ 109080 w 314325"/>
                <a:gd name="connsiteY200" fmla="*/ 156267 h 371475"/>
                <a:gd name="connsiteX201" fmla="*/ 107375 w 314325"/>
                <a:gd name="connsiteY201" fmla="*/ 155505 h 371475"/>
                <a:gd name="connsiteX202" fmla="*/ 105918 w 314325"/>
                <a:gd name="connsiteY202" fmla="*/ 155638 h 371475"/>
                <a:gd name="connsiteX203" fmla="*/ 103908 w 314325"/>
                <a:gd name="connsiteY203" fmla="*/ 155134 h 371475"/>
                <a:gd name="connsiteX204" fmla="*/ 103975 w 314325"/>
                <a:gd name="connsiteY204" fmla="*/ 151571 h 371475"/>
                <a:gd name="connsiteX205" fmla="*/ 104375 w 314325"/>
                <a:gd name="connsiteY205" fmla="*/ 148838 h 371475"/>
                <a:gd name="connsiteX206" fmla="*/ 104070 w 314325"/>
                <a:gd name="connsiteY206" fmla="*/ 146513 h 371475"/>
                <a:gd name="connsiteX207" fmla="*/ 102108 w 314325"/>
                <a:gd name="connsiteY207" fmla="*/ 140389 h 371475"/>
                <a:gd name="connsiteX208" fmla="*/ 98717 w 314325"/>
                <a:gd name="connsiteY208" fmla="*/ 135188 h 371475"/>
                <a:gd name="connsiteX209" fmla="*/ 96717 w 314325"/>
                <a:gd name="connsiteY209" fmla="*/ 122701 h 371475"/>
                <a:gd name="connsiteX210" fmla="*/ 95174 w 314325"/>
                <a:gd name="connsiteY210" fmla="*/ 119167 h 371475"/>
                <a:gd name="connsiteX211" fmla="*/ 91421 w 314325"/>
                <a:gd name="connsiteY211" fmla="*/ 116491 h 371475"/>
                <a:gd name="connsiteX212" fmla="*/ 82953 w 314325"/>
                <a:gd name="connsiteY212" fmla="*/ 113481 h 371475"/>
                <a:gd name="connsiteX213" fmla="*/ 71152 w 314325"/>
                <a:gd name="connsiteY213" fmla="*/ 105375 h 371475"/>
                <a:gd name="connsiteX214" fmla="*/ 68656 w 314325"/>
                <a:gd name="connsiteY214" fmla="*/ 105232 h 371475"/>
                <a:gd name="connsiteX215" fmla="*/ 61560 w 314325"/>
                <a:gd name="connsiteY215" fmla="*/ 102070 h 371475"/>
                <a:gd name="connsiteX216" fmla="*/ 57159 w 314325"/>
                <a:gd name="connsiteY216" fmla="*/ 101527 h 371475"/>
                <a:gd name="connsiteX217" fmla="*/ 51445 w 314325"/>
                <a:gd name="connsiteY217" fmla="*/ 104365 h 371475"/>
                <a:gd name="connsiteX218" fmla="*/ 44501 w 314325"/>
                <a:gd name="connsiteY218" fmla="*/ 112157 h 371475"/>
                <a:gd name="connsiteX219" fmla="*/ 38871 w 314325"/>
                <a:gd name="connsiteY219" fmla="*/ 120225 h 371475"/>
                <a:gd name="connsiteX220" fmla="*/ 36824 w 314325"/>
                <a:gd name="connsiteY220" fmla="*/ 121787 h 371475"/>
                <a:gd name="connsiteX221" fmla="*/ 29556 w 314325"/>
                <a:gd name="connsiteY221" fmla="*/ 124530 h 371475"/>
                <a:gd name="connsiteX222" fmla="*/ 23136 w 314325"/>
                <a:gd name="connsiteY222" fmla="*/ 125835 h 371475"/>
                <a:gd name="connsiteX223" fmla="*/ 23070 w 314325"/>
                <a:gd name="connsiteY223" fmla="*/ 123777 h 371475"/>
                <a:gd name="connsiteX224" fmla="*/ 22841 w 314325"/>
                <a:gd name="connsiteY224" fmla="*/ 122225 h 371475"/>
                <a:gd name="connsiteX225" fmla="*/ 23927 w 314325"/>
                <a:gd name="connsiteY225" fmla="*/ 120520 h 371475"/>
                <a:gd name="connsiteX226" fmla="*/ 25717 w 314325"/>
                <a:gd name="connsiteY226" fmla="*/ 118510 h 371475"/>
                <a:gd name="connsiteX227" fmla="*/ 27365 w 314325"/>
                <a:gd name="connsiteY227" fmla="*/ 115976 h 371475"/>
                <a:gd name="connsiteX228" fmla="*/ 28051 w 314325"/>
                <a:gd name="connsiteY228" fmla="*/ 114148 h 371475"/>
                <a:gd name="connsiteX229" fmla="*/ 27727 w 314325"/>
                <a:gd name="connsiteY229" fmla="*/ 112928 h 371475"/>
                <a:gd name="connsiteX230" fmla="*/ 26984 w 314325"/>
                <a:gd name="connsiteY230" fmla="*/ 111119 h 371475"/>
                <a:gd name="connsiteX231" fmla="*/ 25975 w 314325"/>
                <a:gd name="connsiteY231" fmla="*/ 110985 h 371475"/>
                <a:gd name="connsiteX232" fmla="*/ 19860 w 314325"/>
                <a:gd name="connsiteY232" fmla="*/ 112509 h 371475"/>
                <a:gd name="connsiteX233" fmla="*/ 18459 w 314325"/>
                <a:gd name="connsiteY233" fmla="*/ 112119 h 371475"/>
                <a:gd name="connsiteX234" fmla="*/ 13935 w 314325"/>
                <a:gd name="connsiteY234" fmla="*/ 109747 h 371475"/>
                <a:gd name="connsiteX235" fmla="*/ 9068 w 314325"/>
                <a:gd name="connsiteY235" fmla="*/ 106832 h 371475"/>
                <a:gd name="connsiteX236" fmla="*/ 7277 w 314325"/>
                <a:gd name="connsiteY236" fmla="*/ 104756 h 371475"/>
                <a:gd name="connsiteX237" fmla="*/ 6601 w 314325"/>
                <a:gd name="connsiteY237" fmla="*/ 102660 h 371475"/>
                <a:gd name="connsiteX238" fmla="*/ 7106 w 314325"/>
                <a:gd name="connsiteY238" fmla="*/ 101308 h 371475"/>
                <a:gd name="connsiteX239" fmla="*/ 6705 w 314325"/>
                <a:gd name="connsiteY239" fmla="*/ 99993 h 371475"/>
                <a:gd name="connsiteX240" fmla="*/ 5753 w 314325"/>
                <a:gd name="connsiteY240" fmla="*/ 98222 h 371475"/>
                <a:gd name="connsiteX241" fmla="*/ 6610 w 314325"/>
                <a:gd name="connsiteY241" fmla="*/ 96212 h 371475"/>
                <a:gd name="connsiteX242" fmla="*/ 8125 w 314325"/>
                <a:gd name="connsiteY242" fmla="*/ 93707 h 371475"/>
                <a:gd name="connsiteX243" fmla="*/ 8887 w 314325"/>
                <a:gd name="connsiteY243" fmla="*/ 92002 h 371475"/>
                <a:gd name="connsiteX244" fmla="*/ 10163 w 314325"/>
                <a:gd name="connsiteY244" fmla="*/ 91564 h 371475"/>
                <a:gd name="connsiteX245" fmla="*/ 10773 w 314325"/>
                <a:gd name="connsiteY245" fmla="*/ 90526 h 371475"/>
                <a:gd name="connsiteX246" fmla="*/ 9753 w 314325"/>
                <a:gd name="connsiteY246" fmla="*/ 86373 h 371475"/>
                <a:gd name="connsiteX247" fmla="*/ 9220 w 314325"/>
                <a:gd name="connsiteY247" fmla="*/ 85706 h 371475"/>
                <a:gd name="connsiteX248" fmla="*/ 8344 w 314325"/>
                <a:gd name="connsiteY248" fmla="*/ 85192 h 371475"/>
                <a:gd name="connsiteX249" fmla="*/ 6991 w 314325"/>
                <a:gd name="connsiteY249" fmla="*/ 85134 h 371475"/>
                <a:gd name="connsiteX250" fmla="*/ 4629 w 314325"/>
                <a:gd name="connsiteY250" fmla="*/ 84277 h 371475"/>
                <a:gd name="connsiteX251" fmla="*/ 2953 w 314325"/>
                <a:gd name="connsiteY251" fmla="*/ 82839 h 371475"/>
                <a:gd name="connsiteX252" fmla="*/ 2591 w 314325"/>
                <a:gd name="connsiteY252" fmla="*/ 80896 h 371475"/>
                <a:gd name="connsiteX253" fmla="*/ 1705 w 314325"/>
                <a:gd name="connsiteY253" fmla="*/ 79029 h 371475"/>
                <a:gd name="connsiteX254" fmla="*/ 190 w 314325"/>
                <a:gd name="connsiteY254" fmla="*/ 77314 h 371475"/>
                <a:gd name="connsiteX255" fmla="*/ 0 w 314325"/>
                <a:gd name="connsiteY255" fmla="*/ 75438 h 371475"/>
                <a:gd name="connsiteX256" fmla="*/ 1724 w 314325"/>
                <a:gd name="connsiteY256" fmla="*/ 74447 h 371475"/>
                <a:gd name="connsiteX257" fmla="*/ 4076 w 314325"/>
                <a:gd name="connsiteY257" fmla="*/ 74409 h 371475"/>
                <a:gd name="connsiteX258" fmla="*/ 5734 w 314325"/>
                <a:gd name="connsiteY258" fmla="*/ 74781 h 371475"/>
                <a:gd name="connsiteX259" fmla="*/ 9449 w 314325"/>
                <a:gd name="connsiteY259" fmla="*/ 71761 h 371475"/>
                <a:gd name="connsiteX260" fmla="*/ 10820 w 314325"/>
                <a:gd name="connsiteY260" fmla="*/ 71495 h 371475"/>
                <a:gd name="connsiteX261" fmla="*/ 12049 w 314325"/>
                <a:gd name="connsiteY261" fmla="*/ 70847 h 371475"/>
                <a:gd name="connsiteX262" fmla="*/ 13078 w 314325"/>
                <a:gd name="connsiteY262" fmla="*/ 66713 h 371475"/>
                <a:gd name="connsiteX263" fmla="*/ 13868 w 314325"/>
                <a:gd name="connsiteY263" fmla="*/ 65475 h 371475"/>
                <a:gd name="connsiteX264" fmla="*/ 14059 w 314325"/>
                <a:gd name="connsiteY264" fmla="*/ 64751 h 371475"/>
                <a:gd name="connsiteX265" fmla="*/ 13325 w 314325"/>
                <a:gd name="connsiteY265" fmla="*/ 63884 h 371475"/>
                <a:gd name="connsiteX266" fmla="*/ 10325 w 314325"/>
                <a:gd name="connsiteY266" fmla="*/ 60970 h 371475"/>
                <a:gd name="connsiteX267" fmla="*/ 8954 w 314325"/>
                <a:gd name="connsiteY267" fmla="*/ 57921 h 371475"/>
                <a:gd name="connsiteX268" fmla="*/ 6791 w 314325"/>
                <a:gd name="connsiteY268" fmla="*/ 54502 h 371475"/>
                <a:gd name="connsiteX269" fmla="*/ 4781 w 314325"/>
                <a:gd name="connsiteY269" fmla="*/ 52987 h 371475"/>
                <a:gd name="connsiteX270" fmla="*/ 4372 w 314325"/>
                <a:gd name="connsiteY270" fmla="*/ 51806 h 371475"/>
                <a:gd name="connsiteX271" fmla="*/ 4324 w 314325"/>
                <a:gd name="connsiteY271" fmla="*/ 50311 h 371475"/>
                <a:gd name="connsiteX272" fmla="*/ 4734 w 314325"/>
                <a:gd name="connsiteY272" fmla="*/ 48987 h 371475"/>
                <a:gd name="connsiteX273" fmla="*/ 8372 w 314325"/>
                <a:gd name="connsiteY273" fmla="*/ 46930 h 371475"/>
                <a:gd name="connsiteX274" fmla="*/ 10525 w 314325"/>
                <a:gd name="connsiteY274" fmla="*/ 44739 h 371475"/>
                <a:gd name="connsiteX275" fmla="*/ 11449 w 314325"/>
                <a:gd name="connsiteY275" fmla="*/ 45577 h 371475"/>
                <a:gd name="connsiteX276" fmla="*/ 13411 w 314325"/>
                <a:gd name="connsiteY276" fmla="*/ 46472 h 371475"/>
                <a:gd name="connsiteX277" fmla="*/ 18735 w 314325"/>
                <a:gd name="connsiteY277" fmla="*/ 45253 h 371475"/>
                <a:gd name="connsiteX278" fmla="*/ 22041 w 314325"/>
                <a:gd name="connsiteY278" fmla="*/ 44025 h 371475"/>
                <a:gd name="connsiteX279" fmla="*/ 24365 w 314325"/>
                <a:gd name="connsiteY279" fmla="*/ 42729 h 371475"/>
                <a:gd name="connsiteX280" fmla="*/ 25803 w 314325"/>
                <a:gd name="connsiteY280" fmla="*/ 42958 h 371475"/>
                <a:gd name="connsiteX281" fmla="*/ 31023 w 314325"/>
                <a:gd name="connsiteY281" fmla="*/ 44891 h 371475"/>
                <a:gd name="connsiteX282" fmla="*/ 32747 w 314325"/>
                <a:gd name="connsiteY282" fmla="*/ 43910 h 371475"/>
                <a:gd name="connsiteX283" fmla="*/ 36509 w 314325"/>
                <a:gd name="connsiteY283" fmla="*/ 41291 h 371475"/>
                <a:gd name="connsiteX284" fmla="*/ 37071 w 314325"/>
                <a:gd name="connsiteY284" fmla="*/ 39910 h 371475"/>
                <a:gd name="connsiteX285" fmla="*/ 40043 w 314325"/>
                <a:gd name="connsiteY285" fmla="*/ 35719 h 371475"/>
                <a:gd name="connsiteX286" fmla="*/ 40100 w 314325"/>
                <a:gd name="connsiteY286" fmla="*/ 34700 h 371475"/>
                <a:gd name="connsiteX287" fmla="*/ 38881 w 314325"/>
                <a:gd name="connsiteY287" fmla="*/ 32061 h 371475"/>
                <a:gd name="connsiteX288" fmla="*/ 39262 w 314325"/>
                <a:gd name="connsiteY288" fmla="*/ 31480 h 371475"/>
                <a:gd name="connsiteX289" fmla="*/ 42901 w 314325"/>
                <a:gd name="connsiteY289" fmla="*/ 28775 h 371475"/>
                <a:gd name="connsiteX290" fmla="*/ 44682 w 314325"/>
                <a:gd name="connsiteY290" fmla="*/ 26375 h 371475"/>
                <a:gd name="connsiteX291" fmla="*/ 46615 w 314325"/>
                <a:gd name="connsiteY291" fmla="*/ 24765 h 371475"/>
                <a:gd name="connsiteX292" fmla="*/ 48006 w 314325"/>
                <a:gd name="connsiteY292" fmla="*/ 24727 h 371475"/>
                <a:gd name="connsiteX293" fmla="*/ 48387 w 314325"/>
                <a:gd name="connsiteY293" fmla="*/ 25279 h 371475"/>
                <a:gd name="connsiteX294" fmla="*/ 48549 w 314325"/>
                <a:gd name="connsiteY294" fmla="*/ 26403 h 371475"/>
                <a:gd name="connsiteX295" fmla="*/ 48425 w 314325"/>
                <a:gd name="connsiteY295" fmla="*/ 31032 h 371475"/>
                <a:gd name="connsiteX296" fmla="*/ 48958 w 314325"/>
                <a:gd name="connsiteY296" fmla="*/ 32452 h 371475"/>
                <a:gd name="connsiteX297" fmla="*/ 51816 w 314325"/>
                <a:gd name="connsiteY297" fmla="*/ 35766 h 371475"/>
                <a:gd name="connsiteX298" fmla="*/ 53854 w 314325"/>
                <a:gd name="connsiteY298" fmla="*/ 37652 h 371475"/>
                <a:gd name="connsiteX299" fmla="*/ 58588 w 314325"/>
                <a:gd name="connsiteY299" fmla="*/ 38948 h 371475"/>
                <a:gd name="connsiteX300" fmla="*/ 58807 w 314325"/>
                <a:gd name="connsiteY300" fmla="*/ 39567 h 371475"/>
                <a:gd name="connsiteX301" fmla="*/ 57502 w 314325"/>
                <a:gd name="connsiteY301" fmla="*/ 42053 h 371475"/>
                <a:gd name="connsiteX302" fmla="*/ 60369 w 314325"/>
                <a:gd name="connsiteY302" fmla="*/ 45025 h 371475"/>
                <a:gd name="connsiteX303" fmla="*/ 60884 w 314325"/>
                <a:gd name="connsiteY303" fmla="*/ 47196 h 371475"/>
                <a:gd name="connsiteX304" fmla="*/ 62208 w 314325"/>
                <a:gd name="connsiteY304" fmla="*/ 48416 h 371475"/>
                <a:gd name="connsiteX305" fmla="*/ 64075 w 314325"/>
                <a:gd name="connsiteY305" fmla="*/ 47815 h 371475"/>
                <a:gd name="connsiteX306" fmla="*/ 64684 w 314325"/>
                <a:gd name="connsiteY306" fmla="*/ 46663 h 371475"/>
                <a:gd name="connsiteX307" fmla="*/ 63951 w 314325"/>
                <a:gd name="connsiteY307" fmla="*/ 44653 h 371475"/>
                <a:gd name="connsiteX308" fmla="*/ 63408 w 314325"/>
                <a:gd name="connsiteY308" fmla="*/ 42548 h 371475"/>
                <a:gd name="connsiteX309" fmla="*/ 63513 w 314325"/>
                <a:gd name="connsiteY309" fmla="*/ 41329 h 371475"/>
                <a:gd name="connsiteX310" fmla="*/ 64027 w 314325"/>
                <a:gd name="connsiteY310" fmla="*/ 39929 h 371475"/>
                <a:gd name="connsiteX311" fmla="*/ 65332 w 314325"/>
                <a:gd name="connsiteY311" fmla="*/ 37967 h 371475"/>
                <a:gd name="connsiteX312" fmla="*/ 68875 w 314325"/>
                <a:gd name="connsiteY312" fmla="*/ 33471 h 371475"/>
                <a:gd name="connsiteX313" fmla="*/ 70152 w 314325"/>
                <a:gd name="connsiteY313" fmla="*/ 30871 h 371475"/>
                <a:gd name="connsiteX314" fmla="*/ 70380 w 314325"/>
                <a:gd name="connsiteY314" fmla="*/ 26841 h 371475"/>
                <a:gd name="connsiteX315" fmla="*/ 70390 w 314325"/>
                <a:gd name="connsiteY315" fmla="*/ 23603 h 371475"/>
                <a:gd name="connsiteX316" fmla="*/ 71571 w 314325"/>
                <a:gd name="connsiteY316" fmla="*/ 22812 h 371475"/>
                <a:gd name="connsiteX317" fmla="*/ 74114 w 314325"/>
                <a:gd name="connsiteY317" fmla="*/ 23393 h 371475"/>
                <a:gd name="connsiteX318" fmla="*/ 74876 w 314325"/>
                <a:gd name="connsiteY318" fmla="*/ 23327 h 371475"/>
                <a:gd name="connsiteX319" fmla="*/ 75219 w 314325"/>
                <a:gd name="connsiteY319" fmla="*/ 25317 h 371475"/>
                <a:gd name="connsiteX320" fmla="*/ 76305 w 314325"/>
                <a:gd name="connsiteY320" fmla="*/ 28489 h 371475"/>
                <a:gd name="connsiteX321" fmla="*/ 77581 w 314325"/>
                <a:gd name="connsiteY321" fmla="*/ 30128 h 371475"/>
                <a:gd name="connsiteX322" fmla="*/ 78943 w 314325"/>
                <a:gd name="connsiteY322" fmla="*/ 30518 h 371475"/>
                <a:gd name="connsiteX323" fmla="*/ 80543 w 314325"/>
                <a:gd name="connsiteY323" fmla="*/ 30527 h 371475"/>
                <a:gd name="connsiteX324" fmla="*/ 84506 w 314325"/>
                <a:gd name="connsiteY324" fmla="*/ 28594 h 371475"/>
                <a:gd name="connsiteX325" fmla="*/ 87087 w 314325"/>
                <a:gd name="connsiteY325" fmla="*/ 27756 h 371475"/>
                <a:gd name="connsiteX326" fmla="*/ 88554 w 314325"/>
                <a:gd name="connsiteY326" fmla="*/ 27984 h 371475"/>
                <a:gd name="connsiteX327" fmla="*/ 89421 w 314325"/>
                <a:gd name="connsiteY327" fmla="*/ 29299 h 371475"/>
                <a:gd name="connsiteX328" fmla="*/ 91269 w 314325"/>
                <a:gd name="connsiteY328" fmla="*/ 32756 h 371475"/>
                <a:gd name="connsiteX329" fmla="*/ 92326 w 314325"/>
                <a:gd name="connsiteY329" fmla="*/ 33147 h 371475"/>
                <a:gd name="connsiteX330" fmla="*/ 93602 w 314325"/>
                <a:gd name="connsiteY330" fmla="*/ 32747 h 371475"/>
                <a:gd name="connsiteX331" fmla="*/ 94050 w 314325"/>
                <a:gd name="connsiteY331" fmla="*/ 32156 h 371475"/>
                <a:gd name="connsiteX332" fmla="*/ 93640 w 314325"/>
                <a:gd name="connsiteY332" fmla="*/ 30823 h 371475"/>
                <a:gd name="connsiteX333" fmla="*/ 93097 w 314325"/>
                <a:gd name="connsiteY333" fmla="*/ 27937 h 371475"/>
                <a:gd name="connsiteX334" fmla="*/ 92354 w 314325"/>
                <a:gd name="connsiteY334" fmla="*/ 25698 h 371475"/>
                <a:gd name="connsiteX335" fmla="*/ 91383 w 314325"/>
                <a:gd name="connsiteY335" fmla="*/ 24651 h 371475"/>
                <a:gd name="connsiteX336" fmla="*/ 91183 w 314325"/>
                <a:gd name="connsiteY336" fmla="*/ 23289 h 371475"/>
                <a:gd name="connsiteX337" fmla="*/ 91792 w 314325"/>
                <a:gd name="connsiteY337" fmla="*/ 20831 h 371475"/>
                <a:gd name="connsiteX338" fmla="*/ 92488 w 314325"/>
                <a:gd name="connsiteY338" fmla="*/ 18774 h 371475"/>
                <a:gd name="connsiteX339" fmla="*/ 93840 w 314325"/>
                <a:gd name="connsiteY339" fmla="*/ 18212 h 371475"/>
                <a:gd name="connsiteX340" fmla="*/ 95393 w 314325"/>
                <a:gd name="connsiteY340" fmla="*/ 17955 h 371475"/>
                <a:gd name="connsiteX341" fmla="*/ 97441 w 314325"/>
                <a:gd name="connsiteY341" fmla="*/ 20136 h 371475"/>
                <a:gd name="connsiteX342" fmla="*/ 99869 w 314325"/>
                <a:gd name="connsiteY342" fmla="*/ 20822 h 371475"/>
                <a:gd name="connsiteX343" fmla="*/ 101679 w 314325"/>
                <a:gd name="connsiteY343" fmla="*/ 20707 h 371475"/>
                <a:gd name="connsiteX344" fmla="*/ 101993 w 314325"/>
                <a:gd name="connsiteY344" fmla="*/ 19440 h 371475"/>
                <a:gd name="connsiteX345" fmla="*/ 101879 w 314325"/>
                <a:gd name="connsiteY345" fmla="*/ 18050 h 371475"/>
                <a:gd name="connsiteX346" fmla="*/ 100803 w 314325"/>
                <a:gd name="connsiteY346" fmla="*/ 16259 h 371475"/>
                <a:gd name="connsiteX347" fmla="*/ 101012 w 314325"/>
                <a:gd name="connsiteY347" fmla="*/ 13545 h 371475"/>
                <a:gd name="connsiteX348" fmla="*/ 102260 w 314325"/>
                <a:gd name="connsiteY348" fmla="*/ 8477 h 371475"/>
                <a:gd name="connsiteX349" fmla="*/ 102975 w 314325"/>
                <a:gd name="connsiteY349" fmla="*/ 8868 h 371475"/>
                <a:gd name="connsiteX350" fmla="*/ 105661 w 314325"/>
                <a:gd name="connsiteY350" fmla="*/ 8915 h 371475"/>
                <a:gd name="connsiteX351" fmla="*/ 108585 w 314325"/>
                <a:gd name="connsiteY351" fmla="*/ 9201 h 371475"/>
                <a:gd name="connsiteX352" fmla="*/ 110471 w 314325"/>
                <a:gd name="connsiteY352" fmla="*/ 11268 h 371475"/>
                <a:gd name="connsiteX353" fmla="*/ 112319 w 314325"/>
                <a:gd name="connsiteY353" fmla="*/ 11973 h 371475"/>
                <a:gd name="connsiteX354" fmla="*/ 114948 w 314325"/>
                <a:gd name="connsiteY354" fmla="*/ 12192 h 371475"/>
                <a:gd name="connsiteX355" fmla="*/ 116710 w 314325"/>
                <a:gd name="connsiteY355" fmla="*/ 11906 h 371475"/>
                <a:gd name="connsiteX356" fmla="*/ 117567 w 314325"/>
                <a:gd name="connsiteY356" fmla="*/ 11125 h 371475"/>
                <a:gd name="connsiteX357" fmla="*/ 118586 w 314325"/>
                <a:gd name="connsiteY357" fmla="*/ 8706 h 371475"/>
                <a:gd name="connsiteX358" fmla="*/ 120472 w 314325"/>
                <a:gd name="connsiteY358" fmla="*/ 5705 h 371475"/>
                <a:gd name="connsiteX359" fmla="*/ 123425 w 314325"/>
                <a:gd name="connsiteY359" fmla="*/ 4163 h 371475"/>
                <a:gd name="connsiteX360" fmla="*/ 128473 w 314325"/>
                <a:gd name="connsiteY360" fmla="*/ 3877 h 371475"/>
                <a:gd name="connsiteX361" fmla="*/ 130997 w 314325"/>
                <a:gd name="connsiteY361" fmla="*/ 3315 h 371475"/>
                <a:gd name="connsiteX362" fmla="*/ 133617 w 314325"/>
                <a:gd name="connsiteY362" fmla="*/ 3343 h 371475"/>
                <a:gd name="connsiteX363" fmla="*/ 135588 w 314325"/>
                <a:gd name="connsiteY363" fmla="*/ 3810 h 371475"/>
                <a:gd name="connsiteX364" fmla="*/ 137627 w 314325"/>
                <a:gd name="connsiteY364" fmla="*/ 3753 h 371475"/>
                <a:gd name="connsiteX365" fmla="*/ 142808 w 314325"/>
                <a:gd name="connsiteY365" fmla="*/ 1657 h 371475"/>
                <a:gd name="connsiteX366" fmla="*/ 148152 w 314325"/>
                <a:gd name="connsiteY366" fmla="*/ 0 h 371475"/>
                <a:gd name="connsiteX367" fmla="*/ 148895 w 314325"/>
                <a:gd name="connsiteY367" fmla="*/ 276 h 371475"/>
                <a:gd name="connsiteX368" fmla="*/ 149009 w 314325"/>
                <a:gd name="connsiteY368" fmla="*/ 829 h 371475"/>
                <a:gd name="connsiteX369" fmla="*/ 148047 w 314325"/>
                <a:gd name="connsiteY369" fmla="*/ 2105 h 371475"/>
                <a:gd name="connsiteX370" fmla="*/ 147113 w 314325"/>
                <a:gd name="connsiteY370" fmla="*/ 3800 h 371475"/>
                <a:gd name="connsiteX371" fmla="*/ 147742 w 314325"/>
                <a:gd name="connsiteY371" fmla="*/ 5734 h 371475"/>
                <a:gd name="connsiteX372" fmla="*/ 150781 w 314325"/>
                <a:gd name="connsiteY372" fmla="*/ 9611 h 371475"/>
                <a:gd name="connsiteX373" fmla="*/ 152438 w 314325"/>
                <a:gd name="connsiteY373" fmla="*/ 12573 h 371475"/>
                <a:gd name="connsiteX374" fmla="*/ 154000 w 314325"/>
                <a:gd name="connsiteY374" fmla="*/ 14792 h 371475"/>
                <a:gd name="connsiteX375" fmla="*/ 156429 w 314325"/>
                <a:gd name="connsiteY375" fmla="*/ 15964 h 371475"/>
                <a:gd name="connsiteX376" fmla="*/ 159620 w 314325"/>
                <a:gd name="connsiteY376" fmla="*/ 16678 h 371475"/>
                <a:gd name="connsiteX377" fmla="*/ 162325 w 314325"/>
                <a:gd name="connsiteY377" fmla="*/ 16935 h 371475"/>
                <a:gd name="connsiteX378" fmla="*/ 165154 w 314325"/>
                <a:gd name="connsiteY378" fmla="*/ 17774 h 371475"/>
                <a:gd name="connsiteX379" fmla="*/ 174860 w 314325"/>
                <a:gd name="connsiteY379" fmla="*/ 19841 h 371475"/>
                <a:gd name="connsiteX380" fmla="*/ 179746 w 314325"/>
                <a:gd name="connsiteY380" fmla="*/ 20412 h 371475"/>
                <a:gd name="connsiteX381" fmla="*/ 183451 w 314325"/>
                <a:gd name="connsiteY381" fmla="*/ 20498 h 371475"/>
                <a:gd name="connsiteX382" fmla="*/ 189024 w 314325"/>
                <a:gd name="connsiteY382" fmla="*/ 21745 h 371475"/>
                <a:gd name="connsiteX383" fmla="*/ 156553 w 314325"/>
                <a:gd name="connsiteY383" fmla="*/ 120815 h 371475"/>
                <a:gd name="connsiteX384" fmla="*/ 157343 w 314325"/>
                <a:gd name="connsiteY384" fmla="*/ 118910 h 371475"/>
                <a:gd name="connsiteX385" fmla="*/ 157048 w 314325"/>
                <a:gd name="connsiteY385" fmla="*/ 117548 h 371475"/>
                <a:gd name="connsiteX386" fmla="*/ 155372 w 314325"/>
                <a:gd name="connsiteY386" fmla="*/ 117824 h 371475"/>
                <a:gd name="connsiteX387" fmla="*/ 154191 w 314325"/>
                <a:gd name="connsiteY387" fmla="*/ 119596 h 371475"/>
                <a:gd name="connsiteX388" fmla="*/ 154981 w 314325"/>
                <a:gd name="connsiteY388" fmla="*/ 121091 h 371475"/>
                <a:gd name="connsiteX389" fmla="*/ 156553 w 314325"/>
                <a:gd name="connsiteY389" fmla="*/ 120815 h 371475"/>
                <a:gd name="connsiteX390" fmla="*/ 155324 w 314325"/>
                <a:gd name="connsiteY390" fmla="*/ 193662 h 371475"/>
                <a:gd name="connsiteX391" fmla="*/ 155305 w 314325"/>
                <a:gd name="connsiteY391" fmla="*/ 193377 h 371475"/>
                <a:gd name="connsiteX392" fmla="*/ 155105 w 314325"/>
                <a:gd name="connsiteY392" fmla="*/ 193405 h 371475"/>
                <a:gd name="connsiteX393" fmla="*/ 155019 w 314325"/>
                <a:gd name="connsiteY393" fmla="*/ 193577 h 371475"/>
                <a:gd name="connsiteX394" fmla="*/ 155105 w 314325"/>
                <a:gd name="connsiteY394" fmla="*/ 193691 h 371475"/>
                <a:gd name="connsiteX395" fmla="*/ 155324 w 314325"/>
                <a:gd name="connsiteY395" fmla="*/ 193662 h 371475"/>
                <a:gd name="connsiteX396" fmla="*/ 100689 w 314325"/>
                <a:gd name="connsiteY396" fmla="*/ 159048 h 371475"/>
                <a:gd name="connsiteX397" fmla="*/ 101575 w 314325"/>
                <a:gd name="connsiteY397" fmla="*/ 160458 h 371475"/>
                <a:gd name="connsiteX398" fmla="*/ 101679 w 314325"/>
                <a:gd name="connsiteY398" fmla="*/ 161277 h 371475"/>
                <a:gd name="connsiteX399" fmla="*/ 101079 w 314325"/>
                <a:gd name="connsiteY399" fmla="*/ 162211 h 371475"/>
                <a:gd name="connsiteX400" fmla="*/ 101327 w 314325"/>
                <a:gd name="connsiteY400" fmla="*/ 164306 h 371475"/>
                <a:gd name="connsiteX401" fmla="*/ 99088 w 314325"/>
                <a:gd name="connsiteY401" fmla="*/ 162563 h 371475"/>
                <a:gd name="connsiteX402" fmla="*/ 95707 w 314325"/>
                <a:gd name="connsiteY402" fmla="*/ 163439 h 371475"/>
                <a:gd name="connsiteX403" fmla="*/ 93631 w 314325"/>
                <a:gd name="connsiteY403" fmla="*/ 163249 h 371475"/>
                <a:gd name="connsiteX404" fmla="*/ 93059 w 314325"/>
                <a:gd name="connsiteY404" fmla="*/ 161687 h 371475"/>
                <a:gd name="connsiteX405" fmla="*/ 93535 w 314325"/>
                <a:gd name="connsiteY405" fmla="*/ 160772 h 371475"/>
                <a:gd name="connsiteX406" fmla="*/ 96755 w 314325"/>
                <a:gd name="connsiteY406" fmla="*/ 160572 h 371475"/>
                <a:gd name="connsiteX407" fmla="*/ 97755 w 314325"/>
                <a:gd name="connsiteY407" fmla="*/ 160125 h 371475"/>
                <a:gd name="connsiteX408" fmla="*/ 99717 w 314325"/>
                <a:gd name="connsiteY408" fmla="*/ 160334 h 371475"/>
                <a:gd name="connsiteX409" fmla="*/ 100689 w 314325"/>
                <a:gd name="connsiteY409" fmla="*/ 159048 h 371475"/>
                <a:gd name="connsiteX410" fmla="*/ 80276 w 314325"/>
                <a:gd name="connsiteY410" fmla="*/ 229733 h 371475"/>
                <a:gd name="connsiteX411" fmla="*/ 81620 w 314325"/>
                <a:gd name="connsiteY411" fmla="*/ 231981 h 371475"/>
                <a:gd name="connsiteX412" fmla="*/ 84620 w 314325"/>
                <a:gd name="connsiteY412" fmla="*/ 241182 h 371475"/>
                <a:gd name="connsiteX413" fmla="*/ 84906 w 314325"/>
                <a:gd name="connsiteY413" fmla="*/ 243164 h 371475"/>
                <a:gd name="connsiteX414" fmla="*/ 84306 w 314325"/>
                <a:gd name="connsiteY414" fmla="*/ 245193 h 371475"/>
                <a:gd name="connsiteX415" fmla="*/ 83544 w 314325"/>
                <a:gd name="connsiteY415" fmla="*/ 246631 h 371475"/>
                <a:gd name="connsiteX416" fmla="*/ 80562 w 314325"/>
                <a:gd name="connsiteY416" fmla="*/ 251241 h 371475"/>
                <a:gd name="connsiteX417" fmla="*/ 81001 w 314325"/>
                <a:gd name="connsiteY417" fmla="*/ 255041 h 371475"/>
                <a:gd name="connsiteX418" fmla="*/ 82105 w 314325"/>
                <a:gd name="connsiteY418" fmla="*/ 257394 h 371475"/>
                <a:gd name="connsiteX419" fmla="*/ 82267 w 314325"/>
                <a:gd name="connsiteY419" fmla="*/ 259994 h 371475"/>
                <a:gd name="connsiteX420" fmla="*/ 81715 w 314325"/>
                <a:gd name="connsiteY420" fmla="*/ 263214 h 371475"/>
                <a:gd name="connsiteX421" fmla="*/ 79867 w 314325"/>
                <a:gd name="connsiteY421" fmla="*/ 282921 h 371475"/>
                <a:gd name="connsiteX422" fmla="*/ 78972 w 314325"/>
                <a:gd name="connsiteY422" fmla="*/ 286398 h 371475"/>
                <a:gd name="connsiteX423" fmla="*/ 78410 w 314325"/>
                <a:gd name="connsiteY423" fmla="*/ 289398 h 371475"/>
                <a:gd name="connsiteX424" fmla="*/ 76372 w 314325"/>
                <a:gd name="connsiteY424" fmla="*/ 290313 h 371475"/>
                <a:gd name="connsiteX425" fmla="*/ 73743 w 314325"/>
                <a:gd name="connsiteY425" fmla="*/ 289350 h 371475"/>
                <a:gd name="connsiteX426" fmla="*/ 70428 w 314325"/>
                <a:gd name="connsiteY426" fmla="*/ 287655 h 371475"/>
                <a:gd name="connsiteX427" fmla="*/ 68894 w 314325"/>
                <a:gd name="connsiteY427" fmla="*/ 287760 h 371475"/>
                <a:gd name="connsiteX428" fmla="*/ 67351 w 314325"/>
                <a:gd name="connsiteY428" fmla="*/ 288341 h 371475"/>
                <a:gd name="connsiteX429" fmla="*/ 66084 w 314325"/>
                <a:gd name="connsiteY429" fmla="*/ 287846 h 371475"/>
                <a:gd name="connsiteX430" fmla="*/ 64875 w 314325"/>
                <a:gd name="connsiteY430" fmla="*/ 286883 h 371475"/>
                <a:gd name="connsiteX431" fmla="*/ 63970 w 314325"/>
                <a:gd name="connsiteY431" fmla="*/ 293608 h 371475"/>
                <a:gd name="connsiteX432" fmla="*/ 62474 w 314325"/>
                <a:gd name="connsiteY432" fmla="*/ 296332 h 371475"/>
                <a:gd name="connsiteX433" fmla="*/ 60198 w 314325"/>
                <a:gd name="connsiteY433" fmla="*/ 298075 h 371475"/>
                <a:gd name="connsiteX434" fmla="*/ 58055 w 314325"/>
                <a:gd name="connsiteY434" fmla="*/ 298180 h 371475"/>
                <a:gd name="connsiteX435" fmla="*/ 55845 w 314325"/>
                <a:gd name="connsiteY435" fmla="*/ 297599 h 371475"/>
                <a:gd name="connsiteX436" fmla="*/ 53978 w 314325"/>
                <a:gd name="connsiteY436" fmla="*/ 297599 h 371475"/>
                <a:gd name="connsiteX437" fmla="*/ 52559 w 314325"/>
                <a:gd name="connsiteY437" fmla="*/ 296313 h 371475"/>
                <a:gd name="connsiteX438" fmla="*/ 51435 w 314325"/>
                <a:gd name="connsiteY438" fmla="*/ 294046 h 371475"/>
                <a:gd name="connsiteX439" fmla="*/ 49644 w 314325"/>
                <a:gd name="connsiteY439" fmla="*/ 291294 h 371475"/>
                <a:gd name="connsiteX440" fmla="*/ 47825 w 314325"/>
                <a:gd name="connsiteY440" fmla="*/ 288026 h 371475"/>
                <a:gd name="connsiteX441" fmla="*/ 47625 w 314325"/>
                <a:gd name="connsiteY441" fmla="*/ 285064 h 371475"/>
                <a:gd name="connsiteX442" fmla="*/ 47310 w 314325"/>
                <a:gd name="connsiteY442" fmla="*/ 278521 h 371475"/>
                <a:gd name="connsiteX443" fmla="*/ 47835 w 314325"/>
                <a:gd name="connsiteY443" fmla="*/ 277092 h 371475"/>
                <a:gd name="connsiteX444" fmla="*/ 48596 w 314325"/>
                <a:gd name="connsiteY444" fmla="*/ 275720 h 371475"/>
                <a:gd name="connsiteX445" fmla="*/ 48968 w 314325"/>
                <a:gd name="connsiteY445" fmla="*/ 272787 h 371475"/>
                <a:gd name="connsiteX446" fmla="*/ 48711 w 314325"/>
                <a:gd name="connsiteY446" fmla="*/ 270224 h 371475"/>
                <a:gd name="connsiteX447" fmla="*/ 49244 w 314325"/>
                <a:gd name="connsiteY447" fmla="*/ 269310 h 371475"/>
                <a:gd name="connsiteX448" fmla="*/ 50302 w 314325"/>
                <a:gd name="connsiteY448" fmla="*/ 270224 h 371475"/>
                <a:gd name="connsiteX449" fmla="*/ 51092 w 314325"/>
                <a:gd name="connsiteY449" fmla="*/ 269881 h 371475"/>
                <a:gd name="connsiteX450" fmla="*/ 51044 w 314325"/>
                <a:gd name="connsiteY450" fmla="*/ 268557 h 371475"/>
                <a:gd name="connsiteX451" fmla="*/ 51283 w 314325"/>
                <a:gd name="connsiteY451" fmla="*/ 266147 h 371475"/>
                <a:gd name="connsiteX452" fmla="*/ 49892 w 314325"/>
                <a:gd name="connsiteY452" fmla="*/ 264128 h 371475"/>
                <a:gd name="connsiteX453" fmla="*/ 47539 w 314325"/>
                <a:gd name="connsiteY453" fmla="*/ 263442 h 371475"/>
                <a:gd name="connsiteX454" fmla="*/ 47310 w 314325"/>
                <a:gd name="connsiteY454" fmla="*/ 261328 h 371475"/>
                <a:gd name="connsiteX455" fmla="*/ 47558 w 314325"/>
                <a:gd name="connsiteY455" fmla="*/ 259261 h 371475"/>
                <a:gd name="connsiteX456" fmla="*/ 48796 w 314325"/>
                <a:gd name="connsiteY456" fmla="*/ 257870 h 371475"/>
                <a:gd name="connsiteX457" fmla="*/ 49216 w 314325"/>
                <a:gd name="connsiteY457" fmla="*/ 256022 h 371475"/>
                <a:gd name="connsiteX458" fmla="*/ 49225 w 314325"/>
                <a:gd name="connsiteY458" fmla="*/ 250374 h 371475"/>
                <a:gd name="connsiteX459" fmla="*/ 47568 w 314325"/>
                <a:gd name="connsiteY459" fmla="*/ 248288 h 371475"/>
                <a:gd name="connsiteX460" fmla="*/ 46930 w 314325"/>
                <a:gd name="connsiteY460" fmla="*/ 245126 h 371475"/>
                <a:gd name="connsiteX461" fmla="*/ 46072 w 314325"/>
                <a:gd name="connsiteY461" fmla="*/ 243107 h 371475"/>
                <a:gd name="connsiteX462" fmla="*/ 44529 w 314325"/>
                <a:gd name="connsiteY462" fmla="*/ 241068 h 371475"/>
                <a:gd name="connsiteX463" fmla="*/ 42777 w 314325"/>
                <a:gd name="connsiteY463" fmla="*/ 239411 h 371475"/>
                <a:gd name="connsiteX464" fmla="*/ 41700 w 314325"/>
                <a:gd name="connsiteY464" fmla="*/ 237811 h 371475"/>
                <a:gd name="connsiteX465" fmla="*/ 41462 w 314325"/>
                <a:gd name="connsiteY465" fmla="*/ 233620 h 371475"/>
                <a:gd name="connsiteX466" fmla="*/ 42072 w 314325"/>
                <a:gd name="connsiteY466" fmla="*/ 230114 h 371475"/>
                <a:gd name="connsiteX467" fmla="*/ 42624 w 314325"/>
                <a:gd name="connsiteY467" fmla="*/ 228610 h 371475"/>
                <a:gd name="connsiteX468" fmla="*/ 43186 w 314325"/>
                <a:gd name="connsiteY468" fmla="*/ 228828 h 371475"/>
                <a:gd name="connsiteX469" fmla="*/ 44920 w 314325"/>
                <a:gd name="connsiteY469" fmla="*/ 230572 h 371475"/>
                <a:gd name="connsiteX470" fmla="*/ 46339 w 314325"/>
                <a:gd name="connsiteY470" fmla="*/ 230962 h 371475"/>
                <a:gd name="connsiteX471" fmla="*/ 49149 w 314325"/>
                <a:gd name="connsiteY471" fmla="*/ 231381 h 371475"/>
                <a:gd name="connsiteX472" fmla="*/ 51911 w 314325"/>
                <a:gd name="connsiteY472" fmla="*/ 230819 h 371475"/>
                <a:gd name="connsiteX473" fmla="*/ 55302 w 314325"/>
                <a:gd name="connsiteY473" fmla="*/ 229229 h 371475"/>
                <a:gd name="connsiteX474" fmla="*/ 58569 w 314325"/>
                <a:gd name="connsiteY474" fmla="*/ 227304 h 371475"/>
                <a:gd name="connsiteX475" fmla="*/ 63303 w 314325"/>
                <a:gd name="connsiteY475" fmla="*/ 221637 h 371475"/>
                <a:gd name="connsiteX476" fmla="*/ 66218 w 314325"/>
                <a:gd name="connsiteY476" fmla="*/ 220485 h 371475"/>
                <a:gd name="connsiteX477" fmla="*/ 67713 w 314325"/>
                <a:gd name="connsiteY477" fmla="*/ 218989 h 371475"/>
                <a:gd name="connsiteX478" fmla="*/ 68228 w 314325"/>
                <a:gd name="connsiteY478" fmla="*/ 216970 h 371475"/>
                <a:gd name="connsiteX479" fmla="*/ 69466 w 314325"/>
                <a:gd name="connsiteY479" fmla="*/ 216446 h 371475"/>
                <a:gd name="connsiteX480" fmla="*/ 70923 w 314325"/>
                <a:gd name="connsiteY480" fmla="*/ 218408 h 371475"/>
                <a:gd name="connsiteX481" fmla="*/ 72733 w 314325"/>
                <a:gd name="connsiteY481" fmla="*/ 218618 h 371475"/>
                <a:gd name="connsiteX482" fmla="*/ 75524 w 314325"/>
                <a:gd name="connsiteY482" fmla="*/ 220237 h 371475"/>
                <a:gd name="connsiteX483" fmla="*/ 76724 w 314325"/>
                <a:gd name="connsiteY483" fmla="*/ 221780 h 371475"/>
                <a:gd name="connsiteX484" fmla="*/ 77753 w 314325"/>
                <a:gd name="connsiteY484" fmla="*/ 223638 h 371475"/>
                <a:gd name="connsiteX485" fmla="*/ 78743 w 314325"/>
                <a:gd name="connsiteY485" fmla="*/ 224457 h 371475"/>
                <a:gd name="connsiteX486" fmla="*/ 79800 w 314325"/>
                <a:gd name="connsiteY486" fmla="*/ 224923 h 371475"/>
                <a:gd name="connsiteX487" fmla="*/ 79953 w 314325"/>
                <a:gd name="connsiteY487" fmla="*/ 225362 h 371475"/>
                <a:gd name="connsiteX488" fmla="*/ 79115 w 314325"/>
                <a:gd name="connsiteY488" fmla="*/ 225800 h 371475"/>
                <a:gd name="connsiteX489" fmla="*/ 78153 w 314325"/>
                <a:gd name="connsiteY489" fmla="*/ 227924 h 371475"/>
                <a:gd name="connsiteX490" fmla="*/ 78695 w 314325"/>
                <a:gd name="connsiteY490" fmla="*/ 228533 h 371475"/>
                <a:gd name="connsiteX491" fmla="*/ 80276 w 314325"/>
                <a:gd name="connsiteY491" fmla="*/ 229733 h 371475"/>
                <a:gd name="connsiteX492" fmla="*/ 44301 w 314325"/>
                <a:gd name="connsiteY492" fmla="*/ 224171 h 371475"/>
                <a:gd name="connsiteX493" fmla="*/ 43415 w 314325"/>
                <a:gd name="connsiteY493" fmla="*/ 225781 h 371475"/>
                <a:gd name="connsiteX494" fmla="*/ 42158 w 314325"/>
                <a:gd name="connsiteY494" fmla="*/ 225666 h 371475"/>
                <a:gd name="connsiteX495" fmla="*/ 42653 w 314325"/>
                <a:gd name="connsiteY495" fmla="*/ 224476 h 371475"/>
                <a:gd name="connsiteX496" fmla="*/ 43815 w 314325"/>
                <a:gd name="connsiteY496" fmla="*/ 222085 h 371475"/>
                <a:gd name="connsiteX497" fmla="*/ 45225 w 314325"/>
                <a:gd name="connsiteY497" fmla="*/ 221285 h 371475"/>
                <a:gd name="connsiteX498" fmla="*/ 45853 w 314325"/>
                <a:gd name="connsiteY498" fmla="*/ 221999 h 371475"/>
                <a:gd name="connsiteX499" fmla="*/ 45186 w 314325"/>
                <a:gd name="connsiteY499" fmla="*/ 223371 h 371475"/>
                <a:gd name="connsiteX500" fmla="*/ 44301 w 314325"/>
                <a:gd name="connsiteY500" fmla="*/ 224171 h 371475"/>
                <a:gd name="connsiteX501" fmla="*/ 195396 w 314325"/>
                <a:gd name="connsiteY501" fmla="*/ 235944 h 371475"/>
                <a:gd name="connsiteX502" fmla="*/ 194205 w 314325"/>
                <a:gd name="connsiteY502" fmla="*/ 236249 h 371475"/>
                <a:gd name="connsiteX503" fmla="*/ 193510 w 314325"/>
                <a:gd name="connsiteY503" fmla="*/ 235830 h 371475"/>
                <a:gd name="connsiteX504" fmla="*/ 193129 w 314325"/>
                <a:gd name="connsiteY504" fmla="*/ 235296 h 371475"/>
                <a:gd name="connsiteX505" fmla="*/ 193595 w 314325"/>
                <a:gd name="connsiteY505" fmla="*/ 233972 h 371475"/>
                <a:gd name="connsiteX506" fmla="*/ 196024 w 314325"/>
                <a:gd name="connsiteY506" fmla="*/ 234763 h 371475"/>
                <a:gd name="connsiteX507" fmla="*/ 195996 w 314325"/>
                <a:gd name="connsiteY507" fmla="*/ 235506 h 371475"/>
                <a:gd name="connsiteX508" fmla="*/ 195396 w 314325"/>
                <a:gd name="connsiteY508" fmla="*/ 235944 h 371475"/>
                <a:gd name="connsiteX509" fmla="*/ 49463 w 314325"/>
                <a:gd name="connsiteY509" fmla="*/ 292789 h 371475"/>
                <a:gd name="connsiteX510" fmla="*/ 47920 w 314325"/>
                <a:gd name="connsiteY510" fmla="*/ 296180 h 371475"/>
                <a:gd name="connsiteX511" fmla="*/ 46311 w 314325"/>
                <a:gd name="connsiteY511" fmla="*/ 293779 h 371475"/>
                <a:gd name="connsiteX512" fmla="*/ 46244 w 314325"/>
                <a:gd name="connsiteY512" fmla="*/ 291722 h 371475"/>
                <a:gd name="connsiteX513" fmla="*/ 46463 w 314325"/>
                <a:gd name="connsiteY513" fmla="*/ 291132 h 371475"/>
                <a:gd name="connsiteX514" fmla="*/ 48444 w 314325"/>
                <a:gd name="connsiteY514" fmla="*/ 291998 h 371475"/>
                <a:gd name="connsiteX515" fmla="*/ 49463 w 314325"/>
                <a:gd name="connsiteY515" fmla="*/ 292789 h 371475"/>
                <a:gd name="connsiteX516" fmla="*/ 239192 w 314325"/>
                <a:gd name="connsiteY516" fmla="*/ 321669 h 371475"/>
                <a:gd name="connsiteX517" fmla="*/ 237382 w 314325"/>
                <a:gd name="connsiteY517" fmla="*/ 325517 h 371475"/>
                <a:gd name="connsiteX518" fmla="*/ 236496 w 314325"/>
                <a:gd name="connsiteY518" fmla="*/ 326993 h 371475"/>
                <a:gd name="connsiteX519" fmla="*/ 230048 w 314325"/>
                <a:gd name="connsiteY519" fmla="*/ 336375 h 371475"/>
                <a:gd name="connsiteX520" fmla="*/ 229305 w 314325"/>
                <a:gd name="connsiteY520" fmla="*/ 338537 h 371475"/>
                <a:gd name="connsiteX521" fmla="*/ 228847 w 314325"/>
                <a:gd name="connsiteY521" fmla="*/ 340890 h 371475"/>
                <a:gd name="connsiteX522" fmla="*/ 228181 w 314325"/>
                <a:gd name="connsiteY522" fmla="*/ 342948 h 371475"/>
                <a:gd name="connsiteX523" fmla="*/ 227285 w 314325"/>
                <a:gd name="connsiteY523" fmla="*/ 344881 h 371475"/>
                <a:gd name="connsiteX524" fmla="*/ 226438 w 314325"/>
                <a:gd name="connsiteY524" fmla="*/ 347339 h 371475"/>
                <a:gd name="connsiteX525" fmla="*/ 226600 w 314325"/>
                <a:gd name="connsiteY525" fmla="*/ 350120 h 371475"/>
                <a:gd name="connsiteX526" fmla="*/ 226904 w 314325"/>
                <a:gd name="connsiteY526" fmla="*/ 351482 h 371475"/>
                <a:gd name="connsiteX527" fmla="*/ 227685 w 314325"/>
                <a:gd name="connsiteY527" fmla="*/ 352377 h 371475"/>
                <a:gd name="connsiteX528" fmla="*/ 228962 w 314325"/>
                <a:gd name="connsiteY528" fmla="*/ 353216 h 371475"/>
                <a:gd name="connsiteX529" fmla="*/ 229943 w 314325"/>
                <a:gd name="connsiteY529" fmla="*/ 354511 h 371475"/>
                <a:gd name="connsiteX530" fmla="*/ 228438 w 314325"/>
                <a:gd name="connsiteY530" fmla="*/ 355683 h 371475"/>
                <a:gd name="connsiteX531" fmla="*/ 230086 w 314325"/>
                <a:gd name="connsiteY531" fmla="*/ 358035 h 371475"/>
                <a:gd name="connsiteX532" fmla="*/ 231495 w 314325"/>
                <a:gd name="connsiteY532" fmla="*/ 359426 h 371475"/>
                <a:gd name="connsiteX533" fmla="*/ 231686 w 314325"/>
                <a:gd name="connsiteY533" fmla="*/ 360817 h 371475"/>
                <a:gd name="connsiteX534" fmla="*/ 231658 w 314325"/>
                <a:gd name="connsiteY534" fmla="*/ 362207 h 371475"/>
                <a:gd name="connsiteX535" fmla="*/ 228733 w 314325"/>
                <a:gd name="connsiteY535" fmla="*/ 364817 h 371475"/>
                <a:gd name="connsiteX536" fmla="*/ 227590 w 314325"/>
                <a:gd name="connsiteY536" fmla="*/ 366255 h 371475"/>
                <a:gd name="connsiteX537" fmla="*/ 226885 w 314325"/>
                <a:gd name="connsiteY537" fmla="*/ 367998 h 371475"/>
                <a:gd name="connsiteX538" fmla="*/ 226581 w 314325"/>
                <a:gd name="connsiteY538" fmla="*/ 369789 h 371475"/>
                <a:gd name="connsiteX539" fmla="*/ 226895 w 314325"/>
                <a:gd name="connsiteY539" fmla="*/ 371408 h 371475"/>
                <a:gd name="connsiteX540" fmla="*/ 226800 w 314325"/>
                <a:gd name="connsiteY540" fmla="*/ 373018 h 371475"/>
                <a:gd name="connsiteX541" fmla="*/ 223856 w 314325"/>
                <a:gd name="connsiteY541" fmla="*/ 372818 h 371475"/>
                <a:gd name="connsiteX542" fmla="*/ 220847 w 314325"/>
                <a:gd name="connsiteY542" fmla="*/ 371827 h 371475"/>
                <a:gd name="connsiteX543" fmla="*/ 217808 w 314325"/>
                <a:gd name="connsiteY543" fmla="*/ 372256 h 371475"/>
                <a:gd name="connsiteX544" fmla="*/ 213484 w 314325"/>
                <a:gd name="connsiteY544" fmla="*/ 370389 h 371475"/>
                <a:gd name="connsiteX545" fmla="*/ 211912 w 314325"/>
                <a:gd name="connsiteY545" fmla="*/ 370056 h 371475"/>
                <a:gd name="connsiteX546" fmla="*/ 210483 w 314325"/>
                <a:gd name="connsiteY546" fmla="*/ 369322 h 371475"/>
                <a:gd name="connsiteX547" fmla="*/ 206892 w 314325"/>
                <a:gd name="connsiteY547" fmla="*/ 363531 h 371475"/>
                <a:gd name="connsiteX548" fmla="*/ 203997 w 314325"/>
                <a:gd name="connsiteY548" fmla="*/ 361083 h 371475"/>
                <a:gd name="connsiteX549" fmla="*/ 200892 w 314325"/>
                <a:gd name="connsiteY549" fmla="*/ 359169 h 371475"/>
                <a:gd name="connsiteX550" fmla="*/ 197720 w 314325"/>
                <a:gd name="connsiteY550" fmla="*/ 359054 h 371475"/>
                <a:gd name="connsiteX551" fmla="*/ 194548 w 314325"/>
                <a:gd name="connsiteY551" fmla="*/ 359273 h 371475"/>
                <a:gd name="connsiteX552" fmla="*/ 191748 w 314325"/>
                <a:gd name="connsiteY552" fmla="*/ 358092 h 371475"/>
                <a:gd name="connsiteX553" fmla="*/ 186042 w 314325"/>
                <a:gd name="connsiteY553" fmla="*/ 354139 h 371475"/>
                <a:gd name="connsiteX554" fmla="*/ 179994 w 314325"/>
                <a:gd name="connsiteY554" fmla="*/ 350968 h 371475"/>
                <a:gd name="connsiteX555" fmla="*/ 177432 w 314325"/>
                <a:gd name="connsiteY555" fmla="*/ 348910 h 371475"/>
                <a:gd name="connsiteX556" fmla="*/ 176260 w 314325"/>
                <a:gd name="connsiteY556" fmla="*/ 347520 h 371475"/>
                <a:gd name="connsiteX557" fmla="*/ 174888 w 314325"/>
                <a:gd name="connsiteY557" fmla="*/ 346596 h 371475"/>
                <a:gd name="connsiteX558" fmla="*/ 171431 w 314325"/>
                <a:gd name="connsiteY558" fmla="*/ 345681 h 371475"/>
                <a:gd name="connsiteX559" fmla="*/ 168316 w 314325"/>
                <a:gd name="connsiteY559" fmla="*/ 343529 h 371475"/>
                <a:gd name="connsiteX560" fmla="*/ 166906 w 314325"/>
                <a:gd name="connsiteY560" fmla="*/ 343376 h 371475"/>
                <a:gd name="connsiteX561" fmla="*/ 163868 w 314325"/>
                <a:gd name="connsiteY561" fmla="*/ 343633 h 371475"/>
                <a:gd name="connsiteX562" fmla="*/ 162306 w 314325"/>
                <a:gd name="connsiteY562" fmla="*/ 343481 h 371475"/>
                <a:gd name="connsiteX563" fmla="*/ 160734 w 314325"/>
                <a:gd name="connsiteY563" fmla="*/ 342719 h 371475"/>
                <a:gd name="connsiteX564" fmla="*/ 157705 w 314325"/>
                <a:gd name="connsiteY564" fmla="*/ 340195 h 371475"/>
                <a:gd name="connsiteX565" fmla="*/ 155762 w 314325"/>
                <a:gd name="connsiteY565" fmla="*/ 336690 h 371475"/>
                <a:gd name="connsiteX566" fmla="*/ 155257 w 314325"/>
                <a:gd name="connsiteY566" fmla="*/ 335137 h 371475"/>
                <a:gd name="connsiteX567" fmla="*/ 156629 w 314325"/>
                <a:gd name="connsiteY567" fmla="*/ 331127 h 371475"/>
                <a:gd name="connsiteX568" fmla="*/ 158258 w 314325"/>
                <a:gd name="connsiteY568" fmla="*/ 327270 h 371475"/>
                <a:gd name="connsiteX569" fmla="*/ 159696 w 314325"/>
                <a:gd name="connsiteY569" fmla="*/ 326193 h 371475"/>
                <a:gd name="connsiteX570" fmla="*/ 161372 w 314325"/>
                <a:gd name="connsiteY570" fmla="*/ 325412 h 371475"/>
                <a:gd name="connsiteX571" fmla="*/ 162382 w 314325"/>
                <a:gd name="connsiteY571" fmla="*/ 324269 h 371475"/>
                <a:gd name="connsiteX572" fmla="*/ 163239 w 314325"/>
                <a:gd name="connsiteY572" fmla="*/ 322869 h 371475"/>
                <a:gd name="connsiteX573" fmla="*/ 166354 w 314325"/>
                <a:gd name="connsiteY573" fmla="*/ 326907 h 371475"/>
                <a:gd name="connsiteX574" fmla="*/ 167745 w 314325"/>
                <a:gd name="connsiteY574" fmla="*/ 327889 h 371475"/>
                <a:gd name="connsiteX575" fmla="*/ 169155 w 314325"/>
                <a:gd name="connsiteY575" fmla="*/ 327670 h 371475"/>
                <a:gd name="connsiteX576" fmla="*/ 171650 w 314325"/>
                <a:gd name="connsiteY576" fmla="*/ 326222 h 371475"/>
                <a:gd name="connsiteX577" fmla="*/ 171860 w 314325"/>
                <a:gd name="connsiteY577" fmla="*/ 324631 h 371475"/>
                <a:gd name="connsiteX578" fmla="*/ 174622 w 314325"/>
                <a:gd name="connsiteY578" fmla="*/ 322621 h 371475"/>
                <a:gd name="connsiteX579" fmla="*/ 178127 w 314325"/>
                <a:gd name="connsiteY579" fmla="*/ 322583 h 371475"/>
                <a:gd name="connsiteX580" fmla="*/ 179746 w 314325"/>
                <a:gd name="connsiteY580" fmla="*/ 322955 h 371475"/>
                <a:gd name="connsiteX581" fmla="*/ 180594 w 314325"/>
                <a:gd name="connsiteY581" fmla="*/ 324774 h 371475"/>
                <a:gd name="connsiteX582" fmla="*/ 181928 w 314325"/>
                <a:gd name="connsiteY582" fmla="*/ 325336 h 371475"/>
                <a:gd name="connsiteX583" fmla="*/ 183470 w 314325"/>
                <a:gd name="connsiteY583" fmla="*/ 325574 h 371475"/>
                <a:gd name="connsiteX584" fmla="*/ 188557 w 314325"/>
                <a:gd name="connsiteY584" fmla="*/ 329032 h 371475"/>
                <a:gd name="connsiteX585" fmla="*/ 189986 w 314325"/>
                <a:gd name="connsiteY585" fmla="*/ 329594 h 371475"/>
                <a:gd name="connsiteX586" fmla="*/ 191424 w 314325"/>
                <a:gd name="connsiteY586" fmla="*/ 329689 h 371475"/>
                <a:gd name="connsiteX587" fmla="*/ 195377 w 314325"/>
                <a:gd name="connsiteY587" fmla="*/ 328241 h 371475"/>
                <a:gd name="connsiteX588" fmla="*/ 198406 w 314325"/>
                <a:gd name="connsiteY588" fmla="*/ 327688 h 371475"/>
                <a:gd name="connsiteX589" fmla="*/ 204759 w 314325"/>
                <a:gd name="connsiteY589" fmla="*/ 328489 h 371475"/>
                <a:gd name="connsiteX590" fmla="*/ 208188 w 314325"/>
                <a:gd name="connsiteY590" fmla="*/ 327622 h 371475"/>
                <a:gd name="connsiteX591" fmla="*/ 210588 w 314325"/>
                <a:gd name="connsiteY591" fmla="*/ 327517 h 371475"/>
                <a:gd name="connsiteX592" fmla="*/ 214084 w 314325"/>
                <a:gd name="connsiteY592" fmla="*/ 326184 h 371475"/>
                <a:gd name="connsiteX593" fmla="*/ 216770 w 314325"/>
                <a:gd name="connsiteY593" fmla="*/ 323964 h 371475"/>
                <a:gd name="connsiteX594" fmla="*/ 218170 w 314325"/>
                <a:gd name="connsiteY594" fmla="*/ 323412 h 371475"/>
                <a:gd name="connsiteX595" fmla="*/ 219675 w 314325"/>
                <a:gd name="connsiteY595" fmla="*/ 323250 h 371475"/>
                <a:gd name="connsiteX596" fmla="*/ 223313 w 314325"/>
                <a:gd name="connsiteY596" fmla="*/ 323393 h 371475"/>
                <a:gd name="connsiteX597" fmla="*/ 226971 w 314325"/>
                <a:gd name="connsiteY597" fmla="*/ 323898 h 371475"/>
                <a:gd name="connsiteX598" fmla="*/ 228505 w 314325"/>
                <a:gd name="connsiteY598" fmla="*/ 323374 h 371475"/>
                <a:gd name="connsiteX599" fmla="*/ 229790 w 314325"/>
                <a:gd name="connsiteY599" fmla="*/ 321916 h 371475"/>
                <a:gd name="connsiteX600" fmla="*/ 231276 w 314325"/>
                <a:gd name="connsiteY600" fmla="*/ 321259 h 371475"/>
                <a:gd name="connsiteX601" fmla="*/ 232905 w 314325"/>
                <a:gd name="connsiteY601" fmla="*/ 321697 h 371475"/>
                <a:gd name="connsiteX602" fmla="*/ 237125 w 314325"/>
                <a:gd name="connsiteY602" fmla="*/ 319202 h 371475"/>
                <a:gd name="connsiteX603" fmla="*/ 238992 w 314325"/>
                <a:gd name="connsiteY603" fmla="*/ 319030 h 371475"/>
                <a:gd name="connsiteX604" fmla="*/ 240764 w 314325"/>
                <a:gd name="connsiteY604" fmla="*/ 319992 h 371475"/>
                <a:gd name="connsiteX605" fmla="*/ 239192 w 314325"/>
                <a:gd name="connsiteY605" fmla="*/ 321669 h 371475"/>
                <a:gd name="connsiteX606" fmla="*/ 144951 w 314325"/>
                <a:gd name="connsiteY606" fmla="*/ 370761 h 371475"/>
                <a:gd name="connsiteX607" fmla="*/ 143665 w 314325"/>
                <a:gd name="connsiteY607" fmla="*/ 371132 h 371475"/>
                <a:gd name="connsiteX608" fmla="*/ 141989 w 314325"/>
                <a:gd name="connsiteY608" fmla="*/ 369989 h 371475"/>
                <a:gd name="connsiteX609" fmla="*/ 141875 w 314325"/>
                <a:gd name="connsiteY609" fmla="*/ 368389 h 371475"/>
                <a:gd name="connsiteX610" fmla="*/ 142180 w 314325"/>
                <a:gd name="connsiteY610" fmla="*/ 367913 h 371475"/>
                <a:gd name="connsiteX611" fmla="*/ 144218 w 314325"/>
                <a:gd name="connsiteY611" fmla="*/ 368646 h 371475"/>
                <a:gd name="connsiteX612" fmla="*/ 144856 w 314325"/>
                <a:gd name="connsiteY612" fmla="*/ 370132 h 371475"/>
                <a:gd name="connsiteX613" fmla="*/ 144951 w 314325"/>
                <a:gd name="connsiteY613" fmla="*/ 3707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Lst>
              <a:rect l="l" t="t" r="r" b="b"/>
              <a:pathLst>
                <a:path w="314325" h="371475">
                  <a:moveTo>
                    <a:pt x="189024" y="21745"/>
                  </a:moveTo>
                  <a:lnTo>
                    <a:pt x="188481" y="23965"/>
                  </a:lnTo>
                  <a:lnTo>
                    <a:pt x="187347" y="24517"/>
                  </a:lnTo>
                  <a:lnTo>
                    <a:pt x="185366" y="25813"/>
                  </a:lnTo>
                  <a:lnTo>
                    <a:pt x="183099" y="27584"/>
                  </a:lnTo>
                  <a:lnTo>
                    <a:pt x="180985" y="29575"/>
                  </a:lnTo>
                  <a:lnTo>
                    <a:pt x="180413" y="31737"/>
                  </a:lnTo>
                  <a:lnTo>
                    <a:pt x="180994" y="33147"/>
                  </a:lnTo>
                  <a:lnTo>
                    <a:pt x="181565" y="33633"/>
                  </a:lnTo>
                  <a:lnTo>
                    <a:pt x="182337" y="33204"/>
                  </a:lnTo>
                  <a:lnTo>
                    <a:pt x="183461" y="33471"/>
                  </a:lnTo>
                  <a:lnTo>
                    <a:pt x="184870" y="34242"/>
                  </a:lnTo>
                  <a:lnTo>
                    <a:pt x="187223" y="34995"/>
                  </a:lnTo>
                  <a:lnTo>
                    <a:pt x="187290" y="35738"/>
                  </a:lnTo>
                  <a:lnTo>
                    <a:pt x="186795" y="36690"/>
                  </a:lnTo>
                  <a:lnTo>
                    <a:pt x="184966" y="38376"/>
                  </a:lnTo>
                  <a:lnTo>
                    <a:pt x="183318" y="40281"/>
                  </a:lnTo>
                  <a:lnTo>
                    <a:pt x="183156" y="41443"/>
                  </a:lnTo>
                  <a:lnTo>
                    <a:pt x="183356" y="42291"/>
                  </a:lnTo>
                  <a:lnTo>
                    <a:pt x="183927" y="42805"/>
                  </a:lnTo>
                  <a:lnTo>
                    <a:pt x="186366" y="42577"/>
                  </a:lnTo>
                  <a:lnTo>
                    <a:pt x="186728" y="43272"/>
                  </a:lnTo>
                  <a:lnTo>
                    <a:pt x="185537" y="48158"/>
                  </a:lnTo>
                  <a:lnTo>
                    <a:pt x="185909" y="48987"/>
                  </a:lnTo>
                  <a:lnTo>
                    <a:pt x="188052" y="49768"/>
                  </a:lnTo>
                  <a:lnTo>
                    <a:pt x="189614" y="50940"/>
                  </a:lnTo>
                  <a:lnTo>
                    <a:pt x="192539" y="54026"/>
                  </a:lnTo>
                  <a:lnTo>
                    <a:pt x="193700" y="56521"/>
                  </a:lnTo>
                  <a:lnTo>
                    <a:pt x="192900" y="57360"/>
                  </a:lnTo>
                  <a:lnTo>
                    <a:pt x="191062" y="57769"/>
                  </a:lnTo>
                  <a:lnTo>
                    <a:pt x="189567" y="57560"/>
                  </a:lnTo>
                  <a:lnTo>
                    <a:pt x="191262" y="56055"/>
                  </a:lnTo>
                  <a:lnTo>
                    <a:pt x="187119" y="50568"/>
                  </a:lnTo>
                  <a:lnTo>
                    <a:pt x="185242" y="50578"/>
                  </a:lnTo>
                  <a:lnTo>
                    <a:pt x="182756" y="52902"/>
                  </a:lnTo>
                  <a:lnTo>
                    <a:pt x="175841" y="50549"/>
                  </a:lnTo>
                  <a:lnTo>
                    <a:pt x="174517" y="51502"/>
                  </a:lnTo>
                  <a:lnTo>
                    <a:pt x="173536" y="53359"/>
                  </a:lnTo>
                  <a:lnTo>
                    <a:pt x="171136" y="55664"/>
                  </a:lnTo>
                  <a:lnTo>
                    <a:pt x="167735" y="56674"/>
                  </a:lnTo>
                  <a:lnTo>
                    <a:pt x="163944" y="59207"/>
                  </a:lnTo>
                  <a:lnTo>
                    <a:pt x="159953" y="60998"/>
                  </a:lnTo>
                  <a:lnTo>
                    <a:pt x="156905" y="62351"/>
                  </a:lnTo>
                  <a:lnTo>
                    <a:pt x="155153" y="62112"/>
                  </a:lnTo>
                  <a:lnTo>
                    <a:pt x="157934" y="59188"/>
                  </a:lnTo>
                  <a:lnTo>
                    <a:pt x="156753" y="59131"/>
                  </a:lnTo>
                  <a:lnTo>
                    <a:pt x="153057" y="61198"/>
                  </a:lnTo>
                  <a:lnTo>
                    <a:pt x="150933" y="62941"/>
                  </a:lnTo>
                  <a:lnTo>
                    <a:pt x="150247" y="65875"/>
                  </a:lnTo>
                  <a:lnTo>
                    <a:pt x="149628" y="70695"/>
                  </a:lnTo>
                  <a:lnTo>
                    <a:pt x="151247" y="71971"/>
                  </a:lnTo>
                  <a:lnTo>
                    <a:pt x="154086" y="78314"/>
                  </a:lnTo>
                  <a:lnTo>
                    <a:pt x="157581" y="81020"/>
                  </a:lnTo>
                  <a:lnTo>
                    <a:pt x="156905" y="83601"/>
                  </a:lnTo>
                  <a:lnTo>
                    <a:pt x="155981" y="85639"/>
                  </a:lnTo>
                  <a:lnTo>
                    <a:pt x="153867" y="87401"/>
                  </a:lnTo>
                  <a:lnTo>
                    <a:pt x="152114" y="86096"/>
                  </a:lnTo>
                  <a:lnTo>
                    <a:pt x="151038" y="86125"/>
                  </a:lnTo>
                  <a:lnTo>
                    <a:pt x="150228" y="90249"/>
                  </a:lnTo>
                  <a:lnTo>
                    <a:pt x="151743" y="101213"/>
                  </a:lnTo>
                  <a:lnTo>
                    <a:pt x="154181" y="108871"/>
                  </a:lnTo>
                  <a:lnTo>
                    <a:pt x="156600" y="112204"/>
                  </a:lnTo>
                  <a:lnTo>
                    <a:pt x="162058" y="117377"/>
                  </a:lnTo>
                  <a:lnTo>
                    <a:pt x="167830" y="120101"/>
                  </a:lnTo>
                  <a:lnTo>
                    <a:pt x="178213" y="128778"/>
                  </a:lnTo>
                  <a:lnTo>
                    <a:pt x="183909" y="131521"/>
                  </a:lnTo>
                  <a:lnTo>
                    <a:pt x="185404" y="133007"/>
                  </a:lnTo>
                  <a:lnTo>
                    <a:pt x="188852" y="139665"/>
                  </a:lnTo>
                  <a:lnTo>
                    <a:pt x="191833" y="147333"/>
                  </a:lnTo>
                  <a:lnTo>
                    <a:pt x="195044" y="159315"/>
                  </a:lnTo>
                  <a:lnTo>
                    <a:pt x="197330" y="165192"/>
                  </a:lnTo>
                  <a:lnTo>
                    <a:pt x="201940" y="171821"/>
                  </a:lnTo>
                  <a:lnTo>
                    <a:pt x="211503" y="181270"/>
                  </a:lnTo>
                  <a:lnTo>
                    <a:pt x="220199" y="188157"/>
                  </a:lnTo>
                  <a:lnTo>
                    <a:pt x="228295" y="192405"/>
                  </a:lnTo>
                  <a:lnTo>
                    <a:pt x="234610" y="193148"/>
                  </a:lnTo>
                  <a:lnTo>
                    <a:pt x="249555" y="192214"/>
                  </a:lnTo>
                  <a:lnTo>
                    <a:pt x="252155" y="192614"/>
                  </a:lnTo>
                  <a:lnTo>
                    <a:pt x="254917" y="193758"/>
                  </a:lnTo>
                  <a:lnTo>
                    <a:pt x="255575" y="196701"/>
                  </a:lnTo>
                  <a:lnTo>
                    <a:pt x="254565" y="198682"/>
                  </a:lnTo>
                  <a:lnTo>
                    <a:pt x="251422" y="200739"/>
                  </a:lnTo>
                  <a:lnTo>
                    <a:pt x="248221" y="203587"/>
                  </a:lnTo>
                  <a:lnTo>
                    <a:pt x="247869" y="207464"/>
                  </a:lnTo>
                  <a:lnTo>
                    <a:pt x="250860" y="210188"/>
                  </a:lnTo>
                  <a:lnTo>
                    <a:pt x="265281" y="217399"/>
                  </a:lnTo>
                  <a:lnTo>
                    <a:pt x="280026" y="223409"/>
                  </a:lnTo>
                  <a:lnTo>
                    <a:pt x="284617" y="226466"/>
                  </a:lnTo>
                  <a:lnTo>
                    <a:pt x="289941" y="231219"/>
                  </a:lnTo>
                  <a:lnTo>
                    <a:pt x="302790" y="237734"/>
                  </a:lnTo>
                  <a:lnTo>
                    <a:pt x="304962" y="240897"/>
                  </a:lnTo>
                  <a:lnTo>
                    <a:pt x="312772" y="247688"/>
                  </a:lnTo>
                  <a:lnTo>
                    <a:pt x="316306" y="252917"/>
                  </a:lnTo>
                  <a:lnTo>
                    <a:pt x="316982" y="256965"/>
                  </a:lnTo>
                  <a:lnTo>
                    <a:pt x="315297" y="261071"/>
                  </a:lnTo>
                  <a:lnTo>
                    <a:pt x="314515" y="263957"/>
                  </a:lnTo>
                  <a:lnTo>
                    <a:pt x="313192" y="266805"/>
                  </a:lnTo>
                  <a:lnTo>
                    <a:pt x="309867" y="265729"/>
                  </a:lnTo>
                  <a:lnTo>
                    <a:pt x="306086" y="262795"/>
                  </a:lnTo>
                  <a:lnTo>
                    <a:pt x="300390" y="250850"/>
                  </a:lnTo>
                  <a:lnTo>
                    <a:pt x="289998" y="249641"/>
                  </a:lnTo>
                  <a:lnTo>
                    <a:pt x="287846" y="248755"/>
                  </a:lnTo>
                  <a:lnTo>
                    <a:pt x="284150" y="246697"/>
                  </a:lnTo>
                  <a:lnTo>
                    <a:pt x="283931" y="245335"/>
                  </a:lnTo>
                  <a:lnTo>
                    <a:pt x="283016" y="243640"/>
                  </a:lnTo>
                  <a:lnTo>
                    <a:pt x="282073" y="243068"/>
                  </a:lnTo>
                  <a:lnTo>
                    <a:pt x="278101" y="242688"/>
                  </a:lnTo>
                  <a:lnTo>
                    <a:pt x="275349" y="244630"/>
                  </a:lnTo>
                  <a:lnTo>
                    <a:pt x="272110" y="249231"/>
                  </a:lnTo>
                  <a:lnTo>
                    <a:pt x="268433" y="255832"/>
                  </a:lnTo>
                  <a:lnTo>
                    <a:pt x="264700" y="265481"/>
                  </a:lnTo>
                  <a:lnTo>
                    <a:pt x="264490" y="269367"/>
                  </a:lnTo>
                  <a:lnTo>
                    <a:pt x="266519" y="273129"/>
                  </a:lnTo>
                  <a:lnTo>
                    <a:pt x="272577" y="275225"/>
                  </a:lnTo>
                  <a:lnTo>
                    <a:pt x="277254" y="278568"/>
                  </a:lnTo>
                  <a:lnTo>
                    <a:pt x="280340" y="282054"/>
                  </a:lnTo>
                  <a:lnTo>
                    <a:pt x="280559" y="290446"/>
                  </a:lnTo>
                  <a:lnTo>
                    <a:pt x="281940" y="295199"/>
                  </a:lnTo>
                  <a:lnTo>
                    <a:pt x="279911" y="297894"/>
                  </a:lnTo>
                  <a:lnTo>
                    <a:pt x="275977" y="297199"/>
                  </a:lnTo>
                  <a:lnTo>
                    <a:pt x="270738" y="298913"/>
                  </a:lnTo>
                  <a:lnTo>
                    <a:pt x="267024" y="301981"/>
                  </a:lnTo>
                  <a:lnTo>
                    <a:pt x="265481" y="304895"/>
                  </a:lnTo>
                  <a:lnTo>
                    <a:pt x="265881" y="312439"/>
                  </a:lnTo>
                  <a:lnTo>
                    <a:pt x="265119" y="315306"/>
                  </a:lnTo>
                  <a:lnTo>
                    <a:pt x="258080" y="320716"/>
                  </a:lnTo>
                  <a:lnTo>
                    <a:pt x="254384" y="326241"/>
                  </a:lnTo>
                  <a:lnTo>
                    <a:pt x="253460" y="328527"/>
                  </a:lnTo>
                  <a:lnTo>
                    <a:pt x="252051" y="331118"/>
                  </a:lnTo>
                  <a:lnTo>
                    <a:pt x="243163" y="331213"/>
                  </a:lnTo>
                  <a:lnTo>
                    <a:pt x="241059" y="328003"/>
                  </a:lnTo>
                  <a:lnTo>
                    <a:pt x="240983" y="323231"/>
                  </a:lnTo>
                  <a:lnTo>
                    <a:pt x="242506" y="320288"/>
                  </a:lnTo>
                  <a:lnTo>
                    <a:pt x="245774" y="318906"/>
                  </a:lnTo>
                  <a:lnTo>
                    <a:pt x="247974" y="312772"/>
                  </a:lnTo>
                  <a:lnTo>
                    <a:pt x="247278" y="308334"/>
                  </a:lnTo>
                  <a:lnTo>
                    <a:pt x="248564" y="306362"/>
                  </a:lnTo>
                  <a:lnTo>
                    <a:pt x="249774" y="304972"/>
                  </a:lnTo>
                  <a:lnTo>
                    <a:pt x="252260" y="304152"/>
                  </a:lnTo>
                  <a:lnTo>
                    <a:pt x="255775" y="303371"/>
                  </a:lnTo>
                  <a:lnTo>
                    <a:pt x="256127" y="297151"/>
                  </a:lnTo>
                  <a:lnTo>
                    <a:pt x="253384" y="294322"/>
                  </a:lnTo>
                  <a:lnTo>
                    <a:pt x="252422" y="290351"/>
                  </a:lnTo>
                  <a:lnTo>
                    <a:pt x="251145" y="282997"/>
                  </a:lnTo>
                  <a:lnTo>
                    <a:pt x="246621" y="273577"/>
                  </a:lnTo>
                  <a:lnTo>
                    <a:pt x="244202" y="265147"/>
                  </a:lnTo>
                  <a:lnTo>
                    <a:pt x="242306" y="260975"/>
                  </a:lnTo>
                  <a:lnTo>
                    <a:pt x="239430" y="258794"/>
                  </a:lnTo>
                  <a:lnTo>
                    <a:pt x="234239" y="258823"/>
                  </a:lnTo>
                  <a:lnTo>
                    <a:pt x="231658" y="258204"/>
                  </a:lnTo>
                  <a:lnTo>
                    <a:pt x="222475" y="252317"/>
                  </a:lnTo>
                  <a:lnTo>
                    <a:pt x="221837" y="251422"/>
                  </a:lnTo>
                  <a:lnTo>
                    <a:pt x="221894" y="249850"/>
                  </a:lnTo>
                  <a:lnTo>
                    <a:pt x="223418" y="247479"/>
                  </a:lnTo>
                  <a:lnTo>
                    <a:pt x="222390" y="244269"/>
                  </a:lnTo>
                  <a:lnTo>
                    <a:pt x="221304" y="241230"/>
                  </a:lnTo>
                  <a:lnTo>
                    <a:pt x="219504" y="238639"/>
                  </a:lnTo>
                  <a:lnTo>
                    <a:pt x="217532" y="237287"/>
                  </a:lnTo>
                  <a:lnTo>
                    <a:pt x="213398" y="238115"/>
                  </a:lnTo>
                  <a:lnTo>
                    <a:pt x="211950" y="238754"/>
                  </a:lnTo>
                  <a:lnTo>
                    <a:pt x="209340" y="238535"/>
                  </a:lnTo>
                  <a:lnTo>
                    <a:pt x="207292" y="239687"/>
                  </a:lnTo>
                  <a:lnTo>
                    <a:pt x="206149" y="239725"/>
                  </a:lnTo>
                  <a:lnTo>
                    <a:pt x="209369" y="235163"/>
                  </a:lnTo>
                  <a:lnTo>
                    <a:pt x="208502" y="234086"/>
                  </a:lnTo>
                  <a:lnTo>
                    <a:pt x="205321" y="232210"/>
                  </a:lnTo>
                  <a:lnTo>
                    <a:pt x="200997" y="231924"/>
                  </a:lnTo>
                  <a:lnTo>
                    <a:pt x="199796" y="231696"/>
                  </a:lnTo>
                  <a:lnTo>
                    <a:pt x="199092" y="232867"/>
                  </a:lnTo>
                  <a:lnTo>
                    <a:pt x="198253" y="232229"/>
                  </a:lnTo>
                  <a:lnTo>
                    <a:pt x="198339" y="230191"/>
                  </a:lnTo>
                  <a:lnTo>
                    <a:pt x="193319" y="221028"/>
                  </a:lnTo>
                  <a:lnTo>
                    <a:pt x="189947" y="217284"/>
                  </a:lnTo>
                  <a:lnTo>
                    <a:pt x="188242" y="216618"/>
                  </a:lnTo>
                  <a:lnTo>
                    <a:pt x="185166" y="217408"/>
                  </a:lnTo>
                  <a:lnTo>
                    <a:pt x="180013" y="215770"/>
                  </a:lnTo>
                  <a:lnTo>
                    <a:pt x="176937" y="215408"/>
                  </a:lnTo>
                  <a:lnTo>
                    <a:pt x="175241" y="215808"/>
                  </a:lnTo>
                  <a:lnTo>
                    <a:pt x="172707" y="216998"/>
                  </a:lnTo>
                  <a:lnTo>
                    <a:pt x="171431" y="216208"/>
                  </a:lnTo>
                  <a:lnTo>
                    <a:pt x="170983" y="214979"/>
                  </a:lnTo>
                  <a:lnTo>
                    <a:pt x="166306" y="211160"/>
                  </a:lnTo>
                  <a:lnTo>
                    <a:pt x="160468" y="208997"/>
                  </a:lnTo>
                  <a:lnTo>
                    <a:pt x="149104" y="196777"/>
                  </a:lnTo>
                  <a:lnTo>
                    <a:pt x="145618" y="192196"/>
                  </a:lnTo>
                  <a:lnTo>
                    <a:pt x="138446" y="187138"/>
                  </a:lnTo>
                  <a:lnTo>
                    <a:pt x="133912" y="179746"/>
                  </a:lnTo>
                  <a:lnTo>
                    <a:pt x="130197" y="177032"/>
                  </a:lnTo>
                  <a:lnTo>
                    <a:pt x="124796" y="174850"/>
                  </a:lnTo>
                  <a:lnTo>
                    <a:pt x="123549" y="175127"/>
                  </a:lnTo>
                  <a:lnTo>
                    <a:pt x="121929" y="175946"/>
                  </a:lnTo>
                  <a:lnTo>
                    <a:pt x="120653" y="176060"/>
                  </a:lnTo>
                  <a:lnTo>
                    <a:pt x="119644" y="175098"/>
                  </a:lnTo>
                  <a:lnTo>
                    <a:pt x="120672" y="174107"/>
                  </a:lnTo>
                  <a:lnTo>
                    <a:pt x="121825" y="173660"/>
                  </a:lnTo>
                  <a:lnTo>
                    <a:pt x="121377" y="170821"/>
                  </a:lnTo>
                  <a:lnTo>
                    <a:pt x="115224" y="163449"/>
                  </a:lnTo>
                  <a:lnTo>
                    <a:pt x="111623" y="161068"/>
                  </a:lnTo>
                  <a:lnTo>
                    <a:pt x="110604" y="159601"/>
                  </a:lnTo>
                  <a:lnTo>
                    <a:pt x="109852" y="157591"/>
                  </a:lnTo>
                  <a:lnTo>
                    <a:pt x="109080" y="156267"/>
                  </a:lnTo>
                  <a:lnTo>
                    <a:pt x="107375" y="155505"/>
                  </a:lnTo>
                  <a:lnTo>
                    <a:pt x="105918" y="155638"/>
                  </a:lnTo>
                  <a:lnTo>
                    <a:pt x="103908" y="155134"/>
                  </a:lnTo>
                  <a:lnTo>
                    <a:pt x="103975" y="151571"/>
                  </a:lnTo>
                  <a:lnTo>
                    <a:pt x="104375" y="148838"/>
                  </a:lnTo>
                  <a:lnTo>
                    <a:pt x="104070" y="146513"/>
                  </a:lnTo>
                  <a:lnTo>
                    <a:pt x="102108" y="140389"/>
                  </a:lnTo>
                  <a:lnTo>
                    <a:pt x="98717" y="135188"/>
                  </a:lnTo>
                  <a:lnTo>
                    <a:pt x="96717" y="122701"/>
                  </a:lnTo>
                  <a:lnTo>
                    <a:pt x="95174" y="119167"/>
                  </a:lnTo>
                  <a:lnTo>
                    <a:pt x="91421" y="116491"/>
                  </a:lnTo>
                  <a:lnTo>
                    <a:pt x="82953" y="113481"/>
                  </a:lnTo>
                  <a:lnTo>
                    <a:pt x="71152" y="105375"/>
                  </a:lnTo>
                  <a:lnTo>
                    <a:pt x="68656" y="105232"/>
                  </a:lnTo>
                  <a:lnTo>
                    <a:pt x="61560" y="102070"/>
                  </a:lnTo>
                  <a:lnTo>
                    <a:pt x="57159" y="101527"/>
                  </a:lnTo>
                  <a:lnTo>
                    <a:pt x="51445" y="104365"/>
                  </a:lnTo>
                  <a:lnTo>
                    <a:pt x="44501" y="112157"/>
                  </a:lnTo>
                  <a:lnTo>
                    <a:pt x="38871" y="120225"/>
                  </a:lnTo>
                  <a:lnTo>
                    <a:pt x="36824" y="121787"/>
                  </a:lnTo>
                  <a:lnTo>
                    <a:pt x="29556" y="124530"/>
                  </a:lnTo>
                  <a:lnTo>
                    <a:pt x="23136" y="125835"/>
                  </a:lnTo>
                  <a:lnTo>
                    <a:pt x="23070" y="123777"/>
                  </a:lnTo>
                  <a:lnTo>
                    <a:pt x="22841" y="122225"/>
                  </a:lnTo>
                  <a:lnTo>
                    <a:pt x="23927" y="120520"/>
                  </a:lnTo>
                  <a:lnTo>
                    <a:pt x="25717" y="118510"/>
                  </a:lnTo>
                  <a:lnTo>
                    <a:pt x="27365" y="115976"/>
                  </a:lnTo>
                  <a:lnTo>
                    <a:pt x="28051" y="114148"/>
                  </a:lnTo>
                  <a:lnTo>
                    <a:pt x="27727" y="112928"/>
                  </a:lnTo>
                  <a:lnTo>
                    <a:pt x="26984" y="111119"/>
                  </a:lnTo>
                  <a:lnTo>
                    <a:pt x="25975" y="110985"/>
                  </a:lnTo>
                  <a:lnTo>
                    <a:pt x="19860" y="112509"/>
                  </a:lnTo>
                  <a:lnTo>
                    <a:pt x="18459" y="112119"/>
                  </a:lnTo>
                  <a:lnTo>
                    <a:pt x="13935" y="109747"/>
                  </a:lnTo>
                  <a:lnTo>
                    <a:pt x="9068" y="106832"/>
                  </a:lnTo>
                  <a:lnTo>
                    <a:pt x="7277" y="104756"/>
                  </a:lnTo>
                  <a:lnTo>
                    <a:pt x="6601" y="102660"/>
                  </a:lnTo>
                  <a:lnTo>
                    <a:pt x="7106" y="101308"/>
                  </a:lnTo>
                  <a:lnTo>
                    <a:pt x="6705" y="99993"/>
                  </a:lnTo>
                  <a:lnTo>
                    <a:pt x="5753" y="98222"/>
                  </a:lnTo>
                  <a:lnTo>
                    <a:pt x="6610" y="96212"/>
                  </a:lnTo>
                  <a:lnTo>
                    <a:pt x="8125" y="93707"/>
                  </a:lnTo>
                  <a:lnTo>
                    <a:pt x="8887" y="92002"/>
                  </a:lnTo>
                  <a:lnTo>
                    <a:pt x="10163" y="91564"/>
                  </a:lnTo>
                  <a:lnTo>
                    <a:pt x="10773" y="90526"/>
                  </a:lnTo>
                  <a:lnTo>
                    <a:pt x="9753" y="86373"/>
                  </a:lnTo>
                  <a:lnTo>
                    <a:pt x="9220" y="85706"/>
                  </a:lnTo>
                  <a:lnTo>
                    <a:pt x="8344" y="85192"/>
                  </a:lnTo>
                  <a:lnTo>
                    <a:pt x="6991" y="85134"/>
                  </a:lnTo>
                  <a:lnTo>
                    <a:pt x="4629" y="84277"/>
                  </a:lnTo>
                  <a:lnTo>
                    <a:pt x="2953" y="82839"/>
                  </a:lnTo>
                  <a:lnTo>
                    <a:pt x="2591" y="80896"/>
                  </a:lnTo>
                  <a:lnTo>
                    <a:pt x="1705" y="79029"/>
                  </a:lnTo>
                  <a:lnTo>
                    <a:pt x="190" y="77314"/>
                  </a:lnTo>
                  <a:lnTo>
                    <a:pt x="0" y="75438"/>
                  </a:lnTo>
                  <a:lnTo>
                    <a:pt x="1724" y="74447"/>
                  </a:lnTo>
                  <a:lnTo>
                    <a:pt x="4076" y="74409"/>
                  </a:lnTo>
                  <a:lnTo>
                    <a:pt x="5734" y="74781"/>
                  </a:lnTo>
                  <a:lnTo>
                    <a:pt x="9449" y="71761"/>
                  </a:lnTo>
                  <a:lnTo>
                    <a:pt x="10820" y="71495"/>
                  </a:lnTo>
                  <a:lnTo>
                    <a:pt x="12049" y="70847"/>
                  </a:lnTo>
                  <a:lnTo>
                    <a:pt x="13078" y="66713"/>
                  </a:lnTo>
                  <a:lnTo>
                    <a:pt x="13868" y="65475"/>
                  </a:lnTo>
                  <a:lnTo>
                    <a:pt x="14059" y="64751"/>
                  </a:lnTo>
                  <a:lnTo>
                    <a:pt x="13325" y="63884"/>
                  </a:lnTo>
                  <a:lnTo>
                    <a:pt x="10325" y="60970"/>
                  </a:lnTo>
                  <a:lnTo>
                    <a:pt x="8954" y="57921"/>
                  </a:lnTo>
                  <a:lnTo>
                    <a:pt x="6791" y="54502"/>
                  </a:lnTo>
                  <a:lnTo>
                    <a:pt x="4781" y="52987"/>
                  </a:lnTo>
                  <a:lnTo>
                    <a:pt x="4372" y="51806"/>
                  </a:lnTo>
                  <a:lnTo>
                    <a:pt x="4324" y="50311"/>
                  </a:lnTo>
                  <a:lnTo>
                    <a:pt x="4734" y="48987"/>
                  </a:lnTo>
                  <a:lnTo>
                    <a:pt x="8372" y="46930"/>
                  </a:lnTo>
                  <a:lnTo>
                    <a:pt x="10525" y="44739"/>
                  </a:lnTo>
                  <a:lnTo>
                    <a:pt x="11449" y="45577"/>
                  </a:lnTo>
                  <a:lnTo>
                    <a:pt x="13411" y="46472"/>
                  </a:lnTo>
                  <a:lnTo>
                    <a:pt x="18735" y="45253"/>
                  </a:lnTo>
                  <a:lnTo>
                    <a:pt x="22041" y="44025"/>
                  </a:lnTo>
                  <a:lnTo>
                    <a:pt x="24365" y="42729"/>
                  </a:lnTo>
                  <a:lnTo>
                    <a:pt x="25803" y="42958"/>
                  </a:lnTo>
                  <a:lnTo>
                    <a:pt x="31023" y="44891"/>
                  </a:lnTo>
                  <a:lnTo>
                    <a:pt x="32747" y="43910"/>
                  </a:lnTo>
                  <a:lnTo>
                    <a:pt x="36509" y="41291"/>
                  </a:lnTo>
                  <a:lnTo>
                    <a:pt x="37071" y="39910"/>
                  </a:lnTo>
                  <a:lnTo>
                    <a:pt x="40043" y="35719"/>
                  </a:lnTo>
                  <a:lnTo>
                    <a:pt x="40100" y="34700"/>
                  </a:lnTo>
                  <a:lnTo>
                    <a:pt x="38881" y="32061"/>
                  </a:lnTo>
                  <a:lnTo>
                    <a:pt x="39262" y="31480"/>
                  </a:lnTo>
                  <a:lnTo>
                    <a:pt x="42901" y="28775"/>
                  </a:lnTo>
                  <a:lnTo>
                    <a:pt x="44682" y="26375"/>
                  </a:lnTo>
                  <a:lnTo>
                    <a:pt x="46615" y="24765"/>
                  </a:lnTo>
                  <a:lnTo>
                    <a:pt x="48006" y="24727"/>
                  </a:lnTo>
                  <a:lnTo>
                    <a:pt x="48387" y="25279"/>
                  </a:lnTo>
                  <a:lnTo>
                    <a:pt x="48549" y="26403"/>
                  </a:lnTo>
                  <a:lnTo>
                    <a:pt x="48425" y="31032"/>
                  </a:lnTo>
                  <a:lnTo>
                    <a:pt x="48958" y="32452"/>
                  </a:lnTo>
                  <a:lnTo>
                    <a:pt x="51816" y="35766"/>
                  </a:lnTo>
                  <a:lnTo>
                    <a:pt x="53854" y="37652"/>
                  </a:lnTo>
                  <a:lnTo>
                    <a:pt x="58588" y="38948"/>
                  </a:lnTo>
                  <a:lnTo>
                    <a:pt x="58807" y="39567"/>
                  </a:lnTo>
                  <a:lnTo>
                    <a:pt x="57502" y="42053"/>
                  </a:lnTo>
                  <a:lnTo>
                    <a:pt x="60369" y="45025"/>
                  </a:lnTo>
                  <a:lnTo>
                    <a:pt x="60884" y="47196"/>
                  </a:lnTo>
                  <a:lnTo>
                    <a:pt x="62208" y="48416"/>
                  </a:lnTo>
                  <a:lnTo>
                    <a:pt x="64075" y="47815"/>
                  </a:lnTo>
                  <a:lnTo>
                    <a:pt x="64684" y="46663"/>
                  </a:lnTo>
                  <a:lnTo>
                    <a:pt x="63951" y="44653"/>
                  </a:lnTo>
                  <a:lnTo>
                    <a:pt x="63408" y="42548"/>
                  </a:lnTo>
                  <a:lnTo>
                    <a:pt x="63513" y="41329"/>
                  </a:lnTo>
                  <a:lnTo>
                    <a:pt x="64027" y="39929"/>
                  </a:lnTo>
                  <a:lnTo>
                    <a:pt x="65332" y="37967"/>
                  </a:lnTo>
                  <a:lnTo>
                    <a:pt x="68875" y="33471"/>
                  </a:lnTo>
                  <a:lnTo>
                    <a:pt x="70152" y="30871"/>
                  </a:lnTo>
                  <a:lnTo>
                    <a:pt x="70380" y="26841"/>
                  </a:lnTo>
                  <a:lnTo>
                    <a:pt x="70390" y="23603"/>
                  </a:lnTo>
                  <a:lnTo>
                    <a:pt x="71571" y="22812"/>
                  </a:lnTo>
                  <a:lnTo>
                    <a:pt x="74114" y="23393"/>
                  </a:lnTo>
                  <a:lnTo>
                    <a:pt x="74876" y="23327"/>
                  </a:lnTo>
                  <a:lnTo>
                    <a:pt x="75219" y="25317"/>
                  </a:lnTo>
                  <a:lnTo>
                    <a:pt x="76305" y="28489"/>
                  </a:lnTo>
                  <a:lnTo>
                    <a:pt x="77581" y="30128"/>
                  </a:lnTo>
                  <a:lnTo>
                    <a:pt x="78943" y="30518"/>
                  </a:lnTo>
                  <a:lnTo>
                    <a:pt x="80543" y="30527"/>
                  </a:lnTo>
                  <a:lnTo>
                    <a:pt x="84506" y="28594"/>
                  </a:lnTo>
                  <a:lnTo>
                    <a:pt x="87087" y="27756"/>
                  </a:lnTo>
                  <a:lnTo>
                    <a:pt x="88554" y="27984"/>
                  </a:lnTo>
                  <a:lnTo>
                    <a:pt x="89421" y="29299"/>
                  </a:lnTo>
                  <a:lnTo>
                    <a:pt x="91269" y="32756"/>
                  </a:lnTo>
                  <a:lnTo>
                    <a:pt x="92326" y="33147"/>
                  </a:lnTo>
                  <a:lnTo>
                    <a:pt x="93602" y="32747"/>
                  </a:lnTo>
                  <a:lnTo>
                    <a:pt x="94050" y="32156"/>
                  </a:lnTo>
                  <a:lnTo>
                    <a:pt x="93640" y="30823"/>
                  </a:lnTo>
                  <a:lnTo>
                    <a:pt x="93097" y="27937"/>
                  </a:lnTo>
                  <a:lnTo>
                    <a:pt x="92354" y="25698"/>
                  </a:lnTo>
                  <a:lnTo>
                    <a:pt x="91383" y="24651"/>
                  </a:lnTo>
                  <a:lnTo>
                    <a:pt x="91183" y="23289"/>
                  </a:lnTo>
                  <a:lnTo>
                    <a:pt x="91792" y="20831"/>
                  </a:lnTo>
                  <a:lnTo>
                    <a:pt x="92488" y="18774"/>
                  </a:lnTo>
                  <a:lnTo>
                    <a:pt x="93840" y="18212"/>
                  </a:lnTo>
                  <a:lnTo>
                    <a:pt x="95393" y="17955"/>
                  </a:lnTo>
                  <a:lnTo>
                    <a:pt x="97441" y="20136"/>
                  </a:lnTo>
                  <a:lnTo>
                    <a:pt x="99869" y="20822"/>
                  </a:lnTo>
                  <a:lnTo>
                    <a:pt x="101679" y="20707"/>
                  </a:lnTo>
                  <a:lnTo>
                    <a:pt x="101993" y="19440"/>
                  </a:lnTo>
                  <a:lnTo>
                    <a:pt x="101879" y="18050"/>
                  </a:lnTo>
                  <a:lnTo>
                    <a:pt x="100803" y="16259"/>
                  </a:lnTo>
                  <a:lnTo>
                    <a:pt x="101012" y="13545"/>
                  </a:lnTo>
                  <a:lnTo>
                    <a:pt x="102260" y="8477"/>
                  </a:lnTo>
                  <a:lnTo>
                    <a:pt x="102975" y="8868"/>
                  </a:lnTo>
                  <a:lnTo>
                    <a:pt x="105661" y="8915"/>
                  </a:lnTo>
                  <a:lnTo>
                    <a:pt x="108585" y="9201"/>
                  </a:lnTo>
                  <a:lnTo>
                    <a:pt x="110471" y="11268"/>
                  </a:lnTo>
                  <a:lnTo>
                    <a:pt x="112319" y="11973"/>
                  </a:lnTo>
                  <a:lnTo>
                    <a:pt x="114948" y="12192"/>
                  </a:lnTo>
                  <a:lnTo>
                    <a:pt x="116710" y="11906"/>
                  </a:lnTo>
                  <a:lnTo>
                    <a:pt x="117567" y="11125"/>
                  </a:lnTo>
                  <a:lnTo>
                    <a:pt x="118586" y="8706"/>
                  </a:lnTo>
                  <a:lnTo>
                    <a:pt x="120472" y="5705"/>
                  </a:lnTo>
                  <a:lnTo>
                    <a:pt x="123425" y="4163"/>
                  </a:lnTo>
                  <a:lnTo>
                    <a:pt x="128473" y="3877"/>
                  </a:lnTo>
                  <a:lnTo>
                    <a:pt x="130997" y="3315"/>
                  </a:lnTo>
                  <a:lnTo>
                    <a:pt x="133617" y="3343"/>
                  </a:lnTo>
                  <a:lnTo>
                    <a:pt x="135588" y="3810"/>
                  </a:lnTo>
                  <a:lnTo>
                    <a:pt x="137627" y="3753"/>
                  </a:lnTo>
                  <a:lnTo>
                    <a:pt x="142808" y="1657"/>
                  </a:lnTo>
                  <a:lnTo>
                    <a:pt x="148152" y="0"/>
                  </a:lnTo>
                  <a:lnTo>
                    <a:pt x="148895" y="276"/>
                  </a:lnTo>
                  <a:lnTo>
                    <a:pt x="149009" y="829"/>
                  </a:lnTo>
                  <a:lnTo>
                    <a:pt x="148047" y="2105"/>
                  </a:lnTo>
                  <a:lnTo>
                    <a:pt x="147113" y="3800"/>
                  </a:lnTo>
                  <a:lnTo>
                    <a:pt x="147742" y="5734"/>
                  </a:lnTo>
                  <a:lnTo>
                    <a:pt x="150781" y="9611"/>
                  </a:lnTo>
                  <a:lnTo>
                    <a:pt x="152438" y="12573"/>
                  </a:lnTo>
                  <a:lnTo>
                    <a:pt x="154000" y="14792"/>
                  </a:lnTo>
                  <a:lnTo>
                    <a:pt x="156429" y="15964"/>
                  </a:lnTo>
                  <a:lnTo>
                    <a:pt x="159620" y="16678"/>
                  </a:lnTo>
                  <a:lnTo>
                    <a:pt x="162325" y="16935"/>
                  </a:lnTo>
                  <a:lnTo>
                    <a:pt x="165154" y="17774"/>
                  </a:lnTo>
                  <a:lnTo>
                    <a:pt x="174860" y="19841"/>
                  </a:lnTo>
                  <a:lnTo>
                    <a:pt x="179746" y="20412"/>
                  </a:lnTo>
                  <a:lnTo>
                    <a:pt x="183451" y="20498"/>
                  </a:lnTo>
                  <a:lnTo>
                    <a:pt x="189024" y="21745"/>
                  </a:lnTo>
                  <a:close/>
                  <a:moveTo>
                    <a:pt x="156553" y="120815"/>
                  </a:moveTo>
                  <a:lnTo>
                    <a:pt x="157343" y="118910"/>
                  </a:lnTo>
                  <a:lnTo>
                    <a:pt x="157048" y="117548"/>
                  </a:lnTo>
                  <a:lnTo>
                    <a:pt x="155372" y="117824"/>
                  </a:lnTo>
                  <a:lnTo>
                    <a:pt x="154191" y="119596"/>
                  </a:lnTo>
                  <a:lnTo>
                    <a:pt x="154981" y="121091"/>
                  </a:lnTo>
                  <a:lnTo>
                    <a:pt x="156553" y="120815"/>
                  </a:lnTo>
                  <a:close/>
                  <a:moveTo>
                    <a:pt x="155324" y="193662"/>
                  </a:moveTo>
                  <a:lnTo>
                    <a:pt x="155305" y="193377"/>
                  </a:lnTo>
                  <a:lnTo>
                    <a:pt x="155105" y="193405"/>
                  </a:lnTo>
                  <a:lnTo>
                    <a:pt x="155019" y="193577"/>
                  </a:lnTo>
                  <a:lnTo>
                    <a:pt x="155105" y="193691"/>
                  </a:lnTo>
                  <a:lnTo>
                    <a:pt x="155324" y="193662"/>
                  </a:lnTo>
                  <a:close/>
                  <a:moveTo>
                    <a:pt x="100689" y="159048"/>
                  </a:moveTo>
                  <a:lnTo>
                    <a:pt x="101575" y="160458"/>
                  </a:lnTo>
                  <a:lnTo>
                    <a:pt x="101679" y="161277"/>
                  </a:lnTo>
                  <a:lnTo>
                    <a:pt x="101079" y="162211"/>
                  </a:lnTo>
                  <a:lnTo>
                    <a:pt x="101327" y="164306"/>
                  </a:lnTo>
                  <a:lnTo>
                    <a:pt x="99088" y="162563"/>
                  </a:lnTo>
                  <a:lnTo>
                    <a:pt x="95707" y="163439"/>
                  </a:lnTo>
                  <a:lnTo>
                    <a:pt x="93631" y="163249"/>
                  </a:lnTo>
                  <a:lnTo>
                    <a:pt x="93059" y="161687"/>
                  </a:lnTo>
                  <a:lnTo>
                    <a:pt x="93535" y="160772"/>
                  </a:lnTo>
                  <a:lnTo>
                    <a:pt x="96755" y="160572"/>
                  </a:lnTo>
                  <a:lnTo>
                    <a:pt x="97755" y="160125"/>
                  </a:lnTo>
                  <a:lnTo>
                    <a:pt x="99717" y="160334"/>
                  </a:lnTo>
                  <a:lnTo>
                    <a:pt x="100689" y="159048"/>
                  </a:lnTo>
                  <a:close/>
                  <a:moveTo>
                    <a:pt x="80276" y="229733"/>
                  </a:moveTo>
                  <a:lnTo>
                    <a:pt x="81620" y="231981"/>
                  </a:lnTo>
                  <a:lnTo>
                    <a:pt x="84620" y="241182"/>
                  </a:lnTo>
                  <a:lnTo>
                    <a:pt x="84906" y="243164"/>
                  </a:lnTo>
                  <a:lnTo>
                    <a:pt x="84306" y="245193"/>
                  </a:lnTo>
                  <a:lnTo>
                    <a:pt x="83544" y="246631"/>
                  </a:lnTo>
                  <a:lnTo>
                    <a:pt x="80562" y="251241"/>
                  </a:lnTo>
                  <a:lnTo>
                    <a:pt x="81001" y="255041"/>
                  </a:lnTo>
                  <a:lnTo>
                    <a:pt x="82105" y="257394"/>
                  </a:lnTo>
                  <a:lnTo>
                    <a:pt x="82267" y="259994"/>
                  </a:lnTo>
                  <a:lnTo>
                    <a:pt x="81715" y="263214"/>
                  </a:lnTo>
                  <a:lnTo>
                    <a:pt x="79867" y="282921"/>
                  </a:lnTo>
                  <a:lnTo>
                    <a:pt x="78972" y="286398"/>
                  </a:lnTo>
                  <a:lnTo>
                    <a:pt x="78410" y="289398"/>
                  </a:lnTo>
                  <a:lnTo>
                    <a:pt x="76372" y="290313"/>
                  </a:lnTo>
                  <a:lnTo>
                    <a:pt x="73743" y="289350"/>
                  </a:lnTo>
                  <a:lnTo>
                    <a:pt x="70428" y="287655"/>
                  </a:lnTo>
                  <a:lnTo>
                    <a:pt x="68894" y="287760"/>
                  </a:lnTo>
                  <a:lnTo>
                    <a:pt x="67351" y="288341"/>
                  </a:lnTo>
                  <a:lnTo>
                    <a:pt x="66084" y="287846"/>
                  </a:lnTo>
                  <a:lnTo>
                    <a:pt x="64875" y="286883"/>
                  </a:lnTo>
                  <a:lnTo>
                    <a:pt x="63970" y="293608"/>
                  </a:lnTo>
                  <a:lnTo>
                    <a:pt x="62474" y="296332"/>
                  </a:lnTo>
                  <a:lnTo>
                    <a:pt x="60198" y="298075"/>
                  </a:lnTo>
                  <a:lnTo>
                    <a:pt x="58055" y="298180"/>
                  </a:lnTo>
                  <a:lnTo>
                    <a:pt x="55845" y="297599"/>
                  </a:lnTo>
                  <a:lnTo>
                    <a:pt x="53978" y="297599"/>
                  </a:lnTo>
                  <a:lnTo>
                    <a:pt x="52559" y="296313"/>
                  </a:lnTo>
                  <a:lnTo>
                    <a:pt x="51435" y="294046"/>
                  </a:lnTo>
                  <a:lnTo>
                    <a:pt x="49644" y="291294"/>
                  </a:lnTo>
                  <a:lnTo>
                    <a:pt x="47825" y="288026"/>
                  </a:lnTo>
                  <a:lnTo>
                    <a:pt x="47625" y="285064"/>
                  </a:lnTo>
                  <a:lnTo>
                    <a:pt x="47310" y="278521"/>
                  </a:lnTo>
                  <a:lnTo>
                    <a:pt x="47835" y="277092"/>
                  </a:lnTo>
                  <a:lnTo>
                    <a:pt x="48596" y="275720"/>
                  </a:lnTo>
                  <a:lnTo>
                    <a:pt x="48968" y="272787"/>
                  </a:lnTo>
                  <a:lnTo>
                    <a:pt x="48711" y="270224"/>
                  </a:lnTo>
                  <a:lnTo>
                    <a:pt x="49244" y="269310"/>
                  </a:lnTo>
                  <a:lnTo>
                    <a:pt x="50302" y="270224"/>
                  </a:lnTo>
                  <a:lnTo>
                    <a:pt x="51092" y="269881"/>
                  </a:lnTo>
                  <a:lnTo>
                    <a:pt x="51044" y="268557"/>
                  </a:lnTo>
                  <a:lnTo>
                    <a:pt x="51283" y="266147"/>
                  </a:lnTo>
                  <a:lnTo>
                    <a:pt x="49892" y="264128"/>
                  </a:lnTo>
                  <a:lnTo>
                    <a:pt x="47539" y="263442"/>
                  </a:lnTo>
                  <a:lnTo>
                    <a:pt x="47310" y="261328"/>
                  </a:lnTo>
                  <a:lnTo>
                    <a:pt x="47558" y="259261"/>
                  </a:lnTo>
                  <a:lnTo>
                    <a:pt x="48796" y="257870"/>
                  </a:lnTo>
                  <a:lnTo>
                    <a:pt x="49216" y="256022"/>
                  </a:lnTo>
                  <a:lnTo>
                    <a:pt x="49225" y="250374"/>
                  </a:lnTo>
                  <a:lnTo>
                    <a:pt x="47568" y="248288"/>
                  </a:lnTo>
                  <a:lnTo>
                    <a:pt x="46930" y="245126"/>
                  </a:lnTo>
                  <a:lnTo>
                    <a:pt x="46072" y="243107"/>
                  </a:lnTo>
                  <a:lnTo>
                    <a:pt x="44529" y="241068"/>
                  </a:lnTo>
                  <a:lnTo>
                    <a:pt x="42777" y="239411"/>
                  </a:lnTo>
                  <a:lnTo>
                    <a:pt x="41700" y="237811"/>
                  </a:lnTo>
                  <a:lnTo>
                    <a:pt x="41462" y="233620"/>
                  </a:lnTo>
                  <a:lnTo>
                    <a:pt x="42072" y="230114"/>
                  </a:lnTo>
                  <a:lnTo>
                    <a:pt x="42624" y="228610"/>
                  </a:lnTo>
                  <a:lnTo>
                    <a:pt x="43186" y="228828"/>
                  </a:lnTo>
                  <a:lnTo>
                    <a:pt x="44920" y="230572"/>
                  </a:lnTo>
                  <a:lnTo>
                    <a:pt x="46339" y="230962"/>
                  </a:lnTo>
                  <a:lnTo>
                    <a:pt x="49149" y="231381"/>
                  </a:lnTo>
                  <a:lnTo>
                    <a:pt x="51911" y="230819"/>
                  </a:lnTo>
                  <a:lnTo>
                    <a:pt x="55302" y="229229"/>
                  </a:lnTo>
                  <a:lnTo>
                    <a:pt x="58569" y="227304"/>
                  </a:lnTo>
                  <a:lnTo>
                    <a:pt x="63303" y="221637"/>
                  </a:lnTo>
                  <a:lnTo>
                    <a:pt x="66218" y="220485"/>
                  </a:lnTo>
                  <a:lnTo>
                    <a:pt x="67713" y="218989"/>
                  </a:lnTo>
                  <a:lnTo>
                    <a:pt x="68228" y="216970"/>
                  </a:lnTo>
                  <a:lnTo>
                    <a:pt x="69466" y="216446"/>
                  </a:lnTo>
                  <a:lnTo>
                    <a:pt x="70923" y="218408"/>
                  </a:lnTo>
                  <a:lnTo>
                    <a:pt x="72733" y="218618"/>
                  </a:lnTo>
                  <a:lnTo>
                    <a:pt x="75524" y="220237"/>
                  </a:lnTo>
                  <a:lnTo>
                    <a:pt x="76724" y="221780"/>
                  </a:lnTo>
                  <a:lnTo>
                    <a:pt x="77753" y="223638"/>
                  </a:lnTo>
                  <a:lnTo>
                    <a:pt x="78743" y="224457"/>
                  </a:lnTo>
                  <a:lnTo>
                    <a:pt x="79800" y="224923"/>
                  </a:lnTo>
                  <a:lnTo>
                    <a:pt x="79953" y="225362"/>
                  </a:lnTo>
                  <a:lnTo>
                    <a:pt x="79115" y="225800"/>
                  </a:lnTo>
                  <a:lnTo>
                    <a:pt x="78153" y="227924"/>
                  </a:lnTo>
                  <a:lnTo>
                    <a:pt x="78695" y="228533"/>
                  </a:lnTo>
                  <a:lnTo>
                    <a:pt x="80276" y="229733"/>
                  </a:lnTo>
                  <a:close/>
                  <a:moveTo>
                    <a:pt x="44301" y="224171"/>
                  </a:moveTo>
                  <a:lnTo>
                    <a:pt x="43415" y="225781"/>
                  </a:lnTo>
                  <a:lnTo>
                    <a:pt x="42158" y="225666"/>
                  </a:lnTo>
                  <a:lnTo>
                    <a:pt x="42653" y="224476"/>
                  </a:lnTo>
                  <a:lnTo>
                    <a:pt x="43815" y="222085"/>
                  </a:lnTo>
                  <a:lnTo>
                    <a:pt x="45225" y="221285"/>
                  </a:lnTo>
                  <a:lnTo>
                    <a:pt x="45853" y="221999"/>
                  </a:lnTo>
                  <a:lnTo>
                    <a:pt x="45186" y="223371"/>
                  </a:lnTo>
                  <a:lnTo>
                    <a:pt x="44301" y="224171"/>
                  </a:lnTo>
                  <a:close/>
                  <a:moveTo>
                    <a:pt x="195396" y="235944"/>
                  </a:moveTo>
                  <a:lnTo>
                    <a:pt x="194205" y="236249"/>
                  </a:lnTo>
                  <a:lnTo>
                    <a:pt x="193510" y="235830"/>
                  </a:lnTo>
                  <a:lnTo>
                    <a:pt x="193129" y="235296"/>
                  </a:lnTo>
                  <a:lnTo>
                    <a:pt x="193595" y="233972"/>
                  </a:lnTo>
                  <a:lnTo>
                    <a:pt x="196024" y="234763"/>
                  </a:lnTo>
                  <a:lnTo>
                    <a:pt x="195996" y="235506"/>
                  </a:lnTo>
                  <a:lnTo>
                    <a:pt x="195396" y="235944"/>
                  </a:lnTo>
                  <a:close/>
                  <a:moveTo>
                    <a:pt x="49463" y="292789"/>
                  </a:moveTo>
                  <a:lnTo>
                    <a:pt x="47920" y="296180"/>
                  </a:lnTo>
                  <a:lnTo>
                    <a:pt x="46311" y="293779"/>
                  </a:lnTo>
                  <a:lnTo>
                    <a:pt x="46244" y="291722"/>
                  </a:lnTo>
                  <a:lnTo>
                    <a:pt x="46463" y="291132"/>
                  </a:lnTo>
                  <a:lnTo>
                    <a:pt x="48444" y="291998"/>
                  </a:lnTo>
                  <a:lnTo>
                    <a:pt x="49463" y="292789"/>
                  </a:lnTo>
                  <a:close/>
                  <a:moveTo>
                    <a:pt x="239192" y="321669"/>
                  </a:moveTo>
                  <a:lnTo>
                    <a:pt x="237382" y="325517"/>
                  </a:lnTo>
                  <a:lnTo>
                    <a:pt x="236496" y="326993"/>
                  </a:lnTo>
                  <a:lnTo>
                    <a:pt x="230048" y="336375"/>
                  </a:lnTo>
                  <a:lnTo>
                    <a:pt x="229305" y="338537"/>
                  </a:lnTo>
                  <a:lnTo>
                    <a:pt x="228847" y="340890"/>
                  </a:lnTo>
                  <a:lnTo>
                    <a:pt x="228181" y="342948"/>
                  </a:lnTo>
                  <a:lnTo>
                    <a:pt x="227285" y="344881"/>
                  </a:lnTo>
                  <a:lnTo>
                    <a:pt x="226438" y="347339"/>
                  </a:lnTo>
                  <a:lnTo>
                    <a:pt x="226600" y="350120"/>
                  </a:lnTo>
                  <a:lnTo>
                    <a:pt x="226904" y="351482"/>
                  </a:lnTo>
                  <a:lnTo>
                    <a:pt x="227685" y="352377"/>
                  </a:lnTo>
                  <a:lnTo>
                    <a:pt x="228962" y="353216"/>
                  </a:lnTo>
                  <a:lnTo>
                    <a:pt x="229943" y="354511"/>
                  </a:lnTo>
                  <a:lnTo>
                    <a:pt x="228438" y="355683"/>
                  </a:lnTo>
                  <a:lnTo>
                    <a:pt x="230086" y="358035"/>
                  </a:lnTo>
                  <a:lnTo>
                    <a:pt x="231495" y="359426"/>
                  </a:lnTo>
                  <a:lnTo>
                    <a:pt x="231686" y="360817"/>
                  </a:lnTo>
                  <a:lnTo>
                    <a:pt x="231658" y="362207"/>
                  </a:lnTo>
                  <a:lnTo>
                    <a:pt x="228733" y="364817"/>
                  </a:lnTo>
                  <a:lnTo>
                    <a:pt x="227590" y="366255"/>
                  </a:lnTo>
                  <a:lnTo>
                    <a:pt x="226885" y="367998"/>
                  </a:lnTo>
                  <a:lnTo>
                    <a:pt x="226581" y="369789"/>
                  </a:lnTo>
                  <a:lnTo>
                    <a:pt x="226895" y="371408"/>
                  </a:lnTo>
                  <a:lnTo>
                    <a:pt x="226800" y="373018"/>
                  </a:lnTo>
                  <a:lnTo>
                    <a:pt x="223856" y="372818"/>
                  </a:lnTo>
                  <a:lnTo>
                    <a:pt x="220847" y="371827"/>
                  </a:lnTo>
                  <a:lnTo>
                    <a:pt x="217808" y="372256"/>
                  </a:lnTo>
                  <a:lnTo>
                    <a:pt x="213484" y="370389"/>
                  </a:lnTo>
                  <a:lnTo>
                    <a:pt x="211912" y="370056"/>
                  </a:lnTo>
                  <a:lnTo>
                    <a:pt x="210483" y="369322"/>
                  </a:lnTo>
                  <a:lnTo>
                    <a:pt x="206892" y="363531"/>
                  </a:lnTo>
                  <a:lnTo>
                    <a:pt x="203997" y="361083"/>
                  </a:lnTo>
                  <a:lnTo>
                    <a:pt x="200892" y="359169"/>
                  </a:lnTo>
                  <a:lnTo>
                    <a:pt x="197720" y="359054"/>
                  </a:lnTo>
                  <a:lnTo>
                    <a:pt x="194548" y="359273"/>
                  </a:lnTo>
                  <a:lnTo>
                    <a:pt x="191748" y="358092"/>
                  </a:lnTo>
                  <a:lnTo>
                    <a:pt x="186042" y="354139"/>
                  </a:lnTo>
                  <a:lnTo>
                    <a:pt x="179994" y="350968"/>
                  </a:lnTo>
                  <a:lnTo>
                    <a:pt x="177432" y="348910"/>
                  </a:lnTo>
                  <a:lnTo>
                    <a:pt x="176260" y="347520"/>
                  </a:lnTo>
                  <a:lnTo>
                    <a:pt x="174888" y="346596"/>
                  </a:lnTo>
                  <a:lnTo>
                    <a:pt x="171431" y="345681"/>
                  </a:lnTo>
                  <a:lnTo>
                    <a:pt x="168316" y="343529"/>
                  </a:lnTo>
                  <a:lnTo>
                    <a:pt x="166906" y="343376"/>
                  </a:lnTo>
                  <a:lnTo>
                    <a:pt x="163868" y="343633"/>
                  </a:lnTo>
                  <a:lnTo>
                    <a:pt x="162306" y="343481"/>
                  </a:lnTo>
                  <a:lnTo>
                    <a:pt x="160734" y="342719"/>
                  </a:lnTo>
                  <a:lnTo>
                    <a:pt x="157705" y="340195"/>
                  </a:lnTo>
                  <a:lnTo>
                    <a:pt x="155762" y="336690"/>
                  </a:lnTo>
                  <a:lnTo>
                    <a:pt x="155257" y="335137"/>
                  </a:lnTo>
                  <a:lnTo>
                    <a:pt x="156629" y="331127"/>
                  </a:lnTo>
                  <a:lnTo>
                    <a:pt x="158258" y="327270"/>
                  </a:lnTo>
                  <a:lnTo>
                    <a:pt x="159696" y="326193"/>
                  </a:lnTo>
                  <a:lnTo>
                    <a:pt x="161372" y="325412"/>
                  </a:lnTo>
                  <a:lnTo>
                    <a:pt x="162382" y="324269"/>
                  </a:lnTo>
                  <a:lnTo>
                    <a:pt x="163239" y="322869"/>
                  </a:lnTo>
                  <a:lnTo>
                    <a:pt x="166354" y="326907"/>
                  </a:lnTo>
                  <a:lnTo>
                    <a:pt x="167745" y="327889"/>
                  </a:lnTo>
                  <a:lnTo>
                    <a:pt x="169155" y="327670"/>
                  </a:lnTo>
                  <a:lnTo>
                    <a:pt x="171650" y="326222"/>
                  </a:lnTo>
                  <a:lnTo>
                    <a:pt x="171860" y="324631"/>
                  </a:lnTo>
                  <a:lnTo>
                    <a:pt x="174622" y="322621"/>
                  </a:lnTo>
                  <a:lnTo>
                    <a:pt x="178127" y="322583"/>
                  </a:lnTo>
                  <a:lnTo>
                    <a:pt x="179746" y="322955"/>
                  </a:lnTo>
                  <a:lnTo>
                    <a:pt x="180594" y="324774"/>
                  </a:lnTo>
                  <a:lnTo>
                    <a:pt x="181928" y="325336"/>
                  </a:lnTo>
                  <a:lnTo>
                    <a:pt x="183470" y="325574"/>
                  </a:lnTo>
                  <a:lnTo>
                    <a:pt x="188557" y="329032"/>
                  </a:lnTo>
                  <a:lnTo>
                    <a:pt x="189986" y="329594"/>
                  </a:lnTo>
                  <a:lnTo>
                    <a:pt x="191424" y="329689"/>
                  </a:lnTo>
                  <a:lnTo>
                    <a:pt x="195377" y="328241"/>
                  </a:lnTo>
                  <a:lnTo>
                    <a:pt x="198406" y="327688"/>
                  </a:lnTo>
                  <a:lnTo>
                    <a:pt x="204759" y="328489"/>
                  </a:lnTo>
                  <a:lnTo>
                    <a:pt x="208188" y="327622"/>
                  </a:lnTo>
                  <a:lnTo>
                    <a:pt x="210588" y="327517"/>
                  </a:lnTo>
                  <a:lnTo>
                    <a:pt x="214084" y="326184"/>
                  </a:lnTo>
                  <a:lnTo>
                    <a:pt x="216770" y="323964"/>
                  </a:lnTo>
                  <a:lnTo>
                    <a:pt x="218170" y="323412"/>
                  </a:lnTo>
                  <a:lnTo>
                    <a:pt x="219675" y="323250"/>
                  </a:lnTo>
                  <a:lnTo>
                    <a:pt x="223313" y="323393"/>
                  </a:lnTo>
                  <a:lnTo>
                    <a:pt x="226971" y="323898"/>
                  </a:lnTo>
                  <a:lnTo>
                    <a:pt x="228505" y="323374"/>
                  </a:lnTo>
                  <a:lnTo>
                    <a:pt x="229790" y="321916"/>
                  </a:lnTo>
                  <a:lnTo>
                    <a:pt x="231276" y="321259"/>
                  </a:lnTo>
                  <a:lnTo>
                    <a:pt x="232905" y="321697"/>
                  </a:lnTo>
                  <a:lnTo>
                    <a:pt x="237125" y="319202"/>
                  </a:lnTo>
                  <a:lnTo>
                    <a:pt x="238992" y="319030"/>
                  </a:lnTo>
                  <a:lnTo>
                    <a:pt x="240764" y="319992"/>
                  </a:lnTo>
                  <a:lnTo>
                    <a:pt x="239192" y="321669"/>
                  </a:lnTo>
                  <a:close/>
                  <a:moveTo>
                    <a:pt x="144951" y="370761"/>
                  </a:moveTo>
                  <a:lnTo>
                    <a:pt x="143665" y="371132"/>
                  </a:lnTo>
                  <a:lnTo>
                    <a:pt x="141989" y="369989"/>
                  </a:lnTo>
                  <a:lnTo>
                    <a:pt x="141875" y="368389"/>
                  </a:lnTo>
                  <a:lnTo>
                    <a:pt x="142180" y="367913"/>
                  </a:lnTo>
                  <a:lnTo>
                    <a:pt x="144218" y="368646"/>
                  </a:lnTo>
                  <a:lnTo>
                    <a:pt x="144856" y="370132"/>
                  </a:lnTo>
                  <a:lnTo>
                    <a:pt x="144951" y="370761"/>
                  </a:lnTo>
                  <a:close/>
                </a:path>
              </a:pathLst>
            </a:custGeom>
            <a:solidFill>
              <a:schemeClr val="bg2"/>
            </a:solidFill>
            <a:ln w="3175" cap="flat">
              <a:solidFill>
                <a:srgbClr val="FFFFFF"/>
              </a:solidFill>
              <a:prstDash val="solid"/>
              <a:miter/>
            </a:ln>
          </p:spPr>
          <p:txBody>
            <a:bodyPr rtlCol="0" anchor="ctr"/>
            <a:lstStyle/>
            <a:p>
              <a:endParaRPr lang="en-GB" dirty="0"/>
            </a:p>
          </p:txBody>
        </p:sp>
        <p:sp>
          <p:nvSpPr>
            <p:cNvPr id="112" name="Freeform: Shape 111">
              <a:extLst>
                <a:ext uri="{FF2B5EF4-FFF2-40B4-BE49-F238E27FC236}">
                  <a16:creationId xmlns:a16="http://schemas.microsoft.com/office/drawing/2014/main" id="{D98E961E-5DB7-4681-A132-17B44B14EEFA}"/>
                </a:ext>
              </a:extLst>
            </p:cNvPr>
            <p:cNvSpPr/>
            <p:nvPr/>
          </p:nvSpPr>
          <p:spPr>
            <a:xfrm>
              <a:off x="6177614" y="2836903"/>
              <a:ext cx="20392" cy="20392"/>
            </a:xfrm>
            <a:custGeom>
              <a:avLst/>
              <a:gdLst>
                <a:gd name="connsiteX0" fmla="*/ 5801 w 0"/>
                <a:gd name="connsiteY0" fmla="*/ 1438 h 0"/>
                <a:gd name="connsiteX1" fmla="*/ 6039 w 0"/>
                <a:gd name="connsiteY1" fmla="*/ 3496 h 0"/>
                <a:gd name="connsiteX2" fmla="*/ 4867 w 0"/>
                <a:gd name="connsiteY2" fmla="*/ 3943 h 0"/>
                <a:gd name="connsiteX3" fmla="*/ 3867 w 0"/>
                <a:gd name="connsiteY3" fmla="*/ 3229 h 0"/>
                <a:gd name="connsiteX4" fmla="*/ 1877 w 0"/>
                <a:gd name="connsiteY4" fmla="*/ 3229 h 0"/>
                <a:gd name="connsiteX5" fmla="*/ 0 w 0"/>
                <a:gd name="connsiteY5" fmla="*/ 3677 h 0"/>
                <a:gd name="connsiteX6" fmla="*/ 410 w 0"/>
                <a:gd name="connsiteY6" fmla="*/ 0 h 0"/>
                <a:gd name="connsiteX7" fmla="*/ 4105 w 0"/>
                <a:gd name="connsiteY7" fmla="*/ 44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5801" y="1438"/>
                  </a:moveTo>
                  <a:lnTo>
                    <a:pt x="6039" y="3496"/>
                  </a:lnTo>
                  <a:lnTo>
                    <a:pt x="4867" y="3943"/>
                  </a:lnTo>
                  <a:lnTo>
                    <a:pt x="3867" y="3229"/>
                  </a:lnTo>
                  <a:lnTo>
                    <a:pt x="1877" y="3229"/>
                  </a:lnTo>
                  <a:lnTo>
                    <a:pt x="0" y="3677"/>
                  </a:lnTo>
                  <a:lnTo>
                    <a:pt x="410" y="0"/>
                  </a:lnTo>
                  <a:lnTo>
                    <a:pt x="4105" y="448"/>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13" name="Freeform: Shape 112">
              <a:extLst>
                <a:ext uri="{FF2B5EF4-FFF2-40B4-BE49-F238E27FC236}">
                  <a16:creationId xmlns:a16="http://schemas.microsoft.com/office/drawing/2014/main" id="{3EB609E7-6721-4A30-B445-A60876E92FAB}"/>
                </a:ext>
              </a:extLst>
            </p:cNvPr>
            <p:cNvSpPr/>
            <p:nvPr/>
          </p:nvSpPr>
          <p:spPr>
            <a:xfrm>
              <a:off x="7451887" y="3333176"/>
              <a:ext cx="81570" cy="101962"/>
            </a:xfrm>
            <a:custGeom>
              <a:avLst/>
              <a:gdLst>
                <a:gd name="connsiteX0" fmla="*/ 40977 w 38100"/>
                <a:gd name="connsiteY0" fmla="*/ 36766 h 47625"/>
                <a:gd name="connsiteX1" fmla="*/ 40939 w 38100"/>
                <a:gd name="connsiteY1" fmla="*/ 36766 h 47625"/>
                <a:gd name="connsiteX2" fmla="*/ 36357 w 38100"/>
                <a:gd name="connsiteY2" fmla="*/ 37767 h 47625"/>
                <a:gd name="connsiteX3" fmla="*/ 34814 w 38100"/>
                <a:gd name="connsiteY3" fmla="*/ 38938 h 47625"/>
                <a:gd name="connsiteX4" fmla="*/ 33900 w 38100"/>
                <a:gd name="connsiteY4" fmla="*/ 40995 h 47625"/>
                <a:gd name="connsiteX5" fmla="*/ 33604 w 38100"/>
                <a:gd name="connsiteY5" fmla="*/ 42053 h 47625"/>
                <a:gd name="connsiteX6" fmla="*/ 32795 w 38100"/>
                <a:gd name="connsiteY6" fmla="*/ 42091 h 47625"/>
                <a:gd name="connsiteX7" fmla="*/ 31452 w 38100"/>
                <a:gd name="connsiteY7" fmla="*/ 41034 h 47625"/>
                <a:gd name="connsiteX8" fmla="*/ 29756 w 38100"/>
                <a:gd name="connsiteY8" fmla="*/ 39376 h 47625"/>
                <a:gd name="connsiteX9" fmla="*/ 27537 w 38100"/>
                <a:gd name="connsiteY9" fmla="*/ 39510 h 47625"/>
                <a:gd name="connsiteX10" fmla="*/ 20012 w 38100"/>
                <a:gd name="connsiteY10" fmla="*/ 43110 h 47625"/>
                <a:gd name="connsiteX11" fmla="*/ 19269 w 38100"/>
                <a:gd name="connsiteY11" fmla="*/ 44996 h 47625"/>
                <a:gd name="connsiteX12" fmla="*/ 19108 w 38100"/>
                <a:gd name="connsiteY12" fmla="*/ 49082 h 47625"/>
                <a:gd name="connsiteX13" fmla="*/ 18593 w 38100"/>
                <a:gd name="connsiteY13" fmla="*/ 50187 h 47625"/>
                <a:gd name="connsiteX14" fmla="*/ 17783 w 38100"/>
                <a:gd name="connsiteY14" fmla="*/ 50892 h 47625"/>
                <a:gd name="connsiteX15" fmla="*/ 14678 w 38100"/>
                <a:gd name="connsiteY15" fmla="*/ 50444 h 47625"/>
                <a:gd name="connsiteX16" fmla="*/ 14345 w 38100"/>
                <a:gd name="connsiteY16" fmla="*/ 50178 h 47625"/>
                <a:gd name="connsiteX17" fmla="*/ 14754 w 38100"/>
                <a:gd name="connsiteY17" fmla="*/ 48616 h 47625"/>
                <a:gd name="connsiteX18" fmla="*/ 14592 w 38100"/>
                <a:gd name="connsiteY18" fmla="*/ 45186 h 47625"/>
                <a:gd name="connsiteX19" fmla="*/ 13183 w 38100"/>
                <a:gd name="connsiteY19" fmla="*/ 39500 h 47625"/>
                <a:gd name="connsiteX20" fmla="*/ 12192 w 38100"/>
                <a:gd name="connsiteY20" fmla="*/ 37643 h 47625"/>
                <a:gd name="connsiteX21" fmla="*/ 10125 w 38100"/>
                <a:gd name="connsiteY21" fmla="*/ 35785 h 47625"/>
                <a:gd name="connsiteX22" fmla="*/ 8525 w 38100"/>
                <a:gd name="connsiteY22" fmla="*/ 34566 h 47625"/>
                <a:gd name="connsiteX23" fmla="*/ 5639 w 38100"/>
                <a:gd name="connsiteY23" fmla="*/ 33480 h 47625"/>
                <a:gd name="connsiteX24" fmla="*/ 4182 w 38100"/>
                <a:gd name="connsiteY24" fmla="*/ 30337 h 47625"/>
                <a:gd name="connsiteX25" fmla="*/ 1981 w 38100"/>
                <a:gd name="connsiteY25" fmla="*/ 26775 h 47625"/>
                <a:gd name="connsiteX26" fmla="*/ 924 w 38100"/>
                <a:gd name="connsiteY26" fmla="*/ 25956 h 47625"/>
                <a:gd name="connsiteX27" fmla="*/ 1095 w 38100"/>
                <a:gd name="connsiteY27" fmla="*/ 25603 h 47625"/>
                <a:gd name="connsiteX28" fmla="*/ 1600 w 38100"/>
                <a:gd name="connsiteY28" fmla="*/ 22908 h 47625"/>
                <a:gd name="connsiteX29" fmla="*/ 971 w 38100"/>
                <a:gd name="connsiteY29" fmla="*/ 20946 h 47625"/>
                <a:gd name="connsiteX30" fmla="*/ 0 w 38100"/>
                <a:gd name="connsiteY30" fmla="*/ 19269 h 47625"/>
                <a:gd name="connsiteX31" fmla="*/ 658 w 38100"/>
                <a:gd name="connsiteY31" fmla="*/ 18250 h 47625"/>
                <a:gd name="connsiteX32" fmla="*/ 2686 w 38100"/>
                <a:gd name="connsiteY32" fmla="*/ 18259 h 47625"/>
                <a:gd name="connsiteX33" fmla="*/ 4363 w 38100"/>
                <a:gd name="connsiteY33" fmla="*/ 18450 h 47625"/>
                <a:gd name="connsiteX34" fmla="*/ 4962 w 38100"/>
                <a:gd name="connsiteY34" fmla="*/ 16840 h 47625"/>
                <a:gd name="connsiteX35" fmla="*/ 8420 w 38100"/>
                <a:gd name="connsiteY35" fmla="*/ 15792 h 47625"/>
                <a:gd name="connsiteX36" fmla="*/ 11745 w 38100"/>
                <a:gd name="connsiteY36" fmla="*/ 14697 h 47625"/>
                <a:gd name="connsiteX37" fmla="*/ 12230 w 38100"/>
                <a:gd name="connsiteY37" fmla="*/ 13935 h 47625"/>
                <a:gd name="connsiteX38" fmla="*/ 11468 w 38100"/>
                <a:gd name="connsiteY38" fmla="*/ 12278 h 47625"/>
                <a:gd name="connsiteX39" fmla="*/ 11916 w 38100"/>
                <a:gd name="connsiteY39" fmla="*/ 11239 h 47625"/>
                <a:gd name="connsiteX40" fmla="*/ 15897 w 38100"/>
                <a:gd name="connsiteY40" fmla="*/ 8287 h 47625"/>
                <a:gd name="connsiteX41" fmla="*/ 16545 w 38100"/>
                <a:gd name="connsiteY41" fmla="*/ 6944 h 47625"/>
                <a:gd name="connsiteX42" fmla="*/ 16793 w 38100"/>
                <a:gd name="connsiteY42" fmla="*/ 5896 h 47625"/>
                <a:gd name="connsiteX43" fmla="*/ 16259 w 38100"/>
                <a:gd name="connsiteY43" fmla="*/ 4772 h 47625"/>
                <a:gd name="connsiteX44" fmla="*/ 15507 w 38100"/>
                <a:gd name="connsiteY44" fmla="*/ 3029 h 47625"/>
                <a:gd name="connsiteX45" fmla="*/ 15869 w 38100"/>
                <a:gd name="connsiteY45" fmla="*/ 2286 h 47625"/>
                <a:gd name="connsiteX46" fmla="*/ 17936 w 38100"/>
                <a:gd name="connsiteY46" fmla="*/ 1276 h 47625"/>
                <a:gd name="connsiteX47" fmla="*/ 19621 w 38100"/>
                <a:gd name="connsiteY47" fmla="*/ 95 h 47625"/>
                <a:gd name="connsiteX48" fmla="*/ 20612 w 38100"/>
                <a:gd name="connsiteY48" fmla="*/ 0 h 47625"/>
                <a:gd name="connsiteX49" fmla="*/ 21231 w 38100"/>
                <a:gd name="connsiteY49" fmla="*/ 848 h 47625"/>
                <a:gd name="connsiteX50" fmla="*/ 21231 w 38100"/>
                <a:gd name="connsiteY50" fmla="*/ 1724 h 47625"/>
                <a:gd name="connsiteX51" fmla="*/ 21784 w 38100"/>
                <a:gd name="connsiteY51" fmla="*/ 3200 h 47625"/>
                <a:gd name="connsiteX52" fmla="*/ 23022 w 38100"/>
                <a:gd name="connsiteY52" fmla="*/ 4000 h 47625"/>
                <a:gd name="connsiteX53" fmla="*/ 25079 w 38100"/>
                <a:gd name="connsiteY53" fmla="*/ 5305 h 47625"/>
                <a:gd name="connsiteX54" fmla="*/ 27470 w 38100"/>
                <a:gd name="connsiteY54" fmla="*/ 6191 h 47625"/>
                <a:gd name="connsiteX55" fmla="*/ 29337 w 38100"/>
                <a:gd name="connsiteY55" fmla="*/ 7963 h 47625"/>
                <a:gd name="connsiteX56" fmla="*/ 31899 w 38100"/>
                <a:gd name="connsiteY56" fmla="*/ 11125 h 47625"/>
                <a:gd name="connsiteX57" fmla="*/ 32281 w 38100"/>
                <a:gd name="connsiteY57" fmla="*/ 12687 h 47625"/>
                <a:gd name="connsiteX58" fmla="*/ 34586 w 38100"/>
                <a:gd name="connsiteY58" fmla="*/ 14088 h 47625"/>
                <a:gd name="connsiteX59" fmla="*/ 36719 w 38100"/>
                <a:gd name="connsiteY59" fmla="*/ 15659 h 47625"/>
                <a:gd name="connsiteX60" fmla="*/ 36386 w 38100"/>
                <a:gd name="connsiteY60" fmla="*/ 18564 h 47625"/>
                <a:gd name="connsiteX61" fmla="*/ 43653 w 38100"/>
                <a:gd name="connsiteY61" fmla="*/ 21098 h 47625"/>
                <a:gd name="connsiteX62" fmla="*/ 45291 w 38100"/>
                <a:gd name="connsiteY62" fmla="*/ 21079 h 47625"/>
                <a:gd name="connsiteX63" fmla="*/ 46073 w 38100"/>
                <a:gd name="connsiteY63" fmla="*/ 21526 h 47625"/>
                <a:gd name="connsiteX64" fmla="*/ 46054 w 38100"/>
                <a:gd name="connsiteY64" fmla="*/ 22184 h 47625"/>
                <a:gd name="connsiteX65" fmla="*/ 45482 w 38100"/>
                <a:gd name="connsiteY65" fmla="*/ 24212 h 47625"/>
                <a:gd name="connsiteX66" fmla="*/ 42491 w 38100"/>
                <a:gd name="connsiteY66" fmla="*/ 30442 h 47625"/>
                <a:gd name="connsiteX67" fmla="*/ 42253 w 38100"/>
                <a:gd name="connsiteY67" fmla="*/ 31728 h 47625"/>
                <a:gd name="connsiteX68" fmla="*/ 40110 w 38100"/>
                <a:gd name="connsiteY68" fmla="*/ 33080 h 47625"/>
                <a:gd name="connsiteX69" fmla="*/ 39814 w 38100"/>
                <a:gd name="connsiteY69" fmla="*/ 33861 h 47625"/>
                <a:gd name="connsiteX70" fmla="*/ 40424 w 38100"/>
                <a:gd name="connsiteY70" fmla="*/ 35566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8100" h="47625">
                  <a:moveTo>
                    <a:pt x="40977" y="36766"/>
                  </a:moveTo>
                  <a:lnTo>
                    <a:pt x="40939" y="36766"/>
                  </a:lnTo>
                  <a:lnTo>
                    <a:pt x="36357" y="37767"/>
                  </a:lnTo>
                  <a:lnTo>
                    <a:pt x="34814" y="38938"/>
                  </a:lnTo>
                  <a:lnTo>
                    <a:pt x="33900" y="40995"/>
                  </a:lnTo>
                  <a:lnTo>
                    <a:pt x="33604" y="42053"/>
                  </a:lnTo>
                  <a:lnTo>
                    <a:pt x="32795" y="42091"/>
                  </a:lnTo>
                  <a:lnTo>
                    <a:pt x="31452" y="41034"/>
                  </a:lnTo>
                  <a:lnTo>
                    <a:pt x="29756" y="39376"/>
                  </a:lnTo>
                  <a:lnTo>
                    <a:pt x="27537" y="39510"/>
                  </a:lnTo>
                  <a:lnTo>
                    <a:pt x="20012" y="43110"/>
                  </a:lnTo>
                  <a:lnTo>
                    <a:pt x="19269" y="44996"/>
                  </a:lnTo>
                  <a:lnTo>
                    <a:pt x="19108" y="49082"/>
                  </a:lnTo>
                  <a:lnTo>
                    <a:pt x="18593" y="50187"/>
                  </a:lnTo>
                  <a:lnTo>
                    <a:pt x="17783" y="50892"/>
                  </a:lnTo>
                  <a:lnTo>
                    <a:pt x="14678" y="50444"/>
                  </a:lnTo>
                  <a:lnTo>
                    <a:pt x="14345" y="50178"/>
                  </a:lnTo>
                  <a:lnTo>
                    <a:pt x="14754" y="48616"/>
                  </a:lnTo>
                  <a:lnTo>
                    <a:pt x="14592" y="45186"/>
                  </a:lnTo>
                  <a:lnTo>
                    <a:pt x="13183" y="39500"/>
                  </a:lnTo>
                  <a:lnTo>
                    <a:pt x="12192" y="37643"/>
                  </a:lnTo>
                  <a:lnTo>
                    <a:pt x="10125" y="35785"/>
                  </a:lnTo>
                  <a:lnTo>
                    <a:pt x="8525" y="34566"/>
                  </a:lnTo>
                  <a:lnTo>
                    <a:pt x="5639" y="33480"/>
                  </a:lnTo>
                  <a:lnTo>
                    <a:pt x="4182" y="30337"/>
                  </a:lnTo>
                  <a:lnTo>
                    <a:pt x="1981" y="26775"/>
                  </a:lnTo>
                  <a:lnTo>
                    <a:pt x="924" y="25956"/>
                  </a:lnTo>
                  <a:lnTo>
                    <a:pt x="1095" y="25603"/>
                  </a:lnTo>
                  <a:lnTo>
                    <a:pt x="1600" y="22908"/>
                  </a:lnTo>
                  <a:lnTo>
                    <a:pt x="971" y="20946"/>
                  </a:lnTo>
                  <a:lnTo>
                    <a:pt x="0" y="19269"/>
                  </a:lnTo>
                  <a:lnTo>
                    <a:pt x="658" y="18250"/>
                  </a:lnTo>
                  <a:lnTo>
                    <a:pt x="2686" y="18259"/>
                  </a:lnTo>
                  <a:lnTo>
                    <a:pt x="4363" y="18450"/>
                  </a:lnTo>
                  <a:lnTo>
                    <a:pt x="4962" y="16840"/>
                  </a:lnTo>
                  <a:lnTo>
                    <a:pt x="8420" y="15792"/>
                  </a:lnTo>
                  <a:lnTo>
                    <a:pt x="11745" y="14697"/>
                  </a:lnTo>
                  <a:lnTo>
                    <a:pt x="12230" y="13935"/>
                  </a:lnTo>
                  <a:lnTo>
                    <a:pt x="11468" y="12278"/>
                  </a:lnTo>
                  <a:lnTo>
                    <a:pt x="11916" y="11239"/>
                  </a:lnTo>
                  <a:lnTo>
                    <a:pt x="15897" y="8287"/>
                  </a:lnTo>
                  <a:lnTo>
                    <a:pt x="16545" y="6944"/>
                  </a:lnTo>
                  <a:lnTo>
                    <a:pt x="16793" y="5896"/>
                  </a:lnTo>
                  <a:lnTo>
                    <a:pt x="16259" y="4772"/>
                  </a:lnTo>
                  <a:lnTo>
                    <a:pt x="15507" y="3029"/>
                  </a:lnTo>
                  <a:lnTo>
                    <a:pt x="15869" y="2286"/>
                  </a:lnTo>
                  <a:lnTo>
                    <a:pt x="17936" y="1276"/>
                  </a:lnTo>
                  <a:lnTo>
                    <a:pt x="19621" y="95"/>
                  </a:lnTo>
                  <a:lnTo>
                    <a:pt x="20612" y="0"/>
                  </a:lnTo>
                  <a:lnTo>
                    <a:pt x="21231" y="848"/>
                  </a:lnTo>
                  <a:lnTo>
                    <a:pt x="21231" y="1724"/>
                  </a:lnTo>
                  <a:lnTo>
                    <a:pt x="21784" y="3200"/>
                  </a:lnTo>
                  <a:lnTo>
                    <a:pt x="23022" y="4000"/>
                  </a:lnTo>
                  <a:lnTo>
                    <a:pt x="25079" y="5305"/>
                  </a:lnTo>
                  <a:lnTo>
                    <a:pt x="27470" y="6191"/>
                  </a:lnTo>
                  <a:lnTo>
                    <a:pt x="29337" y="7963"/>
                  </a:lnTo>
                  <a:lnTo>
                    <a:pt x="31899" y="11125"/>
                  </a:lnTo>
                  <a:lnTo>
                    <a:pt x="32281" y="12687"/>
                  </a:lnTo>
                  <a:lnTo>
                    <a:pt x="34586" y="14088"/>
                  </a:lnTo>
                  <a:lnTo>
                    <a:pt x="36719" y="15659"/>
                  </a:lnTo>
                  <a:lnTo>
                    <a:pt x="36386" y="18564"/>
                  </a:lnTo>
                  <a:lnTo>
                    <a:pt x="43653" y="21098"/>
                  </a:lnTo>
                  <a:lnTo>
                    <a:pt x="45291" y="21079"/>
                  </a:lnTo>
                  <a:lnTo>
                    <a:pt x="46073" y="21526"/>
                  </a:lnTo>
                  <a:lnTo>
                    <a:pt x="46054" y="22184"/>
                  </a:lnTo>
                  <a:lnTo>
                    <a:pt x="45482" y="24212"/>
                  </a:lnTo>
                  <a:lnTo>
                    <a:pt x="42491" y="30442"/>
                  </a:lnTo>
                  <a:lnTo>
                    <a:pt x="42253" y="31728"/>
                  </a:lnTo>
                  <a:lnTo>
                    <a:pt x="40110" y="33080"/>
                  </a:lnTo>
                  <a:lnTo>
                    <a:pt x="39814" y="33861"/>
                  </a:lnTo>
                  <a:lnTo>
                    <a:pt x="40424" y="35566"/>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37" name="Freeform: Shape 136">
              <a:extLst>
                <a:ext uri="{FF2B5EF4-FFF2-40B4-BE49-F238E27FC236}">
                  <a16:creationId xmlns:a16="http://schemas.microsoft.com/office/drawing/2014/main" id="{C53BF5AB-B176-4A67-AEAB-729E032DD55B}"/>
                </a:ext>
              </a:extLst>
            </p:cNvPr>
            <p:cNvSpPr/>
            <p:nvPr/>
          </p:nvSpPr>
          <p:spPr>
            <a:xfrm>
              <a:off x="6848103" y="3008016"/>
              <a:ext cx="20392" cy="20392"/>
            </a:xfrm>
            <a:custGeom>
              <a:avLst/>
              <a:gdLst>
                <a:gd name="connsiteX0" fmla="*/ 2686 w 0"/>
                <a:gd name="connsiteY0" fmla="*/ 8363 h 0"/>
                <a:gd name="connsiteX1" fmla="*/ 610 w 0"/>
                <a:gd name="connsiteY1" fmla="*/ 8153 h 0"/>
                <a:gd name="connsiteX2" fmla="*/ 219 w 0"/>
                <a:gd name="connsiteY2" fmla="*/ 8172 h 0"/>
                <a:gd name="connsiteX3" fmla="*/ 0 w 0"/>
                <a:gd name="connsiteY3" fmla="*/ 6791 h 0"/>
                <a:gd name="connsiteX4" fmla="*/ 124 w 0"/>
                <a:gd name="connsiteY4" fmla="*/ 3848 h 0"/>
                <a:gd name="connsiteX5" fmla="*/ 1276 w 0"/>
                <a:gd name="connsiteY5" fmla="*/ 0 h 0"/>
                <a:gd name="connsiteX6" fmla="*/ 1524 w 0"/>
                <a:gd name="connsiteY6" fmla="*/ 629 h 0"/>
                <a:gd name="connsiteX7" fmla="*/ 1667 w 0"/>
                <a:gd name="connsiteY7" fmla="*/ 1438 h 0"/>
                <a:gd name="connsiteX8" fmla="*/ 1905 w 0"/>
                <a:gd name="connsiteY8" fmla="*/ 2295 h 0"/>
                <a:gd name="connsiteX9" fmla="*/ 2039 w 0"/>
                <a:gd name="connsiteY9" fmla="*/ 3343 h 0"/>
                <a:gd name="connsiteX10" fmla="*/ 2467 w 0"/>
                <a:gd name="connsiteY10" fmla="*/ 4419 h 0"/>
                <a:gd name="connsiteX11" fmla="*/ 3248 w 0"/>
                <a:gd name="connsiteY11" fmla="*/ 5439 h 0"/>
                <a:gd name="connsiteX12" fmla="*/ 3496 w 0"/>
                <a:gd name="connsiteY12" fmla="*/ 6410 h 0"/>
                <a:gd name="connsiteX13" fmla="*/ 3105 w 0"/>
                <a:gd name="connsiteY13" fmla="*/ 763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a:moveTo>
                    <a:pt x="2686" y="8363"/>
                  </a:moveTo>
                  <a:lnTo>
                    <a:pt x="610" y="8153"/>
                  </a:lnTo>
                  <a:lnTo>
                    <a:pt x="219" y="8172"/>
                  </a:lnTo>
                  <a:lnTo>
                    <a:pt x="0" y="6791"/>
                  </a:lnTo>
                  <a:lnTo>
                    <a:pt x="124" y="3848"/>
                  </a:lnTo>
                  <a:lnTo>
                    <a:pt x="1276" y="0"/>
                  </a:lnTo>
                  <a:lnTo>
                    <a:pt x="1524" y="629"/>
                  </a:lnTo>
                  <a:lnTo>
                    <a:pt x="1667" y="1438"/>
                  </a:lnTo>
                  <a:lnTo>
                    <a:pt x="1905" y="2295"/>
                  </a:lnTo>
                  <a:lnTo>
                    <a:pt x="2039" y="3343"/>
                  </a:lnTo>
                  <a:lnTo>
                    <a:pt x="2467" y="4419"/>
                  </a:lnTo>
                  <a:lnTo>
                    <a:pt x="3248" y="5439"/>
                  </a:lnTo>
                  <a:lnTo>
                    <a:pt x="3496" y="6410"/>
                  </a:lnTo>
                  <a:lnTo>
                    <a:pt x="3105" y="7639"/>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41" name="Freeform: Shape 140">
              <a:extLst>
                <a:ext uri="{FF2B5EF4-FFF2-40B4-BE49-F238E27FC236}">
                  <a16:creationId xmlns:a16="http://schemas.microsoft.com/office/drawing/2014/main" id="{4362B371-8051-46BB-85DC-31250D3ADE21}"/>
                </a:ext>
              </a:extLst>
            </p:cNvPr>
            <p:cNvSpPr/>
            <p:nvPr/>
          </p:nvSpPr>
          <p:spPr>
            <a:xfrm>
              <a:off x="7501685" y="2159685"/>
              <a:ext cx="326282" cy="244712"/>
            </a:xfrm>
            <a:custGeom>
              <a:avLst/>
              <a:gdLst>
                <a:gd name="connsiteX0" fmla="*/ 152209 w 152400"/>
                <a:gd name="connsiteY0" fmla="*/ 35500 h 114300"/>
                <a:gd name="connsiteX1" fmla="*/ 152143 w 152400"/>
                <a:gd name="connsiteY1" fmla="*/ 37624 h 114300"/>
                <a:gd name="connsiteX2" fmla="*/ 151495 w 152400"/>
                <a:gd name="connsiteY2" fmla="*/ 41215 h 114300"/>
                <a:gd name="connsiteX3" fmla="*/ 150228 w 152400"/>
                <a:gd name="connsiteY3" fmla="*/ 45844 h 114300"/>
                <a:gd name="connsiteX4" fmla="*/ 148904 w 152400"/>
                <a:gd name="connsiteY4" fmla="*/ 49425 h 114300"/>
                <a:gd name="connsiteX5" fmla="*/ 148580 w 152400"/>
                <a:gd name="connsiteY5" fmla="*/ 50806 h 114300"/>
                <a:gd name="connsiteX6" fmla="*/ 149580 w 152400"/>
                <a:gd name="connsiteY6" fmla="*/ 51959 h 114300"/>
                <a:gd name="connsiteX7" fmla="*/ 154553 w 152400"/>
                <a:gd name="connsiteY7" fmla="*/ 52502 h 114300"/>
                <a:gd name="connsiteX8" fmla="*/ 156667 w 152400"/>
                <a:gd name="connsiteY8" fmla="*/ 53112 h 114300"/>
                <a:gd name="connsiteX9" fmla="*/ 157076 w 152400"/>
                <a:gd name="connsiteY9" fmla="*/ 54064 h 114300"/>
                <a:gd name="connsiteX10" fmla="*/ 155972 w 152400"/>
                <a:gd name="connsiteY10" fmla="*/ 55293 h 114300"/>
                <a:gd name="connsiteX11" fmla="*/ 154381 w 152400"/>
                <a:gd name="connsiteY11" fmla="*/ 56312 h 114300"/>
                <a:gd name="connsiteX12" fmla="*/ 153676 w 152400"/>
                <a:gd name="connsiteY12" fmla="*/ 57283 h 114300"/>
                <a:gd name="connsiteX13" fmla="*/ 152409 w 152400"/>
                <a:gd name="connsiteY13" fmla="*/ 60741 h 114300"/>
                <a:gd name="connsiteX14" fmla="*/ 144142 w 152400"/>
                <a:gd name="connsiteY14" fmla="*/ 60303 h 114300"/>
                <a:gd name="connsiteX15" fmla="*/ 143047 w 152400"/>
                <a:gd name="connsiteY15" fmla="*/ 61008 h 114300"/>
                <a:gd name="connsiteX16" fmla="*/ 142523 w 152400"/>
                <a:gd name="connsiteY16" fmla="*/ 62608 h 114300"/>
                <a:gd name="connsiteX17" fmla="*/ 142113 w 152400"/>
                <a:gd name="connsiteY17" fmla="*/ 64456 h 114300"/>
                <a:gd name="connsiteX18" fmla="*/ 141027 w 152400"/>
                <a:gd name="connsiteY18" fmla="*/ 66647 h 114300"/>
                <a:gd name="connsiteX19" fmla="*/ 138836 w 152400"/>
                <a:gd name="connsiteY19" fmla="*/ 68551 h 114300"/>
                <a:gd name="connsiteX20" fmla="*/ 135398 w 152400"/>
                <a:gd name="connsiteY20" fmla="*/ 69256 h 114300"/>
                <a:gd name="connsiteX21" fmla="*/ 132588 w 152400"/>
                <a:gd name="connsiteY21" fmla="*/ 70552 h 114300"/>
                <a:gd name="connsiteX22" fmla="*/ 130493 w 152400"/>
                <a:gd name="connsiteY22" fmla="*/ 74533 h 114300"/>
                <a:gd name="connsiteX23" fmla="*/ 128931 w 152400"/>
                <a:gd name="connsiteY23" fmla="*/ 79867 h 114300"/>
                <a:gd name="connsiteX24" fmla="*/ 128968 w 152400"/>
                <a:gd name="connsiteY24" fmla="*/ 83639 h 114300"/>
                <a:gd name="connsiteX25" fmla="*/ 129168 w 152400"/>
                <a:gd name="connsiteY25" fmla="*/ 85744 h 114300"/>
                <a:gd name="connsiteX26" fmla="*/ 128987 w 152400"/>
                <a:gd name="connsiteY26" fmla="*/ 86944 h 114300"/>
                <a:gd name="connsiteX27" fmla="*/ 127930 w 152400"/>
                <a:gd name="connsiteY27" fmla="*/ 88249 h 114300"/>
                <a:gd name="connsiteX28" fmla="*/ 126197 w 152400"/>
                <a:gd name="connsiteY28" fmla="*/ 91707 h 114300"/>
                <a:gd name="connsiteX29" fmla="*/ 124787 w 152400"/>
                <a:gd name="connsiteY29" fmla="*/ 95526 h 114300"/>
                <a:gd name="connsiteX30" fmla="*/ 124244 w 152400"/>
                <a:gd name="connsiteY30" fmla="*/ 97593 h 114300"/>
                <a:gd name="connsiteX31" fmla="*/ 124511 w 152400"/>
                <a:gd name="connsiteY31" fmla="*/ 98565 h 114300"/>
                <a:gd name="connsiteX32" fmla="*/ 126102 w 152400"/>
                <a:gd name="connsiteY32" fmla="*/ 98593 h 114300"/>
                <a:gd name="connsiteX33" fmla="*/ 128397 w 152400"/>
                <a:gd name="connsiteY33" fmla="*/ 99374 h 114300"/>
                <a:gd name="connsiteX34" fmla="*/ 129616 w 152400"/>
                <a:gd name="connsiteY34" fmla="*/ 100898 h 114300"/>
                <a:gd name="connsiteX35" fmla="*/ 130064 w 152400"/>
                <a:gd name="connsiteY35" fmla="*/ 102661 h 114300"/>
                <a:gd name="connsiteX36" fmla="*/ 130064 w 152400"/>
                <a:gd name="connsiteY36" fmla="*/ 104547 h 114300"/>
                <a:gd name="connsiteX37" fmla="*/ 129635 w 152400"/>
                <a:gd name="connsiteY37" fmla="*/ 105585 h 114300"/>
                <a:gd name="connsiteX38" fmla="*/ 127797 w 152400"/>
                <a:gd name="connsiteY38" fmla="*/ 106337 h 114300"/>
                <a:gd name="connsiteX39" fmla="*/ 124920 w 152400"/>
                <a:gd name="connsiteY39" fmla="*/ 106366 h 114300"/>
                <a:gd name="connsiteX40" fmla="*/ 123244 w 152400"/>
                <a:gd name="connsiteY40" fmla="*/ 105470 h 114300"/>
                <a:gd name="connsiteX41" fmla="*/ 122901 w 152400"/>
                <a:gd name="connsiteY41" fmla="*/ 104756 h 114300"/>
                <a:gd name="connsiteX42" fmla="*/ 123701 w 152400"/>
                <a:gd name="connsiteY42" fmla="*/ 102937 h 114300"/>
                <a:gd name="connsiteX43" fmla="*/ 123120 w 152400"/>
                <a:gd name="connsiteY43" fmla="*/ 100660 h 114300"/>
                <a:gd name="connsiteX44" fmla="*/ 121930 w 152400"/>
                <a:gd name="connsiteY44" fmla="*/ 99393 h 114300"/>
                <a:gd name="connsiteX45" fmla="*/ 119510 w 152400"/>
                <a:gd name="connsiteY45" fmla="*/ 101289 h 114300"/>
                <a:gd name="connsiteX46" fmla="*/ 117186 w 152400"/>
                <a:gd name="connsiteY46" fmla="*/ 101289 h 114300"/>
                <a:gd name="connsiteX47" fmla="*/ 114405 w 152400"/>
                <a:gd name="connsiteY47" fmla="*/ 102984 h 114300"/>
                <a:gd name="connsiteX48" fmla="*/ 112586 w 152400"/>
                <a:gd name="connsiteY48" fmla="*/ 105689 h 114300"/>
                <a:gd name="connsiteX49" fmla="*/ 110843 w 152400"/>
                <a:gd name="connsiteY49" fmla="*/ 106680 h 114300"/>
                <a:gd name="connsiteX50" fmla="*/ 106118 w 152400"/>
                <a:gd name="connsiteY50" fmla="*/ 106128 h 114300"/>
                <a:gd name="connsiteX51" fmla="*/ 104947 w 152400"/>
                <a:gd name="connsiteY51" fmla="*/ 107318 h 114300"/>
                <a:gd name="connsiteX52" fmla="*/ 103965 w 152400"/>
                <a:gd name="connsiteY52" fmla="*/ 112805 h 114300"/>
                <a:gd name="connsiteX53" fmla="*/ 103404 w 152400"/>
                <a:gd name="connsiteY53" fmla="*/ 113872 h 114300"/>
                <a:gd name="connsiteX54" fmla="*/ 99460 w 152400"/>
                <a:gd name="connsiteY54" fmla="*/ 113643 h 114300"/>
                <a:gd name="connsiteX55" fmla="*/ 95659 w 152400"/>
                <a:gd name="connsiteY55" fmla="*/ 115824 h 114300"/>
                <a:gd name="connsiteX56" fmla="*/ 91364 w 152400"/>
                <a:gd name="connsiteY56" fmla="*/ 117586 h 114300"/>
                <a:gd name="connsiteX57" fmla="*/ 89192 w 152400"/>
                <a:gd name="connsiteY57" fmla="*/ 116367 h 114300"/>
                <a:gd name="connsiteX58" fmla="*/ 87982 w 152400"/>
                <a:gd name="connsiteY58" fmla="*/ 114986 h 114300"/>
                <a:gd name="connsiteX59" fmla="*/ 85639 w 152400"/>
                <a:gd name="connsiteY59" fmla="*/ 115233 h 114300"/>
                <a:gd name="connsiteX60" fmla="*/ 83087 w 152400"/>
                <a:gd name="connsiteY60" fmla="*/ 115843 h 114300"/>
                <a:gd name="connsiteX61" fmla="*/ 81372 w 152400"/>
                <a:gd name="connsiteY61" fmla="*/ 115510 h 114300"/>
                <a:gd name="connsiteX62" fmla="*/ 79448 w 152400"/>
                <a:gd name="connsiteY62" fmla="*/ 115662 h 114300"/>
                <a:gd name="connsiteX63" fmla="*/ 75733 w 152400"/>
                <a:gd name="connsiteY63" fmla="*/ 116719 h 114300"/>
                <a:gd name="connsiteX64" fmla="*/ 71066 w 152400"/>
                <a:gd name="connsiteY64" fmla="*/ 116377 h 114300"/>
                <a:gd name="connsiteX65" fmla="*/ 69075 w 152400"/>
                <a:gd name="connsiteY65" fmla="*/ 115472 h 114300"/>
                <a:gd name="connsiteX66" fmla="*/ 68885 w 152400"/>
                <a:gd name="connsiteY66" fmla="*/ 114605 h 114300"/>
                <a:gd name="connsiteX67" fmla="*/ 69028 w 152400"/>
                <a:gd name="connsiteY67" fmla="*/ 112471 h 114300"/>
                <a:gd name="connsiteX68" fmla="*/ 68980 w 152400"/>
                <a:gd name="connsiteY68" fmla="*/ 109156 h 114300"/>
                <a:gd name="connsiteX69" fmla="*/ 68237 w 152400"/>
                <a:gd name="connsiteY69" fmla="*/ 106223 h 114300"/>
                <a:gd name="connsiteX70" fmla="*/ 65999 w 152400"/>
                <a:gd name="connsiteY70" fmla="*/ 103632 h 114300"/>
                <a:gd name="connsiteX71" fmla="*/ 63655 w 152400"/>
                <a:gd name="connsiteY71" fmla="*/ 101813 h 114300"/>
                <a:gd name="connsiteX72" fmla="*/ 60665 w 152400"/>
                <a:gd name="connsiteY72" fmla="*/ 99936 h 114300"/>
                <a:gd name="connsiteX73" fmla="*/ 58455 w 152400"/>
                <a:gd name="connsiteY73" fmla="*/ 99117 h 114300"/>
                <a:gd name="connsiteX74" fmla="*/ 57245 w 152400"/>
                <a:gd name="connsiteY74" fmla="*/ 98908 h 114300"/>
                <a:gd name="connsiteX75" fmla="*/ 56969 w 152400"/>
                <a:gd name="connsiteY75" fmla="*/ 97822 h 114300"/>
                <a:gd name="connsiteX76" fmla="*/ 56531 w 152400"/>
                <a:gd name="connsiteY76" fmla="*/ 96879 h 114300"/>
                <a:gd name="connsiteX77" fmla="*/ 55493 w 152400"/>
                <a:gd name="connsiteY77" fmla="*/ 96060 h 114300"/>
                <a:gd name="connsiteX78" fmla="*/ 53283 w 152400"/>
                <a:gd name="connsiteY78" fmla="*/ 94955 h 114300"/>
                <a:gd name="connsiteX79" fmla="*/ 51406 w 152400"/>
                <a:gd name="connsiteY79" fmla="*/ 94717 h 114300"/>
                <a:gd name="connsiteX80" fmla="*/ 49873 w 152400"/>
                <a:gd name="connsiteY80" fmla="*/ 96498 h 114300"/>
                <a:gd name="connsiteX81" fmla="*/ 48749 w 152400"/>
                <a:gd name="connsiteY81" fmla="*/ 94269 h 114300"/>
                <a:gd name="connsiteX82" fmla="*/ 47558 w 152400"/>
                <a:gd name="connsiteY82" fmla="*/ 90259 h 114300"/>
                <a:gd name="connsiteX83" fmla="*/ 47682 w 152400"/>
                <a:gd name="connsiteY83" fmla="*/ 87049 h 114300"/>
                <a:gd name="connsiteX84" fmla="*/ 48359 w 152400"/>
                <a:gd name="connsiteY84" fmla="*/ 83839 h 114300"/>
                <a:gd name="connsiteX85" fmla="*/ 51606 w 152400"/>
                <a:gd name="connsiteY85" fmla="*/ 74324 h 114300"/>
                <a:gd name="connsiteX86" fmla="*/ 51435 w 152400"/>
                <a:gd name="connsiteY86" fmla="*/ 72800 h 114300"/>
                <a:gd name="connsiteX87" fmla="*/ 49073 w 152400"/>
                <a:gd name="connsiteY87" fmla="*/ 70133 h 114300"/>
                <a:gd name="connsiteX88" fmla="*/ 46158 w 152400"/>
                <a:gd name="connsiteY88" fmla="*/ 68189 h 114300"/>
                <a:gd name="connsiteX89" fmla="*/ 44548 w 152400"/>
                <a:gd name="connsiteY89" fmla="*/ 64075 h 114300"/>
                <a:gd name="connsiteX90" fmla="*/ 38643 w 152400"/>
                <a:gd name="connsiteY90" fmla="*/ 63837 h 114300"/>
                <a:gd name="connsiteX91" fmla="*/ 33071 w 152400"/>
                <a:gd name="connsiteY91" fmla="*/ 64065 h 114300"/>
                <a:gd name="connsiteX92" fmla="*/ 31318 w 152400"/>
                <a:gd name="connsiteY92" fmla="*/ 63865 h 114300"/>
                <a:gd name="connsiteX93" fmla="*/ 26013 w 152400"/>
                <a:gd name="connsiteY93" fmla="*/ 62141 h 114300"/>
                <a:gd name="connsiteX94" fmla="*/ 20898 w 152400"/>
                <a:gd name="connsiteY94" fmla="*/ 59360 h 114300"/>
                <a:gd name="connsiteX95" fmla="*/ 17479 w 152400"/>
                <a:gd name="connsiteY95" fmla="*/ 57731 h 114300"/>
                <a:gd name="connsiteX96" fmla="*/ 14602 w 152400"/>
                <a:gd name="connsiteY96" fmla="*/ 55902 h 114300"/>
                <a:gd name="connsiteX97" fmla="*/ 13049 w 152400"/>
                <a:gd name="connsiteY97" fmla="*/ 53978 h 114300"/>
                <a:gd name="connsiteX98" fmla="*/ 10601 w 152400"/>
                <a:gd name="connsiteY98" fmla="*/ 54493 h 114300"/>
                <a:gd name="connsiteX99" fmla="*/ 8944 w 152400"/>
                <a:gd name="connsiteY99" fmla="*/ 54512 h 114300"/>
                <a:gd name="connsiteX100" fmla="*/ 8963 w 152400"/>
                <a:gd name="connsiteY100" fmla="*/ 54178 h 114300"/>
                <a:gd name="connsiteX101" fmla="*/ 8020 w 152400"/>
                <a:gd name="connsiteY101" fmla="*/ 50778 h 114300"/>
                <a:gd name="connsiteX102" fmla="*/ 9010 w 152400"/>
                <a:gd name="connsiteY102" fmla="*/ 45558 h 114300"/>
                <a:gd name="connsiteX103" fmla="*/ 7220 w 152400"/>
                <a:gd name="connsiteY103" fmla="*/ 37881 h 114300"/>
                <a:gd name="connsiteX104" fmla="*/ 4296 w 152400"/>
                <a:gd name="connsiteY104" fmla="*/ 28613 h 114300"/>
                <a:gd name="connsiteX105" fmla="*/ 4086 w 152400"/>
                <a:gd name="connsiteY105" fmla="*/ 18640 h 114300"/>
                <a:gd name="connsiteX106" fmla="*/ 3877 w 152400"/>
                <a:gd name="connsiteY106" fmla="*/ 16393 h 114300"/>
                <a:gd name="connsiteX107" fmla="*/ 11059 w 152400"/>
                <a:gd name="connsiteY107" fmla="*/ 10735 h 114300"/>
                <a:gd name="connsiteX108" fmla="*/ 20117 w 152400"/>
                <a:gd name="connsiteY108" fmla="*/ 4667 h 114300"/>
                <a:gd name="connsiteX109" fmla="*/ 22174 w 152400"/>
                <a:gd name="connsiteY109" fmla="*/ 4115 h 114300"/>
                <a:gd name="connsiteX110" fmla="*/ 30518 w 152400"/>
                <a:gd name="connsiteY110" fmla="*/ 515 h 114300"/>
                <a:gd name="connsiteX111" fmla="*/ 31632 w 152400"/>
                <a:gd name="connsiteY111" fmla="*/ 229 h 114300"/>
                <a:gd name="connsiteX112" fmla="*/ 39157 w 152400"/>
                <a:gd name="connsiteY112" fmla="*/ 895 h 114300"/>
                <a:gd name="connsiteX113" fmla="*/ 45063 w 152400"/>
                <a:gd name="connsiteY113" fmla="*/ 1753 h 114300"/>
                <a:gd name="connsiteX114" fmla="*/ 50044 w 152400"/>
                <a:gd name="connsiteY114" fmla="*/ 1648 h 114300"/>
                <a:gd name="connsiteX115" fmla="*/ 52778 w 152400"/>
                <a:gd name="connsiteY115" fmla="*/ 724 h 114300"/>
                <a:gd name="connsiteX116" fmla="*/ 55255 w 152400"/>
                <a:gd name="connsiteY116" fmla="*/ 1496 h 114300"/>
                <a:gd name="connsiteX117" fmla="*/ 57245 w 152400"/>
                <a:gd name="connsiteY117" fmla="*/ 4210 h 114300"/>
                <a:gd name="connsiteX118" fmla="*/ 59303 w 152400"/>
                <a:gd name="connsiteY118" fmla="*/ 3886 h 114300"/>
                <a:gd name="connsiteX119" fmla="*/ 61332 w 152400"/>
                <a:gd name="connsiteY119" fmla="*/ 2134 h 114300"/>
                <a:gd name="connsiteX120" fmla="*/ 72476 w 152400"/>
                <a:gd name="connsiteY120" fmla="*/ 3734 h 114300"/>
                <a:gd name="connsiteX121" fmla="*/ 74990 w 152400"/>
                <a:gd name="connsiteY121" fmla="*/ 3696 h 114300"/>
                <a:gd name="connsiteX122" fmla="*/ 77819 w 152400"/>
                <a:gd name="connsiteY122" fmla="*/ 3953 h 114300"/>
                <a:gd name="connsiteX123" fmla="*/ 83039 w 152400"/>
                <a:gd name="connsiteY123" fmla="*/ 5582 h 114300"/>
                <a:gd name="connsiteX124" fmla="*/ 86049 w 152400"/>
                <a:gd name="connsiteY124" fmla="*/ 7077 h 114300"/>
                <a:gd name="connsiteX125" fmla="*/ 92659 w 152400"/>
                <a:gd name="connsiteY125" fmla="*/ 6172 h 114300"/>
                <a:gd name="connsiteX126" fmla="*/ 95488 w 152400"/>
                <a:gd name="connsiteY126" fmla="*/ 6125 h 114300"/>
                <a:gd name="connsiteX127" fmla="*/ 96964 w 152400"/>
                <a:gd name="connsiteY127" fmla="*/ 5534 h 114300"/>
                <a:gd name="connsiteX128" fmla="*/ 101527 w 152400"/>
                <a:gd name="connsiteY128" fmla="*/ 1438 h 114300"/>
                <a:gd name="connsiteX129" fmla="*/ 103498 w 152400"/>
                <a:gd name="connsiteY129" fmla="*/ 733 h 114300"/>
                <a:gd name="connsiteX130" fmla="*/ 105308 w 152400"/>
                <a:gd name="connsiteY130" fmla="*/ 0 h 114300"/>
                <a:gd name="connsiteX131" fmla="*/ 106966 w 152400"/>
                <a:gd name="connsiteY131" fmla="*/ 619 h 114300"/>
                <a:gd name="connsiteX132" fmla="*/ 108052 w 152400"/>
                <a:gd name="connsiteY132" fmla="*/ 4115 h 114300"/>
                <a:gd name="connsiteX133" fmla="*/ 111423 w 152400"/>
                <a:gd name="connsiteY133" fmla="*/ 10125 h 114300"/>
                <a:gd name="connsiteX134" fmla="*/ 115091 w 152400"/>
                <a:gd name="connsiteY134" fmla="*/ 11182 h 114300"/>
                <a:gd name="connsiteX135" fmla="*/ 125216 w 152400"/>
                <a:gd name="connsiteY135" fmla="*/ 13488 h 114300"/>
                <a:gd name="connsiteX136" fmla="*/ 127282 w 152400"/>
                <a:gd name="connsiteY136" fmla="*/ 14697 h 114300"/>
                <a:gd name="connsiteX137" fmla="*/ 132979 w 152400"/>
                <a:gd name="connsiteY137" fmla="*/ 19974 h 114300"/>
                <a:gd name="connsiteX138" fmla="*/ 136398 w 152400"/>
                <a:gd name="connsiteY138" fmla="*/ 22555 h 114300"/>
                <a:gd name="connsiteX139" fmla="*/ 138569 w 152400"/>
                <a:gd name="connsiteY139" fmla="*/ 24613 h 114300"/>
                <a:gd name="connsiteX140" fmla="*/ 141884 w 152400"/>
                <a:gd name="connsiteY140" fmla="*/ 28642 h 114300"/>
                <a:gd name="connsiteX141" fmla="*/ 143799 w 152400"/>
                <a:gd name="connsiteY141" fmla="*/ 31566 h 114300"/>
                <a:gd name="connsiteX142" fmla="*/ 146999 w 152400"/>
                <a:gd name="connsiteY142" fmla="*/ 33776 h 114300"/>
                <a:gd name="connsiteX143" fmla="*/ 150790 w 152400"/>
                <a:gd name="connsiteY143" fmla="*/ 35262 h 114300"/>
                <a:gd name="connsiteX144" fmla="*/ 152209 w 152400"/>
                <a:gd name="connsiteY144" fmla="*/ 35500 h 114300"/>
                <a:gd name="connsiteX145" fmla="*/ 1553 w 152400"/>
                <a:gd name="connsiteY145" fmla="*/ 53788 h 114300"/>
                <a:gd name="connsiteX146" fmla="*/ 0 w 152400"/>
                <a:gd name="connsiteY146" fmla="*/ 53426 h 114300"/>
                <a:gd name="connsiteX147" fmla="*/ 3057 w 152400"/>
                <a:gd name="connsiteY147" fmla="*/ 48016 h 114300"/>
                <a:gd name="connsiteX148" fmla="*/ 4229 w 152400"/>
                <a:gd name="connsiteY148" fmla="*/ 44491 h 114300"/>
                <a:gd name="connsiteX149" fmla="*/ 5039 w 152400"/>
                <a:gd name="connsiteY149" fmla="*/ 39481 h 114300"/>
                <a:gd name="connsiteX150" fmla="*/ 5753 w 152400"/>
                <a:gd name="connsiteY150" fmla="*/ 37900 h 114300"/>
                <a:gd name="connsiteX151" fmla="*/ 5772 w 152400"/>
                <a:gd name="connsiteY151" fmla="*/ 40177 h 114300"/>
                <a:gd name="connsiteX152" fmla="*/ 5458 w 152400"/>
                <a:gd name="connsiteY152" fmla="*/ 43967 h 114300"/>
                <a:gd name="connsiteX153" fmla="*/ 3524 w 152400"/>
                <a:gd name="connsiteY153" fmla="*/ 50416 h 114300"/>
                <a:gd name="connsiteX154" fmla="*/ 1553 w 152400"/>
                <a:gd name="connsiteY154" fmla="*/ 53788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52400" h="114300">
                  <a:moveTo>
                    <a:pt x="152209" y="35500"/>
                  </a:moveTo>
                  <a:lnTo>
                    <a:pt x="152143" y="37624"/>
                  </a:lnTo>
                  <a:lnTo>
                    <a:pt x="151495" y="41215"/>
                  </a:lnTo>
                  <a:lnTo>
                    <a:pt x="150228" y="45844"/>
                  </a:lnTo>
                  <a:lnTo>
                    <a:pt x="148904" y="49425"/>
                  </a:lnTo>
                  <a:lnTo>
                    <a:pt x="148580" y="50806"/>
                  </a:lnTo>
                  <a:lnTo>
                    <a:pt x="149580" y="51959"/>
                  </a:lnTo>
                  <a:lnTo>
                    <a:pt x="154553" y="52502"/>
                  </a:lnTo>
                  <a:lnTo>
                    <a:pt x="156667" y="53112"/>
                  </a:lnTo>
                  <a:lnTo>
                    <a:pt x="157076" y="54064"/>
                  </a:lnTo>
                  <a:lnTo>
                    <a:pt x="155972" y="55293"/>
                  </a:lnTo>
                  <a:lnTo>
                    <a:pt x="154381" y="56312"/>
                  </a:lnTo>
                  <a:lnTo>
                    <a:pt x="153676" y="57283"/>
                  </a:lnTo>
                  <a:lnTo>
                    <a:pt x="152409" y="60741"/>
                  </a:lnTo>
                  <a:lnTo>
                    <a:pt x="144142" y="60303"/>
                  </a:lnTo>
                  <a:lnTo>
                    <a:pt x="143047" y="61008"/>
                  </a:lnTo>
                  <a:lnTo>
                    <a:pt x="142523" y="62608"/>
                  </a:lnTo>
                  <a:lnTo>
                    <a:pt x="142113" y="64456"/>
                  </a:lnTo>
                  <a:lnTo>
                    <a:pt x="141027" y="66647"/>
                  </a:lnTo>
                  <a:lnTo>
                    <a:pt x="138836" y="68551"/>
                  </a:lnTo>
                  <a:lnTo>
                    <a:pt x="135398" y="69256"/>
                  </a:lnTo>
                  <a:lnTo>
                    <a:pt x="132588" y="70552"/>
                  </a:lnTo>
                  <a:lnTo>
                    <a:pt x="130493" y="74533"/>
                  </a:lnTo>
                  <a:lnTo>
                    <a:pt x="128931" y="79867"/>
                  </a:lnTo>
                  <a:lnTo>
                    <a:pt x="128968" y="83639"/>
                  </a:lnTo>
                  <a:lnTo>
                    <a:pt x="129168" y="85744"/>
                  </a:lnTo>
                  <a:lnTo>
                    <a:pt x="128987" y="86944"/>
                  </a:lnTo>
                  <a:lnTo>
                    <a:pt x="127930" y="88249"/>
                  </a:lnTo>
                  <a:lnTo>
                    <a:pt x="126197" y="91707"/>
                  </a:lnTo>
                  <a:lnTo>
                    <a:pt x="124787" y="95526"/>
                  </a:lnTo>
                  <a:lnTo>
                    <a:pt x="124244" y="97593"/>
                  </a:lnTo>
                  <a:lnTo>
                    <a:pt x="124511" y="98565"/>
                  </a:lnTo>
                  <a:lnTo>
                    <a:pt x="126102" y="98593"/>
                  </a:lnTo>
                  <a:lnTo>
                    <a:pt x="128397" y="99374"/>
                  </a:lnTo>
                  <a:lnTo>
                    <a:pt x="129616" y="100898"/>
                  </a:lnTo>
                  <a:lnTo>
                    <a:pt x="130064" y="102661"/>
                  </a:lnTo>
                  <a:lnTo>
                    <a:pt x="130064" y="104547"/>
                  </a:lnTo>
                  <a:lnTo>
                    <a:pt x="129635" y="105585"/>
                  </a:lnTo>
                  <a:lnTo>
                    <a:pt x="127797" y="106337"/>
                  </a:lnTo>
                  <a:lnTo>
                    <a:pt x="124920" y="106366"/>
                  </a:lnTo>
                  <a:lnTo>
                    <a:pt x="123244" y="105470"/>
                  </a:lnTo>
                  <a:lnTo>
                    <a:pt x="122901" y="104756"/>
                  </a:lnTo>
                  <a:lnTo>
                    <a:pt x="123701" y="102937"/>
                  </a:lnTo>
                  <a:lnTo>
                    <a:pt x="123120" y="100660"/>
                  </a:lnTo>
                  <a:lnTo>
                    <a:pt x="121930" y="99393"/>
                  </a:lnTo>
                  <a:lnTo>
                    <a:pt x="119510" y="101289"/>
                  </a:lnTo>
                  <a:lnTo>
                    <a:pt x="117186" y="101289"/>
                  </a:lnTo>
                  <a:lnTo>
                    <a:pt x="114405" y="102984"/>
                  </a:lnTo>
                  <a:lnTo>
                    <a:pt x="112586" y="105689"/>
                  </a:lnTo>
                  <a:lnTo>
                    <a:pt x="110843" y="106680"/>
                  </a:lnTo>
                  <a:lnTo>
                    <a:pt x="106118" y="106128"/>
                  </a:lnTo>
                  <a:lnTo>
                    <a:pt x="104947" y="107318"/>
                  </a:lnTo>
                  <a:lnTo>
                    <a:pt x="103965" y="112805"/>
                  </a:lnTo>
                  <a:lnTo>
                    <a:pt x="103404" y="113872"/>
                  </a:lnTo>
                  <a:lnTo>
                    <a:pt x="99460" y="113643"/>
                  </a:lnTo>
                  <a:lnTo>
                    <a:pt x="95659" y="115824"/>
                  </a:lnTo>
                  <a:lnTo>
                    <a:pt x="91364" y="117586"/>
                  </a:lnTo>
                  <a:lnTo>
                    <a:pt x="89192" y="116367"/>
                  </a:lnTo>
                  <a:lnTo>
                    <a:pt x="87982" y="114986"/>
                  </a:lnTo>
                  <a:lnTo>
                    <a:pt x="85639" y="115233"/>
                  </a:lnTo>
                  <a:lnTo>
                    <a:pt x="83087" y="115843"/>
                  </a:lnTo>
                  <a:lnTo>
                    <a:pt x="81372" y="115510"/>
                  </a:lnTo>
                  <a:lnTo>
                    <a:pt x="79448" y="115662"/>
                  </a:lnTo>
                  <a:lnTo>
                    <a:pt x="75733" y="116719"/>
                  </a:lnTo>
                  <a:lnTo>
                    <a:pt x="71066" y="116377"/>
                  </a:lnTo>
                  <a:lnTo>
                    <a:pt x="69075" y="115472"/>
                  </a:lnTo>
                  <a:lnTo>
                    <a:pt x="68885" y="114605"/>
                  </a:lnTo>
                  <a:lnTo>
                    <a:pt x="69028" y="112471"/>
                  </a:lnTo>
                  <a:lnTo>
                    <a:pt x="68980" y="109156"/>
                  </a:lnTo>
                  <a:lnTo>
                    <a:pt x="68237" y="106223"/>
                  </a:lnTo>
                  <a:lnTo>
                    <a:pt x="65999" y="103632"/>
                  </a:lnTo>
                  <a:lnTo>
                    <a:pt x="63655" y="101813"/>
                  </a:lnTo>
                  <a:lnTo>
                    <a:pt x="60665" y="99936"/>
                  </a:lnTo>
                  <a:lnTo>
                    <a:pt x="58455" y="99117"/>
                  </a:lnTo>
                  <a:lnTo>
                    <a:pt x="57245" y="98908"/>
                  </a:lnTo>
                  <a:lnTo>
                    <a:pt x="56969" y="97822"/>
                  </a:lnTo>
                  <a:lnTo>
                    <a:pt x="56531" y="96879"/>
                  </a:lnTo>
                  <a:lnTo>
                    <a:pt x="55493" y="96060"/>
                  </a:lnTo>
                  <a:lnTo>
                    <a:pt x="53283" y="94955"/>
                  </a:lnTo>
                  <a:lnTo>
                    <a:pt x="51406" y="94717"/>
                  </a:lnTo>
                  <a:lnTo>
                    <a:pt x="49873" y="96498"/>
                  </a:lnTo>
                  <a:lnTo>
                    <a:pt x="48749" y="94269"/>
                  </a:lnTo>
                  <a:lnTo>
                    <a:pt x="47558" y="90259"/>
                  </a:lnTo>
                  <a:lnTo>
                    <a:pt x="47682" y="87049"/>
                  </a:lnTo>
                  <a:lnTo>
                    <a:pt x="48359" y="83839"/>
                  </a:lnTo>
                  <a:lnTo>
                    <a:pt x="51606" y="74324"/>
                  </a:lnTo>
                  <a:lnTo>
                    <a:pt x="51435" y="72800"/>
                  </a:lnTo>
                  <a:lnTo>
                    <a:pt x="49073" y="70133"/>
                  </a:lnTo>
                  <a:lnTo>
                    <a:pt x="46158" y="68189"/>
                  </a:lnTo>
                  <a:lnTo>
                    <a:pt x="44548" y="64075"/>
                  </a:lnTo>
                  <a:lnTo>
                    <a:pt x="38643" y="63837"/>
                  </a:lnTo>
                  <a:lnTo>
                    <a:pt x="33071" y="64065"/>
                  </a:lnTo>
                  <a:lnTo>
                    <a:pt x="31318" y="63865"/>
                  </a:lnTo>
                  <a:lnTo>
                    <a:pt x="26013" y="62141"/>
                  </a:lnTo>
                  <a:lnTo>
                    <a:pt x="20898" y="59360"/>
                  </a:lnTo>
                  <a:lnTo>
                    <a:pt x="17479" y="57731"/>
                  </a:lnTo>
                  <a:lnTo>
                    <a:pt x="14602" y="55902"/>
                  </a:lnTo>
                  <a:lnTo>
                    <a:pt x="13049" y="53978"/>
                  </a:lnTo>
                  <a:lnTo>
                    <a:pt x="10601" y="54493"/>
                  </a:lnTo>
                  <a:lnTo>
                    <a:pt x="8944" y="54512"/>
                  </a:lnTo>
                  <a:lnTo>
                    <a:pt x="8963" y="54178"/>
                  </a:lnTo>
                  <a:lnTo>
                    <a:pt x="8020" y="50778"/>
                  </a:lnTo>
                  <a:lnTo>
                    <a:pt x="9010" y="45558"/>
                  </a:lnTo>
                  <a:lnTo>
                    <a:pt x="7220" y="37881"/>
                  </a:lnTo>
                  <a:lnTo>
                    <a:pt x="4296" y="28613"/>
                  </a:lnTo>
                  <a:lnTo>
                    <a:pt x="4086" y="18640"/>
                  </a:lnTo>
                  <a:lnTo>
                    <a:pt x="3877" y="16393"/>
                  </a:lnTo>
                  <a:lnTo>
                    <a:pt x="11059" y="10735"/>
                  </a:lnTo>
                  <a:lnTo>
                    <a:pt x="20117" y="4667"/>
                  </a:lnTo>
                  <a:lnTo>
                    <a:pt x="22174" y="4115"/>
                  </a:lnTo>
                  <a:lnTo>
                    <a:pt x="30518" y="515"/>
                  </a:lnTo>
                  <a:lnTo>
                    <a:pt x="31632" y="229"/>
                  </a:lnTo>
                  <a:lnTo>
                    <a:pt x="39157" y="895"/>
                  </a:lnTo>
                  <a:lnTo>
                    <a:pt x="45063" y="1753"/>
                  </a:lnTo>
                  <a:lnTo>
                    <a:pt x="50044" y="1648"/>
                  </a:lnTo>
                  <a:lnTo>
                    <a:pt x="52778" y="724"/>
                  </a:lnTo>
                  <a:lnTo>
                    <a:pt x="55255" y="1496"/>
                  </a:lnTo>
                  <a:lnTo>
                    <a:pt x="57245" y="4210"/>
                  </a:lnTo>
                  <a:lnTo>
                    <a:pt x="59303" y="3886"/>
                  </a:lnTo>
                  <a:lnTo>
                    <a:pt x="61332" y="2134"/>
                  </a:lnTo>
                  <a:lnTo>
                    <a:pt x="72476" y="3734"/>
                  </a:lnTo>
                  <a:lnTo>
                    <a:pt x="74990" y="3696"/>
                  </a:lnTo>
                  <a:lnTo>
                    <a:pt x="77819" y="3953"/>
                  </a:lnTo>
                  <a:lnTo>
                    <a:pt x="83039" y="5582"/>
                  </a:lnTo>
                  <a:lnTo>
                    <a:pt x="86049" y="7077"/>
                  </a:lnTo>
                  <a:lnTo>
                    <a:pt x="92659" y="6172"/>
                  </a:lnTo>
                  <a:lnTo>
                    <a:pt x="95488" y="6125"/>
                  </a:lnTo>
                  <a:lnTo>
                    <a:pt x="96964" y="5534"/>
                  </a:lnTo>
                  <a:lnTo>
                    <a:pt x="101527" y="1438"/>
                  </a:lnTo>
                  <a:lnTo>
                    <a:pt x="103498" y="733"/>
                  </a:lnTo>
                  <a:lnTo>
                    <a:pt x="105308" y="0"/>
                  </a:lnTo>
                  <a:lnTo>
                    <a:pt x="106966" y="619"/>
                  </a:lnTo>
                  <a:lnTo>
                    <a:pt x="108052" y="4115"/>
                  </a:lnTo>
                  <a:lnTo>
                    <a:pt x="111423" y="10125"/>
                  </a:lnTo>
                  <a:lnTo>
                    <a:pt x="115091" y="11182"/>
                  </a:lnTo>
                  <a:lnTo>
                    <a:pt x="125216" y="13488"/>
                  </a:lnTo>
                  <a:lnTo>
                    <a:pt x="127282" y="14697"/>
                  </a:lnTo>
                  <a:lnTo>
                    <a:pt x="132979" y="19974"/>
                  </a:lnTo>
                  <a:lnTo>
                    <a:pt x="136398" y="22555"/>
                  </a:lnTo>
                  <a:lnTo>
                    <a:pt x="138569" y="24613"/>
                  </a:lnTo>
                  <a:lnTo>
                    <a:pt x="141884" y="28642"/>
                  </a:lnTo>
                  <a:lnTo>
                    <a:pt x="143799" y="31566"/>
                  </a:lnTo>
                  <a:lnTo>
                    <a:pt x="146999" y="33776"/>
                  </a:lnTo>
                  <a:lnTo>
                    <a:pt x="150790" y="35262"/>
                  </a:lnTo>
                  <a:lnTo>
                    <a:pt x="152209" y="35500"/>
                  </a:lnTo>
                  <a:close/>
                  <a:moveTo>
                    <a:pt x="1553" y="53788"/>
                  </a:moveTo>
                  <a:lnTo>
                    <a:pt x="0" y="53426"/>
                  </a:lnTo>
                  <a:lnTo>
                    <a:pt x="3057" y="48016"/>
                  </a:lnTo>
                  <a:lnTo>
                    <a:pt x="4229" y="44491"/>
                  </a:lnTo>
                  <a:lnTo>
                    <a:pt x="5039" y="39481"/>
                  </a:lnTo>
                  <a:lnTo>
                    <a:pt x="5753" y="37900"/>
                  </a:lnTo>
                  <a:lnTo>
                    <a:pt x="5772" y="40177"/>
                  </a:lnTo>
                  <a:lnTo>
                    <a:pt x="5458" y="43967"/>
                  </a:lnTo>
                  <a:lnTo>
                    <a:pt x="3524" y="50416"/>
                  </a:lnTo>
                  <a:lnTo>
                    <a:pt x="1553" y="53788"/>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42" name="Freeform: Shape 141">
              <a:extLst>
                <a:ext uri="{FF2B5EF4-FFF2-40B4-BE49-F238E27FC236}">
                  <a16:creationId xmlns:a16="http://schemas.microsoft.com/office/drawing/2014/main" id="{8CEB1AB9-2747-4305-AA7B-DC723DAD5268}"/>
                </a:ext>
              </a:extLst>
            </p:cNvPr>
            <p:cNvSpPr/>
            <p:nvPr/>
          </p:nvSpPr>
          <p:spPr>
            <a:xfrm>
              <a:off x="6633226" y="2757394"/>
              <a:ext cx="40785" cy="61177"/>
            </a:xfrm>
            <a:custGeom>
              <a:avLst/>
              <a:gdLst>
                <a:gd name="connsiteX0" fmla="*/ 10458 w 19050"/>
                <a:gd name="connsiteY0" fmla="*/ 1924 h 28575"/>
                <a:gd name="connsiteX1" fmla="*/ 10249 w 19050"/>
                <a:gd name="connsiteY1" fmla="*/ 3038 h 28575"/>
                <a:gd name="connsiteX2" fmla="*/ 10287 w 19050"/>
                <a:gd name="connsiteY2" fmla="*/ 5525 h 28575"/>
                <a:gd name="connsiteX3" fmla="*/ 11039 w 19050"/>
                <a:gd name="connsiteY3" fmla="*/ 8011 h 28575"/>
                <a:gd name="connsiteX4" fmla="*/ 12830 w 19050"/>
                <a:gd name="connsiteY4" fmla="*/ 10468 h 28575"/>
                <a:gd name="connsiteX5" fmla="*/ 14192 w 19050"/>
                <a:gd name="connsiteY5" fmla="*/ 12240 h 28575"/>
                <a:gd name="connsiteX6" fmla="*/ 16031 w 19050"/>
                <a:gd name="connsiteY6" fmla="*/ 13659 h 28575"/>
                <a:gd name="connsiteX7" fmla="*/ 19136 w 19050"/>
                <a:gd name="connsiteY7" fmla="*/ 15002 h 28575"/>
                <a:gd name="connsiteX8" fmla="*/ 20374 w 19050"/>
                <a:gd name="connsiteY8" fmla="*/ 15288 h 28575"/>
                <a:gd name="connsiteX9" fmla="*/ 20546 w 19050"/>
                <a:gd name="connsiteY9" fmla="*/ 17107 h 28575"/>
                <a:gd name="connsiteX10" fmla="*/ 20307 w 19050"/>
                <a:gd name="connsiteY10" fmla="*/ 19031 h 28575"/>
                <a:gd name="connsiteX11" fmla="*/ 19231 w 19050"/>
                <a:gd name="connsiteY11" fmla="*/ 20088 h 28575"/>
                <a:gd name="connsiteX12" fmla="*/ 18221 w 19050"/>
                <a:gd name="connsiteY12" fmla="*/ 21622 h 28575"/>
                <a:gd name="connsiteX13" fmla="*/ 17459 w 19050"/>
                <a:gd name="connsiteY13" fmla="*/ 23479 h 28575"/>
                <a:gd name="connsiteX14" fmla="*/ 16669 w 19050"/>
                <a:gd name="connsiteY14" fmla="*/ 27051 h 28575"/>
                <a:gd name="connsiteX15" fmla="*/ 16555 w 19050"/>
                <a:gd name="connsiteY15" fmla="*/ 29518 h 28575"/>
                <a:gd name="connsiteX16" fmla="*/ 14764 w 19050"/>
                <a:gd name="connsiteY16" fmla="*/ 28499 h 28575"/>
                <a:gd name="connsiteX17" fmla="*/ 13821 w 19050"/>
                <a:gd name="connsiteY17" fmla="*/ 27804 h 28575"/>
                <a:gd name="connsiteX18" fmla="*/ 12182 w 19050"/>
                <a:gd name="connsiteY18" fmla="*/ 27613 h 28575"/>
                <a:gd name="connsiteX19" fmla="*/ 10554 w 19050"/>
                <a:gd name="connsiteY19" fmla="*/ 28185 h 28575"/>
                <a:gd name="connsiteX20" fmla="*/ 9335 w 19050"/>
                <a:gd name="connsiteY20" fmla="*/ 29432 h 28575"/>
                <a:gd name="connsiteX21" fmla="*/ 7649 w 19050"/>
                <a:gd name="connsiteY21" fmla="*/ 29813 h 28575"/>
                <a:gd name="connsiteX22" fmla="*/ 6267 w 19050"/>
                <a:gd name="connsiteY22" fmla="*/ 29432 h 28575"/>
                <a:gd name="connsiteX23" fmla="*/ 5448 w 19050"/>
                <a:gd name="connsiteY23" fmla="*/ 28499 h 28575"/>
                <a:gd name="connsiteX24" fmla="*/ 4715 w 19050"/>
                <a:gd name="connsiteY24" fmla="*/ 27994 h 28575"/>
                <a:gd name="connsiteX25" fmla="*/ 2629 w 19050"/>
                <a:gd name="connsiteY25" fmla="*/ 27365 h 28575"/>
                <a:gd name="connsiteX26" fmla="*/ 1724 w 19050"/>
                <a:gd name="connsiteY26" fmla="*/ 26003 h 28575"/>
                <a:gd name="connsiteX27" fmla="*/ 2419 w 19050"/>
                <a:gd name="connsiteY27" fmla="*/ 25365 h 28575"/>
                <a:gd name="connsiteX28" fmla="*/ 3010 w 19050"/>
                <a:gd name="connsiteY28" fmla="*/ 24355 h 28575"/>
                <a:gd name="connsiteX29" fmla="*/ 3515 w 19050"/>
                <a:gd name="connsiteY29" fmla="*/ 22936 h 28575"/>
                <a:gd name="connsiteX30" fmla="*/ 4153 w 19050"/>
                <a:gd name="connsiteY30" fmla="*/ 21631 h 28575"/>
                <a:gd name="connsiteX31" fmla="*/ 2105 w 19050"/>
                <a:gd name="connsiteY31" fmla="*/ 18021 h 28575"/>
                <a:gd name="connsiteX32" fmla="*/ 1676 w 19050"/>
                <a:gd name="connsiteY32" fmla="*/ 16916 h 28575"/>
                <a:gd name="connsiteX33" fmla="*/ 0 w 19050"/>
                <a:gd name="connsiteY33" fmla="*/ 14888 h 28575"/>
                <a:gd name="connsiteX34" fmla="*/ 19 w 19050"/>
                <a:gd name="connsiteY34" fmla="*/ 13849 h 28575"/>
                <a:gd name="connsiteX35" fmla="*/ 419 w 19050"/>
                <a:gd name="connsiteY35" fmla="*/ 12868 h 28575"/>
                <a:gd name="connsiteX36" fmla="*/ 267 w 19050"/>
                <a:gd name="connsiteY36" fmla="*/ 12097 h 28575"/>
                <a:gd name="connsiteX37" fmla="*/ 505 w 19050"/>
                <a:gd name="connsiteY37" fmla="*/ 10278 h 28575"/>
                <a:gd name="connsiteX38" fmla="*/ 1686 w 19050"/>
                <a:gd name="connsiteY38" fmla="*/ 8554 h 28575"/>
                <a:gd name="connsiteX39" fmla="*/ 2467 w 19050"/>
                <a:gd name="connsiteY39" fmla="*/ 6420 h 28575"/>
                <a:gd name="connsiteX40" fmla="*/ 3791 w 19050"/>
                <a:gd name="connsiteY40" fmla="*/ 3505 h 28575"/>
                <a:gd name="connsiteX41" fmla="*/ 6715 w 19050"/>
                <a:gd name="connsiteY41" fmla="*/ 0 h 28575"/>
                <a:gd name="connsiteX42" fmla="*/ 8811 w 19050"/>
                <a:gd name="connsiteY42" fmla="*/ 543 h 28575"/>
                <a:gd name="connsiteX43" fmla="*/ 9735 w 19050"/>
                <a:gd name="connsiteY43" fmla="*/ 524 h 28575"/>
                <a:gd name="connsiteX44" fmla="*/ 10287 w 19050"/>
                <a:gd name="connsiteY44" fmla="*/ 181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050" h="28575">
                  <a:moveTo>
                    <a:pt x="10458" y="1924"/>
                  </a:moveTo>
                  <a:lnTo>
                    <a:pt x="10249" y="3038"/>
                  </a:lnTo>
                  <a:lnTo>
                    <a:pt x="10287" y="5525"/>
                  </a:lnTo>
                  <a:lnTo>
                    <a:pt x="11039" y="8011"/>
                  </a:lnTo>
                  <a:lnTo>
                    <a:pt x="12830" y="10468"/>
                  </a:lnTo>
                  <a:lnTo>
                    <a:pt x="14192" y="12240"/>
                  </a:lnTo>
                  <a:lnTo>
                    <a:pt x="16031" y="13659"/>
                  </a:lnTo>
                  <a:lnTo>
                    <a:pt x="19136" y="15002"/>
                  </a:lnTo>
                  <a:lnTo>
                    <a:pt x="20374" y="15288"/>
                  </a:lnTo>
                  <a:lnTo>
                    <a:pt x="20546" y="17107"/>
                  </a:lnTo>
                  <a:lnTo>
                    <a:pt x="20307" y="19031"/>
                  </a:lnTo>
                  <a:lnTo>
                    <a:pt x="19231" y="20088"/>
                  </a:lnTo>
                  <a:lnTo>
                    <a:pt x="18221" y="21622"/>
                  </a:lnTo>
                  <a:lnTo>
                    <a:pt x="17459" y="23479"/>
                  </a:lnTo>
                  <a:lnTo>
                    <a:pt x="16669" y="27051"/>
                  </a:lnTo>
                  <a:lnTo>
                    <a:pt x="16555" y="29518"/>
                  </a:lnTo>
                  <a:lnTo>
                    <a:pt x="14764" y="28499"/>
                  </a:lnTo>
                  <a:lnTo>
                    <a:pt x="13821" y="27804"/>
                  </a:lnTo>
                  <a:lnTo>
                    <a:pt x="12182" y="27613"/>
                  </a:lnTo>
                  <a:lnTo>
                    <a:pt x="10554" y="28185"/>
                  </a:lnTo>
                  <a:lnTo>
                    <a:pt x="9335" y="29432"/>
                  </a:lnTo>
                  <a:lnTo>
                    <a:pt x="7649" y="29813"/>
                  </a:lnTo>
                  <a:lnTo>
                    <a:pt x="6267" y="29432"/>
                  </a:lnTo>
                  <a:lnTo>
                    <a:pt x="5448" y="28499"/>
                  </a:lnTo>
                  <a:lnTo>
                    <a:pt x="4715" y="27994"/>
                  </a:lnTo>
                  <a:lnTo>
                    <a:pt x="2629" y="27365"/>
                  </a:lnTo>
                  <a:lnTo>
                    <a:pt x="1724" y="26003"/>
                  </a:lnTo>
                  <a:lnTo>
                    <a:pt x="2419" y="25365"/>
                  </a:lnTo>
                  <a:lnTo>
                    <a:pt x="3010" y="24355"/>
                  </a:lnTo>
                  <a:lnTo>
                    <a:pt x="3515" y="22936"/>
                  </a:lnTo>
                  <a:lnTo>
                    <a:pt x="4153" y="21631"/>
                  </a:lnTo>
                  <a:lnTo>
                    <a:pt x="2105" y="18021"/>
                  </a:lnTo>
                  <a:lnTo>
                    <a:pt x="1676" y="16916"/>
                  </a:lnTo>
                  <a:lnTo>
                    <a:pt x="0" y="14888"/>
                  </a:lnTo>
                  <a:lnTo>
                    <a:pt x="19" y="13849"/>
                  </a:lnTo>
                  <a:lnTo>
                    <a:pt x="419" y="12868"/>
                  </a:lnTo>
                  <a:lnTo>
                    <a:pt x="267" y="12097"/>
                  </a:lnTo>
                  <a:lnTo>
                    <a:pt x="505" y="10278"/>
                  </a:lnTo>
                  <a:lnTo>
                    <a:pt x="1686" y="8554"/>
                  </a:lnTo>
                  <a:lnTo>
                    <a:pt x="2467" y="6420"/>
                  </a:lnTo>
                  <a:lnTo>
                    <a:pt x="3791" y="3505"/>
                  </a:lnTo>
                  <a:lnTo>
                    <a:pt x="6715" y="0"/>
                  </a:lnTo>
                  <a:lnTo>
                    <a:pt x="8811" y="543"/>
                  </a:lnTo>
                  <a:lnTo>
                    <a:pt x="9735" y="524"/>
                  </a:lnTo>
                  <a:lnTo>
                    <a:pt x="10287" y="181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43" name="Freeform: Shape 142">
              <a:extLst>
                <a:ext uri="{FF2B5EF4-FFF2-40B4-BE49-F238E27FC236}">
                  <a16:creationId xmlns:a16="http://schemas.microsoft.com/office/drawing/2014/main" id="{1BCE7251-A37B-4399-8641-7E69EBFD8352}"/>
                </a:ext>
              </a:extLst>
            </p:cNvPr>
            <p:cNvSpPr/>
            <p:nvPr/>
          </p:nvSpPr>
          <p:spPr>
            <a:xfrm>
              <a:off x="7508293" y="1985229"/>
              <a:ext cx="407851" cy="244712"/>
            </a:xfrm>
            <a:custGeom>
              <a:avLst/>
              <a:gdLst>
                <a:gd name="connsiteX0" fmla="*/ 169393 w 190500"/>
                <a:gd name="connsiteY0" fmla="*/ 26803 h 114300"/>
                <a:gd name="connsiteX1" fmla="*/ 172546 w 190500"/>
                <a:gd name="connsiteY1" fmla="*/ 27003 h 114300"/>
                <a:gd name="connsiteX2" fmla="*/ 173650 w 190500"/>
                <a:gd name="connsiteY2" fmla="*/ 27794 h 114300"/>
                <a:gd name="connsiteX3" fmla="*/ 174393 w 190500"/>
                <a:gd name="connsiteY3" fmla="*/ 31680 h 114300"/>
                <a:gd name="connsiteX4" fmla="*/ 177975 w 190500"/>
                <a:gd name="connsiteY4" fmla="*/ 34738 h 114300"/>
                <a:gd name="connsiteX5" fmla="*/ 181290 w 190500"/>
                <a:gd name="connsiteY5" fmla="*/ 37262 h 114300"/>
                <a:gd name="connsiteX6" fmla="*/ 182137 w 190500"/>
                <a:gd name="connsiteY6" fmla="*/ 38433 h 114300"/>
                <a:gd name="connsiteX7" fmla="*/ 182395 w 190500"/>
                <a:gd name="connsiteY7" fmla="*/ 40681 h 114300"/>
                <a:gd name="connsiteX8" fmla="*/ 182185 w 190500"/>
                <a:gd name="connsiteY8" fmla="*/ 43310 h 114300"/>
                <a:gd name="connsiteX9" fmla="*/ 181766 w 190500"/>
                <a:gd name="connsiteY9" fmla="*/ 44663 h 114300"/>
                <a:gd name="connsiteX10" fmla="*/ 180375 w 190500"/>
                <a:gd name="connsiteY10" fmla="*/ 46225 h 114300"/>
                <a:gd name="connsiteX11" fmla="*/ 179165 w 190500"/>
                <a:gd name="connsiteY11" fmla="*/ 50178 h 114300"/>
                <a:gd name="connsiteX12" fmla="*/ 178994 w 190500"/>
                <a:gd name="connsiteY12" fmla="*/ 53930 h 114300"/>
                <a:gd name="connsiteX13" fmla="*/ 177089 w 190500"/>
                <a:gd name="connsiteY13" fmla="*/ 60408 h 114300"/>
                <a:gd name="connsiteX14" fmla="*/ 177518 w 190500"/>
                <a:gd name="connsiteY14" fmla="*/ 60522 h 114300"/>
                <a:gd name="connsiteX15" fmla="*/ 181537 w 190500"/>
                <a:gd name="connsiteY15" fmla="*/ 59360 h 114300"/>
                <a:gd name="connsiteX16" fmla="*/ 182671 w 190500"/>
                <a:gd name="connsiteY16" fmla="*/ 60027 h 114300"/>
                <a:gd name="connsiteX17" fmla="*/ 183556 w 190500"/>
                <a:gd name="connsiteY17" fmla="*/ 61446 h 114300"/>
                <a:gd name="connsiteX18" fmla="*/ 183842 w 190500"/>
                <a:gd name="connsiteY18" fmla="*/ 65494 h 114300"/>
                <a:gd name="connsiteX19" fmla="*/ 185157 w 190500"/>
                <a:gd name="connsiteY19" fmla="*/ 67313 h 114300"/>
                <a:gd name="connsiteX20" fmla="*/ 186500 w 190500"/>
                <a:gd name="connsiteY20" fmla="*/ 70152 h 114300"/>
                <a:gd name="connsiteX21" fmla="*/ 186919 w 190500"/>
                <a:gd name="connsiteY21" fmla="*/ 72352 h 114300"/>
                <a:gd name="connsiteX22" fmla="*/ 189481 w 190500"/>
                <a:gd name="connsiteY22" fmla="*/ 74971 h 114300"/>
                <a:gd name="connsiteX23" fmla="*/ 189681 w 190500"/>
                <a:gd name="connsiteY23" fmla="*/ 76676 h 114300"/>
                <a:gd name="connsiteX24" fmla="*/ 191243 w 190500"/>
                <a:gd name="connsiteY24" fmla="*/ 82648 h 114300"/>
                <a:gd name="connsiteX25" fmla="*/ 191843 w 190500"/>
                <a:gd name="connsiteY25" fmla="*/ 86077 h 114300"/>
                <a:gd name="connsiteX26" fmla="*/ 192120 w 190500"/>
                <a:gd name="connsiteY26" fmla="*/ 88735 h 114300"/>
                <a:gd name="connsiteX27" fmla="*/ 191358 w 190500"/>
                <a:gd name="connsiteY27" fmla="*/ 92097 h 114300"/>
                <a:gd name="connsiteX28" fmla="*/ 190672 w 190500"/>
                <a:gd name="connsiteY28" fmla="*/ 94364 h 114300"/>
                <a:gd name="connsiteX29" fmla="*/ 189872 w 190500"/>
                <a:gd name="connsiteY29" fmla="*/ 94221 h 114300"/>
                <a:gd name="connsiteX30" fmla="*/ 187576 w 190500"/>
                <a:gd name="connsiteY30" fmla="*/ 94821 h 114300"/>
                <a:gd name="connsiteX31" fmla="*/ 183947 w 190500"/>
                <a:gd name="connsiteY31" fmla="*/ 97555 h 114300"/>
                <a:gd name="connsiteX32" fmla="*/ 178546 w 190500"/>
                <a:gd name="connsiteY32" fmla="*/ 103984 h 114300"/>
                <a:gd name="connsiteX33" fmla="*/ 177155 w 190500"/>
                <a:gd name="connsiteY33" fmla="*/ 105404 h 114300"/>
                <a:gd name="connsiteX34" fmla="*/ 175746 w 190500"/>
                <a:gd name="connsiteY34" fmla="*/ 110271 h 114300"/>
                <a:gd name="connsiteX35" fmla="*/ 175403 w 190500"/>
                <a:gd name="connsiteY35" fmla="*/ 110766 h 114300"/>
                <a:gd name="connsiteX36" fmla="*/ 172260 w 190500"/>
                <a:gd name="connsiteY36" fmla="*/ 110547 h 114300"/>
                <a:gd name="connsiteX37" fmla="*/ 171402 w 190500"/>
                <a:gd name="connsiteY37" fmla="*/ 110433 h 114300"/>
                <a:gd name="connsiteX38" fmla="*/ 168260 w 190500"/>
                <a:gd name="connsiteY38" fmla="*/ 110528 h 114300"/>
                <a:gd name="connsiteX39" fmla="*/ 161392 w 190500"/>
                <a:gd name="connsiteY39" fmla="*/ 109261 h 114300"/>
                <a:gd name="connsiteX40" fmla="*/ 158735 w 190500"/>
                <a:gd name="connsiteY40" fmla="*/ 110099 h 114300"/>
                <a:gd name="connsiteX41" fmla="*/ 155248 w 190500"/>
                <a:gd name="connsiteY41" fmla="*/ 115014 h 114300"/>
                <a:gd name="connsiteX42" fmla="*/ 153886 w 190500"/>
                <a:gd name="connsiteY42" fmla="*/ 115738 h 114300"/>
                <a:gd name="connsiteX43" fmla="*/ 149838 w 190500"/>
                <a:gd name="connsiteY43" fmla="*/ 116414 h 114300"/>
                <a:gd name="connsiteX44" fmla="*/ 149123 w 190500"/>
                <a:gd name="connsiteY44" fmla="*/ 116986 h 114300"/>
                <a:gd name="connsiteX45" fmla="*/ 147771 w 190500"/>
                <a:gd name="connsiteY45" fmla="*/ 116757 h 114300"/>
                <a:gd name="connsiteX46" fmla="*/ 143980 w 190500"/>
                <a:gd name="connsiteY46" fmla="*/ 115271 h 114300"/>
                <a:gd name="connsiteX47" fmla="*/ 140780 w 190500"/>
                <a:gd name="connsiteY47" fmla="*/ 113062 h 114300"/>
                <a:gd name="connsiteX48" fmla="*/ 138855 w 190500"/>
                <a:gd name="connsiteY48" fmla="*/ 110137 h 114300"/>
                <a:gd name="connsiteX49" fmla="*/ 135541 w 190500"/>
                <a:gd name="connsiteY49" fmla="*/ 106108 h 114300"/>
                <a:gd name="connsiteX50" fmla="*/ 133369 w 190500"/>
                <a:gd name="connsiteY50" fmla="*/ 104051 h 114300"/>
                <a:gd name="connsiteX51" fmla="*/ 129950 w 190500"/>
                <a:gd name="connsiteY51" fmla="*/ 101470 h 114300"/>
                <a:gd name="connsiteX52" fmla="*/ 124254 w 190500"/>
                <a:gd name="connsiteY52" fmla="*/ 96183 h 114300"/>
                <a:gd name="connsiteX53" fmla="*/ 122187 w 190500"/>
                <a:gd name="connsiteY53" fmla="*/ 94974 h 114300"/>
                <a:gd name="connsiteX54" fmla="*/ 112052 w 190500"/>
                <a:gd name="connsiteY54" fmla="*/ 92669 h 114300"/>
                <a:gd name="connsiteX55" fmla="*/ 108395 w 190500"/>
                <a:gd name="connsiteY55" fmla="*/ 91612 h 114300"/>
                <a:gd name="connsiteX56" fmla="*/ 105023 w 190500"/>
                <a:gd name="connsiteY56" fmla="*/ 85601 h 114300"/>
                <a:gd name="connsiteX57" fmla="*/ 103937 w 190500"/>
                <a:gd name="connsiteY57" fmla="*/ 82096 h 114300"/>
                <a:gd name="connsiteX58" fmla="*/ 102280 w 190500"/>
                <a:gd name="connsiteY58" fmla="*/ 81477 h 114300"/>
                <a:gd name="connsiteX59" fmla="*/ 100460 w 190500"/>
                <a:gd name="connsiteY59" fmla="*/ 82210 h 114300"/>
                <a:gd name="connsiteX60" fmla="*/ 98498 w 190500"/>
                <a:gd name="connsiteY60" fmla="*/ 82915 h 114300"/>
                <a:gd name="connsiteX61" fmla="*/ 93936 w 190500"/>
                <a:gd name="connsiteY61" fmla="*/ 87011 h 114300"/>
                <a:gd name="connsiteX62" fmla="*/ 92459 w 190500"/>
                <a:gd name="connsiteY62" fmla="*/ 87592 h 114300"/>
                <a:gd name="connsiteX63" fmla="*/ 89631 w 190500"/>
                <a:gd name="connsiteY63" fmla="*/ 87639 h 114300"/>
                <a:gd name="connsiteX64" fmla="*/ 83020 w 190500"/>
                <a:gd name="connsiteY64" fmla="*/ 88544 h 114300"/>
                <a:gd name="connsiteX65" fmla="*/ 80010 w 190500"/>
                <a:gd name="connsiteY65" fmla="*/ 87049 h 114300"/>
                <a:gd name="connsiteX66" fmla="*/ 74791 w 190500"/>
                <a:gd name="connsiteY66" fmla="*/ 85420 h 114300"/>
                <a:gd name="connsiteX67" fmla="*/ 71952 w 190500"/>
                <a:gd name="connsiteY67" fmla="*/ 85163 h 114300"/>
                <a:gd name="connsiteX68" fmla="*/ 69438 w 190500"/>
                <a:gd name="connsiteY68" fmla="*/ 85201 h 114300"/>
                <a:gd name="connsiteX69" fmla="*/ 58293 w 190500"/>
                <a:gd name="connsiteY69" fmla="*/ 83601 h 114300"/>
                <a:gd name="connsiteX70" fmla="*/ 56265 w 190500"/>
                <a:gd name="connsiteY70" fmla="*/ 85354 h 114300"/>
                <a:gd name="connsiteX71" fmla="*/ 54207 w 190500"/>
                <a:gd name="connsiteY71" fmla="*/ 85668 h 114300"/>
                <a:gd name="connsiteX72" fmla="*/ 52216 w 190500"/>
                <a:gd name="connsiteY72" fmla="*/ 82953 h 114300"/>
                <a:gd name="connsiteX73" fmla="*/ 49730 w 190500"/>
                <a:gd name="connsiteY73" fmla="*/ 82182 h 114300"/>
                <a:gd name="connsiteX74" fmla="*/ 46997 w 190500"/>
                <a:gd name="connsiteY74" fmla="*/ 83106 h 114300"/>
                <a:gd name="connsiteX75" fmla="*/ 42015 w 190500"/>
                <a:gd name="connsiteY75" fmla="*/ 83210 h 114300"/>
                <a:gd name="connsiteX76" fmla="*/ 36109 w 190500"/>
                <a:gd name="connsiteY76" fmla="*/ 82353 h 114300"/>
                <a:gd name="connsiteX77" fmla="*/ 28594 w 190500"/>
                <a:gd name="connsiteY77" fmla="*/ 81686 h 114300"/>
                <a:gd name="connsiteX78" fmla="*/ 27480 w 190500"/>
                <a:gd name="connsiteY78" fmla="*/ 81972 h 114300"/>
                <a:gd name="connsiteX79" fmla="*/ 19126 w 190500"/>
                <a:gd name="connsiteY79" fmla="*/ 85582 h 114300"/>
                <a:gd name="connsiteX80" fmla="*/ 17069 w 190500"/>
                <a:gd name="connsiteY80" fmla="*/ 86125 h 114300"/>
                <a:gd name="connsiteX81" fmla="*/ 8011 w 190500"/>
                <a:gd name="connsiteY81" fmla="*/ 92192 h 114300"/>
                <a:gd name="connsiteX82" fmla="*/ 829 w 190500"/>
                <a:gd name="connsiteY82" fmla="*/ 97850 h 114300"/>
                <a:gd name="connsiteX83" fmla="*/ 0 w 190500"/>
                <a:gd name="connsiteY83" fmla="*/ 88802 h 114300"/>
                <a:gd name="connsiteX84" fmla="*/ 438 w 190500"/>
                <a:gd name="connsiteY84" fmla="*/ 70571 h 114300"/>
                <a:gd name="connsiteX85" fmla="*/ 1505 w 190500"/>
                <a:gd name="connsiteY85" fmla="*/ 61474 h 114300"/>
                <a:gd name="connsiteX86" fmla="*/ 6477 w 190500"/>
                <a:gd name="connsiteY86" fmla="*/ 56150 h 114300"/>
                <a:gd name="connsiteX87" fmla="*/ 8973 w 190500"/>
                <a:gd name="connsiteY87" fmla="*/ 51997 h 114300"/>
                <a:gd name="connsiteX88" fmla="*/ 10420 w 190500"/>
                <a:gd name="connsiteY88" fmla="*/ 46434 h 114300"/>
                <a:gd name="connsiteX89" fmla="*/ 10859 w 190500"/>
                <a:gd name="connsiteY89" fmla="*/ 41272 h 114300"/>
                <a:gd name="connsiteX90" fmla="*/ 11868 w 190500"/>
                <a:gd name="connsiteY90" fmla="*/ 36995 h 114300"/>
                <a:gd name="connsiteX91" fmla="*/ 19079 w 190500"/>
                <a:gd name="connsiteY91" fmla="*/ 24670 h 114300"/>
                <a:gd name="connsiteX92" fmla="*/ 24785 w 190500"/>
                <a:gd name="connsiteY92" fmla="*/ 23336 h 114300"/>
                <a:gd name="connsiteX93" fmla="*/ 32518 w 190500"/>
                <a:gd name="connsiteY93" fmla="*/ 19898 h 114300"/>
                <a:gd name="connsiteX94" fmla="*/ 41158 w 190500"/>
                <a:gd name="connsiteY94" fmla="*/ 17031 h 114300"/>
                <a:gd name="connsiteX95" fmla="*/ 42825 w 190500"/>
                <a:gd name="connsiteY95" fmla="*/ 20679 h 114300"/>
                <a:gd name="connsiteX96" fmla="*/ 43672 w 190500"/>
                <a:gd name="connsiteY96" fmla="*/ 23460 h 114300"/>
                <a:gd name="connsiteX97" fmla="*/ 54073 w 190500"/>
                <a:gd name="connsiteY97" fmla="*/ 33547 h 114300"/>
                <a:gd name="connsiteX98" fmla="*/ 56722 w 190500"/>
                <a:gd name="connsiteY98" fmla="*/ 36928 h 114300"/>
                <a:gd name="connsiteX99" fmla="*/ 60741 w 190500"/>
                <a:gd name="connsiteY99" fmla="*/ 48454 h 114300"/>
                <a:gd name="connsiteX100" fmla="*/ 70381 w 190500"/>
                <a:gd name="connsiteY100" fmla="*/ 54283 h 114300"/>
                <a:gd name="connsiteX101" fmla="*/ 77953 w 190500"/>
                <a:gd name="connsiteY101" fmla="*/ 52445 h 114300"/>
                <a:gd name="connsiteX102" fmla="*/ 81249 w 190500"/>
                <a:gd name="connsiteY102" fmla="*/ 49616 h 114300"/>
                <a:gd name="connsiteX103" fmla="*/ 87316 w 190500"/>
                <a:gd name="connsiteY103" fmla="*/ 44396 h 114300"/>
                <a:gd name="connsiteX104" fmla="*/ 90021 w 190500"/>
                <a:gd name="connsiteY104" fmla="*/ 40567 h 114300"/>
                <a:gd name="connsiteX105" fmla="*/ 90574 w 190500"/>
                <a:gd name="connsiteY105" fmla="*/ 36871 h 114300"/>
                <a:gd name="connsiteX106" fmla="*/ 89497 w 190500"/>
                <a:gd name="connsiteY106" fmla="*/ 20964 h 114300"/>
                <a:gd name="connsiteX107" fmla="*/ 87859 w 190500"/>
                <a:gd name="connsiteY107" fmla="*/ 14030 h 114300"/>
                <a:gd name="connsiteX108" fmla="*/ 88411 w 190500"/>
                <a:gd name="connsiteY108" fmla="*/ 9706 h 114300"/>
                <a:gd name="connsiteX109" fmla="*/ 89478 w 190500"/>
                <a:gd name="connsiteY109" fmla="*/ 9925 h 114300"/>
                <a:gd name="connsiteX110" fmla="*/ 92060 w 190500"/>
                <a:gd name="connsiteY110" fmla="*/ 7829 h 114300"/>
                <a:gd name="connsiteX111" fmla="*/ 100527 w 190500"/>
                <a:gd name="connsiteY111" fmla="*/ 3943 h 114300"/>
                <a:gd name="connsiteX112" fmla="*/ 102222 w 190500"/>
                <a:gd name="connsiteY112" fmla="*/ 3762 h 114300"/>
                <a:gd name="connsiteX113" fmla="*/ 104156 w 190500"/>
                <a:gd name="connsiteY113" fmla="*/ 2972 h 114300"/>
                <a:gd name="connsiteX114" fmla="*/ 109490 w 190500"/>
                <a:gd name="connsiteY114" fmla="*/ 0 h 114300"/>
                <a:gd name="connsiteX115" fmla="*/ 111214 w 190500"/>
                <a:gd name="connsiteY115" fmla="*/ 1581 h 114300"/>
                <a:gd name="connsiteX116" fmla="*/ 112643 w 190500"/>
                <a:gd name="connsiteY116" fmla="*/ 3372 h 114300"/>
                <a:gd name="connsiteX117" fmla="*/ 113424 w 190500"/>
                <a:gd name="connsiteY117" fmla="*/ 3391 h 114300"/>
                <a:gd name="connsiteX118" fmla="*/ 113815 w 190500"/>
                <a:gd name="connsiteY118" fmla="*/ 2724 h 114300"/>
                <a:gd name="connsiteX119" fmla="*/ 113710 w 190500"/>
                <a:gd name="connsiteY119" fmla="*/ 1572 h 114300"/>
                <a:gd name="connsiteX120" fmla="*/ 114081 w 190500"/>
                <a:gd name="connsiteY120" fmla="*/ 753 h 114300"/>
                <a:gd name="connsiteX121" fmla="*/ 115614 w 190500"/>
                <a:gd name="connsiteY121" fmla="*/ 1210 h 114300"/>
                <a:gd name="connsiteX122" fmla="*/ 121797 w 190500"/>
                <a:gd name="connsiteY122" fmla="*/ 6077 h 114300"/>
                <a:gd name="connsiteX123" fmla="*/ 124168 w 190500"/>
                <a:gd name="connsiteY123" fmla="*/ 7220 h 114300"/>
                <a:gd name="connsiteX124" fmla="*/ 125797 w 190500"/>
                <a:gd name="connsiteY124" fmla="*/ 7534 h 114300"/>
                <a:gd name="connsiteX125" fmla="*/ 127740 w 190500"/>
                <a:gd name="connsiteY125" fmla="*/ 9811 h 114300"/>
                <a:gd name="connsiteX126" fmla="*/ 133017 w 190500"/>
                <a:gd name="connsiteY126" fmla="*/ 11325 h 114300"/>
                <a:gd name="connsiteX127" fmla="*/ 133665 w 190500"/>
                <a:gd name="connsiteY127" fmla="*/ 12497 h 114300"/>
                <a:gd name="connsiteX128" fmla="*/ 134064 w 190500"/>
                <a:gd name="connsiteY128" fmla="*/ 13964 h 114300"/>
                <a:gd name="connsiteX129" fmla="*/ 139008 w 190500"/>
                <a:gd name="connsiteY129" fmla="*/ 20098 h 114300"/>
                <a:gd name="connsiteX130" fmla="*/ 141227 w 190500"/>
                <a:gd name="connsiteY130" fmla="*/ 23174 h 114300"/>
                <a:gd name="connsiteX131" fmla="*/ 145609 w 190500"/>
                <a:gd name="connsiteY131" fmla="*/ 25994 h 114300"/>
                <a:gd name="connsiteX132" fmla="*/ 147495 w 190500"/>
                <a:gd name="connsiteY132" fmla="*/ 26661 h 114300"/>
                <a:gd name="connsiteX133" fmla="*/ 155172 w 190500"/>
                <a:gd name="connsiteY133" fmla="*/ 23784 h 114300"/>
                <a:gd name="connsiteX134" fmla="*/ 157306 w 190500"/>
                <a:gd name="connsiteY134" fmla="*/ 22793 h 114300"/>
                <a:gd name="connsiteX135" fmla="*/ 159078 w 190500"/>
                <a:gd name="connsiteY135" fmla="*/ 22774 h 114300"/>
                <a:gd name="connsiteX136" fmla="*/ 160877 w 190500"/>
                <a:gd name="connsiteY136" fmla="*/ 24289 h 114300"/>
                <a:gd name="connsiteX137" fmla="*/ 164992 w 190500"/>
                <a:gd name="connsiteY137" fmla="*/ 26298 h 114300"/>
                <a:gd name="connsiteX138" fmla="*/ 168716 w 190500"/>
                <a:gd name="connsiteY138" fmla="*/ 26937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90500" h="114300">
                  <a:moveTo>
                    <a:pt x="169393" y="26803"/>
                  </a:moveTo>
                  <a:lnTo>
                    <a:pt x="172546" y="27003"/>
                  </a:lnTo>
                  <a:lnTo>
                    <a:pt x="173650" y="27794"/>
                  </a:lnTo>
                  <a:lnTo>
                    <a:pt x="174393" y="31680"/>
                  </a:lnTo>
                  <a:lnTo>
                    <a:pt x="177975" y="34738"/>
                  </a:lnTo>
                  <a:lnTo>
                    <a:pt x="181290" y="37262"/>
                  </a:lnTo>
                  <a:lnTo>
                    <a:pt x="182137" y="38433"/>
                  </a:lnTo>
                  <a:lnTo>
                    <a:pt x="182395" y="40681"/>
                  </a:lnTo>
                  <a:lnTo>
                    <a:pt x="182185" y="43310"/>
                  </a:lnTo>
                  <a:lnTo>
                    <a:pt x="181766" y="44663"/>
                  </a:lnTo>
                  <a:lnTo>
                    <a:pt x="180375" y="46225"/>
                  </a:lnTo>
                  <a:lnTo>
                    <a:pt x="179165" y="50178"/>
                  </a:lnTo>
                  <a:lnTo>
                    <a:pt x="178994" y="53930"/>
                  </a:lnTo>
                  <a:lnTo>
                    <a:pt x="177089" y="60408"/>
                  </a:lnTo>
                  <a:lnTo>
                    <a:pt x="177518" y="60522"/>
                  </a:lnTo>
                  <a:lnTo>
                    <a:pt x="181537" y="59360"/>
                  </a:lnTo>
                  <a:lnTo>
                    <a:pt x="182671" y="60027"/>
                  </a:lnTo>
                  <a:lnTo>
                    <a:pt x="183556" y="61446"/>
                  </a:lnTo>
                  <a:lnTo>
                    <a:pt x="183842" y="65494"/>
                  </a:lnTo>
                  <a:lnTo>
                    <a:pt x="185157" y="67313"/>
                  </a:lnTo>
                  <a:lnTo>
                    <a:pt x="186500" y="70152"/>
                  </a:lnTo>
                  <a:lnTo>
                    <a:pt x="186919" y="72352"/>
                  </a:lnTo>
                  <a:lnTo>
                    <a:pt x="189481" y="74971"/>
                  </a:lnTo>
                  <a:lnTo>
                    <a:pt x="189681" y="76676"/>
                  </a:lnTo>
                  <a:lnTo>
                    <a:pt x="191243" y="82648"/>
                  </a:lnTo>
                  <a:lnTo>
                    <a:pt x="191843" y="86077"/>
                  </a:lnTo>
                  <a:lnTo>
                    <a:pt x="192120" y="88735"/>
                  </a:lnTo>
                  <a:lnTo>
                    <a:pt x="191358" y="92097"/>
                  </a:lnTo>
                  <a:lnTo>
                    <a:pt x="190672" y="94364"/>
                  </a:lnTo>
                  <a:lnTo>
                    <a:pt x="189872" y="94221"/>
                  </a:lnTo>
                  <a:lnTo>
                    <a:pt x="187576" y="94821"/>
                  </a:lnTo>
                  <a:lnTo>
                    <a:pt x="183947" y="97555"/>
                  </a:lnTo>
                  <a:lnTo>
                    <a:pt x="178546" y="103984"/>
                  </a:lnTo>
                  <a:lnTo>
                    <a:pt x="177155" y="105404"/>
                  </a:lnTo>
                  <a:lnTo>
                    <a:pt x="175746" y="110271"/>
                  </a:lnTo>
                  <a:lnTo>
                    <a:pt x="175403" y="110766"/>
                  </a:lnTo>
                  <a:lnTo>
                    <a:pt x="172260" y="110547"/>
                  </a:lnTo>
                  <a:lnTo>
                    <a:pt x="171402" y="110433"/>
                  </a:lnTo>
                  <a:lnTo>
                    <a:pt x="168260" y="110528"/>
                  </a:lnTo>
                  <a:lnTo>
                    <a:pt x="161392" y="109261"/>
                  </a:lnTo>
                  <a:lnTo>
                    <a:pt x="158735" y="110099"/>
                  </a:lnTo>
                  <a:lnTo>
                    <a:pt x="155248" y="115014"/>
                  </a:lnTo>
                  <a:lnTo>
                    <a:pt x="153886" y="115738"/>
                  </a:lnTo>
                  <a:lnTo>
                    <a:pt x="149838" y="116414"/>
                  </a:lnTo>
                  <a:lnTo>
                    <a:pt x="149123" y="116986"/>
                  </a:lnTo>
                  <a:lnTo>
                    <a:pt x="147771" y="116757"/>
                  </a:lnTo>
                  <a:lnTo>
                    <a:pt x="143980" y="115271"/>
                  </a:lnTo>
                  <a:lnTo>
                    <a:pt x="140780" y="113062"/>
                  </a:lnTo>
                  <a:lnTo>
                    <a:pt x="138855" y="110137"/>
                  </a:lnTo>
                  <a:lnTo>
                    <a:pt x="135541" y="106108"/>
                  </a:lnTo>
                  <a:lnTo>
                    <a:pt x="133369" y="104051"/>
                  </a:lnTo>
                  <a:lnTo>
                    <a:pt x="129950" y="101470"/>
                  </a:lnTo>
                  <a:lnTo>
                    <a:pt x="124254" y="96183"/>
                  </a:lnTo>
                  <a:lnTo>
                    <a:pt x="122187" y="94974"/>
                  </a:lnTo>
                  <a:lnTo>
                    <a:pt x="112052" y="92669"/>
                  </a:lnTo>
                  <a:lnTo>
                    <a:pt x="108395" y="91612"/>
                  </a:lnTo>
                  <a:lnTo>
                    <a:pt x="105023" y="85601"/>
                  </a:lnTo>
                  <a:lnTo>
                    <a:pt x="103937" y="82096"/>
                  </a:lnTo>
                  <a:lnTo>
                    <a:pt x="102280" y="81477"/>
                  </a:lnTo>
                  <a:lnTo>
                    <a:pt x="100460" y="82210"/>
                  </a:lnTo>
                  <a:lnTo>
                    <a:pt x="98498" y="82915"/>
                  </a:lnTo>
                  <a:lnTo>
                    <a:pt x="93936" y="87011"/>
                  </a:lnTo>
                  <a:lnTo>
                    <a:pt x="92459" y="87592"/>
                  </a:lnTo>
                  <a:lnTo>
                    <a:pt x="89631" y="87639"/>
                  </a:lnTo>
                  <a:lnTo>
                    <a:pt x="83020" y="88544"/>
                  </a:lnTo>
                  <a:lnTo>
                    <a:pt x="80010" y="87049"/>
                  </a:lnTo>
                  <a:lnTo>
                    <a:pt x="74791" y="85420"/>
                  </a:lnTo>
                  <a:lnTo>
                    <a:pt x="71952" y="85163"/>
                  </a:lnTo>
                  <a:lnTo>
                    <a:pt x="69438" y="85201"/>
                  </a:lnTo>
                  <a:lnTo>
                    <a:pt x="58293" y="83601"/>
                  </a:lnTo>
                  <a:lnTo>
                    <a:pt x="56265" y="85354"/>
                  </a:lnTo>
                  <a:lnTo>
                    <a:pt x="54207" y="85668"/>
                  </a:lnTo>
                  <a:lnTo>
                    <a:pt x="52216" y="82953"/>
                  </a:lnTo>
                  <a:lnTo>
                    <a:pt x="49730" y="82182"/>
                  </a:lnTo>
                  <a:lnTo>
                    <a:pt x="46997" y="83106"/>
                  </a:lnTo>
                  <a:lnTo>
                    <a:pt x="42015" y="83210"/>
                  </a:lnTo>
                  <a:lnTo>
                    <a:pt x="36109" y="82353"/>
                  </a:lnTo>
                  <a:lnTo>
                    <a:pt x="28594" y="81686"/>
                  </a:lnTo>
                  <a:lnTo>
                    <a:pt x="27480" y="81972"/>
                  </a:lnTo>
                  <a:lnTo>
                    <a:pt x="19126" y="85582"/>
                  </a:lnTo>
                  <a:lnTo>
                    <a:pt x="17069" y="86125"/>
                  </a:lnTo>
                  <a:lnTo>
                    <a:pt x="8011" y="92192"/>
                  </a:lnTo>
                  <a:lnTo>
                    <a:pt x="829" y="97850"/>
                  </a:lnTo>
                  <a:lnTo>
                    <a:pt x="0" y="88802"/>
                  </a:lnTo>
                  <a:lnTo>
                    <a:pt x="438" y="70571"/>
                  </a:lnTo>
                  <a:lnTo>
                    <a:pt x="1505" y="61474"/>
                  </a:lnTo>
                  <a:lnTo>
                    <a:pt x="6477" y="56150"/>
                  </a:lnTo>
                  <a:lnTo>
                    <a:pt x="8973" y="51997"/>
                  </a:lnTo>
                  <a:lnTo>
                    <a:pt x="10420" y="46434"/>
                  </a:lnTo>
                  <a:lnTo>
                    <a:pt x="10859" y="41272"/>
                  </a:lnTo>
                  <a:lnTo>
                    <a:pt x="11868" y="36995"/>
                  </a:lnTo>
                  <a:lnTo>
                    <a:pt x="19079" y="24670"/>
                  </a:lnTo>
                  <a:lnTo>
                    <a:pt x="24785" y="23336"/>
                  </a:lnTo>
                  <a:lnTo>
                    <a:pt x="32518" y="19898"/>
                  </a:lnTo>
                  <a:lnTo>
                    <a:pt x="41158" y="17031"/>
                  </a:lnTo>
                  <a:lnTo>
                    <a:pt x="42825" y="20679"/>
                  </a:lnTo>
                  <a:lnTo>
                    <a:pt x="43672" y="23460"/>
                  </a:lnTo>
                  <a:lnTo>
                    <a:pt x="54073" y="33547"/>
                  </a:lnTo>
                  <a:lnTo>
                    <a:pt x="56722" y="36928"/>
                  </a:lnTo>
                  <a:lnTo>
                    <a:pt x="60741" y="48454"/>
                  </a:lnTo>
                  <a:lnTo>
                    <a:pt x="70381" y="54283"/>
                  </a:lnTo>
                  <a:lnTo>
                    <a:pt x="77953" y="52445"/>
                  </a:lnTo>
                  <a:lnTo>
                    <a:pt x="81249" y="49616"/>
                  </a:lnTo>
                  <a:lnTo>
                    <a:pt x="87316" y="44396"/>
                  </a:lnTo>
                  <a:lnTo>
                    <a:pt x="90021" y="40567"/>
                  </a:lnTo>
                  <a:lnTo>
                    <a:pt x="90574" y="36871"/>
                  </a:lnTo>
                  <a:lnTo>
                    <a:pt x="89497" y="20964"/>
                  </a:lnTo>
                  <a:lnTo>
                    <a:pt x="87859" y="14030"/>
                  </a:lnTo>
                  <a:lnTo>
                    <a:pt x="88411" y="9706"/>
                  </a:lnTo>
                  <a:lnTo>
                    <a:pt x="89478" y="9925"/>
                  </a:lnTo>
                  <a:lnTo>
                    <a:pt x="92060" y="7829"/>
                  </a:lnTo>
                  <a:lnTo>
                    <a:pt x="100527" y="3943"/>
                  </a:lnTo>
                  <a:lnTo>
                    <a:pt x="102222" y="3762"/>
                  </a:lnTo>
                  <a:lnTo>
                    <a:pt x="104156" y="2972"/>
                  </a:lnTo>
                  <a:lnTo>
                    <a:pt x="109490" y="0"/>
                  </a:lnTo>
                  <a:lnTo>
                    <a:pt x="111214" y="1581"/>
                  </a:lnTo>
                  <a:lnTo>
                    <a:pt x="112643" y="3372"/>
                  </a:lnTo>
                  <a:lnTo>
                    <a:pt x="113424" y="3391"/>
                  </a:lnTo>
                  <a:lnTo>
                    <a:pt x="113815" y="2724"/>
                  </a:lnTo>
                  <a:lnTo>
                    <a:pt x="113710" y="1572"/>
                  </a:lnTo>
                  <a:lnTo>
                    <a:pt x="114081" y="753"/>
                  </a:lnTo>
                  <a:lnTo>
                    <a:pt x="115614" y="1210"/>
                  </a:lnTo>
                  <a:lnTo>
                    <a:pt x="121797" y="6077"/>
                  </a:lnTo>
                  <a:lnTo>
                    <a:pt x="124168" y="7220"/>
                  </a:lnTo>
                  <a:lnTo>
                    <a:pt x="125797" y="7534"/>
                  </a:lnTo>
                  <a:lnTo>
                    <a:pt x="127740" y="9811"/>
                  </a:lnTo>
                  <a:lnTo>
                    <a:pt x="133017" y="11325"/>
                  </a:lnTo>
                  <a:lnTo>
                    <a:pt x="133665" y="12497"/>
                  </a:lnTo>
                  <a:lnTo>
                    <a:pt x="134064" y="13964"/>
                  </a:lnTo>
                  <a:lnTo>
                    <a:pt x="139008" y="20098"/>
                  </a:lnTo>
                  <a:lnTo>
                    <a:pt x="141227" y="23174"/>
                  </a:lnTo>
                  <a:lnTo>
                    <a:pt x="145609" y="25994"/>
                  </a:lnTo>
                  <a:lnTo>
                    <a:pt x="147495" y="26661"/>
                  </a:lnTo>
                  <a:lnTo>
                    <a:pt x="155172" y="23784"/>
                  </a:lnTo>
                  <a:lnTo>
                    <a:pt x="157306" y="22793"/>
                  </a:lnTo>
                  <a:lnTo>
                    <a:pt x="159078" y="22774"/>
                  </a:lnTo>
                  <a:lnTo>
                    <a:pt x="160877" y="24289"/>
                  </a:lnTo>
                  <a:lnTo>
                    <a:pt x="164992" y="26298"/>
                  </a:lnTo>
                  <a:lnTo>
                    <a:pt x="168716" y="26937"/>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44" name="Freeform: Shape 143">
              <a:extLst>
                <a:ext uri="{FF2B5EF4-FFF2-40B4-BE49-F238E27FC236}">
                  <a16:creationId xmlns:a16="http://schemas.microsoft.com/office/drawing/2014/main" id="{F2D52269-93B5-4634-97EE-C06E29B9AA6A}"/>
                </a:ext>
              </a:extLst>
            </p:cNvPr>
            <p:cNvSpPr/>
            <p:nvPr/>
          </p:nvSpPr>
          <p:spPr>
            <a:xfrm>
              <a:off x="6727809" y="3293086"/>
              <a:ext cx="20392" cy="20392"/>
            </a:xfrm>
            <a:custGeom>
              <a:avLst/>
              <a:gdLst>
                <a:gd name="connsiteX0" fmla="*/ 1629 w 0"/>
                <a:gd name="connsiteY0" fmla="*/ 752 h 0"/>
                <a:gd name="connsiteX1" fmla="*/ 0 w 0"/>
                <a:gd name="connsiteY1" fmla="*/ 1448 h 0"/>
                <a:gd name="connsiteX2" fmla="*/ 67 w 0"/>
                <a:gd name="connsiteY2" fmla="*/ 648 h 0"/>
                <a:gd name="connsiteX3" fmla="*/ 467 w 0"/>
                <a:gd name="connsiteY3" fmla="*/ 210 h 0"/>
                <a:gd name="connsiteX4" fmla="*/ 981 w 0"/>
                <a:gd name="connsiteY4" fmla="*/ 0 h 0"/>
                <a:gd name="connsiteX5" fmla="*/ 1581 w 0"/>
                <a:gd name="connsiteY5" fmla="*/ 35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629" y="752"/>
                  </a:moveTo>
                  <a:lnTo>
                    <a:pt x="0" y="1448"/>
                  </a:lnTo>
                  <a:lnTo>
                    <a:pt x="67" y="648"/>
                  </a:lnTo>
                  <a:lnTo>
                    <a:pt x="467" y="210"/>
                  </a:lnTo>
                  <a:lnTo>
                    <a:pt x="981" y="0"/>
                  </a:lnTo>
                  <a:lnTo>
                    <a:pt x="1581" y="352"/>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45" name="Freeform: Shape 144">
              <a:extLst>
                <a:ext uri="{FF2B5EF4-FFF2-40B4-BE49-F238E27FC236}">
                  <a16:creationId xmlns:a16="http://schemas.microsoft.com/office/drawing/2014/main" id="{EF211F74-50EF-44BB-A85C-5E1997BCD982}"/>
                </a:ext>
              </a:extLst>
            </p:cNvPr>
            <p:cNvSpPr/>
            <p:nvPr/>
          </p:nvSpPr>
          <p:spPr>
            <a:xfrm>
              <a:off x="7829009" y="2905342"/>
              <a:ext cx="183535" cy="244712"/>
            </a:xfrm>
            <a:custGeom>
              <a:avLst/>
              <a:gdLst>
                <a:gd name="connsiteX0" fmla="*/ 42596 w 85725"/>
                <a:gd name="connsiteY0" fmla="*/ 118253 h 114300"/>
                <a:gd name="connsiteX1" fmla="*/ 41262 w 85725"/>
                <a:gd name="connsiteY1" fmla="*/ 115843 h 114300"/>
                <a:gd name="connsiteX2" fmla="*/ 39909 w 85725"/>
                <a:gd name="connsiteY2" fmla="*/ 113738 h 114300"/>
                <a:gd name="connsiteX3" fmla="*/ 38919 w 85725"/>
                <a:gd name="connsiteY3" fmla="*/ 112604 h 114300"/>
                <a:gd name="connsiteX4" fmla="*/ 39338 w 85725"/>
                <a:gd name="connsiteY4" fmla="*/ 112081 h 114300"/>
                <a:gd name="connsiteX5" fmla="*/ 40414 w 85725"/>
                <a:gd name="connsiteY5" fmla="*/ 111481 h 114300"/>
                <a:gd name="connsiteX6" fmla="*/ 41186 w 85725"/>
                <a:gd name="connsiteY6" fmla="*/ 110766 h 114300"/>
                <a:gd name="connsiteX7" fmla="*/ 41100 w 85725"/>
                <a:gd name="connsiteY7" fmla="*/ 108252 h 114300"/>
                <a:gd name="connsiteX8" fmla="*/ 40528 w 85725"/>
                <a:gd name="connsiteY8" fmla="*/ 105356 h 114300"/>
                <a:gd name="connsiteX9" fmla="*/ 40005 w 85725"/>
                <a:gd name="connsiteY9" fmla="*/ 103956 h 114300"/>
                <a:gd name="connsiteX10" fmla="*/ 39957 w 85725"/>
                <a:gd name="connsiteY10" fmla="*/ 101756 h 114300"/>
                <a:gd name="connsiteX11" fmla="*/ 39585 w 85725"/>
                <a:gd name="connsiteY11" fmla="*/ 98327 h 114300"/>
                <a:gd name="connsiteX12" fmla="*/ 40110 w 85725"/>
                <a:gd name="connsiteY12" fmla="*/ 91945 h 114300"/>
                <a:gd name="connsiteX13" fmla="*/ 42262 w 85725"/>
                <a:gd name="connsiteY13" fmla="*/ 83906 h 114300"/>
                <a:gd name="connsiteX14" fmla="*/ 43453 w 85725"/>
                <a:gd name="connsiteY14" fmla="*/ 79896 h 114300"/>
                <a:gd name="connsiteX15" fmla="*/ 42872 w 85725"/>
                <a:gd name="connsiteY15" fmla="*/ 77696 h 114300"/>
                <a:gd name="connsiteX16" fmla="*/ 43319 w 85725"/>
                <a:gd name="connsiteY16" fmla="*/ 72552 h 114300"/>
                <a:gd name="connsiteX17" fmla="*/ 42386 w 85725"/>
                <a:gd name="connsiteY17" fmla="*/ 70009 h 114300"/>
                <a:gd name="connsiteX18" fmla="*/ 40929 w 85725"/>
                <a:gd name="connsiteY18" fmla="*/ 66675 h 114300"/>
                <a:gd name="connsiteX19" fmla="*/ 38842 w 85725"/>
                <a:gd name="connsiteY19" fmla="*/ 59407 h 114300"/>
                <a:gd name="connsiteX20" fmla="*/ 36233 w 85725"/>
                <a:gd name="connsiteY20" fmla="*/ 56874 h 114300"/>
                <a:gd name="connsiteX21" fmla="*/ 33013 w 85725"/>
                <a:gd name="connsiteY21" fmla="*/ 54083 h 114300"/>
                <a:gd name="connsiteX22" fmla="*/ 31642 w 85725"/>
                <a:gd name="connsiteY22" fmla="*/ 51978 h 114300"/>
                <a:gd name="connsiteX23" fmla="*/ 30718 w 85725"/>
                <a:gd name="connsiteY23" fmla="*/ 49654 h 114300"/>
                <a:gd name="connsiteX24" fmla="*/ 28803 w 85725"/>
                <a:gd name="connsiteY24" fmla="*/ 47339 h 114300"/>
                <a:gd name="connsiteX25" fmla="*/ 26603 w 85725"/>
                <a:gd name="connsiteY25" fmla="*/ 45215 h 114300"/>
                <a:gd name="connsiteX26" fmla="*/ 23974 w 85725"/>
                <a:gd name="connsiteY26" fmla="*/ 39891 h 114300"/>
                <a:gd name="connsiteX27" fmla="*/ 22612 w 85725"/>
                <a:gd name="connsiteY27" fmla="*/ 37481 h 114300"/>
                <a:gd name="connsiteX28" fmla="*/ 22193 w 85725"/>
                <a:gd name="connsiteY28" fmla="*/ 36843 h 114300"/>
                <a:gd name="connsiteX29" fmla="*/ 19192 w 85725"/>
                <a:gd name="connsiteY29" fmla="*/ 33414 h 114300"/>
                <a:gd name="connsiteX30" fmla="*/ 17621 w 85725"/>
                <a:gd name="connsiteY30" fmla="*/ 30318 h 114300"/>
                <a:gd name="connsiteX31" fmla="*/ 16821 w 85725"/>
                <a:gd name="connsiteY31" fmla="*/ 27765 h 114300"/>
                <a:gd name="connsiteX32" fmla="*/ 16364 w 85725"/>
                <a:gd name="connsiteY32" fmla="*/ 25413 h 114300"/>
                <a:gd name="connsiteX33" fmla="*/ 14249 w 85725"/>
                <a:gd name="connsiteY33" fmla="*/ 20736 h 114300"/>
                <a:gd name="connsiteX34" fmla="*/ 12335 w 85725"/>
                <a:gd name="connsiteY34" fmla="*/ 17221 h 114300"/>
                <a:gd name="connsiteX35" fmla="*/ 10515 w 85725"/>
                <a:gd name="connsiteY35" fmla="*/ 14707 h 114300"/>
                <a:gd name="connsiteX36" fmla="*/ 9677 w 85725"/>
                <a:gd name="connsiteY36" fmla="*/ 12925 h 114300"/>
                <a:gd name="connsiteX37" fmla="*/ 7544 w 85725"/>
                <a:gd name="connsiteY37" fmla="*/ 10687 h 114300"/>
                <a:gd name="connsiteX38" fmla="*/ 4505 w 85725"/>
                <a:gd name="connsiteY38" fmla="*/ 8896 h 114300"/>
                <a:gd name="connsiteX39" fmla="*/ 2534 w 85725"/>
                <a:gd name="connsiteY39" fmla="*/ 8592 h 114300"/>
                <a:gd name="connsiteX40" fmla="*/ 0 w 85725"/>
                <a:gd name="connsiteY40" fmla="*/ 8734 h 114300"/>
                <a:gd name="connsiteX41" fmla="*/ 581 w 85725"/>
                <a:gd name="connsiteY41" fmla="*/ 7363 h 114300"/>
                <a:gd name="connsiteX42" fmla="*/ 6096 w 85725"/>
                <a:gd name="connsiteY42" fmla="*/ 3638 h 114300"/>
                <a:gd name="connsiteX43" fmla="*/ 7534 w 85725"/>
                <a:gd name="connsiteY43" fmla="*/ 4248 h 114300"/>
                <a:gd name="connsiteX44" fmla="*/ 10420 w 85725"/>
                <a:gd name="connsiteY44" fmla="*/ 4391 h 114300"/>
                <a:gd name="connsiteX45" fmla="*/ 16297 w 85725"/>
                <a:gd name="connsiteY45" fmla="*/ 4267 h 114300"/>
                <a:gd name="connsiteX46" fmla="*/ 19192 w 85725"/>
                <a:gd name="connsiteY46" fmla="*/ 1810 h 114300"/>
                <a:gd name="connsiteX47" fmla="*/ 20983 w 85725"/>
                <a:gd name="connsiteY47" fmla="*/ 2495 h 114300"/>
                <a:gd name="connsiteX48" fmla="*/ 22440 w 85725"/>
                <a:gd name="connsiteY48" fmla="*/ 1391 h 114300"/>
                <a:gd name="connsiteX49" fmla="*/ 24869 w 85725"/>
                <a:gd name="connsiteY49" fmla="*/ 0 h 114300"/>
                <a:gd name="connsiteX50" fmla="*/ 25222 w 85725"/>
                <a:gd name="connsiteY50" fmla="*/ 295 h 114300"/>
                <a:gd name="connsiteX51" fmla="*/ 25527 w 85725"/>
                <a:gd name="connsiteY51" fmla="*/ 515 h 114300"/>
                <a:gd name="connsiteX52" fmla="*/ 29280 w 85725"/>
                <a:gd name="connsiteY52" fmla="*/ 1133 h 114300"/>
                <a:gd name="connsiteX53" fmla="*/ 32109 w 85725"/>
                <a:gd name="connsiteY53" fmla="*/ 2467 h 114300"/>
                <a:gd name="connsiteX54" fmla="*/ 33994 w 85725"/>
                <a:gd name="connsiteY54" fmla="*/ 4515 h 114300"/>
                <a:gd name="connsiteX55" fmla="*/ 35947 w 85725"/>
                <a:gd name="connsiteY55" fmla="*/ 5782 h 114300"/>
                <a:gd name="connsiteX56" fmla="*/ 37947 w 85725"/>
                <a:gd name="connsiteY56" fmla="*/ 6277 h 114300"/>
                <a:gd name="connsiteX57" fmla="*/ 39062 w 85725"/>
                <a:gd name="connsiteY57" fmla="*/ 7306 h 114300"/>
                <a:gd name="connsiteX58" fmla="*/ 39281 w 85725"/>
                <a:gd name="connsiteY58" fmla="*/ 8849 h 114300"/>
                <a:gd name="connsiteX59" fmla="*/ 41167 w 85725"/>
                <a:gd name="connsiteY59" fmla="*/ 9611 h 114300"/>
                <a:gd name="connsiteX60" fmla="*/ 44701 w 85725"/>
                <a:gd name="connsiteY60" fmla="*/ 9592 h 114300"/>
                <a:gd name="connsiteX61" fmla="*/ 46196 w 85725"/>
                <a:gd name="connsiteY61" fmla="*/ 10611 h 114300"/>
                <a:gd name="connsiteX62" fmla="*/ 45662 w 85725"/>
                <a:gd name="connsiteY62" fmla="*/ 12678 h 114300"/>
                <a:gd name="connsiteX63" fmla="*/ 46025 w 85725"/>
                <a:gd name="connsiteY63" fmla="*/ 13354 h 114300"/>
                <a:gd name="connsiteX64" fmla="*/ 47282 w 85725"/>
                <a:gd name="connsiteY64" fmla="*/ 12649 h 114300"/>
                <a:gd name="connsiteX65" fmla="*/ 48234 w 85725"/>
                <a:gd name="connsiteY65" fmla="*/ 13259 h 114300"/>
                <a:gd name="connsiteX66" fmla="*/ 48730 w 85725"/>
                <a:gd name="connsiteY66" fmla="*/ 14783 h 114300"/>
                <a:gd name="connsiteX67" fmla="*/ 49301 w 85725"/>
                <a:gd name="connsiteY67" fmla="*/ 15507 h 114300"/>
                <a:gd name="connsiteX68" fmla="*/ 51102 w 85725"/>
                <a:gd name="connsiteY68" fmla="*/ 13116 h 114300"/>
                <a:gd name="connsiteX69" fmla="*/ 53006 w 85725"/>
                <a:gd name="connsiteY69" fmla="*/ 13354 h 114300"/>
                <a:gd name="connsiteX70" fmla="*/ 57607 w 85725"/>
                <a:gd name="connsiteY70" fmla="*/ 14345 h 114300"/>
                <a:gd name="connsiteX71" fmla="*/ 60064 w 85725"/>
                <a:gd name="connsiteY71" fmla="*/ 19288 h 114300"/>
                <a:gd name="connsiteX72" fmla="*/ 61598 w 85725"/>
                <a:gd name="connsiteY72" fmla="*/ 21060 h 114300"/>
                <a:gd name="connsiteX73" fmla="*/ 62941 w 85725"/>
                <a:gd name="connsiteY73" fmla="*/ 21784 h 114300"/>
                <a:gd name="connsiteX74" fmla="*/ 64636 w 85725"/>
                <a:gd name="connsiteY74" fmla="*/ 21012 h 114300"/>
                <a:gd name="connsiteX75" fmla="*/ 66141 w 85725"/>
                <a:gd name="connsiteY75" fmla="*/ 20098 h 114300"/>
                <a:gd name="connsiteX76" fmla="*/ 66999 w 85725"/>
                <a:gd name="connsiteY76" fmla="*/ 20526 h 114300"/>
                <a:gd name="connsiteX77" fmla="*/ 68866 w 85725"/>
                <a:gd name="connsiteY77" fmla="*/ 23794 h 114300"/>
                <a:gd name="connsiteX78" fmla="*/ 69294 w 85725"/>
                <a:gd name="connsiteY78" fmla="*/ 28061 h 114300"/>
                <a:gd name="connsiteX79" fmla="*/ 69285 w 85725"/>
                <a:gd name="connsiteY79" fmla="*/ 29775 h 114300"/>
                <a:gd name="connsiteX80" fmla="*/ 68627 w 85725"/>
                <a:gd name="connsiteY80" fmla="*/ 32671 h 114300"/>
                <a:gd name="connsiteX81" fmla="*/ 67684 w 85725"/>
                <a:gd name="connsiteY81" fmla="*/ 35738 h 114300"/>
                <a:gd name="connsiteX82" fmla="*/ 66941 w 85725"/>
                <a:gd name="connsiteY82" fmla="*/ 37738 h 114300"/>
                <a:gd name="connsiteX83" fmla="*/ 67256 w 85725"/>
                <a:gd name="connsiteY83" fmla="*/ 39338 h 114300"/>
                <a:gd name="connsiteX84" fmla="*/ 67923 w 85725"/>
                <a:gd name="connsiteY84" fmla="*/ 40681 h 114300"/>
                <a:gd name="connsiteX85" fmla="*/ 69009 w 85725"/>
                <a:gd name="connsiteY85" fmla="*/ 41120 h 114300"/>
                <a:gd name="connsiteX86" fmla="*/ 72571 w 85725"/>
                <a:gd name="connsiteY86" fmla="*/ 43825 h 114300"/>
                <a:gd name="connsiteX87" fmla="*/ 73904 w 85725"/>
                <a:gd name="connsiteY87" fmla="*/ 45711 h 114300"/>
                <a:gd name="connsiteX88" fmla="*/ 75838 w 85725"/>
                <a:gd name="connsiteY88" fmla="*/ 47101 h 114300"/>
                <a:gd name="connsiteX89" fmla="*/ 77305 w 85725"/>
                <a:gd name="connsiteY89" fmla="*/ 47177 h 114300"/>
                <a:gd name="connsiteX90" fmla="*/ 78067 w 85725"/>
                <a:gd name="connsiteY90" fmla="*/ 47949 h 114300"/>
                <a:gd name="connsiteX91" fmla="*/ 78334 w 85725"/>
                <a:gd name="connsiteY91" fmla="*/ 48901 h 114300"/>
                <a:gd name="connsiteX92" fmla="*/ 78133 w 85725"/>
                <a:gd name="connsiteY92" fmla="*/ 51302 h 114300"/>
                <a:gd name="connsiteX93" fmla="*/ 77314 w 85725"/>
                <a:gd name="connsiteY93" fmla="*/ 53550 h 114300"/>
                <a:gd name="connsiteX94" fmla="*/ 77419 w 85725"/>
                <a:gd name="connsiteY94" fmla="*/ 54998 h 114300"/>
                <a:gd name="connsiteX95" fmla="*/ 78714 w 85725"/>
                <a:gd name="connsiteY95" fmla="*/ 56712 h 114300"/>
                <a:gd name="connsiteX96" fmla="*/ 78857 w 85725"/>
                <a:gd name="connsiteY96" fmla="*/ 58693 h 114300"/>
                <a:gd name="connsiteX97" fmla="*/ 78943 w 85725"/>
                <a:gd name="connsiteY97" fmla="*/ 59969 h 114300"/>
                <a:gd name="connsiteX98" fmla="*/ 79629 w 85725"/>
                <a:gd name="connsiteY98" fmla="*/ 60951 h 114300"/>
                <a:gd name="connsiteX99" fmla="*/ 82896 w 85725"/>
                <a:gd name="connsiteY99" fmla="*/ 63132 h 114300"/>
                <a:gd name="connsiteX100" fmla="*/ 87116 w 85725"/>
                <a:gd name="connsiteY100" fmla="*/ 65237 h 114300"/>
                <a:gd name="connsiteX101" fmla="*/ 88192 w 85725"/>
                <a:gd name="connsiteY101" fmla="*/ 67046 h 114300"/>
                <a:gd name="connsiteX102" fmla="*/ 88849 w 85725"/>
                <a:gd name="connsiteY102" fmla="*/ 69332 h 114300"/>
                <a:gd name="connsiteX103" fmla="*/ 88639 w 85725"/>
                <a:gd name="connsiteY103" fmla="*/ 73171 h 114300"/>
                <a:gd name="connsiteX104" fmla="*/ 88363 w 85725"/>
                <a:gd name="connsiteY104" fmla="*/ 76505 h 114300"/>
                <a:gd name="connsiteX105" fmla="*/ 93888 w 85725"/>
                <a:gd name="connsiteY105" fmla="*/ 80982 h 114300"/>
                <a:gd name="connsiteX106" fmla="*/ 93259 w 85725"/>
                <a:gd name="connsiteY106" fmla="*/ 81820 h 114300"/>
                <a:gd name="connsiteX107" fmla="*/ 92402 w 85725"/>
                <a:gd name="connsiteY107" fmla="*/ 82734 h 114300"/>
                <a:gd name="connsiteX108" fmla="*/ 87125 w 85725"/>
                <a:gd name="connsiteY108" fmla="*/ 83410 h 114300"/>
                <a:gd name="connsiteX109" fmla="*/ 86049 w 85725"/>
                <a:gd name="connsiteY109" fmla="*/ 83782 h 114300"/>
                <a:gd name="connsiteX110" fmla="*/ 83753 w 85725"/>
                <a:gd name="connsiteY110" fmla="*/ 80420 h 114300"/>
                <a:gd name="connsiteX111" fmla="*/ 82543 w 85725"/>
                <a:gd name="connsiteY111" fmla="*/ 79991 h 114300"/>
                <a:gd name="connsiteX112" fmla="*/ 81419 w 85725"/>
                <a:gd name="connsiteY112" fmla="*/ 81229 h 114300"/>
                <a:gd name="connsiteX113" fmla="*/ 80086 w 85725"/>
                <a:gd name="connsiteY113" fmla="*/ 81915 h 114300"/>
                <a:gd name="connsiteX114" fmla="*/ 78495 w 85725"/>
                <a:gd name="connsiteY114" fmla="*/ 81572 h 114300"/>
                <a:gd name="connsiteX115" fmla="*/ 76781 w 85725"/>
                <a:gd name="connsiteY115" fmla="*/ 80534 h 114300"/>
                <a:gd name="connsiteX116" fmla="*/ 75914 w 85725"/>
                <a:gd name="connsiteY116" fmla="*/ 79800 h 114300"/>
                <a:gd name="connsiteX117" fmla="*/ 75219 w 85725"/>
                <a:gd name="connsiteY117" fmla="*/ 79715 h 114300"/>
                <a:gd name="connsiteX118" fmla="*/ 74152 w 85725"/>
                <a:gd name="connsiteY118" fmla="*/ 80448 h 114300"/>
                <a:gd name="connsiteX119" fmla="*/ 72733 w 85725"/>
                <a:gd name="connsiteY119" fmla="*/ 80134 h 114300"/>
                <a:gd name="connsiteX120" fmla="*/ 71799 w 85725"/>
                <a:gd name="connsiteY120" fmla="*/ 79305 h 114300"/>
                <a:gd name="connsiteX121" fmla="*/ 70456 w 85725"/>
                <a:gd name="connsiteY121" fmla="*/ 82163 h 114300"/>
                <a:gd name="connsiteX122" fmla="*/ 69637 w 85725"/>
                <a:gd name="connsiteY122" fmla="*/ 82763 h 114300"/>
                <a:gd name="connsiteX123" fmla="*/ 69123 w 85725"/>
                <a:gd name="connsiteY123" fmla="*/ 82677 h 114300"/>
                <a:gd name="connsiteX124" fmla="*/ 69018 w 85725"/>
                <a:gd name="connsiteY124" fmla="*/ 77819 h 114300"/>
                <a:gd name="connsiteX125" fmla="*/ 68627 w 85725"/>
                <a:gd name="connsiteY125" fmla="*/ 77086 h 114300"/>
                <a:gd name="connsiteX126" fmla="*/ 67560 w 85725"/>
                <a:gd name="connsiteY126" fmla="*/ 76962 h 114300"/>
                <a:gd name="connsiteX127" fmla="*/ 64989 w 85725"/>
                <a:gd name="connsiteY127" fmla="*/ 78124 h 114300"/>
                <a:gd name="connsiteX128" fmla="*/ 62541 w 85725"/>
                <a:gd name="connsiteY128" fmla="*/ 79620 h 114300"/>
                <a:gd name="connsiteX129" fmla="*/ 61712 w 85725"/>
                <a:gd name="connsiteY129" fmla="*/ 80944 h 114300"/>
                <a:gd name="connsiteX130" fmla="*/ 61798 w 85725"/>
                <a:gd name="connsiteY130" fmla="*/ 83334 h 114300"/>
                <a:gd name="connsiteX131" fmla="*/ 62150 w 85725"/>
                <a:gd name="connsiteY131" fmla="*/ 86182 h 114300"/>
                <a:gd name="connsiteX132" fmla="*/ 63817 w 85725"/>
                <a:gd name="connsiteY132" fmla="*/ 90497 h 114300"/>
                <a:gd name="connsiteX133" fmla="*/ 62903 w 85725"/>
                <a:gd name="connsiteY133" fmla="*/ 92373 h 114300"/>
                <a:gd name="connsiteX134" fmla="*/ 62255 w 85725"/>
                <a:gd name="connsiteY134" fmla="*/ 95364 h 114300"/>
                <a:gd name="connsiteX135" fmla="*/ 59636 w 85725"/>
                <a:gd name="connsiteY135" fmla="*/ 98098 h 114300"/>
                <a:gd name="connsiteX136" fmla="*/ 56664 w 85725"/>
                <a:gd name="connsiteY136" fmla="*/ 99689 h 114300"/>
                <a:gd name="connsiteX137" fmla="*/ 56416 w 85725"/>
                <a:gd name="connsiteY137" fmla="*/ 102946 h 114300"/>
                <a:gd name="connsiteX138" fmla="*/ 54769 w 85725"/>
                <a:gd name="connsiteY138" fmla="*/ 105166 h 114300"/>
                <a:gd name="connsiteX139" fmla="*/ 51949 w 85725"/>
                <a:gd name="connsiteY139" fmla="*/ 107385 h 114300"/>
                <a:gd name="connsiteX140" fmla="*/ 50063 w 85725"/>
                <a:gd name="connsiteY140" fmla="*/ 110061 h 114300"/>
                <a:gd name="connsiteX141" fmla="*/ 50539 w 85725"/>
                <a:gd name="connsiteY141" fmla="*/ 111881 h 114300"/>
                <a:gd name="connsiteX142" fmla="*/ 50654 w 85725"/>
                <a:gd name="connsiteY142" fmla="*/ 113614 h 114300"/>
                <a:gd name="connsiteX143" fmla="*/ 50330 w 85725"/>
                <a:gd name="connsiteY143" fmla="*/ 114786 h 114300"/>
                <a:gd name="connsiteX144" fmla="*/ 50263 w 85725"/>
                <a:gd name="connsiteY144" fmla="*/ 115691 h 114300"/>
                <a:gd name="connsiteX145" fmla="*/ 49520 w 85725"/>
                <a:gd name="connsiteY145" fmla="*/ 116091 h 114300"/>
                <a:gd name="connsiteX146" fmla="*/ 45215 w 85725"/>
                <a:gd name="connsiteY146" fmla="*/ 116424 h 114300"/>
                <a:gd name="connsiteX147" fmla="*/ 43996 w 85725"/>
                <a:gd name="connsiteY147" fmla="*/ 11698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85725" h="114300">
                  <a:moveTo>
                    <a:pt x="42596" y="118253"/>
                  </a:moveTo>
                  <a:lnTo>
                    <a:pt x="41262" y="115843"/>
                  </a:lnTo>
                  <a:lnTo>
                    <a:pt x="39909" y="113738"/>
                  </a:lnTo>
                  <a:lnTo>
                    <a:pt x="38919" y="112604"/>
                  </a:lnTo>
                  <a:lnTo>
                    <a:pt x="39338" y="112081"/>
                  </a:lnTo>
                  <a:lnTo>
                    <a:pt x="40414" y="111481"/>
                  </a:lnTo>
                  <a:lnTo>
                    <a:pt x="41186" y="110766"/>
                  </a:lnTo>
                  <a:lnTo>
                    <a:pt x="41100" y="108252"/>
                  </a:lnTo>
                  <a:lnTo>
                    <a:pt x="40528" y="105356"/>
                  </a:lnTo>
                  <a:lnTo>
                    <a:pt x="40005" y="103956"/>
                  </a:lnTo>
                  <a:lnTo>
                    <a:pt x="39957" y="101756"/>
                  </a:lnTo>
                  <a:lnTo>
                    <a:pt x="39585" y="98327"/>
                  </a:lnTo>
                  <a:lnTo>
                    <a:pt x="40110" y="91945"/>
                  </a:lnTo>
                  <a:lnTo>
                    <a:pt x="42262" y="83906"/>
                  </a:lnTo>
                  <a:lnTo>
                    <a:pt x="43453" y="79896"/>
                  </a:lnTo>
                  <a:lnTo>
                    <a:pt x="42872" y="77696"/>
                  </a:lnTo>
                  <a:lnTo>
                    <a:pt x="43319" y="72552"/>
                  </a:lnTo>
                  <a:lnTo>
                    <a:pt x="42386" y="70009"/>
                  </a:lnTo>
                  <a:lnTo>
                    <a:pt x="40929" y="66675"/>
                  </a:lnTo>
                  <a:lnTo>
                    <a:pt x="38842" y="59407"/>
                  </a:lnTo>
                  <a:lnTo>
                    <a:pt x="36233" y="56874"/>
                  </a:lnTo>
                  <a:lnTo>
                    <a:pt x="33013" y="54083"/>
                  </a:lnTo>
                  <a:lnTo>
                    <a:pt x="31642" y="51978"/>
                  </a:lnTo>
                  <a:lnTo>
                    <a:pt x="30718" y="49654"/>
                  </a:lnTo>
                  <a:lnTo>
                    <a:pt x="28803" y="47339"/>
                  </a:lnTo>
                  <a:lnTo>
                    <a:pt x="26603" y="45215"/>
                  </a:lnTo>
                  <a:lnTo>
                    <a:pt x="23974" y="39891"/>
                  </a:lnTo>
                  <a:lnTo>
                    <a:pt x="22612" y="37481"/>
                  </a:lnTo>
                  <a:lnTo>
                    <a:pt x="22193" y="36843"/>
                  </a:lnTo>
                  <a:lnTo>
                    <a:pt x="19192" y="33414"/>
                  </a:lnTo>
                  <a:lnTo>
                    <a:pt x="17621" y="30318"/>
                  </a:lnTo>
                  <a:lnTo>
                    <a:pt x="16821" y="27765"/>
                  </a:lnTo>
                  <a:lnTo>
                    <a:pt x="16364" y="25413"/>
                  </a:lnTo>
                  <a:lnTo>
                    <a:pt x="14249" y="20736"/>
                  </a:lnTo>
                  <a:lnTo>
                    <a:pt x="12335" y="17221"/>
                  </a:lnTo>
                  <a:lnTo>
                    <a:pt x="10515" y="14707"/>
                  </a:lnTo>
                  <a:lnTo>
                    <a:pt x="9677" y="12925"/>
                  </a:lnTo>
                  <a:lnTo>
                    <a:pt x="7544" y="10687"/>
                  </a:lnTo>
                  <a:lnTo>
                    <a:pt x="4505" y="8896"/>
                  </a:lnTo>
                  <a:lnTo>
                    <a:pt x="2534" y="8592"/>
                  </a:lnTo>
                  <a:lnTo>
                    <a:pt x="0" y="8734"/>
                  </a:lnTo>
                  <a:lnTo>
                    <a:pt x="581" y="7363"/>
                  </a:lnTo>
                  <a:lnTo>
                    <a:pt x="6096" y="3638"/>
                  </a:lnTo>
                  <a:lnTo>
                    <a:pt x="7534" y="4248"/>
                  </a:lnTo>
                  <a:lnTo>
                    <a:pt x="10420" y="4391"/>
                  </a:lnTo>
                  <a:lnTo>
                    <a:pt x="16297" y="4267"/>
                  </a:lnTo>
                  <a:lnTo>
                    <a:pt x="19192" y="1810"/>
                  </a:lnTo>
                  <a:lnTo>
                    <a:pt x="20983" y="2495"/>
                  </a:lnTo>
                  <a:lnTo>
                    <a:pt x="22440" y="1391"/>
                  </a:lnTo>
                  <a:lnTo>
                    <a:pt x="24869" y="0"/>
                  </a:lnTo>
                  <a:lnTo>
                    <a:pt x="25222" y="295"/>
                  </a:lnTo>
                  <a:lnTo>
                    <a:pt x="25527" y="515"/>
                  </a:lnTo>
                  <a:lnTo>
                    <a:pt x="29280" y="1133"/>
                  </a:lnTo>
                  <a:lnTo>
                    <a:pt x="32109" y="2467"/>
                  </a:lnTo>
                  <a:lnTo>
                    <a:pt x="33994" y="4515"/>
                  </a:lnTo>
                  <a:lnTo>
                    <a:pt x="35947" y="5782"/>
                  </a:lnTo>
                  <a:lnTo>
                    <a:pt x="37947" y="6277"/>
                  </a:lnTo>
                  <a:lnTo>
                    <a:pt x="39062" y="7306"/>
                  </a:lnTo>
                  <a:lnTo>
                    <a:pt x="39281" y="8849"/>
                  </a:lnTo>
                  <a:lnTo>
                    <a:pt x="41167" y="9611"/>
                  </a:lnTo>
                  <a:lnTo>
                    <a:pt x="44701" y="9592"/>
                  </a:lnTo>
                  <a:lnTo>
                    <a:pt x="46196" y="10611"/>
                  </a:lnTo>
                  <a:lnTo>
                    <a:pt x="45662" y="12678"/>
                  </a:lnTo>
                  <a:lnTo>
                    <a:pt x="46025" y="13354"/>
                  </a:lnTo>
                  <a:lnTo>
                    <a:pt x="47282" y="12649"/>
                  </a:lnTo>
                  <a:lnTo>
                    <a:pt x="48234" y="13259"/>
                  </a:lnTo>
                  <a:lnTo>
                    <a:pt x="48730" y="14783"/>
                  </a:lnTo>
                  <a:lnTo>
                    <a:pt x="49301" y="15507"/>
                  </a:lnTo>
                  <a:lnTo>
                    <a:pt x="51102" y="13116"/>
                  </a:lnTo>
                  <a:lnTo>
                    <a:pt x="53006" y="13354"/>
                  </a:lnTo>
                  <a:lnTo>
                    <a:pt x="57607" y="14345"/>
                  </a:lnTo>
                  <a:lnTo>
                    <a:pt x="60064" y="19288"/>
                  </a:lnTo>
                  <a:lnTo>
                    <a:pt x="61598" y="21060"/>
                  </a:lnTo>
                  <a:lnTo>
                    <a:pt x="62941" y="21784"/>
                  </a:lnTo>
                  <a:lnTo>
                    <a:pt x="64636" y="21012"/>
                  </a:lnTo>
                  <a:lnTo>
                    <a:pt x="66141" y="20098"/>
                  </a:lnTo>
                  <a:lnTo>
                    <a:pt x="66999" y="20526"/>
                  </a:lnTo>
                  <a:lnTo>
                    <a:pt x="68866" y="23794"/>
                  </a:lnTo>
                  <a:lnTo>
                    <a:pt x="69294" y="28061"/>
                  </a:lnTo>
                  <a:lnTo>
                    <a:pt x="69285" y="29775"/>
                  </a:lnTo>
                  <a:lnTo>
                    <a:pt x="68627" y="32671"/>
                  </a:lnTo>
                  <a:lnTo>
                    <a:pt x="67684" y="35738"/>
                  </a:lnTo>
                  <a:lnTo>
                    <a:pt x="66941" y="37738"/>
                  </a:lnTo>
                  <a:lnTo>
                    <a:pt x="67256" y="39338"/>
                  </a:lnTo>
                  <a:lnTo>
                    <a:pt x="67923" y="40681"/>
                  </a:lnTo>
                  <a:lnTo>
                    <a:pt x="69009" y="41120"/>
                  </a:lnTo>
                  <a:lnTo>
                    <a:pt x="72571" y="43825"/>
                  </a:lnTo>
                  <a:lnTo>
                    <a:pt x="73904" y="45711"/>
                  </a:lnTo>
                  <a:lnTo>
                    <a:pt x="75838" y="47101"/>
                  </a:lnTo>
                  <a:lnTo>
                    <a:pt x="77305" y="47177"/>
                  </a:lnTo>
                  <a:lnTo>
                    <a:pt x="78067" y="47949"/>
                  </a:lnTo>
                  <a:lnTo>
                    <a:pt x="78334" y="48901"/>
                  </a:lnTo>
                  <a:lnTo>
                    <a:pt x="78133" y="51302"/>
                  </a:lnTo>
                  <a:lnTo>
                    <a:pt x="77314" y="53550"/>
                  </a:lnTo>
                  <a:lnTo>
                    <a:pt x="77419" y="54998"/>
                  </a:lnTo>
                  <a:lnTo>
                    <a:pt x="78714" y="56712"/>
                  </a:lnTo>
                  <a:lnTo>
                    <a:pt x="78857" y="58693"/>
                  </a:lnTo>
                  <a:lnTo>
                    <a:pt x="78943" y="59969"/>
                  </a:lnTo>
                  <a:lnTo>
                    <a:pt x="79629" y="60951"/>
                  </a:lnTo>
                  <a:lnTo>
                    <a:pt x="82896" y="63132"/>
                  </a:lnTo>
                  <a:lnTo>
                    <a:pt x="87116" y="65237"/>
                  </a:lnTo>
                  <a:lnTo>
                    <a:pt x="88192" y="67046"/>
                  </a:lnTo>
                  <a:lnTo>
                    <a:pt x="88849" y="69332"/>
                  </a:lnTo>
                  <a:lnTo>
                    <a:pt x="88639" y="73171"/>
                  </a:lnTo>
                  <a:lnTo>
                    <a:pt x="88363" y="76505"/>
                  </a:lnTo>
                  <a:lnTo>
                    <a:pt x="93888" y="80982"/>
                  </a:lnTo>
                  <a:lnTo>
                    <a:pt x="93259" y="81820"/>
                  </a:lnTo>
                  <a:lnTo>
                    <a:pt x="92402" y="82734"/>
                  </a:lnTo>
                  <a:lnTo>
                    <a:pt x="87125" y="83410"/>
                  </a:lnTo>
                  <a:lnTo>
                    <a:pt x="86049" y="83782"/>
                  </a:lnTo>
                  <a:lnTo>
                    <a:pt x="83753" y="80420"/>
                  </a:lnTo>
                  <a:lnTo>
                    <a:pt x="82543" y="79991"/>
                  </a:lnTo>
                  <a:lnTo>
                    <a:pt x="81419" y="81229"/>
                  </a:lnTo>
                  <a:lnTo>
                    <a:pt x="80086" y="81915"/>
                  </a:lnTo>
                  <a:lnTo>
                    <a:pt x="78495" y="81572"/>
                  </a:lnTo>
                  <a:lnTo>
                    <a:pt x="76781" y="80534"/>
                  </a:lnTo>
                  <a:lnTo>
                    <a:pt x="75914" y="79800"/>
                  </a:lnTo>
                  <a:lnTo>
                    <a:pt x="75219" y="79715"/>
                  </a:lnTo>
                  <a:lnTo>
                    <a:pt x="74152" y="80448"/>
                  </a:lnTo>
                  <a:lnTo>
                    <a:pt x="72733" y="80134"/>
                  </a:lnTo>
                  <a:lnTo>
                    <a:pt x="71799" y="79305"/>
                  </a:lnTo>
                  <a:lnTo>
                    <a:pt x="70456" y="82163"/>
                  </a:lnTo>
                  <a:lnTo>
                    <a:pt x="69637" y="82763"/>
                  </a:lnTo>
                  <a:lnTo>
                    <a:pt x="69123" y="82677"/>
                  </a:lnTo>
                  <a:lnTo>
                    <a:pt x="69018" y="77819"/>
                  </a:lnTo>
                  <a:lnTo>
                    <a:pt x="68627" y="77086"/>
                  </a:lnTo>
                  <a:lnTo>
                    <a:pt x="67560" y="76962"/>
                  </a:lnTo>
                  <a:lnTo>
                    <a:pt x="64989" y="78124"/>
                  </a:lnTo>
                  <a:lnTo>
                    <a:pt x="62541" y="79620"/>
                  </a:lnTo>
                  <a:lnTo>
                    <a:pt x="61712" y="80944"/>
                  </a:lnTo>
                  <a:lnTo>
                    <a:pt x="61798" y="83334"/>
                  </a:lnTo>
                  <a:lnTo>
                    <a:pt x="62150" y="86182"/>
                  </a:lnTo>
                  <a:lnTo>
                    <a:pt x="63817" y="90497"/>
                  </a:lnTo>
                  <a:lnTo>
                    <a:pt x="62903" y="92373"/>
                  </a:lnTo>
                  <a:lnTo>
                    <a:pt x="62255" y="95364"/>
                  </a:lnTo>
                  <a:lnTo>
                    <a:pt x="59636" y="98098"/>
                  </a:lnTo>
                  <a:lnTo>
                    <a:pt x="56664" y="99689"/>
                  </a:lnTo>
                  <a:lnTo>
                    <a:pt x="56416" y="102946"/>
                  </a:lnTo>
                  <a:lnTo>
                    <a:pt x="54769" y="105166"/>
                  </a:lnTo>
                  <a:lnTo>
                    <a:pt x="51949" y="107385"/>
                  </a:lnTo>
                  <a:lnTo>
                    <a:pt x="50063" y="110061"/>
                  </a:lnTo>
                  <a:lnTo>
                    <a:pt x="50539" y="111881"/>
                  </a:lnTo>
                  <a:lnTo>
                    <a:pt x="50654" y="113614"/>
                  </a:lnTo>
                  <a:lnTo>
                    <a:pt x="50330" y="114786"/>
                  </a:lnTo>
                  <a:lnTo>
                    <a:pt x="50263" y="115691"/>
                  </a:lnTo>
                  <a:lnTo>
                    <a:pt x="49520" y="116091"/>
                  </a:lnTo>
                  <a:lnTo>
                    <a:pt x="45215" y="116424"/>
                  </a:lnTo>
                  <a:lnTo>
                    <a:pt x="43996" y="116986"/>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46" name="Freeform: Shape 145">
              <a:extLst>
                <a:ext uri="{FF2B5EF4-FFF2-40B4-BE49-F238E27FC236}">
                  <a16:creationId xmlns:a16="http://schemas.microsoft.com/office/drawing/2014/main" id="{EBFA2770-1351-44A3-80A9-A024D99B86AE}"/>
                </a:ext>
              </a:extLst>
            </p:cNvPr>
            <p:cNvSpPr/>
            <p:nvPr/>
          </p:nvSpPr>
          <p:spPr>
            <a:xfrm>
              <a:off x="7360709" y="3311091"/>
              <a:ext cx="101962" cy="122354"/>
            </a:xfrm>
            <a:custGeom>
              <a:avLst/>
              <a:gdLst>
                <a:gd name="connsiteX0" fmla="*/ 20260 w 47625"/>
                <a:gd name="connsiteY0" fmla="*/ 343 h 57150"/>
                <a:gd name="connsiteX1" fmla="*/ 20193 w 47625"/>
                <a:gd name="connsiteY1" fmla="*/ 791 h 57150"/>
                <a:gd name="connsiteX2" fmla="*/ 20317 w 47625"/>
                <a:gd name="connsiteY2" fmla="*/ 2114 h 57150"/>
                <a:gd name="connsiteX3" fmla="*/ 20917 w 47625"/>
                <a:gd name="connsiteY3" fmla="*/ 3400 h 57150"/>
                <a:gd name="connsiteX4" fmla="*/ 23041 w 47625"/>
                <a:gd name="connsiteY4" fmla="*/ 4715 h 57150"/>
                <a:gd name="connsiteX5" fmla="*/ 26156 w 47625"/>
                <a:gd name="connsiteY5" fmla="*/ 7325 h 57150"/>
                <a:gd name="connsiteX6" fmla="*/ 29813 w 47625"/>
                <a:gd name="connsiteY6" fmla="*/ 12106 h 57150"/>
                <a:gd name="connsiteX7" fmla="*/ 31490 w 47625"/>
                <a:gd name="connsiteY7" fmla="*/ 13516 h 57150"/>
                <a:gd name="connsiteX8" fmla="*/ 33004 w 47625"/>
                <a:gd name="connsiteY8" fmla="*/ 13868 h 57150"/>
                <a:gd name="connsiteX9" fmla="*/ 35948 w 47625"/>
                <a:gd name="connsiteY9" fmla="*/ 15840 h 57150"/>
                <a:gd name="connsiteX10" fmla="*/ 38005 w 47625"/>
                <a:gd name="connsiteY10" fmla="*/ 16326 h 57150"/>
                <a:gd name="connsiteX11" fmla="*/ 40300 w 47625"/>
                <a:gd name="connsiteY11" fmla="*/ 16869 h 57150"/>
                <a:gd name="connsiteX12" fmla="*/ 46282 w 47625"/>
                <a:gd name="connsiteY12" fmla="*/ 20993 h 57150"/>
                <a:gd name="connsiteX13" fmla="*/ 48978 w 47625"/>
                <a:gd name="connsiteY13" fmla="*/ 22193 h 57150"/>
                <a:gd name="connsiteX14" fmla="*/ 50883 w 47625"/>
                <a:gd name="connsiteY14" fmla="*/ 23746 h 57150"/>
                <a:gd name="connsiteX15" fmla="*/ 51092 w 47625"/>
                <a:gd name="connsiteY15" fmla="*/ 25203 h 57150"/>
                <a:gd name="connsiteX16" fmla="*/ 51007 w 47625"/>
                <a:gd name="connsiteY16" fmla="*/ 26108 h 57150"/>
                <a:gd name="connsiteX17" fmla="*/ 47549 w 47625"/>
                <a:gd name="connsiteY17" fmla="*/ 27156 h 57150"/>
                <a:gd name="connsiteX18" fmla="*/ 46949 w 47625"/>
                <a:gd name="connsiteY18" fmla="*/ 28765 h 57150"/>
                <a:gd name="connsiteX19" fmla="*/ 45272 w 47625"/>
                <a:gd name="connsiteY19" fmla="*/ 28575 h 57150"/>
                <a:gd name="connsiteX20" fmla="*/ 43244 w 47625"/>
                <a:gd name="connsiteY20" fmla="*/ 28565 h 57150"/>
                <a:gd name="connsiteX21" fmla="*/ 42586 w 47625"/>
                <a:gd name="connsiteY21" fmla="*/ 29585 h 57150"/>
                <a:gd name="connsiteX22" fmla="*/ 43558 w 47625"/>
                <a:gd name="connsiteY22" fmla="*/ 31261 h 57150"/>
                <a:gd name="connsiteX23" fmla="*/ 44187 w 47625"/>
                <a:gd name="connsiteY23" fmla="*/ 33223 h 57150"/>
                <a:gd name="connsiteX24" fmla="*/ 43682 w 47625"/>
                <a:gd name="connsiteY24" fmla="*/ 35919 h 57150"/>
                <a:gd name="connsiteX25" fmla="*/ 43510 w 47625"/>
                <a:gd name="connsiteY25" fmla="*/ 36271 h 57150"/>
                <a:gd name="connsiteX26" fmla="*/ 43025 w 47625"/>
                <a:gd name="connsiteY26" fmla="*/ 36176 h 57150"/>
                <a:gd name="connsiteX27" fmla="*/ 40167 w 47625"/>
                <a:gd name="connsiteY27" fmla="*/ 37738 h 57150"/>
                <a:gd name="connsiteX28" fmla="*/ 38052 w 47625"/>
                <a:gd name="connsiteY28" fmla="*/ 38471 h 57150"/>
                <a:gd name="connsiteX29" fmla="*/ 36138 w 47625"/>
                <a:gd name="connsiteY29" fmla="*/ 38843 h 57150"/>
                <a:gd name="connsiteX30" fmla="*/ 35233 w 47625"/>
                <a:gd name="connsiteY30" fmla="*/ 38090 h 57150"/>
                <a:gd name="connsiteX31" fmla="*/ 34786 w 47625"/>
                <a:gd name="connsiteY31" fmla="*/ 37071 h 57150"/>
                <a:gd name="connsiteX32" fmla="*/ 34871 w 47625"/>
                <a:gd name="connsiteY32" fmla="*/ 34119 h 57150"/>
                <a:gd name="connsiteX33" fmla="*/ 34519 w 47625"/>
                <a:gd name="connsiteY33" fmla="*/ 33118 h 57150"/>
                <a:gd name="connsiteX34" fmla="*/ 33871 w 47625"/>
                <a:gd name="connsiteY34" fmla="*/ 32633 h 57150"/>
                <a:gd name="connsiteX35" fmla="*/ 32557 w 47625"/>
                <a:gd name="connsiteY35" fmla="*/ 33328 h 57150"/>
                <a:gd name="connsiteX36" fmla="*/ 31042 w 47625"/>
                <a:gd name="connsiteY36" fmla="*/ 35623 h 57150"/>
                <a:gd name="connsiteX37" fmla="*/ 29623 w 47625"/>
                <a:gd name="connsiteY37" fmla="*/ 38272 h 57150"/>
                <a:gd name="connsiteX38" fmla="*/ 27499 w 47625"/>
                <a:gd name="connsiteY38" fmla="*/ 41034 h 57150"/>
                <a:gd name="connsiteX39" fmla="*/ 25746 w 47625"/>
                <a:gd name="connsiteY39" fmla="*/ 43682 h 57150"/>
                <a:gd name="connsiteX40" fmla="*/ 23860 w 47625"/>
                <a:gd name="connsiteY40" fmla="*/ 47025 h 57150"/>
                <a:gd name="connsiteX41" fmla="*/ 22574 w 47625"/>
                <a:gd name="connsiteY41" fmla="*/ 49778 h 57150"/>
                <a:gd name="connsiteX42" fmla="*/ 23908 w 47625"/>
                <a:gd name="connsiteY42" fmla="*/ 51340 h 57150"/>
                <a:gd name="connsiteX43" fmla="*/ 24727 w 47625"/>
                <a:gd name="connsiteY43" fmla="*/ 53492 h 57150"/>
                <a:gd name="connsiteX44" fmla="*/ 24479 w 47625"/>
                <a:gd name="connsiteY44" fmla="*/ 55112 h 57150"/>
                <a:gd name="connsiteX45" fmla="*/ 24718 w 47625"/>
                <a:gd name="connsiteY45" fmla="*/ 56055 h 57150"/>
                <a:gd name="connsiteX46" fmla="*/ 24299 w 47625"/>
                <a:gd name="connsiteY46" fmla="*/ 58884 h 57150"/>
                <a:gd name="connsiteX47" fmla="*/ 24222 w 47625"/>
                <a:gd name="connsiteY47" fmla="*/ 60665 h 57150"/>
                <a:gd name="connsiteX48" fmla="*/ 20051 w 47625"/>
                <a:gd name="connsiteY48" fmla="*/ 57817 h 57150"/>
                <a:gd name="connsiteX49" fmla="*/ 18336 w 47625"/>
                <a:gd name="connsiteY49" fmla="*/ 53807 h 57150"/>
                <a:gd name="connsiteX50" fmla="*/ 12240 w 47625"/>
                <a:gd name="connsiteY50" fmla="*/ 47015 h 57150"/>
                <a:gd name="connsiteX51" fmla="*/ 5258 w 47625"/>
                <a:gd name="connsiteY51" fmla="*/ 42386 h 57150"/>
                <a:gd name="connsiteX52" fmla="*/ 4886 w 47625"/>
                <a:gd name="connsiteY52" fmla="*/ 41653 h 57150"/>
                <a:gd name="connsiteX53" fmla="*/ 5268 w 47625"/>
                <a:gd name="connsiteY53" fmla="*/ 40757 h 57150"/>
                <a:gd name="connsiteX54" fmla="*/ 5601 w 47625"/>
                <a:gd name="connsiteY54" fmla="*/ 40052 h 57150"/>
                <a:gd name="connsiteX55" fmla="*/ 4143 w 47625"/>
                <a:gd name="connsiteY55" fmla="*/ 39996 h 57150"/>
                <a:gd name="connsiteX56" fmla="*/ 3134 w 47625"/>
                <a:gd name="connsiteY56" fmla="*/ 40567 h 57150"/>
                <a:gd name="connsiteX57" fmla="*/ 2163 w 47625"/>
                <a:gd name="connsiteY57" fmla="*/ 40405 h 57150"/>
                <a:gd name="connsiteX58" fmla="*/ 1077 w 47625"/>
                <a:gd name="connsiteY58" fmla="*/ 38662 h 57150"/>
                <a:gd name="connsiteX59" fmla="*/ 48 w 47625"/>
                <a:gd name="connsiteY59" fmla="*/ 37157 h 57150"/>
                <a:gd name="connsiteX60" fmla="*/ 0 w 47625"/>
                <a:gd name="connsiteY60" fmla="*/ 35823 h 57150"/>
                <a:gd name="connsiteX61" fmla="*/ 467 w 47625"/>
                <a:gd name="connsiteY61" fmla="*/ 35652 h 57150"/>
                <a:gd name="connsiteX62" fmla="*/ 1162 w 47625"/>
                <a:gd name="connsiteY62" fmla="*/ 35119 h 57150"/>
                <a:gd name="connsiteX63" fmla="*/ 2639 w 47625"/>
                <a:gd name="connsiteY63" fmla="*/ 33642 h 57150"/>
                <a:gd name="connsiteX64" fmla="*/ 2934 w 47625"/>
                <a:gd name="connsiteY64" fmla="*/ 32861 h 57150"/>
                <a:gd name="connsiteX65" fmla="*/ 2858 w 47625"/>
                <a:gd name="connsiteY65" fmla="*/ 31680 h 57150"/>
                <a:gd name="connsiteX66" fmla="*/ 791 w 47625"/>
                <a:gd name="connsiteY66" fmla="*/ 27946 h 57150"/>
                <a:gd name="connsiteX67" fmla="*/ 495 w 47625"/>
                <a:gd name="connsiteY67" fmla="*/ 25517 h 57150"/>
                <a:gd name="connsiteX68" fmla="*/ 200 w 47625"/>
                <a:gd name="connsiteY68" fmla="*/ 20993 h 57150"/>
                <a:gd name="connsiteX69" fmla="*/ 638 w 47625"/>
                <a:gd name="connsiteY69" fmla="*/ 19926 h 57150"/>
                <a:gd name="connsiteX70" fmla="*/ 1391 w 47625"/>
                <a:gd name="connsiteY70" fmla="*/ 19402 h 57150"/>
                <a:gd name="connsiteX71" fmla="*/ 5001 w 47625"/>
                <a:gd name="connsiteY71" fmla="*/ 18840 h 57150"/>
                <a:gd name="connsiteX72" fmla="*/ 4953 w 47625"/>
                <a:gd name="connsiteY72" fmla="*/ 15307 h 57150"/>
                <a:gd name="connsiteX73" fmla="*/ 5172 w 47625"/>
                <a:gd name="connsiteY73" fmla="*/ 14240 h 57150"/>
                <a:gd name="connsiteX74" fmla="*/ 5896 w 47625"/>
                <a:gd name="connsiteY74" fmla="*/ 12773 h 57150"/>
                <a:gd name="connsiteX75" fmla="*/ 6353 w 47625"/>
                <a:gd name="connsiteY75" fmla="*/ 11430 h 57150"/>
                <a:gd name="connsiteX76" fmla="*/ 8363 w 47625"/>
                <a:gd name="connsiteY76" fmla="*/ 9497 h 57150"/>
                <a:gd name="connsiteX77" fmla="*/ 11087 w 47625"/>
                <a:gd name="connsiteY77" fmla="*/ 7201 h 57150"/>
                <a:gd name="connsiteX78" fmla="*/ 12278 w 47625"/>
                <a:gd name="connsiteY78" fmla="*/ 7125 h 57150"/>
                <a:gd name="connsiteX79" fmla="*/ 13316 w 47625"/>
                <a:gd name="connsiteY79" fmla="*/ 7449 h 57150"/>
                <a:gd name="connsiteX80" fmla="*/ 14497 w 47625"/>
                <a:gd name="connsiteY80" fmla="*/ 9430 h 57150"/>
                <a:gd name="connsiteX81" fmla="*/ 15783 w 47625"/>
                <a:gd name="connsiteY81" fmla="*/ 9173 h 57150"/>
                <a:gd name="connsiteX82" fmla="*/ 16050 w 47625"/>
                <a:gd name="connsiteY82" fmla="*/ 6791 h 57150"/>
                <a:gd name="connsiteX83" fmla="*/ 14364 w 47625"/>
                <a:gd name="connsiteY83" fmla="*/ 3677 h 57150"/>
                <a:gd name="connsiteX84" fmla="*/ 13468 w 47625"/>
                <a:gd name="connsiteY84" fmla="*/ 1686 h 57150"/>
                <a:gd name="connsiteX85" fmla="*/ 13745 w 47625"/>
                <a:gd name="connsiteY85" fmla="*/ 581 h 57150"/>
                <a:gd name="connsiteX86" fmla="*/ 14374 w 47625"/>
                <a:gd name="connsiteY86" fmla="*/ 0 h 57150"/>
                <a:gd name="connsiteX87" fmla="*/ 15831 w 47625"/>
                <a:gd name="connsiteY87" fmla="*/ 362 h 57150"/>
                <a:gd name="connsiteX88" fmla="*/ 17212 w 47625"/>
                <a:gd name="connsiteY88" fmla="*/ 914 h 57150"/>
                <a:gd name="connsiteX89" fmla="*/ 18079 w 47625"/>
                <a:gd name="connsiteY89" fmla="*/ 543 h 57150"/>
                <a:gd name="connsiteX90" fmla="*/ 19460 w 47625"/>
                <a:gd name="connsiteY90" fmla="*/ 25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7625" h="57150">
                  <a:moveTo>
                    <a:pt x="20260" y="343"/>
                  </a:moveTo>
                  <a:lnTo>
                    <a:pt x="20193" y="791"/>
                  </a:lnTo>
                  <a:lnTo>
                    <a:pt x="20317" y="2114"/>
                  </a:lnTo>
                  <a:lnTo>
                    <a:pt x="20917" y="3400"/>
                  </a:lnTo>
                  <a:lnTo>
                    <a:pt x="23041" y="4715"/>
                  </a:lnTo>
                  <a:lnTo>
                    <a:pt x="26156" y="7325"/>
                  </a:lnTo>
                  <a:lnTo>
                    <a:pt x="29813" y="12106"/>
                  </a:lnTo>
                  <a:lnTo>
                    <a:pt x="31490" y="13516"/>
                  </a:lnTo>
                  <a:lnTo>
                    <a:pt x="33004" y="13868"/>
                  </a:lnTo>
                  <a:lnTo>
                    <a:pt x="35948" y="15840"/>
                  </a:lnTo>
                  <a:lnTo>
                    <a:pt x="38005" y="16326"/>
                  </a:lnTo>
                  <a:lnTo>
                    <a:pt x="40300" y="16869"/>
                  </a:lnTo>
                  <a:lnTo>
                    <a:pt x="46282" y="20993"/>
                  </a:lnTo>
                  <a:lnTo>
                    <a:pt x="48978" y="22193"/>
                  </a:lnTo>
                  <a:lnTo>
                    <a:pt x="50883" y="23746"/>
                  </a:lnTo>
                  <a:lnTo>
                    <a:pt x="51092" y="25203"/>
                  </a:lnTo>
                  <a:lnTo>
                    <a:pt x="51007" y="26108"/>
                  </a:lnTo>
                  <a:lnTo>
                    <a:pt x="47549" y="27156"/>
                  </a:lnTo>
                  <a:lnTo>
                    <a:pt x="46949" y="28765"/>
                  </a:lnTo>
                  <a:lnTo>
                    <a:pt x="45272" y="28575"/>
                  </a:lnTo>
                  <a:lnTo>
                    <a:pt x="43244" y="28565"/>
                  </a:lnTo>
                  <a:lnTo>
                    <a:pt x="42586" y="29585"/>
                  </a:lnTo>
                  <a:lnTo>
                    <a:pt x="43558" y="31261"/>
                  </a:lnTo>
                  <a:lnTo>
                    <a:pt x="44187" y="33223"/>
                  </a:lnTo>
                  <a:lnTo>
                    <a:pt x="43682" y="35919"/>
                  </a:lnTo>
                  <a:lnTo>
                    <a:pt x="43510" y="36271"/>
                  </a:lnTo>
                  <a:lnTo>
                    <a:pt x="43025" y="36176"/>
                  </a:lnTo>
                  <a:lnTo>
                    <a:pt x="40167" y="37738"/>
                  </a:lnTo>
                  <a:lnTo>
                    <a:pt x="38052" y="38471"/>
                  </a:lnTo>
                  <a:lnTo>
                    <a:pt x="36138" y="38843"/>
                  </a:lnTo>
                  <a:lnTo>
                    <a:pt x="35233" y="38090"/>
                  </a:lnTo>
                  <a:lnTo>
                    <a:pt x="34786" y="37071"/>
                  </a:lnTo>
                  <a:lnTo>
                    <a:pt x="34871" y="34119"/>
                  </a:lnTo>
                  <a:lnTo>
                    <a:pt x="34519" y="33118"/>
                  </a:lnTo>
                  <a:lnTo>
                    <a:pt x="33871" y="32633"/>
                  </a:lnTo>
                  <a:lnTo>
                    <a:pt x="32557" y="33328"/>
                  </a:lnTo>
                  <a:lnTo>
                    <a:pt x="31042" y="35623"/>
                  </a:lnTo>
                  <a:lnTo>
                    <a:pt x="29623" y="38272"/>
                  </a:lnTo>
                  <a:lnTo>
                    <a:pt x="27499" y="41034"/>
                  </a:lnTo>
                  <a:lnTo>
                    <a:pt x="25746" y="43682"/>
                  </a:lnTo>
                  <a:lnTo>
                    <a:pt x="23860" y="47025"/>
                  </a:lnTo>
                  <a:lnTo>
                    <a:pt x="22574" y="49778"/>
                  </a:lnTo>
                  <a:lnTo>
                    <a:pt x="23908" y="51340"/>
                  </a:lnTo>
                  <a:lnTo>
                    <a:pt x="24727" y="53492"/>
                  </a:lnTo>
                  <a:lnTo>
                    <a:pt x="24479" y="55112"/>
                  </a:lnTo>
                  <a:lnTo>
                    <a:pt x="24718" y="56055"/>
                  </a:lnTo>
                  <a:lnTo>
                    <a:pt x="24299" y="58884"/>
                  </a:lnTo>
                  <a:lnTo>
                    <a:pt x="24222" y="60665"/>
                  </a:lnTo>
                  <a:lnTo>
                    <a:pt x="20051" y="57817"/>
                  </a:lnTo>
                  <a:lnTo>
                    <a:pt x="18336" y="53807"/>
                  </a:lnTo>
                  <a:lnTo>
                    <a:pt x="12240" y="47015"/>
                  </a:lnTo>
                  <a:lnTo>
                    <a:pt x="5258" y="42386"/>
                  </a:lnTo>
                  <a:lnTo>
                    <a:pt x="4886" y="41653"/>
                  </a:lnTo>
                  <a:lnTo>
                    <a:pt x="5268" y="40757"/>
                  </a:lnTo>
                  <a:lnTo>
                    <a:pt x="5601" y="40052"/>
                  </a:lnTo>
                  <a:lnTo>
                    <a:pt x="4143" y="39996"/>
                  </a:lnTo>
                  <a:lnTo>
                    <a:pt x="3134" y="40567"/>
                  </a:lnTo>
                  <a:lnTo>
                    <a:pt x="2163" y="40405"/>
                  </a:lnTo>
                  <a:lnTo>
                    <a:pt x="1077" y="38662"/>
                  </a:lnTo>
                  <a:lnTo>
                    <a:pt x="48" y="37157"/>
                  </a:lnTo>
                  <a:lnTo>
                    <a:pt x="0" y="35823"/>
                  </a:lnTo>
                  <a:lnTo>
                    <a:pt x="467" y="35652"/>
                  </a:lnTo>
                  <a:lnTo>
                    <a:pt x="1162" y="35119"/>
                  </a:lnTo>
                  <a:lnTo>
                    <a:pt x="2639" y="33642"/>
                  </a:lnTo>
                  <a:lnTo>
                    <a:pt x="2934" y="32861"/>
                  </a:lnTo>
                  <a:lnTo>
                    <a:pt x="2858" y="31680"/>
                  </a:lnTo>
                  <a:lnTo>
                    <a:pt x="791" y="27946"/>
                  </a:lnTo>
                  <a:lnTo>
                    <a:pt x="495" y="25517"/>
                  </a:lnTo>
                  <a:lnTo>
                    <a:pt x="200" y="20993"/>
                  </a:lnTo>
                  <a:lnTo>
                    <a:pt x="638" y="19926"/>
                  </a:lnTo>
                  <a:lnTo>
                    <a:pt x="1391" y="19402"/>
                  </a:lnTo>
                  <a:lnTo>
                    <a:pt x="5001" y="18840"/>
                  </a:lnTo>
                  <a:lnTo>
                    <a:pt x="4953" y="15307"/>
                  </a:lnTo>
                  <a:lnTo>
                    <a:pt x="5172" y="14240"/>
                  </a:lnTo>
                  <a:lnTo>
                    <a:pt x="5896" y="12773"/>
                  </a:lnTo>
                  <a:lnTo>
                    <a:pt x="6353" y="11430"/>
                  </a:lnTo>
                  <a:lnTo>
                    <a:pt x="8363" y="9497"/>
                  </a:lnTo>
                  <a:lnTo>
                    <a:pt x="11087" y="7201"/>
                  </a:lnTo>
                  <a:lnTo>
                    <a:pt x="12278" y="7125"/>
                  </a:lnTo>
                  <a:lnTo>
                    <a:pt x="13316" y="7449"/>
                  </a:lnTo>
                  <a:lnTo>
                    <a:pt x="14497" y="9430"/>
                  </a:lnTo>
                  <a:lnTo>
                    <a:pt x="15783" y="9173"/>
                  </a:lnTo>
                  <a:lnTo>
                    <a:pt x="16050" y="6791"/>
                  </a:lnTo>
                  <a:lnTo>
                    <a:pt x="14364" y="3677"/>
                  </a:lnTo>
                  <a:lnTo>
                    <a:pt x="13468" y="1686"/>
                  </a:lnTo>
                  <a:lnTo>
                    <a:pt x="13745" y="581"/>
                  </a:lnTo>
                  <a:lnTo>
                    <a:pt x="14374" y="0"/>
                  </a:lnTo>
                  <a:lnTo>
                    <a:pt x="15831" y="362"/>
                  </a:lnTo>
                  <a:lnTo>
                    <a:pt x="17212" y="914"/>
                  </a:lnTo>
                  <a:lnTo>
                    <a:pt x="18079" y="543"/>
                  </a:lnTo>
                  <a:lnTo>
                    <a:pt x="19460" y="257"/>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47" name="Freeform: Shape 146">
              <a:extLst>
                <a:ext uri="{FF2B5EF4-FFF2-40B4-BE49-F238E27FC236}">
                  <a16:creationId xmlns:a16="http://schemas.microsoft.com/office/drawing/2014/main" id="{A0FA852F-AD7D-49AB-8A05-216A31EEF988}"/>
                </a:ext>
              </a:extLst>
            </p:cNvPr>
            <p:cNvSpPr/>
            <p:nvPr/>
          </p:nvSpPr>
          <p:spPr>
            <a:xfrm>
              <a:off x="7475867" y="3403366"/>
              <a:ext cx="142747" cy="101962"/>
            </a:xfrm>
            <a:custGeom>
              <a:avLst/>
              <a:gdLst>
                <a:gd name="connsiteX0" fmla="*/ 50673 w 66675"/>
                <a:gd name="connsiteY0" fmla="*/ 1591 h 47625"/>
                <a:gd name="connsiteX1" fmla="*/ 54797 w 66675"/>
                <a:gd name="connsiteY1" fmla="*/ 6944 h 47625"/>
                <a:gd name="connsiteX2" fmla="*/ 57055 w 66675"/>
                <a:gd name="connsiteY2" fmla="*/ 9115 h 47625"/>
                <a:gd name="connsiteX3" fmla="*/ 59712 w 66675"/>
                <a:gd name="connsiteY3" fmla="*/ 10754 h 47625"/>
                <a:gd name="connsiteX4" fmla="*/ 62751 w 66675"/>
                <a:gd name="connsiteY4" fmla="*/ 11954 h 47625"/>
                <a:gd name="connsiteX5" fmla="*/ 63846 w 66675"/>
                <a:gd name="connsiteY5" fmla="*/ 13097 h 47625"/>
                <a:gd name="connsiteX6" fmla="*/ 65780 w 66675"/>
                <a:gd name="connsiteY6" fmla="*/ 18764 h 47625"/>
                <a:gd name="connsiteX7" fmla="*/ 66703 w 66675"/>
                <a:gd name="connsiteY7" fmla="*/ 20917 h 47625"/>
                <a:gd name="connsiteX8" fmla="*/ 67989 w 66675"/>
                <a:gd name="connsiteY8" fmla="*/ 21555 h 47625"/>
                <a:gd name="connsiteX9" fmla="*/ 68303 w 66675"/>
                <a:gd name="connsiteY9" fmla="*/ 22174 h 47625"/>
                <a:gd name="connsiteX10" fmla="*/ 68361 w 66675"/>
                <a:gd name="connsiteY10" fmla="*/ 22993 h 47625"/>
                <a:gd name="connsiteX11" fmla="*/ 66913 w 66675"/>
                <a:gd name="connsiteY11" fmla="*/ 26965 h 47625"/>
                <a:gd name="connsiteX12" fmla="*/ 66323 w 66675"/>
                <a:gd name="connsiteY12" fmla="*/ 35833 h 47625"/>
                <a:gd name="connsiteX13" fmla="*/ 65961 w 66675"/>
                <a:gd name="connsiteY13" fmla="*/ 36538 h 47625"/>
                <a:gd name="connsiteX14" fmla="*/ 64446 w 66675"/>
                <a:gd name="connsiteY14" fmla="*/ 36500 h 47625"/>
                <a:gd name="connsiteX15" fmla="*/ 62427 w 66675"/>
                <a:gd name="connsiteY15" fmla="*/ 36690 h 47625"/>
                <a:gd name="connsiteX16" fmla="*/ 61665 w 66675"/>
                <a:gd name="connsiteY16" fmla="*/ 37376 h 47625"/>
                <a:gd name="connsiteX17" fmla="*/ 60855 w 66675"/>
                <a:gd name="connsiteY17" fmla="*/ 42129 h 47625"/>
                <a:gd name="connsiteX18" fmla="*/ 57607 w 66675"/>
                <a:gd name="connsiteY18" fmla="*/ 43482 h 47625"/>
                <a:gd name="connsiteX19" fmla="*/ 54664 w 66675"/>
                <a:gd name="connsiteY19" fmla="*/ 44244 h 47625"/>
                <a:gd name="connsiteX20" fmla="*/ 52188 w 66675"/>
                <a:gd name="connsiteY20" fmla="*/ 44072 h 47625"/>
                <a:gd name="connsiteX21" fmla="*/ 47825 w 66675"/>
                <a:gd name="connsiteY21" fmla="*/ 42948 h 47625"/>
                <a:gd name="connsiteX22" fmla="*/ 46406 w 66675"/>
                <a:gd name="connsiteY22" fmla="*/ 42824 h 47625"/>
                <a:gd name="connsiteX23" fmla="*/ 45186 w 66675"/>
                <a:gd name="connsiteY23" fmla="*/ 43463 h 47625"/>
                <a:gd name="connsiteX24" fmla="*/ 41291 w 66675"/>
                <a:gd name="connsiteY24" fmla="*/ 43805 h 47625"/>
                <a:gd name="connsiteX25" fmla="*/ 39586 w 66675"/>
                <a:gd name="connsiteY25" fmla="*/ 44634 h 47625"/>
                <a:gd name="connsiteX26" fmla="*/ 35576 w 66675"/>
                <a:gd name="connsiteY26" fmla="*/ 50178 h 47625"/>
                <a:gd name="connsiteX27" fmla="*/ 31518 w 66675"/>
                <a:gd name="connsiteY27" fmla="*/ 52092 h 47625"/>
                <a:gd name="connsiteX28" fmla="*/ 30127 w 66675"/>
                <a:gd name="connsiteY28" fmla="*/ 53054 h 47625"/>
                <a:gd name="connsiteX29" fmla="*/ 27032 w 66675"/>
                <a:gd name="connsiteY29" fmla="*/ 51835 h 47625"/>
                <a:gd name="connsiteX30" fmla="*/ 25546 w 66675"/>
                <a:gd name="connsiteY30" fmla="*/ 51702 h 47625"/>
                <a:gd name="connsiteX31" fmla="*/ 23393 w 66675"/>
                <a:gd name="connsiteY31" fmla="*/ 53112 h 47625"/>
                <a:gd name="connsiteX32" fmla="*/ 18688 w 66675"/>
                <a:gd name="connsiteY32" fmla="*/ 53254 h 47625"/>
                <a:gd name="connsiteX33" fmla="*/ 17421 w 66675"/>
                <a:gd name="connsiteY33" fmla="*/ 53502 h 47625"/>
                <a:gd name="connsiteX34" fmla="*/ 13792 w 66675"/>
                <a:gd name="connsiteY34" fmla="*/ 53721 h 47625"/>
                <a:gd name="connsiteX35" fmla="*/ 13640 w 66675"/>
                <a:gd name="connsiteY35" fmla="*/ 52959 h 47625"/>
                <a:gd name="connsiteX36" fmla="*/ 12963 w 66675"/>
                <a:gd name="connsiteY36" fmla="*/ 51845 h 47625"/>
                <a:gd name="connsiteX37" fmla="*/ 11268 w 66675"/>
                <a:gd name="connsiteY37" fmla="*/ 51321 h 47625"/>
                <a:gd name="connsiteX38" fmla="*/ 7811 w 66675"/>
                <a:gd name="connsiteY38" fmla="*/ 51768 h 47625"/>
                <a:gd name="connsiteX39" fmla="*/ 6972 w 66675"/>
                <a:gd name="connsiteY39" fmla="*/ 50959 h 47625"/>
                <a:gd name="connsiteX40" fmla="*/ 5543 w 66675"/>
                <a:gd name="connsiteY40" fmla="*/ 46254 h 47625"/>
                <a:gd name="connsiteX41" fmla="*/ 4439 w 66675"/>
                <a:gd name="connsiteY41" fmla="*/ 45501 h 47625"/>
                <a:gd name="connsiteX42" fmla="*/ 3191 w 66675"/>
                <a:gd name="connsiteY42" fmla="*/ 43920 h 47625"/>
                <a:gd name="connsiteX43" fmla="*/ 1086 w 66675"/>
                <a:gd name="connsiteY43" fmla="*/ 38795 h 47625"/>
                <a:gd name="connsiteX44" fmla="*/ 1028 w 66675"/>
                <a:gd name="connsiteY44" fmla="*/ 36547 h 47625"/>
                <a:gd name="connsiteX45" fmla="*/ 1171 w 66675"/>
                <a:gd name="connsiteY45" fmla="*/ 34576 h 47625"/>
                <a:gd name="connsiteX46" fmla="*/ 0 w 66675"/>
                <a:gd name="connsiteY46" fmla="*/ 29966 h 47625"/>
                <a:gd name="connsiteX47" fmla="*/ 724 w 66675"/>
                <a:gd name="connsiteY47" fmla="*/ 28794 h 47625"/>
                <a:gd name="connsiteX48" fmla="*/ 1810 w 66675"/>
                <a:gd name="connsiteY48" fmla="*/ 28061 h 47625"/>
                <a:gd name="connsiteX49" fmla="*/ 1819 w 66675"/>
                <a:gd name="connsiteY49" fmla="*/ 26194 h 47625"/>
                <a:gd name="connsiteX50" fmla="*/ 1514 w 66675"/>
                <a:gd name="connsiteY50" fmla="*/ 23365 h 47625"/>
                <a:gd name="connsiteX51" fmla="*/ 2800 w 66675"/>
                <a:gd name="connsiteY51" fmla="*/ 17802 h 47625"/>
                <a:gd name="connsiteX52" fmla="*/ 3143 w 66675"/>
                <a:gd name="connsiteY52" fmla="*/ 17393 h 47625"/>
                <a:gd name="connsiteX53" fmla="*/ 3477 w 66675"/>
                <a:gd name="connsiteY53" fmla="*/ 17659 h 47625"/>
                <a:gd name="connsiteX54" fmla="*/ 6582 w 66675"/>
                <a:gd name="connsiteY54" fmla="*/ 18107 h 47625"/>
                <a:gd name="connsiteX55" fmla="*/ 7391 w 66675"/>
                <a:gd name="connsiteY55" fmla="*/ 17402 h 47625"/>
                <a:gd name="connsiteX56" fmla="*/ 7906 w 66675"/>
                <a:gd name="connsiteY56" fmla="*/ 16297 h 47625"/>
                <a:gd name="connsiteX57" fmla="*/ 8068 w 66675"/>
                <a:gd name="connsiteY57" fmla="*/ 12211 h 47625"/>
                <a:gd name="connsiteX58" fmla="*/ 8811 w 66675"/>
                <a:gd name="connsiteY58" fmla="*/ 10325 h 47625"/>
                <a:gd name="connsiteX59" fmla="*/ 16335 w 66675"/>
                <a:gd name="connsiteY59" fmla="*/ 6725 h 47625"/>
                <a:gd name="connsiteX60" fmla="*/ 18555 w 66675"/>
                <a:gd name="connsiteY60" fmla="*/ 6591 h 47625"/>
                <a:gd name="connsiteX61" fmla="*/ 20250 w 66675"/>
                <a:gd name="connsiteY61" fmla="*/ 8249 h 47625"/>
                <a:gd name="connsiteX62" fmla="*/ 21593 w 66675"/>
                <a:gd name="connsiteY62" fmla="*/ 9306 h 47625"/>
                <a:gd name="connsiteX63" fmla="*/ 22403 w 66675"/>
                <a:gd name="connsiteY63" fmla="*/ 9268 h 47625"/>
                <a:gd name="connsiteX64" fmla="*/ 22698 w 66675"/>
                <a:gd name="connsiteY64" fmla="*/ 8211 h 47625"/>
                <a:gd name="connsiteX65" fmla="*/ 23613 w 66675"/>
                <a:gd name="connsiteY65" fmla="*/ 6153 h 47625"/>
                <a:gd name="connsiteX66" fmla="*/ 25155 w 66675"/>
                <a:gd name="connsiteY66" fmla="*/ 4982 h 47625"/>
                <a:gd name="connsiteX67" fmla="*/ 29737 w 66675"/>
                <a:gd name="connsiteY67" fmla="*/ 3981 h 47625"/>
                <a:gd name="connsiteX68" fmla="*/ 29775 w 66675"/>
                <a:gd name="connsiteY68" fmla="*/ 3981 h 47625"/>
                <a:gd name="connsiteX69" fmla="*/ 31270 w 66675"/>
                <a:gd name="connsiteY69" fmla="*/ 4181 h 47625"/>
                <a:gd name="connsiteX70" fmla="*/ 34500 w 66675"/>
                <a:gd name="connsiteY70" fmla="*/ 3258 h 47625"/>
                <a:gd name="connsiteX71" fmla="*/ 36519 w 66675"/>
                <a:gd name="connsiteY71" fmla="*/ 1981 h 47625"/>
                <a:gd name="connsiteX72" fmla="*/ 37548 w 66675"/>
                <a:gd name="connsiteY72" fmla="*/ 1791 h 47625"/>
                <a:gd name="connsiteX73" fmla="*/ 38909 w 66675"/>
                <a:gd name="connsiteY73" fmla="*/ 1305 h 47625"/>
                <a:gd name="connsiteX74" fmla="*/ 40872 w 66675"/>
                <a:gd name="connsiteY74" fmla="*/ 1372 h 47625"/>
                <a:gd name="connsiteX75" fmla="*/ 42863 w 66675"/>
                <a:gd name="connsiteY75" fmla="*/ 1924 h 47625"/>
                <a:gd name="connsiteX76" fmla="*/ 45396 w 66675"/>
                <a:gd name="connsiteY76" fmla="*/ 1191 h 47625"/>
                <a:gd name="connsiteX77" fmla="*/ 47882 w 66675"/>
                <a:gd name="connsiteY77" fmla="*/ 0 h 47625"/>
                <a:gd name="connsiteX78" fmla="*/ 48882 w 66675"/>
                <a:gd name="connsiteY78" fmla="*/ 305 h 47625"/>
                <a:gd name="connsiteX79" fmla="*/ 49959 w 66675"/>
                <a:gd name="connsiteY79" fmla="*/ 131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6675" h="47625">
                  <a:moveTo>
                    <a:pt x="50673" y="1591"/>
                  </a:moveTo>
                  <a:lnTo>
                    <a:pt x="54797" y="6944"/>
                  </a:lnTo>
                  <a:lnTo>
                    <a:pt x="57055" y="9115"/>
                  </a:lnTo>
                  <a:lnTo>
                    <a:pt x="59712" y="10754"/>
                  </a:lnTo>
                  <a:lnTo>
                    <a:pt x="62751" y="11954"/>
                  </a:lnTo>
                  <a:lnTo>
                    <a:pt x="63846" y="13097"/>
                  </a:lnTo>
                  <a:lnTo>
                    <a:pt x="65780" y="18764"/>
                  </a:lnTo>
                  <a:lnTo>
                    <a:pt x="66703" y="20917"/>
                  </a:lnTo>
                  <a:lnTo>
                    <a:pt x="67989" y="21555"/>
                  </a:lnTo>
                  <a:lnTo>
                    <a:pt x="68303" y="22174"/>
                  </a:lnTo>
                  <a:lnTo>
                    <a:pt x="68361" y="22993"/>
                  </a:lnTo>
                  <a:lnTo>
                    <a:pt x="66913" y="26965"/>
                  </a:lnTo>
                  <a:lnTo>
                    <a:pt x="66323" y="35833"/>
                  </a:lnTo>
                  <a:lnTo>
                    <a:pt x="65961" y="36538"/>
                  </a:lnTo>
                  <a:lnTo>
                    <a:pt x="64446" y="36500"/>
                  </a:lnTo>
                  <a:lnTo>
                    <a:pt x="62427" y="36690"/>
                  </a:lnTo>
                  <a:lnTo>
                    <a:pt x="61665" y="37376"/>
                  </a:lnTo>
                  <a:lnTo>
                    <a:pt x="60855" y="42129"/>
                  </a:lnTo>
                  <a:lnTo>
                    <a:pt x="57607" y="43482"/>
                  </a:lnTo>
                  <a:lnTo>
                    <a:pt x="54664" y="44244"/>
                  </a:lnTo>
                  <a:lnTo>
                    <a:pt x="52188" y="44072"/>
                  </a:lnTo>
                  <a:lnTo>
                    <a:pt x="47825" y="42948"/>
                  </a:lnTo>
                  <a:lnTo>
                    <a:pt x="46406" y="42824"/>
                  </a:lnTo>
                  <a:lnTo>
                    <a:pt x="45186" y="43463"/>
                  </a:lnTo>
                  <a:lnTo>
                    <a:pt x="41291" y="43805"/>
                  </a:lnTo>
                  <a:lnTo>
                    <a:pt x="39586" y="44634"/>
                  </a:lnTo>
                  <a:lnTo>
                    <a:pt x="35576" y="50178"/>
                  </a:lnTo>
                  <a:lnTo>
                    <a:pt x="31518" y="52092"/>
                  </a:lnTo>
                  <a:lnTo>
                    <a:pt x="30127" y="53054"/>
                  </a:lnTo>
                  <a:lnTo>
                    <a:pt x="27032" y="51835"/>
                  </a:lnTo>
                  <a:lnTo>
                    <a:pt x="25546" y="51702"/>
                  </a:lnTo>
                  <a:lnTo>
                    <a:pt x="23393" y="53112"/>
                  </a:lnTo>
                  <a:lnTo>
                    <a:pt x="18688" y="53254"/>
                  </a:lnTo>
                  <a:lnTo>
                    <a:pt x="17421" y="53502"/>
                  </a:lnTo>
                  <a:lnTo>
                    <a:pt x="13792" y="53721"/>
                  </a:lnTo>
                  <a:lnTo>
                    <a:pt x="13640" y="52959"/>
                  </a:lnTo>
                  <a:lnTo>
                    <a:pt x="12963" y="51845"/>
                  </a:lnTo>
                  <a:lnTo>
                    <a:pt x="11268" y="51321"/>
                  </a:lnTo>
                  <a:lnTo>
                    <a:pt x="7811" y="51768"/>
                  </a:lnTo>
                  <a:lnTo>
                    <a:pt x="6972" y="50959"/>
                  </a:lnTo>
                  <a:lnTo>
                    <a:pt x="5543" y="46254"/>
                  </a:lnTo>
                  <a:lnTo>
                    <a:pt x="4439" y="45501"/>
                  </a:lnTo>
                  <a:lnTo>
                    <a:pt x="3191" y="43920"/>
                  </a:lnTo>
                  <a:lnTo>
                    <a:pt x="1086" y="38795"/>
                  </a:lnTo>
                  <a:lnTo>
                    <a:pt x="1028" y="36547"/>
                  </a:lnTo>
                  <a:lnTo>
                    <a:pt x="1171" y="34576"/>
                  </a:lnTo>
                  <a:lnTo>
                    <a:pt x="0" y="29966"/>
                  </a:lnTo>
                  <a:lnTo>
                    <a:pt x="724" y="28794"/>
                  </a:lnTo>
                  <a:lnTo>
                    <a:pt x="1810" y="28061"/>
                  </a:lnTo>
                  <a:lnTo>
                    <a:pt x="1819" y="26194"/>
                  </a:lnTo>
                  <a:lnTo>
                    <a:pt x="1514" y="23365"/>
                  </a:lnTo>
                  <a:lnTo>
                    <a:pt x="2800" y="17802"/>
                  </a:lnTo>
                  <a:lnTo>
                    <a:pt x="3143" y="17393"/>
                  </a:lnTo>
                  <a:lnTo>
                    <a:pt x="3477" y="17659"/>
                  </a:lnTo>
                  <a:lnTo>
                    <a:pt x="6582" y="18107"/>
                  </a:lnTo>
                  <a:lnTo>
                    <a:pt x="7391" y="17402"/>
                  </a:lnTo>
                  <a:lnTo>
                    <a:pt x="7906" y="16297"/>
                  </a:lnTo>
                  <a:lnTo>
                    <a:pt x="8068" y="12211"/>
                  </a:lnTo>
                  <a:lnTo>
                    <a:pt x="8811" y="10325"/>
                  </a:lnTo>
                  <a:lnTo>
                    <a:pt x="16335" y="6725"/>
                  </a:lnTo>
                  <a:lnTo>
                    <a:pt x="18555" y="6591"/>
                  </a:lnTo>
                  <a:lnTo>
                    <a:pt x="20250" y="8249"/>
                  </a:lnTo>
                  <a:lnTo>
                    <a:pt x="21593" y="9306"/>
                  </a:lnTo>
                  <a:lnTo>
                    <a:pt x="22403" y="9268"/>
                  </a:lnTo>
                  <a:lnTo>
                    <a:pt x="22698" y="8211"/>
                  </a:lnTo>
                  <a:lnTo>
                    <a:pt x="23613" y="6153"/>
                  </a:lnTo>
                  <a:lnTo>
                    <a:pt x="25155" y="4982"/>
                  </a:lnTo>
                  <a:lnTo>
                    <a:pt x="29737" y="3981"/>
                  </a:lnTo>
                  <a:lnTo>
                    <a:pt x="29775" y="3981"/>
                  </a:lnTo>
                  <a:lnTo>
                    <a:pt x="31270" y="4181"/>
                  </a:lnTo>
                  <a:lnTo>
                    <a:pt x="34500" y="3258"/>
                  </a:lnTo>
                  <a:lnTo>
                    <a:pt x="36519" y="1981"/>
                  </a:lnTo>
                  <a:lnTo>
                    <a:pt x="37548" y="1791"/>
                  </a:lnTo>
                  <a:lnTo>
                    <a:pt x="38909" y="1305"/>
                  </a:lnTo>
                  <a:lnTo>
                    <a:pt x="40872" y="1372"/>
                  </a:lnTo>
                  <a:lnTo>
                    <a:pt x="42863" y="1924"/>
                  </a:lnTo>
                  <a:lnTo>
                    <a:pt x="45396" y="1191"/>
                  </a:lnTo>
                  <a:lnTo>
                    <a:pt x="47882" y="0"/>
                  </a:lnTo>
                  <a:lnTo>
                    <a:pt x="48882" y="305"/>
                  </a:lnTo>
                  <a:lnTo>
                    <a:pt x="49959" y="1314"/>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48" name="Freeform: Shape 147">
              <a:extLst>
                <a:ext uri="{FF2B5EF4-FFF2-40B4-BE49-F238E27FC236}">
                  <a16:creationId xmlns:a16="http://schemas.microsoft.com/office/drawing/2014/main" id="{BFDCF53F-53DB-4195-849A-6677188886D0}"/>
                </a:ext>
              </a:extLst>
            </p:cNvPr>
            <p:cNvSpPr/>
            <p:nvPr/>
          </p:nvSpPr>
          <p:spPr>
            <a:xfrm>
              <a:off x="7117122" y="3866117"/>
              <a:ext cx="20392" cy="20392"/>
            </a:xfrm>
            <a:custGeom>
              <a:avLst/>
              <a:gdLst>
                <a:gd name="connsiteX0" fmla="*/ 3563 w 9525"/>
                <a:gd name="connsiteY0" fmla="*/ 1591 h 0"/>
                <a:gd name="connsiteX1" fmla="*/ 1963 w 9525"/>
                <a:gd name="connsiteY1" fmla="*/ 2096 h 0"/>
                <a:gd name="connsiteX2" fmla="*/ 371 w 9525"/>
                <a:gd name="connsiteY2" fmla="*/ 1105 h 0"/>
                <a:gd name="connsiteX3" fmla="*/ 0 w 9525"/>
                <a:gd name="connsiteY3" fmla="*/ 505 h 0"/>
                <a:gd name="connsiteX4" fmla="*/ 2210 w 9525"/>
                <a:gd name="connsiteY4" fmla="*/ 0 h 0"/>
                <a:gd name="connsiteX5" fmla="*/ 3296 w 9525"/>
                <a:gd name="connsiteY5" fmla="*/ 448 h 0"/>
                <a:gd name="connsiteX6" fmla="*/ 3753 w 9525"/>
                <a:gd name="connsiteY6" fmla="*/ 1305 h 0"/>
                <a:gd name="connsiteX7" fmla="*/ 3563 w 9525"/>
                <a:gd name="connsiteY7" fmla="*/ 1591 h 0"/>
                <a:gd name="connsiteX8" fmla="*/ 10316 w 9525"/>
                <a:gd name="connsiteY8" fmla="*/ 7344 h 0"/>
                <a:gd name="connsiteX9" fmla="*/ 9420 w 9525"/>
                <a:gd name="connsiteY9" fmla="*/ 8411 h 0"/>
                <a:gd name="connsiteX10" fmla="*/ 6849 w 9525"/>
                <a:gd name="connsiteY10" fmla="*/ 8363 h 0"/>
                <a:gd name="connsiteX11" fmla="*/ 4601 w 9525"/>
                <a:gd name="connsiteY11" fmla="*/ 6696 h 0"/>
                <a:gd name="connsiteX12" fmla="*/ 4582 w 9525"/>
                <a:gd name="connsiteY12" fmla="*/ 3210 h 0"/>
                <a:gd name="connsiteX13" fmla="*/ 7173 w 9525"/>
                <a:gd name="connsiteY13" fmla="*/ 3896 h 0"/>
                <a:gd name="connsiteX14" fmla="*/ 9544 w 9525"/>
                <a:gd name="connsiteY14" fmla="*/ 6229 h 0"/>
                <a:gd name="connsiteX15" fmla="*/ 10316 w 9525"/>
                <a:gd name="connsiteY15" fmla="*/ 734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
                  <a:moveTo>
                    <a:pt x="3563" y="1591"/>
                  </a:moveTo>
                  <a:lnTo>
                    <a:pt x="1963" y="2096"/>
                  </a:lnTo>
                  <a:lnTo>
                    <a:pt x="371" y="1105"/>
                  </a:lnTo>
                  <a:lnTo>
                    <a:pt x="0" y="505"/>
                  </a:lnTo>
                  <a:lnTo>
                    <a:pt x="2210" y="0"/>
                  </a:lnTo>
                  <a:lnTo>
                    <a:pt x="3296" y="448"/>
                  </a:lnTo>
                  <a:lnTo>
                    <a:pt x="3753" y="1305"/>
                  </a:lnTo>
                  <a:lnTo>
                    <a:pt x="3563" y="1591"/>
                  </a:lnTo>
                  <a:close/>
                  <a:moveTo>
                    <a:pt x="10316" y="7344"/>
                  </a:moveTo>
                  <a:lnTo>
                    <a:pt x="9420" y="8411"/>
                  </a:lnTo>
                  <a:lnTo>
                    <a:pt x="6849" y="8363"/>
                  </a:lnTo>
                  <a:lnTo>
                    <a:pt x="4601" y="6696"/>
                  </a:lnTo>
                  <a:lnTo>
                    <a:pt x="4582" y="3210"/>
                  </a:lnTo>
                  <a:lnTo>
                    <a:pt x="7173" y="3896"/>
                  </a:lnTo>
                  <a:lnTo>
                    <a:pt x="9544" y="6229"/>
                  </a:lnTo>
                  <a:lnTo>
                    <a:pt x="10316" y="7344"/>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50" name="Freeform: Shape 149">
              <a:extLst>
                <a:ext uri="{FF2B5EF4-FFF2-40B4-BE49-F238E27FC236}">
                  <a16:creationId xmlns:a16="http://schemas.microsoft.com/office/drawing/2014/main" id="{18727751-1ED4-4989-89C2-451E499FDC90}"/>
                </a:ext>
              </a:extLst>
            </p:cNvPr>
            <p:cNvSpPr/>
            <p:nvPr/>
          </p:nvSpPr>
          <p:spPr>
            <a:xfrm>
              <a:off x="6497353" y="2437270"/>
              <a:ext cx="203927" cy="265104"/>
            </a:xfrm>
            <a:custGeom>
              <a:avLst/>
              <a:gdLst>
                <a:gd name="connsiteX0" fmla="*/ 50302 w 95250"/>
                <a:gd name="connsiteY0" fmla="*/ 11106 h 123825"/>
                <a:gd name="connsiteX1" fmla="*/ 49168 w 95250"/>
                <a:gd name="connsiteY1" fmla="*/ 10487 h 123825"/>
                <a:gd name="connsiteX2" fmla="*/ 55178 w 95250"/>
                <a:gd name="connsiteY2" fmla="*/ 8706 h 123825"/>
                <a:gd name="connsiteX3" fmla="*/ 58979 w 95250"/>
                <a:gd name="connsiteY3" fmla="*/ 8163 h 123825"/>
                <a:gd name="connsiteX4" fmla="*/ 59655 w 95250"/>
                <a:gd name="connsiteY4" fmla="*/ 8401 h 123825"/>
                <a:gd name="connsiteX5" fmla="*/ 52787 w 95250"/>
                <a:gd name="connsiteY5" fmla="*/ 10744 h 123825"/>
                <a:gd name="connsiteX6" fmla="*/ 50302 w 95250"/>
                <a:gd name="connsiteY6" fmla="*/ 11106 h 123825"/>
                <a:gd name="connsiteX7" fmla="*/ 63646 w 95250"/>
                <a:gd name="connsiteY7" fmla="*/ 8211 h 123825"/>
                <a:gd name="connsiteX8" fmla="*/ 68923 w 95250"/>
                <a:gd name="connsiteY8" fmla="*/ 7477 h 123825"/>
                <a:gd name="connsiteX9" fmla="*/ 68894 w 95250"/>
                <a:gd name="connsiteY9" fmla="*/ 7201 h 123825"/>
                <a:gd name="connsiteX10" fmla="*/ 67504 w 95250"/>
                <a:gd name="connsiteY10" fmla="*/ 6753 h 123825"/>
                <a:gd name="connsiteX11" fmla="*/ 63008 w 95250"/>
                <a:gd name="connsiteY11" fmla="*/ 6830 h 123825"/>
                <a:gd name="connsiteX12" fmla="*/ 61569 w 95250"/>
                <a:gd name="connsiteY12" fmla="*/ 7144 h 123825"/>
                <a:gd name="connsiteX13" fmla="*/ 61865 w 95250"/>
                <a:gd name="connsiteY13" fmla="*/ 7668 h 123825"/>
                <a:gd name="connsiteX14" fmla="*/ 63646 w 95250"/>
                <a:gd name="connsiteY14" fmla="*/ 8211 h 123825"/>
                <a:gd name="connsiteX15" fmla="*/ 46987 w 95250"/>
                <a:gd name="connsiteY15" fmla="*/ 14221 h 123825"/>
                <a:gd name="connsiteX16" fmla="*/ 44806 w 95250"/>
                <a:gd name="connsiteY16" fmla="*/ 14126 h 123825"/>
                <a:gd name="connsiteX17" fmla="*/ 41624 w 95250"/>
                <a:gd name="connsiteY17" fmla="*/ 16974 h 123825"/>
                <a:gd name="connsiteX18" fmla="*/ 42043 w 95250"/>
                <a:gd name="connsiteY18" fmla="*/ 17497 h 123825"/>
                <a:gd name="connsiteX19" fmla="*/ 46987 w 95250"/>
                <a:gd name="connsiteY19" fmla="*/ 14221 h 123825"/>
                <a:gd name="connsiteX20" fmla="*/ 79724 w 95250"/>
                <a:gd name="connsiteY20" fmla="*/ 5153 h 123825"/>
                <a:gd name="connsiteX21" fmla="*/ 78591 w 95250"/>
                <a:gd name="connsiteY21" fmla="*/ 4962 h 123825"/>
                <a:gd name="connsiteX22" fmla="*/ 75295 w 95250"/>
                <a:gd name="connsiteY22" fmla="*/ 5915 h 123825"/>
                <a:gd name="connsiteX23" fmla="*/ 75066 w 95250"/>
                <a:gd name="connsiteY23" fmla="*/ 6353 h 123825"/>
                <a:gd name="connsiteX24" fmla="*/ 75981 w 95250"/>
                <a:gd name="connsiteY24" fmla="*/ 6677 h 123825"/>
                <a:gd name="connsiteX25" fmla="*/ 79724 w 95250"/>
                <a:gd name="connsiteY25" fmla="*/ 5153 h 123825"/>
                <a:gd name="connsiteX26" fmla="*/ 92221 w 95250"/>
                <a:gd name="connsiteY26" fmla="*/ 0 h 123825"/>
                <a:gd name="connsiteX27" fmla="*/ 90983 w 95250"/>
                <a:gd name="connsiteY27" fmla="*/ 0 h 123825"/>
                <a:gd name="connsiteX28" fmla="*/ 88687 w 95250"/>
                <a:gd name="connsiteY28" fmla="*/ 895 h 123825"/>
                <a:gd name="connsiteX29" fmla="*/ 87973 w 95250"/>
                <a:gd name="connsiteY29" fmla="*/ 2086 h 123825"/>
                <a:gd name="connsiteX30" fmla="*/ 90449 w 95250"/>
                <a:gd name="connsiteY30" fmla="*/ 1934 h 123825"/>
                <a:gd name="connsiteX31" fmla="*/ 92221 w 95250"/>
                <a:gd name="connsiteY31" fmla="*/ 0 h 123825"/>
                <a:gd name="connsiteX32" fmla="*/ 38395 w 95250"/>
                <a:gd name="connsiteY32" fmla="*/ 27927 h 123825"/>
                <a:gd name="connsiteX33" fmla="*/ 41043 w 95250"/>
                <a:gd name="connsiteY33" fmla="*/ 24784 h 123825"/>
                <a:gd name="connsiteX34" fmla="*/ 41043 w 95250"/>
                <a:gd name="connsiteY34" fmla="*/ 19783 h 123825"/>
                <a:gd name="connsiteX35" fmla="*/ 37129 w 95250"/>
                <a:gd name="connsiteY35" fmla="*/ 23870 h 123825"/>
                <a:gd name="connsiteX36" fmla="*/ 36309 w 95250"/>
                <a:gd name="connsiteY36" fmla="*/ 26327 h 123825"/>
                <a:gd name="connsiteX37" fmla="*/ 36776 w 95250"/>
                <a:gd name="connsiteY37" fmla="*/ 27061 h 123825"/>
                <a:gd name="connsiteX38" fmla="*/ 38395 w 95250"/>
                <a:gd name="connsiteY38" fmla="*/ 27927 h 123825"/>
                <a:gd name="connsiteX39" fmla="*/ 44987 w 95250"/>
                <a:gd name="connsiteY39" fmla="*/ 30032 h 123825"/>
                <a:gd name="connsiteX40" fmla="*/ 47149 w 95250"/>
                <a:gd name="connsiteY40" fmla="*/ 34747 h 123825"/>
                <a:gd name="connsiteX41" fmla="*/ 46892 w 95250"/>
                <a:gd name="connsiteY41" fmla="*/ 37833 h 123825"/>
                <a:gd name="connsiteX42" fmla="*/ 47844 w 95250"/>
                <a:gd name="connsiteY42" fmla="*/ 39157 h 123825"/>
                <a:gd name="connsiteX43" fmla="*/ 49263 w 95250"/>
                <a:gd name="connsiteY43" fmla="*/ 38710 h 123825"/>
                <a:gd name="connsiteX44" fmla="*/ 51540 w 95250"/>
                <a:gd name="connsiteY44" fmla="*/ 39243 h 123825"/>
                <a:gd name="connsiteX45" fmla="*/ 52292 w 95250"/>
                <a:gd name="connsiteY45" fmla="*/ 40786 h 123825"/>
                <a:gd name="connsiteX46" fmla="*/ 50616 w 95250"/>
                <a:gd name="connsiteY46" fmla="*/ 41977 h 123825"/>
                <a:gd name="connsiteX47" fmla="*/ 50406 w 95250"/>
                <a:gd name="connsiteY47" fmla="*/ 43024 h 123825"/>
                <a:gd name="connsiteX48" fmla="*/ 47492 w 95250"/>
                <a:gd name="connsiteY48" fmla="*/ 44672 h 123825"/>
                <a:gd name="connsiteX49" fmla="*/ 46491 w 95250"/>
                <a:gd name="connsiteY49" fmla="*/ 43672 h 123825"/>
                <a:gd name="connsiteX50" fmla="*/ 44596 w 95250"/>
                <a:gd name="connsiteY50" fmla="*/ 44339 h 123825"/>
                <a:gd name="connsiteX51" fmla="*/ 44987 w 95250"/>
                <a:gd name="connsiteY51" fmla="*/ 46634 h 123825"/>
                <a:gd name="connsiteX52" fmla="*/ 46244 w 95250"/>
                <a:gd name="connsiteY52" fmla="*/ 49359 h 123825"/>
                <a:gd name="connsiteX53" fmla="*/ 45396 w 95250"/>
                <a:gd name="connsiteY53" fmla="*/ 52159 h 123825"/>
                <a:gd name="connsiteX54" fmla="*/ 46501 w 95250"/>
                <a:gd name="connsiteY54" fmla="*/ 52597 h 123825"/>
                <a:gd name="connsiteX55" fmla="*/ 44482 w 95250"/>
                <a:gd name="connsiteY55" fmla="*/ 55159 h 123825"/>
                <a:gd name="connsiteX56" fmla="*/ 43291 w 95250"/>
                <a:gd name="connsiteY56" fmla="*/ 55436 h 123825"/>
                <a:gd name="connsiteX57" fmla="*/ 45053 w 95250"/>
                <a:gd name="connsiteY57" fmla="*/ 57131 h 123825"/>
                <a:gd name="connsiteX58" fmla="*/ 47739 w 95250"/>
                <a:gd name="connsiteY58" fmla="*/ 57407 h 123825"/>
                <a:gd name="connsiteX59" fmla="*/ 47463 w 95250"/>
                <a:gd name="connsiteY59" fmla="*/ 55093 h 123825"/>
                <a:gd name="connsiteX60" fmla="*/ 55588 w 95250"/>
                <a:gd name="connsiteY60" fmla="*/ 49492 h 123825"/>
                <a:gd name="connsiteX61" fmla="*/ 56407 w 95250"/>
                <a:gd name="connsiteY61" fmla="*/ 47653 h 123825"/>
                <a:gd name="connsiteX62" fmla="*/ 57331 w 95250"/>
                <a:gd name="connsiteY62" fmla="*/ 47558 h 123825"/>
                <a:gd name="connsiteX63" fmla="*/ 58969 w 95250"/>
                <a:gd name="connsiteY63" fmla="*/ 45911 h 123825"/>
                <a:gd name="connsiteX64" fmla="*/ 61446 w 95250"/>
                <a:gd name="connsiteY64" fmla="*/ 45158 h 123825"/>
                <a:gd name="connsiteX65" fmla="*/ 61446 w 95250"/>
                <a:gd name="connsiteY65" fmla="*/ 44034 h 123825"/>
                <a:gd name="connsiteX66" fmla="*/ 59950 w 95250"/>
                <a:gd name="connsiteY66" fmla="*/ 42891 h 123825"/>
                <a:gd name="connsiteX67" fmla="*/ 60045 w 95250"/>
                <a:gd name="connsiteY67" fmla="*/ 38243 h 123825"/>
                <a:gd name="connsiteX68" fmla="*/ 61951 w 95250"/>
                <a:gd name="connsiteY68" fmla="*/ 34909 h 123825"/>
                <a:gd name="connsiteX69" fmla="*/ 61331 w 95250"/>
                <a:gd name="connsiteY69" fmla="*/ 34147 h 123825"/>
                <a:gd name="connsiteX70" fmla="*/ 59007 w 95250"/>
                <a:gd name="connsiteY70" fmla="*/ 35338 h 123825"/>
                <a:gd name="connsiteX71" fmla="*/ 56731 w 95250"/>
                <a:gd name="connsiteY71" fmla="*/ 34490 h 123825"/>
                <a:gd name="connsiteX72" fmla="*/ 55188 w 95250"/>
                <a:gd name="connsiteY72" fmla="*/ 34585 h 123825"/>
                <a:gd name="connsiteX73" fmla="*/ 53645 w 95250"/>
                <a:gd name="connsiteY73" fmla="*/ 32880 h 123825"/>
                <a:gd name="connsiteX74" fmla="*/ 54931 w 95250"/>
                <a:gd name="connsiteY74" fmla="*/ 31595 h 123825"/>
                <a:gd name="connsiteX75" fmla="*/ 54931 w 95250"/>
                <a:gd name="connsiteY75" fmla="*/ 27413 h 123825"/>
                <a:gd name="connsiteX76" fmla="*/ 53673 w 95250"/>
                <a:gd name="connsiteY76" fmla="*/ 23651 h 123825"/>
                <a:gd name="connsiteX77" fmla="*/ 102822 w 95250"/>
                <a:gd name="connsiteY77" fmla="*/ 15373 h 123825"/>
                <a:gd name="connsiteX78" fmla="*/ 99098 w 95250"/>
                <a:gd name="connsiteY78" fmla="*/ 14564 h 123825"/>
                <a:gd name="connsiteX79" fmla="*/ 96698 w 95250"/>
                <a:gd name="connsiteY79" fmla="*/ 13373 h 123825"/>
                <a:gd name="connsiteX80" fmla="*/ 95202 w 95250"/>
                <a:gd name="connsiteY80" fmla="*/ 11221 h 123825"/>
                <a:gd name="connsiteX81" fmla="*/ 92631 w 95250"/>
                <a:gd name="connsiteY81" fmla="*/ 8277 h 123825"/>
                <a:gd name="connsiteX82" fmla="*/ 85877 w 95250"/>
                <a:gd name="connsiteY82" fmla="*/ 8582 h 123825"/>
                <a:gd name="connsiteX83" fmla="*/ 80258 w 95250"/>
                <a:gd name="connsiteY83" fmla="*/ 9430 h 123825"/>
                <a:gd name="connsiteX84" fmla="*/ 72476 w 95250"/>
                <a:gd name="connsiteY84" fmla="*/ 9792 h 123825"/>
                <a:gd name="connsiteX85" fmla="*/ 67437 w 95250"/>
                <a:gd name="connsiteY85" fmla="*/ 11221 h 123825"/>
                <a:gd name="connsiteX86" fmla="*/ 58312 w 95250"/>
                <a:gd name="connsiteY86" fmla="*/ 15983 h 123825"/>
                <a:gd name="connsiteX87" fmla="*/ 56016 w 95250"/>
                <a:gd name="connsiteY87" fmla="*/ 18412 h 123825"/>
                <a:gd name="connsiteX88" fmla="*/ 53673 w 95250"/>
                <a:gd name="connsiteY88" fmla="*/ 23641 h 123825"/>
                <a:gd name="connsiteX89" fmla="*/ 54931 w 95250"/>
                <a:gd name="connsiteY89" fmla="*/ 27404 h 123825"/>
                <a:gd name="connsiteX90" fmla="*/ 54931 w 95250"/>
                <a:gd name="connsiteY90" fmla="*/ 31585 h 123825"/>
                <a:gd name="connsiteX91" fmla="*/ 53645 w 95250"/>
                <a:gd name="connsiteY91" fmla="*/ 32871 h 123825"/>
                <a:gd name="connsiteX92" fmla="*/ 55188 w 95250"/>
                <a:gd name="connsiteY92" fmla="*/ 34576 h 123825"/>
                <a:gd name="connsiteX93" fmla="*/ 56731 w 95250"/>
                <a:gd name="connsiteY93" fmla="*/ 34480 h 123825"/>
                <a:gd name="connsiteX94" fmla="*/ 59007 w 95250"/>
                <a:gd name="connsiteY94" fmla="*/ 35328 h 123825"/>
                <a:gd name="connsiteX95" fmla="*/ 61331 w 95250"/>
                <a:gd name="connsiteY95" fmla="*/ 34138 h 123825"/>
                <a:gd name="connsiteX96" fmla="*/ 61951 w 95250"/>
                <a:gd name="connsiteY96" fmla="*/ 34900 h 123825"/>
                <a:gd name="connsiteX97" fmla="*/ 60045 w 95250"/>
                <a:gd name="connsiteY97" fmla="*/ 38233 h 123825"/>
                <a:gd name="connsiteX98" fmla="*/ 59950 w 95250"/>
                <a:gd name="connsiteY98" fmla="*/ 42882 h 123825"/>
                <a:gd name="connsiteX99" fmla="*/ 61446 w 95250"/>
                <a:gd name="connsiteY99" fmla="*/ 44025 h 123825"/>
                <a:gd name="connsiteX100" fmla="*/ 61446 w 95250"/>
                <a:gd name="connsiteY100" fmla="*/ 45148 h 123825"/>
                <a:gd name="connsiteX101" fmla="*/ 58969 w 95250"/>
                <a:gd name="connsiteY101" fmla="*/ 45901 h 123825"/>
                <a:gd name="connsiteX102" fmla="*/ 57331 w 95250"/>
                <a:gd name="connsiteY102" fmla="*/ 47549 h 123825"/>
                <a:gd name="connsiteX103" fmla="*/ 56407 w 95250"/>
                <a:gd name="connsiteY103" fmla="*/ 47644 h 123825"/>
                <a:gd name="connsiteX104" fmla="*/ 55588 w 95250"/>
                <a:gd name="connsiteY104" fmla="*/ 49482 h 123825"/>
                <a:gd name="connsiteX105" fmla="*/ 47463 w 95250"/>
                <a:gd name="connsiteY105" fmla="*/ 55083 h 123825"/>
                <a:gd name="connsiteX106" fmla="*/ 47739 w 95250"/>
                <a:gd name="connsiteY106" fmla="*/ 57398 h 123825"/>
                <a:gd name="connsiteX107" fmla="*/ 45053 w 95250"/>
                <a:gd name="connsiteY107" fmla="*/ 57122 h 123825"/>
                <a:gd name="connsiteX108" fmla="*/ 43291 w 95250"/>
                <a:gd name="connsiteY108" fmla="*/ 55426 h 123825"/>
                <a:gd name="connsiteX109" fmla="*/ 44482 w 95250"/>
                <a:gd name="connsiteY109" fmla="*/ 55150 h 123825"/>
                <a:gd name="connsiteX110" fmla="*/ 46501 w 95250"/>
                <a:gd name="connsiteY110" fmla="*/ 52587 h 123825"/>
                <a:gd name="connsiteX111" fmla="*/ 45396 w 95250"/>
                <a:gd name="connsiteY111" fmla="*/ 52149 h 123825"/>
                <a:gd name="connsiteX112" fmla="*/ 46244 w 95250"/>
                <a:gd name="connsiteY112" fmla="*/ 49349 h 123825"/>
                <a:gd name="connsiteX113" fmla="*/ 44987 w 95250"/>
                <a:gd name="connsiteY113" fmla="*/ 46625 h 123825"/>
                <a:gd name="connsiteX114" fmla="*/ 44596 w 95250"/>
                <a:gd name="connsiteY114" fmla="*/ 44329 h 123825"/>
                <a:gd name="connsiteX115" fmla="*/ 46491 w 95250"/>
                <a:gd name="connsiteY115" fmla="*/ 43663 h 123825"/>
                <a:gd name="connsiteX116" fmla="*/ 47492 w 95250"/>
                <a:gd name="connsiteY116" fmla="*/ 44663 h 123825"/>
                <a:gd name="connsiteX117" fmla="*/ 50406 w 95250"/>
                <a:gd name="connsiteY117" fmla="*/ 43015 h 123825"/>
                <a:gd name="connsiteX118" fmla="*/ 50616 w 95250"/>
                <a:gd name="connsiteY118" fmla="*/ 41967 h 123825"/>
                <a:gd name="connsiteX119" fmla="*/ 52292 w 95250"/>
                <a:gd name="connsiteY119" fmla="*/ 40777 h 123825"/>
                <a:gd name="connsiteX120" fmla="*/ 51540 w 95250"/>
                <a:gd name="connsiteY120" fmla="*/ 39234 h 123825"/>
                <a:gd name="connsiteX121" fmla="*/ 49263 w 95250"/>
                <a:gd name="connsiteY121" fmla="*/ 38700 h 123825"/>
                <a:gd name="connsiteX122" fmla="*/ 47844 w 95250"/>
                <a:gd name="connsiteY122" fmla="*/ 39148 h 123825"/>
                <a:gd name="connsiteX123" fmla="*/ 46892 w 95250"/>
                <a:gd name="connsiteY123" fmla="*/ 37824 h 123825"/>
                <a:gd name="connsiteX124" fmla="*/ 47149 w 95250"/>
                <a:gd name="connsiteY124" fmla="*/ 34738 h 123825"/>
                <a:gd name="connsiteX125" fmla="*/ 44987 w 95250"/>
                <a:gd name="connsiteY125" fmla="*/ 30023 h 123825"/>
                <a:gd name="connsiteX126" fmla="*/ 41081 w 95250"/>
                <a:gd name="connsiteY126" fmla="*/ 31975 h 123825"/>
                <a:gd name="connsiteX127" fmla="*/ 39776 w 95250"/>
                <a:gd name="connsiteY127" fmla="*/ 31090 h 123825"/>
                <a:gd name="connsiteX128" fmla="*/ 37900 w 95250"/>
                <a:gd name="connsiteY128" fmla="*/ 30509 h 123825"/>
                <a:gd name="connsiteX129" fmla="*/ 36404 w 95250"/>
                <a:gd name="connsiteY129" fmla="*/ 33566 h 123825"/>
                <a:gd name="connsiteX130" fmla="*/ 35481 w 95250"/>
                <a:gd name="connsiteY130" fmla="*/ 36319 h 123825"/>
                <a:gd name="connsiteX131" fmla="*/ 32375 w 95250"/>
                <a:gd name="connsiteY131" fmla="*/ 52445 h 123825"/>
                <a:gd name="connsiteX132" fmla="*/ 30261 w 95250"/>
                <a:gd name="connsiteY132" fmla="*/ 58274 h 123825"/>
                <a:gd name="connsiteX133" fmla="*/ 27413 w 95250"/>
                <a:gd name="connsiteY133" fmla="*/ 63170 h 123825"/>
                <a:gd name="connsiteX134" fmla="*/ 22936 w 95250"/>
                <a:gd name="connsiteY134" fmla="*/ 69152 h 123825"/>
                <a:gd name="connsiteX135" fmla="*/ 20879 w 95250"/>
                <a:gd name="connsiteY135" fmla="*/ 71190 h 123825"/>
                <a:gd name="connsiteX136" fmla="*/ 19621 w 95250"/>
                <a:gd name="connsiteY136" fmla="*/ 71961 h 123825"/>
                <a:gd name="connsiteX137" fmla="*/ 18050 w 95250"/>
                <a:gd name="connsiteY137" fmla="*/ 74838 h 123825"/>
                <a:gd name="connsiteX138" fmla="*/ 16793 w 95250"/>
                <a:gd name="connsiteY138" fmla="*/ 78286 h 123825"/>
                <a:gd name="connsiteX139" fmla="*/ 15935 w 95250"/>
                <a:gd name="connsiteY139" fmla="*/ 79896 h 123825"/>
                <a:gd name="connsiteX140" fmla="*/ 20955 w 95250"/>
                <a:gd name="connsiteY140" fmla="*/ 85820 h 123825"/>
                <a:gd name="connsiteX141" fmla="*/ 21584 w 95250"/>
                <a:gd name="connsiteY141" fmla="*/ 87516 h 123825"/>
                <a:gd name="connsiteX142" fmla="*/ 22241 w 95250"/>
                <a:gd name="connsiteY142" fmla="*/ 88506 h 123825"/>
                <a:gd name="connsiteX143" fmla="*/ 17488 w 95250"/>
                <a:gd name="connsiteY143" fmla="*/ 89125 h 123825"/>
                <a:gd name="connsiteX144" fmla="*/ 19507 w 95250"/>
                <a:gd name="connsiteY144" fmla="*/ 91040 h 123825"/>
                <a:gd name="connsiteX145" fmla="*/ 22050 w 95250"/>
                <a:gd name="connsiteY145" fmla="*/ 92412 h 123825"/>
                <a:gd name="connsiteX146" fmla="*/ 23755 w 95250"/>
                <a:gd name="connsiteY146" fmla="*/ 93069 h 123825"/>
                <a:gd name="connsiteX147" fmla="*/ 24689 w 95250"/>
                <a:gd name="connsiteY147" fmla="*/ 94450 h 123825"/>
                <a:gd name="connsiteX148" fmla="*/ 22860 w 95250"/>
                <a:gd name="connsiteY148" fmla="*/ 95088 h 123825"/>
                <a:gd name="connsiteX149" fmla="*/ 21136 w 95250"/>
                <a:gd name="connsiteY149" fmla="*/ 95126 h 123825"/>
                <a:gd name="connsiteX150" fmla="*/ 14316 w 95250"/>
                <a:gd name="connsiteY150" fmla="*/ 90049 h 123825"/>
                <a:gd name="connsiteX151" fmla="*/ 10525 w 95250"/>
                <a:gd name="connsiteY151" fmla="*/ 89116 h 123825"/>
                <a:gd name="connsiteX152" fmla="*/ 5305 w 95250"/>
                <a:gd name="connsiteY152" fmla="*/ 89411 h 123825"/>
                <a:gd name="connsiteX153" fmla="*/ 3991 w 95250"/>
                <a:gd name="connsiteY153" fmla="*/ 89945 h 123825"/>
                <a:gd name="connsiteX154" fmla="*/ 2639 w 95250"/>
                <a:gd name="connsiteY154" fmla="*/ 91488 h 123825"/>
                <a:gd name="connsiteX155" fmla="*/ 4553 w 95250"/>
                <a:gd name="connsiteY155" fmla="*/ 93831 h 123825"/>
                <a:gd name="connsiteX156" fmla="*/ 6325 w 95250"/>
                <a:gd name="connsiteY156" fmla="*/ 95212 h 123825"/>
                <a:gd name="connsiteX157" fmla="*/ 9172 w 95250"/>
                <a:gd name="connsiteY157" fmla="*/ 95393 h 123825"/>
                <a:gd name="connsiteX158" fmla="*/ 12602 w 95250"/>
                <a:gd name="connsiteY158" fmla="*/ 97126 h 123825"/>
                <a:gd name="connsiteX159" fmla="*/ 17536 w 95250"/>
                <a:gd name="connsiteY159" fmla="*/ 95679 h 123825"/>
                <a:gd name="connsiteX160" fmla="*/ 21079 w 95250"/>
                <a:gd name="connsiteY160" fmla="*/ 97460 h 123825"/>
                <a:gd name="connsiteX161" fmla="*/ 23413 w 95250"/>
                <a:gd name="connsiteY161" fmla="*/ 98098 h 123825"/>
                <a:gd name="connsiteX162" fmla="*/ 25508 w 95250"/>
                <a:gd name="connsiteY162" fmla="*/ 99165 h 123825"/>
                <a:gd name="connsiteX163" fmla="*/ 27356 w 95250"/>
                <a:gd name="connsiteY163" fmla="*/ 99393 h 123825"/>
                <a:gd name="connsiteX164" fmla="*/ 28165 w 95250"/>
                <a:gd name="connsiteY164" fmla="*/ 98917 h 123825"/>
                <a:gd name="connsiteX165" fmla="*/ 27651 w 95250"/>
                <a:gd name="connsiteY165" fmla="*/ 96336 h 123825"/>
                <a:gd name="connsiteX166" fmla="*/ 29156 w 95250"/>
                <a:gd name="connsiteY166" fmla="*/ 94955 h 123825"/>
                <a:gd name="connsiteX167" fmla="*/ 30823 w 95250"/>
                <a:gd name="connsiteY167" fmla="*/ 94317 h 123825"/>
                <a:gd name="connsiteX168" fmla="*/ 31575 w 95250"/>
                <a:gd name="connsiteY168" fmla="*/ 95441 h 123825"/>
                <a:gd name="connsiteX169" fmla="*/ 33109 w 95250"/>
                <a:gd name="connsiteY169" fmla="*/ 96584 h 123825"/>
                <a:gd name="connsiteX170" fmla="*/ 34309 w 95250"/>
                <a:gd name="connsiteY170" fmla="*/ 96593 h 123825"/>
                <a:gd name="connsiteX171" fmla="*/ 37567 w 95250"/>
                <a:gd name="connsiteY171" fmla="*/ 93621 h 123825"/>
                <a:gd name="connsiteX172" fmla="*/ 38328 w 95250"/>
                <a:gd name="connsiteY172" fmla="*/ 94212 h 123825"/>
                <a:gd name="connsiteX173" fmla="*/ 39033 w 95250"/>
                <a:gd name="connsiteY173" fmla="*/ 95269 h 123825"/>
                <a:gd name="connsiteX174" fmla="*/ 39186 w 95250"/>
                <a:gd name="connsiteY174" fmla="*/ 96117 h 123825"/>
                <a:gd name="connsiteX175" fmla="*/ 39310 w 95250"/>
                <a:gd name="connsiteY175" fmla="*/ 97012 h 123825"/>
                <a:gd name="connsiteX176" fmla="*/ 40043 w 95250"/>
                <a:gd name="connsiteY176" fmla="*/ 97384 h 123825"/>
                <a:gd name="connsiteX177" fmla="*/ 42605 w 95250"/>
                <a:gd name="connsiteY177" fmla="*/ 97193 h 123825"/>
                <a:gd name="connsiteX178" fmla="*/ 43910 w 95250"/>
                <a:gd name="connsiteY178" fmla="*/ 95583 h 123825"/>
                <a:gd name="connsiteX179" fmla="*/ 44930 w 95250"/>
                <a:gd name="connsiteY179" fmla="*/ 94574 h 123825"/>
                <a:gd name="connsiteX180" fmla="*/ 45691 w 95250"/>
                <a:gd name="connsiteY180" fmla="*/ 95260 h 123825"/>
                <a:gd name="connsiteX181" fmla="*/ 46063 w 95250"/>
                <a:gd name="connsiteY181" fmla="*/ 97241 h 123825"/>
                <a:gd name="connsiteX182" fmla="*/ 46768 w 95250"/>
                <a:gd name="connsiteY182" fmla="*/ 99822 h 123825"/>
                <a:gd name="connsiteX183" fmla="*/ 49825 w 95250"/>
                <a:gd name="connsiteY183" fmla="*/ 102699 h 123825"/>
                <a:gd name="connsiteX184" fmla="*/ 52406 w 95250"/>
                <a:gd name="connsiteY184" fmla="*/ 103518 h 123825"/>
                <a:gd name="connsiteX185" fmla="*/ 55578 w 95250"/>
                <a:gd name="connsiteY185" fmla="*/ 102956 h 123825"/>
                <a:gd name="connsiteX186" fmla="*/ 56836 w 95250"/>
                <a:gd name="connsiteY186" fmla="*/ 102441 h 123825"/>
                <a:gd name="connsiteX187" fmla="*/ 57683 w 95250"/>
                <a:gd name="connsiteY187" fmla="*/ 102870 h 123825"/>
                <a:gd name="connsiteX188" fmla="*/ 58531 w 95250"/>
                <a:gd name="connsiteY188" fmla="*/ 104394 h 123825"/>
                <a:gd name="connsiteX189" fmla="*/ 60360 w 95250"/>
                <a:gd name="connsiteY189" fmla="*/ 106137 h 123825"/>
                <a:gd name="connsiteX190" fmla="*/ 64198 w 95250"/>
                <a:gd name="connsiteY190" fmla="*/ 107366 h 123825"/>
                <a:gd name="connsiteX191" fmla="*/ 65379 w 95250"/>
                <a:gd name="connsiteY191" fmla="*/ 108061 h 123825"/>
                <a:gd name="connsiteX192" fmla="*/ 66199 w 95250"/>
                <a:gd name="connsiteY192" fmla="*/ 109233 h 123825"/>
                <a:gd name="connsiteX193" fmla="*/ 65961 w 95250"/>
                <a:gd name="connsiteY193" fmla="*/ 110900 h 123825"/>
                <a:gd name="connsiteX194" fmla="*/ 64132 w 95250"/>
                <a:gd name="connsiteY194" fmla="*/ 115043 h 123825"/>
                <a:gd name="connsiteX195" fmla="*/ 63894 w 95250"/>
                <a:gd name="connsiteY195" fmla="*/ 116262 h 123825"/>
                <a:gd name="connsiteX196" fmla="*/ 64141 w 95250"/>
                <a:gd name="connsiteY196" fmla="*/ 116672 h 123825"/>
                <a:gd name="connsiteX197" fmla="*/ 63779 w 95250"/>
                <a:gd name="connsiteY197" fmla="*/ 117434 h 123825"/>
                <a:gd name="connsiteX198" fmla="*/ 61398 w 95250"/>
                <a:gd name="connsiteY198" fmla="*/ 120205 h 123825"/>
                <a:gd name="connsiteX199" fmla="*/ 61189 w 95250"/>
                <a:gd name="connsiteY199" fmla="*/ 121187 h 123825"/>
                <a:gd name="connsiteX200" fmla="*/ 61979 w 95250"/>
                <a:gd name="connsiteY200" fmla="*/ 122777 h 123825"/>
                <a:gd name="connsiteX201" fmla="*/ 62636 w 95250"/>
                <a:gd name="connsiteY201" fmla="*/ 124092 h 123825"/>
                <a:gd name="connsiteX202" fmla="*/ 62636 w 95250"/>
                <a:gd name="connsiteY202" fmla="*/ 124092 h 123825"/>
                <a:gd name="connsiteX203" fmla="*/ 66304 w 95250"/>
                <a:gd name="connsiteY203" fmla="*/ 122644 h 123825"/>
                <a:gd name="connsiteX204" fmla="*/ 67951 w 95250"/>
                <a:gd name="connsiteY204" fmla="*/ 125025 h 123825"/>
                <a:gd name="connsiteX205" fmla="*/ 70666 w 95250"/>
                <a:gd name="connsiteY205" fmla="*/ 125111 h 123825"/>
                <a:gd name="connsiteX206" fmla="*/ 72123 w 95250"/>
                <a:gd name="connsiteY206" fmla="*/ 118586 h 123825"/>
                <a:gd name="connsiteX207" fmla="*/ 71009 w 95250"/>
                <a:gd name="connsiteY207" fmla="*/ 116681 h 123825"/>
                <a:gd name="connsiteX208" fmla="*/ 69628 w 95250"/>
                <a:gd name="connsiteY208" fmla="*/ 115710 h 123825"/>
                <a:gd name="connsiteX209" fmla="*/ 68018 w 95250"/>
                <a:gd name="connsiteY209" fmla="*/ 115233 h 123825"/>
                <a:gd name="connsiteX210" fmla="*/ 67275 w 95250"/>
                <a:gd name="connsiteY210" fmla="*/ 114328 h 123825"/>
                <a:gd name="connsiteX211" fmla="*/ 67018 w 95250"/>
                <a:gd name="connsiteY211" fmla="*/ 113290 h 123825"/>
                <a:gd name="connsiteX212" fmla="*/ 67304 w 95250"/>
                <a:gd name="connsiteY212" fmla="*/ 112652 h 123825"/>
                <a:gd name="connsiteX213" fmla="*/ 69199 w 95250"/>
                <a:gd name="connsiteY213" fmla="*/ 112843 h 123825"/>
                <a:gd name="connsiteX214" fmla="*/ 69790 w 95250"/>
                <a:gd name="connsiteY214" fmla="*/ 112166 h 123825"/>
                <a:gd name="connsiteX215" fmla="*/ 74304 w 95250"/>
                <a:gd name="connsiteY215" fmla="*/ 108318 h 123825"/>
                <a:gd name="connsiteX216" fmla="*/ 74495 w 95250"/>
                <a:gd name="connsiteY216" fmla="*/ 107575 h 123825"/>
                <a:gd name="connsiteX217" fmla="*/ 73866 w 95250"/>
                <a:gd name="connsiteY217" fmla="*/ 107156 h 123825"/>
                <a:gd name="connsiteX218" fmla="*/ 73047 w 95250"/>
                <a:gd name="connsiteY218" fmla="*/ 106937 h 123825"/>
                <a:gd name="connsiteX219" fmla="*/ 72838 w 95250"/>
                <a:gd name="connsiteY219" fmla="*/ 106128 h 123825"/>
                <a:gd name="connsiteX220" fmla="*/ 72866 w 95250"/>
                <a:gd name="connsiteY220" fmla="*/ 105061 h 123825"/>
                <a:gd name="connsiteX221" fmla="*/ 75276 w 95250"/>
                <a:gd name="connsiteY221" fmla="*/ 99489 h 123825"/>
                <a:gd name="connsiteX222" fmla="*/ 75990 w 95250"/>
                <a:gd name="connsiteY222" fmla="*/ 97107 h 123825"/>
                <a:gd name="connsiteX223" fmla="*/ 76152 w 95250"/>
                <a:gd name="connsiteY223" fmla="*/ 95422 h 123825"/>
                <a:gd name="connsiteX224" fmla="*/ 76000 w 95250"/>
                <a:gd name="connsiteY224" fmla="*/ 93755 h 123825"/>
                <a:gd name="connsiteX225" fmla="*/ 74609 w 95250"/>
                <a:gd name="connsiteY225" fmla="*/ 91135 h 123825"/>
                <a:gd name="connsiteX226" fmla="*/ 73266 w 95250"/>
                <a:gd name="connsiteY226" fmla="*/ 89040 h 123825"/>
                <a:gd name="connsiteX227" fmla="*/ 73218 w 95250"/>
                <a:gd name="connsiteY227" fmla="*/ 87373 h 123825"/>
                <a:gd name="connsiteX228" fmla="*/ 72237 w 95250"/>
                <a:gd name="connsiteY228" fmla="*/ 86496 h 123825"/>
                <a:gd name="connsiteX229" fmla="*/ 69456 w 95250"/>
                <a:gd name="connsiteY229" fmla="*/ 82010 h 123825"/>
                <a:gd name="connsiteX230" fmla="*/ 69456 w 95250"/>
                <a:gd name="connsiteY230" fmla="*/ 80277 h 123825"/>
                <a:gd name="connsiteX231" fmla="*/ 71028 w 95250"/>
                <a:gd name="connsiteY231" fmla="*/ 78924 h 123825"/>
                <a:gd name="connsiteX232" fmla="*/ 73228 w 95250"/>
                <a:gd name="connsiteY232" fmla="*/ 78067 h 123825"/>
                <a:gd name="connsiteX233" fmla="*/ 73961 w 95250"/>
                <a:gd name="connsiteY233" fmla="*/ 77353 h 123825"/>
                <a:gd name="connsiteX234" fmla="*/ 75276 w 95250"/>
                <a:gd name="connsiteY234" fmla="*/ 76905 h 123825"/>
                <a:gd name="connsiteX235" fmla="*/ 78772 w 95250"/>
                <a:gd name="connsiteY235" fmla="*/ 78200 h 123825"/>
                <a:gd name="connsiteX236" fmla="*/ 80334 w 95250"/>
                <a:gd name="connsiteY236" fmla="*/ 79324 h 123825"/>
                <a:gd name="connsiteX237" fmla="*/ 80772 w 95250"/>
                <a:gd name="connsiteY237" fmla="*/ 79096 h 123825"/>
                <a:gd name="connsiteX238" fmla="*/ 82182 w 95250"/>
                <a:gd name="connsiteY238" fmla="*/ 77876 h 123825"/>
                <a:gd name="connsiteX239" fmla="*/ 84658 w 95250"/>
                <a:gd name="connsiteY239" fmla="*/ 78067 h 123825"/>
                <a:gd name="connsiteX240" fmla="*/ 90649 w 95250"/>
                <a:gd name="connsiteY240" fmla="*/ 75610 h 123825"/>
                <a:gd name="connsiteX241" fmla="*/ 91545 w 95250"/>
                <a:gd name="connsiteY241" fmla="*/ 74428 h 123825"/>
                <a:gd name="connsiteX242" fmla="*/ 92212 w 95250"/>
                <a:gd name="connsiteY242" fmla="*/ 73171 h 123825"/>
                <a:gd name="connsiteX243" fmla="*/ 92268 w 95250"/>
                <a:gd name="connsiteY243" fmla="*/ 72619 h 123825"/>
                <a:gd name="connsiteX244" fmla="*/ 89945 w 95250"/>
                <a:gd name="connsiteY244" fmla="*/ 70190 h 123825"/>
                <a:gd name="connsiteX245" fmla="*/ 89878 w 95250"/>
                <a:gd name="connsiteY245" fmla="*/ 69294 h 123825"/>
                <a:gd name="connsiteX246" fmla="*/ 90183 w 95250"/>
                <a:gd name="connsiteY246" fmla="*/ 68285 h 123825"/>
                <a:gd name="connsiteX247" fmla="*/ 90840 w 95250"/>
                <a:gd name="connsiteY247" fmla="*/ 67485 h 123825"/>
                <a:gd name="connsiteX248" fmla="*/ 92212 w 95250"/>
                <a:gd name="connsiteY248" fmla="*/ 66942 h 123825"/>
                <a:gd name="connsiteX249" fmla="*/ 93669 w 95250"/>
                <a:gd name="connsiteY249" fmla="*/ 65875 h 123825"/>
                <a:gd name="connsiteX250" fmla="*/ 96936 w 95250"/>
                <a:gd name="connsiteY250" fmla="*/ 62846 h 123825"/>
                <a:gd name="connsiteX251" fmla="*/ 98069 w 95250"/>
                <a:gd name="connsiteY251" fmla="*/ 60217 h 123825"/>
                <a:gd name="connsiteX252" fmla="*/ 98422 w 95250"/>
                <a:gd name="connsiteY252" fmla="*/ 57360 h 123825"/>
                <a:gd name="connsiteX253" fmla="*/ 98488 w 95250"/>
                <a:gd name="connsiteY253" fmla="*/ 55226 h 123825"/>
                <a:gd name="connsiteX254" fmla="*/ 97593 w 95250"/>
                <a:gd name="connsiteY254" fmla="*/ 53530 h 123825"/>
                <a:gd name="connsiteX255" fmla="*/ 96688 w 95250"/>
                <a:gd name="connsiteY255" fmla="*/ 52435 h 123825"/>
                <a:gd name="connsiteX256" fmla="*/ 95460 w 95250"/>
                <a:gd name="connsiteY256" fmla="*/ 52607 h 123825"/>
                <a:gd name="connsiteX257" fmla="*/ 93069 w 95250"/>
                <a:gd name="connsiteY257" fmla="*/ 52521 h 123825"/>
                <a:gd name="connsiteX258" fmla="*/ 90831 w 95250"/>
                <a:gd name="connsiteY258" fmla="*/ 51568 h 123825"/>
                <a:gd name="connsiteX259" fmla="*/ 89602 w 95250"/>
                <a:gd name="connsiteY259" fmla="*/ 50025 h 123825"/>
                <a:gd name="connsiteX260" fmla="*/ 89297 w 95250"/>
                <a:gd name="connsiteY260" fmla="*/ 48673 h 123825"/>
                <a:gd name="connsiteX261" fmla="*/ 89859 w 95250"/>
                <a:gd name="connsiteY261" fmla="*/ 47816 h 123825"/>
                <a:gd name="connsiteX262" fmla="*/ 90030 w 95250"/>
                <a:gd name="connsiteY262" fmla="*/ 46768 h 123825"/>
                <a:gd name="connsiteX263" fmla="*/ 89668 w 95250"/>
                <a:gd name="connsiteY263" fmla="*/ 45711 h 123825"/>
                <a:gd name="connsiteX264" fmla="*/ 89811 w 95250"/>
                <a:gd name="connsiteY264" fmla="*/ 44825 h 123825"/>
                <a:gd name="connsiteX265" fmla="*/ 90821 w 95250"/>
                <a:gd name="connsiteY265" fmla="*/ 44110 h 123825"/>
                <a:gd name="connsiteX266" fmla="*/ 97898 w 95250"/>
                <a:gd name="connsiteY266" fmla="*/ 44129 h 123825"/>
                <a:gd name="connsiteX267" fmla="*/ 98431 w 95250"/>
                <a:gd name="connsiteY267" fmla="*/ 43348 h 123825"/>
                <a:gd name="connsiteX268" fmla="*/ 98908 w 95250"/>
                <a:gd name="connsiteY268" fmla="*/ 39234 h 123825"/>
                <a:gd name="connsiteX269" fmla="*/ 100679 w 95250"/>
                <a:gd name="connsiteY269" fmla="*/ 32956 h 123825"/>
                <a:gd name="connsiteX270" fmla="*/ 102346 w 95250"/>
                <a:gd name="connsiteY270" fmla="*/ 29451 h 123825"/>
                <a:gd name="connsiteX271" fmla="*/ 102622 w 95250"/>
                <a:gd name="connsiteY271" fmla="*/ 27975 h 123825"/>
                <a:gd name="connsiteX272" fmla="*/ 102594 w 95250"/>
                <a:gd name="connsiteY272" fmla="*/ 19641 h 123825"/>
                <a:gd name="connsiteX273" fmla="*/ 102822 w 95250"/>
                <a:gd name="connsiteY273" fmla="*/ 15373 h 123825"/>
                <a:gd name="connsiteX274" fmla="*/ 10182 w 95250"/>
                <a:gd name="connsiteY274" fmla="*/ 85611 h 123825"/>
                <a:gd name="connsiteX275" fmla="*/ 12516 w 95250"/>
                <a:gd name="connsiteY275" fmla="*/ 84934 h 123825"/>
                <a:gd name="connsiteX276" fmla="*/ 16050 w 95250"/>
                <a:gd name="connsiteY276" fmla="*/ 87811 h 123825"/>
                <a:gd name="connsiteX277" fmla="*/ 19364 w 95250"/>
                <a:gd name="connsiteY277" fmla="*/ 86878 h 123825"/>
                <a:gd name="connsiteX278" fmla="*/ 19164 w 95250"/>
                <a:gd name="connsiteY278" fmla="*/ 86078 h 123825"/>
                <a:gd name="connsiteX279" fmla="*/ 18602 w 95250"/>
                <a:gd name="connsiteY279" fmla="*/ 85325 h 123825"/>
                <a:gd name="connsiteX280" fmla="*/ 15992 w 95250"/>
                <a:gd name="connsiteY280" fmla="*/ 82972 h 123825"/>
                <a:gd name="connsiteX281" fmla="*/ 11716 w 95250"/>
                <a:gd name="connsiteY281" fmla="*/ 82677 h 123825"/>
                <a:gd name="connsiteX282" fmla="*/ 9296 w 95250"/>
                <a:gd name="connsiteY282" fmla="*/ 83401 h 123825"/>
                <a:gd name="connsiteX283" fmla="*/ 9306 w 95250"/>
                <a:gd name="connsiteY283" fmla="*/ 84249 h 123825"/>
                <a:gd name="connsiteX284" fmla="*/ 10182 w 95250"/>
                <a:gd name="connsiteY284" fmla="*/ 85611 h 123825"/>
                <a:gd name="connsiteX285" fmla="*/ 17650 w 95250"/>
                <a:gd name="connsiteY285" fmla="*/ 97717 h 123825"/>
                <a:gd name="connsiteX286" fmla="*/ 14240 w 95250"/>
                <a:gd name="connsiteY286" fmla="*/ 99489 h 123825"/>
                <a:gd name="connsiteX287" fmla="*/ 9782 w 95250"/>
                <a:gd name="connsiteY287" fmla="*/ 98870 h 123825"/>
                <a:gd name="connsiteX288" fmla="*/ 6391 w 95250"/>
                <a:gd name="connsiteY288" fmla="*/ 97574 h 123825"/>
                <a:gd name="connsiteX289" fmla="*/ 2019 w 95250"/>
                <a:gd name="connsiteY289" fmla="*/ 97822 h 123825"/>
                <a:gd name="connsiteX290" fmla="*/ 0 w 95250"/>
                <a:gd name="connsiteY290" fmla="*/ 98498 h 123825"/>
                <a:gd name="connsiteX291" fmla="*/ 800 w 95250"/>
                <a:gd name="connsiteY291" fmla="*/ 102194 h 123825"/>
                <a:gd name="connsiteX292" fmla="*/ 1410 w 95250"/>
                <a:gd name="connsiteY292" fmla="*/ 103365 h 123825"/>
                <a:gd name="connsiteX293" fmla="*/ 2200 w 95250"/>
                <a:gd name="connsiteY293" fmla="*/ 104127 h 123825"/>
                <a:gd name="connsiteX294" fmla="*/ 3248 w 95250"/>
                <a:gd name="connsiteY294" fmla="*/ 104280 h 123825"/>
                <a:gd name="connsiteX295" fmla="*/ 4458 w 95250"/>
                <a:gd name="connsiteY295" fmla="*/ 103365 h 123825"/>
                <a:gd name="connsiteX296" fmla="*/ 6144 w 95250"/>
                <a:gd name="connsiteY296" fmla="*/ 102403 h 123825"/>
                <a:gd name="connsiteX297" fmla="*/ 8858 w 95250"/>
                <a:gd name="connsiteY297" fmla="*/ 102851 h 123825"/>
                <a:gd name="connsiteX298" fmla="*/ 10830 w 95250"/>
                <a:gd name="connsiteY298" fmla="*/ 103737 h 123825"/>
                <a:gd name="connsiteX299" fmla="*/ 11535 w 95250"/>
                <a:gd name="connsiteY299" fmla="*/ 104661 h 123825"/>
                <a:gd name="connsiteX300" fmla="*/ 12840 w 95250"/>
                <a:gd name="connsiteY300" fmla="*/ 105537 h 123825"/>
                <a:gd name="connsiteX301" fmla="*/ 14745 w 95250"/>
                <a:gd name="connsiteY301" fmla="*/ 105747 h 123825"/>
                <a:gd name="connsiteX302" fmla="*/ 18431 w 95250"/>
                <a:gd name="connsiteY302" fmla="*/ 104070 h 123825"/>
                <a:gd name="connsiteX303" fmla="*/ 21974 w 95250"/>
                <a:gd name="connsiteY303" fmla="*/ 101508 h 123825"/>
                <a:gd name="connsiteX304" fmla="*/ 23012 w 95250"/>
                <a:gd name="connsiteY304" fmla="*/ 99727 h 123825"/>
                <a:gd name="connsiteX305" fmla="*/ 23403 w 95250"/>
                <a:gd name="connsiteY305" fmla="*/ 98117 h 123825"/>
                <a:gd name="connsiteX306" fmla="*/ 20336 w 95250"/>
                <a:gd name="connsiteY306" fmla="*/ 99222 h 123825"/>
                <a:gd name="connsiteX307" fmla="*/ 17650 w 95250"/>
                <a:gd name="connsiteY307" fmla="*/ 9771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95250" h="123825">
                  <a:moveTo>
                    <a:pt x="50302" y="11106"/>
                  </a:moveTo>
                  <a:lnTo>
                    <a:pt x="49168" y="10487"/>
                  </a:lnTo>
                  <a:lnTo>
                    <a:pt x="55178" y="8706"/>
                  </a:lnTo>
                  <a:lnTo>
                    <a:pt x="58979" y="8163"/>
                  </a:lnTo>
                  <a:lnTo>
                    <a:pt x="59655" y="8401"/>
                  </a:lnTo>
                  <a:lnTo>
                    <a:pt x="52787" y="10744"/>
                  </a:lnTo>
                  <a:lnTo>
                    <a:pt x="50302" y="11106"/>
                  </a:lnTo>
                  <a:close/>
                  <a:moveTo>
                    <a:pt x="63646" y="8211"/>
                  </a:moveTo>
                  <a:lnTo>
                    <a:pt x="68923" y="7477"/>
                  </a:lnTo>
                  <a:lnTo>
                    <a:pt x="68894" y="7201"/>
                  </a:lnTo>
                  <a:lnTo>
                    <a:pt x="67504" y="6753"/>
                  </a:lnTo>
                  <a:lnTo>
                    <a:pt x="63008" y="6830"/>
                  </a:lnTo>
                  <a:lnTo>
                    <a:pt x="61569" y="7144"/>
                  </a:lnTo>
                  <a:lnTo>
                    <a:pt x="61865" y="7668"/>
                  </a:lnTo>
                  <a:lnTo>
                    <a:pt x="63646" y="8211"/>
                  </a:lnTo>
                  <a:close/>
                  <a:moveTo>
                    <a:pt x="46987" y="14221"/>
                  </a:moveTo>
                  <a:lnTo>
                    <a:pt x="44806" y="14126"/>
                  </a:lnTo>
                  <a:lnTo>
                    <a:pt x="41624" y="16974"/>
                  </a:lnTo>
                  <a:lnTo>
                    <a:pt x="42043" y="17497"/>
                  </a:lnTo>
                  <a:lnTo>
                    <a:pt x="46987" y="14221"/>
                  </a:lnTo>
                  <a:close/>
                  <a:moveTo>
                    <a:pt x="79724" y="5153"/>
                  </a:moveTo>
                  <a:lnTo>
                    <a:pt x="78591" y="4962"/>
                  </a:lnTo>
                  <a:lnTo>
                    <a:pt x="75295" y="5915"/>
                  </a:lnTo>
                  <a:lnTo>
                    <a:pt x="75066" y="6353"/>
                  </a:lnTo>
                  <a:lnTo>
                    <a:pt x="75981" y="6677"/>
                  </a:lnTo>
                  <a:lnTo>
                    <a:pt x="79724" y="5153"/>
                  </a:lnTo>
                  <a:close/>
                  <a:moveTo>
                    <a:pt x="92221" y="0"/>
                  </a:moveTo>
                  <a:lnTo>
                    <a:pt x="90983" y="0"/>
                  </a:lnTo>
                  <a:lnTo>
                    <a:pt x="88687" y="895"/>
                  </a:lnTo>
                  <a:lnTo>
                    <a:pt x="87973" y="2086"/>
                  </a:lnTo>
                  <a:lnTo>
                    <a:pt x="90449" y="1934"/>
                  </a:lnTo>
                  <a:lnTo>
                    <a:pt x="92221" y="0"/>
                  </a:lnTo>
                  <a:close/>
                  <a:moveTo>
                    <a:pt x="38395" y="27927"/>
                  </a:moveTo>
                  <a:lnTo>
                    <a:pt x="41043" y="24784"/>
                  </a:lnTo>
                  <a:lnTo>
                    <a:pt x="41043" y="19783"/>
                  </a:lnTo>
                  <a:lnTo>
                    <a:pt x="37129" y="23870"/>
                  </a:lnTo>
                  <a:lnTo>
                    <a:pt x="36309" y="26327"/>
                  </a:lnTo>
                  <a:lnTo>
                    <a:pt x="36776" y="27061"/>
                  </a:lnTo>
                  <a:lnTo>
                    <a:pt x="38395" y="27927"/>
                  </a:lnTo>
                  <a:close/>
                  <a:moveTo>
                    <a:pt x="44987" y="30032"/>
                  </a:moveTo>
                  <a:lnTo>
                    <a:pt x="47149" y="34747"/>
                  </a:lnTo>
                  <a:lnTo>
                    <a:pt x="46892" y="37833"/>
                  </a:lnTo>
                  <a:lnTo>
                    <a:pt x="47844" y="39157"/>
                  </a:lnTo>
                  <a:lnTo>
                    <a:pt x="49263" y="38710"/>
                  </a:lnTo>
                  <a:lnTo>
                    <a:pt x="51540" y="39243"/>
                  </a:lnTo>
                  <a:lnTo>
                    <a:pt x="52292" y="40786"/>
                  </a:lnTo>
                  <a:lnTo>
                    <a:pt x="50616" y="41977"/>
                  </a:lnTo>
                  <a:lnTo>
                    <a:pt x="50406" y="43024"/>
                  </a:lnTo>
                  <a:lnTo>
                    <a:pt x="47492" y="44672"/>
                  </a:lnTo>
                  <a:lnTo>
                    <a:pt x="46491" y="43672"/>
                  </a:lnTo>
                  <a:lnTo>
                    <a:pt x="44596" y="44339"/>
                  </a:lnTo>
                  <a:lnTo>
                    <a:pt x="44987" y="46634"/>
                  </a:lnTo>
                  <a:lnTo>
                    <a:pt x="46244" y="49359"/>
                  </a:lnTo>
                  <a:lnTo>
                    <a:pt x="45396" y="52159"/>
                  </a:lnTo>
                  <a:lnTo>
                    <a:pt x="46501" y="52597"/>
                  </a:lnTo>
                  <a:lnTo>
                    <a:pt x="44482" y="55159"/>
                  </a:lnTo>
                  <a:lnTo>
                    <a:pt x="43291" y="55436"/>
                  </a:lnTo>
                  <a:lnTo>
                    <a:pt x="45053" y="57131"/>
                  </a:lnTo>
                  <a:lnTo>
                    <a:pt x="47739" y="57407"/>
                  </a:lnTo>
                  <a:lnTo>
                    <a:pt x="47463" y="55093"/>
                  </a:lnTo>
                  <a:lnTo>
                    <a:pt x="55588" y="49492"/>
                  </a:lnTo>
                  <a:lnTo>
                    <a:pt x="56407" y="47653"/>
                  </a:lnTo>
                  <a:lnTo>
                    <a:pt x="57331" y="47558"/>
                  </a:lnTo>
                  <a:lnTo>
                    <a:pt x="58969" y="45911"/>
                  </a:lnTo>
                  <a:lnTo>
                    <a:pt x="61446" y="45158"/>
                  </a:lnTo>
                  <a:lnTo>
                    <a:pt x="61446" y="44034"/>
                  </a:lnTo>
                  <a:lnTo>
                    <a:pt x="59950" y="42891"/>
                  </a:lnTo>
                  <a:lnTo>
                    <a:pt x="60045" y="38243"/>
                  </a:lnTo>
                  <a:lnTo>
                    <a:pt x="61951" y="34909"/>
                  </a:lnTo>
                  <a:lnTo>
                    <a:pt x="61331" y="34147"/>
                  </a:lnTo>
                  <a:lnTo>
                    <a:pt x="59007" y="35338"/>
                  </a:lnTo>
                  <a:lnTo>
                    <a:pt x="56731" y="34490"/>
                  </a:lnTo>
                  <a:lnTo>
                    <a:pt x="55188" y="34585"/>
                  </a:lnTo>
                  <a:lnTo>
                    <a:pt x="53645" y="32880"/>
                  </a:lnTo>
                  <a:lnTo>
                    <a:pt x="54931" y="31595"/>
                  </a:lnTo>
                  <a:lnTo>
                    <a:pt x="54931" y="27413"/>
                  </a:lnTo>
                  <a:lnTo>
                    <a:pt x="53673" y="23651"/>
                  </a:lnTo>
                  <a:close/>
                  <a:moveTo>
                    <a:pt x="102822" y="15373"/>
                  </a:moveTo>
                  <a:lnTo>
                    <a:pt x="99098" y="14564"/>
                  </a:lnTo>
                  <a:lnTo>
                    <a:pt x="96698" y="13373"/>
                  </a:lnTo>
                  <a:lnTo>
                    <a:pt x="95202" y="11221"/>
                  </a:lnTo>
                  <a:lnTo>
                    <a:pt x="92631" y="8277"/>
                  </a:lnTo>
                  <a:lnTo>
                    <a:pt x="85877" y="8582"/>
                  </a:lnTo>
                  <a:lnTo>
                    <a:pt x="80258" y="9430"/>
                  </a:lnTo>
                  <a:lnTo>
                    <a:pt x="72476" y="9792"/>
                  </a:lnTo>
                  <a:lnTo>
                    <a:pt x="67437" y="11221"/>
                  </a:lnTo>
                  <a:lnTo>
                    <a:pt x="58312" y="15983"/>
                  </a:lnTo>
                  <a:lnTo>
                    <a:pt x="56016" y="18412"/>
                  </a:lnTo>
                  <a:lnTo>
                    <a:pt x="53673" y="23641"/>
                  </a:lnTo>
                  <a:lnTo>
                    <a:pt x="54931" y="27404"/>
                  </a:lnTo>
                  <a:lnTo>
                    <a:pt x="54931" y="31585"/>
                  </a:lnTo>
                  <a:lnTo>
                    <a:pt x="53645" y="32871"/>
                  </a:lnTo>
                  <a:lnTo>
                    <a:pt x="55188" y="34576"/>
                  </a:lnTo>
                  <a:lnTo>
                    <a:pt x="56731" y="34480"/>
                  </a:lnTo>
                  <a:lnTo>
                    <a:pt x="59007" y="35328"/>
                  </a:lnTo>
                  <a:lnTo>
                    <a:pt x="61331" y="34138"/>
                  </a:lnTo>
                  <a:lnTo>
                    <a:pt x="61951" y="34900"/>
                  </a:lnTo>
                  <a:lnTo>
                    <a:pt x="60045" y="38233"/>
                  </a:lnTo>
                  <a:lnTo>
                    <a:pt x="59950" y="42882"/>
                  </a:lnTo>
                  <a:lnTo>
                    <a:pt x="61446" y="44025"/>
                  </a:lnTo>
                  <a:lnTo>
                    <a:pt x="61446" y="45148"/>
                  </a:lnTo>
                  <a:lnTo>
                    <a:pt x="58969" y="45901"/>
                  </a:lnTo>
                  <a:lnTo>
                    <a:pt x="57331" y="47549"/>
                  </a:lnTo>
                  <a:lnTo>
                    <a:pt x="56407" y="47644"/>
                  </a:lnTo>
                  <a:lnTo>
                    <a:pt x="55588" y="49482"/>
                  </a:lnTo>
                  <a:lnTo>
                    <a:pt x="47463" y="55083"/>
                  </a:lnTo>
                  <a:lnTo>
                    <a:pt x="47739" y="57398"/>
                  </a:lnTo>
                  <a:lnTo>
                    <a:pt x="45053" y="57122"/>
                  </a:lnTo>
                  <a:lnTo>
                    <a:pt x="43291" y="55426"/>
                  </a:lnTo>
                  <a:lnTo>
                    <a:pt x="44482" y="55150"/>
                  </a:lnTo>
                  <a:lnTo>
                    <a:pt x="46501" y="52587"/>
                  </a:lnTo>
                  <a:lnTo>
                    <a:pt x="45396" y="52149"/>
                  </a:lnTo>
                  <a:lnTo>
                    <a:pt x="46244" y="49349"/>
                  </a:lnTo>
                  <a:lnTo>
                    <a:pt x="44987" y="46625"/>
                  </a:lnTo>
                  <a:lnTo>
                    <a:pt x="44596" y="44329"/>
                  </a:lnTo>
                  <a:lnTo>
                    <a:pt x="46491" y="43663"/>
                  </a:lnTo>
                  <a:lnTo>
                    <a:pt x="47492" y="44663"/>
                  </a:lnTo>
                  <a:lnTo>
                    <a:pt x="50406" y="43015"/>
                  </a:lnTo>
                  <a:lnTo>
                    <a:pt x="50616" y="41967"/>
                  </a:lnTo>
                  <a:lnTo>
                    <a:pt x="52292" y="40777"/>
                  </a:lnTo>
                  <a:lnTo>
                    <a:pt x="51540" y="39234"/>
                  </a:lnTo>
                  <a:lnTo>
                    <a:pt x="49263" y="38700"/>
                  </a:lnTo>
                  <a:lnTo>
                    <a:pt x="47844" y="39148"/>
                  </a:lnTo>
                  <a:lnTo>
                    <a:pt x="46892" y="37824"/>
                  </a:lnTo>
                  <a:lnTo>
                    <a:pt x="47149" y="34738"/>
                  </a:lnTo>
                  <a:lnTo>
                    <a:pt x="44987" y="30023"/>
                  </a:lnTo>
                  <a:lnTo>
                    <a:pt x="41081" y="31975"/>
                  </a:lnTo>
                  <a:lnTo>
                    <a:pt x="39776" y="31090"/>
                  </a:lnTo>
                  <a:lnTo>
                    <a:pt x="37900" y="30509"/>
                  </a:lnTo>
                  <a:lnTo>
                    <a:pt x="36404" y="33566"/>
                  </a:lnTo>
                  <a:lnTo>
                    <a:pt x="35481" y="36319"/>
                  </a:lnTo>
                  <a:lnTo>
                    <a:pt x="32375" y="52445"/>
                  </a:lnTo>
                  <a:lnTo>
                    <a:pt x="30261" y="58274"/>
                  </a:lnTo>
                  <a:lnTo>
                    <a:pt x="27413" y="63170"/>
                  </a:lnTo>
                  <a:lnTo>
                    <a:pt x="22936" y="69152"/>
                  </a:lnTo>
                  <a:lnTo>
                    <a:pt x="20879" y="71190"/>
                  </a:lnTo>
                  <a:lnTo>
                    <a:pt x="19621" y="71961"/>
                  </a:lnTo>
                  <a:lnTo>
                    <a:pt x="18050" y="74838"/>
                  </a:lnTo>
                  <a:lnTo>
                    <a:pt x="16793" y="78286"/>
                  </a:lnTo>
                  <a:lnTo>
                    <a:pt x="15935" y="79896"/>
                  </a:lnTo>
                  <a:lnTo>
                    <a:pt x="20955" y="85820"/>
                  </a:lnTo>
                  <a:lnTo>
                    <a:pt x="21584" y="87516"/>
                  </a:lnTo>
                  <a:lnTo>
                    <a:pt x="22241" y="88506"/>
                  </a:lnTo>
                  <a:lnTo>
                    <a:pt x="17488" y="89125"/>
                  </a:lnTo>
                  <a:lnTo>
                    <a:pt x="19507" y="91040"/>
                  </a:lnTo>
                  <a:lnTo>
                    <a:pt x="22050" y="92412"/>
                  </a:lnTo>
                  <a:lnTo>
                    <a:pt x="23755" y="93069"/>
                  </a:lnTo>
                  <a:lnTo>
                    <a:pt x="24689" y="94450"/>
                  </a:lnTo>
                  <a:lnTo>
                    <a:pt x="22860" y="95088"/>
                  </a:lnTo>
                  <a:lnTo>
                    <a:pt x="21136" y="95126"/>
                  </a:lnTo>
                  <a:lnTo>
                    <a:pt x="14316" y="90049"/>
                  </a:lnTo>
                  <a:lnTo>
                    <a:pt x="10525" y="89116"/>
                  </a:lnTo>
                  <a:lnTo>
                    <a:pt x="5305" y="89411"/>
                  </a:lnTo>
                  <a:lnTo>
                    <a:pt x="3991" y="89945"/>
                  </a:lnTo>
                  <a:lnTo>
                    <a:pt x="2639" y="91488"/>
                  </a:lnTo>
                  <a:lnTo>
                    <a:pt x="4553" y="93831"/>
                  </a:lnTo>
                  <a:lnTo>
                    <a:pt x="6325" y="95212"/>
                  </a:lnTo>
                  <a:lnTo>
                    <a:pt x="9172" y="95393"/>
                  </a:lnTo>
                  <a:lnTo>
                    <a:pt x="12602" y="97126"/>
                  </a:lnTo>
                  <a:lnTo>
                    <a:pt x="17536" y="95679"/>
                  </a:lnTo>
                  <a:lnTo>
                    <a:pt x="21079" y="97460"/>
                  </a:lnTo>
                  <a:lnTo>
                    <a:pt x="23413" y="98098"/>
                  </a:lnTo>
                  <a:lnTo>
                    <a:pt x="25508" y="99165"/>
                  </a:lnTo>
                  <a:lnTo>
                    <a:pt x="27356" y="99393"/>
                  </a:lnTo>
                  <a:lnTo>
                    <a:pt x="28165" y="98917"/>
                  </a:lnTo>
                  <a:lnTo>
                    <a:pt x="27651" y="96336"/>
                  </a:lnTo>
                  <a:lnTo>
                    <a:pt x="29156" y="94955"/>
                  </a:lnTo>
                  <a:lnTo>
                    <a:pt x="30823" y="94317"/>
                  </a:lnTo>
                  <a:lnTo>
                    <a:pt x="31575" y="95441"/>
                  </a:lnTo>
                  <a:lnTo>
                    <a:pt x="33109" y="96584"/>
                  </a:lnTo>
                  <a:lnTo>
                    <a:pt x="34309" y="96593"/>
                  </a:lnTo>
                  <a:lnTo>
                    <a:pt x="37567" y="93621"/>
                  </a:lnTo>
                  <a:lnTo>
                    <a:pt x="38328" y="94212"/>
                  </a:lnTo>
                  <a:lnTo>
                    <a:pt x="39033" y="95269"/>
                  </a:lnTo>
                  <a:lnTo>
                    <a:pt x="39186" y="96117"/>
                  </a:lnTo>
                  <a:lnTo>
                    <a:pt x="39310" y="97012"/>
                  </a:lnTo>
                  <a:lnTo>
                    <a:pt x="40043" y="97384"/>
                  </a:lnTo>
                  <a:lnTo>
                    <a:pt x="42605" y="97193"/>
                  </a:lnTo>
                  <a:lnTo>
                    <a:pt x="43910" y="95583"/>
                  </a:lnTo>
                  <a:lnTo>
                    <a:pt x="44930" y="94574"/>
                  </a:lnTo>
                  <a:lnTo>
                    <a:pt x="45691" y="95260"/>
                  </a:lnTo>
                  <a:lnTo>
                    <a:pt x="46063" y="97241"/>
                  </a:lnTo>
                  <a:lnTo>
                    <a:pt x="46768" y="99822"/>
                  </a:lnTo>
                  <a:lnTo>
                    <a:pt x="49825" y="102699"/>
                  </a:lnTo>
                  <a:lnTo>
                    <a:pt x="52406" y="103518"/>
                  </a:lnTo>
                  <a:lnTo>
                    <a:pt x="55578" y="102956"/>
                  </a:lnTo>
                  <a:lnTo>
                    <a:pt x="56836" y="102441"/>
                  </a:lnTo>
                  <a:lnTo>
                    <a:pt x="57683" y="102870"/>
                  </a:lnTo>
                  <a:lnTo>
                    <a:pt x="58531" y="104394"/>
                  </a:lnTo>
                  <a:lnTo>
                    <a:pt x="60360" y="106137"/>
                  </a:lnTo>
                  <a:lnTo>
                    <a:pt x="64198" y="107366"/>
                  </a:lnTo>
                  <a:lnTo>
                    <a:pt x="65379" y="108061"/>
                  </a:lnTo>
                  <a:lnTo>
                    <a:pt x="66199" y="109233"/>
                  </a:lnTo>
                  <a:lnTo>
                    <a:pt x="65961" y="110900"/>
                  </a:lnTo>
                  <a:lnTo>
                    <a:pt x="64132" y="115043"/>
                  </a:lnTo>
                  <a:lnTo>
                    <a:pt x="63894" y="116262"/>
                  </a:lnTo>
                  <a:lnTo>
                    <a:pt x="64141" y="116672"/>
                  </a:lnTo>
                  <a:lnTo>
                    <a:pt x="63779" y="117434"/>
                  </a:lnTo>
                  <a:lnTo>
                    <a:pt x="61398" y="120205"/>
                  </a:lnTo>
                  <a:lnTo>
                    <a:pt x="61189" y="121187"/>
                  </a:lnTo>
                  <a:lnTo>
                    <a:pt x="61979" y="122777"/>
                  </a:lnTo>
                  <a:lnTo>
                    <a:pt x="62636" y="124092"/>
                  </a:lnTo>
                  <a:lnTo>
                    <a:pt x="62636" y="124092"/>
                  </a:lnTo>
                  <a:lnTo>
                    <a:pt x="66304" y="122644"/>
                  </a:lnTo>
                  <a:lnTo>
                    <a:pt x="67951" y="125025"/>
                  </a:lnTo>
                  <a:lnTo>
                    <a:pt x="70666" y="125111"/>
                  </a:lnTo>
                  <a:lnTo>
                    <a:pt x="72123" y="118586"/>
                  </a:lnTo>
                  <a:lnTo>
                    <a:pt x="71009" y="116681"/>
                  </a:lnTo>
                  <a:lnTo>
                    <a:pt x="69628" y="115710"/>
                  </a:lnTo>
                  <a:lnTo>
                    <a:pt x="68018" y="115233"/>
                  </a:lnTo>
                  <a:lnTo>
                    <a:pt x="67275" y="114328"/>
                  </a:lnTo>
                  <a:lnTo>
                    <a:pt x="67018" y="113290"/>
                  </a:lnTo>
                  <a:lnTo>
                    <a:pt x="67304" y="112652"/>
                  </a:lnTo>
                  <a:lnTo>
                    <a:pt x="69199" y="112843"/>
                  </a:lnTo>
                  <a:lnTo>
                    <a:pt x="69790" y="112166"/>
                  </a:lnTo>
                  <a:lnTo>
                    <a:pt x="74304" y="108318"/>
                  </a:lnTo>
                  <a:lnTo>
                    <a:pt x="74495" y="107575"/>
                  </a:lnTo>
                  <a:lnTo>
                    <a:pt x="73866" y="107156"/>
                  </a:lnTo>
                  <a:lnTo>
                    <a:pt x="73047" y="106937"/>
                  </a:lnTo>
                  <a:lnTo>
                    <a:pt x="72838" y="106128"/>
                  </a:lnTo>
                  <a:lnTo>
                    <a:pt x="72866" y="105061"/>
                  </a:lnTo>
                  <a:lnTo>
                    <a:pt x="75276" y="99489"/>
                  </a:lnTo>
                  <a:lnTo>
                    <a:pt x="75990" y="97107"/>
                  </a:lnTo>
                  <a:lnTo>
                    <a:pt x="76152" y="95422"/>
                  </a:lnTo>
                  <a:lnTo>
                    <a:pt x="76000" y="93755"/>
                  </a:lnTo>
                  <a:lnTo>
                    <a:pt x="74609" y="91135"/>
                  </a:lnTo>
                  <a:lnTo>
                    <a:pt x="73266" y="89040"/>
                  </a:lnTo>
                  <a:lnTo>
                    <a:pt x="73218" y="87373"/>
                  </a:lnTo>
                  <a:lnTo>
                    <a:pt x="72237" y="86496"/>
                  </a:lnTo>
                  <a:lnTo>
                    <a:pt x="69456" y="82010"/>
                  </a:lnTo>
                  <a:lnTo>
                    <a:pt x="69456" y="80277"/>
                  </a:lnTo>
                  <a:lnTo>
                    <a:pt x="71028" y="78924"/>
                  </a:lnTo>
                  <a:lnTo>
                    <a:pt x="73228" y="78067"/>
                  </a:lnTo>
                  <a:lnTo>
                    <a:pt x="73961" y="77353"/>
                  </a:lnTo>
                  <a:lnTo>
                    <a:pt x="75276" y="76905"/>
                  </a:lnTo>
                  <a:lnTo>
                    <a:pt x="78772" y="78200"/>
                  </a:lnTo>
                  <a:lnTo>
                    <a:pt x="80334" y="79324"/>
                  </a:lnTo>
                  <a:lnTo>
                    <a:pt x="80772" y="79096"/>
                  </a:lnTo>
                  <a:lnTo>
                    <a:pt x="82182" y="77876"/>
                  </a:lnTo>
                  <a:lnTo>
                    <a:pt x="84658" y="78067"/>
                  </a:lnTo>
                  <a:lnTo>
                    <a:pt x="90649" y="75610"/>
                  </a:lnTo>
                  <a:lnTo>
                    <a:pt x="91545" y="74428"/>
                  </a:lnTo>
                  <a:lnTo>
                    <a:pt x="92212" y="73171"/>
                  </a:lnTo>
                  <a:lnTo>
                    <a:pt x="92268" y="72619"/>
                  </a:lnTo>
                  <a:lnTo>
                    <a:pt x="89945" y="70190"/>
                  </a:lnTo>
                  <a:lnTo>
                    <a:pt x="89878" y="69294"/>
                  </a:lnTo>
                  <a:lnTo>
                    <a:pt x="90183" y="68285"/>
                  </a:lnTo>
                  <a:lnTo>
                    <a:pt x="90840" y="67485"/>
                  </a:lnTo>
                  <a:lnTo>
                    <a:pt x="92212" y="66942"/>
                  </a:lnTo>
                  <a:lnTo>
                    <a:pt x="93669" y="65875"/>
                  </a:lnTo>
                  <a:lnTo>
                    <a:pt x="96936" y="62846"/>
                  </a:lnTo>
                  <a:lnTo>
                    <a:pt x="98069" y="60217"/>
                  </a:lnTo>
                  <a:lnTo>
                    <a:pt x="98422" y="57360"/>
                  </a:lnTo>
                  <a:lnTo>
                    <a:pt x="98488" y="55226"/>
                  </a:lnTo>
                  <a:lnTo>
                    <a:pt x="97593" y="53530"/>
                  </a:lnTo>
                  <a:lnTo>
                    <a:pt x="96688" y="52435"/>
                  </a:lnTo>
                  <a:lnTo>
                    <a:pt x="95460" y="52607"/>
                  </a:lnTo>
                  <a:lnTo>
                    <a:pt x="93069" y="52521"/>
                  </a:lnTo>
                  <a:lnTo>
                    <a:pt x="90831" y="51568"/>
                  </a:lnTo>
                  <a:lnTo>
                    <a:pt x="89602" y="50025"/>
                  </a:lnTo>
                  <a:lnTo>
                    <a:pt x="89297" y="48673"/>
                  </a:lnTo>
                  <a:lnTo>
                    <a:pt x="89859" y="47816"/>
                  </a:lnTo>
                  <a:lnTo>
                    <a:pt x="90030" y="46768"/>
                  </a:lnTo>
                  <a:lnTo>
                    <a:pt x="89668" y="45711"/>
                  </a:lnTo>
                  <a:lnTo>
                    <a:pt x="89811" y="44825"/>
                  </a:lnTo>
                  <a:lnTo>
                    <a:pt x="90821" y="44110"/>
                  </a:lnTo>
                  <a:lnTo>
                    <a:pt x="97898" y="44129"/>
                  </a:lnTo>
                  <a:lnTo>
                    <a:pt x="98431" y="43348"/>
                  </a:lnTo>
                  <a:lnTo>
                    <a:pt x="98908" y="39234"/>
                  </a:lnTo>
                  <a:lnTo>
                    <a:pt x="100679" y="32956"/>
                  </a:lnTo>
                  <a:lnTo>
                    <a:pt x="102346" y="29451"/>
                  </a:lnTo>
                  <a:lnTo>
                    <a:pt x="102622" y="27975"/>
                  </a:lnTo>
                  <a:lnTo>
                    <a:pt x="102594" y="19641"/>
                  </a:lnTo>
                  <a:lnTo>
                    <a:pt x="102822" y="15373"/>
                  </a:lnTo>
                  <a:close/>
                  <a:moveTo>
                    <a:pt x="10182" y="85611"/>
                  </a:moveTo>
                  <a:lnTo>
                    <a:pt x="12516" y="84934"/>
                  </a:lnTo>
                  <a:lnTo>
                    <a:pt x="16050" y="87811"/>
                  </a:lnTo>
                  <a:lnTo>
                    <a:pt x="19364" y="86878"/>
                  </a:lnTo>
                  <a:lnTo>
                    <a:pt x="19164" y="86078"/>
                  </a:lnTo>
                  <a:lnTo>
                    <a:pt x="18602" y="85325"/>
                  </a:lnTo>
                  <a:lnTo>
                    <a:pt x="15992" y="82972"/>
                  </a:lnTo>
                  <a:lnTo>
                    <a:pt x="11716" y="82677"/>
                  </a:lnTo>
                  <a:lnTo>
                    <a:pt x="9296" y="83401"/>
                  </a:lnTo>
                  <a:lnTo>
                    <a:pt x="9306" y="84249"/>
                  </a:lnTo>
                  <a:lnTo>
                    <a:pt x="10182" y="85611"/>
                  </a:lnTo>
                  <a:close/>
                  <a:moveTo>
                    <a:pt x="17650" y="97717"/>
                  </a:moveTo>
                  <a:lnTo>
                    <a:pt x="14240" y="99489"/>
                  </a:lnTo>
                  <a:lnTo>
                    <a:pt x="9782" y="98870"/>
                  </a:lnTo>
                  <a:lnTo>
                    <a:pt x="6391" y="97574"/>
                  </a:lnTo>
                  <a:lnTo>
                    <a:pt x="2019" y="97822"/>
                  </a:lnTo>
                  <a:lnTo>
                    <a:pt x="0" y="98498"/>
                  </a:lnTo>
                  <a:lnTo>
                    <a:pt x="800" y="102194"/>
                  </a:lnTo>
                  <a:lnTo>
                    <a:pt x="1410" y="103365"/>
                  </a:lnTo>
                  <a:lnTo>
                    <a:pt x="2200" y="104127"/>
                  </a:lnTo>
                  <a:lnTo>
                    <a:pt x="3248" y="104280"/>
                  </a:lnTo>
                  <a:lnTo>
                    <a:pt x="4458" y="103365"/>
                  </a:lnTo>
                  <a:lnTo>
                    <a:pt x="6144" y="102403"/>
                  </a:lnTo>
                  <a:lnTo>
                    <a:pt x="8858" y="102851"/>
                  </a:lnTo>
                  <a:lnTo>
                    <a:pt x="10830" y="103737"/>
                  </a:lnTo>
                  <a:lnTo>
                    <a:pt x="11535" y="104661"/>
                  </a:lnTo>
                  <a:lnTo>
                    <a:pt x="12840" y="105537"/>
                  </a:lnTo>
                  <a:lnTo>
                    <a:pt x="14745" y="105747"/>
                  </a:lnTo>
                  <a:lnTo>
                    <a:pt x="18431" y="104070"/>
                  </a:lnTo>
                  <a:lnTo>
                    <a:pt x="21974" y="101508"/>
                  </a:lnTo>
                  <a:lnTo>
                    <a:pt x="23012" y="99727"/>
                  </a:lnTo>
                  <a:lnTo>
                    <a:pt x="23403" y="98117"/>
                  </a:lnTo>
                  <a:lnTo>
                    <a:pt x="20336" y="99222"/>
                  </a:lnTo>
                  <a:lnTo>
                    <a:pt x="17650" y="97717"/>
                  </a:lnTo>
                  <a:close/>
                </a:path>
              </a:pathLst>
            </a:custGeom>
            <a:solidFill>
              <a:schemeClr val="bg2"/>
            </a:solidFill>
            <a:ln w="3175" cap="flat">
              <a:solidFill>
                <a:srgbClr val="FFFFFF"/>
              </a:solidFill>
              <a:prstDash val="solid"/>
              <a:miter/>
            </a:ln>
          </p:spPr>
          <p:txBody>
            <a:bodyPr rtlCol="0" anchor="ctr"/>
            <a:lstStyle/>
            <a:p>
              <a:endParaRPr lang="en-GB" dirty="0"/>
            </a:p>
          </p:txBody>
        </p:sp>
        <p:sp>
          <p:nvSpPr>
            <p:cNvPr id="151" name="Freeform: Shape 150">
              <a:extLst>
                <a:ext uri="{FF2B5EF4-FFF2-40B4-BE49-F238E27FC236}">
                  <a16:creationId xmlns:a16="http://schemas.microsoft.com/office/drawing/2014/main" id="{CAA64520-6376-42E4-B398-C5206B84F569}"/>
                </a:ext>
              </a:extLst>
            </p:cNvPr>
            <p:cNvSpPr/>
            <p:nvPr/>
          </p:nvSpPr>
          <p:spPr>
            <a:xfrm>
              <a:off x="6580205" y="203200"/>
              <a:ext cx="1488658" cy="1774155"/>
            </a:xfrm>
            <a:custGeom>
              <a:avLst/>
              <a:gdLst>
                <a:gd name="connsiteX0" fmla="*/ 555689 w 695325"/>
                <a:gd name="connsiteY0" fmla="*/ 0 h 828675"/>
                <a:gd name="connsiteX1" fmla="*/ 562833 w 695325"/>
                <a:gd name="connsiteY1" fmla="*/ 3162 h 828675"/>
                <a:gd name="connsiteX2" fmla="*/ 565271 w 695325"/>
                <a:gd name="connsiteY2" fmla="*/ 3096 h 828675"/>
                <a:gd name="connsiteX3" fmla="*/ 568823 w 695325"/>
                <a:gd name="connsiteY3" fmla="*/ 8992 h 828675"/>
                <a:gd name="connsiteX4" fmla="*/ 570672 w 695325"/>
                <a:gd name="connsiteY4" fmla="*/ 8468 h 828675"/>
                <a:gd name="connsiteX5" fmla="*/ 570319 w 695325"/>
                <a:gd name="connsiteY5" fmla="*/ 12049 h 828675"/>
                <a:gd name="connsiteX6" fmla="*/ 566738 w 695325"/>
                <a:gd name="connsiteY6" fmla="*/ 13754 h 828675"/>
                <a:gd name="connsiteX7" fmla="*/ 561165 w 695325"/>
                <a:gd name="connsiteY7" fmla="*/ 14783 h 828675"/>
                <a:gd name="connsiteX8" fmla="*/ 560337 w 695325"/>
                <a:gd name="connsiteY8" fmla="*/ 15497 h 828675"/>
                <a:gd name="connsiteX9" fmla="*/ 555574 w 695325"/>
                <a:gd name="connsiteY9" fmla="*/ 14926 h 828675"/>
                <a:gd name="connsiteX10" fmla="*/ 552898 w 695325"/>
                <a:gd name="connsiteY10" fmla="*/ 10106 h 828675"/>
                <a:gd name="connsiteX11" fmla="*/ 548431 w 695325"/>
                <a:gd name="connsiteY11" fmla="*/ 8915 h 828675"/>
                <a:gd name="connsiteX12" fmla="*/ 548440 w 695325"/>
                <a:gd name="connsiteY12" fmla="*/ 7363 h 828675"/>
                <a:gd name="connsiteX13" fmla="*/ 551336 w 695325"/>
                <a:gd name="connsiteY13" fmla="*/ 3705 h 828675"/>
                <a:gd name="connsiteX14" fmla="*/ 555689 w 695325"/>
                <a:gd name="connsiteY14" fmla="*/ 0 h 828675"/>
                <a:gd name="connsiteX15" fmla="*/ 696926 w 695325"/>
                <a:gd name="connsiteY15" fmla="*/ 108566 h 828675"/>
                <a:gd name="connsiteX16" fmla="*/ 698382 w 695325"/>
                <a:gd name="connsiteY16" fmla="*/ 118710 h 828675"/>
                <a:gd name="connsiteX17" fmla="*/ 698335 w 695325"/>
                <a:gd name="connsiteY17" fmla="*/ 122234 h 828675"/>
                <a:gd name="connsiteX18" fmla="*/ 697649 w 695325"/>
                <a:gd name="connsiteY18" fmla="*/ 125644 h 828675"/>
                <a:gd name="connsiteX19" fmla="*/ 696687 w 695325"/>
                <a:gd name="connsiteY19" fmla="*/ 127387 h 828675"/>
                <a:gd name="connsiteX20" fmla="*/ 694773 w 695325"/>
                <a:gd name="connsiteY20" fmla="*/ 128149 h 828675"/>
                <a:gd name="connsiteX21" fmla="*/ 690134 w 695325"/>
                <a:gd name="connsiteY21" fmla="*/ 127845 h 828675"/>
                <a:gd name="connsiteX22" fmla="*/ 683838 w 695325"/>
                <a:gd name="connsiteY22" fmla="*/ 123854 h 828675"/>
                <a:gd name="connsiteX23" fmla="*/ 679771 w 695325"/>
                <a:gd name="connsiteY23" fmla="*/ 120091 h 828675"/>
                <a:gd name="connsiteX24" fmla="*/ 678504 w 695325"/>
                <a:gd name="connsiteY24" fmla="*/ 119929 h 828675"/>
                <a:gd name="connsiteX25" fmla="*/ 677952 w 695325"/>
                <a:gd name="connsiteY25" fmla="*/ 120386 h 828675"/>
                <a:gd name="connsiteX26" fmla="*/ 678942 w 695325"/>
                <a:gd name="connsiteY26" fmla="*/ 124158 h 828675"/>
                <a:gd name="connsiteX27" fmla="*/ 678675 w 695325"/>
                <a:gd name="connsiteY27" fmla="*/ 127054 h 828675"/>
                <a:gd name="connsiteX28" fmla="*/ 678066 w 695325"/>
                <a:gd name="connsiteY28" fmla="*/ 130197 h 828675"/>
                <a:gd name="connsiteX29" fmla="*/ 677209 w 695325"/>
                <a:gd name="connsiteY29" fmla="*/ 133045 h 828675"/>
                <a:gd name="connsiteX30" fmla="*/ 676018 w 695325"/>
                <a:gd name="connsiteY30" fmla="*/ 135426 h 828675"/>
                <a:gd name="connsiteX31" fmla="*/ 673522 w 695325"/>
                <a:gd name="connsiteY31" fmla="*/ 138493 h 828675"/>
                <a:gd name="connsiteX32" fmla="*/ 669207 w 695325"/>
                <a:gd name="connsiteY32" fmla="*/ 140913 h 828675"/>
                <a:gd name="connsiteX33" fmla="*/ 657330 w 695325"/>
                <a:gd name="connsiteY33" fmla="*/ 145628 h 828675"/>
                <a:gd name="connsiteX34" fmla="*/ 656387 w 695325"/>
                <a:gd name="connsiteY34" fmla="*/ 147704 h 828675"/>
                <a:gd name="connsiteX35" fmla="*/ 652558 w 695325"/>
                <a:gd name="connsiteY35" fmla="*/ 160753 h 828675"/>
                <a:gd name="connsiteX36" fmla="*/ 651520 w 695325"/>
                <a:gd name="connsiteY36" fmla="*/ 162658 h 828675"/>
                <a:gd name="connsiteX37" fmla="*/ 650120 w 695325"/>
                <a:gd name="connsiteY37" fmla="*/ 164268 h 828675"/>
                <a:gd name="connsiteX38" fmla="*/ 646033 w 695325"/>
                <a:gd name="connsiteY38" fmla="*/ 166354 h 828675"/>
                <a:gd name="connsiteX39" fmla="*/ 644052 w 695325"/>
                <a:gd name="connsiteY39" fmla="*/ 163478 h 828675"/>
                <a:gd name="connsiteX40" fmla="*/ 642471 w 695325"/>
                <a:gd name="connsiteY40" fmla="*/ 159106 h 828675"/>
                <a:gd name="connsiteX41" fmla="*/ 642833 w 695325"/>
                <a:gd name="connsiteY41" fmla="*/ 154762 h 828675"/>
                <a:gd name="connsiteX42" fmla="*/ 647605 w 695325"/>
                <a:gd name="connsiteY42" fmla="*/ 146399 h 828675"/>
                <a:gd name="connsiteX43" fmla="*/ 652072 w 695325"/>
                <a:gd name="connsiteY43" fmla="*/ 140446 h 828675"/>
                <a:gd name="connsiteX44" fmla="*/ 653329 w 695325"/>
                <a:gd name="connsiteY44" fmla="*/ 138379 h 828675"/>
                <a:gd name="connsiteX45" fmla="*/ 655863 w 695325"/>
                <a:gd name="connsiteY45" fmla="*/ 132369 h 828675"/>
                <a:gd name="connsiteX46" fmla="*/ 650739 w 695325"/>
                <a:gd name="connsiteY46" fmla="*/ 117186 h 828675"/>
                <a:gd name="connsiteX47" fmla="*/ 641614 w 695325"/>
                <a:gd name="connsiteY47" fmla="*/ 112566 h 828675"/>
                <a:gd name="connsiteX48" fmla="*/ 631222 w 695325"/>
                <a:gd name="connsiteY48" fmla="*/ 105508 h 828675"/>
                <a:gd name="connsiteX49" fmla="*/ 627412 w 695325"/>
                <a:gd name="connsiteY49" fmla="*/ 101737 h 828675"/>
                <a:gd name="connsiteX50" fmla="*/ 621478 w 695325"/>
                <a:gd name="connsiteY50" fmla="*/ 93936 h 828675"/>
                <a:gd name="connsiteX51" fmla="*/ 617277 w 695325"/>
                <a:gd name="connsiteY51" fmla="*/ 86906 h 828675"/>
                <a:gd name="connsiteX52" fmla="*/ 613486 w 695325"/>
                <a:gd name="connsiteY52" fmla="*/ 86658 h 828675"/>
                <a:gd name="connsiteX53" fmla="*/ 609315 w 695325"/>
                <a:gd name="connsiteY53" fmla="*/ 88430 h 828675"/>
                <a:gd name="connsiteX54" fmla="*/ 602799 w 695325"/>
                <a:gd name="connsiteY54" fmla="*/ 94850 h 828675"/>
                <a:gd name="connsiteX55" fmla="*/ 598999 w 695325"/>
                <a:gd name="connsiteY55" fmla="*/ 98069 h 828675"/>
                <a:gd name="connsiteX56" fmla="*/ 596903 w 695325"/>
                <a:gd name="connsiteY56" fmla="*/ 99022 h 828675"/>
                <a:gd name="connsiteX57" fmla="*/ 596399 w 695325"/>
                <a:gd name="connsiteY57" fmla="*/ 99165 h 828675"/>
                <a:gd name="connsiteX58" fmla="*/ 591731 w 695325"/>
                <a:gd name="connsiteY58" fmla="*/ 97346 h 828675"/>
                <a:gd name="connsiteX59" fmla="*/ 586550 w 695325"/>
                <a:gd name="connsiteY59" fmla="*/ 96964 h 828675"/>
                <a:gd name="connsiteX60" fmla="*/ 582378 w 695325"/>
                <a:gd name="connsiteY60" fmla="*/ 97488 h 828675"/>
                <a:gd name="connsiteX61" fmla="*/ 580806 w 695325"/>
                <a:gd name="connsiteY61" fmla="*/ 98365 h 828675"/>
                <a:gd name="connsiteX62" fmla="*/ 574996 w 695325"/>
                <a:gd name="connsiteY62" fmla="*/ 108690 h 828675"/>
                <a:gd name="connsiteX63" fmla="*/ 570929 w 695325"/>
                <a:gd name="connsiteY63" fmla="*/ 113871 h 828675"/>
                <a:gd name="connsiteX64" fmla="*/ 568690 w 695325"/>
                <a:gd name="connsiteY64" fmla="*/ 115653 h 828675"/>
                <a:gd name="connsiteX65" fmla="*/ 567061 w 695325"/>
                <a:gd name="connsiteY65" fmla="*/ 118643 h 828675"/>
                <a:gd name="connsiteX66" fmla="*/ 565728 w 695325"/>
                <a:gd name="connsiteY66" fmla="*/ 123558 h 828675"/>
                <a:gd name="connsiteX67" fmla="*/ 562746 w 695325"/>
                <a:gd name="connsiteY67" fmla="*/ 140475 h 828675"/>
                <a:gd name="connsiteX68" fmla="*/ 560527 w 695325"/>
                <a:gd name="connsiteY68" fmla="*/ 146818 h 828675"/>
                <a:gd name="connsiteX69" fmla="*/ 560032 w 695325"/>
                <a:gd name="connsiteY69" fmla="*/ 150685 h 828675"/>
                <a:gd name="connsiteX70" fmla="*/ 560556 w 695325"/>
                <a:gd name="connsiteY70" fmla="*/ 162344 h 828675"/>
                <a:gd name="connsiteX71" fmla="*/ 560022 w 695325"/>
                <a:gd name="connsiteY71" fmla="*/ 168764 h 828675"/>
                <a:gd name="connsiteX72" fmla="*/ 557308 w 695325"/>
                <a:gd name="connsiteY72" fmla="*/ 174041 h 828675"/>
                <a:gd name="connsiteX73" fmla="*/ 555393 w 695325"/>
                <a:gd name="connsiteY73" fmla="*/ 176412 h 828675"/>
                <a:gd name="connsiteX74" fmla="*/ 552869 w 695325"/>
                <a:gd name="connsiteY74" fmla="*/ 176898 h 828675"/>
                <a:gd name="connsiteX75" fmla="*/ 549564 w 695325"/>
                <a:gd name="connsiteY75" fmla="*/ 178241 h 828675"/>
                <a:gd name="connsiteX76" fmla="*/ 546678 w 695325"/>
                <a:gd name="connsiteY76" fmla="*/ 181280 h 828675"/>
                <a:gd name="connsiteX77" fmla="*/ 544639 w 695325"/>
                <a:gd name="connsiteY77" fmla="*/ 185423 h 828675"/>
                <a:gd name="connsiteX78" fmla="*/ 542344 w 695325"/>
                <a:gd name="connsiteY78" fmla="*/ 194672 h 828675"/>
                <a:gd name="connsiteX79" fmla="*/ 538458 w 695325"/>
                <a:gd name="connsiteY79" fmla="*/ 198063 h 828675"/>
                <a:gd name="connsiteX80" fmla="*/ 534743 w 695325"/>
                <a:gd name="connsiteY80" fmla="*/ 197091 h 828675"/>
                <a:gd name="connsiteX81" fmla="*/ 532095 w 695325"/>
                <a:gd name="connsiteY81" fmla="*/ 193700 h 828675"/>
                <a:gd name="connsiteX82" fmla="*/ 526409 w 695325"/>
                <a:gd name="connsiteY82" fmla="*/ 191071 h 828675"/>
                <a:gd name="connsiteX83" fmla="*/ 522170 w 695325"/>
                <a:gd name="connsiteY83" fmla="*/ 189395 h 828675"/>
                <a:gd name="connsiteX84" fmla="*/ 517417 w 695325"/>
                <a:gd name="connsiteY84" fmla="*/ 185757 h 828675"/>
                <a:gd name="connsiteX85" fmla="*/ 513226 w 695325"/>
                <a:gd name="connsiteY85" fmla="*/ 182985 h 828675"/>
                <a:gd name="connsiteX86" fmla="*/ 509397 w 695325"/>
                <a:gd name="connsiteY86" fmla="*/ 182432 h 828675"/>
                <a:gd name="connsiteX87" fmla="*/ 507216 w 695325"/>
                <a:gd name="connsiteY87" fmla="*/ 185947 h 828675"/>
                <a:gd name="connsiteX88" fmla="*/ 505463 w 695325"/>
                <a:gd name="connsiteY88" fmla="*/ 189224 h 828675"/>
                <a:gd name="connsiteX89" fmla="*/ 498929 w 695325"/>
                <a:gd name="connsiteY89" fmla="*/ 191881 h 828675"/>
                <a:gd name="connsiteX90" fmla="*/ 495224 w 695325"/>
                <a:gd name="connsiteY90" fmla="*/ 193986 h 828675"/>
                <a:gd name="connsiteX91" fmla="*/ 490424 w 695325"/>
                <a:gd name="connsiteY91" fmla="*/ 194453 h 828675"/>
                <a:gd name="connsiteX92" fmla="*/ 488480 w 695325"/>
                <a:gd name="connsiteY92" fmla="*/ 192119 h 828675"/>
                <a:gd name="connsiteX93" fmla="*/ 481508 w 695325"/>
                <a:gd name="connsiteY93" fmla="*/ 190576 h 828675"/>
                <a:gd name="connsiteX94" fmla="*/ 473212 w 695325"/>
                <a:gd name="connsiteY94" fmla="*/ 188747 h 828675"/>
                <a:gd name="connsiteX95" fmla="*/ 470811 w 695325"/>
                <a:gd name="connsiteY95" fmla="*/ 188766 h 828675"/>
                <a:gd name="connsiteX96" fmla="*/ 470059 w 695325"/>
                <a:gd name="connsiteY96" fmla="*/ 184585 h 828675"/>
                <a:gd name="connsiteX97" fmla="*/ 467849 w 695325"/>
                <a:gd name="connsiteY97" fmla="*/ 178727 h 828675"/>
                <a:gd name="connsiteX98" fmla="*/ 461953 w 695325"/>
                <a:gd name="connsiteY98" fmla="*/ 168554 h 828675"/>
                <a:gd name="connsiteX99" fmla="*/ 459543 w 695325"/>
                <a:gd name="connsiteY99" fmla="*/ 164954 h 828675"/>
                <a:gd name="connsiteX100" fmla="*/ 455000 w 695325"/>
                <a:gd name="connsiteY100" fmla="*/ 156467 h 828675"/>
                <a:gd name="connsiteX101" fmla="*/ 449713 w 695325"/>
                <a:gd name="connsiteY101" fmla="*/ 147723 h 828675"/>
                <a:gd name="connsiteX102" fmla="*/ 448961 w 695325"/>
                <a:gd name="connsiteY102" fmla="*/ 147504 h 828675"/>
                <a:gd name="connsiteX103" fmla="*/ 445418 w 695325"/>
                <a:gd name="connsiteY103" fmla="*/ 147209 h 828675"/>
                <a:gd name="connsiteX104" fmla="*/ 440227 w 695325"/>
                <a:gd name="connsiteY104" fmla="*/ 147495 h 828675"/>
                <a:gd name="connsiteX105" fmla="*/ 436931 w 695325"/>
                <a:gd name="connsiteY105" fmla="*/ 149485 h 828675"/>
                <a:gd name="connsiteX106" fmla="*/ 434854 w 695325"/>
                <a:gd name="connsiteY106" fmla="*/ 151981 h 828675"/>
                <a:gd name="connsiteX107" fmla="*/ 434493 w 695325"/>
                <a:gd name="connsiteY107" fmla="*/ 154057 h 828675"/>
                <a:gd name="connsiteX108" fmla="*/ 436502 w 695325"/>
                <a:gd name="connsiteY108" fmla="*/ 161982 h 828675"/>
                <a:gd name="connsiteX109" fmla="*/ 435883 w 695325"/>
                <a:gd name="connsiteY109" fmla="*/ 163954 h 828675"/>
                <a:gd name="connsiteX110" fmla="*/ 434845 w 695325"/>
                <a:gd name="connsiteY110" fmla="*/ 164906 h 828675"/>
                <a:gd name="connsiteX111" fmla="*/ 430130 w 695325"/>
                <a:gd name="connsiteY111" fmla="*/ 162687 h 828675"/>
                <a:gd name="connsiteX112" fmla="*/ 424425 w 695325"/>
                <a:gd name="connsiteY112" fmla="*/ 162839 h 828675"/>
                <a:gd name="connsiteX113" fmla="*/ 422986 w 695325"/>
                <a:gd name="connsiteY113" fmla="*/ 165278 h 828675"/>
                <a:gd name="connsiteX114" fmla="*/ 419510 w 695325"/>
                <a:gd name="connsiteY114" fmla="*/ 165545 h 828675"/>
                <a:gd name="connsiteX115" fmla="*/ 409480 w 695325"/>
                <a:gd name="connsiteY115" fmla="*/ 166468 h 828675"/>
                <a:gd name="connsiteX116" fmla="*/ 413909 w 695325"/>
                <a:gd name="connsiteY116" fmla="*/ 172907 h 828675"/>
                <a:gd name="connsiteX117" fmla="*/ 415376 w 695325"/>
                <a:gd name="connsiteY117" fmla="*/ 175489 h 828675"/>
                <a:gd name="connsiteX118" fmla="*/ 415671 w 695325"/>
                <a:gd name="connsiteY118" fmla="*/ 179260 h 828675"/>
                <a:gd name="connsiteX119" fmla="*/ 414900 w 695325"/>
                <a:gd name="connsiteY119" fmla="*/ 186252 h 828675"/>
                <a:gd name="connsiteX120" fmla="*/ 412775 w 695325"/>
                <a:gd name="connsiteY120" fmla="*/ 192205 h 828675"/>
                <a:gd name="connsiteX121" fmla="*/ 410299 w 695325"/>
                <a:gd name="connsiteY121" fmla="*/ 197034 h 828675"/>
                <a:gd name="connsiteX122" fmla="*/ 405527 w 695325"/>
                <a:gd name="connsiteY122" fmla="*/ 201806 h 828675"/>
                <a:gd name="connsiteX123" fmla="*/ 412775 w 695325"/>
                <a:gd name="connsiteY123" fmla="*/ 206512 h 828675"/>
                <a:gd name="connsiteX124" fmla="*/ 407851 w 695325"/>
                <a:gd name="connsiteY124" fmla="*/ 212846 h 828675"/>
                <a:gd name="connsiteX125" fmla="*/ 405546 w 695325"/>
                <a:gd name="connsiteY125" fmla="*/ 215303 h 828675"/>
                <a:gd name="connsiteX126" fmla="*/ 402879 w 695325"/>
                <a:gd name="connsiteY126" fmla="*/ 214884 h 828675"/>
                <a:gd name="connsiteX127" fmla="*/ 398107 w 695325"/>
                <a:gd name="connsiteY127" fmla="*/ 212703 h 828675"/>
                <a:gd name="connsiteX128" fmla="*/ 386553 w 695325"/>
                <a:gd name="connsiteY128" fmla="*/ 207407 h 828675"/>
                <a:gd name="connsiteX129" fmla="*/ 381038 w 695325"/>
                <a:gd name="connsiteY129" fmla="*/ 205416 h 828675"/>
                <a:gd name="connsiteX130" fmla="*/ 376104 w 695325"/>
                <a:gd name="connsiteY130" fmla="*/ 204807 h 828675"/>
                <a:gd name="connsiteX131" fmla="*/ 373475 w 695325"/>
                <a:gd name="connsiteY131" fmla="*/ 204883 h 828675"/>
                <a:gd name="connsiteX132" fmla="*/ 363017 w 695325"/>
                <a:gd name="connsiteY132" fmla="*/ 200330 h 828675"/>
                <a:gd name="connsiteX133" fmla="*/ 360998 w 695325"/>
                <a:gd name="connsiteY133" fmla="*/ 200835 h 828675"/>
                <a:gd name="connsiteX134" fmla="*/ 357244 w 695325"/>
                <a:gd name="connsiteY134" fmla="*/ 202806 h 828675"/>
                <a:gd name="connsiteX135" fmla="*/ 356826 w 695325"/>
                <a:gd name="connsiteY135" fmla="*/ 207226 h 828675"/>
                <a:gd name="connsiteX136" fmla="*/ 357064 w 695325"/>
                <a:gd name="connsiteY136" fmla="*/ 218170 h 828675"/>
                <a:gd name="connsiteX137" fmla="*/ 357616 w 695325"/>
                <a:gd name="connsiteY137" fmla="*/ 226552 h 828675"/>
                <a:gd name="connsiteX138" fmla="*/ 356235 w 695325"/>
                <a:gd name="connsiteY138" fmla="*/ 231372 h 828675"/>
                <a:gd name="connsiteX139" fmla="*/ 354854 w 695325"/>
                <a:gd name="connsiteY139" fmla="*/ 234639 h 828675"/>
                <a:gd name="connsiteX140" fmla="*/ 350672 w 695325"/>
                <a:gd name="connsiteY140" fmla="*/ 243411 h 828675"/>
                <a:gd name="connsiteX141" fmla="*/ 341262 w 695325"/>
                <a:gd name="connsiteY141" fmla="*/ 237449 h 828675"/>
                <a:gd name="connsiteX142" fmla="*/ 334842 w 695325"/>
                <a:gd name="connsiteY142" fmla="*/ 233486 h 828675"/>
                <a:gd name="connsiteX143" fmla="*/ 330718 w 695325"/>
                <a:gd name="connsiteY143" fmla="*/ 238754 h 828675"/>
                <a:gd name="connsiteX144" fmla="*/ 320383 w 695325"/>
                <a:gd name="connsiteY144" fmla="*/ 248374 h 828675"/>
                <a:gd name="connsiteX145" fmla="*/ 315087 w 695325"/>
                <a:gd name="connsiteY145" fmla="*/ 267195 h 828675"/>
                <a:gd name="connsiteX146" fmla="*/ 314783 w 695325"/>
                <a:gd name="connsiteY146" fmla="*/ 267805 h 828675"/>
                <a:gd name="connsiteX147" fmla="*/ 311648 w 695325"/>
                <a:gd name="connsiteY147" fmla="*/ 272558 h 828675"/>
                <a:gd name="connsiteX148" fmla="*/ 307639 w 695325"/>
                <a:gd name="connsiteY148" fmla="*/ 274739 h 828675"/>
                <a:gd name="connsiteX149" fmla="*/ 304600 w 695325"/>
                <a:gd name="connsiteY149" fmla="*/ 275815 h 828675"/>
                <a:gd name="connsiteX150" fmla="*/ 302829 w 695325"/>
                <a:gd name="connsiteY150" fmla="*/ 281349 h 828675"/>
                <a:gd name="connsiteX151" fmla="*/ 306953 w 695325"/>
                <a:gd name="connsiteY151" fmla="*/ 289246 h 828675"/>
                <a:gd name="connsiteX152" fmla="*/ 309067 w 695325"/>
                <a:gd name="connsiteY152" fmla="*/ 293399 h 828675"/>
                <a:gd name="connsiteX153" fmla="*/ 311039 w 695325"/>
                <a:gd name="connsiteY153" fmla="*/ 300085 h 828675"/>
                <a:gd name="connsiteX154" fmla="*/ 310677 w 695325"/>
                <a:gd name="connsiteY154" fmla="*/ 304324 h 828675"/>
                <a:gd name="connsiteX155" fmla="*/ 310220 w 695325"/>
                <a:gd name="connsiteY155" fmla="*/ 306953 h 828675"/>
                <a:gd name="connsiteX156" fmla="*/ 305791 w 695325"/>
                <a:gd name="connsiteY156" fmla="*/ 312325 h 828675"/>
                <a:gd name="connsiteX157" fmla="*/ 296342 w 695325"/>
                <a:gd name="connsiteY157" fmla="*/ 326431 h 828675"/>
                <a:gd name="connsiteX158" fmla="*/ 287598 w 695325"/>
                <a:gd name="connsiteY158" fmla="*/ 341043 h 828675"/>
                <a:gd name="connsiteX159" fmla="*/ 284016 w 695325"/>
                <a:gd name="connsiteY159" fmla="*/ 345215 h 828675"/>
                <a:gd name="connsiteX160" fmla="*/ 285636 w 695325"/>
                <a:gd name="connsiteY160" fmla="*/ 357483 h 828675"/>
                <a:gd name="connsiteX161" fmla="*/ 282730 w 695325"/>
                <a:gd name="connsiteY161" fmla="*/ 361064 h 828675"/>
                <a:gd name="connsiteX162" fmla="*/ 276806 w 695325"/>
                <a:gd name="connsiteY162" fmla="*/ 365103 h 828675"/>
                <a:gd name="connsiteX163" fmla="*/ 273777 w 695325"/>
                <a:gd name="connsiteY163" fmla="*/ 366655 h 828675"/>
                <a:gd name="connsiteX164" fmla="*/ 270520 w 695325"/>
                <a:gd name="connsiteY164" fmla="*/ 367570 h 828675"/>
                <a:gd name="connsiteX165" fmla="*/ 260499 w 695325"/>
                <a:gd name="connsiteY165" fmla="*/ 369180 h 828675"/>
                <a:gd name="connsiteX166" fmla="*/ 262281 w 695325"/>
                <a:gd name="connsiteY166" fmla="*/ 382134 h 828675"/>
                <a:gd name="connsiteX167" fmla="*/ 262957 w 695325"/>
                <a:gd name="connsiteY167" fmla="*/ 387839 h 828675"/>
                <a:gd name="connsiteX168" fmla="*/ 262947 w 695325"/>
                <a:gd name="connsiteY168" fmla="*/ 391211 h 828675"/>
                <a:gd name="connsiteX169" fmla="*/ 261909 w 695325"/>
                <a:gd name="connsiteY169" fmla="*/ 394497 h 828675"/>
                <a:gd name="connsiteX170" fmla="*/ 260671 w 695325"/>
                <a:gd name="connsiteY170" fmla="*/ 400755 h 828675"/>
                <a:gd name="connsiteX171" fmla="*/ 258804 w 695325"/>
                <a:gd name="connsiteY171" fmla="*/ 422948 h 828675"/>
                <a:gd name="connsiteX172" fmla="*/ 257375 w 695325"/>
                <a:gd name="connsiteY172" fmla="*/ 425320 h 828675"/>
                <a:gd name="connsiteX173" fmla="*/ 255404 w 695325"/>
                <a:gd name="connsiteY173" fmla="*/ 431273 h 828675"/>
                <a:gd name="connsiteX174" fmla="*/ 249060 w 695325"/>
                <a:gd name="connsiteY174" fmla="*/ 445494 h 828675"/>
                <a:gd name="connsiteX175" fmla="*/ 243973 w 695325"/>
                <a:gd name="connsiteY175" fmla="*/ 454885 h 828675"/>
                <a:gd name="connsiteX176" fmla="*/ 236630 w 695325"/>
                <a:gd name="connsiteY176" fmla="*/ 468325 h 828675"/>
                <a:gd name="connsiteX177" fmla="*/ 242602 w 695325"/>
                <a:gd name="connsiteY177" fmla="*/ 472545 h 828675"/>
                <a:gd name="connsiteX178" fmla="*/ 248050 w 695325"/>
                <a:gd name="connsiteY178" fmla="*/ 475621 h 828675"/>
                <a:gd name="connsiteX179" fmla="*/ 249184 w 695325"/>
                <a:gd name="connsiteY179" fmla="*/ 480336 h 828675"/>
                <a:gd name="connsiteX180" fmla="*/ 249936 w 695325"/>
                <a:gd name="connsiteY180" fmla="*/ 488185 h 828675"/>
                <a:gd name="connsiteX181" fmla="*/ 249755 w 695325"/>
                <a:gd name="connsiteY181" fmla="*/ 493509 h 828675"/>
                <a:gd name="connsiteX182" fmla="*/ 247669 w 695325"/>
                <a:gd name="connsiteY182" fmla="*/ 498281 h 828675"/>
                <a:gd name="connsiteX183" fmla="*/ 246050 w 695325"/>
                <a:gd name="connsiteY183" fmla="*/ 501625 h 828675"/>
                <a:gd name="connsiteX184" fmla="*/ 244916 w 695325"/>
                <a:gd name="connsiteY184" fmla="*/ 503253 h 828675"/>
                <a:gd name="connsiteX185" fmla="*/ 237173 w 695325"/>
                <a:gd name="connsiteY185" fmla="*/ 501634 h 828675"/>
                <a:gd name="connsiteX186" fmla="*/ 227248 w 695325"/>
                <a:gd name="connsiteY186" fmla="*/ 499548 h 828675"/>
                <a:gd name="connsiteX187" fmla="*/ 224676 w 695325"/>
                <a:gd name="connsiteY187" fmla="*/ 499529 h 828675"/>
                <a:gd name="connsiteX188" fmla="*/ 218904 w 695325"/>
                <a:gd name="connsiteY188" fmla="*/ 501034 h 828675"/>
                <a:gd name="connsiteX189" fmla="*/ 213693 w 695325"/>
                <a:gd name="connsiteY189" fmla="*/ 504111 h 828675"/>
                <a:gd name="connsiteX190" fmla="*/ 210950 w 695325"/>
                <a:gd name="connsiteY190" fmla="*/ 506701 h 828675"/>
                <a:gd name="connsiteX191" fmla="*/ 210217 w 695325"/>
                <a:gd name="connsiteY191" fmla="*/ 507730 h 828675"/>
                <a:gd name="connsiteX192" fmla="*/ 206750 w 695325"/>
                <a:gd name="connsiteY192" fmla="*/ 513617 h 828675"/>
                <a:gd name="connsiteX193" fmla="*/ 200578 w 695325"/>
                <a:gd name="connsiteY193" fmla="*/ 524018 h 828675"/>
                <a:gd name="connsiteX194" fmla="*/ 197196 w 695325"/>
                <a:gd name="connsiteY194" fmla="*/ 528542 h 828675"/>
                <a:gd name="connsiteX195" fmla="*/ 198187 w 695325"/>
                <a:gd name="connsiteY195" fmla="*/ 534762 h 828675"/>
                <a:gd name="connsiteX196" fmla="*/ 192510 w 695325"/>
                <a:gd name="connsiteY196" fmla="*/ 546716 h 828675"/>
                <a:gd name="connsiteX197" fmla="*/ 196225 w 695325"/>
                <a:gd name="connsiteY197" fmla="*/ 558698 h 828675"/>
                <a:gd name="connsiteX198" fmla="*/ 196387 w 695325"/>
                <a:gd name="connsiteY198" fmla="*/ 559098 h 828675"/>
                <a:gd name="connsiteX199" fmla="*/ 198358 w 695325"/>
                <a:gd name="connsiteY199" fmla="*/ 563918 h 828675"/>
                <a:gd name="connsiteX200" fmla="*/ 196301 w 695325"/>
                <a:gd name="connsiteY200" fmla="*/ 567023 h 828675"/>
                <a:gd name="connsiteX201" fmla="*/ 195434 w 695325"/>
                <a:gd name="connsiteY201" fmla="*/ 568690 h 828675"/>
                <a:gd name="connsiteX202" fmla="*/ 195729 w 695325"/>
                <a:gd name="connsiteY202" fmla="*/ 574167 h 828675"/>
                <a:gd name="connsiteX203" fmla="*/ 196272 w 695325"/>
                <a:gd name="connsiteY203" fmla="*/ 580273 h 828675"/>
                <a:gd name="connsiteX204" fmla="*/ 195796 w 695325"/>
                <a:gd name="connsiteY204" fmla="*/ 583844 h 828675"/>
                <a:gd name="connsiteX205" fmla="*/ 195596 w 695325"/>
                <a:gd name="connsiteY205" fmla="*/ 587797 h 828675"/>
                <a:gd name="connsiteX206" fmla="*/ 200644 w 695325"/>
                <a:gd name="connsiteY206" fmla="*/ 605466 h 828675"/>
                <a:gd name="connsiteX207" fmla="*/ 200587 w 695325"/>
                <a:gd name="connsiteY207" fmla="*/ 609581 h 828675"/>
                <a:gd name="connsiteX208" fmla="*/ 200340 w 695325"/>
                <a:gd name="connsiteY208" fmla="*/ 612229 h 828675"/>
                <a:gd name="connsiteX209" fmla="*/ 198777 w 695325"/>
                <a:gd name="connsiteY209" fmla="*/ 623097 h 828675"/>
                <a:gd name="connsiteX210" fmla="*/ 196682 w 695325"/>
                <a:gd name="connsiteY210" fmla="*/ 637585 h 828675"/>
                <a:gd name="connsiteX211" fmla="*/ 200340 w 695325"/>
                <a:gd name="connsiteY211" fmla="*/ 641366 h 828675"/>
                <a:gd name="connsiteX212" fmla="*/ 205540 w 695325"/>
                <a:gd name="connsiteY212" fmla="*/ 645881 h 828675"/>
                <a:gd name="connsiteX213" fmla="*/ 208464 w 695325"/>
                <a:gd name="connsiteY213" fmla="*/ 647662 h 828675"/>
                <a:gd name="connsiteX214" fmla="*/ 212779 w 695325"/>
                <a:gd name="connsiteY214" fmla="*/ 653015 h 828675"/>
                <a:gd name="connsiteX215" fmla="*/ 216075 w 695325"/>
                <a:gd name="connsiteY215" fmla="*/ 658225 h 828675"/>
                <a:gd name="connsiteX216" fmla="*/ 215617 w 695325"/>
                <a:gd name="connsiteY216" fmla="*/ 661673 h 828675"/>
                <a:gd name="connsiteX217" fmla="*/ 214665 w 695325"/>
                <a:gd name="connsiteY217" fmla="*/ 665474 h 828675"/>
                <a:gd name="connsiteX218" fmla="*/ 213284 w 695325"/>
                <a:gd name="connsiteY218" fmla="*/ 668122 h 828675"/>
                <a:gd name="connsiteX219" fmla="*/ 211979 w 695325"/>
                <a:gd name="connsiteY219" fmla="*/ 671751 h 828675"/>
                <a:gd name="connsiteX220" fmla="*/ 211398 w 695325"/>
                <a:gd name="connsiteY220" fmla="*/ 674427 h 828675"/>
                <a:gd name="connsiteX221" fmla="*/ 210788 w 695325"/>
                <a:gd name="connsiteY221" fmla="*/ 675142 h 828675"/>
                <a:gd name="connsiteX222" fmla="*/ 205026 w 695325"/>
                <a:gd name="connsiteY222" fmla="*/ 675437 h 828675"/>
                <a:gd name="connsiteX223" fmla="*/ 201987 w 695325"/>
                <a:gd name="connsiteY223" fmla="*/ 676447 h 828675"/>
                <a:gd name="connsiteX224" fmla="*/ 200396 w 695325"/>
                <a:gd name="connsiteY224" fmla="*/ 677580 h 828675"/>
                <a:gd name="connsiteX225" fmla="*/ 200939 w 695325"/>
                <a:gd name="connsiteY225" fmla="*/ 683657 h 828675"/>
                <a:gd name="connsiteX226" fmla="*/ 204435 w 695325"/>
                <a:gd name="connsiteY226" fmla="*/ 694735 h 828675"/>
                <a:gd name="connsiteX227" fmla="*/ 207340 w 695325"/>
                <a:gd name="connsiteY227" fmla="*/ 702564 h 828675"/>
                <a:gd name="connsiteX228" fmla="*/ 208274 w 695325"/>
                <a:gd name="connsiteY228" fmla="*/ 707708 h 828675"/>
                <a:gd name="connsiteX229" fmla="*/ 207321 w 695325"/>
                <a:gd name="connsiteY229" fmla="*/ 712908 h 828675"/>
                <a:gd name="connsiteX230" fmla="*/ 206331 w 695325"/>
                <a:gd name="connsiteY230" fmla="*/ 715566 h 828675"/>
                <a:gd name="connsiteX231" fmla="*/ 206302 w 695325"/>
                <a:gd name="connsiteY231" fmla="*/ 719138 h 828675"/>
                <a:gd name="connsiteX232" fmla="*/ 205540 w 695325"/>
                <a:gd name="connsiteY232" fmla="*/ 726224 h 828675"/>
                <a:gd name="connsiteX233" fmla="*/ 203292 w 695325"/>
                <a:gd name="connsiteY233" fmla="*/ 729796 h 828675"/>
                <a:gd name="connsiteX234" fmla="*/ 200349 w 695325"/>
                <a:gd name="connsiteY234" fmla="*/ 733682 h 828675"/>
                <a:gd name="connsiteX235" fmla="*/ 197072 w 695325"/>
                <a:gd name="connsiteY235" fmla="*/ 736578 h 828675"/>
                <a:gd name="connsiteX236" fmla="*/ 194472 w 695325"/>
                <a:gd name="connsiteY236" fmla="*/ 737387 h 828675"/>
                <a:gd name="connsiteX237" fmla="*/ 192243 w 695325"/>
                <a:gd name="connsiteY237" fmla="*/ 737721 h 828675"/>
                <a:gd name="connsiteX238" fmla="*/ 190738 w 695325"/>
                <a:gd name="connsiteY238" fmla="*/ 739188 h 828675"/>
                <a:gd name="connsiteX239" fmla="*/ 189376 w 695325"/>
                <a:gd name="connsiteY239" fmla="*/ 743502 h 828675"/>
                <a:gd name="connsiteX240" fmla="*/ 188119 w 695325"/>
                <a:gd name="connsiteY240" fmla="*/ 748017 h 828675"/>
                <a:gd name="connsiteX241" fmla="*/ 184013 w 695325"/>
                <a:gd name="connsiteY241" fmla="*/ 753561 h 828675"/>
                <a:gd name="connsiteX242" fmla="*/ 184128 w 695325"/>
                <a:gd name="connsiteY242" fmla="*/ 755485 h 828675"/>
                <a:gd name="connsiteX243" fmla="*/ 185690 w 695325"/>
                <a:gd name="connsiteY243" fmla="*/ 762019 h 828675"/>
                <a:gd name="connsiteX244" fmla="*/ 187157 w 695325"/>
                <a:gd name="connsiteY244" fmla="*/ 769430 h 828675"/>
                <a:gd name="connsiteX245" fmla="*/ 185919 w 695325"/>
                <a:gd name="connsiteY245" fmla="*/ 776335 h 828675"/>
                <a:gd name="connsiteX246" fmla="*/ 184861 w 695325"/>
                <a:gd name="connsiteY246" fmla="*/ 783546 h 828675"/>
                <a:gd name="connsiteX247" fmla="*/ 183004 w 695325"/>
                <a:gd name="connsiteY247" fmla="*/ 788337 h 828675"/>
                <a:gd name="connsiteX248" fmla="*/ 180356 w 695325"/>
                <a:gd name="connsiteY248" fmla="*/ 790051 h 828675"/>
                <a:gd name="connsiteX249" fmla="*/ 178413 w 695325"/>
                <a:gd name="connsiteY249" fmla="*/ 789194 h 828675"/>
                <a:gd name="connsiteX250" fmla="*/ 176213 w 695325"/>
                <a:gd name="connsiteY250" fmla="*/ 782622 h 828675"/>
                <a:gd name="connsiteX251" fmla="*/ 176098 w 695325"/>
                <a:gd name="connsiteY251" fmla="*/ 781069 h 828675"/>
                <a:gd name="connsiteX252" fmla="*/ 175555 w 695325"/>
                <a:gd name="connsiteY252" fmla="*/ 779050 h 828675"/>
                <a:gd name="connsiteX253" fmla="*/ 169307 w 695325"/>
                <a:gd name="connsiteY253" fmla="*/ 777040 h 828675"/>
                <a:gd name="connsiteX254" fmla="*/ 168202 w 695325"/>
                <a:gd name="connsiteY254" fmla="*/ 777107 h 828675"/>
                <a:gd name="connsiteX255" fmla="*/ 165745 w 695325"/>
                <a:gd name="connsiteY255" fmla="*/ 775925 h 828675"/>
                <a:gd name="connsiteX256" fmla="*/ 164306 w 695325"/>
                <a:gd name="connsiteY256" fmla="*/ 775592 h 828675"/>
                <a:gd name="connsiteX257" fmla="*/ 161354 w 695325"/>
                <a:gd name="connsiteY257" fmla="*/ 774916 h 828675"/>
                <a:gd name="connsiteX258" fmla="*/ 158896 w 695325"/>
                <a:gd name="connsiteY258" fmla="*/ 769068 h 828675"/>
                <a:gd name="connsiteX259" fmla="*/ 156296 w 695325"/>
                <a:gd name="connsiteY259" fmla="*/ 764191 h 828675"/>
                <a:gd name="connsiteX260" fmla="*/ 155915 w 695325"/>
                <a:gd name="connsiteY260" fmla="*/ 762152 h 828675"/>
                <a:gd name="connsiteX261" fmla="*/ 156010 w 695325"/>
                <a:gd name="connsiteY261" fmla="*/ 752980 h 828675"/>
                <a:gd name="connsiteX262" fmla="*/ 155210 w 695325"/>
                <a:gd name="connsiteY262" fmla="*/ 748884 h 828675"/>
                <a:gd name="connsiteX263" fmla="*/ 154962 w 695325"/>
                <a:gd name="connsiteY263" fmla="*/ 744407 h 828675"/>
                <a:gd name="connsiteX264" fmla="*/ 153324 w 695325"/>
                <a:gd name="connsiteY264" fmla="*/ 748046 h 828675"/>
                <a:gd name="connsiteX265" fmla="*/ 154277 w 695325"/>
                <a:gd name="connsiteY265" fmla="*/ 753789 h 828675"/>
                <a:gd name="connsiteX266" fmla="*/ 152257 w 695325"/>
                <a:gd name="connsiteY266" fmla="*/ 756190 h 828675"/>
                <a:gd name="connsiteX267" fmla="*/ 149695 w 695325"/>
                <a:gd name="connsiteY267" fmla="*/ 757361 h 828675"/>
                <a:gd name="connsiteX268" fmla="*/ 149933 w 695325"/>
                <a:gd name="connsiteY268" fmla="*/ 760705 h 828675"/>
                <a:gd name="connsiteX269" fmla="*/ 150981 w 695325"/>
                <a:gd name="connsiteY269" fmla="*/ 761343 h 828675"/>
                <a:gd name="connsiteX270" fmla="*/ 151200 w 695325"/>
                <a:gd name="connsiteY270" fmla="*/ 764800 h 828675"/>
                <a:gd name="connsiteX271" fmla="*/ 150581 w 695325"/>
                <a:gd name="connsiteY271" fmla="*/ 769925 h 828675"/>
                <a:gd name="connsiteX272" fmla="*/ 145552 w 695325"/>
                <a:gd name="connsiteY272" fmla="*/ 781250 h 828675"/>
                <a:gd name="connsiteX273" fmla="*/ 144542 w 695325"/>
                <a:gd name="connsiteY273" fmla="*/ 782460 h 828675"/>
                <a:gd name="connsiteX274" fmla="*/ 143847 w 695325"/>
                <a:gd name="connsiteY274" fmla="*/ 783984 h 828675"/>
                <a:gd name="connsiteX275" fmla="*/ 141275 w 695325"/>
                <a:gd name="connsiteY275" fmla="*/ 782974 h 828675"/>
                <a:gd name="connsiteX276" fmla="*/ 137970 w 695325"/>
                <a:gd name="connsiteY276" fmla="*/ 786117 h 828675"/>
                <a:gd name="connsiteX277" fmla="*/ 134836 w 695325"/>
                <a:gd name="connsiteY277" fmla="*/ 786622 h 828675"/>
                <a:gd name="connsiteX278" fmla="*/ 133703 w 695325"/>
                <a:gd name="connsiteY278" fmla="*/ 783069 h 828675"/>
                <a:gd name="connsiteX279" fmla="*/ 129292 w 695325"/>
                <a:gd name="connsiteY279" fmla="*/ 778354 h 828675"/>
                <a:gd name="connsiteX280" fmla="*/ 127216 w 695325"/>
                <a:gd name="connsiteY280" fmla="*/ 778621 h 828675"/>
                <a:gd name="connsiteX281" fmla="*/ 129083 w 695325"/>
                <a:gd name="connsiteY281" fmla="*/ 780945 h 828675"/>
                <a:gd name="connsiteX282" fmla="*/ 130931 w 695325"/>
                <a:gd name="connsiteY282" fmla="*/ 783965 h 828675"/>
                <a:gd name="connsiteX283" fmla="*/ 129883 w 695325"/>
                <a:gd name="connsiteY283" fmla="*/ 785955 h 828675"/>
                <a:gd name="connsiteX284" fmla="*/ 128854 w 695325"/>
                <a:gd name="connsiteY284" fmla="*/ 787260 h 828675"/>
                <a:gd name="connsiteX285" fmla="*/ 127054 w 695325"/>
                <a:gd name="connsiteY285" fmla="*/ 787937 h 828675"/>
                <a:gd name="connsiteX286" fmla="*/ 120606 w 695325"/>
                <a:gd name="connsiteY286" fmla="*/ 791870 h 828675"/>
                <a:gd name="connsiteX287" fmla="*/ 122901 w 695325"/>
                <a:gd name="connsiteY287" fmla="*/ 794509 h 828675"/>
                <a:gd name="connsiteX288" fmla="*/ 120948 w 695325"/>
                <a:gd name="connsiteY288" fmla="*/ 797500 h 828675"/>
                <a:gd name="connsiteX289" fmla="*/ 118701 w 695325"/>
                <a:gd name="connsiteY289" fmla="*/ 797938 h 828675"/>
                <a:gd name="connsiteX290" fmla="*/ 117500 w 695325"/>
                <a:gd name="connsiteY290" fmla="*/ 799328 h 828675"/>
                <a:gd name="connsiteX291" fmla="*/ 117082 w 695325"/>
                <a:gd name="connsiteY291" fmla="*/ 801214 h 828675"/>
                <a:gd name="connsiteX292" fmla="*/ 110404 w 695325"/>
                <a:gd name="connsiteY292" fmla="*/ 806596 h 828675"/>
                <a:gd name="connsiteX293" fmla="*/ 99527 w 695325"/>
                <a:gd name="connsiteY293" fmla="*/ 820322 h 828675"/>
                <a:gd name="connsiteX294" fmla="*/ 93936 w 695325"/>
                <a:gd name="connsiteY294" fmla="*/ 824189 h 828675"/>
                <a:gd name="connsiteX295" fmla="*/ 90030 w 695325"/>
                <a:gd name="connsiteY295" fmla="*/ 828189 h 828675"/>
                <a:gd name="connsiteX296" fmla="*/ 86592 w 695325"/>
                <a:gd name="connsiteY296" fmla="*/ 828094 h 828675"/>
                <a:gd name="connsiteX297" fmla="*/ 82267 w 695325"/>
                <a:gd name="connsiteY297" fmla="*/ 831494 h 828675"/>
                <a:gd name="connsiteX298" fmla="*/ 71314 w 695325"/>
                <a:gd name="connsiteY298" fmla="*/ 834466 h 828675"/>
                <a:gd name="connsiteX299" fmla="*/ 64046 w 695325"/>
                <a:gd name="connsiteY299" fmla="*/ 833123 h 828675"/>
                <a:gd name="connsiteX300" fmla="*/ 58988 w 695325"/>
                <a:gd name="connsiteY300" fmla="*/ 834304 h 828675"/>
                <a:gd name="connsiteX301" fmla="*/ 56274 w 695325"/>
                <a:gd name="connsiteY301" fmla="*/ 831971 h 828675"/>
                <a:gd name="connsiteX302" fmla="*/ 55921 w 695325"/>
                <a:gd name="connsiteY302" fmla="*/ 830370 h 828675"/>
                <a:gd name="connsiteX303" fmla="*/ 56055 w 695325"/>
                <a:gd name="connsiteY303" fmla="*/ 829437 h 828675"/>
                <a:gd name="connsiteX304" fmla="*/ 56502 w 695325"/>
                <a:gd name="connsiteY304" fmla="*/ 828313 h 828675"/>
                <a:gd name="connsiteX305" fmla="*/ 55559 w 695325"/>
                <a:gd name="connsiteY305" fmla="*/ 827942 h 828675"/>
                <a:gd name="connsiteX306" fmla="*/ 53578 w 695325"/>
                <a:gd name="connsiteY306" fmla="*/ 827751 h 828675"/>
                <a:gd name="connsiteX307" fmla="*/ 52731 w 695325"/>
                <a:gd name="connsiteY307" fmla="*/ 828875 h 828675"/>
                <a:gd name="connsiteX308" fmla="*/ 52616 w 695325"/>
                <a:gd name="connsiteY308" fmla="*/ 831437 h 828675"/>
                <a:gd name="connsiteX309" fmla="*/ 51673 w 695325"/>
                <a:gd name="connsiteY309" fmla="*/ 832104 h 828675"/>
                <a:gd name="connsiteX310" fmla="*/ 47901 w 695325"/>
                <a:gd name="connsiteY310" fmla="*/ 830637 h 828675"/>
                <a:gd name="connsiteX311" fmla="*/ 46949 w 695325"/>
                <a:gd name="connsiteY311" fmla="*/ 829323 h 828675"/>
                <a:gd name="connsiteX312" fmla="*/ 48301 w 695325"/>
                <a:gd name="connsiteY312" fmla="*/ 826646 h 828675"/>
                <a:gd name="connsiteX313" fmla="*/ 50625 w 695325"/>
                <a:gd name="connsiteY313" fmla="*/ 824236 h 828675"/>
                <a:gd name="connsiteX314" fmla="*/ 50206 w 695325"/>
                <a:gd name="connsiteY314" fmla="*/ 823741 h 828675"/>
                <a:gd name="connsiteX315" fmla="*/ 49759 w 695325"/>
                <a:gd name="connsiteY315" fmla="*/ 822274 h 828675"/>
                <a:gd name="connsiteX316" fmla="*/ 48625 w 695325"/>
                <a:gd name="connsiteY316" fmla="*/ 822084 h 828675"/>
                <a:gd name="connsiteX317" fmla="*/ 45253 w 695325"/>
                <a:gd name="connsiteY317" fmla="*/ 822446 h 828675"/>
                <a:gd name="connsiteX318" fmla="*/ 42510 w 695325"/>
                <a:gd name="connsiteY318" fmla="*/ 822008 h 828675"/>
                <a:gd name="connsiteX319" fmla="*/ 33576 w 695325"/>
                <a:gd name="connsiteY319" fmla="*/ 816569 h 828675"/>
                <a:gd name="connsiteX320" fmla="*/ 31490 w 695325"/>
                <a:gd name="connsiteY320" fmla="*/ 813654 h 828675"/>
                <a:gd name="connsiteX321" fmla="*/ 24279 w 695325"/>
                <a:gd name="connsiteY321" fmla="*/ 808996 h 828675"/>
                <a:gd name="connsiteX322" fmla="*/ 21050 w 695325"/>
                <a:gd name="connsiteY322" fmla="*/ 804043 h 828675"/>
                <a:gd name="connsiteX323" fmla="*/ 19212 w 695325"/>
                <a:gd name="connsiteY323" fmla="*/ 798595 h 828675"/>
                <a:gd name="connsiteX324" fmla="*/ 19355 w 695325"/>
                <a:gd name="connsiteY324" fmla="*/ 793642 h 828675"/>
                <a:gd name="connsiteX325" fmla="*/ 20241 w 695325"/>
                <a:gd name="connsiteY325" fmla="*/ 785765 h 828675"/>
                <a:gd name="connsiteX326" fmla="*/ 21755 w 695325"/>
                <a:gd name="connsiteY326" fmla="*/ 783812 h 828675"/>
                <a:gd name="connsiteX327" fmla="*/ 28223 w 695325"/>
                <a:gd name="connsiteY327" fmla="*/ 786584 h 828675"/>
                <a:gd name="connsiteX328" fmla="*/ 34766 w 695325"/>
                <a:gd name="connsiteY328" fmla="*/ 791194 h 828675"/>
                <a:gd name="connsiteX329" fmla="*/ 35786 w 695325"/>
                <a:gd name="connsiteY329" fmla="*/ 790966 h 828675"/>
                <a:gd name="connsiteX330" fmla="*/ 37843 w 695325"/>
                <a:gd name="connsiteY330" fmla="*/ 787346 h 828675"/>
                <a:gd name="connsiteX331" fmla="*/ 41824 w 695325"/>
                <a:gd name="connsiteY331" fmla="*/ 784431 h 828675"/>
                <a:gd name="connsiteX332" fmla="*/ 40691 w 695325"/>
                <a:gd name="connsiteY332" fmla="*/ 783631 h 828675"/>
                <a:gd name="connsiteX333" fmla="*/ 34766 w 695325"/>
                <a:gd name="connsiteY333" fmla="*/ 786975 h 828675"/>
                <a:gd name="connsiteX334" fmla="*/ 32566 w 695325"/>
                <a:gd name="connsiteY334" fmla="*/ 785127 h 828675"/>
                <a:gd name="connsiteX335" fmla="*/ 29146 w 695325"/>
                <a:gd name="connsiteY335" fmla="*/ 781355 h 828675"/>
                <a:gd name="connsiteX336" fmla="*/ 29146 w 695325"/>
                <a:gd name="connsiteY336" fmla="*/ 779402 h 828675"/>
                <a:gd name="connsiteX337" fmla="*/ 30737 w 695325"/>
                <a:gd name="connsiteY337" fmla="*/ 777450 h 828675"/>
                <a:gd name="connsiteX338" fmla="*/ 31271 w 695325"/>
                <a:gd name="connsiteY338" fmla="*/ 774811 h 828675"/>
                <a:gd name="connsiteX339" fmla="*/ 30442 w 695325"/>
                <a:gd name="connsiteY339" fmla="*/ 772316 h 828675"/>
                <a:gd name="connsiteX340" fmla="*/ 30832 w 695325"/>
                <a:gd name="connsiteY340" fmla="*/ 768915 h 828675"/>
                <a:gd name="connsiteX341" fmla="*/ 33471 w 695325"/>
                <a:gd name="connsiteY341" fmla="*/ 765305 h 828675"/>
                <a:gd name="connsiteX342" fmla="*/ 37433 w 695325"/>
                <a:gd name="connsiteY342" fmla="*/ 761638 h 828675"/>
                <a:gd name="connsiteX343" fmla="*/ 40291 w 695325"/>
                <a:gd name="connsiteY343" fmla="*/ 758085 h 828675"/>
                <a:gd name="connsiteX344" fmla="*/ 43224 w 695325"/>
                <a:gd name="connsiteY344" fmla="*/ 755904 h 828675"/>
                <a:gd name="connsiteX345" fmla="*/ 42920 w 695325"/>
                <a:gd name="connsiteY345" fmla="*/ 755171 h 828675"/>
                <a:gd name="connsiteX346" fmla="*/ 39567 w 695325"/>
                <a:gd name="connsiteY346" fmla="*/ 756561 h 828675"/>
                <a:gd name="connsiteX347" fmla="*/ 36357 w 695325"/>
                <a:gd name="connsiteY347" fmla="*/ 758923 h 828675"/>
                <a:gd name="connsiteX348" fmla="*/ 32585 w 695325"/>
                <a:gd name="connsiteY348" fmla="*/ 762876 h 828675"/>
                <a:gd name="connsiteX349" fmla="*/ 27985 w 695325"/>
                <a:gd name="connsiteY349" fmla="*/ 766067 h 828675"/>
                <a:gd name="connsiteX350" fmla="*/ 24584 w 695325"/>
                <a:gd name="connsiteY350" fmla="*/ 767305 h 828675"/>
                <a:gd name="connsiteX351" fmla="*/ 22965 w 695325"/>
                <a:gd name="connsiteY351" fmla="*/ 768334 h 828675"/>
                <a:gd name="connsiteX352" fmla="*/ 20469 w 695325"/>
                <a:gd name="connsiteY352" fmla="*/ 769325 h 828675"/>
                <a:gd name="connsiteX353" fmla="*/ 17888 w 695325"/>
                <a:gd name="connsiteY353" fmla="*/ 773887 h 828675"/>
                <a:gd name="connsiteX354" fmla="*/ 15069 w 695325"/>
                <a:gd name="connsiteY354" fmla="*/ 775840 h 828675"/>
                <a:gd name="connsiteX355" fmla="*/ 10020 w 695325"/>
                <a:gd name="connsiteY355" fmla="*/ 776040 h 828675"/>
                <a:gd name="connsiteX356" fmla="*/ 8906 w 695325"/>
                <a:gd name="connsiteY356" fmla="*/ 772706 h 828675"/>
                <a:gd name="connsiteX357" fmla="*/ 10335 w 695325"/>
                <a:gd name="connsiteY357" fmla="*/ 760819 h 828675"/>
                <a:gd name="connsiteX358" fmla="*/ 11859 w 695325"/>
                <a:gd name="connsiteY358" fmla="*/ 754999 h 828675"/>
                <a:gd name="connsiteX359" fmla="*/ 13535 w 695325"/>
                <a:gd name="connsiteY359" fmla="*/ 750875 h 828675"/>
                <a:gd name="connsiteX360" fmla="*/ 16164 w 695325"/>
                <a:gd name="connsiteY360" fmla="*/ 750180 h 828675"/>
                <a:gd name="connsiteX361" fmla="*/ 18012 w 695325"/>
                <a:gd name="connsiteY361" fmla="*/ 747151 h 828675"/>
                <a:gd name="connsiteX362" fmla="*/ 19545 w 695325"/>
                <a:gd name="connsiteY362" fmla="*/ 747151 h 828675"/>
                <a:gd name="connsiteX363" fmla="*/ 20879 w 695325"/>
                <a:gd name="connsiteY363" fmla="*/ 748551 h 828675"/>
                <a:gd name="connsiteX364" fmla="*/ 26032 w 695325"/>
                <a:gd name="connsiteY364" fmla="*/ 749903 h 828675"/>
                <a:gd name="connsiteX365" fmla="*/ 28575 w 695325"/>
                <a:gd name="connsiteY365" fmla="*/ 746046 h 828675"/>
                <a:gd name="connsiteX366" fmla="*/ 31880 w 695325"/>
                <a:gd name="connsiteY366" fmla="*/ 745474 h 828675"/>
                <a:gd name="connsiteX367" fmla="*/ 37910 w 695325"/>
                <a:gd name="connsiteY367" fmla="*/ 741569 h 828675"/>
                <a:gd name="connsiteX368" fmla="*/ 37786 w 695325"/>
                <a:gd name="connsiteY368" fmla="*/ 740855 h 828675"/>
                <a:gd name="connsiteX369" fmla="*/ 33709 w 695325"/>
                <a:gd name="connsiteY369" fmla="*/ 741712 h 828675"/>
                <a:gd name="connsiteX370" fmla="*/ 31233 w 695325"/>
                <a:gd name="connsiteY370" fmla="*/ 741836 h 828675"/>
                <a:gd name="connsiteX371" fmla="*/ 27689 w 695325"/>
                <a:gd name="connsiteY371" fmla="*/ 742817 h 828675"/>
                <a:gd name="connsiteX372" fmla="*/ 25803 w 695325"/>
                <a:gd name="connsiteY372" fmla="*/ 742112 h 828675"/>
                <a:gd name="connsiteX373" fmla="*/ 24917 w 695325"/>
                <a:gd name="connsiteY373" fmla="*/ 739188 h 828675"/>
                <a:gd name="connsiteX374" fmla="*/ 26337 w 695325"/>
                <a:gd name="connsiteY374" fmla="*/ 736540 h 828675"/>
                <a:gd name="connsiteX375" fmla="*/ 32023 w 695325"/>
                <a:gd name="connsiteY375" fmla="*/ 730206 h 828675"/>
                <a:gd name="connsiteX376" fmla="*/ 33995 w 695325"/>
                <a:gd name="connsiteY376" fmla="*/ 727424 h 828675"/>
                <a:gd name="connsiteX377" fmla="*/ 35109 w 695325"/>
                <a:gd name="connsiteY377" fmla="*/ 724824 h 828675"/>
                <a:gd name="connsiteX378" fmla="*/ 34928 w 695325"/>
                <a:gd name="connsiteY378" fmla="*/ 723052 h 828675"/>
                <a:gd name="connsiteX379" fmla="*/ 35881 w 695325"/>
                <a:gd name="connsiteY379" fmla="*/ 719376 h 828675"/>
                <a:gd name="connsiteX380" fmla="*/ 41443 w 695325"/>
                <a:gd name="connsiteY380" fmla="*/ 712946 h 828675"/>
                <a:gd name="connsiteX381" fmla="*/ 45977 w 695325"/>
                <a:gd name="connsiteY381" fmla="*/ 709993 h 828675"/>
                <a:gd name="connsiteX382" fmla="*/ 47463 w 695325"/>
                <a:gd name="connsiteY382" fmla="*/ 712527 h 828675"/>
                <a:gd name="connsiteX383" fmla="*/ 46196 w 695325"/>
                <a:gd name="connsiteY383" fmla="*/ 720442 h 828675"/>
                <a:gd name="connsiteX384" fmla="*/ 46206 w 695325"/>
                <a:gd name="connsiteY384" fmla="*/ 723700 h 828675"/>
                <a:gd name="connsiteX385" fmla="*/ 49787 w 695325"/>
                <a:gd name="connsiteY385" fmla="*/ 712175 h 828675"/>
                <a:gd name="connsiteX386" fmla="*/ 51368 w 695325"/>
                <a:gd name="connsiteY386" fmla="*/ 709422 h 828675"/>
                <a:gd name="connsiteX387" fmla="*/ 53159 w 695325"/>
                <a:gd name="connsiteY387" fmla="*/ 707479 h 828675"/>
                <a:gd name="connsiteX388" fmla="*/ 57503 w 695325"/>
                <a:gd name="connsiteY388" fmla="*/ 706174 h 828675"/>
                <a:gd name="connsiteX389" fmla="*/ 58731 w 695325"/>
                <a:gd name="connsiteY389" fmla="*/ 704345 h 828675"/>
                <a:gd name="connsiteX390" fmla="*/ 53664 w 695325"/>
                <a:gd name="connsiteY390" fmla="*/ 704945 h 828675"/>
                <a:gd name="connsiteX391" fmla="*/ 41386 w 695325"/>
                <a:gd name="connsiteY391" fmla="*/ 709365 h 828675"/>
                <a:gd name="connsiteX392" fmla="*/ 36214 w 695325"/>
                <a:gd name="connsiteY392" fmla="*/ 713299 h 828675"/>
                <a:gd name="connsiteX393" fmla="*/ 34833 w 695325"/>
                <a:gd name="connsiteY393" fmla="*/ 716318 h 828675"/>
                <a:gd name="connsiteX394" fmla="*/ 31242 w 695325"/>
                <a:gd name="connsiteY394" fmla="*/ 720871 h 828675"/>
                <a:gd name="connsiteX395" fmla="*/ 29556 w 695325"/>
                <a:gd name="connsiteY395" fmla="*/ 723814 h 828675"/>
                <a:gd name="connsiteX396" fmla="*/ 28813 w 695325"/>
                <a:gd name="connsiteY396" fmla="*/ 728139 h 828675"/>
                <a:gd name="connsiteX397" fmla="*/ 26794 w 695325"/>
                <a:gd name="connsiteY397" fmla="*/ 730482 h 828675"/>
                <a:gd name="connsiteX398" fmla="*/ 24060 w 695325"/>
                <a:gd name="connsiteY398" fmla="*/ 731349 h 828675"/>
                <a:gd name="connsiteX399" fmla="*/ 20269 w 695325"/>
                <a:gd name="connsiteY399" fmla="*/ 736797 h 828675"/>
                <a:gd name="connsiteX400" fmla="*/ 18593 w 695325"/>
                <a:gd name="connsiteY400" fmla="*/ 741169 h 828675"/>
                <a:gd name="connsiteX401" fmla="*/ 14821 w 695325"/>
                <a:gd name="connsiteY401" fmla="*/ 744636 h 828675"/>
                <a:gd name="connsiteX402" fmla="*/ 12430 w 695325"/>
                <a:gd name="connsiteY402" fmla="*/ 747303 h 828675"/>
                <a:gd name="connsiteX403" fmla="*/ 11640 w 695325"/>
                <a:gd name="connsiteY403" fmla="*/ 748255 h 828675"/>
                <a:gd name="connsiteX404" fmla="*/ 10344 w 695325"/>
                <a:gd name="connsiteY404" fmla="*/ 750865 h 828675"/>
                <a:gd name="connsiteX405" fmla="*/ 9268 w 695325"/>
                <a:gd name="connsiteY405" fmla="*/ 751056 h 828675"/>
                <a:gd name="connsiteX406" fmla="*/ 8334 w 695325"/>
                <a:gd name="connsiteY406" fmla="*/ 749522 h 828675"/>
                <a:gd name="connsiteX407" fmla="*/ 8172 w 695325"/>
                <a:gd name="connsiteY407" fmla="*/ 746150 h 828675"/>
                <a:gd name="connsiteX408" fmla="*/ 8554 w 695325"/>
                <a:gd name="connsiteY408" fmla="*/ 740740 h 828675"/>
                <a:gd name="connsiteX409" fmla="*/ 10373 w 695325"/>
                <a:gd name="connsiteY409" fmla="*/ 736835 h 828675"/>
                <a:gd name="connsiteX410" fmla="*/ 11239 w 695325"/>
                <a:gd name="connsiteY410" fmla="*/ 733015 h 828675"/>
                <a:gd name="connsiteX411" fmla="*/ 10040 w 695325"/>
                <a:gd name="connsiteY411" fmla="*/ 729444 h 828675"/>
                <a:gd name="connsiteX412" fmla="*/ 10878 w 695325"/>
                <a:gd name="connsiteY412" fmla="*/ 727177 h 828675"/>
                <a:gd name="connsiteX413" fmla="*/ 12468 w 695325"/>
                <a:gd name="connsiteY413" fmla="*/ 727262 h 828675"/>
                <a:gd name="connsiteX414" fmla="*/ 15440 w 695325"/>
                <a:gd name="connsiteY414" fmla="*/ 728291 h 828675"/>
                <a:gd name="connsiteX415" fmla="*/ 18593 w 695325"/>
                <a:gd name="connsiteY415" fmla="*/ 728129 h 828675"/>
                <a:gd name="connsiteX416" fmla="*/ 23784 w 695325"/>
                <a:gd name="connsiteY416" fmla="*/ 725300 h 828675"/>
                <a:gd name="connsiteX417" fmla="*/ 22955 w 695325"/>
                <a:gd name="connsiteY417" fmla="*/ 723643 h 828675"/>
                <a:gd name="connsiteX418" fmla="*/ 20717 w 695325"/>
                <a:gd name="connsiteY418" fmla="*/ 723405 h 828675"/>
                <a:gd name="connsiteX419" fmla="*/ 16536 w 695325"/>
                <a:gd name="connsiteY419" fmla="*/ 723643 h 828675"/>
                <a:gd name="connsiteX420" fmla="*/ 13021 w 695325"/>
                <a:gd name="connsiteY420" fmla="*/ 720871 h 828675"/>
                <a:gd name="connsiteX421" fmla="*/ 10287 w 695325"/>
                <a:gd name="connsiteY421" fmla="*/ 715347 h 828675"/>
                <a:gd name="connsiteX422" fmla="*/ 9049 w 695325"/>
                <a:gd name="connsiteY422" fmla="*/ 707936 h 828675"/>
                <a:gd name="connsiteX423" fmla="*/ 9878 w 695325"/>
                <a:gd name="connsiteY423" fmla="*/ 705812 h 828675"/>
                <a:gd name="connsiteX424" fmla="*/ 19993 w 695325"/>
                <a:gd name="connsiteY424" fmla="*/ 698230 h 828675"/>
                <a:gd name="connsiteX425" fmla="*/ 22717 w 695325"/>
                <a:gd name="connsiteY425" fmla="*/ 694773 h 828675"/>
                <a:gd name="connsiteX426" fmla="*/ 21136 w 695325"/>
                <a:gd name="connsiteY426" fmla="*/ 694430 h 828675"/>
                <a:gd name="connsiteX427" fmla="*/ 17336 w 695325"/>
                <a:gd name="connsiteY427" fmla="*/ 698621 h 828675"/>
                <a:gd name="connsiteX428" fmla="*/ 11906 w 695325"/>
                <a:gd name="connsiteY428" fmla="*/ 701211 h 828675"/>
                <a:gd name="connsiteX429" fmla="*/ 8477 w 695325"/>
                <a:gd name="connsiteY429" fmla="*/ 697601 h 828675"/>
                <a:gd name="connsiteX430" fmla="*/ 6696 w 695325"/>
                <a:gd name="connsiteY430" fmla="*/ 693706 h 828675"/>
                <a:gd name="connsiteX431" fmla="*/ 5667 w 695325"/>
                <a:gd name="connsiteY431" fmla="*/ 685448 h 828675"/>
                <a:gd name="connsiteX432" fmla="*/ 6039 w 695325"/>
                <a:gd name="connsiteY432" fmla="*/ 681190 h 828675"/>
                <a:gd name="connsiteX433" fmla="*/ 5610 w 695325"/>
                <a:gd name="connsiteY433" fmla="*/ 675580 h 828675"/>
                <a:gd name="connsiteX434" fmla="*/ 7934 w 695325"/>
                <a:gd name="connsiteY434" fmla="*/ 673751 h 828675"/>
                <a:gd name="connsiteX435" fmla="*/ 10525 w 695325"/>
                <a:gd name="connsiteY435" fmla="*/ 674723 h 828675"/>
                <a:gd name="connsiteX436" fmla="*/ 13087 w 695325"/>
                <a:gd name="connsiteY436" fmla="*/ 675084 h 828675"/>
                <a:gd name="connsiteX437" fmla="*/ 18888 w 695325"/>
                <a:gd name="connsiteY437" fmla="*/ 674589 h 828675"/>
                <a:gd name="connsiteX438" fmla="*/ 31690 w 695325"/>
                <a:gd name="connsiteY438" fmla="*/ 671208 h 828675"/>
                <a:gd name="connsiteX439" fmla="*/ 39938 w 695325"/>
                <a:gd name="connsiteY439" fmla="*/ 673218 h 828675"/>
                <a:gd name="connsiteX440" fmla="*/ 43291 w 695325"/>
                <a:gd name="connsiteY440" fmla="*/ 673037 h 828675"/>
                <a:gd name="connsiteX441" fmla="*/ 48425 w 695325"/>
                <a:gd name="connsiteY441" fmla="*/ 670122 h 828675"/>
                <a:gd name="connsiteX442" fmla="*/ 52911 w 695325"/>
                <a:gd name="connsiteY442" fmla="*/ 669827 h 828675"/>
                <a:gd name="connsiteX443" fmla="*/ 56274 w 695325"/>
                <a:gd name="connsiteY443" fmla="*/ 672046 h 828675"/>
                <a:gd name="connsiteX444" fmla="*/ 58112 w 695325"/>
                <a:gd name="connsiteY444" fmla="*/ 674599 h 828675"/>
                <a:gd name="connsiteX445" fmla="*/ 58341 w 695325"/>
                <a:gd name="connsiteY445" fmla="*/ 677999 h 828675"/>
                <a:gd name="connsiteX446" fmla="*/ 59893 w 695325"/>
                <a:gd name="connsiteY446" fmla="*/ 680266 h 828675"/>
                <a:gd name="connsiteX447" fmla="*/ 60941 w 695325"/>
                <a:gd name="connsiteY447" fmla="*/ 679523 h 828675"/>
                <a:gd name="connsiteX448" fmla="*/ 60103 w 695325"/>
                <a:gd name="connsiteY448" fmla="*/ 676827 h 828675"/>
                <a:gd name="connsiteX449" fmla="*/ 59932 w 695325"/>
                <a:gd name="connsiteY449" fmla="*/ 672646 h 828675"/>
                <a:gd name="connsiteX450" fmla="*/ 73428 w 695325"/>
                <a:gd name="connsiteY450" fmla="*/ 667893 h 828675"/>
                <a:gd name="connsiteX451" fmla="*/ 75019 w 695325"/>
                <a:gd name="connsiteY451" fmla="*/ 666045 h 828675"/>
                <a:gd name="connsiteX452" fmla="*/ 69657 w 695325"/>
                <a:gd name="connsiteY452" fmla="*/ 665397 h 828675"/>
                <a:gd name="connsiteX453" fmla="*/ 68123 w 695325"/>
                <a:gd name="connsiteY453" fmla="*/ 661045 h 828675"/>
                <a:gd name="connsiteX454" fmla="*/ 70952 w 695325"/>
                <a:gd name="connsiteY454" fmla="*/ 654434 h 828675"/>
                <a:gd name="connsiteX455" fmla="*/ 70685 w 695325"/>
                <a:gd name="connsiteY455" fmla="*/ 653577 h 828675"/>
                <a:gd name="connsiteX456" fmla="*/ 67704 w 695325"/>
                <a:gd name="connsiteY456" fmla="*/ 657073 h 828675"/>
                <a:gd name="connsiteX457" fmla="*/ 66237 w 695325"/>
                <a:gd name="connsiteY457" fmla="*/ 661968 h 828675"/>
                <a:gd name="connsiteX458" fmla="*/ 66828 w 695325"/>
                <a:gd name="connsiteY458" fmla="*/ 665874 h 828675"/>
                <a:gd name="connsiteX459" fmla="*/ 66237 w 695325"/>
                <a:gd name="connsiteY459" fmla="*/ 667683 h 828675"/>
                <a:gd name="connsiteX460" fmla="*/ 63494 w 695325"/>
                <a:gd name="connsiteY460" fmla="*/ 668512 h 828675"/>
                <a:gd name="connsiteX461" fmla="*/ 57322 w 695325"/>
                <a:gd name="connsiteY461" fmla="*/ 668817 h 828675"/>
                <a:gd name="connsiteX462" fmla="*/ 53359 w 695325"/>
                <a:gd name="connsiteY462" fmla="*/ 667160 h 828675"/>
                <a:gd name="connsiteX463" fmla="*/ 49692 w 695325"/>
                <a:gd name="connsiteY463" fmla="*/ 666264 h 828675"/>
                <a:gd name="connsiteX464" fmla="*/ 48444 w 695325"/>
                <a:gd name="connsiteY464" fmla="*/ 665016 h 828675"/>
                <a:gd name="connsiteX465" fmla="*/ 48863 w 695325"/>
                <a:gd name="connsiteY465" fmla="*/ 662226 h 828675"/>
                <a:gd name="connsiteX466" fmla="*/ 48168 w 695325"/>
                <a:gd name="connsiteY466" fmla="*/ 661645 h 828675"/>
                <a:gd name="connsiteX467" fmla="*/ 46644 w 695325"/>
                <a:gd name="connsiteY467" fmla="*/ 664150 h 828675"/>
                <a:gd name="connsiteX468" fmla="*/ 45291 w 695325"/>
                <a:gd name="connsiteY468" fmla="*/ 669131 h 828675"/>
                <a:gd name="connsiteX469" fmla="*/ 42377 w 695325"/>
                <a:gd name="connsiteY469" fmla="*/ 670284 h 828675"/>
                <a:gd name="connsiteX470" fmla="*/ 34328 w 695325"/>
                <a:gd name="connsiteY470" fmla="*/ 668436 h 828675"/>
                <a:gd name="connsiteX471" fmla="*/ 22679 w 695325"/>
                <a:gd name="connsiteY471" fmla="*/ 669522 h 828675"/>
                <a:gd name="connsiteX472" fmla="*/ 17450 w 695325"/>
                <a:gd name="connsiteY472" fmla="*/ 672017 h 828675"/>
                <a:gd name="connsiteX473" fmla="*/ 14069 w 695325"/>
                <a:gd name="connsiteY473" fmla="*/ 671693 h 828675"/>
                <a:gd name="connsiteX474" fmla="*/ 8239 w 695325"/>
                <a:gd name="connsiteY474" fmla="*/ 667312 h 828675"/>
                <a:gd name="connsiteX475" fmla="*/ 5972 w 695325"/>
                <a:gd name="connsiteY475" fmla="*/ 663816 h 828675"/>
                <a:gd name="connsiteX476" fmla="*/ 5124 w 695325"/>
                <a:gd name="connsiteY476" fmla="*/ 656749 h 828675"/>
                <a:gd name="connsiteX477" fmla="*/ 5467 w 695325"/>
                <a:gd name="connsiteY477" fmla="*/ 653634 h 828675"/>
                <a:gd name="connsiteX478" fmla="*/ 10001 w 695325"/>
                <a:gd name="connsiteY478" fmla="*/ 652320 h 828675"/>
                <a:gd name="connsiteX479" fmla="*/ 12297 w 695325"/>
                <a:gd name="connsiteY479" fmla="*/ 652405 h 828675"/>
                <a:gd name="connsiteX480" fmla="*/ 14449 w 695325"/>
                <a:gd name="connsiteY480" fmla="*/ 650729 h 828675"/>
                <a:gd name="connsiteX481" fmla="*/ 12545 w 695325"/>
                <a:gd name="connsiteY481" fmla="*/ 649634 h 828675"/>
                <a:gd name="connsiteX482" fmla="*/ 9868 w 695325"/>
                <a:gd name="connsiteY482" fmla="*/ 647481 h 828675"/>
                <a:gd name="connsiteX483" fmla="*/ 8049 w 695325"/>
                <a:gd name="connsiteY483" fmla="*/ 643176 h 828675"/>
                <a:gd name="connsiteX484" fmla="*/ 5296 w 695325"/>
                <a:gd name="connsiteY484" fmla="*/ 641766 h 828675"/>
                <a:gd name="connsiteX485" fmla="*/ 3458 w 695325"/>
                <a:gd name="connsiteY485" fmla="*/ 638080 h 828675"/>
                <a:gd name="connsiteX486" fmla="*/ 2991 w 695325"/>
                <a:gd name="connsiteY486" fmla="*/ 632508 h 828675"/>
                <a:gd name="connsiteX487" fmla="*/ 3515 w 695325"/>
                <a:gd name="connsiteY487" fmla="*/ 628621 h 828675"/>
                <a:gd name="connsiteX488" fmla="*/ 4982 w 695325"/>
                <a:gd name="connsiteY488" fmla="*/ 627374 h 828675"/>
                <a:gd name="connsiteX489" fmla="*/ 8515 w 695325"/>
                <a:gd name="connsiteY489" fmla="*/ 628221 h 828675"/>
                <a:gd name="connsiteX490" fmla="*/ 17831 w 695325"/>
                <a:gd name="connsiteY490" fmla="*/ 627564 h 828675"/>
                <a:gd name="connsiteX491" fmla="*/ 26594 w 695325"/>
                <a:gd name="connsiteY491" fmla="*/ 631527 h 828675"/>
                <a:gd name="connsiteX492" fmla="*/ 32547 w 695325"/>
                <a:gd name="connsiteY492" fmla="*/ 633755 h 828675"/>
                <a:gd name="connsiteX493" fmla="*/ 44596 w 695325"/>
                <a:gd name="connsiteY493" fmla="*/ 632631 h 828675"/>
                <a:gd name="connsiteX494" fmla="*/ 51654 w 695325"/>
                <a:gd name="connsiteY494" fmla="*/ 629098 h 828675"/>
                <a:gd name="connsiteX495" fmla="*/ 50359 w 695325"/>
                <a:gd name="connsiteY495" fmla="*/ 628126 h 828675"/>
                <a:gd name="connsiteX496" fmla="*/ 42701 w 695325"/>
                <a:gd name="connsiteY496" fmla="*/ 630164 h 828675"/>
                <a:gd name="connsiteX497" fmla="*/ 35624 w 695325"/>
                <a:gd name="connsiteY497" fmla="*/ 630079 h 828675"/>
                <a:gd name="connsiteX498" fmla="*/ 23146 w 695325"/>
                <a:gd name="connsiteY498" fmla="*/ 626088 h 828675"/>
                <a:gd name="connsiteX499" fmla="*/ 18031 w 695325"/>
                <a:gd name="connsiteY499" fmla="*/ 624802 h 828675"/>
                <a:gd name="connsiteX500" fmla="*/ 12516 w 695325"/>
                <a:gd name="connsiteY500" fmla="*/ 625373 h 828675"/>
                <a:gd name="connsiteX501" fmla="*/ 9649 w 695325"/>
                <a:gd name="connsiteY501" fmla="*/ 624164 h 828675"/>
                <a:gd name="connsiteX502" fmla="*/ 7963 w 695325"/>
                <a:gd name="connsiteY502" fmla="*/ 620201 h 828675"/>
                <a:gd name="connsiteX503" fmla="*/ 9211 w 695325"/>
                <a:gd name="connsiteY503" fmla="*/ 612600 h 828675"/>
                <a:gd name="connsiteX504" fmla="*/ 11820 w 695325"/>
                <a:gd name="connsiteY504" fmla="*/ 610962 h 828675"/>
                <a:gd name="connsiteX505" fmla="*/ 13230 w 695325"/>
                <a:gd name="connsiteY505" fmla="*/ 612943 h 828675"/>
                <a:gd name="connsiteX506" fmla="*/ 14935 w 695325"/>
                <a:gd name="connsiteY506" fmla="*/ 613067 h 828675"/>
                <a:gd name="connsiteX507" fmla="*/ 16669 w 695325"/>
                <a:gd name="connsiteY507" fmla="*/ 609886 h 828675"/>
                <a:gd name="connsiteX508" fmla="*/ 18317 w 695325"/>
                <a:gd name="connsiteY508" fmla="*/ 608067 h 828675"/>
                <a:gd name="connsiteX509" fmla="*/ 19631 w 695325"/>
                <a:gd name="connsiteY509" fmla="*/ 603952 h 828675"/>
                <a:gd name="connsiteX510" fmla="*/ 24575 w 695325"/>
                <a:gd name="connsiteY510" fmla="*/ 600037 h 828675"/>
                <a:gd name="connsiteX511" fmla="*/ 26661 w 695325"/>
                <a:gd name="connsiteY511" fmla="*/ 599704 h 828675"/>
                <a:gd name="connsiteX512" fmla="*/ 29651 w 695325"/>
                <a:gd name="connsiteY512" fmla="*/ 597903 h 828675"/>
                <a:gd name="connsiteX513" fmla="*/ 31566 w 695325"/>
                <a:gd name="connsiteY513" fmla="*/ 598418 h 828675"/>
                <a:gd name="connsiteX514" fmla="*/ 32785 w 695325"/>
                <a:gd name="connsiteY514" fmla="*/ 600227 h 828675"/>
                <a:gd name="connsiteX515" fmla="*/ 34338 w 695325"/>
                <a:gd name="connsiteY515" fmla="*/ 601723 h 828675"/>
                <a:gd name="connsiteX516" fmla="*/ 37690 w 695325"/>
                <a:gd name="connsiteY516" fmla="*/ 601542 h 828675"/>
                <a:gd name="connsiteX517" fmla="*/ 47615 w 695325"/>
                <a:gd name="connsiteY517" fmla="*/ 598399 h 828675"/>
                <a:gd name="connsiteX518" fmla="*/ 48682 w 695325"/>
                <a:gd name="connsiteY518" fmla="*/ 597475 h 828675"/>
                <a:gd name="connsiteX519" fmla="*/ 50616 w 695325"/>
                <a:gd name="connsiteY519" fmla="*/ 594893 h 828675"/>
                <a:gd name="connsiteX520" fmla="*/ 44330 w 695325"/>
                <a:gd name="connsiteY520" fmla="*/ 596046 h 828675"/>
                <a:gd name="connsiteX521" fmla="*/ 39110 w 695325"/>
                <a:gd name="connsiteY521" fmla="*/ 597875 h 828675"/>
                <a:gd name="connsiteX522" fmla="*/ 35748 w 695325"/>
                <a:gd name="connsiteY522" fmla="*/ 598389 h 828675"/>
                <a:gd name="connsiteX523" fmla="*/ 35271 w 695325"/>
                <a:gd name="connsiteY523" fmla="*/ 596094 h 828675"/>
                <a:gd name="connsiteX524" fmla="*/ 36509 w 695325"/>
                <a:gd name="connsiteY524" fmla="*/ 594065 h 828675"/>
                <a:gd name="connsiteX525" fmla="*/ 38453 w 695325"/>
                <a:gd name="connsiteY525" fmla="*/ 591893 h 828675"/>
                <a:gd name="connsiteX526" fmla="*/ 39396 w 695325"/>
                <a:gd name="connsiteY526" fmla="*/ 588188 h 828675"/>
                <a:gd name="connsiteX527" fmla="*/ 41539 w 695325"/>
                <a:gd name="connsiteY527" fmla="*/ 586607 h 828675"/>
                <a:gd name="connsiteX528" fmla="*/ 43853 w 695325"/>
                <a:gd name="connsiteY528" fmla="*/ 586692 h 828675"/>
                <a:gd name="connsiteX529" fmla="*/ 48635 w 695325"/>
                <a:gd name="connsiteY529" fmla="*/ 586016 h 828675"/>
                <a:gd name="connsiteX530" fmla="*/ 52007 w 695325"/>
                <a:gd name="connsiteY530" fmla="*/ 585054 h 828675"/>
                <a:gd name="connsiteX531" fmla="*/ 57788 w 695325"/>
                <a:gd name="connsiteY531" fmla="*/ 585692 h 828675"/>
                <a:gd name="connsiteX532" fmla="*/ 66418 w 695325"/>
                <a:gd name="connsiteY532" fmla="*/ 587111 h 828675"/>
                <a:gd name="connsiteX533" fmla="*/ 71971 w 695325"/>
                <a:gd name="connsiteY533" fmla="*/ 590559 h 828675"/>
                <a:gd name="connsiteX534" fmla="*/ 74066 w 695325"/>
                <a:gd name="connsiteY534" fmla="*/ 590245 h 828675"/>
                <a:gd name="connsiteX535" fmla="*/ 76286 w 695325"/>
                <a:gd name="connsiteY535" fmla="*/ 589331 h 828675"/>
                <a:gd name="connsiteX536" fmla="*/ 77296 w 695325"/>
                <a:gd name="connsiteY536" fmla="*/ 588083 h 828675"/>
                <a:gd name="connsiteX537" fmla="*/ 72933 w 695325"/>
                <a:gd name="connsiteY537" fmla="*/ 586654 h 828675"/>
                <a:gd name="connsiteX538" fmla="*/ 72685 w 695325"/>
                <a:gd name="connsiteY538" fmla="*/ 584606 h 828675"/>
                <a:gd name="connsiteX539" fmla="*/ 73228 w 695325"/>
                <a:gd name="connsiteY539" fmla="*/ 583063 h 828675"/>
                <a:gd name="connsiteX540" fmla="*/ 80353 w 695325"/>
                <a:gd name="connsiteY540" fmla="*/ 580215 h 828675"/>
                <a:gd name="connsiteX541" fmla="*/ 88125 w 695325"/>
                <a:gd name="connsiteY541" fmla="*/ 579587 h 828675"/>
                <a:gd name="connsiteX542" fmla="*/ 86792 w 695325"/>
                <a:gd name="connsiteY542" fmla="*/ 577291 h 828675"/>
                <a:gd name="connsiteX543" fmla="*/ 69761 w 695325"/>
                <a:gd name="connsiteY543" fmla="*/ 580758 h 828675"/>
                <a:gd name="connsiteX544" fmla="*/ 65313 w 695325"/>
                <a:gd name="connsiteY544" fmla="*/ 578387 h 828675"/>
                <a:gd name="connsiteX545" fmla="*/ 61798 w 695325"/>
                <a:gd name="connsiteY545" fmla="*/ 578406 h 828675"/>
                <a:gd name="connsiteX546" fmla="*/ 59503 w 695325"/>
                <a:gd name="connsiteY546" fmla="*/ 579758 h 828675"/>
                <a:gd name="connsiteX547" fmla="*/ 52950 w 695325"/>
                <a:gd name="connsiteY547" fmla="*/ 581397 h 828675"/>
                <a:gd name="connsiteX548" fmla="*/ 51749 w 695325"/>
                <a:gd name="connsiteY548" fmla="*/ 580234 h 828675"/>
                <a:gd name="connsiteX549" fmla="*/ 52997 w 695325"/>
                <a:gd name="connsiteY549" fmla="*/ 576215 h 828675"/>
                <a:gd name="connsiteX550" fmla="*/ 56922 w 695325"/>
                <a:gd name="connsiteY550" fmla="*/ 569605 h 828675"/>
                <a:gd name="connsiteX551" fmla="*/ 57245 w 695325"/>
                <a:gd name="connsiteY551" fmla="*/ 567985 h 828675"/>
                <a:gd name="connsiteX552" fmla="*/ 59065 w 695325"/>
                <a:gd name="connsiteY552" fmla="*/ 566385 h 828675"/>
                <a:gd name="connsiteX553" fmla="*/ 69237 w 695325"/>
                <a:gd name="connsiteY553" fmla="*/ 562527 h 828675"/>
                <a:gd name="connsiteX554" fmla="*/ 74124 w 695325"/>
                <a:gd name="connsiteY554" fmla="*/ 558032 h 828675"/>
                <a:gd name="connsiteX555" fmla="*/ 76324 w 695325"/>
                <a:gd name="connsiteY555" fmla="*/ 557460 h 828675"/>
                <a:gd name="connsiteX556" fmla="*/ 78505 w 695325"/>
                <a:gd name="connsiteY556" fmla="*/ 557775 h 828675"/>
                <a:gd name="connsiteX557" fmla="*/ 81829 w 695325"/>
                <a:gd name="connsiteY557" fmla="*/ 557251 h 828675"/>
                <a:gd name="connsiteX558" fmla="*/ 88249 w 695325"/>
                <a:gd name="connsiteY558" fmla="*/ 558536 h 828675"/>
                <a:gd name="connsiteX559" fmla="*/ 91212 w 695325"/>
                <a:gd name="connsiteY559" fmla="*/ 564156 h 828675"/>
                <a:gd name="connsiteX560" fmla="*/ 93869 w 695325"/>
                <a:gd name="connsiteY560" fmla="*/ 565918 h 828675"/>
                <a:gd name="connsiteX561" fmla="*/ 102222 w 695325"/>
                <a:gd name="connsiteY561" fmla="*/ 572910 h 828675"/>
                <a:gd name="connsiteX562" fmla="*/ 101851 w 695325"/>
                <a:gd name="connsiteY562" fmla="*/ 570910 h 828675"/>
                <a:gd name="connsiteX563" fmla="*/ 94612 w 695325"/>
                <a:gd name="connsiteY563" fmla="*/ 561413 h 828675"/>
                <a:gd name="connsiteX564" fmla="*/ 91850 w 695325"/>
                <a:gd name="connsiteY564" fmla="*/ 559051 h 828675"/>
                <a:gd name="connsiteX565" fmla="*/ 89783 w 695325"/>
                <a:gd name="connsiteY565" fmla="*/ 554365 h 828675"/>
                <a:gd name="connsiteX566" fmla="*/ 90488 w 695325"/>
                <a:gd name="connsiteY566" fmla="*/ 549926 h 828675"/>
                <a:gd name="connsiteX567" fmla="*/ 92812 w 695325"/>
                <a:gd name="connsiteY567" fmla="*/ 546954 h 828675"/>
                <a:gd name="connsiteX568" fmla="*/ 101070 w 695325"/>
                <a:gd name="connsiteY568" fmla="*/ 545363 h 828675"/>
                <a:gd name="connsiteX569" fmla="*/ 102546 w 695325"/>
                <a:gd name="connsiteY569" fmla="*/ 543639 h 828675"/>
                <a:gd name="connsiteX570" fmla="*/ 102699 w 695325"/>
                <a:gd name="connsiteY570" fmla="*/ 540677 h 828675"/>
                <a:gd name="connsiteX571" fmla="*/ 101432 w 695325"/>
                <a:gd name="connsiteY571" fmla="*/ 538648 h 828675"/>
                <a:gd name="connsiteX572" fmla="*/ 98393 w 695325"/>
                <a:gd name="connsiteY572" fmla="*/ 538763 h 828675"/>
                <a:gd name="connsiteX573" fmla="*/ 95888 w 695325"/>
                <a:gd name="connsiteY573" fmla="*/ 537505 h 828675"/>
                <a:gd name="connsiteX574" fmla="*/ 95202 w 695325"/>
                <a:gd name="connsiteY574" fmla="*/ 534305 h 828675"/>
                <a:gd name="connsiteX575" fmla="*/ 96203 w 695325"/>
                <a:gd name="connsiteY575" fmla="*/ 532133 h 828675"/>
                <a:gd name="connsiteX576" fmla="*/ 100965 w 695325"/>
                <a:gd name="connsiteY576" fmla="*/ 528161 h 828675"/>
                <a:gd name="connsiteX577" fmla="*/ 103565 w 695325"/>
                <a:gd name="connsiteY577" fmla="*/ 526875 h 828675"/>
                <a:gd name="connsiteX578" fmla="*/ 108080 w 695325"/>
                <a:gd name="connsiteY578" fmla="*/ 525485 h 828675"/>
                <a:gd name="connsiteX579" fmla="*/ 115919 w 695325"/>
                <a:gd name="connsiteY579" fmla="*/ 528628 h 828675"/>
                <a:gd name="connsiteX580" fmla="*/ 116519 w 695325"/>
                <a:gd name="connsiteY580" fmla="*/ 530266 h 828675"/>
                <a:gd name="connsiteX581" fmla="*/ 114319 w 695325"/>
                <a:gd name="connsiteY581" fmla="*/ 534210 h 828675"/>
                <a:gd name="connsiteX582" fmla="*/ 114538 w 695325"/>
                <a:gd name="connsiteY582" fmla="*/ 536419 h 828675"/>
                <a:gd name="connsiteX583" fmla="*/ 116462 w 695325"/>
                <a:gd name="connsiteY583" fmla="*/ 536658 h 828675"/>
                <a:gd name="connsiteX584" fmla="*/ 120939 w 695325"/>
                <a:gd name="connsiteY584" fmla="*/ 530009 h 828675"/>
                <a:gd name="connsiteX585" fmla="*/ 126206 w 695325"/>
                <a:gd name="connsiteY585" fmla="*/ 529085 h 828675"/>
                <a:gd name="connsiteX586" fmla="*/ 128388 w 695325"/>
                <a:gd name="connsiteY586" fmla="*/ 527656 h 828675"/>
                <a:gd name="connsiteX587" fmla="*/ 130921 w 695325"/>
                <a:gd name="connsiteY587" fmla="*/ 526752 h 828675"/>
                <a:gd name="connsiteX588" fmla="*/ 134531 w 695325"/>
                <a:gd name="connsiteY588" fmla="*/ 532771 h 828675"/>
                <a:gd name="connsiteX589" fmla="*/ 136122 w 695325"/>
                <a:gd name="connsiteY589" fmla="*/ 534695 h 828675"/>
                <a:gd name="connsiteX590" fmla="*/ 137313 w 695325"/>
                <a:gd name="connsiteY590" fmla="*/ 535486 h 828675"/>
                <a:gd name="connsiteX591" fmla="*/ 138465 w 695325"/>
                <a:gd name="connsiteY591" fmla="*/ 540477 h 828675"/>
                <a:gd name="connsiteX592" fmla="*/ 139580 w 695325"/>
                <a:gd name="connsiteY592" fmla="*/ 540744 h 828675"/>
                <a:gd name="connsiteX593" fmla="*/ 141170 w 695325"/>
                <a:gd name="connsiteY593" fmla="*/ 538248 h 828675"/>
                <a:gd name="connsiteX594" fmla="*/ 144056 w 695325"/>
                <a:gd name="connsiteY594" fmla="*/ 536924 h 828675"/>
                <a:gd name="connsiteX595" fmla="*/ 148104 w 695325"/>
                <a:gd name="connsiteY595" fmla="*/ 536057 h 828675"/>
                <a:gd name="connsiteX596" fmla="*/ 154810 w 695325"/>
                <a:gd name="connsiteY596" fmla="*/ 537381 h 828675"/>
                <a:gd name="connsiteX597" fmla="*/ 157849 w 695325"/>
                <a:gd name="connsiteY597" fmla="*/ 536400 h 828675"/>
                <a:gd name="connsiteX598" fmla="*/ 159334 w 695325"/>
                <a:gd name="connsiteY598" fmla="*/ 536543 h 828675"/>
                <a:gd name="connsiteX599" fmla="*/ 157905 w 695325"/>
                <a:gd name="connsiteY599" fmla="*/ 532057 h 828675"/>
                <a:gd name="connsiteX600" fmla="*/ 157020 w 695325"/>
                <a:gd name="connsiteY600" fmla="*/ 530752 h 828675"/>
                <a:gd name="connsiteX601" fmla="*/ 158401 w 695325"/>
                <a:gd name="connsiteY601" fmla="*/ 526733 h 828675"/>
                <a:gd name="connsiteX602" fmla="*/ 159839 w 695325"/>
                <a:gd name="connsiteY602" fmla="*/ 525161 h 828675"/>
                <a:gd name="connsiteX603" fmla="*/ 164468 w 695325"/>
                <a:gd name="connsiteY603" fmla="*/ 522332 h 828675"/>
                <a:gd name="connsiteX604" fmla="*/ 168888 w 695325"/>
                <a:gd name="connsiteY604" fmla="*/ 521065 h 828675"/>
                <a:gd name="connsiteX605" fmla="*/ 171774 w 695325"/>
                <a:gd name="connsiteY605" fmla="*/ 518379 h 828675"/>
                <a:gd name="connsiteX606" fmla="*/ 175651 w 695325"/>
                <a:gd name="connsiteY606" fmla="*/ 515893 h 828675"/>
                <a:gd name="connsiteX607" fmla="*/ 175041 w 695325"/>
                <a:gd name="connsiteY607" fmla="*/ 513912 h 828675"/>
                <a:gd name="connsiteX608" fmla="*/ 173965 w 695325"/>
                <a:gd name="connsiteY608" fmla="*/ 511607 h 828675"/>
                <a:gd name="connsiteX609" fmla="*/ 171450 w 695325"/>
                <a:gd name="connsiteY609" fmla="*/ 511464 h 828675"/>
                <a:gd name="connsiteX610" fmla="*/ 170431 w 695325"/>
                <a:gd name="connsiteY610" fmla="*/ 510207 h 828675"/>
                <a:gd name="connsiteX611" fmla="*/ 173612 w 695325"/>
                <a:gd name="connsiteY611" fmla="*/ 507216 h 828675"/>
                <a:gd name="connsiteX612" fmla="*/ 177975 w 695325"/>
                <a:gd name="connsiteY612" fmla="*/ 503882 h 828675"/>
                <a:gd name="connsiteX613" fmla="*/ 177213 w 695325"/>
                <a:gd name="connsiteY613" fmla="*/ 502568 h 828675"/>
                <a:gd name="connsiteX614" fmla="*/ 173936 w 695325"/>
                <a:gd name="connsiteY614" fmla="*/ 501082 h 828675"/>
                <a:gd name="connsiteX615" fmla="*/ 171450 w 695325"/>
                <a:gd name="connsiteY615" fmla="*/ 502196 h 828675"/>
                <a:gd name="connsiteX616" fmla="*/ 167754 w 695325"/>
                <a:gd name="connsiteY616" fmla="*/ 504777 h 828675"/>
                <a:gd name="connsiteX617" fmla="*/ 163449 w 695325"/>
                <a:gd name="connsiteY617" fmla="*/ 508854 h 828675"/>
                <a:gd name="connsiteX618" fmla="*/ 164849 w 695325"/>
                <a:gd name="connsiteY618" fmla="*/ 510045 h 828675"/>
                <a:gd name="connsiteX619" fmla="*/ 167002 w 695325"/>
                <a:gd name="connsiteY619" fmla="*/ 513464 h 828675"/>
                <a:gd name="connsiteX620" fmla="*/ 164002 w 695325"/>
                <a:gd name="connsiteY620" fmla="*/ 517998 h 828675"/>
                <a:gd name="connsiteX621" fmla="*/ 148076 w 695325"/>
                <a:gd name="connsiteY621" fmla="*/ 529990 h 828675"/>
                <a:gd name="connsiteX622" fmla="*/ 140484 w 695325"/>
                <a:gd name="connsiteY622" fmla="*/ 533486 h 828675"/>
                <a:gd name="connsiteX623" fmla="*/ 136979 w 695325"/>
                <a:gd name="connsiteY623" fmla="*/ 532943 h 828675"/>
                <a:gd name="connsiteX624" fmla="*/ 136141 w 695325"/>
                <a:gd name="connsiteY624" fmla="*/ 529676 h 828675"/>
                <a:gd name="connsiteX625" fmla="*/ 134531 w 695325"/>
                <a:gd name="connsiteY625" fmla="*/ 527266 h 828675"/>
                <a:gd name="connsiteX626" fmla="*/ 132798 w 695325"/>
                <a:gd name="connsiteY626" fmla="*/ 522265 h 828675"/>
                <a:gd name="connsiteX627" fmla="*/ 129845 w 695325"/>
                <a:gd name="connsiteY627" fmla="*/ 522399 h 828675"/>
                <a:gd name="connsiteX628" fmla="*/ 128168 w 695325"/>
                <a:gd name="connsiteY628" fmla="*/ 523504 h 828675"/>
                <a:gd name="connsiteX629" fmla="*/ 127445 w 695325"/>
                <a:gd name="connsiteY629" fmla="*/ 521865 h 828675"/>
                <a:gd name="connsiteX630" fmla="*/ 128711 w 695325"/>
                <a:gd name="connsiteY630" fmla="*/ 516512 h 828675"/>
                <a:gd name="connsiteX631" fmla="*/ 131207 w 695325"/>
                <a:gd name="connsiteY631" fmla="*/ 512274 h 828675"/>
                <a:gd name="connsiteX632" fmla="*/ 135389 w 695325"/>
                <a:gd name="connsiteY632" fmla="*/ 509064 h 828675"/>
                <a:gd name="connsiteX633" fmla="*/ 137398 w 695325"/>
                <a:gd name="connsiteY633" fmla="*/ 505177 h 828675"/>
                <a:gd name="connsiteX634" fmla="*/ 139284 w 695325"/>
                <a:gd name="connsiteY634" fmla="*/ 498996 h 828675"/>
                <a:gd name="connsiteX635" fmla="*/ 145332 w 695325"/>
                <a:gd name="connsiteY635" fmla="*/ 493090 h 828675"/>
                <a:gd name="connsiteX636" fmla="*/ 154134 w 695325"/>
                <a:gd name="connsiteY636" fmla="*/ 478403 h 828675"/>
                <a:gd name="connsiteX637" fmla="*/ 161306 w 695325"/>
                <a:gd name="connsiteY637" fmla="*/ 473688 h 828675"/>
                <a:gd name="connsiteX638" fmla="*/ 163935 w 695325"/>
                <a:gd name="connsiteY638" fmla="*/ 468516 h 828675"/>
                <a:gd name="connsiteX639" fmla="*/ 168164 w 695325"/>
                <a:gd name="connsiteY639" fmla="*/ 466230 h 828675"/>
                <a:gd name="connsiteX640" fmla="*/ 171774 w 695325"/>
                <a:gd name="connsiteY640" fmla="*/ 462182 h 828675"/>
                <a:gd name="connsiteX641" fmla="*/ 174603 w 695325"/>
                <a:gd name="connsiteY641" fmla="*/ 461782 h 828675"/>
                <a:gd name="connsiteX642" fmla="*/ 179746 w 695325"/>
                <a:gd name="connsiteY642" fmla="*/ 458124 h 828675"/>
                <a:gd name="connsiteX643" fmla="*/ 182661 w 695325"/>
                <a:gd name="connsiteY643" fmla="*/ 453761 h 828675"/>
                <a:gd name="connsiteX644" fmla="*/ 180756 w 695325"/>
                <a:gd name="connsiteY644" fmla="*/ 453495 h 828675"/>
                <a:gd name="connsiteX645" fmla="*/ 176232 w 695325"/>
                <a:gd name="connsiteY645" fmla="*/ 456324 h 828675"/>
                <a:gd name="connsiteX646" fmla="*/ 173669 w 695325"/>
                <a:gd name="connsiteY646" fmla="*/ 457467 h 828675"/>
                <a:gd name="connsiteX647" fmla="*/ 173850 w 695325"/>
                <a:gd name="connsiteY647" fmla="*/ 452790 h 828675"/>
                <a:gd name="connsiteX648" fmla="*/ 175089 w 695325"/>
                <a:gd name="connsiteY648" fmla="*/ 447980 h 828675"/>
                <a:gd name="connsiteX649" fmla="*/ 178813 w 695325"/>
                <a:gd name="connsiteY649" fmla="*/ 443570 h 828675"/>
                <a:gd name="connsiteX650" fmla="*/ 196730 w 695325"/>
                <a:gd name="connsiteY650" fmla="*/ 430701 h 828675"/>
                <a:gd name="connsiteX651" fmla="*/ 198520 w 695325"/>
                <a:gd name="connsiteY651" fmla="*/ 432835 h 828675"/>
                <a:gd name="connsiteX652" fmla="*/ 200663 w 695325"/>
                <a:gd name="connsiteY652" fmla="*/ 436607 h 828675"/>
                <a:gd name="connsiteX653" fmla="*/ 206054 w 695325"/>
                <a:gd name="connsiteY653" fmla="*/ 435759 h 828675"/>
                <a:gd name="connsiteX654" fmla="*/ 212208 w 695325"/>
                <a:gd name="connsiteY654" fmla="*/ 428454 h 828675"/>
                <a:gd name="connsiteX655" fmla="*/ 216941 w 695325"/>
                <a:gd name="connsiteY655" fmla="*/ 420481 h 828675"/>
                <a:gd name="connsiteX656" fmla="*/ 214379 w 695325"/>
                <a:gd name="connsiteY656" fmla="*/ 421872 h 828675"/>
                <a:gd name="connsiteX657" fmla="*/ 211589 w 695325"/>
                <a:gd name="connsiteY657" fmla="*/ 425139 h 828675"/>
                <a:gd name="connsiteX658" fmla="*/ 206150 w 695325"/>
                <a:gd name="connsiteY658" fmla="*/ 429663 h 828675"/>
                <a:gd name="connsiteX659" fmla="*/ 203635 w 695325"/>
                <a:gd name="connsiteY659" fmla="*/ 430378 h 828675"/>
                <a:gd name="connsiteX660" fmla="*/ 202197 w 695325"/>
                <a:gd name="connsiteY660" fmla="*/ 429787 h 828675"/>
                <a:gd name="connsiteX661" fmla="*/ 201397 w 695325"/>
                <a:gd name="connsiteY661" fmla="*/ 426768 h 828675"/>
                <a:gd name="connsiteX662" fmla="*/ 199511 w 695325"/>
                <a:gd name="connsiteY662" fmla="*/ 425787 h 828675"/>
                <a:gd name="connsiteX663" fmla="*/ 197806 w 695325"/>
                <a:gd name="connsiteY663" fmla="*/ 426463 h 828675"/>
                <a:gd name="connsiteX664" fmla="*/ 196044 w 695325"/>
                <a:gd name="connsiteY664" fmla="*/ 424310 h 828675"/>
                <a:gd name="connsiteX665" fmla="*/ 195729 w 695325"/>
                <a:gd name="connsiteY665" fmla="*/ 418986 h 828675"/>
                <a:gd name="connsiteX666" fmla="*/ 197977 w 695325"/>
                <a:gd name="connsiteY666" fmla="*/ 411032 h 828675"/>
                <a:gd name="connsiteX667" fmla="*/ 199758 w 695325"/>
                <a:gd name="connsiteY667" fmla="*/ 405755 h 828675"/>
                <a:gd name="connsiteX668" fmla="*/ 201682 w 695325"/>
                <a:gd name="connsiteY668" fmla="*/ 401745 h 828675"/>
                <a:gd name="connsiteX669" fmla="*/ 209245 w 695325"/>
                <a:gd name="connsiteY669" fmla="*/ 390315 h 828675"/>
                <a:gd name="connsiteX670" fmla="*/ 210874 w 695325"/>
                <a:gd name="connsiteY670" fmla="*/ 384048 h 828675"/>
                <a:gd name="connsiteX671" fmla="*/ 214294 w 695325"/>
                <a:gd name="connsiteY671" fmla="*/ 380733 h 828675"/>
                <a:gd name="connsiteX672" fmla="*/ 218732 w 695325"/>
                <a:gd name="connsiteY672" fmla="*/ 381467 h 828675"/>
                <a:gd name="connsiteX673" fmla="*/ 220075 w 695325"/>
                <a:gd name="connsiteY673" fmla="*/ 380505 h 828675"/>
                <a:gd name="connsiteX674" fmla="*/ 218551 w 695325"/>
                <a:gd name="connsiteY674" fmla="*/ 376371 h 828675"/>
                <a:gd name="connsiteX675" fmla="*/ 213713 w 695325"/>
                <a:gd name="connsiteY675" fmla="*/ 373094 h 828675"/>
                <a:gd name="connsiteX676" fmla="*/ 213417 w 695325"/>
                <a:gd name="connsiteY676" fmla="*/ 371027 h 828675"/>
                <a:gd name="connsiteX677" fmla="*/ 229543 w 695325"/>
                <a:gd name="connsiteY677" fmla="*/ 365589 h 828675"/>
                <a:gd name="connsiteX678" fmla="*/ 237220 w 695325"/>
                <a:gd name="connsiteY678" fmla="*/ 365770 h 828675"/>
                <a:gd name="connsiteX679" fmla="*/ 239496 w 695325"/>
                <a:gd name="connsiteY679" fmla="*/ 363055 h 828675"/>
                <a:gd name="connsiteX680" fmla="*/ 243669 w 695325"/>
                <a:gd name="connsiteY680" fmla="*/ 361302 h 828675"/>
                <a:gd name="connsiteX681" fmla="*/ 246831 w 695325"/>
                <a:gd name="connsiteY681" fmla="*/ 357969 h 828675"/>
                <a:gd name="connsiteX682" fmla="*/ 245202 w 695325"/>
                <a:gd name="connsiteY682" fmla="*/ 356492 h 828675"/>
                <a:gd name="connsiteX683" fmla="*/ 237401 w 695325"/>
                <a:gd name="connsiteY683" fmla="*/ 359559 h 828675"/>
                <a:gd name="connsiteX684" fmla="*/ 232524 w 695325"/>
                <a:gd name="connsiteY684" fmla="*/ 360997 h 828675"/>
                <a:gd name="connsiteX685" fmla="*/ 230324 w 695325"/>
                <a:gd name="connsiteY685" fmla="*/ 360950 h 828675"/>
                <a:gd name="connsiteX686" fmla="*/ 228600 w 695325"/>
                <a:gd name="connsiteY686" fmla="*/ 361998 h 828675"/>
                <a:gd name="connsiteX687" fmla="*/ 222371 w 695325"/>
                <a:gd name="connsiteY687" fmla="*/ 362398 h 828675"/>
                <a:gd name="connsiteX688" fmla="*/ 221009 w 695325"/>
                <a:gd name="connsiteY688" fmla="*/ 349091 h 828675"/>
                <a:gd name="connsiteX689" fmla="*/ 221990 w 695325"/>
                <a:gd name="connsiteY689" fmla="*/ 341824 h 828675"/>
                <a:gd name="connsiteX690" fmla="*/ 224314 w 695325"/>
                <a:gd name="connsiteY690" fmla="*/ 341976 h 828675"/>
                <a:gd name="connsiteX691" fmla="*/ 224847 w 695325"/>
                <a:gd name="connsiteY691" fmla="*/ 335013 h 828675"/>
                <a:gd name="connsiteX692" fmla="*/ 227533 w 695325"/>
                <a:gd name="connsiteY692" fmla="*/ 330889 h 828675"/>
                <a:gd name="connsiteX693" fmla="*/ 231238 w 695325"/>
                <a:gd name="connsiteY693" fmla="*/ 329965 h 828675"/>
                <a:gd name="connsiteX694" fmla="*/ 233106 w 695325"/>
                <a:gd name="connsiteY694" fmla="*/ 328203 h 828675"/>
                <a:gd name="connsiteX695" fmla="*/ 235801 w 695325"/>
                <a:gd name="connsiteY695" fmla="*/ 324602 h 828675"/>
                <a:gd name="connsiteX696" fmla="*/ 240259 w 695325"/>
                <a:gd name="connsiteY696" fmla="*/ 325431 h 828675"/>
                <a:gd name="connsiteX697" fmla="*/ 244840 w 695325"/>
                <a:gd name="connsiteY697" fmla="*/ 324631 h 828675"/>
                <a:gd name="connsiteX698" fmla="*/ 243697 w 695325"/>
                <a:gd name="connsiteY698" fmla="*/ 322926 h 828675"/>
                <a:gd name="connsiteX699" fmla="*/ 238011 w 695325"/>
                <a:gd name="connsiteY699" fmla="*/ 320735 h 828675"/>
                <a:gd name="connsiteX700" fmla="*/ 236611 w 695325"/>
                <a:gd name="connsiteY700" fmla="*/ 316963 h 828675"/>
                <a:gd name="connsiteX701" fmla="*/ 238611 w 695325"/>
                <a:gd name="connsiteY701" fmla="*/ 314849 h 828675"/>
                <a:gd name="connsiteX702" fmla="*/ 240792 w 695325"/>
                <a:gd name="connsiteY702" fmla="*/ 313296 h 828675"/>
                <a:gd name="connsiteX703" fmla="*/ 242716 w 695325"/>
                <a:gd name="connsiteY703" fmla="*/ 313020 h 828675"/>
                <a:gd name="connsiteX704" fmla="*/ 246516 w 695325"/>
                <a:gd name="connsiteY704" fmla="*/ 305619 h 828675"/>
                <a:gd name="connsiteX705" fmla="*/ 248831 w 695325"/>
                <a:gd name="connsiteY705" fmla="*/ 302447 h 828675"/>
                <a:gd name="connsiteX706" fmla="*/ 251413 w 695325"/>
                <a:gd name="connsiteY706" fmla="*/ 303000 h 828675"/>
                <a:gd name="connsiteX707" fmla="*/ 255013 w 695325"/>
                <a:gd name="connsiteY707" fmla="*/ 299723 h 828675"/>
                <a:gd name="connsiteX708" fmla="*/ 258556 w 695325"/>
                <a:gd name="connsiteY708" fmla="*/ 300838 h 828675"/>
                <a:gd name="connsiteX709" fmla="*/ 261976 w 695325"/>
                <a:gd name="connsiteY709" fmla="*/ 298694 h 828675"/>
                <a:gd name="connsiteX710" fmla="*/ 266652 w 695325"/>
                <a:gd name="connsiteY710" fmla="*/ 297275 h 828675"/>
                <a:gd name="connsiteX711" fmla="*/ 283769 w 695325"/>
                <a:gd name="connsiteY711" fmla="*/ 296732 h 828675"/>
                <a:gd name="connsiteX712" fmla="*/ 284274 w 695325"/>
                <a:gd name="connsiteY712" fmla="*/ 293675 h 828675"/>
                <a:gd name="connsiteX713" fmla="*/ 280673 w 695325"/>
                <a:gd name="connsiteY713" fmla="*/ 292970 h 828675"/>
                <a:gd name="connsiteX714" fmla="*/ 267957 w 695325"/>
                <a:gd name="connsiteY714" fmla="*/ 292179 h 828675"/>
                <a:gd name="connsiteX715" fmla="*/ 261461 w 695325"/>
                <a:gd name="connsiteY715" fmla="*/ 292246 h 828675"/>
                <a:gd name="connsiteX716" fmla="*/ 258728 w 695325"/>
                <a:gd name="connsiteY716" fmla="*/ 293037 h 828675"/>
                <a:gd name="connsiteX717" fmla="*/ 257727 w 695325"/>
                <a:gd name="connsiteY717" fmla="*/ 291970 h 828675"/>
                <a:gd name="connsiteX718" fmla="*/ 257909 w 695325"/>
                <a:gd name="connsiteY718" fmla="*/ 290141 h 828675"/>
                <a:gd name="connsiteX719" fmla="*/ 260271 w 695325"/>
                <a:gd name="connsiteY719" fmla="*/ 287236 h 828675"/>
                <a:gd name="connsiteX720" fmla="*/ 261385 w 695325"/>
                <a:gd name="connsiteY720" fmla="*/ 284026 h 828675"/>
                <a:gd name="connsiteX721" fmla="*/ 266109 w 695325"/>
                <a:gd name="connsiteY721" fmla="*/ 276158 h 828675"/>
                <a:gd name="connsiteX722" fmla="*/ 271643 w 695325"/>
                <a:gd name="connsiteY722" fmla="*/ 270900 h 828675"/>
                <a:gd name="connsiteX723" fmla="*/ 275882 w 695325"/>
                <a:gd name="connsiteY723" fmla="*/ 272244 h 828675"/>
                <a:gd name="connsiteX724" fmla="*/ 280388 w 695325"/>
                <a:gd name="connsiteY724" fmla="*/ 277263 h 828675"/>
                <a:gd name="connsiteX725" fmla="*/ 283597 w 695325"/>
                <a:gd name="connsiteY725" fmla="*/ 277892 h 828675"/>
                <a:gd name="connsiteX726" fmla="*/ 285093 w 695325"/>
                <a:gd name="connsiteY726" fmla="*/ 279511 h 828675"/>
                <a:gd name="connsiteX727" fmla="*/ 287436 w 695325"/>
                <a:gd name="connsiteY727" fmla="*/ 286407 h 828675"/>
                <a:gd name="connsiteX728" fmla="*/ 288550 w 695325"/>
                <a:gd name="connsiteY728" fmla="*/ 286626 h 828675"/>
                <a:gd name="connsiteX729" fmla="*/ 288046 w 695325"/>
                <a:gd name="connsiteY729" fmla="*/ 280006 h 828675"/>
                <a:gd name="connsiteX730" fmla="*/ 291141 w 695325"/>
                <a:gd name="connsiteY730" fmla="*/ 274596 h 828675"/>
                <a:gd name="connsiteX731" fmla="*/ 290341 w 695325"/>
                <a:gd name="connsiteY731" fmla="*/ 273101 h 828675"/>
                <a:gd name="connsiteX732" fmla="*/ 285693 w 695325"/>
                <a:gd name="connsiteY732" fmla="*/ 275063 h 828675"/>
                <a:gd name="connsiteX733" fmla="*/ 282130 w 695325"/>
                <a:gd name="connsiteY733" fmla="*/ 273025 h 828675"/>
                <a:gd name="connsiteX734" fmla="*/ 279321 w 695325"/>
                <a:gd name="connsiteY734" fmla="*/ 268948 h 828675"/>
                <a:gd name="connsiteX735" fmla="*/ 278521 w 695325"/>
                <a:gd name="connsiteY735" fmla="*/ 265214 h 828675"/>
                <a:gd name="connsiteX736" fmla="*/ 280273 w 695325"/>
                <a:gd name="connsiteY736" fmla="*/ 261518 h 828675"/>
                <a:gd name="connsiteX737" fmla="*/ 281921 w 695325"/>
                <a:gd name="connsiteY737" fmla="*/ 259651 h 828675"/>
                <a:gd name="connsiteX738" fmla="*/ 280807 w 695325"/>
                <a:gd name="connsiteY738" fmla="*/ 257470 h 828675"/>
                <a:gd name="connsiteX739" fmla="*/ 273777 w 695325"/>
                <a:gd name="connsiteY739" fmla="*/ 263290 h 828675"/>
                <a:gd name="connsiteX740" fmla="*/ 268805 w 695325"/>
                <a:gd name="connsiteY740" fmla="*/ 264652 h 828675"/>
                <a:gd name="connsiteX741" fmla="*/ 266843 w 695325"/>
                <a:gd name="connsiteY741" fmla="*/ 263842 h 828675"/>
                <a:gd name="connsiteX742" fmla="*/ 267901 w 695325"/>
                <a:gd name="connsiteY742" fmla="*/ 258566 h 828675"/>
                <a:gd name="connsiteX743" fmla="*/ 267310 w 695325"/>
                <a:gd name="connsiteY743" fmla="*/ 254365 h 828675"/>
                <a:gd name="connsiteX744" fmla="*/ 273977 w 695325"/>
                <a:gd name="connsiteY744" fmla="*/ 243983 h 828675"/>
                <a:gd name="connsiteX745" fmla="*/ 276273 w 695325"/>
                <a:gd name="connsiteY745" fmla="*/ 242783 h 828675"/>
                <a:gd name="connsiteX746" fmla="*/ 280016 w 695325"/>
                <a:gd name="connsiteY746" fmla="*/ 243621 h 828675"/>
                <a:gd name="connsiteX747" fmla="*/ 283397 w 695325"/>
                <a:gd name="connsiteY747" fmla="*/ 246555 h 828675"/>
                <a:gd name="connsiteX748" fmla="*/ 286226 w 695325"/>
                <a:gd name="connsiteY748" fmla="*/ 246088 h 828675"/>
                <a:gd name="connsiteX749" fmla="*/ 289293 w 695325"/>
                <a:gd name="connsiteY749" fmla="*/ 244516 h 828675"/>
                <a:gd name="connsiteX750" fmla="*/ 288874 w 695325"/>
                <a:gd name="connsiteY750" fmla="*/ 241697 h 828675"/>
                <a:gd name="connsiteX751" fmla="*/ 282226 w 695325"/>
                <a:gd name="connsiteY751" fmla="*/ 240573 h 828675"/>
                <a:gd name="connsiteX752" fmla="*/ 280511 w 695325"/>
                <a:gd name="connsiteY752" fmla="*/ 238230 h 828675"/>
                <a:gd name="connsiteX753" fmla="*/ 281131 w 695325"/>
                <a:gd name="connsiteY753" fmla="*/ 235915 h 828675"/>
                <a:gd name="connsiteX754" fmla="*/ 285693 w 695325"/>
                <a:gd name="connsiteY754" fmla="*/ 233477 h 828675"/>
                <a:gd name="connsiteX755" fmla="*/ 290236 w 695325"/>
                <a:gd name="connsiteY755" fmla="*/ 229067 h 828675"/>
                <a:gd name="connsiteX756" fmla="*/ 295437 w 695325"/>
                <a:gd name="connsiteY756" fmla="*/ 227781 h 828675"/>
                <a:gd name="connsiteX757" fmla="*/ 299618 w 695325"/>
                <a:gd name="connsiteY757" fmla="*/ 224438 h 828675"/>
                <a:gd name="connsiteX758" fmla="*/ 300428 w 695325"/>
                <a:gd name="connsiteY758" fmla="*/ 225200 h 828675"/>
                <a:gd name="connsiteX759" fmla="*/ 301133 w 695325"/>
                <a:gd name="connsiteY759" fmla="*/ 226514 h 828675"/>
                <a:gd name="connsiteX760" fmla="*/ 302638 w 695325"/>
                <a:gd name="connsiteY760" fmla="*/ 238877 h 828675"/>
                <a:gd name="connsiteX761" fmla="*/ 306381 w 695325"/>
                <a:gd name="connsiteY761" fmla="*/ 248898 h 828675"/>
                <a:gd name="connsiteX762" fmla="*/ 307763 w 695325"/>
                <a:gd name="connsiteY762" fmla="*/ 249260 h 828675"/>
                <a:gd name="connsiteX763" fmla="*/ 306324 w 695325"/>
                <a:gd name="connsiteY763" fmla="*/ 240744 h 828675"/>
                <a:gd name="connsiteX764" fmla="*/ 307667 w 695325"/>
                <a:gd name="connsiteY764" fmla="*/ 238287 h 828675"/>
                <a:gd name="connsiteX765" fmla="*/ 309363 w 695325"/>
                <a:gd name="connsiteY765" fmla="*/ 236420 h 828675"/>
                <a:gd name="connsiteX766" fmla="*/ 309896 w 695325"/>
                <a:gd name="connsiteY766" fmla="*/ 234286 h 828675"/>
                <a:gd name="connsiteX767" fmla="*/ 307953 w 695325"/>
                <a:gd name="connsiteY767" fmla="*/ 233562 h 828675"/>
                <a:gd name="connsiteX768" fmla="*/ 306362 w 695325"/>
                <a:gd name="connsiteY768" fmla="*/ 230496 h 828675"/>
                <a:gd name="connsiteX769" fmla="*/ 304095 w 695325"/>
                <a:gd name="connsiteY769" fmla="*/ 220656 h 828675"/>
                <a:gd name="connsiteX770" fmla="*/ 304876 w 695325"/>
                <a:gd name="connsiteY770" fmla="*/ 218084 h 828675"/>
                <a:gd name="connsiteX771" fmla="*/ 309801 w 695325"/>
                <a:gd name="connsiteY771" fmla="*/ 212808 h 828675"/>
                <a:gd name="connsiteX772" fmla="*/ 315973 w 695325"/>
                <a:gd name="connsiteY772" fmla="*/ 211598 h 828675"/>
                <a:gd name="connsiteX773" fmla="*/ 322545 w 695325"/>
                <a:gd name="connsiteY773" fmla="*/ 215294 h 828675"/>
                <a:gd name="connsiteX774" fmla="*/ 324860 w 695325"/>
                <a:gd name="connsiteY774" fmla="*/ 215332 h 828675"/>
                <a:gd name="connsiteX775" fmla="*/ 328669 w 695325"/>
                <a:gd name="connsiteY775" fmla="*/ 214341 h 828675"/>
                <a:gd name="connsiteX776" fmla="*/ 335137 w 695325"/>
                <a:gd name="connsiteY776" fmla="*/ 211293 h 828675"/>
                <a:gd name="connsiteX777" fmla="*/ 338947 w 695325"/>
                <a:gd name="connsiteY777" fmla="*/ 210131 h 828675"/>
                <a:gd name="connsiteX778" fmla="*/ 340929 w 695325"/>
                <a:gd name="connsiteY778" fmla="*/ 210131 h 828675"/>
                <a:gd name="connsiteX779" fmla="*/ 341414 w 695325"/>
                <a:gd name="connsiteY779" fmla="*/ 208588 h 828675"/>
                <a:gd name="connsiteX780" fmla="*/ 339576 w 695325"/>
                <a:gd name="connsiteY780" fmla="*/ 207597 h 828675"/>
                <a:gd name="connsiteX781" fmla="*/ 338985 w 695325"/>
                <a:gd name="connsiteY781" fmla="*/ 206635 h 828675"/>
                <a:gd name="connsiteX782" fmla="*/ 337547 w 695325"/>
                <a:gd name="connsiteY782" fmla="*/ 206083 h 828675"/>
                <a:gd name="connsiteX783" fmla="*/ 331565 w 695325"/>
                <a:gd name="connsiteY783" fmla="*/ 207731 h 828675"/>
                <a:gd name="connsiteX784" fmla="*/ 315059 w 695325"/>
                <a:gd name="connsiteY784" fmla="*/ 207207 h 828675"/>
                <a:gd name="connsiteX785" fmla="*/ 313468 w 695325"/>
                <a:gd name="connsiteY785" fmla="*/ 205445 h 828675"/>
                <a:gd name="connsiteX786" fmla="*/ 313173 w 695325"/>
                <a:gd name="connsiteY786" fmla="*/ 202387 h 828675"/>
                <a:gd name="connsiteX787" fmla="*/ 314925 w 695325"/>
                <a:gd name="connsiteY787" fmla="*/ 198006 h 828675"/>
                <a:gd name="connsiteX788" fmla="*/ 316849 w 695325"/>
                <a:gd name="connsiteY788" fmla="*/ 195577 h 828675"/>
                <a:gd name="connsiteX789" fmla="*/ 323079 w 695325"/>
                <a:gd name="connsiteY789" fmla="*/ 191205 h 828675"/>
                <a:gd name="connsiteX790" fmla="*/ 329660 w 695325"/>
                <a:gd name="connsiteY790" fmla="*/ 190614 h 828675"/>
                <a:gd name="connsiteX791" fmla="*/ 336604 w 695325"/>
                <a:gd name="connsiteY791" fmla="*/ 182813 h 828675"/>
                <a:gd name="connsiteX792" fmla="*/ 339252 w 695325"/>
                <a:gd name="connsiteY792" fmla="*/ 176946 h 828675"/>
                <a:gd name="connsiteX793" fmla="*/ 340757 w 695325"/>
                <a:gd name="connsiteY793" fmla="*/ 167850 h 828675"/>
                <a:gd name="connsiteX794" fmla="*/ 344986 w 695325"/>
                <a:gd name="connsiteY794" fmla="*/ 160458 h 828675"/>
                <a:gd name="connsiteX795" fmla="*/ 355597 w 695325"/>
                <a:gd name="connsiteY795" fmla="*/ 156239 h 828675"/>
                <a:gd name="connsiteX796" fmla="*/ 356025 w 695325"/>
                <a:gd name="connsiteY796" fmla="*/ 154372 h 828675"/>
                <a:gd name="connsiteX797" fmla="*/ 354902 w 695325"/>
                <a:gd name="connsiteY797" fmla="*/ 150495 h 828675"/>
                <a:gd name="connsiteX798" fmla="*/ 354997 w 695325"/>
                <a:gd name="connsiteY798" fmla="*/ 143504 h 828675"/>
                <a:gd name="connsiteX799" fmla="*/ 357902 w 695325"/>
                <a:gd name="connsiteY799" fmla="*/ 135322 h 828675"/>
                <a:gd name="connsiteX800" fmla="*/ 359836 w 695325"/>
                <a:gd name="connsiteY800" fmla="*/ 132474 h 828675"/>
                <a:gd name="connsiteX801" fmla="*/ 360731 w 695325"/>
                <a:gd name="connsiteY801" fmla="*/ 132131 h 828675"/>
                <a:gd name="connsiteX802" fmla="*/ 363017 w 695325"/>
                <a:gd name="connsiteY802" fmla="*/ 134817 h 828675"/>
                <a:gd name="connsiteX803" fmla="*/ 365798 w 695325"/>
                <a:gd name="connsiteY803" fmla="*/ 140513 h 828675"/>
                <a:gd name="connsiteX804" fmla="*/ 370151 w 695325"/>
                <a:gd name="connsiteY804" fmla="*/ 143770 h 828675"/>
                <a:gd name="connsiteX805" fmla="*/ 375857 w 695325"/>
                <a:gd name="connsiteY805" fmla="*/ 144332 h 828675"/>
                <a:gd name="connsiteX806" fmla="*/ 377380 w 695325"/>
                <a:gd name="connsiteY806" fmla="*/ 142732 h 828675"/>
                <a:gd name="connsiteX807" fmla="*/ 372952 w 695325"/>
                <a:gd name="connsiteY807" fmla="*/ 139494 h 828675"/>
                <a:gd name="connsiteX808" fmla="*/ 369589 w 695325"/>
                <a:gd name="connsiteY808" fmla="*/ 135246 h 828675"/>
                <a:gd name="connsiteX809" fmla="*/ 369322 w 695325"/>
                <a:gd name="connsiteY809" fmla="*/ 130969 h 828675"/>
                <a:gd name="connsiteX810" fmla="*/ 370913 w 695325"/>
                <a:gd name="connsiteY810" fmla="*/ 128702 h 828675"/>
                <a:gd name="connsiteX811" fmla="*/ 373389 w 695325"/>
                <a:gd name="connsiteY811" fmla="*/ 128949 h 828675"/>
                <a:gd name="connsiteX812" fmla="*/ 376494 w 695325"/>
                <a:gd name="connsiteY812" fmla="*/ 128473 h 828675"/>
                <a:gd name="connsiteX813" fmla="*/ 379390 w 695325"/>
                <a:gd name="connsiteY813" fmla="*/ 125587 h 828675"/>
                <a:gd name="connsiteX814" fmla="*/ 379809 w 695325"/>
                <a:gd name="connsiteY814" fmla="*/ 123558 h 828675"/>
                <a:gd name="connsiteX815" fmla="*/ 379933 w 695325"/>
                <a:gd name="connsiteY815" fmla="*/ 120796 h 828675"/>
                <a:gd name="connsiteX816" fmla="*/ 380657 w 695325"/>
                <a:gd name="connsiteY816" fmla="*/ 117986 h 828675"/>
                <a:gd name="connsiteX817" fmla="*/ 384906 w 695325"/>
                <a:gd name="connsiteY817" fmla="*/ 111252 h 828675"/>
                <a:gd name="connsiteX818" fmla="*/ 397993 w 695325"/>
                <a:gd name="connsiteY818" fmla="*/ 106861 h 828675"/>
                <a:gd name="connsiteX819" fmla="*/ 398945 w 695325"/>
                <a:gd name="connsiteY819" fmla="*/ 108652 h 828675"/>
                <a:gd name="connsiteX820" fmla="*/ 398240 w 695325"/>
                <a:gd name="connsiteY820" fmla="*/ 121634 h 828675"/>
                <a:gd name="connsiteX821" fmla="*/ 396735 w 695325"/>
                <a:gd name="connsiteY821" fmla="*/ 129978 h 828675"/>
                <a:gd name="connsiteX822" fmla="*/ 396783 w 695325"/>
                <a:gd name="connsiteY822" fmla="*/ 136055 h 828675"/>
                <a:gd name="connsiteX823" fmla="*/ 399336 w 695325"/>
                <a:gd name="connsiteY823" fmla="*/ 129978 h 828675"/>
                <a:gd name="connsiteX824" fmla="*/ 402746 w 695325"/>
                <a:gd name="connsiteY824" fmla="*/ 113243 h 828675"/>
                <a:gd name="connsiteX825" fmla="*/ 405317 w 695325"/>
                <a:gd name="connsiteY825" fmla="*/ 105318 h 828675"/>
                <a:gd name="connsiteX826" fmla="*/ 408213 w 695325"/>
                <a:gd name="connsiteY826" fmla="*/ 100755 h 828675"/>
                <a:gd name="connsiteX827" fmla="*/ 410280 w 695325"/>
                <a:gd name="connsiteY827" fmla="*/ 99727 h 828675"/>
                <a:gd name="connsiteX828" fmla="*/ 412328 w 695325"/>
                <a:gd name="connsiteY828" fmla="*/ 97355 h 828675"/>
                <a:gd name="connsiteX829" fmla="*/ 415033 w 695325"/>
                <a:gd name="connsiteY829" fmla="*/ 95945 h 828675"/>
                <a:gd name="connsiteX830" fmla="*/ 415862 w 695325"/>
                <a:gd name="connsiteY830" fmla="*/ 97765 h 828675"/>
                <a:gd name="connsiteX831" fmla="*/ 416719 w 695325"/>
                <a:gd name="connsiteY831" fmla="*/ 101984 h 828675"/>
                <a:gd name="connsiteX832" fmla="*/ 415261 w 695325"/>
                <a:gd name="connsiteY832" fmla="*/ 116710 h 828675"/>
                <a:gd name="connsiteX833" fmla="*/ 415404 w 695325"/>
                <a:gd name="connsiteY833" fmla="*/ 121339 h 828675"/>
                <a:gd name="connsiteX834" fmla="*/ 413775 w 695325"/>
                <a:gd name="connsiteY834" fmla="*/ 127521 h 828675"/>
                <a:gd name="connsiteX835" fmla="*/ 407537 w 695325"/>
                <a:gd name="connsiteY835" fmla="*/ 141227 h 828675"/>
                <a:gd name="connsiteX836" fmla="*/ 407822 w 695325"/>
                <a:gd name="connsiteY836" fmla="*/ 142970 h 828675"/>
                <a:gd name="connsiteX837" fmla="*/ 409232 w 695325"/>
                <a:gd name="connsiteY837" fmla="*/ 142323 h 828675"/>
                <a:gd name="connsiteX838" fmla="*/ 411642 w 695325"/>
                <a:gd name="connsiteY838" fmla="*/ 140075 h 828675"/>
                <a:gd name="connsiteX839" fmla="*/ 419376 w 695325"/>
                <a:gd name="connsiteY839" fmla="*/ 127044 h 828675"/>
                <a:gd name="connsiteX840" fmla="*/ 426130 w 695325"/>
                <a:gd name="connsiteY840" fmla="*/ 128692 h 828675"/>
                <a:gd name="connsiteX841" fmla="*/ 426215 w 695325"/>
                <a:gd name="connsiteY841" fmla="*/ 127625 h 828675"/>
                <a:gd name="connsiteX842" fmla="*/ 424043 w 695325"/>
                <a:gd name="connsiteY842" fmla="*/ 123787 h 828675"/>
                <a:gd name="connsiteX843" fmla="*/ 421405 w 695325"/>
                <a:gd name="connsiteY843" fmla="*/ 120101 h 828675"/>
                <a:gd name="connsiteX844" fmla="*/ 420605 w 695325"/>
                <a:gd name="connsiteY844" fmla="*/ 115529 h 828675"/>
                <a:gd name="connsiteX845" fmla="*/ 420957 w 695325"/>
                <a:gd name="connsiteY845" fmla="*/ 103261 h 828675"/>
                <a:gd name="connsiteX846" fmla="*/ 422996 w 695325"/>
                <a:gd name="connsiteY846" fmla="*/ 98374 h 828675"/>
                <a:gd name="connsiteX847" fmla="*/ 428825 w 695325"/>
                <a:gd name="connsiteY847" fmla="*/ 98889 h 828675"/>
                <a:gd name="connsiteX848" fmla="*/ 432321 w 695325"/>
                <a:gd name="connsiteY848" fmla="*/ 98212 h 828675"/>
                <a:gd name="connsiteX849" fmla="*/ 433950 w 695325"/>
                <a:gd name="connsiteY849" fmla="*/ 100432 h 828675"/>
                <a:gd name="connsiteX850" fmla="*/ 437445 w 695325"/>
                <a:gd name="connsiteY850" fmla="*/ 100270 h 828675"/>
                <a:gd name="connsiteX851" fmla="*/ 439864 w 695325"/>
                <a:gd name="connsiteY851" fmla="*/ 91411 h 828675"/>
                <a:gd name="connsiteX852" fmla="*/ 444655 w 695325"/>
                <a:gd name="connsiteY852" fmla="*/ 90630 h 828675"/>
                <a:gd name="connsiteX853" fmla="*/ 448866 w 695325"/>
                <a:gd name="connsiteY853" fmla="*/ 96498 h 828675"/>
                <a:gd name="connsiteX854" fmla="*/ 453923 w 695325"/>
                <a:gd name="connsiteY854" fmla="*/ 100432 h 828675"/>
                <a:gd name="connsiteX855" fmla="*/ 457991 w 695325"/>
                <a:gd name="connsiteY855" fmla="*/ 106070 h 828675"/>
                <a:gd name="connsiteX856" fmla="*/ 459143 w 695325"/>
                <a:gd name="connsiteY856" fmla="*/ 104527 h 828675"/>
                <a:gd name="connsiteX857" fmla="*/ 456952 w 695325"/>
                <a:gd name="connsiteY857" fmla="*/ 91326 h 828675"/>
                <a:gd name="connsiteX858" fmla="*/ 454552 w 695325"/>
                <a:gd name="connsiteY858" fmla="*/ 86487 h 828675"/>
                <a:gd name="connsiteX859" fmla="*/ 449342 w 695325"/>
                <a:gd name="connsiteY859" fmla="*/ 83963 h 828675"/>
                <a:gd name="connsiteX860" fmla="*/ 443789 w 695325"/>
                <a:gd name="connsiteY860" fmla="*/ 77972 h 828675"/>
                <a:gd name="connsiteX861" fmla="*/ 442350 w 695325"/>
                <a:gd name="connsiteY861" fmla="*/ 75305 h 828675"/>
                <a:gd name="connsiteX862" fmla="*/ 442598 w 695325"/>
                <a:gd name="connsiteY862" fmla="*/ 73323 h 828675"/>
                <a:gd name="connsiteX863" fmla="*/ 447494 w 695325"/>
                <a:gd name="connsiteY863" fmla="*/ 71409 h 828675"/>
                <a:gd name="connsiteX864" fmla="*/ 453952 w 695325"/>
                <a:gd name="connsiteY864" fmla="*/ 73609 h 828675"/>
                <a:gd name="connsiteX865" fmla="*/ 459705 w 695325"/>
                <a:gd name="connsiteY865" fmla="*/ 68590 h 828675"/>
                <a:gd name="connsiteX866" fmla="*/ 461277 w 695325"/>
                <a:gd name="connsiteY866" fmla="*/ 69971 h 828675"/>
                <a:gd name="connsiteX867" fmla="*/ 465687 w 695325"/>
                <a:gd name="connsiteY867" fmla="*/ 67342 h 828675"/>
                <a:gd name="connsiteX868" fmla="*/ 468430 w 695325"/>
                <a:gd name="connsiteY868" fmla="*/ 70885 h 828675"/>
                <a:gd name="connsiteX869" fmla="*/ 470116 w 695325"/>
                <a:gd name="connsiteY869" fmla="*/ 69837 h 828675"/>
                <a:gd name="connsiteX870" fmla="*/ 471088 w 695325"/>
                <a:gd name="connsiteY870" fmla="*/ 65084 h 828675"/>
                <a:gd name="connsiteX871" fmla="*/ 478127 w 695325"/>
                <a:gd name="connsiteY871" fmla="*/ 62132 h 828675"/>
                <a:gd name="connsiteX872" fmla="*/ 482594 w 695325"/>
                <a:gd name="connsiteY872" fmla="*/ 64865 h 828675"/>
                <a:gd name="connsiteX873" fmla="*/ 484984 w 695325"/>
                <a:gd name="connsiteY873" fmla="*/ 67675 h 828675"/>
                <a:gd name="connsiteX874" fmla="*/ 486099 w 695325"/>
                <a:gd name="connsiteY874" fmla="*/ 73076 h 828675"/>
                <a:gd name="connsiteX875" fmla="*/ 487804 w 695325"/>
                <a:gd name="connsiteY875" fmla="*/ 83696 h 828675"/>
                <a:gd name="connsiteX876" fmla="*/ 491290 w 695325"/>
                <a:gd name="connsiteY876" fmla="*/ 89402 h 828675"/>
                <a:gd name="connsiteX877" fmla="*/ 493462 w 695325"/>
                <a:gd name="connsiteY877" fmla="*/ 92192 h 828675"/>
                <a:gd name="connsiteX878" fmla="*/ 496024 w 695325"/>
                <a:gd name="connsiteY878" fmla="*/ 92964 h 828675"/>
                <a:gd name="connsiteX879" fmla="*/ 497262 w 695325"/>
                <a:gd name="connsiteY879" fmla="*/ 90126 h 828675"/>
                <a:gd name="connsiteX880" fmla="*/ 494862 w 695325"/>
                <a:gd name="connsiteY880" fmla="*/ 86697 h 828675"/>
                <a:gd name="connsiteX881" fmla="*/ 494214 w 695325"/>
                <a:gd name="connsiteY881" fmla="*/ 83458 h 828675"/>
                <a:gd name="connsiteX882" fmla="*/ 495367 w 695325"/>
                <a:gd name="connsiteY882" fmla="*/ 75400 h 828675"/>
                <a:gd name="connsiteX883" fmla="*/ 496710 w 695325"/>
                <a:gd name="connsiteY883" fmla="*/ 72228 h 828675"/>
                <a:gd name="connsiteX884" fmla="*/ 504244 w 695325"/>
                <a:gd name="connsiteY884" fmla="*/ 60141 h 828675"/>
                <a:gd name="connsiteX885" fmla="*/ 510550 w 695325"/>
                <a:gd name="connsiteY885" fmla="*/ 53835 h 828675"/>
                <a:gd name="connsiteX886" fmla="*/ 514322 w 695325"/>
                <a:gd name="connsiteY886" fmla="*/ 53302 h 828675"/>
                <a:gd name="connsiteX887" fmla="*/ 520932 w 695325"/>
                <a:gd name="connsiteY887" fmla="*/ 39081 h 828675"/>
                <a:gd name="connsiteX888" fmla="*/ 522799 w 695325"/>
                <a:gd name="connsiteY888" fmla="*/ 36481 h 828675"/>
                <a:gd name="connsiteX889" fmla="*/ 524523 w 695325"/>
                <a:gd name="connsiteY889" fmla="*/ 35881 h 828675"/>
                <a:gd name="connsiteX890" fmla="*/ 524085 w 695325"/>
                <a:gd name="connsiteY890" fmla="*/ 32375 h 828675"/>
                <a:gd name="connsiteX891" fmla="*/ 520475 w 695325"/>
                <a:gd name="connsiteY891" fmla="*/ 30156 h 828675"/>
                <a:gd name="connsiteX892" fmla="*/ 520351 w 695325"/>
                <a:gd name="connsiteY892" fmla="*/ 25794 h 828675"/>
                <a:gd name="connsiteX893" fmla="*/ 525113 w 695325"/>
                <a:gd name="connsiteY893" fmla="*/ 20479 h 828675"/>
                <a:gd name="connsiteX894" fmla="*/ 530895 w 695325"/>
                <a:gd name="connsiteY894" fmla="*/ 11516 h 828675"/>
                <a:gd name="connsiteX895" fmla="*/ 533743 w 695325"/>
                <a:gd name="connsiteY895" fmla="*/ 10916 h 828675"/>
                <a:gd name="connsiteX896" fmla="*/ 535534 w 695325"/>
                <a:gd name="connsiteY896" fmla="*/ 13411 h 828675"/>
                <a:gd name="connsiteX897" fmla="*/ 541163 w 695325"/>
                <a:gd name="connsiteY897" fmla="*/ 17459 h 828675"/>
                <a:gd name="connsiteX898" fmla="*/ 544611 w 695325"/>
                <a:gd name="connsiteY898" fmla="*/ 22079 h 828675"/>
                <a:gd name="connsiteX899" fmla="*/ 547107 w 695325"/>
                <a:gd name="connsiteY899" fmla="*/ 24403 h 828675"/>
                <a:gd name="connsiteX900" fmla="*/ 548726 w 695325"/>
                <a:gd name="connsiteY900" fmla="*/ 23917 h 828675"/>
                <a:gd name="connsiteX901" fmla="*/ 550069 w 695325"/>
                <a:gd name="connsiteY901" fmla="*/ 20450 h 828675"/>
                <a:gd name="connsiteX902" fmla="*/ 551688 w 695325"/>
                <a:gd name="connsiteY902" fmla="*/ 18821 h 828675"/>
                <a:gd name="connsiteX903" fmla="*/ 555260 w 695325"/>
                <a:gd name="connsiteY903" fmla="*/ 19736 h 828675"/>
                <a:gd name="connsiteX904" fmla="*/ 557393 w 695325"/>
                <a:gd name="connsiteY904" fmla="*/ 21965 h 828675"/>
                <a:gd name="connsiteX905" fmla="*/ 559061 w 695325"/>
                <a:gd name="connsiteY905" fmla="*/ 22260 h 828675"/>
                <a:gd name="connsiteX906" fmla="*/ 560565 w 695325"/>
                <a:gd name="connsiteY906" fmla="*/ 23613 h 828675"/>
                <a:gd name="connsiteX907" fmla="*/ 560918 w 695325"/>
                <a:gd name="connsiteY907" fmla="*/ 26575 h 828675"/>
                <a:gd name="connsiteX908" fmla="*/ 557822 w 695325"/>
                <a:gd name="connsiteY908" fmla="*/ 29804 h 828675"/>
                <a:gd name="connsiteX909" fmla="*/ 552545 w 695325"/>
                <a:gd name="connsiteY909" fmla="*/ 38310 h 828675"/>
                <a:gd name="connsiteX910" fmla="*/ 547345 w 695325"/>
                <a:gd name="connsiteY910" fmla="*/ 47930 h 828675"/>
                <a:gd name="connsiteX911" fmla="*/ 545630 w 695325"/>
                <a:gd name="connsiteY911" fmla="*/ 52978 h 828675"/>
                <a:gd name="connsiteX912" fmla="*/ 543944 w 695325"/>
                <a:gd name="connsiteY912" fmla="*/ 66151 h 828675"/>
                <a:gd name="connsiteX913" fmla="*/ 539877 w 695325"/>
                <a:gd name="connsiteY913" fmla="*/ 74524 h 828675"/>
                <a:gd name="connsiteX914" fmla="*/ 539563 w 695325"/>
                <a:gd name="connsiteY914" fmla="*/ 80372 h 828675"/>
                <a:gd name="connsiteX915" fmla="*/ 541201 w 695325"/>
                <a:gd name="connsiteY915" fmla="*/ 83115 h 828675"/>
                <a:gd name="connsiteX916" fmla="*/ 545687 w 695325"/>
                <a:gd name="connsiteY916" fmla="*/ 80963 h 828675"/>
                <a:gd name="connsiteX917" fmla="*/ 551222 w 695325"/>
                <a:gd name="connsiteY917" fmla="*/ 73162 h 828675"/>
                <a:gd name="connsiteX918" fmla="*/ 552602 w 695325"/>
                <a:gd name="connsiteY918" fmla="*/ 64837 h 828675"/>
                <a:gd name="connsiteX919" fmla="*/ 566442 w 695325"/>
                <a:gd name="connsiteY919" fmla="*/ 42062 h 828675"/>
                <a:gd name="connsiteX920" fmla="*/ 572938 w 695325"/>
                <a:gd name="connsiteY920" fmla="*/ 29356 h 828675"/>
                <a:gd name="connsiteX921" fmla="*/ 580311 w 695325"/>
                <a:gd name="connsiteY921" fmla="*/ 18755 h 828675"/>
                <a:gd name="connsiteX922" fmla="*/ 584445 w 695325"/>
                <a:gd name="connsiteY922" fmla="*/ 16554 h 828675"/>
                <a:gd name="connsiteX923" fmla="*/ 586387 w 695325"/>
                <a:gd name="connsiteY923" fmla="*/ 23593 h 828675"/>
                <a:gd name="connsiteX924" fmla="*/ 584825 w 695325"/>
                <a:gd name="connsiteY924" fmla="*/ 32737 h 828675"/>
                <a:gd name="connsiteX925" fmla="*/ 581692 w 695325"/>
                <a:gd name="connsiteY925" fmla="*/ 38538 h 828675"/>
                <a:gd name="connsiteX926" fmla="*/ 584006 w 695325"/>
                <a:gd name="connsiteY926" fmla="*/ 41196 h 828675"/>
                <a:gd name="connsiteX927" fmla="*/ 583568 w 695325"/>
                <a:gd name="connsiteY927" fmla="*/ 48054 h 828675"/>
                <a:gd name="connsiteX928" fmla="*/ 582844 w 695325"/>
                <a:gd name="connsiteY928" fmla="*/ 51854 h 828675"/>
                <a:gd name="connsiteX929" fmla="*/ 582387 w 695325"/>
                <a:gd name="connsiteY929" fmla="*/ 55826 h 828675"/>
                <a:gd name="connsiteX930" fmla="*/ 582416 w 695325"/>
                <a:gd name="connsiteY930" fmla="*/ 59312 h 828675"/>
                <a:gd name="connsiteX931" fmla="*/ 584588 w 695325"/>
                <a:gd name="connsiteY931" fmla="*/ 58379 h 828675"/>
                <a:gd name="connsiteX932" fmla="*/ 593227 w 695325"/>
                <a:gd name="connsiteY932" fmla="*/ 51216 h 828675"/>
                <a:gd name="connsiteX933" fmla="*/ 595417 w 695325"/>
                <a:gd name="connsiteY933" fmla="*/ 43425 h 828675"/>
                <a:gd name="connsiteX934" fmla="*/ 597446 w 695325"/>
                <a:gd name="connsiteY934" fmla="*/ 37557 h 828675"/>
                <a:gd name="connsiteX935" fmla="*/ 598418 w 695325"/>
                <a:gd name="connsiteY935" fmla="*/ 32480 h 828675"/>
                <a:gd name="connsiteX936" fmla="*/ 601780 w 695325"/>
                <a:gd name="connsiteY936" fmla="*/ 27651 h 828675"/>
                <a:gd name="connsiteX937" fmla="*/ 608124 w 695325"/>
                <a:gd name="connsiteY937" fmla="*/ 27613 h 828675"/>
                <a:gd name="connsiteX938" fmla="*/ 608372 w 695325"/>
                <a:gd name="connsiteY938" fmla="*/ 25708 h 828675"/>
                <a:gd name="connsiteX939" fmla="*/ 600675 w 695325"/>
                <a:gd name="connsiteY939" fmla="*/ 19069 h 828675"/>
                <a:gd name="connsiteX940" fmla="*/ 599770 w 695325"/>
                <a:gd name="connsiteY940" fmla="*/ 16031 h 828675"/>
                <a:gd name="connsiteX941" fmla="*/ 602352 w 695325"/>
                <a:gd name="connsiteY941" fmla="*/ 11973 h 828675"/>
                <a:gd name="connsiteX942" fmla="*/ 609448 w 695325"/>
                <a:gd name="connsiteY942" fmla="*/ 4200 h 828675"/>
                <a:gd name="connsiteX943" fmla="*/ 613096 w 695325"/>
                <a:gd name="connsiteY943" fmla="*/ 5058 h 828675"/>
                <a:gd name="connsiteX944" fmla="*/ 615277 w 695325"/>
                <a:gd name="connsiteY944" fmla="*/ 6829 h 828675"/>
                <a:gd name="connsiteX945" fmla="*/ 624011 w 695325"/>
                <a:gd name="connsiteY945" fmla="*/ 8182 h 828675"/>
                <a:gd name="connsiteX946" fmla="*/ 630717 w 695325"/>
                <a:gd name="connsiteY946" fmla="*/ 13735 h 828675"/>
                <a:gd name="connsiteX947" fmla="*/ 630460 w 695325"/>
                <a:gd name="connsiteY947" fmla="*/ 22393 h 828675"/>
                <a:gd name="connsiteX948" fmla="*/ 628965 w 695325"/>
                <a:gd name="connsiteY948" fmla="*/ 25994 h 828675"/>
                <a:gd name="connsiteX949" fmla="*/ 627498 w 695325"/>
                <a:gd name="connsiteY949" fmla="*/ 28204 h 828675"/>
                <a:gd name="connsiteX950" fmla="*/ 618916 w 695325"/>
                <a:gd name="connsiteY950" fmla="*/ 34719 h 828675"/>
                <a:gd name="connsiteX951" fmla="*/ 617506 w 695325"/>
                <a:gd name="connsiteY951" fmla="*/ 37929 h 828675"/>
                <a:gd name="connsiteX952" fmla="*/ 620202 w 695325"/>
                <a:gd name="connsiteY952" fmla="*/ 39033 h 828675"/>
                <a:gd name="connsiteX953" fmla="*/ 625993 w 695325"/>
                <a:gd name="connsiteY953" fmla="*/ 35795 h 828675"/>
                <a:gd name="connsiteX954" fmla="*/ 627498 w 695325"/>
                <a:gd name="connsiteY954" fmla="*/ 38738 h 828675"/>
                <a:gd name="connsiteX955" fmla="*/ 625650 w 695325"/>
                <a:gd name="connsiteY955" fmla="*/ 46072 h 828675"/>
                <a:gd name="connsiteX956" fmla="*/ 625335 w 695325"/>
                <a:gd name="connsiteY956" fmla="*/ 57017 h 828675"/>
                <a:gd name="connsiteX957" fmla="*/ 624669 w 695325"/>
                <a:gd name="connsiteY957" fmla="*/ 63370 h 828675"/>
                <a:gd name="connsiteX958" fmla="*/ 624669 w 695325"/>
                <a:gd name="connsiteY958" fmla="*/ 69142 h 828675"/>
                <a:gd name="connsiteX959" fmla="*/ 625393 w 695325"/>
                <a:gd name="connsiteY959" fmla="*/ 72238 h 828675"/>
                <a:gd name="connsiteX960" fmla="*/ 627726 w 695325"/>
                <a:gd name="connsiteY960" fmla="*/ 59950 h 828675"/>
                <a:gd name="connsiteX961" fmla="*/ 628517 w 695325"/>
                <a:gd name="connsiteY961" fmla="*/ 56779 h 828675"/>
                <a:gd name="connsiteX962" fmla="*/ 631927 w 695325"/>
                <a:gd name="connsiteY962" fmla="*/ 52121 h 828675"/>
                <a:gd name="connsiteX963" fmla="*/ 633193 w 695325"/>
                <a:gd name="connsiteY963" fmla="*/ 42701 h 828675"/>
                <a:gd name="connsiteX964" fmla="*/ 636527 w 695325"/>
                <a:gd name="connsiteY964" fmla="*/ 31318 h 828675"/>
                <a:gd name="connsiteX965" fmla="*/ 640289 w 695325"/>
                <a:gd name="connsiteY965" fmla="*/ 24670 h 828675"/>
                <a:gd name="connsiteX966" fmla="*/ 642471 w 695325"/>
                <a:gd name="connsiteY966" fmla="*/ 22850 h 828675"/>
                <a:gd name="connsiteX967" fmla="*/ 649710 w 695325"/>
                <a:gd name="connsiteY967" fmla="*/ 23108 h 828675"/>
                <a:gd name="connsiteX968" fmla="*/ 652815 w 695325"/>
                <a:gd name="connsiteY968" fmla="*/ 25613 h 828675"/>
                <a:gd name="connsiteX969" fmla="*/ 655558 w 695325"/>
                <a:gd name="connsiteY969" fmla="*/ 31166 h 828675"/>
                <a:gd name="connsiteX970" fmla="*/ 657606 w 695325"/>
                <a:gd name="connsiteY970" fmla="*/ 33385 h 828675"/>
                <a:gd name="connsiteX971" fmla="*/ 664064 w 695325"/>
                <a:gd name="connsiteY971" fmla="*/ 35738 h 828675"/>
                <a:gd name="connsiteX972" fmla="*/ 666274 w 695325"/>
                <a:gd name="connsiteY972" fmla="*/ 38681 h 828675"/>
                <a:gd name="connsiteX973" fmla="*/ 666683 w 695325"/>
                <a:gd name="connsiteY973" fmla="*/ 40434 h 828675"/>
                <a:gd name="connsiteX974" fmla="*/ 668264 w 695325"/>
                <a:gd name="connsiteY974" fmla="*/ 40786 h 828675"/>
                <a:gd name="connsiteX975" fmla="*/ 672627 w 695325"/>
                <a:gd name="connsiteY975" fmla="*/ 36605 h 828675"/>
                <a:gd name="connsiteX976" fmla="*/ 675456 w 695325"/>
                <a:gd name="connsiteY976" fmla="*/ 35909 h 828675"/>
                <a:gd name="connsiteX977" fmla="*/ 680066 w 695325"/>
                <a:gd name="connsiteY977" fmla="*/ 42424 h 828675"/>
                <a:gd name="connsiteX978" fmla="*/ 679142 w 695325"/>
                <a:gd name="connsiteY978" fmla="*/ 47234 h 828675"/>
                <a:gd name="connsiteX979" fmla="*/ 679409 w 695325"/>
                <a:gd name="connsiteY979" fmla="*/ 48759 h 828675"/>
                <a:gd name="connsiteX980" fmla="*/ 684990 w 695325"/>
                <a:gd name="connsiteY980" fmla="*/ 48454 h 828675"/>
                <a:gd name="connsiteX981" fmla="*/ 689639 w 695325"/>
                <a:gd name="connsiteY981" fmla="*/ 50340 h 828675"/>
                <a:gd name="connsiteX982" fmla="*/ 698468 w 695325"/>
                <a:gd name="connsiteY982" fmla="*/ 60131 h 828675"/>
                <a:gd name="connsiteX983" fmla="*/ 699392 w 695325"/>
                <a:gd name="connsiteY983" fmla="*/ 64684 h 828675"/>
                <a:gd name="connsiteX984" fmla="*/ 698954 w 695325"/>
                <a:gd name="connsiteY984" fmla="*/ 70190 h 828675"/>
                <a:gd name="connsiteX985" fmla="*/ 686210 w 695325"/>
                <a:gd name="connsiteY985" fmla="*/ 76219 h 828675"/>
                <a:gd name="connsiteX986" fmla="*/ 680704 w 695325"/>
                <a:gd name="connsiteY986" fmla="*/ 81972 h 828675"/>
                <a:gd name="connsiteX987" fmla="*/ 671693 w 695325"/>
                <a:gd name="connsiteY987" fmla="*/ 84182 h 828675"/>
                <a:gd name="connsiteX988" fmla="*/ 641099 w 695325"/>
                <a:gd name="connsiteY988" fmla="*/ 80334 h 828675"/>
                <a:gd name="connsiteX989" fmla="*/ 641718 w 695325"/>
                <a:gd name="connsiteY989" fmla="*/ 84496 h 828675"/>
                <a:gd name="connsiteX990" fmla="*/ 663026 w 695325"/>
                <a:gd name="connsiteY990" fmla="*/ 93555 h 828675"/>
                <a:gd name="connsiteX991" fmla="*/ 664245 w 695325"/>
                <a:gd name="connsiteY991" fmla="*/ 96136 h 828675"/>
                <a:gd name="connsiteX992" fmla="*/ 663559 w 695325"/>
                <a:gd name="connsiteY992" fmla="*/ 101546 h 828675"/>
                <a:gd name="connsiteX993" fmla="*/ 663550 w 695325"/>
                <a:gd name="connsiteY993" fmla="*/ 105880 h 828675"/>
                <a:gd name="connsiteX994" fmla="*/ 663950 w 695325"/>
                <a:gd name="connsiteY994" fmla="*/ 108833 h 828675"/>
                <a:gd name="connsiteX995" fmla="*/ 665522 w 695325"/>
                <a:gd name="connsiteY995" fmla="*/ 111576 h 828675"/>
                <a:gd name="connsiteX996" fmla="*/ 668121 w 695325"/>
                <a:gd name="connsiteY996" fmla="*/ 112862 h 828675"/>
                <a:gd name="connsiteX997" fmla="*/ 673427 w 695325"/>
                <a:gd name="connsiteY997" fmla="*/ 112185 h 828675"/>
                <a:gd name="connsiteX998" fmla="*/ 676037 w 695325"/>
                <a:gd name="connsiteY998" fmla="*/ 113662 h 828675"/>
                <a:gd name="connsiteX999" fmla="*/ 677828 w 695325"/>
                <a:gd name="connsiteY999" fmla="*/ 111481 h 828675"/>
                <a:gd name="connsiteX1000" fmla="*/ 678495 w 695325"/>
                <a:gd name="connsiteY1000" fmla="*/ 104118 h 828675"/>
                <a:gd name="connsiteX1001" fmla="*/ 680038 w 695325"/>
                <a:gd name="connsiteY1001" fmla="*/ 102489 h 828675"/>
                <a:gd name="connsiteX1002" fmla="*/ 683010 w 695325"/>
                <a:gd name="connsiteY1002" fmla="*/ 104632 h 828675"/>
                <a:gd name="connsiteX1003" fmla="*/ 684305 w 695325"/>
                <a:gd name="connsiteY1003" fmla="*/ 112500 h 828675"/>
                <a:gd name="connsiteX1004" fmla="*/ 685133 w 695325"/>
                <a:gd name="connsiteY1004" fmla="*/ 113309 h 828675"/>
                <a:gd name="connsiteX1005" fmla="*/ 686629 w 695325"/>
                <a:gd name="connsiteY1005" fmla="*/ 107709 h 828675"/>
                <a:gd name="connsiteX1006" fmla="*/ 689572 w 695325"/>
                <a:gd name="connsiteY1006" fmla="*/ 108109 h 828675"/>
                <a:gd name="connsiteX1007" fmla="*/ 692782 w 695325"/>
                <a:gd name="connsiteY1007" fmla="*/ 107642 h 828675"/>
                <a:gd name="connsiteX1008" fmla="*/ 696926 w 695325"/>
                <a:gd name="connsiteY1008" fmla="*/ 108566 h 828675"/>
                <a:gd name="connsiteX1009" fmla="*/ 498329 w 695325"/>
                <a:gd name="connsiteY1009" fmla="*/ 26746 h 828675"/>
                <a:gd name="connsiteX1010" fmla="*/ 497805 w 695325"/>
                <a:gd name="connsiteY1010" fmla="*/ 29299 h 828675"/>
                <a:gd name="connsiteX1011" fmla="*/ 496900 w 695325"/>
                <a:gd name="connsiteY1011" fmla="*/ 31775 h 828675"/>
                <a:gd name="connsiteX1012" fmla="*/ 494709 w 695325"/>
                <a:gd name="connsiteY1012" fmla="*/ 34385 h 828675"/>
                <a:gd name="connsiteX1013" fmla="*/ 488366 w 695325"/>
                <a:gd name="connsiteY1013" fmla="*/ 44682 h 828675"/>
                <a:gd name="connsiteX1014" fmla="*/ 484641 w 695325"/>
                <a:gd name="connsiteY1014" fmla="*/ 46330 h 828675"/>
                <a:gd name="connsiteX1015" fmla="*/ 483461 w 695325"/>
                <a:gd name="connsiteY1015" fmla="*/ 47939 h 828675"/>
                <a:gd name="connsiteX1016" fmla="*/ 481975 w 695325"/>
                <a:gd name="connsiteY1016" fmla="*/ 48901 h 828675"/>
                <a:gd name="connsiteX1017" fmla="*/ 477345 w 695325"/>
                <a:gd name="connsiteY1017" fmla="*/ 47501 h 828675"/>
                <a:gd name="connsiteX1018" fmla="*/ 475993 w 695325"/>
                <a:gd name="connsiteY1018" fmla="*/ 49578 h 828675"/>
                <a:gd name="connsiteX1019" fmla="*/ 474716 w 695325"/>
                <a:gd name="connsiteY1019" fmla="*/ 50968 h 828675"/>
                <a:gd name="connsiteX1020" fmla="*/ 471364 w 695325"/>
                <a:gd name="connsiteY1020" fmla="*/ 51502 h 828675"/>
                <a:gd name="connsiteX1021" fmla="*/ 469392 w 695325"/>
                <a:gd name="connsiteY1021" fmla="*/ 51054 h 828675"/>
                <a:gd name="connsiteX1022" fmla="*/ 464315 w 695325"/>
                <a:gd name="connsiteY1022" fmla="*/ 47263 h 828675"/>
                <a:gd name="connsiteX1023" fmla="*/ 461296 w 695325"/>
                <a:gd name="connsiteY1023" fmla="*/ 43148 h 828675"/>
                <a:gd name="connsiteX1024" fmla="*/ 459657 w 695325"/>
                <a:gd name="connsiteY1024" fmla="*/ 39624 h 828675"/>
                <a:gd name="connsiteX1025" fmla="*/ 464354 w 695325"/>
                <a:gd name="connsiteY1025" fmla="*/ 39691 h 828675"/>
                <a:gd name="connsiteX1026" fmla="*/ 466020 w 695325"/>
                <a:gd name="connsiteY1026" fmla="*/ 38833 h 828675"/>
                <a:gd name="connsiteX1027" fmla="*/ 469173 w 695325"/>
                <a:gd name="connsiteY1027" fmla="*/ 39576 h 828675"/>
                <a:gd name="connsiteX1028" fmla="*/ 471068 w 695325"/>
                <a:gd name="connsiteY1028" fmla="*/ 35947 h 828675"/>
                <a:gd name="connsiteX1029" fmla="*/ 475069 w 695325"/>
                <a:gd name="connsiteY1029" fmla="*/ 36385 h 828675"/>
                <a:gd name="connsiteX1030" fmla="*/ 482755 w 695325"/>
                <a:gd name="connsiteY1030" fmla="*/ 33861 h 828675"/>
                <a:gd name="connsiteX1031" fmla="*/ 485575 w 695325"/>
                <a:gd name="connsiteY1031" fmla="*/ 35271 h 828675"/>
                <a:gd name="connsiteX1032" fmla="*/ 492023 w 695325"/>
                <a:gd name="connsiteY1032" fmla="*/ 26803 h 828675"/>
                <a:gd name="connsiteX1033" fmla="*/ 494043 w 695325"/>
                <a:gd name="connsiteY1033" fmla="*/ 27022 h 828675"/>
                <a:gd name="connsiteX1034" fmla="*/ 497129 w 695325"/>
                <a:gd name="connsiteY1034" fmla="*/ 24594 h 828675"/>
                <a:gd name="connsiteX1035" fmla="*/ 498329 w 695325"/>
                <a:gd name="connsiteY1035" fmla="*/ 26746 h 828675"/>
                <a:gd name="connsiteX1036" fmla="*/ 513750 w 695325"/>
                <a:gd name="connsiteY1036" fmla="*/ 46815 h 828675"/>
                <a:gd name="connsiteX1037" fmla="*/ 508654 w 695325"/>
                <a:gd name="connsiteY1037" fmla="*/ 50016 h 828675"/>
                <a:gd name="connsiteX1038" fmla="*/ 505701 w 695325"/>
                <a:gd name="connsiteY1038" fmla="*/ 47263 h 828675"/>
                <a:gd name="connsiteX1039" fmla="*/ 504463 w 695325"/>
                <a:gd name="connsiteY1039" fmla="*/ 44434 h 828675"/>
                <a:gd name="connsiteX1040" fmla="*/ 504282 w 695325"/>
                <a:gd name="connsiteY1040" fmla="*/ 38138 h 828675"/>
                <a:gd name="connsiteX1041" fmla="*/ 504968 w 695325"/>
                <a:gd name="connsiteY1041" fmla="*/ 34290 h 828675"/>
                <a:gd name="connsiteX1042" fmla="*/ 507359 w 695325"/>
                <a:gd name="connsiteY1042" fmla="*/ 32299 h 828675"/>
                <a:gd name="connsiteX1043" fmla="*/ 508911 w 695325"/>
                <a:gd name="connsiteY1043" fmla="*/ 33757 h 828675"/>
                <a:gd name="connsiteX1044" fmla="*/ 509321 w 695325"/>
                <a:gd name="connsiteY1044" fmla="*/ 34976 h 828675"/>
                <a:gd name="connsiteX1045" fmla="*/ 512102 w 695325"/>
                <a:gd name="connsiteY1045" fmla="*/ 36166 h 828675"/>
                <a:gd name="connsiteX1046" fmla="*/ 515369 w 695325"/>
                <a:gd name="connsiteY1046" fmla="*/ 40129 h 828675"/>
                <a:gd name="connsiteX1047" fmla="*/ 513750 w 695325"/>
                <a:gd name="connsiteY1047" fmla="*/ 46815 h 828675"/>
                <a:gd name="connsiteX1048" fmla="*/ 503006 w 695325"/>
                <a:gd name="connsiteY1048" fmla="*/ 48263 h 828675"/>
                <a:gd name="connsiteX1049" fmla="*/ 503501 w 695325"/>
                <a:gd name="connsiteY1049" fmla="*/ 52016 h 828675"/>
                <a:gd name="connsiteX1050" fmla="*/ 503691 w 695325"/>
                <a:gd name="connsiteY1050" fmla="*/ 55102 h 828675"/>
                <a:gd name="connsiteX1051" fmla="*/ 501196 w 695325"/>
                <a:gd name="connsiteY1051" fmla="*/ 59550 h 828675"/>
                <a:gd name="connsiteX1052" fmla="*/ 495443 w 695325"/>
                <a:gd name="connsiteY1052" fmla="*/ 65370 h 828675"/>
                <a:gd name="connsiteX1053" fmla="*/ 495776 w 695325"/>
                <a:gd name="connsiteY1053" fmla="*/ 66932 h 828675"/>
                <a:gd name="connsiteX1054" fmla="*/ 493786 w 695325"/>
                <a:gd name="connsiteY1054" fmla="*/ 68428 h 828675"/>
                <a:gd name="connsiteX1055" fmla="*/ 490804 w 695325"/>
                <a:gd name="connsiteY1055" fmla="*/ 69523 h 828675"/>
                <a:gd name="connsiteX1056" fmla="*/ 489233 w 695325"/>
                <a:gd name="connsiteY1056" fmla="*/ 68466 h 828675"/>
                <a:gd name="connsiteX1057" fmla="*/ 489442 w 695325"/>
                <a:gd name="connsiteY1057" fmla="*/ 63484 h 828675"/>
                <a:gd name="connsiteX1058" fmla="*/ 488966 w 695325"/>
                <a:gd name="connsiteY1058" fmla="*/ 61998 h 828675"/>
                <a:gd name="connsiteX1059" fmla="*/ 486709 w 695325"/>
                <a:gd name="connsiteY1059" fmla="*/ 63979 h 828675"/>
                <a:gd name="connsiteX1060" fmla="*/ 484356 w 695325"/>
                <a:gd name="connsiteY1060" fmla="*/ 61436 h 828675"/>
                <a:gd name="connsiteX1061" fmla="*/ 484356 w 695325"/>
                <a:gd name="connsiteY1061" fmla="*/ 58883 h 828675"/>
                <a:gd name="connsiteX1062" fmla="*/ 484975 w 695325"/>
                <a:gd name="connsiteY1062" fmla="*/ 56664 h 828675"/>
                <a:gd name="connsiteX1063" fmla="*/ 487156 w 695325"/>
                <a:gd name="connsiteY1063" fmla="*/ 53283 h 828675"/>
                <a:gd name="connsiteX1064" fmla="*/ 490785 w 695325"/>
                <a:gd name="connsiteY1064" fmla="*/ 50949 h 828675"/>
                <a:gd name="connsiteX1065" fmla="*/ 493176 w 695325"/>
                <a:gd name="connsiteY1065" fmla="*/ 51825 h 828675"/>
                <a:gd name="connsiteX1066" fmla="*/ 501158 w 695325"/>
                <a:gd name="connsiteY1066" fmla="*/ 42843 h 828675"/>
                <a:gd name="connsiteX1067" fmla="*/ 502015 w 695325"/>
                <a:gd name="connsiteY1067" fmla="*/ 44729 h 828675"/>
                <a:gd name="connsiteX1068" fmla="*/ 503006 w 695325"/>
                <a:gd name="connsiteY1068" fmla="*/ 48263 h 828675"/>
                <a:gd name="connsiteX1069" fmla="*/ 400145 w 695325"/>
                <a:gd name="connsiteY1069" fmla="*/ 74724 h 828675"/>
                <a:gd name="connsiteX1070" fmla="*/ 401507 w 695325"/>
                <a:gd name="connsiteY1070" fmla="*/ 75648 h 828675"/>
                <a:gd name="connsiteX1071" fmla="*/ 402860 w 695325"/>
                <a:gd name="connsiteY1071" fmla="*/ 75076 h 828675"/>
                <a:gd name="connsiteX1072" fmla="*/ 403974 w 695325"/>
                <a:gd name="connsiteY1072" fmla="*/ 75886 h 828675"/>
                <a:gd name="connsiteX1073" fmla="*/ 406213 w 695325"/>
                <a:gd name="connsiteY1073" fmla="*/ 80039 h 828675"/>
                <a:gd name="connsiteX1074" fmla="*/ 408623 w 695325"/>
                <a:gd name="connsiteY1074" fmla="*/ 81667 h 828675"/>
                <a:gd name="connsiteX1075" fmla="*/ 408737 w 695325"/>
                <a:gd name="connsiteY1075" fmla="*/ 83744 h 828675"/>
                <a:gd name="connsiteX1076" fmla="*/ 406537 w 695325"/>
                <a:gd name="connsiteY1076" fmla="*/ 85763 h 828675"/>
                <a:gd name="connsiteX1077" fmla="*/ 403632 w 695325"/>
                <a:gd name="connsiteY1077" fmla="*/ 86373 h 828675"/>
                <a:gd name="connsiteX1078" fmla="*/ 400517 w 695325"/>
                <a:gd name="connsiteY1078" fmla="*/ 85668 h 828675"/>
                <a:gd name="connsiteX1079" fmla="*/ 399602 w 695325"/>
                <a:gd name="connsiteY1079" fmla="*/ 83077 h 828675"/>
                <a:gd name="connsiteX1080" fmla="*/ 398640 w 695325"/>
                <a:gd name="connsiteY1080" fmla="*/ 78762 h 828675"/>
                <a:gd name="connsiteX1081" fmla="*/ 396040 w 695325"/>
                <a:gd name="connsiteY1081" fmla="*/ 74524 h 828675"/>
                <a:gd name="connsiteX1082" fmla="*/ 395650 w 695325"/>
                <a:gd name="connsiteY1082" fmla="*/ 70799 h 828675"/>
                <a:gd name="connsiteX1083" fmla="*/ 397916 w 695325"/>
                <a:gd name="connsiteY1083" fmla="*/ 70209 h 828675"/>
                <a:gd name="connsiteX1084" fmla="*/ 400145 w 695325"/>
                <a:gd name="connsiteY1084" fmla="*/ 74724 h 828675"/>
                <a:gd name="connsiteX1085" fmla="*/ 386449 w 695325"/>
                <a:gd name="connsiteY1085" fmla="*/ 86544 h 828675"/>
                <a:gd name="connsiteX1086" fmla="*/ 388820 w 695325"/>
                <a:gd name="connsiteY1086" fmla="*/ 90802 h 828675"/>
                <a:gd name="connsiteX1087" fmla="*/ 390925 w 695325"/>
                <a:gd name="connsiteY1087" fmla="*/ 90392 h 828675"/>
                <a:gd name="connsiteX1088" fmla="*/ 391554 w 695325"/>
                <a:gd name="connsiteY1088" fmla="*/ 88792 h 828675"/>
                <a:gd name="connsiteX1089" fmla="*/ 392982 w 695325"/>
                <a:gd name="connsiteY1089" fmla="*/ 87992 h 828675"/>
                <a:gd name="connsiteX1090" fmla="*/ 395878 w 695325"/>
                <a:gd name="connsiteY1090" fmla="*/ 90249 h 828675"/>
                <a:gd name="connsiteX1091" fmla="*/ 395468 w 695325"/>
                <a:gd name="connsiteY1091" fmla="*/ 94069 h 828675"/>
                <a:gd name="connsiteX1092" fmla="*/ 391459 w 695325"/>
                <a:gd name="connsiteY1092" fmla="*/ 98879 h 828675"/>
                <a:gd name="connsiteX1093" fmla="*/ 388582 w 695325"/>
                <a:gd name="connsiteY1093" fmla="*/ 105718 h 828675"/>
                <a:gd name="connsiteX1094" fmla="*/ 384906 w 695325"/>
                <a:gd name="connsiteY1094" fmla="*/ 107299 h 828675"/>
                <a:gd name="connsiteX1095" fmla="*/ 383134 w 695325"/>
                <a:gd name="connsiteY1095" fmla="*/ 106480 h 828675"/>
                <a:gd name="connsiteX1096" fmla="*/ 379838 w 695325"/>
                <a:gd name="connsiteY1096" fmla="*/ 110414 h 828675"/>
                <a:gd name="connsiteX1097" fmla="*/ 377209 w 695325"/>
                <a:gd name="connsiteY1097" fmla="*/ 114491 h 828675"/>
                <a:gd name="connsiteX1098" fmla="*/ 374475 w 695325"/>
                <a:gd name="connsiteY1098" fmla="*/ 119634 h 828675"/>
                <a:gd name="connsiteX1099" fmla="*/ 374304 w 695325"/>
                <a:gd name="connsiteY1099" fmla="*/ 122282 h 828675"/>
                <a:gd name="connsiteX1100" fmla="*/ 373875 w 695325"/>
                <a:gd name="connsiteY1100" fmla="*/ 124301 h 828675"/>
                <a:gd name="connsiteX1101" fmla="*/ 363864 w 695325"/>
                <a:gd name="connsiteY1101" fmla="*/ 126301 h 828675"/>
                <a:gd name="connsiteX1102" fmla="*/ 360226 w 695325"/>
                <a:gd name="connsiteY1102" fmla="*/ 127625 h 828675"/>
                <a:gd name="connsiteX1103" fmla="*/ 356368 w 695325"/>
                <a:gd name="connsiteY1103" fmla="*/ 125921 h 828675"/>
                <a:gd name="connsiteX1104" fmla="*/ 354539 w 695325"/>
                <a:gd name="connsiteY1104" fmla="*/ 122530 h 828675"/>
                <a:gd name="connsiteX1105" fmla="*/ 355130 w 695325"/>
                <a:gd name="connsiteY1105" fmla="*/ 120691 h 828675"/>
                <a:gd name="connsiteX1106" fmla="*/ 358978 w 695325"/>
                <a:gd name="connsiteY1106" fmla="*/ 119958 h 828675"/>
                <a:gd name="connsiteX1107" fmla="*/ 359102 w 695325"/>
                <a:gd name="connsiteY1107" fmla="*/ 116805 h 828675"/>
                <a:gd name="connsiteX1108" fmla="*/ 360083 w 695325"/>
                <a:gd name="connsiteY1108" fmla="*/ 114881 h 828675"/>
                <a:gd name="connsiteX1109" fmla="*/ 361331 w 695325"/>
                <a:gd name="connsiteY1109" fmla="*/ 113824 h 828675"/>
                <a:gd name="connsiteX1110" fmla="*/ 362245 w 695325"/>
                <a:gd name="connsiteY1110" fmla="*/ 109785 h 828675"/>
                <a:gd name="connsiteX1111" fmla="*/ 363769 w 695325"/>
                <a:gd name="connsiteY1111" fmla="*/ 108728 h 828675"/>
                <a:gd name="connsiteX1112" fmla="*/ 366608 w 695325"/>
                <a:gd name="connsiteY1112" fmla="*/ 109718 h 828675"/>
                <a:gd name="connsiteX1113" fmla="*/ 368522 w 695325"/>
                <a:gd name="connsiteY1113" fmla="*/ 106785 h 828675"/>
                <a:gd name="connsiteX1114" fmla="*/ 369598 w 695325"/>
                <a:gd name="connsiteY1114" fmla="*/ 106280 h 828675"/>
                <a:gd name="connsiteX1115" fmla="*/ 370923 w 695325"/>
                <a:gd name="connsiteY1115" fmla="*/ 108709 h 828675"/>
                <a:gd name="connsiteX1116" fmla="*/ 371561 w 695325"/>
                <a:gd name="connsiteY1116" fmla="*/ 105366 h 828675"/>
                <a:gd name="connsiteX1117" fmla="*/ 370923 w 695325"/>
                <a:gd name="connsiteY1117" fmla="*/ 102308 h 828675"/>
                <a:gd name="connsiteX1118" fmla="*/ 371256 w 695325"/>
                <a:gd name="connsiteY1118" fmla="*/ 100241 h 828675"/>
                <a:gd name="connsiteX1119" fmla="*/ 374923 w 695325"/>
                <a:gd name="connsiteY1119" fmla="*/ 94859 h 828675"/>
                <a:gd name="connsiteX1120" fmla="*/ 376514 w 695325"/>
                <a:gd name="connsiteY1120" fmla="*/ 90926 h 828675"/>
                <a:gd name="connsiteX1121" fmla="*/ 378800 w 695325"/>
                <a:gd name="connsiteY1121" fmla="*/ 88382 h 828675"/>
                <a:gd name="connsiteX1122" fmla="*/ 381000 w 695325"/>
                <a:gd name="connsiteY1122" fmla="*/ 88783 h 828675"/>
                <a:gd name="connsiteX1123" fmla="*/ 381638 w 695325"/>
                <a:gd name="connsiteY1123" fmla="*/ 85030 h 828675"/>
                <a:gd name="connsiteX1124" fmla="*/ 381000 w 695325"/>
                <a:gd name="connsiteY1124" fmla="*/ 81182 h 828675"/>
                <a:gd name="connsiteX1125" fmla="*/ 381238 w 695325"/>
                <a:gd name="connsiteY1125" fmla="*/ 78667 h 828675"/>
                <a:gd name="connsiteX1126" fmla="*/ 383181 w 695325"/>
                <a:gd name="connsiteY1126" fmla="*/ 72552 h 828675"/>
                <a:gd name="connsiteX1127" fmla="*/ 385315 w 695325"/>
                <a:gd name="connsiteY1127" fmla="*/ 72295 h 828675"/>
                <a:gd name="connsiteX1128" fmla="*/ 386296 w 695325"/>
                <a:gd name="connsiteY1128" fmla="*/ 77733 h 828675"/>
                <a:gd name="connsiteX1129" fmla="*/ 386449 w 695325"/>
                <a:gd name="connsiteY1129" fmla="*/ 86544 h 828675"/>
                <a:gd name="connsiteX1130" fmla="*/ 427187 w 695325"/>
                <a:gd name="connsiteY1130" fmla="*/ 84715 h 828675"/>
                <a:gd name="connsiteX1131" fmla="*/ 425748 w 695325"/>
                <a:gd name="connsiteY1131" fmla="*/ 86535 h 828675"/>
                <a:gd name="connsiteX1132" fmla="*/ 423539 w 695325"/>
                <a:gd name="connsiteY1132" fmla="*/ 87278 h 828675"/>
                <a:gd name="connsiteX1133" fmla="*/ 422348 w 695325"/>
                <a:gd name="connsiteY1133" fmla="*/ 86154 h 828675"/>
                <a:gd name="connsiteX1134" fmla="*/ 420653 w 695325"/>
                <a:gd name="connsiteY1134" fmla="*/ 85411 h 828675"/>
                <a:gd name="connsiteX1135" fmla="*/ 418767 w 695325"/>
                <a:gd name="connsiteY1135" fmla="*/ 85744 h 828675"/>
                <a:gd name="connsiteX1136" fmla="*/ 417186 w 695325"/>
                <a:gd name="connsiteY1136" fmla="*/ 82401 h 828675"/>
                <a:gd name="connsiteX1137" fmla="*/ 417366 w 695325"/>
                <a:gd name="connsiteY1137" fmla="*/ 79591 h 828675"/>
                <a:gd name="connsiteX1138" fmla="*/ 419528 w 695325"/>
                <a:gd name="connsiteY1138" fmla="*/ 75781 h 828675"/>
                <a:gd name="connsiteX1139" fmla="*/ 423863 w 695325"/>
                <a:gd name="connsiteY1139" fmla="*/ 73609 h 828675"/>
                <a:gd name="connsiteX1140" fmla="*/ 427368 w 695325"/>
                <a:gd name="connsiteY1140" fmla="*/ 74505 h 828675"/>
                <a:gd name="connsiteX1141" fmla="*/ 428263 w 695325"/>
                <a:gd name="connsiteY1141" fmla="*/ 75619 h 828675"/>
                <a:gd name="connsiteX1142" fmla="*/ 427187 w 695325"/>
                <a:gd name="connsiteY1142" fmla="*/ 84715 h 828675"/>
                <a:gd name="connsiteX1143" fmla="*/ 672503 w 695325"/>
                <a:gd name="connsiteY1143" fmla="*/ 107537 h 828675"/>
                <a:gd name="connsiteX1144" fmla="*/ 667426 w 695325"/>
                <a:gd name="connsiteY1144" fmla="*/ 109795 h 828675"/>
                <a:gd name="connsiteX1145" fmla="*/ 666836 w 695325"/>
                <a:gd name="connsiteY1145" fmla="*/ 107937 h 828675"/>
                <a:gd name="connsiteX1146" fmla="*/ 667951 w 695325"/>
                <a:gd name="connsiteY1146" fmla="*/ 105042 h 828675"/>
                <a:gd name="connsiteX1147" fmla="*/ 669284 w 695325"/>
                <a:gd name="connsiteY1147" fmla="*/ 99098 h 828675"/>
                <a:gd name="connsiteX1148" fmla="*/ 671370 w 695325"/>
                <a:gd name="connsiteY1148" fmla="*/ 99336 h 828675"/>
                <a:gd name="connsiteX1149" fmla="*/ 673485 w 695325"/>
                <a:gd name="connsiteY1149" fmla="*/ 101603 h 828675"/>
                <a:gd name="connsiteX1150" fmla="*/ 675141 w 695325"/>
                <a:gd name="connsiteY1150" fmla="*/ 104308 h 828675"/>
                <a:gd name="connsiteX1151" fmla="*/ 672503 w 695325"/>
                <a:gd name="connsiteY1151" fmla="*/ 107537 h 828675"/>
                <a:gd name="connsiteX1152" fmla="*/ 339614 w 695325"/>
                <a:gd name="connsiteY1152" fmla="*/ 122968 h 828675"/>
                <a:gd name="connsiteX1153" fmla="*/ 342824 w 695325"/>
                <a:gd name="connsiteY1153" fmla="*/ 127340 h 828675"/>
                <a:gd name="connsiteX1154" fmla="*/ 344262 w 695325"/>
                <a:gd name="connsiteY1154" fmla="*/ 126006 h 828675"/>
                <a:gd name="connsiteX1155" fmla="*/ 347110 w 695325"/>
                <a:gd name="connsiteY1155" fmla="*/ 125501 h 828675"/>
                <a:gd name="connsiteX1156" fmla="*/ 349225 w 695325"/>
                <a:gd name="connsiteY1156" fmla="*/ 127044 h 828675"/>
                <a:gd name="connsiteX1157" fmla="*/ 350958 w 695325"/>
                <a:gd name="connsiteY1157" fmla="*/ 129816 h 828675"/>
                <a:gd name="connsiteX1158" fmla="*/ 353006 w 695325"/>
                <a:gd name="connsiteY1158" fmla="*/ 129940 h 828675"/>
                <a:gd name="connsiteX1159" fmla="*/ 354292 w 695325"/>
                <a:gd name="connsiteY1159" fmla="*/ 133560 h 828675"/>
                <a:gd name="connsiteX1160" fmla="*/ 354949 w 695325"/>
                <a:gd name="connsiteY1160" fmla="*/ 138255 h 828675"/>
                <a:gd name="connsiteX1161" fmla="*/ 353463 w 695325"/>
                <a:gd name="connsiteY1161" fmla="*/ 141751 h 828675"/>
                <a:gd name="connsiteX1162" fmla="*/ 351349 w 695325"/>
                <a:gd name="connsiteY1162" fmla="*/ 143342 h 828675"/>
                <a:gd name="connsiteX1163" fmla="*/ 350777 w 695325"/>
                <a:gd name="connsiteY1163" fmla="*/ 147447 h 828675"/>
                <a:gd name="connsiteX1164" fmla="*/ 351577 w 695325"/>
                <a:gd name="connsiteY1164" fmla="*/ 153191 h 828675"/>
                <a:gd name="connsiteX1165" fmla="*/ 346834 w 695325"/>
                <a:gd name="connsiteY1165" fmla="*/ 155153 h 828675"/>
                <a:gd name="connsiteX1166" fmla="*/ 341348 w 695325"/>
                <a:gd name="connsiteY1166" fmla="*/ 156029 h 828675"/>
                <a:gd name="connsiteX1167" fmla="*/ 339195 w 695325"/>
                <a:gd name="connsiteY1167" fmla="*/ 153286 h 828675"/>
                <a:gd name="connsiteX1168" fmla="*/ 334813 w 695325"/>
                <a:gd name="connsiteY1168" fmla="*/ 158296 h 828675"/>
                <a:gd name="connsiteX1169" fmla="*/ 330461 w 695325"/>
                <a:gd name="connsiteY1169" fmla="*/ 166078 h 828675"/>
                <a:gd name="connsiteX1170" fmla="*/ 328365 w 695325"/>
                <a:gd name="connsiteY1170" fmla="*/ 166992 h 828675"/>
                <a:gd name="connsiteX1171" fmla="*/ 328213 w 695325"/>
                <a:gd name="connsiteY1171" fmla="*/ 164535 h 828675"/>
                <a:gd name="connsiteX1172" fmla="*/ 325088 w 695325"/>
                <a:gd name="connsiteY1172" fmla="*/ 162830 h 828675"/>
                <a:gd name="connsiteX1173" fmla="*/ 321088 w 695325"/>
                <a:gd name="connsiteY1173" fmla="*/ 162735 h 828675"/>
                <a:gd name="connsiteX1174" fmla="*/ 321221 w 695325"/>
                <a:gd name="connsiteY1174" fmla="*/ 160906 h 828675"/>
                <a:gd name="connsiteX1175" fmla="*/ 321955 w 695325"/>
                <a:gd name="connsiteY1175" fmla="*/ 159620 h 828675"/>
                <a:gd name="connsiteX1176" fmla="*/ 325403 w 695325"/>
                <a:gd name="connsiteY1176" fmla="*/ 157705 h 828675"/>
                <a:gd name="connsiteX1177" fmla="*/ 326088 w 695325"/>
                <a:gd name="connsiteY1177" fmla="*/ 153743 h 828675"/>
                <a:gd name="connsiteX1178" fmla="*/ 325460 w 695325"/>
                <a:gd name="connsiteY1178" fmla="*/ 146656 h 828675"/>
                <a:gd name="connsiteX1179" fmla="*/ 326070 w 695325"/>
                <a:gd name="connsiteY1179" fmla="*/ 143199 h 828675"/>
                <a:gd name="connsiteX1180" fmla="*/ 326203 w 695325"/>
                <a:gd name="connsiteY1180" fmla="*/ 140818 h 828675"/>
                <a:gd name="connsiteX1181" fmla="*/ 328375 w 695325"/>
                <a:gd name="connsiteY1181" fmla="*/ 138017 h 828675"/>
                <a:gd name="connsiteX1182" fmla="*/ 335804 w 695325"/>
                <a:gd name="connsiteY1182" fmla="*/ 139332 h 828675"/>
                <a:gd name="connsiteX1183" fmla="*/ 336709 w 695325"/>
                <a:gd name="connsiteY1183" fmla="*/ 136655 h 828675"/>
                <a:gd name="connsiteX1184" fmla="*/ 336147 w 695325"/>
                <a:gd name="connsiteY1184" fmla="*/ 134969 h 828675"/>
                <a:gd name="connsiteX1185" fmla="*/ 332308 w 695325"/>
                <a:gd name="connsiteY1185" fmla="*/ 132017 h 828675"/>
                <a:gd name="connsiteX1186" fmla="*/ 332899 w 695325"/>
                <a:gd name="connsiteY1186" fmla="*/ 130026 h 828675"/>
                <a:gd name="connsiteX1187" fmla="*/ 335671 w 695325"/>
                <a:gd name="connsiteY1187" fmla="*/ 128245 h 828675"/>
                <a:gd name="connsiteX1188" fmla="*/ 338290 w 695325"/>
                <a:gd name="connsiteY1188" fmla="*/ 128006 h 828675"/>
                <a:gd name="connsiteX1189" fmla="*/ 339080 w 695325"/>
                <a:gd name="connsiteY1189" fmla="*/ 124997 h 828675"/>
                <a:gd name="connsiteX1190" fmla="*/ 339214 w 695325"/>
                <a:gd name="connsiteY1190" fmla="*/ 123673 h 828675"/>
                <a:gd name="connsiteX1191" fmla="*/ 339614 w 695325"/>
                <a:gd name="connsiteY1191" fmla="*/ 122968 h 828675"/>
                <a:gd name="connsiteX1192" fmla="*/ 293027 w 695325"/>
                <a:gd name="connsiteY1192" fmla="*/ 200406 h 828675"/>
                <a:gd name="connsiteX1193" fmla="*/ 293351 w 695325"/>
                <a:gd name="connsiteY1193" fmla="*/ 200920 h 828675"/>
                <a:gd name="connsiteX1194" fmla="*/ 296989 w 695325"/>
                <a:gd name="connsiteY1194" fmla="*/ 193872 h 828675"/>
                <a:gd name="connsiteX1195" fmla="*/ 301028 w 695325"/>
                <a:gd name="connsiteY1195" fmla="*/ 191672 h 828675"/>
                <a:gd name="connsiteX1196" fmla="*/ 301276 w 695325"/>
                <a:gd name="connsiteY1196" fmla="*/ 189205 h 828675"/>
                <a:gd name="connsiteX1197" fmla="*/ 302838 w 695325"/>
                <a:gd name="connsiteY1197" fmla="*/ 186823 h 828675"/>
                <a:gd name="connsiteX1198" fmla="*/ 302657 w 695325"/>
                <a:gd name="connsiteY1198" fmla="*/ 182918 h 828675"/>
                <a:gd name="connsiteX1199" fmla="*/ 303448 w 695325"/>
                <a:gd name="connsiteY1199" fmla="*/ 179746 h 828675"/>
                <a:gd name="connsiteX1200" fmla="*/ 305505 w 695325"/>
                <a:gd name="connsiteY1200" fmla="*/ 178899 h 828675"/>
                <a:gd name="connsiteX1201" fmla="*/ 306791 w 695325"/>
                <a:gd name="connsiteY1201" fmla="*/ 177822 h 828675"/>
                <a:gd name="connsiteX1202" fmla="*/ 308210 w 695325"/>
                <a:gd name="connsiteY1202" fmla="*/ 177222 h 828675"/>
                <a:gd name="connsiteX1203" fmla="*/ 310792 w 695325"/>
                <a:gd name="connsiteY1203" fmla="*/ 179803 h 828675"/>
                <a:gd name="connsiteX1204" fmla="*/ 312239 w 695325"/>
                <a:gd name="connsiteY1204" fmla="*/ 182661 h 828675"/>
                <a:gd name="connsiteX1205" fmla="*/ 314049 w 695325"/>
                <a:gd name="connsiteY1205" fmla="*/ 189024 h 828675"/>
                <a:gd name="connsiteX1206" fmla="*/ 313297 w 695325"/>
                <a:gd name="connsiteY1206" fmla="*/ 195158 h 828675"/>
                <a:gd name="connsiteX1207" fmla="*/ 308448 w 695325"/>
                <a:gd name="connsiteY1207" fmla="*/ 199930 h 828675"/>
                <a:gd name="connsiteX1208" fmla="*/ 304600 w 695325"/>
                <a:gd name="connsiteY1208" fmla="*/ 202073 h 828675"/>
                <a:gd name="connsiteX1209" fmla="*/ 300704 w 695325"/>
                <a:gd name="connsiteY1209" fmla="*/ 207521 h 828675"/>
                <a:gd name="connsiteX1210" fmla="*/ 298752 w 695325"/>
                <a:gd name="connsiteY1210" fmla="*/ 211969 h 828675"/>
                <a:gd name="connsiteX1211" fmla="*/ 297066 w 695325"/>
                <a:gd name="connsiteY1211" fmla="*/ 212931 h 828675"/>
                <a:gd name="connsiteX1212" fmla="*/ 296009 w 695325"/>
                <a:gd name="connsiteY1212" fmla="*/ 212569 h 828675"/>
                <a:gd name="connsiteX1213" fmla="*/ 295066 w 695325"/>
                <a:gd name="connsiteY1213" fmla="*/ 211503 h 828675"/>
                <a:gd name="connsiteX1214" fmla="*/ 293094 w 695325"/>
                <a:gd name="connsiteY1214" fmla="*/ 211503 h 828675"/>
                <a:gd name="connsiteX1215" fmla="*/ 290922 w 695325"/>
                <a:gd name="connsiteY1215" fmla="*/ 215351 h 828675"/>
                <a:gd name="connsiteX1216" fmla="*/ 284369 w 695325"/>
                <a:gd name="connsiteY1216" fmla="*/ 218475 h 828675"/>
                <a:gd name="connsiteX1217" fmla="*/ 281797 w 695325"/>
                <a:gd name="connsiteY1217" fmla="*/ 217570 h 828675"/>
                <a:gd name="connsiteX1218" fmla="*/ 281683 w 695325"/>
                <a:gd name="connsiteY1218" fmla="*/ 213741 h 828675"/>
                <a:gd name="connsiteX1219" fmla="*/ 280149 w 695325"/>
                <a:gd name="connsiteY1219" fmla="*/ 214055 h 828675"/>
                <a:gd name="connsiteX1220" fmla="*/ 277692 w 695325"/>
                <a:gd name="connsiteY1220" fmla="*/ 218646 h 828675"/>
                <a:gd name="connsiteX1221" fmla="*/ 275291 w 695325"/>
                <a:gd name="connsiteY1221" fmla="*/ 220180 h 828675"/>
                <a:gd name="connsiteX1222" fmla="*/ 273682 w 695325"/>
                <a:gd name="connsiteY1222" fmla="*/ 220647 h 828675"/>
                <a:gd name="connsiteX1223" fmla="*/ 270720 w 695325"/>
                <a:gd name="connsiteY1223" fmla="*/ 218923 h 828675"/>
                <a:gd name="connsiteX1224" fmla="*/ 262757 w 695325"/>
                <a:gd name="connsiteY1224" fmla="*/ 226714 h 828675"/>
                <a:gd name="connsiteX1225" fmla="*/ 255289 w 695325"/>
                <a:gd name="connsiteY1225" fmla="*/ 228162 h 828675"/>
                <a:gd name="connsiteX1226" fmla="*/ 252832 w 695325"/>
                <a:gd name="connsiteY1226" fmla="*/ 227267 h 828675"/>
                <a:gd name="connsiteX1227" fmla="*/ 252822 w 695325"/>
                <a:gd name="connsiteY1227" fmla="*/ 222504 h 828675"/>
                <a:gd name="connsiteX1228" fmla="*/ 257651 w 695325"/>
                <a:gd name="connsiteY1228" fmla="*/ 216389 h 828675"/>
                <a:gd name="connsiteX1229" fmla="*/ 261604 w 695325"/>
                <a:gd name="connsiteY1229" fmla="*/ 212131 h 828675"/>
                <a:gd name="connsiteX1230" fmla="*/ 275225 w 695325"/>
                <a:gd name="connsiteY1230" fmla="*/ 209150 h 828675"/>
                <a:gd name="connsiteX1231" fmla="*/ 283712 w 695325"/>
                <a:gd name="connsiteY1231" fmla="*/ 196425 h 828675"/>
                <a:gd name="connsiteX1232" fmla="*/ 285760 w 695325"/>
                <a:gd name="connsiteY1232" fmla="*/ 182489 h 828675"/>
                <a:gd name="connsiteX1233" fmla="*/ 287760 w 695325"/>
                <a:gd name="connsiteY1233" fmla="*/ 177422 h 828675"/>
                <a:gd name="connsiteX1234" fmla="*/ 286817 w 695325"/>
                <a:gd name="connsiteY1234" fmla="*/ 174555 h 828675"/>
                <a:gd name="connsiteX1235" fmla="*/ 284540 w 695325"/>
                <a:gd name="connsiteY1235" fmla="*/ 174050 h 828675"/>
                <a:gd name="connsiteX1236" fmla="*/ 284398 w 695325"/>
                <a:gd name="connsiteY1236" fmla="*/ 169631 h 828675"/>
                <a:gd name="connsiteX1237" fmla="*/ 285588 w 695325"/>
                <a:gd name="connsiteY1237" fmla="*/ 164792 h 828675"/>
                <a:gd name="connsiteX1238" fmla="*/ 290036 w 695325"/>
                <a:gd name="connsiteY1238" fmla="*/ 158125 h 828675"/>
                <a:gd name="connsiteX1239" fmla="*/ 292513 w 695325"/>
                <a:gd name="connsiteY1239" fmla="*/ 155277 h 828675"/>
                <a:gd name="connsiteX1240" fmla="*/ 296542 w 695325"/>
                <a:gd name="connsiteY1240" fmla="*/ 147190 h 828675"/>
                <a:gd name="connsiteX1241" fmla="*/ 298485 w 695325"/>
                <a:gd name="connsiteY1241" fmla="*/ 145370 h 828675"/>
                <a:gd name="connsiteX1242" fmla="*/ 300695 w 695325"/>
                <a:gd name="connsiteY1242" fmla="*/ 145370 h 828675"/>
                <a:gd name="connsiteX1243" fmla="*/ 302876 w 695325"/>
                <a:gd name="connsiteY1243" fmla="*/ 147495 h 828675"/>
                <a:gd name="connsiteX1244" fmla="*/ 302486 w 695325"/>
                <a:gd name="connsiteY1244" fmla="*/ 151829 h 828675"/>
                <a:gd name="connsiteX1245" fmla="*/ 299218 w 695325"/>
                <a:gd name="connsiteY1245" fmla="*/ 159620 h 828675"/>
                <a:gd name="connsiteX1246" fmla="*/ 294380 w 695325"/>
                <a:gd name="connsiteY1246" fmla="*/ 166230 h 828675"/>
                <a:gd name="connsiteX1247" fmla="*/ 294970 w 695325"/>
                <a:gd name="connsiteY1247" fmla="*/ 170964 h 828675"/>
                <a:gd name="connsiteX1248" fmla="*/ 296894 w 695325"/>
                <a:gd name="connsiteY1248" fmla="*/ 174841 h 828675"/>
                <a:gd name="connsiteX1249" fmla="*/ 297371 w 695325"/>
                <a:gd name="connsiteY1249" fmla="*/ 181451 h 828675"/>
                <a:gd name="connsiteX1250" fmla="*/ 297495 w 695325"/>
                <a:gd name="connsiteY1250" fmla="*/ 187795 h 828675"/>
                <a:gd name="connsiteX1251" fmla="*/ 293827 w 695325"/>
                <a:gd name="connsiteY1251" fmla="*/ 196329 h 828675"/>
                <a:gd name="connsiteX1252" fmla="*/ 293027 w 695325"/>
                <a:gd name="connsiteY1252" fmla="*/ 200406 h 828675"/>
                <a:gd name="connsiteX1253" fmla="*/ 278235 w 695325"/>
                <a:gd name="connsiteY1253" fmla="*/ 172260 h 828675"/>
                <a:gd name="connsiteX1254" fmla="*/ 281711 w 695325"/>
                <a:gd name="connsiteY1254" fmla="*/ 179727 h 828675"/>
                <a:gd name="connsiteX1255" fmla="*/ 283302 w 695325"/>
                <a:gd name="connsiteY1255" fmla="*/ 184080 h 828675"/>
                <a:gd name="connsiteX1256" fmla="*/ 282017 w 695325"/>
                <a:gd name="connsiteY1256" fmla="*/ 192262 h 828675"/>
                <a:gd name="connsiteX1257" fmla="*/ 278635 w 695325"/>
                <a:gd name="connsiteY1257" fmla="*/ 196377 h 828675"/>
                <a:gd name="connsiteX1258" fmla="*/ 273425 w 695325"/>
                <a:gd name="connsiteY1258" fmla="*/ 197110 h 828675"/>
                <a:gd name="connsiteX1259" fmla="*/ 269767 w 695325"/>
                <a:gd name="connsiteY1259" fmla="*/ 196768 h 828675"/>
                <a:gd name="connsiteX1260" fmla="*/ 267462 w 695325"/>
                <a:gd name="connsiteY1260" fmla="*/ 194786 h 828675"/>
                <a:gd name="connsiteX1261" fmla="*/ 267176 w 695325"/>
                <a:gd name="connsiteY1261" fmla="*/ 192567 h 828675"/>
                <a:gd name="connsiteX1262" fmla="*/ 265843 w 695325"/>
                <a:gd name="connsiteY1262" fmla="*/ 191910 h 828675"/>
                <a:gd name="connsiteX1263" fmla="*/ 262328 w 695325"/>
                <a:gd name="connsiteY1263" fmla="*/ 194767 h 828675"/>
                <a:gd name="connsiteX1264" fmla="*/ 259890 w 695325"/>
                <a:gd name="connsiteY1264" fmla="*/ 195148 h 828675"/>
                <a:gd name="connsiteX1265" fmla="*/ 256784 w 695325"/>
                <a:gd name="connsiteY1265" fmla="*/ 192938 h 828675"/>
                <a:gd name="connsiteX1266" fmla="*/ 255947 w 695325"/>
                <a:gd name="connsiteY1266" fmla="*/ 189395 h 828675"/>
                <a:gd name="connsiteX1267" fmla="*/ 259242 w 695325"/>
                <a:gd name="connsiteY1267" fmla="*/ 184947 h 828675"/>
                <a:gd name="connsiteX1268" fmla="*/ 260766 w 695325"/>
                <a:gd name="connsiteY1268" fmla="*/ 181480 h 828675"/>
                <a:gd name="connsiteX1269" fmla="*/ 264414 w 695325"/>
                <a:gd name="connsiteY1269" fmla="*/ 181785 h 828675"/>
                <a:gd name="connsiteX1270" fmla="*/ 265329 w 695325"/>
                <a:gd name="connsiteY1270" fmla="*/ 182861 h 828675"/>
                <a:gd name="connsiteX1271" fmla="*/ 267395 w 695325"/>
                <a:gd name="connsiteY1271" fmla="*/ 183537 h 828675"/>
                <a:gd name="connsiteX1272" fmla="*/ 268653 w 695325"/>
                <a:gd name="connsiteY1272" fmla="*/ 179356 h 828675"/>
                <a:gd name="connsiteX1273" fmla="*/ 268367 w 695325"/>
                <a:gd name="connsiteY1273" fmla="*/ 176460 h 828675"/>
                <a:gd name="connsiteX1274" fmla="*/ 269291 w 695325"/>
                <a:gd name="connsiteY1274" fmla="*/ 174441 h 828675"/>
                <a:gd name="connsiteX1275" fmla="*/ 273701 w 695325"/>
                <a:gd name="connsiteY1275" fmla="*/ 175898 h 828675"/>
                <a:gd name="connsiteX1276" fmla="*/ 273711 w 695325"/>
                <a:gd name="connsiteY1276" fmla="*/ 167992 h 828675"/>
                <a:gd name="connsiteX1277" fmla="*/ 275425 w 695325"/>
                <a:gd name="connsiteY1277" fmla="*/ 167440 h 828675"/>
                <a:gd name="connsiteX1278" fmla="*/ 276130 w 695325"/>
                <a:gd name="connsiteY1278" fmla="*/ 167745 h 828675"/>
                <a:gd name="connsiteX1279" fmla="*/ 277396 w 695325"/>
                <a:gd name="connsiteY1279" fmla="*/ 169412 h 828675"/>
                <a:gd name="connsiteX1280" fmla="*/ 278235 w 695325"/>
                <a:gd name="connsiteY1280" fmla="*/ 172260 h 828675"/>
                <a:gd name="connsiteX1281" fmla="*/ 242573 w 695325"/>
                <a:gd name="connsiteY1281" fmla="*/ 221875 h 828675"/>
                <a:gd name="connsiteX1282" fmla="*/ 244164 w 695325"/>
                <a:gd name="connsiteY1282" fmla="*/ 223104 h 828675"/>
                <a:gd name="connsiteX1283" fmla="*/ 248317 w 695325"/>
                <a:gd name="connsiteY1283" fmla="*/ 222742 h 828675"/>
                <a:gd name="connsiteX1284" fmla="*/ 249155 w 695325"/>
                <a:gd name="connsiteY1284" fmla="*/ 223199 h 828675"/>
                <a:gd name="connsiteX1285" fmla="*/ 248555 w 695325"/>
                <a:gd name="connsiteY1285" fmla="*/ 225228 h 828675"/>
                <a:gd name="connsiteX1286" fmla="*/ 246755 w 695325"/>
                <a:gd name="connsiteY1286" fmla="*/ 227457 h 828675"/>
                <a:gd name="connsiteX1287" fmla="*/ 242974 w 695325"/>
                <a:gd name="connsiteY1287" fmla="*/ 228829 h 828675"/>
                <a:gd name="connsiteX1288" fmla="*/ 241268 w 695325"/>
                <a:gd name="connsiteY1288" fmla="*/ 232229 h 828675"/>
                <a:gd name="connsiteX1289" fmla="*/ 240049 w 695325"/>
                <a:gd name="connsiteY1289" fmla="*/ 233382 h 828675"/>
                <a:gd name="connsiteX1290" fmla="*/ 236782 w 695325"/>
                <a:gd name="connsiteY1290" fmla="*/ 233391 h 828675"/>
                <a:gd name="connsiteX1291" fmla="*/ 234848 w 695325"/>
                <a:gd name="connsiteY1291" fmla="*/ 234182 h 828675"/>
                <a:gd name="connsiteX1292" fmla="*/ 232477 w 695325"/>
                <a:gd name="connsiteY1292" fmla="*/ 237191 h 828675"/>
                <a:gd name="connsiteX1293" fmla="*/ 230581 w 695325"/>
                <a:gd name="connsiteY1293" fmla="*/ 234972 h 828675"/>
                <a:gd name="connsiteX1294" fmla="*/ 230048 w 695325"/>
                <a:gd name="connsiteY1294" fmla="*/ 236553 h 828675"/>
                <a:gd name="connsiteX1295" fmla="*/ 229705 w 695325"/>
                <a:gd name="connsiteY1295" fmla="*/ 239373 h 828675"/>
                <a:gd name="connsiteX1296" fmla="*/ 228648 w 695325"/>
                <a:gd name="connsiteY1296" fmla="*/ 240192 h 828675"/>
                <a:gd name="connsiteX1297" fmla="*/ 225371 w 695325"/>
                <a:gd name="connsiteY1297" fmla="*/ 241211 h 828675"/>
                <a:gd name="connsiteX1298" fmla="*/ 224580 w 695325"/>
                <a:gd name="connsiteY1298" fmla="*/ 234648 h 828675"/>
                <a:gd name="connsiteX1299" fmla="*/ 226086 w 695325"/>
                <a:gd name="connsiteY1299" fmla="*/ 232267 h 828675"/>
                <a:gd name="connsiteX1300" fmla="*/ 227266 w 695325"/>
                <a:gd name="connsiteY1300" fmla="*/ 229410 h 828675"/>
                <a:gd name="connsiteX1301" fmla="*/ 229076 w 695325"/>
                <a:gd name="connsiteY1301" fmla="*/ 228971 h 828675"/>
                <a:gd name="connsiteX1302" fmla="*/ 230696 w 695325"/>
                <a:gd name="connsiteY1302" fmla="*/ 229210 h 828675"/>
                <a:gd name="connsiteX1303" fmla="*/ 233619 w 695325"/>
                <a:gd name="connsiteY1303" fmla="*/ 223037 h 828675"/>
                <a:gd name="connsiteX1304" fmla="*/ 237620 w 695325"/>
                <a:gd name="connsiteY1304" fmla="*/ 221275 h 828675"/>
                <a:gd name="connsiteX1305" fmla="*/ 240202 w 695325"/>
                <a:gd name="connsiteY1305" fmla="*/ 221075 h 828675"/>
                <a:gd name="connsiteX1306" fmla="*/ 242573 w 695325"/>
                <a:gd name="connsiteY1306" fmla="*/ 221875 h 828675"/>
                <a:gd name="connsiteX1307" fmla="*/ 218475 w 695325"/>
                <a:gd name="connsiteY1307" fmla="*/ 249860 h 828675"/>
                <a:gd name="connsiteX1308" fmla="*/ 214522 w 695325"/>
                <a:gd name="connsiteY1308" fmla="*/ 253603 h 828675"/>
                <a:gd name="connsiteX1309" fmla="*/ 215960 w 695325"/>
                <a:gd name="connsiteY1309" fmla="*/ 246764 h 828675"/>
                <a:gd name="connsiteX1310" fmla="*/ 218094 w 695325"/>
                <a:gd name="connsiteY1310" fmla="*/ 239811 h 828675"/>
                <a:gd name="connsiteX1311" fmla="*/ 221047 w 695325"/>
                <a:gd name="connsiteY1311" fmla="*/ 235820 h 828675"/>
                <a:gd name="connsiteX1312" fmla="*/ 222514 w 695325"/>
                <a:gd name="connsiteY1312" fmla="*/ 237382 h 828675"/>
                <a:gd name="connsiteX1313" fmla="*/ 221837 w 695325"/>
                <a:gd name="connsiteY1313" fmla="*/ 240725 h 828675"/>
                <a:gd name="connsiteX1314" fmla="*/ 221847 w 695325"/>
                <a:gd name="connsiteY1314" fmla="*/ 244021 h 828675"/>
                <a:gd name="connsiteX1315" fmla="*/ 221218 w 695325"/>
                <a:gd name="connsiteY1315" fmla="*/ 245574 h 828675"/>
                <a:gd name="connsiteX1316" fmla="*/ 218475 w 695325"/>
                <a:gd name="connsiteY1316" fmla="*/ 249860 h 828675"/>
                <a:gd name="connsiteX1317" fmla="*/ 203730 w 695325"/>
                <a:gd name="connsiteY1317" fmla="*/ 374837 h 828675"/>
                <a:gd name="connsiteX1318" fmla="*/ 201254 w 695325"/>
                <a:gd name="connsiteY1318" fmla="*/ 375266 h 828675"/>
                <a:gd name="connsiteX1319" fmla="*/ 201663 w 695325"/>
                <a:gd name="connsiteY1319" fmla="*/ 372361 h 828675"/>
                <a:gd name="connsiteX1320" fmla="*/ 203664 w 695325"/>
                <a:gd name="connsiteY1320" fmla="*/ 369599 h 828675"/>
                <a:gd name="connsiteX1321" fmla="*/ 204435 w 695325"/>
                <a:gd name="connsiteY1321" fmla="*/ 367713 h 828675"/>
                <a:gd name="connsiteX1322" fmla="*/ 204835 w 695325"/>
                <a:gd name="connsiteY1322" fmla="*/ 365484 h 828675"/>
                <a:gd name="connsiteX1323" fmla="*/ 206607 w 695325"/>
                <a:gd name="connsiteY1323" fmla="*/ 363798 h 828675"/>
                <a:gd name="connsiteX1324" fmla="*/ 209102 w 695325"/>
                <a:gd name="connsiteY1324" fmla="*/ 365960 h 828675"/>
                <a:gd name="connsiteX1325" fmla="*/ 209150 w 695325"/>
                <a:gd name="connsiteY1325" fmla="*/ 369618 h 828675"/>
                <a:gd name="connsiteX1326" fmla="*/ 207912 w 695325"/>
                <a:gd name="connsiteY1326" fmla="*/ 372951 h 828675"/>
                <a:gd name="connsiteX1327" fmla="*/ 203730 w 695325"/>
                <a:gd name="connsiteY1327" fmla="*/ 374837 h 828675"/>
                <a:gd name="connsiteX1328" fmla="*/ 206131 w 695325"/>
                <a:gd name="connsiteY1328" fmla="*/ 384105 h 828675"/>
                <a:gd name="connsiteX1329" fmla="*/ 203988 w 695325"/>
                <a:gd name="connsiteY1329" fmla="*/ 384296 h 828675"/>
                <a:gd name="connsiteX1330" fmla="*/ 204006 w 695325"/>
                <a:gd name="connsiteY1330" fmla="*/ 381619 h 828675"/>
                <a:gd name="connsiteX1331" fmla="*/ 205235 w 695325"/>
                <a:gd name="connsiteY1331" fmla="*/ 379181 h 828675"/>
                <a:gd name="connsiteX1332" fmla="*/ 207178 w 695325"/>
                <a:gd name="connsiteY1332" fmla="*/ 377552 h 828675"/>
                <a:gd name="connsiteX1333" fmla="*/ 209683 w 695325"/>
                <a:gd name="connsiteY1333" fmla="*/ 377123 h 828675"/>
                <a:gd name="connsiteX1334" fmla="*/ 212484 w 695325"/>
                <a:gd name="connsiteY1334" fmla="*/ 376933 h 828675"/>
                <a:gd name="connsiteX1335" fmla="*/ 213331 w 695325"/>
                <a:gd name="connsiteY1335" fmla="*/ 378228 h 828675"/>
                <a:gd name="connsiteX1336" fmla="*/ 211722 w 695325"/>
                <a:gd name="connsiteY1336" fmla="*/ 380047 h 828675"/>
                <a:gd name="connsiteX1337" fmla="*/ 206131 w 695325"/>
                <a:gd name="connsiteY1337" fmla="*/ 384105 h 828675"/>
                <a:gd name="connsiteX1338" fmla="*/ 191653 w 695325"/>
                <a:gd name="connsiteY1338" fmla="*/ 402022 h 828675"/>
                <a:gd name="connsiteX1339" fmla="*/ 189881 w 695325"/>
                <a:gd name="connsiteY1339" fmla="*/ 404012 h 828675"/>
                <a:gd name="connsiteX1340" fmla="*/ 186576 w 695325"/>
                <a:gd name="connsiteY1340" fmla="*/ 403441 h 828675"/>
                <a:gd name="connsiteX1341" fmla="*/ 186223 w 695325"/>
                <a:gd name="connsiteY1341" fmla="*/ 401726 h 828675"/>
                <a:gd name="connsiteX1342" fmla="*/ 187166 w 695325"/>
                <a:gd name="connsiteY1342" fmla="*/ 398297 h 828675"/>
                <a:gd name="connsiteX1343" fmla="*/ 189176 w 695325"/>
                <a:gd name="connsiteY1343" fmla="*/ 396878 h 828675"/>
                <a:gd name="connsiteX1344" fmla="*/ 191767 w 695325"/>
                <a:gd name="connsiteY1344" fmla="*/ 397154 h 828675"/>
                <a:gd name="connsiteX1345" fmla="*/ 192596 w 695325"/>
                <a:gd name="connsiteY1345" fmla="*/ 398583 h 828675"/>
                <a:gd name="connsiteX1346" fmla="*/ 191653 w 695325"/>
                <a:gd name="connsiteY1346" fmla="*/ 402022 h 828675"/>
                <a:gd name="connsiteX1347" fmla="*/ 171965 w 695325"/>
                <a:gd name="connsiteY1347" fmla="*/ 450523 h 828675"/>
                <a:gd name="connsiteX1348" fmla="*/ 170564 w 695325"/>
                <a:gd name="connsiteY1348" fmla="*/ 452276 h 828675"/>
                <a:gd name="connsiteX1349" fmla="*/ 167450 w 695325"/>
                <a:gd name="connsiteY1349" fmla="*/ 450875 h 828675"/>
                <a:gd name="connsiteX1350" fmla="*/ 161306 w 695325"/>
                <a:gd name="connsiteY1350" fmla="*/ 451961 h 828675"/>
                <a:gd name="connsiteX1351" fmla="*/ 158830 w 695325"/>
                <a:gd name="connsiteY1351" fmla="*/ 450256 h 828675"/>
                <a:gd name="connsiteX1352" fmla="*/ 160801 w 695325"/>
                <a:gd name="connsiteY1352" fmla="*/ 446923 h 828675"/>
                <a:gd name="connsiteX1353" fmla="*/ 166354 w 695325"/>
                <a:gd name="connsiteY1353" fmla="*/ 443417 h 828675"/>
                <a:gd name="connsiteX1354" fmla="*/ 169336 w 695325"/>
                <a:gd name="connsiteY1354" fmla="*/ 443579 h 828675"/>
                <a:gd name="connsiteX1355" fmla="*/ 172374 w 695325"/>
                <a:gd name="connsiteY1355" fmla="*/ 447885 h 828675"/>
                <a:gd name="connsiteX1356" fmla="*/ 171965 w 695325"/>
                <a:gd name="connsiteY1356" fmla="*/ 450523 h 828675"/>
                <a:gd name="connsiteX1357" fmla="*/ 98165 w 695325"/>
                <a:gd name="connsiteY1357" fmla="*/ 524256 h 828675"/>
                <a:gd name="connsiteX1358" fmla="*/ 95098 w 695325"/>
                <a:gd name="connsiteY1358" fmla="*/ 524399 h 828675"/>
                <a:gd name="connsiteX1359" fmla="*/ 93250 w 695325"/>
                <a:gd name="connsiteY1359" fmla="*/ 523046 h 828675"/>
                <a:gd name="connsiteX1360" fmla="*/ 97641 w 695325"/>
                <a:gd name="connsiteY1360" fmla="*/ 520360 h 828675"/>
                <a:gd name="connsiteX1361" fmla="*/ 104527 w 695325"/>
                <a:gd name="connsiteY1361" fmla="*/ 517788 h 828675"/>
                <a:gd name="connsiteX1362" fmla="*/ 105185 w 695325"/>
                <a:gd name="connsiteY1362" fmla="*/ 516160 h 828675"/>
                <a:gd name="connsiteX1363" fmla="*/ 106013 w 695325"/>
                <a:gd name="connsiteY1363" fmla="*/ 515960 h 828675"/>
                <a:gd name="connsiteX1364" fmla="*/ 107204 w 695325"/>
                <a:gd name="connsiteY1364" fmla="*/ 517960 h 828675"/>
                <a:gd name="connsiteX1365" fmla="*/ 107356 w 695325"/>
                <a:gd name="connsiteY1365" fmla="*/ 520703 h 828675"/>
                <a:gd name="connsiteX1366" fmla="*/ 106594 w 695325"/>
                <a:gd name="connsiteY1366" fmla="*/ 522065 h 828675"/>
                <a:gd name="connsiteX1367" fmla="*/ 98165 w 695325"/>
                <a:gd name="connsiteY1367" fmla="*/ 524256 h 828675"/>
                <a:gd name="connsiteX1368" fmla="*/ 88316 w 695325"/>
                <a:gd name="connsiteY1368" fmla="*/ 543973 h 828675"/>
                <a:gd name="connsiteX1369" fmla="*/ 85697 w 695325"/>
                <a:gd name="connsiteY1369" fmla="*/ 544011 h 828675"/>
                <a:gd name="connsiteX1370" fmla="*/ 82582 w 695325"/>
                <a:gd name="connsiteY1370" fmla="*/ 543097 h 828675"/>
                <a:gd name="connsiteX1371" fmla="*/ 80629 w 695325"/>
                <a:gd name="connsiteY1371" fmla="*/ 541144 h 828675"/>
                <a:gd name="connsiteX1372" fmla="*/ 80324 w 695325"/>
                <a:gd name="connsiteY1372" fmla="*/ 539420 h 828675"/>
                <a:gd name="connsiteX1373" fmla="*/ 83915 w 695325"/>
                <a:gd name="connsiteY1373" fmla="*/ 537277 h 828675"/>
                <a:gd name="connsiteX1374" fmla="*/ 87525 w 695325"/>
                <a:gd name="connsiteY1374" fmla="*/ 536019 h 828675"/>
                <a:gd name="connsiteX1375" fmla="*/ 89202 w 695325"/>
                <a:gd name="connsiteY1375" fmla="*/ 538382 h 828675"/>
                <a:gd name="connsiteX1376" fmla="*/ 89326 w 695325"/>
                <a:gd name="connsiteY1376" fmla="*/ 542249 h 828675"/>
                <a:gd name="connsiteX1377" fmla="*/ 88316 w 695325"/>
                <a:gd name="connsiteY1377" fmla="*/ 543973 h 828675"/>
                <a:gd name="connsiteX1378" fmla="*/ 4277 w 695325"/>
                <a:gd name="connsiteY1378" fmla="*/ 673037 h 828675"/>
                <a:gd name="connsiteX1379" fmla="*/ 1905 w 695325"/>
                <a:gd name="connsiteY1379" fmla="*/ 673732 h 828675"/>
                <a:gd name="connsiteX1380" fmla="*/ 0 w 695325"/>
                <a:gd name="connsiteY1380" fmla="*/ 673132 h 828675"/>
                <a:gd name="connsiteX1381" fmla="*/ 676 w 695325"/>
                <a:gd name="connsiteY1381" fmla="*/ 667855 h 828675"/>
                <a:gd name="connsiteX1382" fmla="*/ 1667 w 695325"/>
                <a:gd name="connsiteY1382" fmla="*/ 666998 h 828675"/>
                <a:gd name="connsiteX1383" fmla="*/ 3105 w 695325"/>
                <a:gd name="connsiteY1383" fmla="*/ 666693 h 828675"/>
                <a:gd name="connsiteX1384" fmla="*/ 4658 w 695325"/>
                <a:gd name="connsiteY1384" fmla="*/ 669522 h 828675"/>
                <a:gd name="connsiteX1385" fmla="*/ 4277 w 695325"/>
                <a:gd name="connsiteY1385" fmla="*/ 673037 h 828675"/>
                <a:gd name="connsiteX1386" fmla="*/ 7677 w 695325"/>
                <a:gd name="connsiteY1386" fmla="*/ 715404 h 828675"/>
                <a:gd name="connsiteX1387" fmla="*/ 7763 w 695325"/>
                <a:gd name="connsiteY1387" fmla="*/ 721795 h 828675"/>
                <a:gd name="connsiteX1388" fmla="*/ 5305 w 695325"/>
                <a:gd name="connsiteY1388" fmla="*/ 721309 h 828675"/>
                <a:gd name="connsiteX1389" fmla="*/ 4201 w 695325"/>
                <a:gd name="connsiteY1389" fmla="*/ 718861 h 828675"/>
                <a:gd name="connsiteX1390" fmla="*/ 3877 w 695325"/>
                <a:gd name="connsiteY1390" fmla="*/ 717290 h 828675"/>
                <a:gd name="connsiteX1391" fmla="*/ 4077 w 695325"/>
                <a:gd name="connsiteY1391" fmla="*/ 713584 h 828675"/>
                <a:gd name="connsiteX1392" fmla="*/ 3524 w 695325"/>
                <a:gd name="connsiteY1392" fmla="*/ 709755 h 828675"/>
                <a:gd name="connsiteX1393" fmla="*/ 4248 w 695325"/>
                <a:gd name="connsiteY1393" fmla="*/ 707850 h 828675"/>
                <a:gd name="connsiteX1394" fmla="*/ 5144 w 695325"/>
                <a:gd name="connsiteY1394" fmla="*/ 707593 h 828675"/>
                <a:gd name="connsiteX1395" fmla="*/ 6734 w 695325"/>
                <a:gd name="connsiteY1395" fmla="*/ 711003 h 828675"/>
                <a:gd name="connsiteX1396" fmla="*/ 7677 w 695325"/>
                <a:gd name="connsiteY1396" fmla="*/ 71540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Lst>
              <a:rect l="l" t="t" r="r" b="b"/>
              <a:pathLst>
                <a:path w="695325" h="828675">
                  <a:moveTo>
                    <a:pt x="555689" y="0"/>
                  </a:moveTo>
                  <a:lnTo>
                    <a:pt x="562833" y="3162"/>
                  </a:lnTo>
                  <a:lnTo>
                    <a:pt x="565271" y="3096"/>
                  </a:lnTo>
                  <a:lnTo>
                    <a:pt x="568823" y="8992"/>
                  </a:lnTo>
                  <a:lnTo>
                    <a:pt x="570672" y="8468"/>
                  </a:lnTo>
                  <a:lnTo>
                    <a:pt x="570319" y="12049"/>
                  </a:lnTo>
                  <a:lnTo>
                    <a:pt x="566738" y="13754"/>
                  </a:lnTo>
                  <a:lnTo>
                    <a:pt x="561165" y="14783"/>
                  </a:lnTo>
                  <a:lnTo>
                    <a:pt x="560337" y="15497"/>
                  </a:lnTo>
                  <a:lnTo>
                    <a:pt x="555574" y="14926"/>
                  </a:lnTo>
                  <a:lnTo>
                    <a:pt x="552898" y="10106"/>
                  </a:lnTo>
                  <a:lnTo>
                    <a:pt x="548431" y="8915"/>
                  </a:lnTo>
                  <a:lnTo>
                    <a:pt x="548440" y="7363"/>
                  </a:lnTo>
                  <a:lnTo>
                    <a:pt x="551336" y="3705"/>
                  </a:lnTo>
                  <a:lnTo>
                    <a:pt x="555689" y="0"/>
                  </a:lnTo>
                  <a:close/>
                  <a:moveTo>
                    <a:pt x="696926" y="108566"/>
                  </a:moveTo>
                  <a:lnTo>
                    <a:pt x="698382" y="118710"/>
                  </a:lnTo>
                  <a:lnTo>
                    <a:pt x="698335" y="122234"/>
                  </a:lnTo>
                  <a:lnTo>
                    <a:pt x="697649" y="125644"/>
                  </a:lnTo>
                  <a:lnTo>
                    <a:pt x="696687" y="127387"/>
                  </a:lnTo>
                  <a:lnTo>
                    <a:pt x="694773" y="128149"/>
                  </a:lnTo>
                  <a:lnTo>
                    <a:pt x="690134" y="127845"/>
                  </a:lnTo>
                  <a:lnTo>
                    <a:pt x="683838" y="123854"/>
                  </a:lnTo>
                  <a:lnTo>
                    <a:pt x="679771" y="120091"/>
                  </a:lnTo>
                  <a:lnTo>
                    <a:pt x="678504" y="119929"/>
                  </a:lnTo>
                  <a:lnTo>
                    <a:pt x="677952" y="120386"/>
                  </a:lnTo>
                  <a:lnTo>
                    <a:pt x="678942" y="124158"/>
                  </a:lnTo>
                  <a:lnTo>
                    <a:pt x="678675" y="127054"/>
                  </a:lnTo>
                  <a:lnTo>
                    <a:pt x="678066" y="130197"/>
                  </a:lnTo>
                  <a:lnTo>
                    <a:pt x="677209" y="133045"/>
                  </a:lnTo>
                  <a:lnTo>
                    <a:pt x="676018" y="135426"/>
                  </a:lnTo>
                  <a:lnTo>
                    <a:pt x="673522" y="138493"/>
                  </a:lnTo>
                  <a:lnTo>
                    <a:pt x="669207" y="140913"/>
                  </a:lnTo>
                  <a:lnTo>
                    <a:pt x="657330" y="145628"/>
                  </a:lnTo>
                  <a:lnTo>
                    <a:pt x="656387" y="147704"/>
                  </a:lnTo>
                  <a:lnTo>
                    <a:pt x="652558" y="160753"/>
                  </a:lnTo>
                  <a:lnTo>
                    <a:pt x="651520" y="162658"/>
                  </a:lnTo>
                  <a:lnTo>
                    <a:pt x="650120" y="164268"/>
                  </a:lnTo>
                  <a:lnTo>
                    <a:pt x="646033" y="166354"/>
                  </a:lnTo>
                  <a:lnTo>
                    <a:pt x="644052" y="163478"/>
                  </a:lnTo>
                  <a:lnTo>
                    <a:pt x="642471" y="159106"/>
                  </a:lnTo>
                  <a:lnTo>
                    <a:pt x="642833" y="154762"/>
                  </a:lnTo>
                  <a:lnTo>
                    <a:pt x="647605" y="146399"/>
                  </a:lnTo>
                  <a:lnTo>
                    <a:pt x="652072" y="140446"/>
                  </a:lnTo>
                  <a:lnTo>
                    <a:pt x="653329" y="138379"/>
                  </a:lnTo>
                  <a:lnTo>
                    <a:pt x="655863" y="132369"/>
                  </a:lnTo>
                  <a:lnTo>
                    <a:pt x="650739" y="117186"/>
                  </a:lnTo>
                  <a:lnTo>
                    <a:pt x="641614" y="112566"/>
                  </a:lnTo>
                  <a:lnTo>
                    <a:pt x="631222" y="105508"/>
                  </a:lnTo>
                  <a:lnTo>
                    <a:pt x="627412" y="101737"/>
                  </a:lnTo>
                  <a:lnTo>
                    <a:pt x="621478" y="93936"/>
                  </a:lnTo>
                  <a:lnTo>
                    <a:pt x="617277" y="86906"/>
                  </a:lnTo>
                  <a:lnTo>
                    <a:pt x="613486" y="86658"/>
                  </a:lnTo>
                  <a:lnTo>
                    <a:pt x="609315" y="88430"/>
                  </a:lnTo>
                  <a:lnTo>
                    <a:pt x="602799" y="94850"/>
                  </a:lnTo>
                  <a:lnTo>
                    <a:pt x="598999" y="98069"/>
                  </a:lnTo>
                  <a:lnTo>
                    <a:pt x="596903" y="99022"/>
                  </a:lnTo>
                  <a:lnTo>
                    <a:pt x="596399" y="99165"/>
                  </a:lnTo>
                  <a:lnTo>
                    <a:pt x="591731" y="97346"/>
                  </a:lnTo>
                  <a:lnTo>
                    <a:pt x="586550" y="96964"/>
                  </a:lnTo>
                  <a:lnTo>
                    <a:pt x="582378" y="97488"/>
                  </a:lnTo>
                  <a:lnTo>
                    <a:pt x="580806" y="98365"/>
                  </a:lnTo>
                  <a:lnTo>
                    <a:pt x="574996" y="108690"/>
                  </a:lnTo>
                  <a:lnTo>
                    <a:pt x="570929" y="113871"/>
                  </a:lnTo>
                  <a:lnTo>
                    <a:pt x="568690" y="115653"/>
                  </a:lnTo>
                  <a:lnTo>
                    <a:pt x="567061" y="118643"/>
                  </a:lnTo>
                  <a:lnTo>
                    <a:pt x="565728" y="123558"/>
                  </a:lnTo>
                  <a:lnTo>
                    <a:pt x="562746" y="140475"/>
                  </a:lnTo>
                  <a:lnTo>
                    <a:pt x="560527" y="146818"/>
                  </a:lnTo>
                  <a:lnTo>
                    <a:pt x="560032" y="150685"/>
                  </a:lnTo>
                  <a:lnTo>
                    <a:pt x="560556" y="162344"/>
                  </a:lnTo>
                  <a:lnTo>
                    <a:pt x="560022" y="168764"/>
                  </a:lnTo>
                  <a:lnTo>
                    <a:pt x="557308" y="174041"/>
                  </a:lnTo>
                  <a:lnTo>
                    <a:pt x="555393" y="176412"/>
                  </a:lnTo>
                  <a:lnTo>
                    <a:pt x="552869" y="176898"/>
                  </a:lnTo>
                  <a:lnTo>
                    <a:pt x="549564" y="178241"/>
                  </a:lnTo>
                  <a:lnTo>
                    <a:pt x="546678" y="181280"/>
                  </a:lnTo>
                  <a:lnTo>
                    <a:pt x="544639" y="185423"/>
                  </a:lnTo>
                  <a:lnTo>
                    <a:pt x="542344" y="194672"/>
                  </a:lnTo>
                  <a:lnTo>
                    <a:pt x="538458" y="198063"/>
                  </a:lnTo>
                  <a:lnTo>
                    <a:pt x="534743" y="197091"/>
                  </a:lnTo>
                  <a:lnTo>
                    <a:pt x="532095" y="193700"/>
                  </a:lnTo>
                  <a:lnTo>
                    <a:pt x="526409" y="191071"/>
                  </a:lnTo>
                  <a:lnTo>
                    <a:pt x="522170" y="189395"/>
                  </a:lnTo>
                  <a:lnTo>
                    <a:pt x="517417" y="185757"/>
                  </a:lnTo>
                  <a:lnTo>
                    <a:pt x="513226" y="182985"/>
                  </a:lnTo>
                  <a:lnTo>
                    <a:pt x="509397" y="182432"/>
                  </a:lnTo>
                  <a:lnTo>
                    <a:pt x="507216" y="185947"/>
                  </a:lnTo>
                  <a:lnTo>
                    <a:pt x="505463" y="189224"/>
                  </a:lnTo>
                  <a:lnTo>
                    <a:pt x="498929" y="191881"/>
                  </a:lnTo>
                  <a:lnTo>
                    <a:pt x="495224" y="193986"/>
                  </a:lnTo>
                  <a:lnTo>
                    <a:pt x="490424" y="194453"/>
                  </a:lnTo>
                  <a:lnTo>
                    <a:pt x="488480" y="192119"/>
                  </a:lnTo>
                  <a:lnTo>
                    <a:pt x="481508" y="190576"/>
                  </a:lnTo>
                  <a:lnTo>
                    <a:pt x="473212" y="188747"/>
                  </a:lnTo>
                  <a:lnTo>
                    <a:pt x="470811" y="188766"/>
                  </a:lnTo>
                  <a:lnTo>
                    <a:pt x="470059" y="184585"/>
                  </a:lnTo>
                  <a:lnTo>
                    <a:pt x="467849" y="178727"/>
                  </a:lnTo>
                  <a:lnTo>
                    <a:pt x="461953" y="168554"/>
                  </a:lnTo>
                  <a:lnTo>
                    <a:pt x="459543" y="164954"/>
                  </a:lnTo>
                  <a:lnTo>
                    <a:pt x="455000" y="156467"/>
                  </a:lnTo>
                  <a:lnTo>
                    <a:pt x="449713" y="147723"/>
                  </a:lnTo>
                  <a:lnTo>
                    <a:pt x="448961" y="147504"/>
                  </a:lnTo>
                  <a:lnTo>
                    <a:pt x="445418" y="147209"/>
                  </a:lnTo>
                  <a:lnTo>
                    <a:pt x="440227" y="147495"/>
                  </a:lnTo>
                  <a:lnTo>
                    <a:pt x="436931" y="149485"/>
                  </a:lnTo>
                  <a:lnTo>
                    <a:pt x="434854" y="151981"/>
                  </a:lnTo>
                  <a:lnTo>
                    <a:pt x="434493" y="154057"/>
                  </a:lnTo>
                  <a:lnTo>
                    <a:pt x="436502" y="161982"/>
                  </a:lnTo>
                  <a:lnTo>
                    <a:pt x="435883" y="163954"/>
                  </a:lnTo>
                  <a:lnTo>
                    <a:pt x="434845" y="164906"/>
                  </a:lnTo>
                  <a:lnTo>
                    <a:pt x="430130" y="162687"/>
                  </a:lnTo>
                  <a:lnTo>
                    <a:pt x="424425" y="162839"/>
                  </a:lnTo>
                  <a:lnTo>
                    <a:pt x="422986" y="165278"/>
                  </a:lnTo>
                  <a:lnTo>
                    <a:pt x="419510" y="165545"/>
                  </a:lnTo>
                  <a:lnTo>
                    <a:pt x="409480" y="166468"/>
                  </a:lnTo>
                  <a:lnTo>
                    <a:pt x="413909" y="172907"/>
                  </a:lnTo>
                  <a:lnTo>
                    <a:pt x="415376" y="175489"/>
                  </a:lnTo>
                  <a:lnTo>
                    <a:pt x="415671" y="179260"/>
                  </a:lnTo>
                  <a:lnTo>
                    <a:pt x="414900" y="186252"/>
                  </a:lnTo>
                  <a:lnTo>
                    <a:pt x="412775" y="192205"/>
                  </a:lnTo>
                  <a:lnTo>
                    <a:pt x="410299" y="197034"/>
                  </a:lnTo>
                  <a:lnTo>
                    <a:pt x="405527" y="201806"/>
                  </a:lnTo>
                  <a:lnTo>
                    <a:pt x="412775" y="206512"/>
                  </a:lnTo>
                  <a:lnTo>
                    <a:pt x="407851" y="212846"/>
                  </a:lnTo>
                  <a:lnTo>
                    <a:pt x="405546" y="215303"/>
                  </a:lnTo>
                  <a:lnTo>
                    <a:pt x="402879" y="214884"/>
                  </a:lnTo>
                  <a:lnTo>
                    <a:pt x="398107" y="212703"/>
                  </a:lnTo>
                  <a:lnTo>
                    <a:pt x="386553" y="207407"/>
                  </a:lnTo>
                  <a:lnTo>
                    <a:pt x="381038" y="205416"/>
                  </a:lnTo>
                  <a:lnTo>
                    <a:pt x="376104" y="204807"/>
                  </a:lnTo>
                  <a:lnTo>
                    <a:pt x="373475" y="204883"/>
                  </a:lnTo>
                  <a:lnTo>
                    <a:pt x="363017" y="200330"/>
                  </a:lnTo>
                  <a:lnTo>
                    <a:pt x="360998" y="200835"/>
                  </a:lnTo>
                  <a:lnTo>
                    <a:pt x="357244" y="202806"/>
                  </a:lnTo>
                  <a:lnTo>
                    <a:pt x="356826" y="207226"/>
                  </a:lnTo>
                  <a:lnTo>
                    <a:pt x="357064" y="218170"/>
                  </a:lnTo>
                  <a:lnTo>
                    <a:pt x="357616" y="226552"/>
                  </a:lnTo>
                  <a:lnTo>
                    <a:pt x="356235" y="231372"/>
                  </a:lnTo>
                  <a:lnTo>
                    <a:pt x="354854" y="234639"/>
                  </a:lnTo>
                  <a:lnTo>
                    <a:pt x="350672" y="243411"/>
                  </a:lnTo>
                  <a:lnTo>
                    <a:pt x="341262" y="237449"/>
                  </a:lnTo>
                  <a:lnTo>
                    <a:pt x="334842" y="233486"/>
                  </a:lnTo>
                  <a:lnTo>
                    <a:pt x="330718" y="238754"/>
                  </a:lnTo>
                  <a:lnTo>
                    <a:pt x="320383" y="248374"/>
                  </a:lnTo>
                  <a:lnTo>
                    <a:pt x="315087" y="267195"/>
                  </a:lnTo>
                  <a:lnTo>
                    <a:pt x="314783" y="267805"/>
                  </a:lnTo>
                  <a:lnTo>
                    <a:pt x="311648" y="272558"/>
                  </a:lnTo>
                  <a:lnTo>
                    <a:pt x="307639" y="274739"/>
                  </a:lnTo>
                  <a:lnTo>
                    <a:pt x="304600" y="275815"/>
                  </a:lnTo>
                  <a:lnTo>
                    <a:pt x="302829" y="281349"/>
                  </a:lnTo>
                  <a:lnTo>
                    <a:pt x="306953" y="289246"/>
                  </a:lnTo>
                  <a:lnTo>
                    <a:pt x="309067" y="293399"/>
                  </a:lnTo>
                  <a:lnTo>
                    <a:pt x="311039" y="300085"/>
                  </a:lnTo>
                  <a:lnTo>
                    <a:pt x="310677" y="304324"/>
                  </a:lnTo>
                  <a:lnTo>
                    <a:pt x="310220" y="306953"/>
                  </a:lnTo>
                  <a:lnTo>
                    <a:pt x="305791" y="312325"/>
                  </a:lnTo>
                  <a:lnTo>
                    <a:pt x="296342" y="326431"/>
                  </a:lnTo>
                  <a:lnTo>
                    <a:pt x="287598" y="341043"/>
                  </a:lnTo>
                  <a:lnTo>
                    <a:pt x="284016" y="345215"/>
                  </a:lnTo>
                  <a:lnTo>
                    <a:pt x="285636" y="357483"/>
                  </a:lnTo>
                  <a:lnTo>
                    <a:pt x="282730" y="361064"/>
                  </a:lnTo>
                  <a:lnTo>
                    <a:pt x="276806" y="365103"/>
                  </a:lnTo>
                  <a:lnTo>
                    <a:pt x="273777" y="366655"/>
                  </a:lnTo>
                  <a:lnTo>
                    <a:pt x="270520" y="367570"/>
                  </a:lnTo>
                  <a:lnTo>
                    <a:pt x="260499" y="369180"/>
                  </a:lnTo>
                  <a:lnTo>
                    <a:pt x="262281" y="382134"/>
                  </a:lnTo>
                  <a:lnTo>
                    <a:pt x="262957" y="387839"/>
                  </a:lnTo>
                  <a:lnTo>
                    <a:pt x="262947" y="391211"/>
                  </a:lnTo>
                  <a:lnTo>
                    <a:pt x="261909" y="394497"/>
                  </a:lnTo>
                  <a:lnTo>
                    <a:pt x="260671" y="400755"/>
                  </a:lnTo>
                  <a:lnTo>
                    <a:pt x="258804" y="422948"/>
                  </a:lnTo>
                  <a:lnTo>
                    <a:pt x="257375" y="425320"/>
                  </a:lnTo>
                  <a:lnTo>
                    <a:pt x="255404" y="431273"/>
                  </a:lnTo>
                  <a:lnTo>
                    <a:pt x="249060" y="445494"/>
                  </a:lnTo>
                  <a:lnTo>
                    <a:pt x="243973" y="454885"/>
                  </a:lnTo>
                  <a:lnTo>
                    <a:pt x="236630" y="468325"/>
                  </a:lnTo>
                  <a:lnTo>
                    <a:pt x="242602" y="472545"/>
                  </a:lnTo>
                  <a:lnTo>
                    <a:pt x="248050" y="475621"/>
                  </a:lnTo>
                  <a:lnTo>
                    <a:pt x="249184" y="480336"/>
                  </a:lnTo>
                  <a:lnTo>
                    <a:pt x="249936" y="488185"/>
                  </a:lnTo>
                  <a:lnTo>
                    <a:pt x="249755" y="493509"/>
                  </a:lnTo>
                  <a:lnTo>
                    <a:pt x="247669" y="498281"/>
                  </a:lnTo>
                  <a:lnTo>
                    <a:pt x="246050" y="501625"/>
                  </a:lnTo>
                  <a:lnTo>
                    <a:pt x="244916" y="503253"/>
                  </a:lnTo>
                  <a:lnTo>
                    <a:pt x="237173" y="501634"/>
                  </a:lnTo>
                  <a:lnTo>
                    <a:pt x="227248" y="499548"/>
                  </a:lnTo>
                  <a:lnTo>
                    <a:pt x="224676" y="499529"/>
                  </a:lnTo>
                  <a:lnTo>
                    <a:pt x="218904" y="501034"/>
                  </a:lnTo>
                  <a:lnTo>
                    <a:pt x="213693" y="504111"/>
                  </a:lnTo>
                  <a:lnTo>
                    <a:pt x="210950" y="506701"/>
                  </a:lnTo>
                  <a:lnTo>
                    <a:pt x="210217" y="507730"/>
                  </a:lnTo>
                  <a:lnTo>
                    <a:pt x="206750" y="513617"/>
                  </a:lnTo>
                  <a:lnTo>
                    <a:pt x="200578" y="524018"/>
                  </a:lnTo>
                  <a:lnTo>
                    <a:pt x="197196" y="528542"/>
                  </a:lnTo>
                  <a:lnTo>
                    <a:pt x="198187" y="534762"/>
                  </a:lnTo>
                  <a:lnTo>
                    <a:pt x="192510" y="546716"/>
                  </a:lnTo>
                  <a:lnTo>
                    <a:pt x="196225" y="558698"/>
                  </a:lnTo>
                  <a:lnTo>
                    <a:pt x="196387" y="559098"/>
                  </a:lnTo>
                  <a:lnTo>
                    <a:pt x="198358" y="563918"/>
                  </a:lnTo>
                  <a:lnTo>
                    <a:pt x="196301" y="567023"/>
                  </a:lnTo>
                  <a:lnTo>
                    <a:pt x="195434" y="568690"/>
                  </a:lnTo>
                  <a:lnTo>
                    <a:pt x="195729" y="574167"/>
                  </a:lnTo>
                  <a:lnTo>
                    <a:pt x="196272" y="580273"/>
                  </a:lnTo>
                  <a:lnTo>
                    <a:pt x="195796" y="583844"/>
                  </a:lnTo>
                  <a:lnTo>
                    <a:pt x="195596" y="587797"/>
                  </a:lnTo>
                  <a:lnTo>
                    <a:pt x="200644" y="605466"/>
                  </a:lnTo>
                  <a:lnTo>
                    <a:pt x="200587" y="609581"/>
                  </a:lnTo>
                  <a:lnTo>
                    <a:pt x="200340" y="612229"/>
                  </a:lnTo>
                  <a:lnTo>
                    <a:pt x="198777" y="623097"/>
                  </a:lnTo>
                  <a:lnTo>
                    <a:pt x="196682" y="637585"/>
                  </a:lnTo>
                  <a:lnTo>
                    <a:pt x="200340" y="641366"/>
                  </a:lnTo>
                  <a:lnTo>
                    <a:pt x="205540" y="645881"/>
                  </a:lnTo>
                  <a:lnTo>
                    <a:pt x="208464" y="647662"/>
                  </a:lnTo>
                  <a:lnTo>
                    <a:pt x="212779" y="653015"/>
                  </a:lnTo>
                  <a:lnTo>
                    <a:pt x="216075" y="658225"/>
                  </a:lnTo>
                  <a:lnTo>
                    <a:pt x="215617" y="661673"/>
                  </a:lnTo>
                  <a:lnTo>
                    <a:pt x="214665" y="665474"/>
                  </a:lnTo>
                  <a:lnTo>
                    <a:pt x="213284" y="668122"/>
                  </a:lnTo>
                  <a:lnTo>
                    <a:pt x="211979" y="671751"/>
                  </a:lnTo>
                  <a:lnTo>
                    <a:pt x="211398" y="674427"/>
                  </a:lnTo>
                  <a:lnTo>
                    <a:pt x="210788" y="675142"/>
                  </a:lnTo>
                  <a:lnTo>
                    <a:pt x="205026" y="675437"/>
                  </a:lnTo>
                  <a:lnTo>
                    <a:pt x="201987" y="676447"/>
                  </a:lnTo>
                  <a:lnTo>
                    <a:pt x="200396" y="677580"/>
                  </a:lnTo>
                  <a:lnTo>
                    <a:pt x="200939" y="683657"/>
                  </a:lnTo>
                  <a:lnTo>
                    <a:pt x="204435" y="694735"/>
                  </a:lnTo>
                  <a:lnTo>
                    <a:pt x="207340" y="702564"/>
                  </a:lnTo>
                  <a:lnTo>
                    <a:pt x="208274" y="707708"/>
                  </a:lnTo>
                  <a:lnTo>
                    <a:pt x="207321" y="712908"/>
                  </a:lnTo>
                  <a:lnTo>
                    <a:pt x="206331" y="715566"/>
                  </a:lnTo>
                  <a:lnTo>
                    <a:pt x="206302" y="719138"/>
                  </a:lnTo>
                  <a:lnTo>
                    <a:pt x="205540" y="726224"/>
                  </a:lnTo>
                  <a:lnTo>
                    <a:pt x="203292" y="729796"/>
                  </a:lnTo>
                  <a:lnTo>
                    <a:pt x="200349" y="733682"/>
                  </a:lnTo>
                  <a:lnTo>
                    <a:pt x="197072" y="736578"/>
                  </a:lnTo>
                  <a:lnTo>
                    <a:pt x="194472" y="737387"/>
                  </a:lnTo>
                  <a:lnTo>
                    <a:pt x="192243" y="737721"/>
                  </a:lnTo>
                  <a:lnTo>
                    <a:pt x="190738" y="739188"/>
                  </a:lnTo>
                  <a:lnTo>
                    <a:pt x="189376" y="743502"/>
                  </a:lnTo>
                  <a:lnTo>
                    <a:pt x="188119" y="748017"/>
                  </a:lnTo>
                  <a:lnTo>
                    <a:pt x="184013" y="753561"/>
                  </a:lnTo>
                  <a:lnTo>
                    <a:pt x="184128" y="755485"/>
                  </a:lnTo>
                  <a:lnTo>
                    <a:pt x="185690" y="762019"/>
                  </a:lnTo>
                  <a:lnTo>
                    <a:pt x="187157" y="769430"/>
                  </a:lnTo>
                  <a:lnTo>
                    <a:pt x="185919" y="776335"/>
                  </a:lnTo>
                  <a:lnTo>
                    <a:pt x="184861" y="783546"/>
                  </a:lnTo>
                  <a:lnTo>
                    <a:pt x="183004" y="788337"/>
                  </a:lnTo>
                  <a:lnTo>
                    <a:pt x="180356" y="790051"/>
                  </a:lnTo>
                  <a:lnTo>
                    <a:pt x="178413" y="789194"/>
                  </a:lnTo>
                  <a:lnTo>
                    <a:pt x="176213" y="782622"/>
                  </a:lnTo>
                  <a:lnTo>
                    <a:pt x="176098" y="781069"/>
                  </a:lnTo>
                  <a:lnTo>
                    <a:pt x="175555" y="779050"/>
                  </a:lnTo>
                  <a:lnTo>
                    <a:pt x="169307" y="777040"/>
                  </a:lnTo>
                  <a:lnTo>
                    <a:pt x="168202" y="777107"/>
                  </a:lnTo>
                  <a:lnTo>
                    <a:pt x="165745" y="775925"/>
                  </a:lnTo>
                  <a:lnTo>
                    <a:pt x="164306" y="775592"/>
                  </a:lnTo>
                  <a:lnTo>
                    <a:pt x="161354" y="774916"/>
                  </a:lnTo>
                  <a:lnTo>
                    <a:pt x="158896" y="769068"/>
                  </a:lnTo>
                  <a:lnTo>
                    <a:pt x="156296" y="764191"/>
                  </a:lnTo>
                  <a:lnTo>
                    <a:pt x="155915" y="762152"/>
                  </a:lnTo>
                  <a:lnTo>
                    <a:pt x="156010" y="752980"/>
                  </a:lnTo>
                  <a:lnTo>
                    <a:pt x="155210" y="748884"/>
                  </a:lnTo>
                  <a:lnTo>
                    <a:pt x="154962" y="744407"/>
                  </a:lnTo>
                  <a:lnTo>
                    <a:pt x="153324" y="748046"/>
                  </a:lnTo>
                  <a:lnTo>
                    <a:pt x="154277" y="753789"/>
                  </a:lnTo>
                  <a:lnTo>
                    <a:pt x="152257" y="756190"/>
                  </a:lnTo>
                  <a:lnTo>
                    <a:pt x="149695" y="757361"/>
                  </a:lnTo>
                  <a:lnTo>
                    <a:pt x="149933" y="760705"/>
                  </a:lnTo>
                  <a:lnTo>
                    <a:pt x="150981" y="761343"/>
                  </a:lnTo>
                  <a:lnTo>
                    <a:pt x="151200" y="764800"/>
                  </a:lnTo>
                  <a:lnTo>
                    <a:pt x="150581" y="769925"/>
                  </a:lnTo>
                  <a:lnTo>
                    <a:pt x="145552" y="781250"/>
                  </a:lnTo>
                  <a:lnTo>
                    <a:pt x="144542" y="782460"/>
                  </a:lnTo>
                  <a:lnTo>
                    <a:pt x="143847" y="783984"/>
                  </a:lnTo>
                  <a:lnTo>
                    <a:pt x="141275" y="782974"/>
                  </a:lnTo>
                  <a:lnTo>
                    <a:pt x="137970" y="786117"/>
                  </a:lnTo>
                  <a:lnTo>
                    <a:pt x="134836" y="786622"/>
                  </a:lnTo>
                  <a:lnTo>
                    <a:pt x="133703" y="783069"/>
                  </a:lnTo>
                  <a:lnTo>
                    <a:pt x="129292" y="778354"/>
                  </a:lnTo>
                  <a:lnTo>
                    <a:pt x="127216" y="778621"/>
                  </a:lnTo>
                  <a:lnTo>
                    <a:pt x="129083" y="780945"/>
                  </a:lnTo>
                  <a:lnTo>
                    <a:pt x="130931" y="783965"/>
                  </a:lnTo>
                  <a:lnTo>
                    <a:pt x="129883" y="785955"/>
                  </a:lnTo>
                  <a:lnTo>
                    <a:pt x="128854" y="787260"/>
                  </a:lnTo>
                  <a:lnTo>
                    <a:pt x="127054" y="787937"/>
                  </a:lnTo>
                  <a:lnTo>
                    <a:pt x="120606" y="791870"/>
                  </a:lnTo>
                  <a:lnTo>
                    <a:pt x="122901" y="794509"/>
                  </a:lnTo>
                  <a:lnTo>
                    <a:pt x="120948" y="797500"/>
                  </a:lnTo>
                  <a:lnTo>
                    <a:pt x="118701" y="797938"/>
                  </a:lnTo>
                  <a:lnTo>
                    <a:pt x="117500" y="799328"/>
                  </a:lnTo>
                  <a:lnTo>
                    <a:pt x="117082" y="801214"/>
                  </a:lnTo>
                  <a:lnTo>
                    <a:pt x="110404" y="806596"/>
                  </a:lnTo>
                  <a:lnTo>
                    <a:pt x="99527" y="820322"/>
                  </a:lnTo>
                  <a:lnTo>
                    <a:pt x="93936" y="824189"/>
                  </a:lnTo>
                  <a:lnTo>
                    <a:pt x="90030" y="828189"/>
                  </a:lnTo>
                  <a:lnTo>
                    <a:pt x="86592" y="828094"/>
                  </a:lnTo>
                  <a:lnTo>
                    <a:pt x="82267" y="831494"/>
                  </a:lnTo>
                  <a:lnTo>
                    <a:pt x="71314" y="834466"/>
                  </a:lnTo>
                  <a:lnTo>
                    <a:pt x="64046" y="833123"/>
                  </a:lnTo>
                  <a:lnTo>
                    <a:pt x="58988" y="834304"/>
                  </a:lnTo>
                  <a:lnTo>
                    <a:pt x="56274" y="831971"/>
                  </a:lnTo>
                  <a:lnTo>
                    <a:pt x="55921" y="830370"/>
                  </a:lnTo>
                  <a:lnTo>
                    <a:pt x="56055" y="829437"/>
                  </a:lnTo>
                  <a:lnTo>
                    <a:pt x="56502" y="828313"/>
                  </a:lnTo>
                  <a:lnTo>
                    <a:pt x="55559" y="827942"/>
                  </a:lnTo>
                  <a:lnTo>
                    <a:pt x="53578" y="827751"/>
                  </a:lnTo>
                  <a:lnTo>
                    <a:pt x="52731" y="828875"/>
                  </a:lnTo>
                  <a:lnTo>
                    <a:pt x="52616" y="831437"/>
                  </a:lnTo>
                  <a:lnTo>
                    <a:pt x="51673" y="832104"/>
                  </a:lnTo>
                  <a:lnTo>
                    <a:pt x="47901" y="830637"/>
                  </a:lnTo>
                  <a:lnTo>
                    <a:pt x="46949" y="829323"/>
                  </a:lnTo>
                  <a:lnTo>
                    <a:pt x="48301" y="826646"/>
                  </a:lnTo>
                  <a:lnTo>
                    <a:pt x="50625" y="824236"/>
                  </a:lnTo>
                  <a:lnTo>
                    <a:pt x="50206" y="823741"/>
                  </a:lnTo>
                  <a:lnTo>
                    <a:pt x="49759" y="822274"/>
                  </a:lnTo>
                  <a:lnTo>
                    <a:pt x="48625" y="822084"/>
                  </a:lnTo>
                  <a:lnTo>
                    <a:pt x="45253" y="822446"/>
                  </a:lnTo>
                  <a:lnTo>
                    <a:pt x="42510" y="822008"/>
                  </a:lnTo>
                  <a:lnTo>
                    <a:pt x="33576" y="816569"/>
                  </a:lnTo>
                  <a:lnTo>
                    <a:pt x="31490" y="813654"/>
                  </a:lnTo>
                  <a:lnTo>
                    <a:pt x="24279" y="808996"/>
                  </a:lnTo>
                  <a:lnTo>
                    <a:pt x="21050" y="804043"/>
                  </a:lnTo>
                  <a:lnTo>
                    <a:pt x="19212" y="798595"/>
                  </a:lnTo>
                  <a:lnTo>
                    <a:pt x="19355" y="793642"/>
                  </a:lnTo>
                  <a:lnTo>
                    <a:pt x="20241" y="785765"/>
                  </a:lnTo>
                  <a:lnTo>
                    <a:pt x="21755" y="783812"/>
                  </a:lnTo>
                  <a:lnTo>
                    <a:pt x="28223" y="786584"/>
                  </a:lnTo>
                  <a:lnTo>
                    <a:pt x="34766" y="791194"/>
                  </a:lnTo>
                  <a:lnTo>
                    <a:pt x="35786" y="790966"/>
                  </a:lnTo>
                  <a:lnTo>
                    <a:pt x="37843" y="787346"/>
                  </a:lnTo>
                  <a:lnTo>
                    <a:pt x="41824" y="784431"/>
                  </a:lnTo>
                  <a:lnTo>
                    <a:pt x="40691" y="783631"/>
                  </a:lnTo>
                  <a:lnTo>
                    <a:pt x="34766" y="786975"/>
                  </a:lnTo>
                  <a:lnTo>
                    <a:pt x="32566" y="785127"/>
                  </a:lnTo>
                  <a:lnTo>
                    <a:pt x="29146" y="781355"/>
                  </a:lnTo>
                  <a:lnTo>
                    <a:pt x="29146" y="779402"/>
                  </a:lnTo>
                  <a:lnTo>
                    <a:pt x="30737" y="777450"/>
                  </a:lnTo>
                  <a:lnTo>
                    <a:pt x="31271" y="774811"/>
                  </a:lnTo>
                  <a:lnTo>
                    <a:pt x="30442" y="772316"/>
                  </a:lnTo>
                  <a:lnTo>
                    <a:pt x="30832" y="768915"/>
                  </a:lnTo>
                  <a:lnTo>
                    <a:pt x="33471" y="765305"/>
                  </a:lnTo>
                  <a:lnTo>
                    <a:pt x="37433" y="761638"/>
                  </a:lnTo>
                  <a:lnTo>
                    <a:pt x="40291" y="758085"/>
                  </a:lnTo>
                  <a:lnTo>
                    <a:pt x="43224" y="755904"/>
                  </a:lnTo>
                  <a:lnTo>
                    <a:pt x="42920" y="755171"/>
                  </a:lnTo>
                  <a:lnTo>
                    <a:pt x="39567" y="756561"/>
                  </a:lnTo>
                  <a:lnTo>
                    <a:pt x="36357" y="758923"/>
                  </a:lnTo>
                  <a:lnTo>
                    <a:pt x="32585" y="762876"/>
                  </a:lnTo>
                  <a:lnTo>
                    <a:pt x="27985" y="766067"/>
                  </a:lnTo>
                  <a:lnTo>
                    <a:pt x="24584" y="767305"/>
                  </a:lnTo>
                  <a:lnTo>
                    <a:pt x="22965" y="768334"/>
                  </a:lnTo>
                  <a:lnTo>
                    <a:pt x="20469" y="769325"/>
                  </a:lnTo>
                  <a:lnTo>
                    <a:pt x="17888" y="773887"/>
                  </a:lnTo>
                  <a:lnTo>
                    <a:pt x="15069" y="775840"/>
                  </a:lnTo>
                  <a:lnTo>
                    <a:pt x="10020" y="776040"/>
                  </a:lnTo>
                  <a:lnTo>
                    <a:pt x="8906" y="772706"/>
                  </a:lnTo>
                  <a:lnTo>
                    <a:pt x="10335" y="760819"/>
                  </a:lnTo>
                  <a:lnTo>
                    <a:pt x="11859" y="754999"/>
                  </a:lnTo>
                  <a:lnTo>
                    <a:pt x="13535" y="750875"/>
                  </a:lnTo>
                  <a:lnTo>
                    <a:pt x="16164" y="750180"/>
                  </a:lnTo>
                  <a:lnTo>
                    <a:pt x="18012" y="747151"/>
                  </a:lnTo>
                  <a:lnTo>
                    <a:pt x="19545" y="747151"/>
                  </a:lnTo>
                  <a:lnTo>
                    <a:pt x="20879" y="748551"/>
                  </a:lnTo>
                  <a:lnTo>
                    <a:pt x="26032" y="749903"/>
                  </a:lnTo>
                  <a:lnTo>
                    <a:pt x="28575" y="746046"/>
                  </a:lnTo>
                  <a:lnTo>
                    <a:pt x="31880" y="745474"/>
                  </a:lnTo>
                  <a:lnTo>
                    <a:pt x="37910" y="741569"/>
                  </a:lnTo>
                  <a:lnTo>
                    <a:pt x="37786" y="740855"/>
                  </a:lnTo>
                  <a:lnTo>
                    <a:pt x="33709" y="741712"/>
                  </a:lnTo>
                  <a:lnTo>
                    <a:pt x="31233" y="741836"/>
                  </a:lnTo>
                  <a:lnTo>
                    <a:pt x="27689" y="742817"/>
                  </a:lnTo>
                  <a:lnTo>
                    <a:pt x="25803" y="742112"/>
                  </a:lnTo>
                  <a:lnTo>
                    <a:pt x="24917" y="739188"/>
                  </a:lnTo>
                  <a:lnTo>
                    <a:pt x="26337" y="736540"/>
                  </a:lnTo>
                  <a:lnTo>
                    <a:pt x="32023" y="730206"/>
                  </a:lnTo>
                  <a:lnTo>
                    <a:pt x="33995" y="727424"/>
                  </a:lnTo>
                  <a:lnTo>
                    <a:pt x="35109" y="724824"/>
                  </a:lnTo>
                  <a:lnTo>
                    <a:pt x="34928" y="723052"/>
                  </a:lnTo>
                  <a:lnTo>
                    <a:pt x="35881" y="719376"/>
                  </a:lnTo>
                  <a:lnTo>
                    <a:pt x="41443" y="712946"/>
                  </a:lnTo>
                  <a:lnTo>
                    <a:pt x="45977" y="709993"/>
                  </a:lnTo>
                  <a:lnTo>
                    <a:pt x="47463" y="712527"/>
                  </a:lnTo>
                  <a:lnTo>
                    <a:pt x="46196" y="720442"/>
                  </a:lnTo>
                  <a:lnTo>
                    <a:pt x="46206" y="723700"/>
                  </a:lnTo>
                  <a:lnTo>
                    <a:pt x="49787" y="712175"/>
                  </a:lnTo>
                  <a:lnTo>
                    <a:pt x="51368" y="709422"/>
                  </a:lnTo>
                  <a:lnTo>
                    <a:pt x="53159" y="707479"/>
                  </a:lnTo>
                  <a:lnTo>
                    <a:pt x="57503" y="706174"/>
                  </a:lnTo>
                  <a:lnTo>
                    <a:pt x="58731" y="704345"/>
                  </a:lnTo>
                  <a:lnTo>
                    <a:pt x="53664" y="704945"/>
                  </a:lnTo>
                  <a:lnTo>
                    <a:pt x="41386" y="709365"/>
                  </a:lnTo>
                  <a:lnTo>
                    <a:pt x="36214" y="713299"/>
                  </a:lnTo>
                  <a:lnTo>
                    <a:pt x="34833" y="716318"/>
                  </a:lnTo>
                  <a:lnTo>
                    <a:pt x="31242" y="720871"/>
                  </a:lnTo>
                  <a:lnTo>
                    <a:pt x="29556" y="723814"/>
                  </a:lnTo>
                  <a:lnTo>
                    <a:pt x="28813" y="728139"/>
                  </a:lnTo>
                  <a:lnTo>
                    <a:pt x="26794" y="730482"/>
                  </a:lnTo>
                  <a:lnTo>
                    <a:pt x="24060" y="731349"/>
                  </a:lnTo>
                  <a:lnTo>
                    <a:pt x="20269" y="736797"/>
                  </a:lnTo>
                  <a:lnTo>
                    <a:pt x="18593" y="741169"/>
                  </a:lnTo>
                  <a:lnTo>
                    <a:pt x="14821" y="744636"/>
                  </a:lnTo>
                  <a:lnTo>
                    <a:pt x="12430" y="747303"/>
                  </a:lnTo>
                  <a:lnTo>
                    <a:pt x="11640" y="748255"/>
                  </a:lnTo>
                  <a:lnTo>
                    <a:pt x="10344" y="750865"/>
                  </a:lnTo>
                  <a:lnTo>
                    <a:pt x="9268" y="751056"/>
                  </a:lnTo>
                  <a:lnTo>
                    <a:pt x="8334" y="749522"/>
                  </a:lnTo>
                  <a:lnTo>
                    <a:pt x="8172" y="746150"/>
                  </a:lnTo>
                  <a:lnTo>
                    <a:pt x="8554" y="740740"/>
                  </a:lnTo>
                  <a:lnTo>
                    <a:pt x="10373" y="736835"/>
                  </a:lnTo>
                  <a:lnTo>
                    <a:pt x="11239" y="733015"/>
                  </a:lnTo>
                  <a:lnTo>
                    <a:pt x="10040" y="729444"/>
                  </a:lnTo>
                  <a:lnTo>
                    <a:pt x="10878" y="727177"/>
                  </a:lnTo>
                  <a:lnTo>
                    <a:pt x="12468" y="727262"/>
                  </a:lnTo>
                  <a:lnTo>
                    <a:pt x="15440" y="728291"/>
                  </a:lnTo>
                  <a:lnTo>
                    <a:pt x="18593" y="728129"/>
                  </a:lnTo>
                  <a:lnTo>
                    <a:pt x="23784" y="725300"/>
                  </a:lnTo>
                  <a:lnTo>
                    <a:pt x="22955" y="723643"/>
                  </a:lnTo>
                  <a:lnTo>
                    <a:pt x="20717" y="723405"/>
                  </a:lnTo>
                  <a:lnTo>
                    <a:pt x="16536" y="723643"/>
                  </a:lnTo>
                  <a:lnTo>
                    <a:pt x="13021" y="720871"/>
                  </a:lnTo>
                  <a:lnTo>
                    <a:pt x="10287" y="715347"/>
                  </a:lnTo>
                  <a:lnTo>
                    <a:pt x="9049" y="707936"/>
                  </a:lnTo>
                  <a:lnTo>
                    <a:pt x="9878" y="705812"/>
                  </a:lnTo>
                  <a:lnTo>
                    <a:pt x="19993" y="698230"/>
                  </a:lnTo>
                  <a:lnTo>
                    <a:pt x="22717" y="694773"/>
                  </a:lnTo>
                  <a:lnTo>
                    <a:pt x="21136" y="694430"/>
                  </a:lnTo>
                  <a:lnTo>
                    <a:pt x="17336" y="698621"/>
                  </a:lnTo>
                  <a:lnTo>
                    <a:pt x="11906" y="701211"/>
                  </a:lnTo>
                  <a:lnTo>
                    <a:pt x="8477" y="697601"/>
                  </a:lnTo>
                  <a:lnTo>
                    <a:pt x="6696" y="693706"/>
                  </a:lnTo>
                  <a:lnTo>
                    <a:pt x="5667" y="685448"/>
                  </a:lnTo>
                  <a:lnTo>
                    <a:pt x="6039" y="681190"/>
                  </a:lnTo>
                  <a:lnTo>
                    <a:pt x="5610" y="675580"/>
                  </a:lnTo>
                  <a:lnTo>
                    <a:pt x="7934" y="673751"/>
                  </a:lnTo>
                  <a:lnTo>
                    <a:pt x="10525" y="674723"/>
                  </a:lnTo>
                  <a:lnTo>
                    <a:pt x="13087" y="675084"/>
                  </a:lnTo>
                  <a:lnTo>
                    <a:pt x="18888" y="674589"/>
                  </a:lnTo>
                  <a:lnTo>
                    <a:pt x="31690" y="671208"/>
                  </a:lnTo>
                  <a:lnTo>
                    <a:pt x="39938" y="673218"/>
                  </a:lnTo>
                  <a:lnTo>
                    <a:pt x="43291" y="673037"/>
                  </a:lnTo>
                  <a:lnTo>
                    <a:pt x="48425" y="670122"/>
                  </a:lnTo>
                  <a:lnTo>
                    <a:pt x="52911" y="669827"/>
                  </a:lnTo>
                  <a:lnTo>
                    <a:pt x="56274" y="672046"/>
                  </a:lnTo>
                  <a:lnTo>
                    <a:pt x="58112" y="674599"/>
                  </a:lnTo>
                  <a:lnTo>
                    <a:pt x="58341" y="677999"/>
                  </a:lnTo>
                  <a:lnTo>
                    <a:pt x="59893" y="680266"/>
                  </a:lnTo>
                  <a:lnTo>
                    <a:pt x="60941" y="679523"/>
                  </a:lnTo>
                  <a:lnTo>
                    <a:pt x="60103" y="676827"/>
                  </a:lnTo>
                  <a:lnTo>
                    <a:pt x="59932" y="672646"/>
                  </a:lnTo>
                  <a:lnTo>
                    <a:pt x="73428" y="667893"/>
                  </a:lnTo>
                  <a:lnTo>
                    <a:pt x="75019" y="666045"/>
                  </a:lnTo>
                  <a:lnTo>
                    <a:pt x="69657" y="665397"/>
                  </a:lnTo>
                  <a:lnTo>
                    <a:pt x="68123" y="661045"/>
                  </a:lnTo>
                  <a:lnTo>
                    <a:pt x="70952" y="654434"/>
                  </a:lnTo>
                  <a:lnTo>
                    <a:pt x="70685" y="653577"/>
                  </a:lnTo>
                  <a:lnTo>
                    <a:pt x="67704" y="657073"/>
                  </a:lnTo>
                  <a:lnTo>
                    <a:pt x="66237" y="661968"/>
                  </a:lnTo>
                  <a:lnTo>
                    <a:pt x="66828" y="665874"/>
                  </a:lnTo>
                  <a:lnTo>
                    <a:pt x="66237" y="667683"/>
                  </a:lnTo>
                  <a:lnTo>
                    <a:pt x="63494" y="668512"/>
                  </a:lnTo>
                  <a:lnTo>
                    <a:pt x="57322" y="668817"/>
                  </a:lnTo>
                  <a:lnTo>
                    <a:pt x="53359" y="667160"/>
                  </a:lnTo>
                  <a:lnTo>
                    <a:pt x="49692" y="666264"/>
                  </a:lnTo>
                  <a:lnTo>
                    <a:pt x="48444" y="665016"/>
                  </a:lnTo>
                  <a:lnTo>
                    <a:pt x="48863" y="662226"/>
                  </a:lnTo>
                  <a:lnTo>
                    <a:pt x="48168" y="661645"/>
                  </a:lnTo>
                  <a:lnTo>
                    <a:pt x="46644" y="664150"/>
                  </a:lnTo>
                  <a:lnTo>
                    <a:pt x="45291" y="669131"/>
                  </a:lnTo>
                  <a:lnTo>
                    <a:pt x="42377" y="670284"/>
                  </a:lnTo>
                  <a:lnTo>
                    <a:pt x="34328" y="668436"/>
                  </a:lnTo>
                  <a:lnTo>
                    <a:pt x="22679" y="669522"/>
                  </a:lnTo>
                  <a:lnTo>
                    <a:pt x="17450" y="672017"/>
                  </a:lnTo>
                  <a:lnTo>
                    <a:pt x="14069" y="671693"/>
                  </a:lnTo>
                  <a:lnTo>
                    <a:pt x="8239" y="667312"/>
                  </a:lnTo>
                  <a:lnTo>
                    <a:pt x="5972" y="663816"/>
                  </a:lnTo>
                  <a:lnTo>
                    <a:pt x="5124" y="656749"/>
                  </a:lnTo>
                  <a:lnTo>
                    <a:pt x="5467" y="653634"/>
                  </a:lnTo>
                  <a:lnTo>
                    <a:pt x="10001" y="652320"/>
                  </a:lnTo>
                  <a:lnTo>
                    <a:pt x="12297" y="652405"/>
                  </a:lnTo>
                  <a:lnTo>
                    <a:pt x="14449" y="650729"/>
                  </a:lnTo>
                  <a:lnTo>
                    <a:pt x="12545" y="649634"/>
                  </a:lnTo>
                  <a:lnTo>
                    <a:pt x="9868" y="647481"/>
                  </a:lnTo>
                  <a:lnTo>
                    <a:pt x="8049" y="643176"/>
                  </a:lnTo>
                  <a:lnTo>
                    <a:pt x="5296" y="641766"/>
                  </a:lnTo>
                  <a:lnTo>
                    <a:pt x="3458" y="638080"/>
                  </a:lnTo>
                  <a:lnTo>
                    <a:pt x="2991" y="632508"/>
                  </a:lnTo>
                  <a:lnTo>
                    <a:pt x="3515" y="628621"/>
                  </a:lnTo>
                  <a:lnTo>
                    <a:pt x="4982" y="627374"/>
                  </a:lnTo>
                  <a:lnTo>
                    <a:pt x="8515" y="628221"/>
                  </a:lnTo>
                  <a:lnTo>
                    <a:pt x="17831" y="627564"/>
                  </a:lnTo>
                  <a:lnTo>
                    <a:pt x="26594" y="631527"/>
                  </a:lnTo>
                  <a:lnTo>
                    <a:pt x="32547" y="633755"/>
                  </a:lnTo>
                  <a:lnTo>
                    <a:pt x="44596" y="632631"/>
                  </a:lnTo>
                  <a:lnTo>
                    <a:pt x="51654" y="629098"/>
                  </a:lnTo>
                  <a:lnTo>
                    <a:pt x="50359" y="628126"/>
                  </a:lnTo>
                  <a:lnTo>
                    <a:pt x="42701" y="630164"/>
                  </a:lnTo>
                  <a:lnTo>
                    <a:pt x="35624" y="630079"/>
                  </a:lnTo>
                  <a:lnTo>
                    <a:pt x="23146" y="626088"/>
                  </a:lnTo>
                  <a:lnTo>
                    <a:pt x="18031" y="624802"/>
                  </a:lnTo>
                  <a:lnTo>
                    <a:pt x="12516" y="625373"/>
                  </a:lnTo>
                  <a:lnTo>
                    <a:pt x="9649" y="624164"/>
                  </a:lnTo>
                  <a:lnTo>
                    <a:pt x="7963" y="620201"/>
                  </a:lnTo>
                  <a:lnTo>
                    <a:pt x="9211" y="612600"/>
                  </a:lnTo>
                  <a:lnTo>
                    <a:pt x="11820" y="610962"/>
                  </a:lnTo>
                  <a:lnTo>
                    <a:pt x="13230" y="612943"/>
                  </a:lnTo>
                  <a:lnTo>
                    <a:pt x="14935" y="613067"/>
                  </a:lnTo>
                  <a:lnTo>
                    <a:pt x="16669" y="609886"/>
                  </a:lnTo>
                  <a:lnTo>
                    <a:pt x="18317" y="608067"/>
                  </a:lnTo>
                  <a:lnTo>
                    <a:pt x="19631" y="603952"/>
                  </a:lnTo>
                  <a:lnTo>
                    <a:pt x="24575" y="600037"/>
                  </a:lnTo>
                  <a:lnTo>
                    <a:pt x="26661" y="599704"/>
                  </a:lnTo>
                  <a:lnTo>
                    <a:pt x="29651" y="597903"/>
                  </a:lnTo>
                  <a:lnTo>
                    <a:pt x="31566" y="598418"/>
                  </a:lnTo>
                  <a:lnTo>
                    <a:pt x="32785" y="600227"/>
                  </a:lnTo>
                  <a:lnTo>
                    <a:pt x="34338" y="601723"/>
                  </a:lnTo>
                  <a:lnTo>
                    <a:pt x="37690" y="601542"/>
                  </a:lnTo>
                  <a:lnTo>
                    <a:pt x="47615" y="598399"/>
                  </a:lnTo>
                  <a:lnTo>
                    <a:pt x="48682" y="597475"/>
                  </a:lnTo>
                  <a:lnTo>
                    <a:pt x="50616" y="594893"/>
                  </a:lnTo>
                  <a:lnTo>
                    <a:pt x="44330" y="596046"/>
                  </a:lnTo>
                  <a:lnTo>
                    <a:pt x="39110" y="597875"/>
                  </a:lnTo>
                  <a:lnTo>
                    <a:pt x="35748" y="598389"/>
                  </a:lnTo>
                  <a:lnTo>
                    <a:pt x="35271" y="596094"/>
                  </a:lnTo>
                  <a:lnTo>
                    <a:pt x="36509" y="594065"/>
                  </a:lnTo>
                  <a:lnTo>
                    <a:pt x="38453" y="591893"/>
                  </a:lnTo>
                  <a:lnTo>
                    <a:pt x="39396" y="588188"/>
                  </a:lnTo>
                  <a:lnTo>
                    <a:pt x="41539" y="586607"/>
                  </a:lnTo>
                  <a:lnTo>
                    <a:pt x="43853" y="586692"/>
                  </a:lnTo>
                  <a:lnTo>
                    <a:pt x="48635" y="586016"/>
                  </a:lnTo>
                  <a:lnTo>
                    <a:pt x="52007" y="585054"/>
                  </a:lnTo>
                  <a:lnTo>
                    <a:pt x="57788" y="585692"/>
                  </a:lnTo>
                  <a:lnTo>
                    <a:pt x="66418" y="587111"/>
                  </a:lnTo>
                  <a:lnTo>
                    <a:pt x="71971" y="590559"/>
                  </a:lnTo>
                  <a:lnTo>
                    <a:pt x="74066" y="590245"/>
                  </a:lnTo>
                  <a:lnTo>
                    <a:pt x="76286" y="589331"/>
                  </a:lnTo>
                  <a:lnTo>
                    <a:pt x="77296" y="588083"/>
                  </a:lnTo>
                  <a:lnTo>
                    <a:pt x="72933" y="586654"/>
                  </a:lnTo>
                  <a:lnTo>
                    <a:pt x="72685" y="584606"/>
                  </a:lnTo>
                  <a:lnTo>
                    <a:pt x="73228" y="583063"/>
                  </a:lnTo>
                  <a:lnTo>
                    <a:pt x="80353" y="580215"/>
                  </a:lnTo>
                  <a:lnTo>
                    <a:pt x="88125" y="579587"/>
                  </a:lnTo>
                  <a:lnTo>
                    <a:pt x="86792" y="577291"/>
                  </a:lnTo>
                  <a:lnTo>
                    <a:pt x="69761" y="580758"/>
                  </a:lnTo>
                  <a:lnTo>
                    <a:pt x="65313" y="578387"/>
                  </a:lnTo>
                  <a:lnTo>
                    <a:pt x="61798" y="578406"/>
                  </a:lnTo>
                  <a:lnTo>
                    <a:pt x="59503" y="579758"/>
                  </a:lnTo>
                  <a:lnTo>
                    <a:pt x="52950" y="581397"/>
                  </a:lnTo>
                  <a:lnTo>
                    <a:pt x="51749" y="580234"/>
                  </a:lnTo>
                  <a:lnTo>
                    <a:pt x="52997" y="576215"/>
                  </a:lnTo>
                  <a:lnTo>
                    <a:pt x="56922" y="569605"/>
                  </a:lnTo>
                  <a:lnTo>
                    <a:pt x="57245" y="567985"/>
                  </a:lnTo>
                  <a:lnTo>
                    <a:pt x="59065" y="566385"/>
                  </a:lnTo>
                  <a:lnTo>
                    <a:pt x="69237" y="562527"/>
                  </a:lnTo>
                  <a:lnTo>
                    <a:pt x="74124" y="558032"/>
                  </a:lnTo>
                  <a:lnTo>
                    <a:pt x="76324" y="557460"/>
                  </a:lnTo>
                  <a:lnTo>
                    <a:pt x="78505" y="557775"/>
                  </a:lnTo>
                  <a:lnTo>
                    <a:pt x="81829" y="557251"/>
                  </a:lnTo>
                  <a:lnTo>
                    <a:pt x="88249" y="558536"/>
                  </a:lnTo>
                  <a:lnTo>
                    <a:pt x="91212" y="564156"/>
                  </a:lnTo>
                  <a:lnTo>
                    <a:pt x="93869" y="565918"/>
                  </a:lnTo>
                  <a:lnTo>
                    <a:pt x="102222" y="572910"/>
                  </a:lnTo>
                  <a:lnTo>
                    <a:pt x="101851" y="570910"/>
                  </a:lnTo>
                  <a:lnTo>
                    <a:pt x="94612" y="561413"/>
                  </a:lnTo>
                  <a:lnTo>
                    <a:pt x="91850" y="559051"/>
                  </a:lnTo>
                  <a:lnTo>
                    <a:pt x="89783" y="554365"/>
                  </a:lnTo>
                  <a:lnTo>
                    <a:pt x="90488" y="549926"/>
                  </a:lnTo>
                  <a:lnTo>
                    <a:pt x="92812" y="546954"/>
                  </a:lnTo>
                  <a:lnTo>
                    <a:pt x="101070" y="545363"/>
                  </a:lnTo>
                  <a:lnTo>
                    <a:pt x="102546" y="543639"/>
                  </a:lnTo>
                  <a:lnTo>
                    <a:pt x="102699" y="540677"/>
                  </a:lnTo>
                  <a:lnTo>
                    <a:pt x="101432" y="538648"/>
                  </a:lnTo>
                  <a:lnTo>
                    <a:pt x="98393" y="538763"/>
                  </a:lnTo>
                  <a:lnTo>
                    <a:pt x="95888" y="537505"/>
                  </a:lnTo>
                  <a:lnTo>
                    <a:pt x="95202" y="534305"/>
                  </a:lnTo>
                  <a:lnTo>
                    <a:pt x="96203" y="532133"/>
                  </a:lnTo>
                  <a:lnTo>
                    <a:pt x="100965" y="528161"/>
                  </a:lnTo>
                  <a:lnTo>
                    <a:pt x="103565" y="526875"/>
                  </a:lnTo>
                  <a:lnTo>
                    <a:pt x="108080" y="525485"/>
                  </a:lnTo>
                  <a:lnTo>
                    <a:pt x="115919" y="528628"/>
                  </a:lnTo>
                  <a:lnTo>
                    <a:pt x="116519" y="530266"/>
                  </a:lnTo>
                  <a:lnTo>
                    <a:pt x="114319" y="534210"/>
                  </a:lnTo>
                  <a:lnTo>
                    <a:pt x="114538" y="536419"/>
                  </a:lnTo>
                  <a:lnTo>
                    <a:pt x="116462" y="536658"/>
                  </a:lnTo>
                  <a:lnTo>
                    <a:pt x="120939" y="530009"/>
                  </a:lnTo>
                  <a:lnTo>
                    <a:pt x="126206" y="529085"/>
                  </a:lnTo>
                  <a:lnTo>
                    <a:pt x="128388" y="527656"/>
                  </a:lnTo>
                  <a:lnTo>
                    <a:pt x="130921" y="526752"/>
                  </a:lnTo>
                  <a:lnTo>
                    <a:pt x="134531" y="532771"/>
                  </a:lnTo>
                  <a:lnTo>
                    <a:pt x="136122" y="534695"/>
                  </a:lnTo>
                  <a:lnTo>
                    <a:pt x="137313" y="535486"/>
                  </a:lnTo>
                  <a:lnTo>
                    <a:pt x="138465" y="540477"/>
                  </a:lnTo>
                  <a:lnTo>
                    <a:pt x="139580" y="540744"/>
                  </a:lnTo>
                  <a:lnTo>
                    <a:pt x="141170" y="538248"/>
                  </a:lnTo>
                  <a:lnTo>
                    <a:pt x="144056" y="536924"/>
                  </a:lnTo>
                  <a:lnTo>
                    <a:pt x="148104" y="536057"/>
                  </a:lnTo>
                  <a:lnTo>
                    <a:pt x="154810" y="537381"/>
                  </a:lnTo>
                  <a:lnTo>
                    <a:pt x="157849" y="536400"/>
                  </a:lnTo>
                  <a:lnTo>
                    <a:pt x="159334" y="536543"/>
                  </a:lnTo>
                  <a:lnTo>
                    <a:pt x="157905" y="532057"/>
                  </a:lnTo>
                  <a:lnTo>
                    <a:pt x="157020" y="530752"/>
                  </a:lnTo>
                  <a:lnTo>
                    <a:pt x="158401" y="526733"/>
                  </a:lnTo>
                  <a:lnTo>
                    <a:pt x="159839" y="525161"/>
                  </a:lnTo>
                  <a:lnTo>
                    <a:pt x="164468" y="522332"/>
                  </a:lnTo>
                  <a:lnTo>
                    <a:pt x="168888" y="521065"/>
                  </a:lnTo>
                  <a:lnTo>
                    <a:pt x="171774" y="518379"/>
                  </a:lnTo>
                  <a:lnTo>
                    <a:pt x="175651" y="515893"/>
                  </a:lnTo>
                  <a:lnTo>
                    <a:pt x="175041" y="513912"/>
                  </a:lnTo>
                  <a:lnTo>
                    <a:pt x="173965" y="511607"/>
                  </a:lnTo>
                  <a:lnTo>
                    <a:pt x="171450" y="511464"/>
                  </a:lnTo>
                  <a:lnTo>
                    <a:pt x="170431" y="510207"/>
                  </a:lnTo>
                  <a:lnTo>
                    <a:pt x="173612" y="507216"/>
                  </a:lnTo>
                  <a:lnTo>
                    <a:pt x="177975" y="503882"/>
                  </a:lnTo>
                  <a:lnTo>
                    <a:pt x="177213" y="502568"/>
                  </a:lnTo>
                  <a:lnTo>
                    <a:pt x="173936" y="501082"/>
                  </a:lnTo>
                  <a:lnTo>
                    <a:pt x="171450" y="502196"/>
                  </a:lnTo>
                  <a:lnTo>
                    <a:pt x="167754" y="504777"/>
                  </a:lnTo>
                  <a:lnTo>
                    <a:pt x="163449" y="508854"/>
                  </a:lnTo>
                  <a:lnTo>
                    <a:pt x="164849" y="510045"/>
                  </a:lnTo>
                  <a:lnTo>
                    <a:pt x="167002" y="513464"/>
                  </a:lnTo>
                  <a:lnTo>
                    <a:pt x="164002" y="517998"/>
                  </a:lnTo>
                  <a:lnTo>
                    <a:pt x="148076" y="529990"/>
                  </a:lnTo>
                  <a:lnTo>
                    <a:pt x="140484" y="533486"/>
                  </a:lnTo>
                  <a:lnTo>
                    <a:pt x="136979" y="532943"/>
                  </a:lnTo>
                  <a:lnTo>
                    <a:pt x="136141" y="529676"/>
                  </a:lnTo>
                  <a:lnTo>
                    <a:pt x="134531" y="527266"/>
                  </a:lnTo>
                  <a:lnTo>
                    <a:pt x="132798" y="522265"/>
                  </a:lnTo>
                  <a:lnTo>
                    <a:pt x="129845" y="522399"/>
                  </a:lnTo>
                  <a:lnTo>
                    <a:pt x="128168" y="523504"/>
                  </a:lnTo>
                  <a:lnTo>
                    <a:pt x="127445" y="521865"/>
                  </a:lnTo>
                  <a:lnTo>
                    <a:pt x="128711" y="516512"/>
                  </a:lnTo>
                  <a:lnTo>
                    <a:pt x="131207" y="512274"/>
                  </a:lnTo>
                  <a:lnTo>
                    <a:pt x="135389" y="509064"/>
                  </a:lnTo>
                  <a:lnTo>
                    <a:pt x="137398" y="505177"/>
                  </a:lnTo>
                  <a:lnTo>
                    <a:pt x="139284" y="498996"/>
                  </a:lnTo>
                  <a:lnTo>
                    <a:pt x="145332" y="493090"/>
                  </a:lnTo>
                  <a:lnTo>
                    <a:pt x="154134" y="478403"/>
                  </a:lnTo>
                  <a:lnTo>
                    <a:pt x="161306" y="473688"/>
                  </a:lnTo>
                  <a:lnTo>
                    <a:pt x="163935" y="468516"/>
                  </a:lnTo>
                  <a:lnTo>
                    <a:pt x="168164" y="466230"/>
                  </a:lnTo>
                  <a:lnTo>
                    <a:pt x="171774" y="462182"/>
                  </a:lnTo>
                  <a:lnTo>
                    <a:pt x="174603" y="461782"/>
                  </a:lnTo>
                  <a:lnTo>
                    <a:pt x="179746" y="458124"/>
                  </a:lnTo>
                  <a:lnTo>
                    <a:pt x="182661" y="453761"/>
                  </a:lnTo>
                  <a:lnTo>
                    <a:pt x="180756" y="453495"/>
                  </a:lnTo>
                  <a:lnTo>
                    <a:pt x="176232" y="456324"/>
                  </a:lnTo>
                  <a:lnTo>
                    <a:pt x="173669" y="457467"/>
                  </a:lnTo>
                  <a:lnTo>
                    <a:pt x="173850" y="452790"/>
                  </a:lnTo>
                  <a:lnTo>
                    <a:pt x="175089" y="447980"/>
                  </a:lnTo>
                  <a:lnTo>
                    <a:pt x="178813" y="443570"/>
                  </a:lnTo>
                  <a:lnTo>
                    <a:pt x="196730" y="430701"/>
                  </a:lnTo>
                  <a:lnTo>
                    <a:pt x="198520" y="432835"/>
                  </a:lnTo>
                  <a:lnTo>
                    <a:pt x="200663" y="436607"/>
                  </a:lnTo>
                  <a:lnTo>
                    <a:pt x="206054" y="435759"/>
                  </a:lnTo>
                  <a:lnTo>
                    <a:pt x="212208" y="428454"/>
                  </a:lnTo>
                  <a:lnTo>
                    <a:pt x="216941" y="420481"/>
                  </a:lnTo>
                  <a:lnTo>
                    <a:pt x="214379" y="421872"/>
                  </a:lnTo>
                  <a:lnTo>
                    <a:pt x="211589" y="425139"/>
                  </a:lnTo>
                  <a:lnTo>
                    <a:pt x="206150" y="429663"/>
                  </a:lnTo>
                  <a:lnTo>
                    <a:pt x="203635" y="430378"/>
                  </a:lnTo>
                  <a:lnTo>
                    <a:pt x="202197" y="429787"/>
                  </a:lnTo>
                  <a:lnTo>
                    <a:pt x="201397" y="426768"/>
                  </a:lnTo>
                  <a:lnTo>
                    <a:pt x="199511" y="425787"/>
                  </a:lnTo>
                  <a:lnTo>
                    <a:pt x="197806" y="426463"/>
                  </a:lnTo>
                  <a:lnTo>
                    <a:pt x="196044" y="424310"/>
                  </a:lnTo>
                  <a:lnTo>
                    <a:pt x="195729" y="418986"/>
                  </a:lnTo>
                  <a:lnTo>
                    <a:pt x="197977" y="411032"/>
                  </a:lnTo>
                  <a:lnTo>
                    <a:pt x="199758" y="405755"/>
                  </a:lnTo>
                  <a:lnTo>
                    <a:pt x="201682" y="401745"/>
                  </a:lnTo>
                  <a:lnTo>
                    <a:pt x="209245" y="390315"/>
                  </a:lnTo>
                  <a:lnTo>
                    <a:pt x="210874" y="384048"/>
                  </a:lnTo>
                  <a:lnTo>
                    <a:pt x="214294" y="380733"/>
                  </a:lnTo>
                  <a:lnTo>
                    <a:pt x="218732" y="381467"/>
                  </a:lnTo>
                  <a:lnTo>
                    <a:pt x="220075" y="380505"/>
                  </a:lnTo>
                  <a:lnTo>
                    <a:pt x="218551" y="376371"/>
                  </a:lnTo>
                  <a:lnTo>
                    <a:pt x="213713" y="373094"/>
                  </a:lnTo>
                  <a:lnTo>
                    <a:pt x="213417" y="371027"/>
                  </a:lnTo>
                  <a:lnTo>
                    <a:pt x="229543" y="365589"/>
                  </a:lnTo>
                  <a:lnTo>
                    <a:pt x="237220" y="365770"/>
                  </a:lnTo>
                  <a:lnTo>
                    <a:pt x="239496" y="363055"/>
                  </a:lnTo>
                  <a:lnTo>
                    <a:pt x="243669" y="361302"/>
                  </a:lnTo>
                  <a:lnTo>
                    <a:pt x="246831" y="357969"/>
                  </a:lnTo>
                  <a:lnTo>
                    <a:pt x="245202" y="356492"/>
                  </a:lnTo>
                  <a:lnTo>
                    <a:pt x="237401" y="359559"/>
                  </a:lnTo>
                  <a:lnTo>
                    <a:pt x="232524" y="360997"/>
                  </a:lnTo>
                  <a:lnTo>
                    <a:pt x="230324" y="360950"/>
                  </a:lnTo>
                  <a:lnTo>
                    <a:pt x="228600" y="361998"/>
                  </a:lnTo>
                  <a:lnTo>
                    <a:pt x="222371" y="362398"/>
                  </a:lnTo>
                  <a:lnTo>
                    <a:pt x="221009" y="349091"/>
                  </a:lnTo>
                  <a:lnTo>
                    <a:pt x="221990" y="341824"/>
                  </a:lnTo>
                  <a:lnTo>
                    <a:pt x="224314" y="341976"/>
                  </a:lnTo>
                  <a:lnTo>
                    <a:pt x="224847" y="335013"/>
                  </a:lnTo>
                  <a:lnTo>
                    <a:pt x="227533" y="330889"/>
                  </a:lnTo>
                  <a:lnTo>
                    <a:pt x="231238" y="329965"/>
                  </a:lnTo>
                  <a:lnTo>
                    <a:pt x="233106" y="328203"/>
                  </a:lnTo>
                  <a:lnTo>
                    <a:pt x="235801" y="324602"/>
                  </a:lnTo>
                  <a:lnTo>
                    <a:pt x="240259" y="325431"/>
                  </a:lnTo>
                  <a:lnTo>
                    <a:pt x="244840" y="324631"/>
                  </a:lnTo>
                  <a:lnTo>
                    <a:pt x="243697" y="322926"/>
                  </a:lnTo>
                  <a:lnTo>
                    <a:pt x="238011" y="320735"/>
                  </a:lnTo>
                  <a:lnTo>
                    <a:pt x="236611" y="316963"/>
                  </a:lnTo>
                  <a:lnTo>
                    <a:pt x="238611" y="314849"/>
                  </a:lnTo>
                  <a:lnTo>
                    <a:pt x="240792" y="313296"/>
                  </a:lnTo>
                  <a:lnTo>
                    <a:pt x="242716" y="313020"/>
                  </a:lnTo>
                  <a:lnTo>
                    <a:pt x="246516" y="305619"/>
                  </a:lnTo>
                  <a:lnTo>
                    <a:pt x="248831" y="302447"/>
                  </a:lnTo>
                  <a:lnTo>
                    <a:pt x="251413" y="303000"/>
                  </a:lnTo>
                  <a:lnTo>
                    <a:pt x="255013" y="299723"/>
                  </a:lnTo>
                  <a:lnTo>
                    <a:pt x="258556" y="300838"/>
                  </a:lnTo>
                  <a:lnTo>
                    <a:pt x="261976" y="298694"/>
                  </a:lnTo>
                  <a:lnTo>
                    <a:pt x="266652" y="297275"/>
                  </a:lnTo>
                  <a:lnTo>
                    <a:pt x="283769" y="296732"/>
                  </a:lnTo>
                  <a:lnTo>
                    <a:pt x="284274" y="293675"/>
                  </a:lnTo>
                  <a:lnTo>
                    <a:pt x="280673" y="292970"/>
                  </a:lnTo>
                  <a:lnTo>
                    <a:pt x="267957" y="292179"/>
                  </a:lnTo>
                  <a:lnTo>
                    <a:pt x="261461" y="292246"/>
                  </a:lnTo>
                  <a:lnTo>
                    <a:pt x="258728" y="293037"/>
                  </a:lnTo>
                  <a:lnTo>
                    <a:pt x="257727" y="291970"/>
                  </a:lnTo>
                  <a:lnTo>
                    <a:pt x="257909" y="290141"/>
                  </a:lnTo>
                  <a:lnTo>
                    <a:pt x="260271" y="287236"/>
                  </a:lnTo>
                  <a:lnTo>
                    <a:pt x="261385" y="284026"/>
                  </a:lnTo>
                  <a:lnTo>
                    <a:pt x="266109" y="276158"/>
                  </a:lnTo>
                  <a:lnTo>
                    <a:pt x="271643" y="270900"/>
                  </a:lnTo>
                  <a:lnTo>
                    <a:pt x="275882" y="272244"/>
                  </a:lnTo>
                  <a:lnTo>
                    <a:pt x="280388" y="277263"/>
                  </a:lnTo>
                  <a:lnTo>
                    <a:pt x="283597" y="277892"/>
                  </a:lnTo>
                  <a:lnTo>
                    <a:pt x="285093" y="279511"/>
                  </a:lnTo>
                  <a:lnTo>
                    <a:pt x="287436" y="286407"/>
                  </a:lnTo>
                  <a:lnTo>
                    <a:pt x="288550" y="286626"/>
                  </a:lnTo>
                  <a:lnTo>
                    <a:pt x="288046" y="280006"/>
                  </a:lnTo>
                  <a:lnTo>
                    <a:pt x="291141" y="274596"/>
                  </a:lnTo>
                  <a:lnTo>
                    <a:pt x="290341" y="273101"/>
                  </a:lnTo>
                  <a:lnTo>
                    <a:pt x="285693" y="275063"/>
                  </a:lnTo>
                  <a:lnTo>
                    <a:pt x="282130" y="273025"/>
                  </a:lnTo>
                  <a:lnTo>
                    <a:pt x="279321" y="268948"/>
                  </a:lnTo>
                  <a:lnTo>
                    <a:pt x="278521" y="265214"/>
                  </a:lnTo>
                  <a:lnTo>
                    <a:pt x="280273" y="261518"/>
                  </a:lnTo>
                  <a:lnTo>
                    <a:pt x="281921" y="259651"/>
                  </a:lnTo>
                  <a:lnTo>
                    <a:pt x="280807" y="257470"/>
                  </a:lnTo>
                  <a:lnTo>
                    <a:pt x="273777" y="263290"/>
                  </a:lnTo>
                  <a:lnTo>
                    <a:pt x="268805" y="264652"/>
                  </a:lnTo>
                  <a:lnTo>
                    <a:pt x="266843" y="263842"/>
                  </a:lnTo>
                  <a:lnTo>
                    <a:pt x="267901" y="258566"/>
                  </a:lnTo>
                  <a:lnTo>
                    <a:pt x="267310" y="254365"/>
                  </a:lnTo>
                  <a:lnTo>
                    <a:pt x="273977" y="243983"/>
                  </a:lnTo>
                  <a:lnTo>
                    <a:pt x="276273" y="242783"/>
                  </a:lnTo>
                  <a:lnTo>
                    <a:pt x="280016" y="243621"/>
                  </a:lnTo>
                  <a:lnTo>
                    <a:pt x="283397" y="246555"/>
                  </a:lnTo>
                  <a:lnTo>
                    <a:pt x="286226" y="246088"/>
                  </a:lnTo>
                  <a:lnTo>
                    <a:pt x="289293" y="244516"/>
                  </a:lnTo>
                  <a:lnTo>
                    <a:pt x="288874" y="241697"/>
                  </a:lnTo>
                  <a:lnTo>
                    <a:pt x="282226" y="240573"/>
                  </a:lnTo>
                  <a:lnTo>
                    <a:pt x="280511" y="238230"/>
                  </a:lnTo>
                  <a:lnTo>
                    <a:pt x="281131" y="235915"/>
                  </a:lnTo>
                  <a:lnTo>
                    <a:pt x="285693" y="233477"/>
                  </a:lnTo>
                  <a:lnTo>
                    <a:pt x="290236" y="229067"/>
                  </a:lnTo>
                  <a:lnTo>
                    <a:pt x="295437" y="227781"/>
                  </a:lnTo>
                  <a:lnTo>
                    <a:pt x="299618" y="224438"/>
                  </a:lnTo>
                  <a:lnTo>
                    <a:pt x="300428" y="225200"/>
                  </a:lnTo>
                  <a:lnTo>
                    <a:pt x="301133" y="226514"/>
                  </a:lnTo>
                  <a:lnTo>
                    <a:pt x="302638" y="238877"/>
                  </a:lnTo>
                  <a:lnTo>
                    <a:pt x="306381" y="248898"/>
                  </a:lnTo>
                  <a:lnTo>
                    <a:pt x="307763" y="249260"/>
                  </a:lnTo>
                  <a:lnTo>
                    <a:pt x="306324" y="240744"/>
                  </a:lnTo>
                  <a:lnTo>
                    <a:pt x="307667" y="238287"/>
                  </a:lnTo>
                  <a:lnTo>
                    <a:pt x="309363" y="236420"/>
                  </a:lnTo>
                  <a:lnTo>
                    <a:pt x="309896" y="234286"/>
                  </a:lnTo>
                  <a:lnTo>
                    <a:pt x="307953" y="233562"/>
                  </a:lnTo>
                  <a:lnTo>
                    <a:pt x="306362" y="230496"/>
                  </a:lnTo>
                  <a:lnTo>
                    <a:pt x="304095" y="220656"/>
                  </a:lnTo>
                  <a:lnTo>
                    <a:pt x="304876" y="218084"/>
                  </a:lnTo>
                  <a:lnTo>
                    <a:pt x="309801" y="212808"/>
                  </a:lnTo>
                  <a:lnTo>
                    <a:pt x="315973" y="211598"/>
                  </a:lnTo>
                  <a:lnTo>
                    <a:pt x="322545" y="215294"/>
                  </a:lnTo>
                  <a:lnTo>
                    <a:pt x="324860" y="215332"/>
                  </a:lnTo>
                  <a:lnTo>
                    <a:pt x="328669" y="214341"/>
                  </a:lnTo>
                  <a:lnTo>
                    <a:pt x="335137" y="211293"/>
                  </a:lnTo>
                  <a:lnTo>
                    <a:pt x="338947" y="210131"/>
                  </a:lnTo>
                  <a:lnTo>
                    <a:pt x="340929" y="210131"/>
                  </a:lnTo>
                  <a:lnTo>
                    <a:pt x="341414" y="208588"/>
                  </a:lnTo>
                  <a:lnTo>
                    <a:pt x="339576" y="207597"/>
                  </a:lnTo>
                  <a:lnTo>
                    <a:pt x="338985" y="206635"/>
                  </a:lnTo>
                  <a:lnTo>
                    <a:pt x="337547" y="206083"/>
                  </a:lnTo>
                  <a:lnTo>
                    <a:pt x="331565" y="207731"/>
                  </a:lnTo>
                  <a:lnTo>
                    <a:pt x="315059" y="207207"/>
                  </a:lnTo>
                  <a:lnTo>
                    <a:pt x="313468" y="205445"/>
                  </a:lnTo>
                  <a:lnTo>
                    <a:pt x="313173" y="202387"/>
                  </a:lnTo>
                  <a:lnTo>
                    <a:pt x="314925" y="198006"/>
                  </a:lnTo>
                  <a:lnTo>
                    <a:pt x="316849" y="195577"/>
                  </a:lnTo>
                  <a:lnTo>
                    <a:pt x="323079" y="191205"/>
                  </a:lnTo>
                  <a:lnTo>
                    <a:pt x="329660" y="190614"/>
                  </a:lnTo>
                  <a:lnTo>
                    <a:pt x="336604" y="182813"/>
                  </a:lnTo>
                  <a:lnTo>
                    <a:pt x="339252" y="176946"/>
                  </a:lnTo>
                  <a:lnTo>
                    <a:pt x="340757" y="167850"/>
                  </a:lnTo>
                  <a:lnTo>
                    <a:pt x="344986" y="160458"/>
                  </a:lnTo>
                  <a:lnTo>
                    <a:pt x="355597" y="156239"/>
                  </a:lnTo>
                  <a:lnTo>
                    <a:pt x="356025" y="154372"/>
                  </a:lnTo>
                  <a:lnTo>
                    <a:pt x="354902" y="150495"/>
                  </a:lnTo>
                  <a:lnTo>
                    <a:pt x="354997" y="143504"/>
                  </a:lnTo>
                  <a:lnTo>
                    <a:pt x="357902" y="135322"/>
                  </a:lnTo>
                  <a:lnTo>
                    <a:pt x="359836" y="132474"/>
                  </a:lnTo>
                  <a:lnTo>
                    <a:pt x="360731" y="132131"/>
                  </a:lnTo>
                  <a:lnTo>
                    <a:pt x="363017" y="134817"/>
                  </a:lnTo>
                  <a:lnTo>
                    <a:pt x="365798" y="140513"/>
                  </a:lnTo>
                  <a:lnTo>
                    <a:pt x="370151" y="143770"/>
                  </a:lnTo>
                  <a:lnTo>
                    <a:pt x="375857" y="144332"/>
                  </a:lnTo>
                  <a:lnTo>
                    <a:pt x="377380" y="142732"/>
                  </a:lnTo>
                  <a:lnTo>
                    <a:pt x="372952" y="139494"/>
                  </a:lnTo>
                  <a:lnTo>
                    <a:pt x="369589" y="135246"/>
                  </a:lnTo>
                  <a:lnTo>
                    <a:pt x="369322" y="130969"/>
                  </a:lnTo>
                  <a:lnTo>
                    <a:pt x="370913" y="128702"/>
                  </a:lnTo>
                  <a:lnTo>
                    <a:pt x="373389" y="128949"/>
                  </a:lnTo>
                  <a:lnTo>
                    <a:pt x="376494" y="128473"/>
                  </a:lnTo>
                  <a:lnTo>
                    <a:pt x="379390" y="125587"/>
                  </a:lnTo>
                  <a:lnTo>
                    <a:pt x="379809" y="123558"/>
                  </a:lnTo>
                  <a:lnTo>
                    <a:pt x="379933" y="120796"/>
                  </a:lnTo>
                  <a:lnTo>
                    <a:pt x="380657" y="117986"/>
                  </a:lnTo>
                  <a:lnTo>
                    <a:pt x="384906" y="111252"/>
                  </a:lnTo>
                  <a:lnTo>
                    <a:pt x="397993" y="106861"/>
                  </a:lnTo>
                  <a:lnTo>
                    <a:pt x="398945" y="108652"/>
                  </a:lnTo>
                  <a:lnTo>
                    <a:pt x="398240" y="121634"/>
                  </a:lnTo>
                  <a:lnTo>
                    <a:pt x="396735" y="129978"/>
                  </a:lnTo>
                  <a:lnTo>
                    <a:pt x="396783" y="136055"/>
                  </a:lnTo>
                  <a:lnTo>
                    <a:pt x="399336" y="129978"/>
                  </a:lnTo>
                  <a:lnTo>
                    <a:pt x="402746" y="113243"/>
                  </a:lnTo>
                  <a:lnTo>
                    <a:pt x="405317" y="105318"/>
                  </a:lnTo>
                  <a:lnTo>
                    <a:pt x="408213" y="100755"/>
                  </a:lnTo>
                  <a:lnTo>
                    <a:pt x="410280" y="99727"/>
                  </a:lnTo>
                  <a:lnTo>
                    <a:pt x="412328" y="97355"/>
                  </a:lnTo>
                  <a:lnTo>
                    <a:pt x="415033" y="95945"/>
                  </a:lnTo>
                  <a:lnTo>
                    <a:pt x="415862" y="97765"/>
                  </a:lnTo>
                  <a:lnTo>
                    <a:pt x="416719" y="101984"/>
                  </a:lnTo>
                  <a:lnTo>
                    <a:pt x="415261" y="116710"/>
                  </a:lnTo>
                  <a:lnTo>
                    <a:pt x="415404" y="121339"/>
                  </a:lnTo>
                  <a:lnTo>
                    <a:pt x="413775" y="127521"/>
                  </a:lnTo>
                  <a:lnTo>
                    <a:pt x="407537" y="141227"/>
                  </a:lnTo>
                  <a:lnTo>
                    <a:pt x="407822" y="142970"/>
                  </a:lnTo>
                  <a:lnTo>
                    <a:pt x="409232" y="142323"/>
                  </a:lnTo>
                  <a:lnTo>
                    <a:pt x="411642" y="140075"/>
                  </a:lnTo>
                  <a:lnTo>
                    <a:pt x="419376" y="127044"/>
                  </a:lnTo>
                  <a:lnTo>
                    <a:pt x="426130" y="128692"/>
                  </a:lnTo>
                  <a:lnTo>
                    <a:pt x="426215" y="127625"/>
                  </a:lnTo>
                  <a:lnTo>
                    <a:pt x="424043" y="123787"/>
                  </a:lnTo>
                  <a:lnTo>
                    <a:pt x="421405" y="120101"/>
                  </a:lnTo>
                  <a:lnTo>
                    <a:pt x="420605" y="115529"/>
                  </a:lnTo>
                  <a:lnTo>
                    <a:pt x="420957" y="103261"/>
                  </a:lnTo>
                  <a:lnTo>
                    <a:pt x="422996" y="98374"/>
                  </a:lnTo>
                  <a:lnTo>
                    <a:pt x="428825" y="98889"/>
                  </a:lnTo>
                  <a:lnTo>
                    <a:pt x="432321" y="98212"/>
                  </a:lnTo>
                  <a:lnTo>
                    <a:pt x="433950" y="100432"/>
                  </a:lnTo>
                  <a:lnTo>
                    <a:pt x="437445" y="100270"/>
                  </a:lnTo>
                  <a:lnTo>
                    <a:pt x="439864" y="91411"/>
                  </a:lnTo>
                  <a:lnTo>
                    <a:pt x="444655" y="90630"/>
                  </a:lnTo>
                  <a:lnTo>
                    <a:pt x="448866" y="96498"/>
                  </a:lnTo>
                  <a:lnTo>
                    <a:pt x="453923" y="100432"/>
                  </a:lnTo>
                  <a:lnTo>
                    <a:pt x="457991" y="106070"/>
                  </a:lnTo>
                  <a:lnTo>
                    <a:pt x="459143" y="104527"/>
                  </a:lnTo>
                  <a:lnTo>
                    <a:pt x="456952" y="91326"/>
                  </a:lnTo>
                  <a:lnTo>
                    <a:pt x="454552" y="86487"/>
                  </a:lnTo>
                  <a:lnTo>
                    <a:pt x="449342" y="83963"/>
                  </a:lnTo>
                  <a:lnTo>
                    <a:pt x="443789" y="77972"/>
                  </a:lnTo>
                  <a:lnTo>
                    <a:pt x="442350" y="75305"/>
                  </a:lnTo>
                  <a:lnTo>
                    <a:pt x="442598" y="73323"/>
                  </a:lnTo>
                  <a:lnTo>
                    <a:pt x="447494" y="71409"/>
                  </a:lnTo>
                  <a:lnTo>
                    <a:pt x="453952" y="73609"/>
                  </a:lnTo>
                  <a:lnTo>
                    <a:pt x="459705" y="68590"/>
                  </a:lnTo>
                  <a:lnTo>
                    <a:pt x="461277" y="69971"/>
                  </a:lnTo>
                  <a:lnTo>
                    <a:pt x="465687" y="67342"/>
                  </a:lnTo>
                  <a:lnTo>
                    <a:pt x="468430" y="70885"/>
                  </a:lnTo>
                  <a:lnTo>
                    <a:pt x="470116" y="69837"/>
                  </a:lnTo>
                  <a:lnTo>
                    <a:pt x="471088" y="65084"/>
                  </a:lnTo>
                  <a:lnTo>
                    <a:pt x="478127" y="62132"/>
                  </a:lnTo>
                  <a:lnTo>
                    <a:pt x="482594" y="64865"/>
                  </a:lnTo>
                  <a:lnTo>
                    <a:pt x="484984" y="67675"/>
                  </a:lnTo>
                  <a:lnTo>
                    <a:pt x="486099" y="73076"/>
                  </a:lnTo>
                  <a:lnTo>
                    <a:pt x="487804" y="83696"/>
                  </a:lnTo>
                  <a:lnTo>
                    <a:pt x="491290" y="89402"/>
                  </a:lnTo>
                  <a:lnTo>
                    <a:pt x="493462" y="92192"/>
                  </a:lnTo>
                  <a:lnTo>
                    <a:pt x="496024" y="92964"/>
                  </a:lnTo>
                  <a:lnTo>
                    <a:pt x="497262" y="90126"/>
                  </a:lnTo>
                  <a:lnTo>
                    <a:pt x="494862" y="86697"/>
                  </a:lnTo>
                  <a:lnTo>
                    <a:pt x="494214" y="83458"/>
                  </a:lnTo>
                  <a:lnTo>
                    <a:pt x="495367" y="75400"/>
                  </a:lnTo>
                  <a:lnTo>
                    <a:pt x="496710" y="72228"/>
                  </a:lnTo>
                  <a:lnTo>
                    <a:pt x="504244" y="60141"/>
                  </a:lnTo>
                  <a:lnTo>
                    <a:pt x="510550" y="53835"/>
                  </a:lnTo>
                  <a:lnTo>
                    <a:pt x="514322" y="53302"/>
                  </a:lnTo>
                  <a:lnTo>
                    <a:pt x="520932" y="39081"/>
                  </a:lnTo>
                  <a:lnTo>
                    <a:pt x="522799" y="36481"/>
                  </a:lnTo>
                  <a:lnTo>
                    <a:pt x="524523" y="35881"/>
                  </a:lnTo>
                  <a:lnTo>
                    <a:pt x="524085" y="32375"/>
                  </a:lnTo>
                  <a:lnTo>
                    <a:pt x="520475" y="30156"/>
                  </a:lnTo>
                  <a:lnTo>
                    <a:pt x="520351" y="25794"/>
                  </a:lnTo>
                  <a:lnTo>
                    <a:pt x="525113" y="20479"/>
                  </a:lnTo>
                  <a:lnTo>
                    <a:pt x="530895" y="11516"/>
                  </a:lnTo>
                  <a:lnTo>
                    <a:pt x="533743" y="10916"/>
                  </a:lnTo>
                  <a:lnTo>
                    <a:pt x="535534" y="13411"/>
                  </a:lnTo>
                  <a:lnTo>
                    <a:pt x="541163" y="17459"/>
                  </a:lnTo>
                  <a:lnTo>
                    <a:pt x="544611" y="22079"/>
                  </a:lnTo>
                  <a:lnTo>
                    <a:pt x="547107" y="24403"/>
                  </a:lnTo>
                  <a:lnTo>
                    <a:pt x="548726" y="23917"/>
                  </a:lnTo>
                  <a:lnTo>
                    <a:pt x="550069" y="20450"/>
                  </a:lnTo>
                  <a:lnTo>
                    <a:pt x="551688" y="18821"/>
                  </a:lnTo>
                  <a:lnTo>
                    <a:pt x="555260" y="19736"/>
                  </a:lnTo>
                  <a:lnTo>
                    <a:pt x="557393" y="21965"/>
                  </a:lnTo>
                  <a:lnTo>
                    <a:pt x="559061" y="22260"/>
                  </a:lnTo>
                  <a:lnTo>
                    <a:pt x="560565" y="23613"/>
                  </a:lnTo>
                  <a:lnTo>
                    <a:pt x="560918" y="26575"/>
                  </a:lnTo>
                  <a:lnTo>
                    <a:pt x="557822" y="29804"/>
                  </a:lnTo>
                  <a:lnTo>
                    <a:pt x="552545" y="38310"/>
                  </a:lnTo>
                  <a:lnTo>
                    <a:pt x="547345" y="47930"/>
                  </a:lnTo>
                  <a:lnTo>
                    <a:pt x="545630" y="52978"/>
                  </a:lnTo>
                  <a:lnTo>
                    <a:pt x="543944" y="66151"/>
                  </a:lnTo>
                  <a:lnTo>
                    <a:pt x="539877" y="74524"/>
                  </a:lnTo>
                  <a:lnTo>
                    <a:pt x="539563" y="80372"/>
                  </a:lnTo>
                  <a:lnTo>
                    <a:pt x="541201" y="83115"/>
                  </a:lnTo>
                  <a:lnTo>
                    <a:pt x="545687" y="80963"/>
                  </a:lnTo>
                  <a:lnTo>
                    <a:pt x="551222" y="73162"/>
                  </a:lnTo>
                  <a:lnTo>
                    <a:pt x="552602" y="64837"/>
                  </a:lnTo>
                  <a:lnTo>
                    <a:pt x="566442" y="42062"/>
                  </a:lnTo>
                  <a:lnTo>
                    <a:pt x="572938" y="29356"/>
                  </a:lnTo>
                  <a:lnTo>
                    <a:pt x="580311" y="18755"/>
                  </a:lnTo>
                  <a:lnTo>
                    <a:pt x="584445" y="16554"/>
                  </a:lnTo>
                  <a:lnTo>
                    <a:pt x="586387" y="23593"/>
                  </a:lnTo>
                  <a:lnTo>
                    <a:pt x="584825" y="32737"/>
                  </a:lnTo>
                  <a:lnTo>
                    <a:pt x="581692" y="38538"/>
                  </a:lnTo>
                  <a:lnTo>
                    <a:pt x="584006" y="41196"/>
                  </a:lnTo>
                  <a:lnTo>
                    <a:pt x="583568" y="48054"/>
                  </a:lnTo>
                  <a:lnTo>
                    <a:pt x="582844" y="51854"/>
                  </a:lnTo>
                  <a:lnTo>
                    <a:pt x="582387" y="55826"/>
                  </a:lnTo>
                  <a:lnTo>
                    <a:pt x="582416" y="59312"/>
                  </a:lnTo>
                  <a:lnTo>
                    <a:pt x="584588" y="58379"/>
                  </a:lnTo>
                  <a:lnTo>
                    <a:pt x="593227" y="51216"/>
                  </a:lnTo>
                  <a:lnTo>
                    <a:pt x="595417" y="43425"/>
                  </a:lnTo>
                  <a:lnTo>
                    <a:pt x="597446" y="37557"/>
                  </a:lnTo>
                  <a:lnTo>
                    <a:pt x="598418" y="32480"/>
                  </a:lnTo>
                  <a:lnTo>
                    <a:pt x="601780" y="27651"/>
                  </a:lnTo>
                  <a:lnTo>
                    <a:pt x="608124" y="27613"/>
                  </a:lnTo>
                  <a:lnTo>
                    <a:pt x="608372" y="25708"/>
                  </a:lnTo>
                  <a:lnTo>
                    <a:pt x="600675" y="19069"/>
                  </a:lnTo>
                  <a:lnTo>
                    <a:pt x="599770" y="16031"/>
                  </a:lnTo>
                  <a:lnTo>
                    <a:pt x="602352" y="11973"/>
                  </a:lnTo>
                  <a:lnTo>
                    <a:pt x="609448" y="4200"/>
                  </a:lnTo>
                  <a:lnTo>
                    <a:pt x="613096" y="5058"/>
                  </a:lnTo>
                  <a:lnTo>
                    <a:pt x="615277" y="6829"/>
                  </a:lnTo>
                  <a:lnTo>
                    <a:pt x="624011" y="8182"/>
                  </a:lnTo>
                  <a:lnTo>
                    <a:pt x="630717" y="13735"/>
                  </a:lnTo>
                  <a:lnTo>
                    <a:pt x="630460" y="22393"/>
                  </a:lnTo>
                  <a:lnTo>
                    <a:pt x="628965" y="25994"/>
                  </a:lnTo>
                  <a:lnTo>
                    <a:pt x="627498" y="28204"/>
                  </a:lnTo>
                  <a:lnTo>
                    <a:pt x="618916" y="34719"/>
                  </a:lnTo>
                  <a:lnTo>
                    <a:pt x="617506" y="37929"/>
                  </a:lnTo>
                  <a:lnTo>
                    <a:pt x="620202" y="39033"/>
                  </a:lnTo>
                  <a:lnTo>
                    <a:pt x="625993" y="35795"/>
                  </a:lnTo>
                  <a:lnTo>
                    <a:pt x="627498" y="38738"/>
                  </a:lnTo>
                  <a:lnTo>
                    <a:pt x="625650" y="46072"/>
                  </a:lnTo>
                  <a:lnTo>
                    <a:pt x="625335" y="57017"/>
                  </a:lnTo>
                  <a:lnTo>
                    <a:pt x="624669" y="63370"/>
                  </a:lnTo>
                  <a:lnTo>
                    <a:pt x="624669" y="69142"/>
                  </a:lnTo>
                  <a:lnTo>
                    <a:pt x="625393" y="72238"/>
                  </a:lnTo>
                  <a:lnTo>
                    <a:pt x="627726" y="59950"/>
                  </a:lnTo>
                  <a:lnTo>
                    <a:pt x="628517" y="56779"/>
                  </a:lnTo>
                  <a:lnTo>
                    <a:pt x="631927" y="52121"/>
                  </a:lnTo>
                  <a:lnTo>
                    <a:pt x="633193" y="42701"/>
                  </a:lnTo>
                  <a:lnTo>
                    <a:pt x="636527" y="31318"/>
                  </a:lnTo>
                  <a:lnTo>
                    <a:pt x="640289" y="24670"/>
                  </a:lnTo>
                  <a:lnTo>
                    <a:pt x="642471" y="22850"/>
                  </a:lnTo>
                  <a:lnTo>
                    <a:pt x="649710" y="23108"/>
                  </a:lnTo>
                  <a:lnTo>
                    <a:pt x="652815" y="25613"/>
                  </a:lnTo>
                  <a:lnTo>
                    <a:pt x="655558" y="31166"/>
                  </a:lnTo>
                  <a:lnTo>
                    <a:pt x="657606" y="33385"/>
                  </a:lnTo>
                  <a:lnTo>
                    <a:pt x="664064" y="35738"/>
                  </a:lnTo>
                  <a:lnTo>
                    <a:pt x="666274" y="38681"/>
                  </a:lnTo>
                  <a:lnTo>
                    <a:pt x="666683" y="40434"/>
                  </a:lnTo>
                  <a:lnTo>
                    <a:pt x="668264" y="40786"/>
                  </a:lnTo>
                  <a:lnTo>
                    <a:pt x="672627" y="36605"/>
                  </a:lnTo>
                  <a:lnTo>
                    <a:pt x="675456" y="35909"/>
                  </a:lnTo>
                  <a:lnTo>
                    <a:pt x="680066" y="42424"/>
                  </a:lnTo>
                  <a:lnTo>
                    <a:pt x="679142" y="47234"/>
                  </a:lnTo>
                  <a:lnTo>
                    <a:pt x="679409" y="48759"/>
                  </a:lnTo>
                  <a:lnTo>
                    <a:pt x="684990" y="48454"/>
                  </a:lnTo>
                  <a:lnTo>
                    <a:pt x="689639" y="50340"/>
                  </a:lnTo>
                  <a:lnTo>
                    <a:pt x="698468" y="60131"/>
                  </a:lnTo>
                  <a:lnTo>
                    <a:pt x="699392" y="64684"/>
                  </a:lnTo>
                  <a:lnTo>
                    <a:pt x="698954" y="70190"/>
                  </a:lnTo>
                  <a:lnTo>
                    <a:pt x="686210" y="76219"/>
                  </a:lnTo>
                  <a:lnTo>
                    <a:pt x="680704" y="81972"/>
                  </a:lnTo>
                  <a:lnTo>
                    <a:pt x="671693" y="84182"/>
                  </a:lnTo>
                  <a:lnTo>
                    <a:pt x="641099" y="80334"/>
                  </a:lnTo>
                  <a:lnTo>
                    <a:pt x="641718" y="84496"/>
                  </a:lnTo>
                  <a:lnTo>
                    <a:pt x="663026" y="93555"/>
                  </a:lnTo>
                  <a:lnTo>
                    <a:pt x="664245" y="96136"/>
                  </a:lnTo>
                  <a:lnTo>
                    <a:pt x="663559" y="101546"/>
                  </a:lnTo>
                  <a:lnTo>
                    <a:pt x="663550" y="105880"/>
                  </a:lnTo>
                  <a:lnTo>
                    <a:pt x="663950" y="108833"/>
                  </a:lnTo>
                  <a:lnTo>
                    <a:pt x="665522" y="111576"/>
                  </a:lnTo>
                  <a:lnTo>
                    <a:pt x="668121" y="112862"/>
                  </a:lnTo>
                  <a:lnTo>
                    <a:pt x="673427" y="112185"/>
                  </a:lnTo>
                  <a:lnTo>
                    <a:pt x="676037" y="113662"/>
                  </a:lnTo>
                  <a:lnTo>
                    <a:pt x="677828" y="111481"/>
                  </a:lnTo>
                  <a:lnTo>
                    <a:pt x="678495" y="104118"/>
                  </a:lnTo>
                  <a:lnTo>
                    <a:pt x="680038" y="102489"/>
                  </a:lnTo>
                  <a:lnTo>
                    <a:pt x="683010" y="104632"/>
                  </a:lnTo>
                  <a:lnTo>
                    <a:pt x="684305" y="112500"/>
                  </a:lnTo>
                  <a:lnTo>
                    <a:pt x="685133" y="113309"/>
                  </a:lnTo>
                  <a:lnTo>
                    <a:pt x="686629" y="107709"/>
                  </a:lnTo>
                  <a:lnTo>
                    <a:pt x="689572" y="108109"/>
                  </a:lnTo>
                  <a:lnTo>
                    <a:pt x="692782" y="107642"/>
                  </a:lnTo>
                  <a:lnTo>
                    <a:pt x="696926" y="108566"/>
                  </a:lnTo>
                  <a:close/>
                  <a:moveTo>
                    <a:pt x="498329" y="26746"/>
                  </a:moveTo>
                  <a:lnTo>
                    <a:pt x="497805" y="29299"/>
                  </a:lnTo>
                  <a:lnTo>
                    <a:pt x="496900" y="31775"/>
                  </a:lnTo>
                  <a:lnTo>
                    <a:pt x="494709" y="34385"/>
                  </a:lnTo>
                  <a:lnTo>
                    <a:pt x="488366" y="44682"/>
                  </a:lnTo>
                  <a:lnTo>
                    <a:pt x="484641" y="46330"/>
                  </a:lnTo>
                  <a:lnTo>
                    <a:pt x="483461" y="47939"/>
                  </a:lnTo>
                  <a:lnTo>
                    <a:pt x="481975" y="48901"/>
                  </a:lnTo>
                  <a:lnTo>
                    <a:pt x="477345" y="47501"/>
                  </a:lnTo>
                  <a:lnTo>
                    <a:pt x="475993" y="49578"/>
                  </a:lnTo>
                  <a:lnTo>
                    <a:pt x="474716" y="50968"/>
                  </a:lnTo>
                  <a:lnTo>
                    <a:pt x="471364" y="51502"/>
                  </a:lnTo>
                  <a:lnTo>
                    <a:pt x="469392" y="51054"/>
                  </a:lnTo>
                  <a:lnTo>
                    <a:pt x="464315" y="47263"/>
                  </a:lnTo>
                  <a:lnTo>
                    <a:pt x="461296" y="43148"/>
                  </a:lnTo>
                  <a:lnTo>
                    <a:pt x="459657" y="39624"/>
                  </a:lnTo>
                  <a:lnTo>
                    <a:pt x="464354" y="39691"/>
                  </a:lnTo>
                  <a:lnTo>
                    <a:pt x="466020" y="38833"/>
                  </a:lnTo>
                  <a:lnTo>
                    <a:pt x="469173" y="39576"/>
                  </a:lnTo>
                  <a:lnTo>
                    <a:pt x="471068" y="35947"/>
                  </a:lnTo>
                  <a:lnTo>
                    <a:pt x="475069" y="36385"/>
                  </a:lnTo>
                  <a:lnTo>
                    <a:pt x="482755" y="33861"/>
                  </a:lnTo>
                  <a:lnTo>
                    <a:pt x="485575" y="35271"/>
                  </a:lnTo>
                  <a:lnTo>
                    <a:pt x="492023" y="26803"/>
                  </a:lnTo>
                  <a:lnTo>
                    <a:pt x="494043" y="27022"/>
                  </a:lnTo>
                  <a:lnTo>
                    <a:pt x="497129" y="24594"/>
                  </a:lnTo>
                  <a:lnTo>
                    <a:pt x="498329" y="26746"/>
                  </a:lnTo>
                  <a:close/>
                  <a:moveTo>
                    <a:pt x="513750" y="46815"/>
                  </a:moveTo>
                  <a:lnTo>
                    <a:pt x="508654" y="50016"/>
                  </a:lnTo>
                  <a:lnTo>
                    <a:pt x="505701" y="47263"/>
                  </a:lnTo>
                  <a:lnTo>
                    <a:pt x="504463" y="44434"/>
                  </a:lnTo>
                  <a:lnTo>
                    <a:pt x="504282" y="38138"/>
                  </a:lnTo>
                  <a:lnTo>
                    <a:pt x="504968" y="34290"/>
                  </a:lnTo>
                  <a:lnTo>
                    <a:pt x="507359" y="32299"/>
                  </a:lnTo>
                  <a:lnTo>
                    <a:pt x="508911" y="33757"/>
                  </a:lnTo>
                  <a:lnTo>
                    <a:pt x="509321" y="34976"/>
                  </a:lnTo>
                  <a:lnTo>
                    <a:pt x="512102" y="36166"/>
                  </a:lnTo>
                  <a:lnTo>
                    <a:pt x="515369" y="40129"/>
                  </a:lnTo>
                  <a:lnTo>
                    <a:pt x="513750" y="46815"/>
                  </a:lnTo>
                  <a:close/>
                  <a:moveTo>
                    <a:pt x="503006" y="48263"/>
                  </a:moveTo>
                  <a:lnTo>
                    <a:pt x="503501" y="52016"/>
                  </a:lnTo>
                  <a:lnTo>
                    <a:pt x="503691" y="55102"/>
                  </a:lnTo>
                  <a:lnTo>
                    <a:pt x="501196" y="59550"/>
                  </a:lnTo>
                  <a:lnTo>
                    <a:pt x="495443" y="65370"/>
                  </a:lnTo>
                  <a:lnTo>
                    <a:pt x="495776" y="66932"/>
                  </a:lnTo>
                  <a:lnTo>
                    <a:pt x="493786" y="68428"/>
                  </a:lnTo>
                  <a:lnTo>
                    <a:pt x="490804" y="69523"/>
                  </a:lnTo>
                  <a:lnTo>
                    <a:pt x="489233" y="68466"/>
                  </a:lnTo>
                  <a:lnTo>
                    <a:pt x="489442" y="63484"/>
                  </a:lnTo>
                  <a:lnTo>
                    <a:pt x="488966" y="61998"/>
                  </a:lnTo>
                  <a:lnTo>
                    <a:pt x="486709" y="63979"/>
                  </a:lnTo>
                  <a:lnTo>
                    <a:pt x="484356" y="61436"/>
                  </a:lnTo>
                  <a:lnTo>
                    <a:pt x="484356" y="58883"/>
                  </a:lnTo>
                  <a:lnTo>
                    <a:pt x="484975" y="56664"/>
                  </a:lnTo>
                  <a:lnTo>
                    <a:pt x="487156" y="53283"/>
                  </a:lnTo>
                  <a:lnTo>
                    <a:pt x="490785" y="50949"/>
                  </a:lnTo>
                  <a:lnTo>
                    <a:pt x="493176" y="51825"/>
                  </a:lnTo>
                  <a:lnTo>
                    <a:pt x="501158" y="42843"/>
                  </a:lnTo>
                  <a:lnTo>
                    <a:pt x="502015" y="44729"/>
                  </a:lnTo>
                  <a:lnTo>
                    <a:pt x="503006" y="48263"/>
                  </a:lnTo>
                  <a:close/>
                  <a:moveTo>
                    <a:pt x="400145" y="74724"/>
                  </a:moveTo>
                  <a:lnTo>
                    <a:pt x="401507" y="75648"/>
                  </a:lnTo>
                  <a:lnTo>
                    <a:pt x="402860" y="75076"/>
                  </a:lnTo>
                  <a:lnTo>
                    <a:pt x="403974" y="75886"/>
                  </a:lnTo>
                  <a:lnTo>
                    <a:pt x="406213" y="80039"/>
                  </a:lnTo>
                  <a:lnTo>
                    <a:pt x="408623" y="81667"/>
                  </a:lnTo>
                  <a:lnTo>
                    <a:pt x="408737" y="83744"/>
                  </a:lnTo>
                  <a:lnTo>
                    <a:pt x="406537" y="85763"/>
                  </a:lnTo>
                  <a:lnTo>
                    <a:pt x="403632" y="86373"/>
                  </a:lnTo>
                  <a:lnTo>
                    <a:pt x="400517" y="85668"/>
                  </a:lnTo>
                  <a:lnTo>
                    <a:pt x="399602" y="83077"/>
                  </a:lnTo>
                  <a:lnTo>
                    <a:pt x="398640" y="78762"/>
                  </a:lnTo>
                  <a:lnTo>
                    <a:pt x="396040" y="74524"/>
                  </a:lnTo>
                  <a:lnTo>
                    <a:pt x="395650" y="70799"/>
                  </a:lnTo>
                  <a:lnTo>
                    <a:pt x="397916" y="70209"/>
                  </a:lnTo>
                  <a:lnTo>
                    <a:pt x="400145" y="74724"/>
                  </a:lnTo>
                  <a:close/>
                  <a:moveTo>
                    <a:pt x="386449" y="86544"/>
                  </a:moveTo>
                  <a:lnTo>
                    <a:pt x="388820" y="90802"/>
                  </a:lnTo>
                  <a:lnTo>
                    <a:pt x="390925" y="90392"/>
                  </a:lnTo>
                  <a:lnTo>
                    <a:pt x="391554" y="88792"/>
                  </a:lnTo>
                  <a:lnTo>
                    <a:pt x="392982" y="87992"/>
                  </a:lnTo>
                  <a:lnTo>
                    <a:pt x="395878" y="90249"/>
                  </a:lnTo>
                  <a:lnTo>
                    <a:pt x="395468" y="94069"/>
                  </a:lnTo>
                  <a:lnTo>
                    <a:pt x="391459" y="98879"/>
                  </a:lnTo>
                  <a:lnTo>
                    <a:pt x="388582" y="105718"/>
                  </a:lnTo>
                  <a:lnTo>
                    <a:pt x="384906" y="107299"/>
                  </a:lnTo>
                  <a:lnTo>
                    <a:pt x="383134" y="106480"/>
                  </a:lnTo>
                  <a:lnTo>
                    <a:pt x="379838" y="110414"/>
                  </a:lnTo>
                  <a:lnTo>
                    <a:pt x="377209" y="114491"/>
                  </a:lnTo>
                  <a:lnTo>
                    <a:pt x="374475" y="119634"/>
                  </a:lnTo>
                  <a:lnTo>
                    <a:pt x="374304" y="122282"/>
                  </a:lnTo>
                  <a:lnTo>
                    <a:pt x="373875" y="124301"/>
                  </a:lnTo>
                  <a:lnTo>
                    <a:pt x="363864" y="126301"/>
                  </a:lnTo>
                  <a:lnTo>
                    <a:pt x="360226" y="127625"/>
                  </a:lnTo>
                  <a:lnTo>
                    <a:pt x="356368" y="125921"/>
                  </a:lnTo>
                  <a:lnTo>
                    <a:pt x="354539" y="122530"/>
                  </a:lnTo>
                  <a:lnTo>
                    <a:pt x="355130" y="120691"/>
                  </a:lnTo>
                  <a:lnTo>
                    <a:pt x="358978" y="119958"/>
                  </a:lnTo>
                  <a:lnTo>
                    <a:pt x="359102" y="116805"/>
                  </a:lnTo>
                  <a:lnTo>
                    <a:pt x="360083" y="114881"/>
                  </a:lnTo>
                  <a:lnTo>
                    <a:pt x="361331" y="113824"/>
                  </a:lnTo>
                  <a:lnTo>
                    <a:pt x="362245" y="109785"/>
                  </a:lnTo>
                  <a:lnTo>
                    <a:pt x="363769" y="108728"/>
                  </a:lnTo>
                  <a:lnTo>
                    <a:pt x="366608" y="109718"/>
                  </a:lnTo>
                  <a:lnTo>
                    <a:pt x="368522" y="106785"/>
                  </a:lnTo>
                  <a:lnTo>
                    <a:pt x="369598" y="106280"/>
                  </a:lnTo>
                  <a:lnTo>
                    <a:pt x="370923" y="108709"/>
                  </a:lnTo>
                  <a:lnTo>
                    <a:pt x="371561" y="105366"/>
                  </a:lnTo>
                  <a:lnTo>
                    <a:pt x="370923" y="102308"/>
                  </a:lnTo>
                  <a:lnTo>
                    <a:pt x="371256" y="100241"/>
                  </a:lnTo>
                  <a:lnTo>
                    <a:pt x="374923" y="94859"/>
                  </a:lnTo>
                  <a:lnTo>
                    <a:pt x="376514" y="90926"/>
                  </a:lnTo>
                  <a:lnTo>
                    <a:pt x="378800" y="88382"/>
                  </a:lnTo>
                  <a:lnTo>
                    <a:pt x="381000" y="88783"/>
                  </a:lnTo>
                  <a:lnTo>
                    <a:pt x="381638" y="85030"/>
                  </a:lnTo>
                  <a:lnTo>
                    <a:pt x="381000" y="81182"/>
                  </a:lnTo>
                  <a:lnTo>
                    <a:pt x="381238" y="78667"/>
                  </a:lnTo>
                  <a:lnTo>
                    <a:pt x="383181" y="72552"/>
                  </a:lnTo>
                  <a:lnTo>
                    <a:pt x="385315" y="72295"/>
                  </a:lnTo>
                  <a:lnTo>
                    <a:pt x="386296" y="77733"/>
                  </a:lnTo>
                  <a:lnTo>
                    <a:pt x="386449" y="86544"/>
                  </a:lnTo>
                  <a:close/>
                  <a:moveTo>
                    <a:pt x="427187" y="84715"/>
                  </a:moveTo>
                  <a:lnTo>
                    <a:pt x="425748" y="86535"/>
                  </a:lnTo>
                  <a:lnTo>
                    <a:pt x="423539" y="87278"/>
                  </a:lnTo>
                  <a:lnTo>
                    <a:pt x="422348" y="86154"/>
                  </a:lnTo>
                  <a:lnTo>
                    <a:pt x="420653" y="85411"/>
                  </a:lnTo>
                  <a:lnTo>
                    <a:pt x="418767" y="85744"/>
                  </a:lnTo>
                  <a:lnTo>
                    <a:pt x="417186" y="82401"/>
                  </a:lnTo>
                  <a:lnTo>
                    <a:pt x="417366" y="79591"/>
                  </a:lnTo>
                  <a:lnTo>
                    <a:pt x="419528" y="75781"/>
                  </a:lnTo>
                  <a:lnTo>
                    <a:pt x="423863" y="73609"/>
                  </a:lnTo>
                  <a:lnTo>
                    <a:pt x="427368" y="74505"/>
                  </a:lnTo>
                  <a:lnTo>
                    <a:pt x="428263" y="75619"/>
                  </a:lnTo>
                  <a:lnTo>
                    <a:pt x="427187" y="84715"/>
                  </a:lnTo>
                  <a:close/>
                  <a:moveTo>
                    <a:pt x="672503" y="107537"/>
                  </a:moveTo>
                  <a:lnTo>
                    <a:pt x="667426" y="109795"/>
                  </a:lnTo>
                  <a:lnTo>
                    <a:pt x="666836" y="107937"/>
                  </a:lnTo>
                  <a:lnTo>
                    <a:pt x="667951" y="105042"/>
                  </a:lnTo>
                  <a:lnTo>
                    <a:pt x="669284" y="99098"/>
                  </a:lnTo>
                  <a:lnTo>
                    <a:pt x="671370" y="99336"/>
                  </a:lnTo>
                  <a:lnTo>
                    <a:pt x="673485" y="101603"/>
                  </a:lnTo>
                  <a:lnTo>
                    <a:pt x="675141" y="104308"/>
                  </a:lnTo>
                  <a:lnTo>
                    <a:pt x="672503" y="107537"/>
                  </a:lnTo>
                  <a:close/>
                  <a:moveTo>
                    <a:pt x="339614" y="122968"/>
                  </a:moveTo>
                  <a:lnTo>
                    <a:pt x="342824" y="127340"/>
                  </a:lnTo>
                  <a:lnTo>
                    <a:pt x="344262" y="126006"/>
                  </a:lnTo>
                  <a:lnTo>
                    <a:pt x="347110" y="125501"/>
                  </a:lnTo>
                  <a:lnTo>
                    <a:pt x="349225" y="127044"/>
                  </a:lnTo>
                  <a:lnTo>
                    <a:pt x="350958" y="129816"/>
                  </a:lnTo>
                  <a:lnTo>
                    <a:pt x="353006" y="129940"/>
                  </a:lnTo>
                  <a:lnTo>
                    <a:pt x="354292" y="133560"/>
                  </a:lnTo>
                  <a:lnTo>
                    <a:pt x="354949" y="138255"/>
                  </a:lnTo>
                  <a:lnTo>
                    <a:pt x="353463" y="141751"/>
                  </a:lnTo>
                  <a:lnTo>
                    <a:pt x="351349" y="143342"/>
                  </a:lnTo>
                  <a:lnTo>
                    <a:pt x="350777" y="147447"/>
                  </a:lnTo>
                  <a:lnTo>
                    <a:pt x="351577" y="153191"/>
                  </a:lnTo>
                  <a:lnTo>
                    <a:pt x="346834" y="155153"/>
                  </a:lnTo>
                  <a:lnTo>
                    <a:pt x="341348" y="156029"/>
                  </a:lnTo>
                  <a:lnTo>
                    <a:pt x="339195" y="153286"/>
                  </a:lnTo>
                  <a:lnTo>
                    <a:pt x="334813" y="158296"/>
                  </a:lnTo>
                  <a:lnTo>
                    <a:pt x="330461" y="166078"/>
                  </a:lnTo>
                  <a:lnTo>
                    <a:pt x="328365" y="166992"/>
                  </a:lnTo>
                  <a:lnTo>
                    <a:pt x="328213" y="164535"/>
                  </a:lnTo>
                  <a:lnTo>
                    <a:pt x="325088" y="162830"/>
                  </a:lnTo>
                  <a:lnTo>
                    <a:pt x="321088" y="162735"/>
                  </a:lnTo>
                  <a:lnTo>
                    <a:pt x="321221" y="160906"/>
                  </a:lnTo>
                  <a:lnTo>
                    <a:pt x="321955" y="159620"/>
                  </a:lnTo>
                  <a:lnTo>
                    <a:pt x="325403" y="157705"/>
                  </a:lnTo>
                  <a:lnTo>
                    <a:pt x="326088" y="153743"/>
                  </a:lnTo>
                  <a:lnTo>
                    <a:pt x="325460" y="146656"/>
                  </a:lnTo>
                  <a:lnTo>
                    <a:pt x="326070" y="143199"/>
                  </a:lnTo>
                  <a:lnTo>
                    <a:pt x="326203" y="140818"/>
                  </a:lnTo>
                  <a:lnTo>
                    <a:pt x="328375" y="138017"/>
                  </a:lnTo>
                  <a:lnTo>
                    <a:pt x="335804" y="139332"/>
                  </a:lnTo>
                  <a:lnTo>
                    <a:pt x="336709" y="136655"/>
                  </a:lnTo>
                  <a:lnTo>
                    <a:pt x="336147" y="134969"/>
                  </a:lnTo>
                  <a:lnTo>
                    <a:pt x="332308" y="132017"/>
                  </a:lnTo>
                  <a:lnTo>
                    <a:pt x="332899" y="130026"/>
                  </a:lnTo>
                  <a:lnTo>
                    <a:pt x="335671" y="128245"/>
                  </a:lnTo>
                  <a:lnTo>
                    <a:pt x="338290" y="128006"/>
                  </a:lnTo>
                  <a:lnTo>
                    <a:pt x="339080" y="124997"/>
                  </a:lnTo>
                  <a:lnTo>
                    <a:pt x="339214" y="123673"/>
                  </a:lnTo>
                  <a:lnTo>
                    <a:pt x="339614" y="122968"/>
                  </a:lnTo>
                  <a:close/>
                  <a:moveTo>
                    <a:pt x="293027" y="200406"/>
                  </a:moveTo>
                  <a:lnTo>
                    <a:pt x="293351" y="200920"/>
                  </a:lnTo>
                  <a:lnTo>
                    <a:pt x="296989" y="193872"/>
                  </a:lnTo>
                  <a:lnTo>
                    <a:pt x="301028" y="191672"/>
                  </a:lnTo>
                  <a:lnTo>
                    <a:pt x="301276" y="189205"/>
                  </a:lnTo>
                  <a:lnTo>
                    <a:pt x="302838" y="186823"/>
                  </a:lnTo>
                  <a:lnTo>
                    <a:pt x="302657" y="182918"/>
                  </a:lnTo>
                  <a:lnTo>
                    <a:pt x="303448" y="179746"/>
                  </a:lnTo>
                  <a:lnTo>
                    <a:pt x="305505" y="178899"/>
                  </a:lnTo>
                  <a:lnTo>
                    <a:pt x="306791" y="177822"/>
                  </a:lnTo>
                  <a:lnTo>
                    <a:pt x="308210" y="177222"/>
                  </a:lnTo>
                  <a:lnTo>
                    <a:pt x="310792" y="179803"/>
                  </a:lnTo>
                  <a:lnTo>
                    <a:pt x="312239" y="182661"/>
                  </a:lnTo>
                  <a:lnTo>
                    <a:pt x="314049" y="189024"/>
                  </a:lnTo>
                  <a:lnTo>
                    <a:pt x="313297" y="195158"/>
                  </a:lnTo>
                  <a:lnTo>
                    <a:pt x="308448" y="199930"/>
                  </a:lnTo>
                  <a:lnTo>
                    <a:pt x="304600" y="202073"/>
                  </a:lnTo>
                  <a:lnTo>
                    <a:pt x="300704" y="207521"/>
                  </a:lnTo>
                  <a:lnTo>
                    <a:pt x="298752" y="211969"/>
                  </a:lnTo>
                  <a:lnTo>
                    <a:pt x="297066" y="212931"/>
                  </a:lnTo>
                  <a:lnTo>
                    <a:pt x="296009" y="212569"/>
                  </a:lnTo>
                  <a:lnTo>
                    <a:pt x="295066" y="211503"/>
                  </a:lnTo>
                  <a:lnTo>
                    <a:pt x="293094" y="211503"/>
                  </a:lnTo>
                  <a:lnTo>
                    <a:pt x="290922" y="215351"/>
                  </a:lnTo>
                  <a:lnTo>
                    <a:pt x="284369" y="218475"/>
                  </a:lnTo>
                  <a:lnTo>
                    <a:pt x="281797" y="217570"/>
                  </a:lnTo>
                  <a:lnTo>
                    <a:pt x="281683" y="213741"/>
                  </a:lnTo>
                  <a:lnTo>
                    <a:pt x="280149" y="214055"/>
                  </a:lnTo>
                  <a:lnTo>
                    <a:pt x="277692" y="218646"/>
                  </a:lnTo>
                  <a:lnTo>
                    <a:pt x="275291" y="220180"/>
                  </a:lnTo>
                  <a:lnTo>
                    <a:pt x="273682" y="220647"/>
                  </a:lnTo>
                  <a:lnTo>
                    <a:pt x="270720" y="218923"/>
                  </a:lnTo>
                  <a:lnTo>
                    <a:pt x="262757" y="226714"/>
                  </a:lnTo>
                  <a:lnTo>
                    <a:pt x="255289" y="228162"/>
                  </a:lnTo>
                  <a:lnTo>
                    <a:pt x="252832" y="227267"/>
                  </a:lnTo>
                  <a:lnTo>
                    <a:pt x="252822" y="222504"/>
                  </a:lnTo>
                  <a:lnTo>
                    <a:pt x="257651" y="216389"/>
                  </a:lnTo>
                  <a:lnTo>
                    <a:pt x="261604" y="212131"/>
                  </a:lnTo>
                  <a:lnTo>
                    <a:pt x="275225" y="209150"/>
                  </a:lnTo>
                  <a:lnTo>
                    <a:pt x="283712" y="196425"/>
                  </a:lnTo>
                  <a:lnTo>
                    <a:pt x="285760" y="182489"/>
                  </a:lnTo>
                  <a:lnTo>
                    <a:pt x="287760" y="177422"/>
                  </a:lnTo>
                  <a:lnTo>
                    <a:pt x="286817" y="174555"/>
                  </a:lnTo>
                  <a:lnTo>
                    <a:pt x="284540" y="174050"/>
                  </a:lnTo>
                  <a:lnTo>
                    <a:pt x="284398" y="169631"/>
                  </a:lnTo>
                  <a:lnTo>
                    <a:pt x="285588" y="164792"/>
                  </a:lnTo>
                  <a:lnTo>
                    <a:pt x="290036" y="158125"/>
                  </a:lnTo>
                  <a:lnTo>
                    <a:pt x="292513" y="155277"/>
                  </a:lnTo>
                  <a:lnTo>
                    <a:pt x="296542" y="147190"/>
                  </a:lnTo>
                  <a:lnTo>
                    <a:pt x="298485" y="145370"/>
                  </a:lnTo>
                  <a:lnTo>
                    <a:pt x="300695" y="145370"/>
                  </a:lnTo>
                  <a:lnTo>
                    <a:pt x="302876" y="147495"/>
                  </a:lnTo>
                  <a:lnTo>
                    <a:pt x="302486" y="151829"/>
                  </a:lnTo>
                  <a:lnTo>
                    <a:pt x="299218" y="159620"/>
                  </a:lnTo>
                  <a:lnTo>
                    <a:pt x="294380" y="166230"/>
                  </a:lnTo>
                  <a:lnTo>
                    <a:pt x="294970" y="170964"/>
                  </a:lnTo>
                  <a:lnTo>
                    <a:pt x="296894" y="174841"/>
                  </a:lnTo>
                  <a:lnTo>
                    <a:pt x="297371" y="181451"/>
                  </a:lnTo>
                  <a:lnTo>
                    <a:pt x="297495" y="187795"/>
                  </a:lnTo>
                  <a:lnTo>
                    <a:pt x="293827" y="196329"/>
                  </a:lnTo>
                  <a:lnTo>
                    <a:pt x="293027" y="200406"/>
                  </a:lnTo>
                  <a:close/>
                  <a:moveTo>
                    <a:pt x="278235" y="172260"/>
                  </a:moveTo>
                  <a:lnTo>
                    <a:pt x="281711" y="179727"/>
                  </a:lnTo>
                  <a:lnTo>
                    <a:pt x="283302" y="184080"/>
                  </a:lnTo>
                  <a:lnTo>
                    <a:pt x="282017" y="192262"/>
                  </a:lnTo>
                  <a:lnTo>
                    <a:pt x="278635" y="196377"/>
                  </a:lnTo>
                  <a:lnTo>
                    <a:pt x="273425" y="197110"/>
                  </a:lnTo>
                  <a:lnTo>
                    <a:pt x="269767" y="196768"/>
                  </a:lnTo>
                  <a:lnTo>
                    <a:pt x="267462" y="194786"/>
                  </a:lnTo>
                  <a:lnTo>
                    <a:pt x="267176" y="192567"/>
                  </a:lnTo>
                  <a:lnTo>
                    <a:pt x="265843" y="191910"/>
                  </a:lnTo>
                  <a:lnTo>
                    <a:pt x="262328" y="194767"/>
                  </a:lnTo>
                  <a:lnTo>
                    <a:pt x="259890" y="195148"/>
                  </a:lnTo>
                  <a:lnTo>
                    <a:pt x="256784" y="192938"/>
                  </a:lnTo>
                  <a:lnTo>
                    <a:pt x="255947" y="189395"/>
                  </a:lnTo>
                  <a:lnTo>
                    <a:pt x="259242" y="184947"/>
                  </a:lnTo>
                  <a:lnTo>
                    <a:pt x="260766" y="181480"/>
                  </a:lnTo>
                  <a:lnTo>
                    <a:pt x="264414" y="181785"/>
                  </a:lnTo>
                  <a:lnTo>
                    <a:pt x="265329" y="182861"/>
                  </a:lnTo>
                  <a:lnTo>
                    <a:pt x="267395" y="183537"/>
                  </a:lnTo>
                  <a:lnTo>
                    <a:pt x="268653" y="179356"/>
                  </a:lnTo>
                  <a:lnTo>
                    <a:pt x="268367" y="176460"/>
                  </a:lnTo>
                  <a:lnTo>
                    <a:pt x="269291" y="174441"/>
                  </a:lnTo>
                  <a:lnTo>
                    <a:pt x="273701" y="175898"/>
                  </a:lnTo>
                  <a:lnTo>
                    <a:pt x="273711" y="167992"/>
                  </a:lnTo>
                  <a:lnTo>
                    <a:pt x="275425" y="167440"/>
                  </a:lnTo>
                  <a:lnTo>
                    <a:pt x="276130" y="167745"/>
                  </a:lnTo>
                  <a:lnTo>
                    <a:pt x="277396" y="169412"/>
                  </a:lnTo>
                  <a:lnTo>
                    <a:pt x="278235" y="172260"/>
                  </a:lnTo>
                  <a:close/>
                  <a:moveTo>
                    <a:pt x="242573" y="221875"/>
                  </a:moveTo>
                  <a:lnTo>
                    <a:pt x="244164" y="223104"/>
                  </a:lnTo>
                  <a:lnTo>
                    <a:pt x="248317" y="222742"/>
                  </a:lnTo>
                  <a:lnTo>
                    <a:pt x="249155" y="223199"/>
                  </a:lnTo>
                  <a:lnTo>
                    <a:pt x="248555" y="225228"/>
                  </a:lnTo>
                  <a:lnTo>
                    <a:pt x="246755" y="227457"/>
                  </a:lnTo>
                  <a:lnTo>
                    <a:pt x="242974" y="228829"/>
                  </a:lnTo>
                  <a:lnTo>
                    <a:pt x="241268" y="232229"/>
                  </a:lnTo>
                  <a:lnTo>
                    <a:pt x="240049" y="233382"/>
                  </a:lnTo>
                  <a:lnTo>
                    <a:pt x="236782" y="233391"/>
                  </a:lnTo>
                  <a:lnTo>
                    <a:pt x="234848" y="234182"/>
                  </a:lnTo>
                  <a:lnTo>
                    <a:pt x="232477" y="237191"/>
                  </a:lnTo>
                  <a:lnTo>
                    <a:pt x="230581" y="234972"/>
                  </a:lnTo>
                  <a:lnTo>
                    <a:pt x="230048" y="236553"/>
                  </a:lnTo>
                  <a:lnTo>
                    <a:pt x="229705" y="239373"/>
                  </a:lnTo>
                  <a:lnTo>
                    <a:pt x="228648" y="240192"/>
                  </a:lnTo>
                  <a:lnTo>
                    <a:pt x="225371" y="241211"/>
                  </a:lnTo>
                  <a:lnTo>
                    <a:pt x="224580" y="234648"/>
                  </a:lnTo>
                  <a:lnTo>
                    <a:pt x="226086" y="232267"/>
                  </a:lnTo>
                  <a:lnTo>
                    <a:pt x="227266" y="229410"/>
                  </a:lnTo>
                  <a:lnTo>
                    <a:pt x="229076" y="228971"/>
                  </a:lnTo>
                  <a:lnTo>
                    <a:pt x="230696" y="229210"/>
                  </a:lnTo>
                  <a:lnTo>
                    <a:pt x="233619" y="223037"/>
                  </a:lnTo>
                  <a:lnTo>
                    <a:pt x="237620" y="221275"/>
                  </a:lnTo>
                  <a:lnTo>
                    <a:pt x="240202" y="221075"/>
                  </a:lnTo>
                  <a:lnTo>
                    <a:pt x="242573" y="221875"/>
                  </a:lnTo>
                  <a:close/>
                  <a:moveTo>
                    <a:pt x="218475" y="249860"/>
                  </a:moveTo>
                  <a:lnTo>
                    <a:pt x="214522" y="253603"/>
                  </a:lnTo>
                  <a:lnTo>
                    <a:pt x="215960" y="246764"/>
                  </a:lnTo>
                  <a:lnTo>
                    <a:pt x="218094" y="239811"/>
                  </a:lnTo>
                  <a:lnTo>
                    <a:pt x="221047" y="235820"/>
                  </a:lnTo>
                  <a:lnTo>
                    <a:pt x="222514" y="237382"/>
                  </a:lnTo>
                  <a:lnTo>
                    <a:pt x="221837" y="240725"/>
                  </a:lnTo>
                  <a:lnTo>
                    <a:pt x="221847" y="244021"/>
                  </a:lnTo>
                  <a:lnTo>
                    <a:pt x="221218" y="245574"/>
                  </a:lnTo>
                  <a:lnTo>
                    <a:pt x="218475" y="249860"/>
                  </a:lnTo>
                  <a:close/>
                  <a:moveTo>
                    <a:pt x="203730" y="374837"/>
                  </a:moveTo>
                  <a:lnTo>
                    <a:pt x="201254" y="375266"/>
                  </a:lnTo>
                  <a:lnTo>
                    <a:pt x="201663" y="372361"/>
                  </a:lnTo>
                  <a:lnTo>
                    <a:pt x="203664" y="369599"/>
                  </a:lnTo>
                  <a:lnTo>
                    <a:pt x="204435" y="367713"/>
                  </a:lnTo>
                  <a:lnTo>
                    <a:pt x="204835" y="365484"/>
                  </a:lnTo>
                  <a:lnTo>
                    <a:pt x="206607" y="363798"/>
                  </a:lnTo>
                  <a:lnTo>
                    <a:pt x="209102" y="365960"/>
                  </a:lnTo>
                  <a:lnTo>
                    <a:pt x="209150" y="369618"/>
                  </a:lnTo>
                  <a:lnTo>
                    <a:pt x="207912" y="372951"/>
                  </a:lnTo>
                  <a:lnTo>
                    <a:pt x="203730" y="374837"/>
                  </a:lnTo>
                  <a:close/>
                  <a:moveTo>
                    <a:pt x="206131" y="384105"/>
                  </a:moveTo>
                  <a:lnTo>
                    <a:pt x="203988" y="384296"/>
                  </a:lnTo>
                  <a:lnTo>
                    <a:pt x="204006" y="381619"/>
                  </a:lnTo>
                  <a:lnTo>
                    <a:pt x="205235" y="379181"/>
                  </a:lnTo>
                  <a:lnTo>
                    <a:pt x="207178" y="377552"/>
                  </a:lnTo>
                  <a:lnTo>
                    <a:pt x="209683" y="377123"/>
                  </a:lnTo>
                  <a:lnTo>
                    <a:pt x="212484" y="376933"/>
                  </a:lnTo>
                  <a:lnTo>
                    <a:pt x="213331" y="378228"/>
                  </a:lnTo>
                  <a:lnTo>
                    <a:pt x="211722" y="380047"/>
                  </a:lnTo>
                  <a:lnTo>
                    <a:pt x="206131" y="384105"/>
                  </a:lnTo>
                  <a:close/>
                  <a:moveTo>
                    <a:pt x="191653" y="402022"/>
                  </a:moveTo>
                  <a:lnTo>
                    <a:pt x="189881" y="404012"/>
                  </a:lnTo>
                  <a:lnTo>
                    <a:pt x="186576" y="403441"/>
                  </a:lnTo>
                  <a:lnTo>
                    <a:pt x="186223" y="401726"/>
                  </a:lnTo>
                  <a:lnTo>
                    <a:pt x="187166" y="398297"/>
                  </a:lnTo>
                  <a:lnTo>
                    <a:pt x="189176" y="396878"/>
                  </a:lnTo>
                  <a:lnTo>
                    <a:pt x="191767" y="397154"/>
                  </a:lnTo>
                  <a:lnTo>
                    <a:pt x="192596" y="398583"/>
                  </a:lnTo>
                  <a:lnTo>
                    <a:pt x="191653" y="402022"/>
                  </a:lnTo>
                  <a:close/>
                  <a:moveTo>
                    <a:pt x="171965" y="450523"/>
                  </a:moveTo>
                  <a:lnTo>
                    <a:pt x="170564" y="452276"/>
                  </a:lnTo>
                  <a:lnTo>
                    <a:pt x="167450" y="450875"/>
                  </a:lnTo>
                  <a:lnTo>
                    <a:pt x="161306" y="451961"/>
                  </a:lnTo>
                  <a:lnTo>
                    <a:pt x="158830" y="450256"/>
                  </a:lnTo>
                  <a:lnTo>
                    <a:pt x="160801" y="446923"/>
                  </a:lnTo>
                  <a:lnTo>
                    <a:pt x="166354" y="443417"/>
                  </a:lnTo>
                  <a:lnTo>
                    <a:pt x="169336" y="443579"/>
                  </a:lnTo>
                  <a:lnTo>
                    <a:pt x="172374" y="447885"/>
                  </a:lnTo>
                  <a:lnTo>
                    <a:pt x="171965" y="450523"/>
                  </a:lnTo>
                  <a:close/>
                  <a:moveTo>
                    <a:pt x="98165" y="524256"/>
                  </a:moveTo>
                  <a:lnTo>
                    <a:pt x="95098" y="524399"/>
                  </a:lnTo>
                  <a:lnTo>
                    <a:pt x="93250" y="523046"/>
                  </a:lnTo>
                  <a:lnTo>
                    <a:pt x="97641" y="520360"/>
                  </a:lnTo>
                  <a:lnTo>
                    <a:pt x="104527" y="517788"/>
                  </a:lnTo>
                  <a:lnTo>
                    <a:pt x="105185" y="516160"/>
                  </a:lnTo>
                  <a:lnTo>
                    <a:pt x="106013" y="515960"/>
                  </a:lnTo>
                  <a:lnTo>
                    <a:pt x="107204" y="517960"/>
                  </a:lnTo>
                  <a:lnTo>
                    <a:pt x="107356" y="520703"/>
                  </a:lnTo>
                  <a:lnTo>
                    <a:pt x="106594" y="522065"/>
                  </a:lnTo>
                  <a:lnTo>
                    <a:pt x="98165" y="524256"/>
                  </a:lnTo>
                  <a:close/>
                  <a:moveTo>
                    <a:pt x="88316" y="543973"/>
                  </a:moveTo>
                  <a:lnTo>
                    <a:pt x="85697" y="544011"/>
                  </a:lnTo>
                  <a:lnTo>
                    <a:pt x="82582" y="543097"/>
                  </a:lnTo>
                  <a:lnTo>
                    <a:pt x="80629" y="541144"/>
                  </a:lnTo>
                  <a:lnTo>
                    <a:pt x="80324" y="539420"/>
                  </a:lnTo>
                  <a:lnTo>
                    <a:pt x="83915" y="537277"/>
                  </a:lnTo>
                  <a:lnTo>
                    <a:pt x="87525" y="536019"/>
                  </a:lnTo>
                  <a:lnTo>
                    <a:pt x="89202" y="538382"/>
                  </a:lnTo>
                  <a:lnTo>
                    <a:pt x="89326" y="542249"/>
                  </a:lnTo>
                  <a:lnTo>
                    <a:pt x="88316" y="543973"/>
                  </a:lnTo>
                  <a:close/>
                  <a:moveTo>
                    <a:pt x="4277" y="673037"/>
                  </a:moveTo>
                  <a:lnTo>
                    <a:pt x="1905" y="673732"/>
                  </a:lnTo>
                  <a:lnTo>
                    <a:pt x="0" y="673132"/>
                  </a:lnTo>
                  <a:lnTo>
                    <a:pt x="676" y="667855"/>
                  </a:lnTo>
                  <a:lnTo>
                    <a:pt x="1667" y="666998"/>
                  </a:lnTo>
                  <a:lnTo>
                    <a:pt x="3105" y="666693"/>
                  </a:lnTo>
                  <a:lnTo>
                    <a:pt x="4658" y="669522"/>
                  </a:lnTo>
                  <a:lnTo>
                    <a:pt x="4277" y="673037"/>
                  </a:lnTo>
                  <a:close/>
                  <a:moveTo>
                    <a:pt x="7677" y="715404"/>
                  </a:moveTo>
                  <a:lnTo>
                    <a:pt x="7763" y="721795"/>
                  </a:lnTo>
                  <a:lnTo>
                    <a:pt x="5305" y="721309"/>
                  </a:lnTo>
                  <a:lnTo>
                    <a:pt x="4201" y="718861"/>
                  </a:lnTo>
                  <a:lnTo>
                    <a:pt x="3877" y="717290"/>
                  </a:lnTo>
                  <a:lnTo>
                    <a:pt x="4077" y="713584"/>
                  </a:lnTo>
                  <a:lnTo>
                    <a:pt x="3524" y="709755"/>
                  </a:lnTo>
                  <a:lnTo>
                    <a:pt x="4248" y="707850"/>
                  </a:lnTo>
                  <a:lnTo>
                    <a:pt x="5144" y="707593"/>
                  </a:lnTo>
                  <a:lnTo>
                    <a:pt x="6734" y="711003"/>
                  </a:lnTo>
                  <a:lnTo>
                    <a:pt x="7677" y="715404"/>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52" name="Freeform: Shape 151">
              <a:extLst>
                <a:ext uri="{FF2B5EF4-FFF2-40B4-BE49-F238E27FC236}">
                  <a16:creationId xmlns:a16="http://schemas.microsoft.com/office/drawing/2014/main" id="{F9375110-165B-407A-AA9B-D4D4246D490D}"/>
                </a:ext>
              </a:extLst>
            </p:cNvPr>
            <p:cNvSpPr/>
            <p:nvPr/>
          </p:nvSpPr>
          <p:spPr>
            <a:xfrm>
              <a:off x="7114188" y="2318789"/>
              <a:ext cx="570994" cy="530205"/>
            </a:xfrm>
            <a:custGeom>
              <a:avLst/>
              <a:gdLst>
                <a:gd name="connsiteX0" fmla="*/ 146371 w 266700"/>
                <a:gd name="connsiteY0" fmla="*/ 17478 h 247650"/>
                <a:gd name="connsiteX1" fmla="*/ 147438 w 266700"/>
                <a:gd name="connsiteY1" fmla="*/ 18031 h 247650"/>
                <a:gd name="connsiteX2" fmla="*/ 154924 w 266700"/>
                <a:gd name="connsiteY2" fmla="*/ 18631 h 247650"/>
                <a:gd name="connsiteX3" fmla="*/ 162516 w 266700"/>
                <a:gd name="connsiteY3" fmla="*/ 19231 h 247650"/>
                <a:gd name="connsiteX4" fmla="*/ 174717 w 266700"/>
                <a:gd name="connsiteY4" fmla="*/ 19888 h 247650"/>
                <a:gd name="connsiteX5" fmla="*/ 187433 w 266700"/>
                <a:gd name="connsiteY5" fmla="*/ 20555 h 247650"/>
                <a:gd name="connsiteX6" fmla="*/ 200635 w 266700"/>
                <a:gd name="connsiteY6" fmla="*/ 21269 h 247650"/>
                <a:gd name="connsiteX7" fmla="*/ 214912 w 266700"/>
                <a:gd name="connsiteY7" fmla="*/ 22022 h 247650"/>
                <a:gd name="connsiteX8" fmla="*/ 229971 w 266700"/>
                <a:gd name="connsiteY8" fmla="*/ 22470 h 247650"/>
                <a:gd name="connsiteX9" fmla="*/ 230896 w 266700"/>
                <a:gd name="connsiteY9" fmla="*/ 22165 h 247650"/>
                <a:gd name="connsiteX10" fmla="*/ 232429 w 266700"/>
                <a:gd name="connsiteY10" fmla="*/ 20384 h 247650"/>
                <a:gd name="connsiteX11" fmla="*/ 234305 w 266700"/>
                <a:gd name="connsiteY11" fmla="*/ 20622 h 247650"/>
                <a:gd name="connsiteX12" fmla="*/ 236525 w 266700"/>
                <a:gd name="connsiteY12" fmla="*/ 21727 h 247650"/>
                <a:gd name="connsiteX13" fmla="*/ 237554 w 266700"/>
                <a:gd name="connsiteY13" fmla="*/ 22546 h 247650"/>
                <a:gd name="connsiteX14" fmla="*/ 237992 w 266700"/>
                <a:gd name="connsiteY14" fmla="*/ 23489 h 247650"/>
                <a:gd name="connsiteX15" fmla="*/ 238268 w 266700"/>
                <a:gd name="connsiteY15" fmla="*/ 24575 h 247650"/>
                <a:gd name="connsiteX16" fmla="*/ 239478 w 266700"/>
                <a:gd name="connsiteY16" fmla="*/ 24784 h 247650"/>
                <a:gd name="connsiteX17" fmla="*/ 241697 w 266700"/>
                <a:gd name="connsiteY17" fmla="*/ 25613 h 247650"/>
                <a:gd name="connsiteX18" fmla="*/ 244688 w 266700"/>
                <a:gd name="connsiteY18" fmla="*/ 27489 h 247650"/>
                <a:gd name="connsiteX19" fmla="*/ 247031 w 266700"/>
                <a:gd name="connsiteY19" fmla="*/ 29308 h 247650"/>
                <a:gd name="connsiteX20" fmla="*/ 249269 w 266700"/>
                <a:gd name="connsiteY20" fmla="*/ 31899 h 247650"/>
                <a:gd name="connsiteX21" fmla="*/ 250012 w 266700"/>
                <a:gd name="connsiteY21" fmla="*/ 34833 h 247650"/>
                <a:gd name="connsiteX22" fmla="*/ 250050 w 266700"/>
                <a:gd name="connsiteY22" fmla="*/ 38157 h 247650"/>
                <a:gd name="connsiteX23" fmla="*/ 249907 w 266700"/>
                <a:gd name="connsiteY23" fmla="*/ 40291 h 247650"/>
                <a:gd name="connsiteX24" fmla="*/ 250098 w 266700"/>
                <a:gd name="connsiteY24" fmla="*/ 41158 h 247650"/>
                <a:gd name="connsiteX25" fmla="*/ 253155 w 266700"/>
                <a:gd name="connsiteY25" fmla="*/ 56521 h 247650"/>
                <a:gd name="connsiteX26" fmla="*/ 258242 w 266700"/>
                <a:gd name="connsiteY26" fmla="*/ 71218 h 247650"/>
                <a:gd name="connsiteX27" fmla="*/ 260109 w 266700"/>
                <a:gd name="connsiteY27" fmla="*/ 78286 h 247650"/>
                <a:gd name="connsiteX28" fmla="*/ 260852 w 266700"/>
                <a:gd name="connsiteY28" fmla="*/ 82039 h 247650"/>
                <a:gd name="connsiteX29" fmla="*/ 261452 w 266700"/>
                <a:gd name="connsiteY29" fmla="*/ 87468 h 247650"/>
                <a:gd name="connsiteX30" fmla="*/ 261633 w 266700"/>
                <a:gd name="connsiteY30" fmla="*/ 91278 h 247650"/>
                <a:gd name="connsiteX31" fmla="*/ 261614 w 266700"/>
                <a:gd name="connsiteY31" fmla="*/ 93412 h 247650"/>
                <a:gd name="connsiteX32" fmla="*/ 261233 w 266700"/>
                <a:gd name="connsiteY32" fmla="*/ 96345 h 247650"/>
                <a:gd name="connsiteX33" fmla="*/ 259728 w 266700"/>
                <a:gd name="connsiteY33" fmla="*/ 98079 h 247650"/>
                <a:gd name="connsiteX34" fmla="*/ 249964 w 266700"/>
                <a:gd name="connsiteY34" fmla="*/ 103032 h 247650"/>
                <a:gd name="connsiteX35" fmla="*/ 248126 w 266700"/>
                <a:gd name="connsiteY35" fmla="*/ 104575 h 247650"/>
                <a:gd name="connsiteX36" fmla="*/ 245250 w 266700"/>
                <a:gd name="connsiteY36" fmla="*/ 108423 h 247650"/>
                <a:gd name="connsiteX37" fmla="*/ 242592 w 266700"/>
                <a:gd name="connsiteY37" fmla="*/ 112376 h 247650"/>
                <a:gd name="connsiteX38" fmla="*/ 241983 w 266700"/>
                <a:gd name="connsiteY38" fmla="*/ 113729 h 247650"/>
                <a:gd name="connsiteX39" fmla="*/ 241821 w 266700"/>
                <a:gd name="connsiteY39" fmla="*/ 114614 h 247650"/>
                <a:gd name="connsiteX40" fmla="*/ 242411 w 266700"/>
                <a:gd name="connsiteY40" fmla="*/ 115910 h 247650"/>
                <a:gd name="connsiteX41" fmla="*/ 245888 w 266700"/>
                <a:gd name="connsiteY41" fmla="*/ 118015 h 247650"/>
                <a:gd name="connsiteX42" fmla="*/ 249393 w 266700"/>
                <a:gd name="connsiteY42" fmla="*/ 119710 h 247650"/>
                <a:gd name="connsiteX43" fmla="*/ 250536 w 266700"/>
                <a:gd name="connsiteY43" fmla="*/ 120977 h 247650"/>
                <a:gd name="connsiteX44" fmla="*/ 253127 w 266700"/>
                <a:gd name="connsiteY44" fmla="*/ 122596 h 247650"/>
                <a:gd name="connsiteX45" fmla="*/ 254070 w 266700"/>
                <a:gd name="connsiteY45" fmla="*/ 124054 h 247650"/>
                <a:gd name="connsiteX46" fmla="*/ 254584 w 266700"/>
                <a:gd name="connsiteY46" fmla="*/ 125311 h 247650"/>
                <a:gd name="connsiteX47" fmla="*/ 254546 w 266700"/>
                <a:gd name="connsiteY47" fmla="*/ 128235 h 247650"/>
                <a:gd name="connsiteX48" fmla="*/ 253384 w 266700"/>
                <a:gd name="connsiteY48" fmla="*/ 132264 h 247650"/>
                <a:gd name="connsiteX49" fmla="*/ 253870 w 266700"/>
                <a:gd name="connsiteY49" fmla="*/ 135303 h 247650"/>
                <a:gd name="connsiteX50" fmla="*/ 252679 w 266700"/>
                <a:gd name="connsiteY50" fmla="*/ 137331 h 247650"/>
                <a:gd name="connsiteX51" fmla="*/ 251708 w 266700"/>
                <a:gd name="connsiteY51" fmla="*/ 139579 h 247650"/>
                <a:gd name="connsiteX52" fmla="*/ 251565 w 266700"/>
                <a:gd name="connsiteY52" fmla="*/ 143504 h 247650"/>
                <a:gd name="connsiteX53" fmla="*/ 253318 w 266700"/>
                <a:gd name="connsiteY53" fmla="*/ 147828 h 247650"/>
                <a:gd name="connsiteX54" fmla="*/ 254756 w 266700"/>
                <a:gd name="connsiteY54" fmla="*/ 150781 h 247650"/>
                <a:gd name="connsiteX55" fmla="*/ 255308 w 266700"/>
                <a:gd name="connsiteY55" fmla="*/ 153095 h 247650"/>
                <a:gd name="connsiteX56" fmla="*/ 254727 w 266700"/>
                <a:gd name="connsiteY56" fmla="*/ 154905 h 247650"/>
                <a:gd name="connsiteX57" fmla="*/ 254898 w 266700"/>
                <a:gd name="connsiteY57" fmla="*/ 156715 h 247650"/>
                <a:gd name="connsiteX58" fmla="*/ 256184 w 266700"/>
                <a:gd name="connsiteY58" fmla="*/ 158639 h 247650"/>
                <a:gd name="connsiteX59" fmla="*/ 260223 w 266700"/>
                <a:gd name="connsiteY59" fmla="*/ 164544 h 247650"/>
                <a:gd name="connsiteX60" fmla="*/ 262214 w 266700"/>
                <a:gd name="connsiteY60" fmla="*/ 170212 h 247650"/>
                <a:gd name="connsiteX61" fmla="*/ 263490 w 266700"/>
                <a:gd name="connsiteY61" fmla="*/ 172421 h 247650"/>
                <a:gd name="connsiteX62" fmla="*/ 266433 w 266700"/>
                <a:gd name="connsiteY62" fmla="*/ 175279 h 247650"/>
                <a:gd name="connsiteX63" fmla="*/ 266700 w 266700"/>
                <a:gd name="connsiteY63" fmla="*/ 176451 h 247650"/>
                <a:gd name="connsiteX64" fmla="*/ 265519 w 266700"/>
                <a:gd name="connsiteY64" fmla="*/ 177527 h 247650"/>
                <a:gd name="connsiteX65" fmla="*/ 264566 w 266700"/>
                <a:gd name="connsiteY65" fmla="*/ 177670 h 247650"/>
                <a:gd name="connsiteX66" fmla="*/ 263795 w 266700"/>
                <a:gd name="connsiteY66" fmla="*/ 177956 h 247650"/>
                <a:gd name="connsiteX67" fmla="*/ 263300 w 266700"/>
                <a:gd name="connsiteY67" fmla="*/ 178956 h 247650"/>
                <a:gd name="connsiteX68" fmla="*/ 264071 w 266700"/>
                <a:gd name="connsiteY68" fmla="*/ 180032 h 247650"/>
                <a:gd name="connsiteX69" fmla="*/ 265109 w 266700"/>
                <a:gd name="connsiteY69" fmla="*/ 181604 h 247650"/>
                <a:gd name="connsiteX70" fmla="*/ 266405 w 266700"/>
                <a:gd name="connsiteY70" fmla="*/ 186052 h 247650"/>
                <a:gd name="connsiteX71" fmla="*/ 266281 w 266700"/>
                <a:gd name="connsiteY71" fmla="*/ 189690 h 247650"/>
                <a:gd name="connsiteX72" fmla="*/ 265281 w 266700"/>
                <a:gd name="connsiteY72" fmla="*/ 190614 h 247650"/>
                <a:gd name="connsiteX73" fmla="*/ 264004 w 266700"/>
                <a:gd name="connsiteY73" fmla="*/ 192767 h 247650"/>
                <a:gd name="connsiteX74" fmla="*/ 263147 w 266700"/>
                <a:gd name="connsiteY74" fmla="*/ 194739 h 247650"/>
                <a:gd name="connsiteX75" fmla="*/ 256165 w 266700"/>
                <a:gd name="connsiteY75" fmla="*/ 196101 h 247650"/>
                <a:gd name="connsiteX76" fmla="*/ 254489 w 266700"/>
                <a:gd name="connsiteY76" fmla="*/ 198206 h 247650"/>
                <a:gd name="connsiteX77" fmla="*/ 250670 w 266700"/>
                <a:gd name="connsiteY77" fmla="*/ 202254 h 247650"/>
                <a:gd name="connsiteX78" fmla="*/ 248069 w 266700"/>
                <a:gd name="connsiteY78" fmla="*/ 204588 h 247650"/>
                <a:gd name="connsiteX79" fmla="*/ 244212 w 266700"/>
                <a:gd name="connsiteY79" fmla="*/ 208788 h 247650"/>
                <a:gd name="connsiteX80" fmla="*/ 238116 w 266700"/>
                <a:gd name="connsiteY80" fmla="*/ 215989 h 247650"/>
                <a:gd name="connsiteX81" fmla="*/ 235868 w 266700"/>
                <a:gd name="connsiteY81" fmla="*/ 218999 h 247650"/>
                <a:gd name="connsiteX82" fmla="*/ 234220 w 266700"/>
                <a:gd name="connsiteY82" fmla="*/ 221485 h 247650"/>
                <a:gd name="connsiteX83" fmla="*/ 229286 w 266700"/>
                <a:gd name="connsiteY83" fmla="*/ 228076 h 247650"/>
                <a:gd name="connsiteX84" fmla="*/ 227772 w 266700"/>
                <a:gd name="connsiteY84" fmla="*/ 230839 h 247650"/>
                <a:gd name="connsiteX85" fmla="*/ 228067 w 266700"/>
                <a:gd name="connsiteY85" fmla="*/ 233105 h 247650"/>
                <a:gd name="connsiteX86" fmla="*/ 229658 w 266700"/>
                <a:gd name="connsiteY86" fmla="*/ 238430 h 247650"/>
                <a:gd name="connsiteX87" fmla="*/ 229991 w 266700"/>
                <a:gd name="connsiteY87" fmla="*/ 240830 h 247650"/>
                <a:gd name="connsiteX88" fmla="*/ 229705 w 266700"/>
                <a:gd name="connsiteY88" fmla="*/ 243040 h 247650"/>
                <a:gd name="connsiteX89" fmla="*/ 229181 w 266700"/>
                <a:gd name="connsiteY89" fmla="*/ 245012 h 247650"/>
                <a:gd name="connsiteX90" fmla="*/ 229276 w 266700"/>
                <a:gd name="connsiteY90" fmla="*/ 245888 h 247650"/>
                <a:gd name="connsiteX91" fmla="*/ 230734 w 266700"/>
                <a:gd name="connsiteY91" fmla="*/ 247317 h 247650"/>
                <a:gd name="connsiteX92" fmla="*/ 233048 w 266700"/>
                <a:gd name="connsiteY92" fmla="*/ 249555 h 247650"/>
                <a:gd name="connsiteX93" fmla="*/ 233182 w 266700"/>
                <a:gd name="connsiteY93" fmla="*/ 250307 h 247650"/>
                <a:gd name="connsiteX94" fmla="*/ 232858 w 266700"/>
                <a:gd name="connsiteY94" fmla="*/ 251279 h 247650"/>
                <a:gd name="connsiteX95" fmla="*/ 232058 w 266700"/>
                <a:gd name="connsiteY95" fmla="*/ 252013 h 247650"/>
                <a:gd name="connsiteX96" fmla="*/ 229152 w 266700"/>
                <a:gd name="connsiteY96" fmla="*/ 251231 h 247650"/>
                <a:gd name="connsiteX97" fmla="*/ 225914 w 266700"/>
                <a:gd name="connsiteY97" fmla="*/ 249717 h 247650"/>
                <a:gd name="connsiteX98" fmla="*/ 224809 w 266700"/>
                <a:gd name="connsiteY98" fmla="*/ 249907 h 247650"/>
                <a:gd name="connsiteX99" fmla="*/ 223057 w 266700"/>
                <a:gd name="connsiteY99" fmla="*/ 249546 h 247650"/>
                <a:gd name="connsiteX100" fmla="*/ 215827 w 266700"/>
                <a:gd name="connsiteY100" fmla="*/ 246621 h 247650"/>
                <a:gd name="connsiteX101" fmla="*/ 210951 w 266700"/>
                <a:gd name="connsiteY101" fmla="*/ 244326 h 247650"/>
                <a:gd name="connsiteX102" fmla="*/ 210464 w 266700"/>
                <a:gd name="connsiteY102" fmla="*/ 242830 h 247650"/>
                <a:gd name="connsiteX103" fmla="*/ 209550 w 266700"/>
                <a:gd name="connsiteY103" fmla="*/ 240668 h 247650"/>
                <a:gd name="connsiteX104" fmla="*/ 207473 w 266700"/>
                <a:gd name="connsiteY104" fmla="*/ 238849 h 247650"/>
                <a:gd name="connsiteX105" fmla="*/ 202711 w 266700"/>
                <a:gd name="connsiteY105" fmla="*/ 237277 h 247650"/>
                <a:gd name="connsiteX106" fmla="*/ 200778 w 266700"/>
                <a:gd name="connsiteY106" fmla="*/ 236049 h 247650"/>
                <a:gd name="connsiteX107" fmla="*/ 193043 w 266700"/>
                <a:gd name="connsiteY107" fmla="*/ 235363 h 247650"/>
                <a:gd name="connsiteX108" fmla="*/ 189691 w 266700"/>
                <a:gd name="connsiteY108" fmla="*/ 235334 h 247650"/>
                <a:gd name="connsiteX109" fmla="*/ 187319 w 266700"/>
                <a:gd name="connsiteY109" fmla="*/ 235839 h 247650"/>
                <a:gd name="connsiteX110" fmla="*/ 185794 w 266700"/>
                <a:gd name="connsiteY110" fmla="*/ 235791 h 247650"/>
                <a:gd name="connsiteX111" fmla="*/ 183709 w 266700"/>
                <a:gd name="connsiteY111" fmla="*/ 239001 h 247650"/>
                <a:gd name="connsiteX112" fmla="*/ 182270 w 266700"/>
                <a:gd name="connsiteY112" fmla="*/ 239935 h 247650"/>
                <a:gd name="connsiteX113" fmla="*/ 180166 w 266700"/>
                <a:gd name="connsiteY113" fmla="*/ 240030 h 247650"/>
                <a:gd name="connsiteX114" fmla="*/ 178318 w 266700"/>
                <a:gd name="connsiteY114" fmla="*/ 239459 h 247650"/>
                <a:gd name="connsiteX115" fmla="*/ 176432 w 266700"/>
                <a:gd name="connsiteY115" fmla="*/ 237773 h 247650"/>
                <a:gd name="connsiteX116" fmla="*/ 173422 w 266700"/>
                <a:gd name="connsiteY116" fmla="*/ 236877 h 247650"/>
                <a:gd name="connsiteX117" fmla="*/ 171241 w 266700"/>
                <a:gd name="connsiteY117" fmla="*/ 237306 h 247650"/>
                <a:gd name="connsiteX118" fmla="*/ 169631 w 266700"/>
                <a:gd name="connsiteY118" fmla="*/ 236944 h 247650"/>
                <a:gd name="connsiteX119" fmla="*/ 168250 w 266700"/>
                <a:gd name="connsiteY119" fmla="*/ 236849 h 247650"/>
                <a:gd name="connsiteX120" fmla="*/ 167764 w 266700"/>
                <a:gd name="connsiteY120" fmla="*/ 237192 h 247650"/>
                <a:gd name="connsiteX121" fmla="*/ 166650 w 266700"/>
                <a:gd name="connsiteY121" fmla="*/ 237144 h 247650"/>
                <a:gd name="connsiteX122" fmla="*/ 165040 w 266700"/>
                <a:gd name="connsiteY122" fmla="*/ 237954 h 247650"/>
                <a:gd name="connsiteX123" fmla="*/ 163268 w 266700"/>
                <a:gd name="connsiteY123" fmla="*/ 239087 h 247650"/>
                <a:gd name="connsiteX124" fmla="*/ 161325 w 266700"/>
                <a:gd name="connsiteY124" fmla="*/ 239963 h 247650"/>
                <a:gd name="connsiteX125" fmla="*/ 159820 w 266700"/>
                <a:gd name="connsiteY125" fmla="*/ 241830 h 247650"/>
                <a:gd name="connsiteX126" fmla="*/ 158487 w 266700"/>
                <a:gd name="connsiteY126" fmla="*/ 245478 h 247650"/>
                <a:gd name="connsiteX127" fmla="*/ 154705 w 266700"/>
                <a:gd name="connsiteY127" fmla="*/ 243840 h 247650"/>
                <a:gd name="connsiteX128" fmla="*/ 153448 w 266700"/>
                <a:gd name="connsiteY128" fmla="*/ 244554 h 247650"/>
                <a:gd name="connsiteX129" fmla="*/ 151657 w 266700"/>
                <a:gd name="connsiteY129" fmla="*/ 245031 h 247650"/>
                <a:gd name="connsiteX130" fmla="*/ 150438 w 266700"/>
                <a:gd name="connsiteY130" fmla="*/ 244535 h 247650"/>
                <a:gd name="connsiteX131" fmla="*/ 150724 w 266700"/>
                <a:gd name="connsiteY131" fmla="*/ 243278 h 247650"/>
                <a:gd name="connsiteX132" fmla="*/ 151276 w 266700"/>
                <a:gd name="connsiteY132" fmla="*/ 241859 h 247650"/>
                <a:gd name="connsiteX133" fmla="*/ 151248 w 266700"/>
                <a:gd name="connsiteY133" fmla="*/ 239878 h 247650"/>
                <a:gd name="connsiteX134" fmla="*/ 150905 w 266700"/>
                <a:gd name="connsiteY134" fmla="*/ 237677 h 247650"/>
                <a:gd name="connsiteX135" fmla="*/ 149733 w 266700"/>
                <a:gd name="connsiteY135" fmla="*/ 236963 h 247650"/>
                <a:gd name="connsiteX136" fmla="*/ 147971 w 266700"/>
                <a:gd name="connsiteY136" fmla="*/ 236706 h 247650"/>
                <a:gd name="connsiteX137" fmla="*/ 147066 w 266700"/>
                <a:gd name="connsiteY137" fmla="*/ 236268 h 247650"/>
                <a:gd name="connsiteX138" fmla="*/ 146971 w 266700"/>
                <a:gd name="connsiteY138" fmla="*/ 235544 h 247650"/>
                <a:gd name="connsiteX139" fmla="*/ 146066 w 266700"/>
                <a:gd name="connsiteY139" fmla="*/ 234610 h 247650"/>
                <a:gd name="connsiteX140" fmla="*/ 144504 w 266700"/>
                <a:gd name="connsiteY140" fmla="*/ 232248 h 247650"/>
                <a:gd name="connsiteX141" fmla="*/ 143037 w 266700"/>
                <a:gd name="connsiteY141" fmla="*/ 229295 h 247650"/>
                <a:gd name="connsiteX142" fmla="*/ 142018 w 266700"/>
                <a:gd name="connsiteY142" fmla="*/ 228429 h 247650"/>
                <a:gd name="connsiteX143" fmla="*/ 140541 w 266700"/>
                <a:gd name="connsiteY143" fmla="*/ 229829 h 247650"/>
                <a:gd name="connsiteX144" fmla="*/ 138303 w 266700"/>
                <a:gd name="connsiteY144" fmla="*/ 231419 h 247650"/>
                <a:gd name="connsiteX145" fmla="*/ 136903 w 266700"/>
                <a:gd name="connsiteY145" fmla="*/ 231972 h 247650"/>
                <a:gd name="connsiteX146" fmla="*/ 134208 w 266700"/>
                <a:gd name="connsiteY146" fmla="*/ 236544 h 247650"/>
                <a:gd name="connsiteX147" fmla="*/ 129369 w 266700"/>
                <a:gd name="connsiteY147" fmla="*/ 236696 h 247650"/>
                <a:gd name="connsiteX148" fmla="*/ 129074 w 266700"/>
                <a:gd name="connsiteY148" fmla="*/ 234563 h 247650"/>
                <a:gd name="connsiteX149" fmla="*/ 128559 w 266700"/>
                <a:gd name="connsiteY149" fmla="*/ 232505 h 247650"/>
                <a:gd name="connsiteX150" fmla="*/ 125730 w 266700"/>
                <a:gd name="connsiteY150" fmla="*/ 232000 h 247650"/>
                <a:gd name="connsiteX151" fmla="*/ 125645 w 266700"/>
                <a:gd name="connsiteY151" fmla="*/ 230791 h 247650"/>
                <a:gd name="connsiteX152" fmla="*/ 125054 w 266700"/>
                <a:gd name="connsiteY152" fmla="*/ 227762 h 247650"/>
                <a:gd name="connsiteX153" fmla="*/ 119377 w 266700"/>
                <a:gd name="connsiteY153" fmla="*/ 221828 h 247650"/>
                <a:gd name="connsiteX154" fmla="*/ 118691 w 266700"/>
                <a:gd name="connsiteY154" fmla="*/ 219351 h 247650"/>
                <a:gd name="connsiteX155" fmla="*/ 118910 w 266700"/>
                <a:gd name="connsiteY155" fmla="*/ 218389 h 247650"/>
                <a:gd name="connsiteX156" fmla="*/ 118520 w 266700"/>
                <a:gd name="connsiteY156" fmla="*/ 216808 h 247650"/>
                <a:gd name="connsiteX157" fmla="*/ 117281 w 266700"/>
                <a:gd name="connsiteY157" fmla="*/ 215856 h 247650"/>
                <a:gd name="connsiteX158" fmla="*/ 112795 w 266700"/>
                <a:gd name="connsiteY158" fmla="*/ 214722 h 247650"/>
                <a:gd name="connsiteX159" fmla="*/ 111643 w 266700"/>
                <a:gd name="connsiteY159" fmla="*/ 215370 h 247650"/>
                <a:gd name="connsiteX160" fmla="*/ 110604 w 266700"/>
                <a:gd name="connsiteY160" fmla="*/ 214703 h 247650"/>
                <a:gd name="connsiteX161" fmla="*/ 108966 w 266700"/>
                <a:gd name="connsiteY161" fmla="*/ 213274 h 247650"/>
                <a:gd name="connsiteX162" fmla="*/ 106137 w 266700"/>
                <a:gd name="connsiteY162" fmla="*/ 212112 h 247650"/>
                <a:gd name="connsiteX163" fmla="*/ 105823 w 266700"/>
                <a:gd name="connsiteY163" fmla="*/ 211512 h 247650"/>
                <a:gd name="connsiteX164" fmla="*/ 104803 w 266700"/>
                <a:gd name="connsiteY164" fmla="*/ 210483 h 247650"/>
                <a:gd name="connsiteX165" fmla="*/ 104242 w 266700"/>
                <a:gd name="connsiteY165" fmla="*/ 210350 h 247650"/>
                <a:gd name="connsiteX166" fmla="*/ 103870 w 266700"/>
                <a:gd name="connsiteY166" fmla="*/ 210969 h 247650"/>
                <a:gd name="connsiteX167" fmla="*/ 103051 w 266700"/>
                <a:gd name="connsiteY167" fmla="*/ 211846 h 247650"/>
                <a:gd name="connsiteX168" fmla="*/ 100136 w 266700"/>
                <a:gd name="connsiteY168" fmla="*/ 212960 h 247650"/>
                <a:gd name="connsiteX169" fmla="*/ 98974 w 266700"/>
                <a:gd name="connsiteY169" fmla="*/ 212503 h 247650"/>
                <a:gd name="connsiteX170" fmla="*/ 97917 w 266700"/>
                <a:gd name="connsiteY170" fmla="*/ 211541 h 247650"/>
                <a:gd name="connsiteX171" fmla="*/ 96707 w 266700"/>
                <a:gd name="connsiteY171" fmla="*/ 209455 h 247650"/>
                <a:gd name="connsiteX172" fmla="*/ 94955 w 266700"/>
                <a:gd name="connsiteY172" fmla="*/ 207626 h 247650"/>
                <a:gd name="connsiteX173" fmla="*/ 93516 w 266700"/>
                <a:gd name="connsiteY173" fmla="*/ 206978 h 247650"/>
                <a:gd name="connsiteX174" fmla="*/ 92688 w 266700"/>
                <a:gd name="connsiteY174" fmla="*/ 206016 h 247650"/>
                <a:gd name="connsiteX175" fmla="*/ 92507 w 266700"/>
                <a:gd name="connsiteY175" fmla="*/ 205273 h 247650"/>
                <a:gd name="connsiteX176" fmla="*/ 95708 w 266700"/>
                <a:gd name="connsiteY176" fmla="*/ 203768 h 247650"/>
                <a:gd name="connsiteX177" fmla="*/ 96412 w 266700"/>
                <a:gd name="connsiteY177" fmla="*/ 202216 h 247650"/>
                <a:gd name="connsiteX178" fmla="*/ 96003 w 266700"/>
                <a:gd name="connsiteY178" fmla="*/ 199387 h 247650"/>
                <a:gd name="connsiteX179" fmla="*/ 95526 w 266700"/>
                <a:gd name="connsiteY179" fmla="*/ 199034 h 247650"/>
                <a:gd name="connsiteX180" fmla="*/ 94250 w 266700"/>
                <a:gd name="connsiteY180" fmla="*/ 199987 h 247650"/>
                <a:gd name="connsiteX181" fmla="*/ 91573 w 266700"/>
                <a:gd name="connsiteY181" fmla="*/ 200825 h 247650"/>
                <a:gd name="connsiteX182" fmla="*/ 89116 w 266700"/>
                <a:gd name="connsiteY182" fmla="*/ 201216 h 247650"/>
                <a:gd name="connsiteX183" fmla="*/ 87849 w 266700"/>
                <a:gd name="connsiteY183" fmla="*/ 201216 h 247650"/>
                <a:gd name="connsiteX184" fmla="*/ 80810 w 266700"/>
                <a:gd name="connsiteY184" fmla="*/ 196063 h 247650"/>
                <a:gd name="connsiteX185" fmla="*/ 76238 w 266700"/>
                <a:gd name="connsiteY185" fmla="*/ 194481 h 247650"/>
                <a:gd name="connsiteX186" fmla="*/ 73543 w 266700"/>
                <a:gd name="connsiteY186" fmla="*/ 194024 h 247650"/>
                <a:gd name="connsiteX187" fmla="*/ 73257 w 266700"/>
                <a:gd name="connsiteY187" fmla="*/ 194548 h 247650"/>
                <a:gd name="connsiteX188" fmla="*/ 74466 w 266700"/>
                <a:gd name="connsiteY188" fmla="*/ 197444 h 247650"/>
                <a:gd name="connsiteX189" fmla="*/ 76581 w 266700"/>
                <a:gd name="connsiteY189" fmla="*/ 201016 h 247650"/>
                <a:gd name="connsiteX190" fmla="*/ 76476 w 266700"/>
                <a:gd name="connsiteY190" fmla="*/ 201959 h 247650"/>
                <a:gd name="connsiteX191" fmla="*/ 73952 w 266700"/>
                <a:gd name="connsiteY191" fmla="*/ 203416 h 247650"/>
                <a:gd name="connsiteX192" fmla="*/ 72523 w 266700"/>
                <a:gd name="connsiteY192" fmla="*/ 204054 h 247650"/>
                <a:gd name="connsiteX193" fmla="*/ 70838 w 266700"/>
                <a:gd name="connsiteY193" fmla="*/ 205283 h 247650"/>
                <a:gd name="connsiteX194" fmla="*/ 69409 w 266700"/>
                <a:gd name="connsiteY194" fmla="*/ 206997 h 247650"/>
                <a:gd name="connsiteX195" fmla="*/ 68170 w 266700"/>
                <a:gd name="connsiteY195" fmla="*/ 207769 h 247650"/>
                <a:gd name="connsiteX196" fmla="*/ 67103 w 266700"/>
                <a:gd name="connsiteY196" fmla="*/ 207569 h 247650"/>
                <a:gd name="connsiteX197" fmla="*/ 65970 w 266700"/>
                <a:gd name="connsiteY197" fmla="*/ 206750 h 247650"/>
                <a:gd name="connsiteX198" fmla="*/ 63055 w 266700"/>
                <a:gd name="connsiteY198" fmla="*/ 201482 h 247650"/>
                <a:gd name="connsiteX199" fmla="*/ 59388 w 266700"/>
                <a:gd name="connsiteY199" fmla="*/ 197444 h 247650"/>
                <a:gd name="connsiteX200" fmla="*/ 58950 w 266700"/>
                <a:gd name="connsiteY200" fmla="*/ 196539 h 247650"/>
                <a:gd name="connsiteX201" fmla="*/ 57808 w 266700"/>
                <a:gd name="connsiteY201" fmla="*/ 196329 h 247650"/>
                <a:gd name="connsiteX202" fmla="*/ 56188 w 266700"/>
                <a:gd name="connsiteY202" fmla="*/ 195396 h 247650"/>
                <a:gd name="connsiteX203" fmla="*/ 55636 w 266700"/>
                <a:gd name="connsiteY203" fmla="*/ 194158 h 247650"/>
                <a:gd name="connsiteX204" fmla="*/ 56455 w 266700"/>
                <a:gd name="connsiteY204" fmla="*/ 192862 h 247650"/>
                <a:gd name="connsiteX205" fmla="*/ 57569 w 266700"/>
                <a:gd name="connsiteY205" fmla="*/ 191681 h 247650"/>
                <a:gd name="connsiteX206" fmla="*/ 59550 w 266700"/>
                <a:gd name="connsiteY206" fmla="*/ 190948 h 247650"/>
                <a:gd name="connsiteX207" fmla="*/ 60150 w 266700"/>
                <a:gd name="connsiteY207" fmla="*/ 190252 h 247650"/>
                <a:gd name="connsiteX208" fmla="*/ 60503 w 266700"/>
                <a:gd name="connsiteY208" fmla="*/ 189214 h 247650"/>
                <a:gd name="connsiteX209" fmla="*/ 61236 w 266700"/>
                <a:gd name="connsiteY209" fmla="*/ 187871 h 247650"/>
                <a:gd name="connsiteX210" fmla="*/ 61046 w 266700"/>
                <a:gd name="connsiteY210" fmla="*/ 187395 h 247650"/>
                <a:gd name="connsiteX211" fmla="*/ 59646 w 266700"/>
                <a:gd name="connsiteY211" fmla="*/ 185871 h 247650"/>
                <a:gd name="connsiteX212" fmla="*/ 57569 w 266700"/>
                <a:gd name="connsiteY212" fmla="*/ 184433 h 247650"/>
                <a:gd name="connsiteX213" fmla="*/ 51797 w 266700"/>
                <a:gd name="connsiteY213" fmla="*/ 185509 h 247650"/>
                <a:gd name="connsiteX214" fmla="*/ 50216 w 266700"/>
                <a:gd name="connsiteY214" fmla="*/ 186280 h 247650"/>
                <a:gd name="connsiteX215" fmla="*/ 49321 w 266700"/>
                <a:gd name="connsiteY215" fmla="*/ 185280 h 247650"/>
                <a:gd name="connsiteX216" fmla="*/ 48644 w 266700"/>
                <a:gd name="connsiteY216" fmla="*/ 183823 h 247650"/>
                <a:gd name="connsiteX217" fmla="*/ 47187 w 266700"/>
                <a:gd name="connsiteY217" fmla="*/ 183537 h 247650"/>
                <a:gd name="connsiteX218" fmla="*/ 45187 w 266700"/>
                <a:gd name="connsiteY218" fmla="*/ 182204 h 247650"/>
                <a:gd name="connsiteX219" fmla="*/ 42815 w 266700"/>
                <a:gd name="connsiteY219" fmla="*/ 180889 h 247650"/>
                <a:gd name="connsiteX220" fmla="*/ 40500 w 266700"/>
                <a:gd name="connsiteY220" fmla="*/ 180508 h 247650"/>
                <a:gd name="connsiteX221" fmla="*/ 35690 w 266700"/>
                <a:gd name="connsiteY221" fmla="*/ 178613 h 247650"/>
                <a:gd name="connsiteX222" fmla="*/ 33833 w 266700"/>
                <a:gd name="connsiteY222" fmla="*/ 178508 h 247650"/>
                <a:gd name="connsiteX223" fmla="*/ 32766 w 266700"/>
                <a:gd name="connsiteY223" fmla="*/ 177860 h 247650"/>
                <a:gd name="connsiteX224" fmla="*/ 31642 w 266700"/>
                <a:gd name="connsiteY224" fmla="*/ 176422 h 247650"/>
                <a:gd name="connsiteX225" fmla="*/ 30689 w 266700"/>
                <a:gd name="connsiteY225" fmla="*/ 174850 h 247650"/>
                <a:gd name="connsiteX226" fmla="*/ 30194 w 266700"/>
                <a:gd name="connsiteY226" fmla="*/ 171650 h 247650"/>
                <a:gd name="connsiteX227" fmla="*/ 26651 w 266700"/>
                <a:gd name="connsiteY227" fmla="*/ 170202 h 247650"/>
                <a:gd name="connsiteX228" fmla="*/ 23117 w 266700"/>
                <a:gd name="connsiteY228" fmla="*/ 169288 h 247650"/>
                <a:gd name="connsiteX229" fmla="*/ 22870 w 266700"/>
                <a:gd name="connsiteY229" fmla="*/ 169754 h 247650"/>
                <a:gd name="connsiteX230" fmla="*/ 23022 w 266700"/>
                <a:gd name="connsiteY230" fmla="*/ 172974 h 247650"/>
                <a:gd name="connsiteX231" fmla="*/ 22832 w 266700"/>
                <a:gd name="connsiteY231" fmla="*/ 174698 h 247650"/>
                <a:gd name="connsiteX232" fmla="*/ 20498 w 266700"/>
                <a:gd name="connsiteY232" fmla="*/ 175755 h 247650"/>
                <a:gd name="connsiteX233" fmla="*/ 18193 w 266700"/>
                <a:gd name="connsiteY233" fmla="*/ 175860 h 247650"/>
                <a:gd name="connsiteX234" fmla="*/ 18317 w 266700"/>
                <a:gd name="connsiteY234" fmla="*/ 175327 h 247650"/>
                <a:gd name="connsiteX235" fmla="*/ 21079 w 266700"/>
                <a:gd name="connsiteY235" fmla="*/ 169526 h 247650"/>
                <a:gd name="connsiteX236" fmla="*/ 22317 w 266700"/>
                <a:gd name="connsiteY236" fmla="*/ 165859 h 247650"/>
                <a:gd name="connsiteX237" fmla="*/ 23736 w 266700"/>
                <a:gd name="connsiteY237" fmla="*/ 159163 h 247650"/>
                <a:gd name="connsiteX238" fmla="*/ 22031 w 266700"/>
                <a:gd name="connsiteY238" fmla="*/ 153857 h 247650"/>
                <a:gd name="connsiteX239" fmla="*/ 21565 w 266700"/>
                <a:gd name="connsiteY239" fmla="*/ 151362 h 247650"/>
                <a:gd name="connsiteX240" fmla="*/ 20774 w 266700"/>
                <a:gd name="connsiteY240" fmla="*/ 150171 h 247650"/>
                <a:gd name="connsiteX241" fmla="*/ 15926 w 266700"/>
                <a:gd name="connsiteY241" fmla="*/ 147571 h 247650"/>
                <a:gd name="connsiteX242" fmla="*/ 15554 w 266700"/>
                <a:gd name="connsiteY242" fmla="*/ 146676 h 247650"/>
                <a:gd name="connsiteX243" fmla="*/ 16297 w 266700"/>
                <a:gd name="connsiteY243" fmla="*/ 143151 h 247650"/>
                <a:gd name="connsiteX244" fmla="*/ 15936 w 266700"/>
                <a:gd name="connsiteY244" fmla="*/ 141665 h 247650"/>
                <a:gd name="connsiteX245" fmla="*/ 14764 w 266700"/>
                <a:gd name="connsiteY245" fmla="*/ 140094 h 247650"/>
                <a:gd name="connsiteX246" fmla="*/ 13231 w 266700"/>
                <a:gd name="connsiteY246" fmla="*/ 136970 h 247650"/>
                <a:gd name="connsiteX247" fmla="*/ 12640 w 266700"/>
                <a:gd name="connsiteY247" fmla="*/ 134312 h 247650"/>
                <a:gd name="connsiteX248" fmla="*/ 14592 w 266700"/>
                <a:gd name="connsiteY248" fmla="*/ 131188 h 247650"/>
                <a:gd name="connsiteX249" fmla="*/ 15078 w 266700"/>
                <a:gd name="connsiteY249" fmla="*/ 128883 h 247650"/>
                <a:gd name="connsiteX250" fmla="*/ 15926 w 266700"/>
                <a:gd name="connsiteY250" fmla="*/ 125730 h 247650"/>
                <a:gd name="connsiteX251" fmla="*/ 16555 w 266700"/>
                <a:gd name="connsiteY251" fmla="*/ 123997 h 247650"/>
                <a:gd name="connsiteX252" fmla="*/ 16679 w 266700"/>
                <a:gd name="connsiteY252" fmla="*/ 123520 h 247650"/>
                <a:gd name="connsiteX253" fmla="*/ 15393 w 266700"/>
                <a:gd name="connsiteY253" fmla="*/ 122291 h 247650"/>
                <a:gd name="connsiteX254" fmla="*/ 15069 w 266700"/>
                <a:gd name="connsiteY254" fmla="*/ 120558 h 247650"/>
                <a:gd name="connsiteX255" fmla="*/ 15411 w 266700"/>
                <a:gd name="connsiteY255" fmla="*/ 118062 h 247650"/>
                <a:gd name="connsiteX256" fmla="*/ 14726 w 266700"/>
                <a:gd name="connsiteY256" fmla="*/ 116205 h 247650"/>
                <a:gd name="connsiteX257" fmla="*/ 13011 w 266700"/>
                <a:gd name="connsiteY257" fmla="*/ 115005 h 247650"/>
                <a:gd name="connsiteX258" fmla="*/ 11897 w 266700"/>
                <a:gd name="connsiteY258" fmla="*/ 113405 h 247650"/>
                <a:gd name="connsiteX259" fmla="*/ 11382 w 266700"/>
                <a:gd name="connsiteY259" fmla="*/ 111423 h 247650"/>
                <a:gd name="connsiteX260" fmla="*/ 11782 w 266700"/>
                <a:gd name="connsiteY260" fmla="*/ 108299 h 247650"/>
                <a:gd name="connsiteX261" fmla="*/ 13116 w 266700"/>
                <a:gd name="connsiteY261" fmla="*/ 104042 h 247650"/>
                <a:gd name="connsiteX262" fmla="*/ 10296 w 266700"/>
                <a:gd name="connsiteY262" fmla="*/ 98898 h 247650"/>
                <a:gd name="connsiteX263" fmla="*/ 3334 w 266700"/>
                <a:gd name="connsiteY263" fmla="*/ 92869 h 247650"/>
                <a:gd name="connsiteX264" fmla="*/ 0 w 266700"/>
                <a:gd name="connsiteY264" fmla="*/ 88649 h 247650"/>
                <a:gd name="connsiteX265" fmla="*/ 267 w 266700"/>
                <a:gd name="connsiteY265" fmla="*/ 86230 h 247650"/>
                <a:gd name="connsiteX266" fmla="*/ 1734 w 266700"/>
                <a:gd name="connsiteY266" fmla="*/ 84039 h 247650"/>
                <a:gd name="connsiteX267" fmla="*/ 4391 w 266700"/>
                <a:gd name="connsiteY267" fmla="*/ 82077 h 247650"/>
                <a:gd name="connsiteX268" fmla="*/ 6411 w 266700"/>
                <a:gd name="connsiteY268" fmla="*/ 78581 h 247650"/>
                <a:gd name="connsiteX269" fmla="*/ 7544 w 266700"/>
                <a:gd name="connsiteY269" fmla="*/ 74419 h 247650"/>
                <a:gd name="connsiteX270" fmla="*/ 7572 w 266700"/>
                <a:gd name="connsiteY270" fmla="*/ 73628 h 247650"/>
                <a:gd name="connsiteX271" fmla="*/ 7639 w 266700"/>
                <a:gd name="connsiteY271" fmla="*/ 70656 h 247650"/>
                <a:gd name="connsiteX272" fmla="*/ 4543 w 266700"/>
                <a:gd name="connsiteY272" fmla="*/ 58446 h 247650"/>
                <a:gd name="connsiteX273" fmla="*/ 4039 w 266700"/>
                <a:gd name="connsiteY273" fmla="*/ 55378 h 247650"/>
                <a:gd name="connsiteX274" fmla="*/ 3667 w 266700"/>
                <a:gd name="connsiteY274" fmla="*/ 51664 h 247650"/>
                <a:gd name="connsiteX275" fmla="*/ 3477 w 266700"/>
                <a:gd name="connsiteY275" fmla="*/ 50654 h 247650"/>
                <a:gd name="connsiteX276" fmla="*/ 9592 w 266700"/>
                <a:gd name="connsiteY276" fmla="*/ 53254 h 247650"/>
                <a:gd name="connsiteX277" fmla="*/ 12154 w 266700"/>
                <a:gd name="connsiteY277" fmla="*/ 54721 h 247650"/>
                <a:gd name="connsiteX278" fmla="*/ 11830 w 266700"/>
                <a:gd name="connsiteY278" fmla="*/ 53073 h 247650"/>
                <a:gd name="connsiteX279" fmla="*/ 11316 w 266700"/>
                <a:gd name="connsiteY279" fmla="*/ 51654 h 247650"/>
                <a:gd name="connsiteX280" fmla="*/ 11659 w 266700"/>
                <a:gd name="connsiteY280" fmla="*/ 49578 h 247650"/>
                <a:gd name="connsiteX281" fmla="*/ 11487 w 266700"/>
                <a:gd name="connsiteY281" fmla="*/ 46434 h 247650"/>
                <a:gd name="connsiteX282" fmla="*/ 5934 w 266700"/>
                <a:gd name="connsiteY282" fmla="*/ 44825 h 247650"/>
                <a:gd name="connsiteX283" fmla="*/ 2267 w 266700"/>
                <a:gd name="connsiteY283" fmla="*/ 44282 h 247650"/>
                <a:gd name="connsiteX284" fmla="*/ 1857 w 266700"/>
                <a:gd name="connsiteY284" fmla="*/ 42091 h 247650"/>
                <a:gd name="connsiteX285" fmla="*/ 2200 w 266700"/>
                <a:gd name="connsiteY285" fmla="*/ 40672 h 247650"/>
                <a:gd name="connsiteX286" fmla="*/ 3220 w 266700"/>
                <a:gd name="connsiteY286" fmla="*/ 41510 h 247650"/>
                <a:gd name="connsiteX287" fmla="*/ 6820 w 266700"/>
                <a:gd name="connsiteY287" fmla="*/ 41834 h 247650"/>
                <a:gd name="connsiteX288" fmla="*/ 15688 w 266700"/>
                <a:gd name="connsiteY288" fmla="*/ 37595 h 247650"/>
                <a:gd name="connsiteX289" fmla="*/ 30995 w 266700"/>
                <a:gd name="connsiteY289" fmla="*/ 32061 h 247650"/>
                <a:gd name="connsiteX290" fmla="*/ 47349 w 266700"/>
                <a:gd name="connsiteY290" fmla="*/ 26870 h 247650"/>
                <a:gd name="connsiteX291" fmla="*/ 51168 w 266700"/>
                <a:gd name="connsiteY291" fmla="*/ 26299 h 247650"/>
                <a:gd name="connsiteX292" fmla="*/ 54997 w 266700"/>
                <a:gd name="connsiteY292" fmla="*/ 25203 h 247650"/>
                <a:gd name="connsiteX293" fmla="*/ 56417 w 266700"/>
                <a:gd name="connsiteY293" fmla="*/ 23251 h 247650"/>
                <a:gd name="connsiteX294" fmla="*/ 57836 w 266700"/>
                <a:gd name="connsiteY294" fmla="*/ 21946 h 247650"/>
                <a:gd name="connsiteX295" fmla="*/ 60055 w 266700"/>
                <a:gd name="connsiteY295" fmla="*/ 18498 h 247650"/>
                <a:gd name="connsiteX296" fmla="*/ 64980 w 266700"/>
                <a:gd name="connsiteY296" fmla="*/ 13125 h 247650"/>
                <a:gd name="connsiteX297" fmla="*/ 73686 w 266700"/>
                <a:gd name="connsiteY297" fmla="*/ 11163 h 247650"/>
                <a:gd name="connsiteX298" fmla="*/ 76943 w 266700"/>
                <a:gd name="connsiteY298" fmla="*/ 8611 h 247650"/>
                <a:gd name="connsiteX299" fmla="*/ 83754 w 266700"/>
                <a:gd name="connsiteY299" fmla="*/ 5029 h 247650"/>
                <a:gd name="connsiteX300" fmla="*/ 99279 w 266700"/>
                <a:gd name="connsiteY300" fmla="*/ 1000 h 247650"/>
                <a:gd name="connsiteX301" fmla="*/ 105775 w 266700"/>
                <a:gd name="connsiteY301" fmla="*/ 105 h 247650"/>
                <a:gd name="connsiteX302" fmla="*/ 112129 w 266700"/>
                <a:gd name="connsiteY302" fmla="*/ 0 h 247650"/>
                <a:gd name="connsiteX303" fmla="*/ 117786 w 266700"/>
                <a:gd name="connsiteY303" fmla="*/ 3181 h 247650"/>
                <a:gd name="connsiteX304" fmla="*/ 123777 w 266700"/>
                <a:gd name="connsiteY304" fmla="*/ 7106 h 247650"/>
                <a:gd name="connsiteX305" fmla="*/ 124854 w 266700"/>
                <a:gd name="connsiteY305" fmla="*/ 9458 h 247650"/>
                <a:gd name="connsiteX306" fmla="*/ 121615 w 266700"/>
                <a:gd name="connsiteY306" fmla="*/ 7991 h 247650"/>
                <a:gd name="connsiteX307" fmla="*/ 116891 w 266700"/>
                <a:gd name="connsiteY307" fmla="*/ 4477 h 247650"/>
                <a:gd name="connsiteX308" fmla="*/ 115138 w 266700"/>
                <a:gd name="connsiteY308" fmla="*/ 4324 h 247650"/>
                <a:gd name="connsiteX309" fmla="*/ 119177 w 266700"/>
                <a:gd name="connsiteY309" fmla="*/ 15002 h 247650"/>
                <a:gd name="connsiteX310" fmla="*/ 121387 w 266700"/>
                <a:gd name="connsiteY310" fmla="*/ 18774 h 247650"/>
                <a:gd name="connsiteX311" fmla="*/ 125835 w 266700"/>
                <a:gd name="connsiteY311" fmla="*/ 21574 h 247650"/>
                <a:gd name="connsiteX312" fmla="*/ 129578 w 266700"/>
                <a:gd name="connsiteY312" fmla="*/ 22527 h 247650"/>
                <a:gd name="connsiteX313" fmla="*/ 141104 w 266700"/>
                <a:gd name="connsiteY313" fmla="*/ 20822 h 247650"/>
                <a:gd name="connsiteX314" fmla="*/ 145189 w 266700"/>
                <a:gd name="connsiteY314" fmla="*/ 1859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266700" h="247650">
                  <a:moveTo>
                    <a:pt x="146371" y="17478"/>
                  </a:moveTo>
                  <a:lnTo>
                    <a:pt x="147438" y="18031"/>
                  </a:lnTo>
                  <a:lnTo>
                    <a:pt x="154924" y="18631"/>
                  </a:lnTo>
                  <a:lnTo>
                    <a:pt x="162516" y="19231"/>
                  </a:lnTo>
                  <a:lnTo>
                    <a:pt x="174717" y="19888"/>
                  </a:lnTo>
                  <a:lnTo>
                    <a:pt x="187433" y="20555"/>
                  </a:lnTo>
                  <a:lnTo>
                    <a:pt x="200635" y="21269"/>
                  </a:lnTo>
                  <a:lnTo>
                    <a:pt x="214912" y="22022"/>
                  </a:lnTo>
                  <a:lnTo>
                    <a:pt x="229971" y="22470"/>
                  </a:lnTo>
                  <a:lnTo>
                    <a:pt x="230896" y="22165"/>
                  </a:lnTo>
                  <a:lnTo>
                    <a:pt x="232429" y="20384"/>
                  </a:lnTo>
                  <a:lnTo>
                    <a:pt x="234305" y="20622"/>
                  </a:lnTo>
                  <a:lnTo>
                    <a:pt x="236525" y="21727"/>
                  </a:lnTo>
                  <a:lnTo>
                    <a:pt x="237554" y="22546"/>
                  </a:lnTo>
                  <a:lnTo>
                    <a:pt x="237992" y="23489"/>
                  </a:lnTo>
                  <a:lnTo>
                    <a:pt x="238268" y="24575"/>
                  </a:lnTo>
                  <a:lnTo>
                    <a:pt x="239478" y="24784"/>
                  </a:lnTo>
                  <a:lnTo>
                    <a:pt x="241697" y="25613"/>
                  </a:lnTo>
                  <a:lnTo>
                    <a:pt x="244688" y="27489"/>
                  </a:lnTo>
                  <a:lnTo>
                    <a:pt x="247031" y="29308"/>
                  </a:lnTo>
                  <a:lnTo>
                    <a:pt x="249269" y="31899"/>
                  </a:lnTo>
                  <a:lnTo>
                    <a:pt x="250012" y="34833"/>
                  </a:lnTo>
                  <a:lnTo>
                    <a:pt x="250050" y="38157"/>
                  </a:lnTo>
                  <a:lnTo>
                    <a:pt x="249907" y="40291"/>
                  </a:lnTo>
                  <a:lnTo>
                    <a:pt x="250098" y="41158"/>
                  </a:lnTo>
                  <a:lnTo>
                    <a:pt x="253155" y="56521"/>
                  </a:lnTo>
                  <a:lnTo>
                    <a:pt x="258242" y="71218"/>
                  </a:lnTo>
                  <a:lnTo>
                    <a:pt x="260109" y="78286"/>
                  </a:lnTo>
                  <a:lnTo>
                    <a:pt x="260852" y="82039"/>
                  </a:lnTo>
                  <a:lnTo>
                    <a:pt x="261452" y="87468"/>
                  </a:lnTo>
                  <a:lnTo>
                    <a:pt x="261633" y="91278"/>
                  </a:lnTo>
                  <a:lnTo>
                    <a:pt x="261614" y="93412"/>
                  </a:lnTo>
                  <a:lnTo>
                    <a:pt x="261233" y="96345"/>
                  </a:lnTo>
                  <a:lnTo>
                    <a:pt x="259728" y="98079"/>
                  </a:lnTo>
                  <a:lnTo>
                    <a:pt x="249964" y="103032"/>
                  </a:lnTo>
                  <a:lnTo>
                    <a:pt x="248126" y="104575"/>
                  </a:lnTo>
                  <a:lnTo>
                    <a:pt x="245250" y="108423"/>
                  </a:lnTo>
                  <a:lnTo>
                    <a:pt x="242592" y="112376"/>
                  </a:lnTo>
                  <a:lnTo>
                    <a:pt x="241983" y="113729"/>
                  </a:lnTo>
                  <a:lnTo>
                    <a:pt x="241821" y="114614"/>
                  </a:lnTo>
                  <a:lnTo>
                    <a:pt x="242411" y="115910"/>
                  </a:lnTo>
                  <a:lnTo>
                    <a:pt x="245888" y="118015"/>
                  </a:lnTo>
                  <a:lnTo>
                    <a:pt x="249393" y="119710"/>
                  </a:lnTo>
                  <a:lnTo>
                    <a:pt x="250536" y="120977"/>
                  </a:lnTo>
                  <a:lnTo>
                    <a:pt x="253127" y="122596"/>
                  </a:lnTo>
                  <a:lnTo>
                    <a:pt x="254070" y="124054"/>
                  </a:lnTo>
                  <a:lnTo>
                    <a:pt x="254584" y="125311"/>
                  </a:lnTo>
                  <a:lnTo>
                    <a:pt x="254546" y="128235"/>
                  </a:lnTo>
                  <a:lnTo>
                    <a:pt x="253384" y="132264"/>
                  </a:lnTo>
                  <a:lnTo>
                    <a:pt x="253870" y="135303"/>
                  </a:lnTo>
                  <a:lnTo>
                    <a:pt x="252679" y="137331"/>
                  </a:lnTo>
                  <a:lnTo>
                    <a:pt x="251708" y="139579"/>
                  </a:lnTo>
                  <a:lnTo>
                    <a:pt x="251565" y="143504"/>
                  </a:lnTo>
                  <a:lnTo>
                    <a:pt x="253318" y="147828"/>
                  </a:lnTo>
                  <a:lnTo>
                    <a:pt x="254756" y="150781"/>
                  </a:lnTo>
                  <a:lnTo>
                    <a:pt x="255308" y="153095"/>
                  </a:lnTo>
                  <a:lnTo>
                    <a:pt x="254727" y="154905"/>
                  </a:lnTo>
                  <a:lnTo>
                    <a:pt x="254898" y="156715"/>
                  </a:lnTo>
                  <a:lnTo>
                    <a:pt x="256184" y="158639"/>
                  </a:lnTo>
                  <a:lnTo>
                    <a:pt x="260223" y="164544"/>
                  </a:lnTo>
                  <a:lnTo>
                    <a:pt x="262214" y="170212"/>
                  </a:lnTo>
                  <a:lnTo>
                    <a:pt x="263490" y="172421"/>
                  </a:lnTo>
                  <a:lnTo>
                    <a:pt x="266433" y="175279"/>
                  </a:lnTo>
                  <a:lnTo>
                    <a:pt x="266700" y="176451"/>
                  </a:lnTo>
                  <a:lnTo>
                    <a:pt x="265519" y="177527"/>
                  </a:lnTo>
                  <a:lnTo>
                    <a:pt x="264566" y="177670"/>
                  </a:lnTo>
                  <a:lnTo>
                    <a:pt x="263795" y="177956"/>
                  </a:lnTo>
                  <a:lnTo>
                    <a:pt x="263300" y="178956"/>
                  </a:lnTo>
                  <a:lnTo>
                    <a:pt x="264071" y="180032"/>
                  </a:lnTo>
                  <a:lnTo>
                    <a:pt x="265109" y="181604"/>
                  </a:lnTo>
                  <a:lnTo>
                    <a:pt x="266405" y="186052"/>
                  </a:lnTo>
                  <a:lnTo>
                    <a:pt x="266281" y="189690"/>
                  </a:lnTo>
                  <a:lnTo>
                    <a:pt x="265281" y="190614"/>
                  </a:lnTo>
                  <a:lnTo>
                    <a:pt x="264004" y="192767"/>
                  </a:lnTo>
                  <a:lnTo>
                    <a:pt x="263147" y="194739"/>
                  </a:lnTo>
                  <a:lnTo>
                    <a:pt x="256165" y="196101"/>
                  </a:lnTo>
                  <a:lnTo>
                    <a:pt x="254489" y="198206"/>
                  </a:lnTo>
                  <a:lnTo>
                    <a:pt x="250670" y="202254"/>
                  </a:lnTo>
                  <a:lnTo>
                    <a:pt x="248069" y="204588"/>
                  </a:lnTo>
                  <a:lnTo>
                    <a:pt x="244212" y="208788"/>
                  </a:lnTo>
                  <a:lnTo>
                    <a:pt x="238116" y="215989"/>
                  </a:lnTo>
                  <a:lnTo>
                    <a:pt x="235868" y="218999"/>
                  </a:lnTo>
                  <a:lnTo>
                    <a:pt x="234220" y="221485"/>
                  </a:lnTo>
                  <a:lnTo>
                    <a:pt x="229286" y="228076"/>
                  </a:lnTo>
                  <a:lnTo>
                    <a:pt x="227772" y="230839"/>
                  </a:lnTo>
                  <a:lnTo>
                    <a:pt x="228067" y="233105"/>
                  </a:lnTo>
                  <a:lnTo>
                    <a:pt x="229658" y="238430"/>
                  </a:lnTo>
                  <a:lnTo>
                    <a:pt x="229991" y="240830"/>
                  </a:lnTo>
                  <a:lnTo>
                    <a:pt x="229705" y="243040"/>
                  </a:lnTo>
                  <a:lnTo>
                    <a:pt x="229181" y="245012"/>
                  </a:lnTo>
                  <a:lnTo>
                    <a:pt x="229276" y="245888"/>
                  </a:lnTo>
                  <a:lnTo>
                    <a:pt x="230734" y="247317"/>
                  </a:lnTo>
                  <a:lnTo>
                    <a:pt x="233048" y="249555"/>
                  </a:lnTo>
                  <a:lnTo>
                    <a:pt x="233182" y="250307"/>
                  </a:lnTo>
                  <a:lnTo>
                    <a:pt x="232858" y="251279"/>
                  </a:lnTo>
                  <a:lnTo>
                    <a:pt x="232058" y="252013"/>
                  </a:lnTo>
                  <a:lnTo>
                    <a:pt x="229152" y="251231"/>
                  </a:lnTo>
                  <a:lnTo>
                    <a:pt x="225914" y="249717"/>
                  </a:lnTo>
                  <a:lnTo>
                    <a:pt x="224809" y="249907"/>
                  </a:lnTo>
                  <a:lnTo>
                    <a:pt x="223057" y="249546"/>
                  </a:lnTo>
                  <a:lnTo>
                    <a:pt x="215827" y="246621"/>
                  </a:lnTo>
                  <a:lnTo>
                    <a:pt x="210951" y="244326"/>
                  </a:lnTo>
                  <a:lnTo>
                    <a:pt x="210464" y="242830"/>
                  </a:lnTo>
                  <a:lnTo>
                    <a:pt x="209550" y="240668"/>
                  </a:lnTo>
                  <a:lnTo>
                    <a:pt x="207473" y="238849"/>
                  </a:lnTo>
                  <a:lnTo>
                    <a:pt x="202711" y="237277"/>
                  </a:lnTo>
                  <a:lnTo>
                    <a:pt x="200778" y="236049"/>
                  </a:lnTo>
                  <a:lnTo>
                    <a:pt x="193043" y="235363"/>
                  </a:lnTo>
                  <a:lnTo>
                    <a:pt x="189691" y="235334"/>
                  </a:lnTo>
                  <a:lnTo>
                    <a:pt x="187319" y="235839"/>
                  </a:lnTo>
                  <a:lnTo>
                    <a:pt x="185794" y="235791"/>
                  </a:lnTo>
                  <a:lnTo>
                    <a:pt x="183709" y="239001"/>
                  </a:lnTo>
                  <a:lnTo>
                    <a:pt x="182270" y="239935"/>
                  </a:lnTo>
                  <a:lnTo>
                    <a:pt x="180166" y="240030"/>
                  </a:lnTo>
                  <a:lnTo>
                    <a:pt x="178318" y="239459"/>
                  </a:lnTo>
                  <a:lnTo>
                    <a:pt x="176432" y="237773"/>
                  </a:lnTo>
                  <a:lnTo>
                    <a:pt x="173422" y="236877"/>
                  </a:lnTo>
                  <a:lnTo>
                    <a:pt x="171241" y="237306"/>
                  </a:lnTo>
                  <a:lnTo>
                    <a:pt x="169631" y="236944"/>
                  </a:lnTo>
                  <a:lnTo>
                    <a:pt x="168250" y="236849"/>
                  </a:lnTo>
                  <a:lnTo>
                    <a:pt x="167764" y="237192"/>
                  </a:lnTo>
                  <a:lnTo>
                    <a:pt x="166650" y="237144"/>
                  </a:lnTo>
                  <a:lnTo>
                    <a:pt x="165040" y="237954"/>
                  </a:lnTo>
                  <a:lnTo>
                    <a:pt x="163268" y="239087"/>
                  </a:lnTo>
                  <a:lnTo>
                    <a:pt x="161325" y="239963"/>
                  </a:lnTo>
                  <a:lnTo>
                    <a:pt x="159820" y="241830"/>
                  </a:lnTo>
                  <a:lnTo>
                    <a:pt x="158487" y="245478"/>
                  </a:lnTo>
                  <a:lnTo>
                    <a:pt x="154705" y="243840"/>
                  </a:lnTo>
                  <a:lnTo>
                    <a:pt x="153448" y="244554"/>
                  </a:lnTo>
                  <a:lnTo>
                    <a:pt x="151657" y="245031"/>
                  </a:lnTo>
                  <a:lnTo>
                    <a:pt x="150438" y="244535"/>
                  </a:lnTo>
                  <a:lnTo>
                    <a:pt x="150724" y="243278"/>
                  </a:lnTo>
                  <a:lnTo>
                    <a:pt x="151276" y="241859"/>
                  </a:lnTo>
                  <a:lnTo>
                    <a:pt x="151248" y="239878"/>
                  </a:lnTo>
                  <a:lnTo>
                    <a:pt x="150905" y="237677"/>
                  </a:lnTo>
                  <a:lnTo>
                    <a:pt x="149733" y="236963"/>
                  </a:lnTo>
                  <a:lnTo>
                    <a:pt x="147971" y="236706"/>
                  </a:lnTo>
                  <a:lnTo>
                    <a:pt x="147066" y="236268"/>
                  </a:lnTo>
                  <a:lnTo>
                    <a:pt x="146971" y="235544"/>
                  </a:lnTo>
                  <a:lnTo>
                    <a:pt x="146066" y="234610"/>
                  </a:lnTo>
                  <a:lnTo>
                    <a:pt x="144504" y="232248"/>
                  </a:lnTo>
                  <a:lnTo>
                    <a:pt x="143037" y="229295"/>
                  </a:lnTo>
                  <a:lnTo>
                    <a:pt x="142018" y="228429"/>
                  </a:lnTo>
                  <a:lnTo>
                    <a:pt x="140541" y="229829"/>
                  </a:lnTo>
                  <a:lnTo>
                    <a:pt x="138303" y="231419"/>
                  </a:lnTo>
                  <a:lnTo>
                    <a:pt x="136903" y="231972"/>
                  </a:lnTo>
                  <a:lnTo>
                    <a:pt x="134208" y="236544"/>
                  </a:lnTo>
                  <a:lnTo>
                    <a:pt x="129369" y="236696"/>
                  </a:lnTo>
                  <a:lnTo>
                    <a:pt x="129074" y="234563"/>
                  </a:lnTo>
                  <a:lnTo>
                    <a:pt x="128559" y="232505"/>
                  </a:lnTo>
                  <a:lnTo>
                    <a:pt x="125730" y="232000"/>
                  </a:lnTo>
                  <a:lnTo>
                    <a:pt x="125645" y="230791"/>
                  </a:lnTo>
                  <a:lnTo>
                    <a:pt x="125054" y="227762"/>
                  </a:lnTo>
                  <a:lnTo>
                    <a:pt x="119377" y="221828"/>
                  </a:lnTo>
                  <a:lnTo>
                    <a:pt x="118691" y="219351"/>
                  </a:lnTo>
                  <a:lnTo>
                    <a:pt x="118910" y="218389"/>
                  </a:lnTo>
                  <a:lnTo>
                    <a:pt x="118520" y="216808"/>
                  </a:lnTo>
                  <a:lnTo>
                    <a:pt x="117281" y="215856"/>
                  </a:lnTo>
                  <a:lnTo>
                    <a:pt x="112795" y="214722"/>
                  </a:lnTo>
                  <a:lnTo>
                    <a:pt x="111643" y="215370"/>
                  </a:lnTo>
                  <a:lnTo>
                    <a:pt x="110604" y="214703"/>
                  </a:lnTo>
                  <a:lnTo>
                    <a:pt x="108966" y="213274"/>
                  </a:lnTo>
                  <a:lnTo>
                    <a:pt x="106137" y="212112"/>
                  </a:lnTo>
                  <a:lnTo>
                    <a:pt x="105823" y="211512"/>
                  </a:lnTo>
                  <a:lnTo>
                    <a:pt x="104803" y="210483"/>
                  </a:lnTo>
                  <a:lnTo>
                    <a:pt x="104242" y="210350"/>
                  </a:lnTo>
                  <a:lnTo>
                    <a:pt x="103870" y="210969"/>
                  </a:lnTo>
                  <a:lnTo>
                    <a:pt x="103051" y="211846"/>
                  </a:lnTo>
                  <a:lnTo>
                    <a:pt x="100136" y="212960"/>
                  </a:lnTo>
                  <a:lnTo>
                    <a:pt x="98974" y="212503"/>
                  </a:lnTo>
                  <a:lnTo>
                    <a:pt x="97917" y="211541"/>
                  </a:lnTo>
                  <a:lnTo>
                    <a:pt x="96707" y="209455"/>
                  </a:lnTo>
                  <a:lnTo>
                    <a:pt x="94955" y="207626"/>
                  </a:lnTo>
                  <a:lnTo>
                    <a:pt x="93516" y="206978"/>
                  </a:lnTo>
                  <a:lnTo>
                    <a:pt x="92688" y="206016"/>
                  </a:lnTo>
                  <a:lnTo>
                    <a:pt x="92507" y="205273"/>
                  </a:lnTo>
                  <a:lnTo>
                    <a:pt x="95708" y="203768"/>
                  </a:lnTo>
                  <a:lnTo>
                    <a:pt x="96412" y="202216"/>
                  </a:lnTo>
                  <a:lnTo>
                    <a:pt x="96003" y="199387"/>
                  </a:lnTo>
                  <a:lnTo>
                    <a:pt x="95526" y="199034"/>
                  </a:lnTo>
                  <a:lnTo>
                    <a:pt x="94250" y="199987"/>
                  </a:lnTo>
                  <a:lnTo>
                    <a:pt x="91573" y="200825"/>
                  </a:lnTo>
                  <a:lnTo>
                    <a:pt x="89116" y="201216"/>
                  </a:lnTo>
                  <a:lnTo>
                    <a:pt x="87849" y="201216"/>
                  </a:lnTo>
                  <a:lnTo>
                    <a:pt x="80810" y="196063"/>
                  </a:lnTo>
                  <a:lnTo>
                    <a:pt x="76238" y="194481"/>
                  </a:lnTo>
                  <a:lnTo>
                    <a:pt x="73543" y="194024"/>
                  </a:lnTo>
                  <a:lnTo>
                    <a:pt x="73257" y="194548"/>
                  </a:lnTo>
                  <a:lnTo>
                    <a:pt x="74466" y="197444"/>
                  </a:lnTo>
                  <a:lnTo>
                    <a:pt x="76581" y="201016"/>
                  </a:lnTo>
                  <a:lnTo>
                    <a:pt x="76476" y="201959"/>
                  </a:lnTo>
                  <a:lnTo>
                    <a:pt x="73952" y="203416"/>
                  </a:lnTo>
                  <a:lnTo>
                    <a:pt x="72523" y="204054"/>
                  </a:lnTo>
                  <a:lnTo>
                    <a:pt x="70838" y="205283"/>
                  </a:lnTo>
                  <a:lnTo>
                    <a:pt x="69409" y="206997"/>
                  </a:lnTo>
                  <a:lnTo>
                    <a:pt x="68170" y="207769"/>
                  </a:lnTo>
                  <a:lnTo>
                    <a:pt x="67103" y="207569"/>
                  </a:lnTo>
                  <a:lnTo>
                    <a:pt x="65970" y="206750"/>
                  </a:lnTo>
                  <a:lnTo>
                    <a:pt x="63055" y="201482"/>
                  </a:lnTo>
                  <a:lnTo>
                    <a:pt x="59388" y="197444"/>
                  </a:lnTo>
                  <a:lnTo>
                    <a:pt x="58950" y="196539"/>
                  </a:lnTo>
                  <a:lnTo>
                    <a:pt x="57808" y="196329"/>
                  </a:lnTo>
                  <a:lnTo>
                    <a:pt x="56188" y="195396"/>
                  </a:lnTo>
                  <a:lnTo>
                    <a:pt x="55636" y="194158"/>
                  </a:lnTo>
                  <a:lnTo>
                    <a:pt x="56455" y="192862"/>
                  </a:lnTo>
                  <a:lnTo>
                    <a:pt x="57569" y="191681"/>
                  </a:lnTo>
                  <a:lnTo>
                    <a:pt x="59550" y="190948"/>
                  </a:lnTo>
                  <a:lnTo>
                    <a:pt x="60150" y="190252"/>
                  </a:lnTo>
                  <a:lnTo>
                    <a:pt x="60503" y="189214"/>
                  </a:lnTo>
                  <a:lnTo>
                    <a:pt x="61236" y="187871"/>
                  </a:lnTo>
                  <a:lnTo>
                    <a:pt x="61046" y="187395"/>
                  </a:lnTo>
                  <a:lnTo>
                    <a:pt x="59646" y="185871"/>
                  </a:lnTo>
                  <a:lnTo>
                    <a:pt x="57569" y="184433"/>
                  </a:lnTo>
                  <a:lnTo>
                    <a:pt x="51797" y="185509"/>
                  </a:lnTo>
                  <a:lnTo>
                    <a:pt x="50216" y="186280"/>
                  </a:lnTo>
                  <a:lnTo>
                    <a:pt x="49321" y="185280"/>
                  </a:lnTo>
                  <a:lnTo>
                    <a:pt x="48644" y="183823"/>
                  </a:lnTo>
                  <a:lnTo>
                    <a:pt x="47187" y="183537"/>
                  </a:lnTo>
                  <a:lnTo>
                    <a:pt x="45187" y="182204"/>
                  </a:lnTo>
                  <a:lnTo>
                    <a:pt x="42815" y="180889"/>
                  </a:lnTo>
                  <a:lnTo>
                    <a:pt x="40500" y="180508"/>
                  </a:lnTo>
                  <a:lnTo>
                    <a:pt x="35690" y="178613"/>
                  </a:lnTo>
                  <a:lnTo>
                    <a:pt x="33833" y="178508"/>
                  </a:lnTo>
                  <a:lnTo>
                    <a:pt x="32766" y="177860"/>
                  </a:lnTo>
                  <a:lnTo>
                    <a:pt x="31642" y="176422"/>
                  </a:lnTo>
                  <a:lnTo>
                    <a:pt x="30689" y="174850"/>
                  </a:lnTo>
                  <a:lnTo>
                    <a:pt x="30194" y="171650"/>
                  </a:lnTo>
                  <a:lnTo>
                    <a:pt x="26651" y="170202"/>
                  </a:lnTo>
                  <a:lnTo>
                    <a:pt x="23117" y="169288"/>
                  </a:lnTo>
                  <a:lnTo>
                    <a:pt x="22870" y="169754"/>
                  </a:lnTo>
                  <a:lnTo>
                    <a:pt x="23022" y="172974"/>
                  </a:lnTo>
                  <a:lnTo>
                    <a:pt x="22832" y="174698"/>
                  </a:lnTo>
                  <a:lnTo>
                    <a:pt x="20498" y="175755"/>
                  </a:lnTo>
                  <a:lnTo>
                    <a:pt x="18193" y="175860"/>
                  </a:lnTo>
                  <a:lnTo>
                    <a:pt x="18317" y="175327"/>
                  </a:lnTo>
                  <a:lnTo>
                    <a:pt x="21079" y="169526"/>
                  </a:lnTo>
                  <a:lnTo>
                    <a:pt x="22317" y="165859"/>
                  </a:lnTo>
                  <a:lnTo>
                    <a:pt x="23736" y="159163"/>
                  </a:lnTo>
                  <a:lnTo>
                    <a:pt x="22031" y="153857"/>
                  </a:lnTo>
                  <a:lnTo>
                    <a:pt x="21565" y="151362"/>
                  </a:lnTo>
                  <a:lnTo>
                    <a:pt x="20774" y="150171"/>
                  </a:lnTo>
                  <a:lnTo>
                    <a:pt x="15926" y="147571"/>
                  </a:lnTo>
                  <a:lnTo>
                    <a:pt x="15554" y="146676"/>
                  </a:lnTo>
                  <a:lnTo>
                    <a:pt x="16297" y="143151"/>
                  </a:lnTo>
                  <a:lnTo>
                    <a:pt x="15936" y="141665"/>
                  </a:lnTo>
                  <a:lnTo>
                    <a:pt x="14764" y="140094"/>
                  </a:lnTo>
                  <a:lnTo>
                    <a:pt x="13231" y="136970"/>
                  </a:lnTo>
                  <a:lnTo>
                    <a:pt x="12640" y="134312"/>
                  </a:lnTo>
                  <a:lnTo>
                    <a:pt x="14592" y="131188"/>
                  </a:lnTo>
                  <a:lnTo>
                    <a:pt x="15078" y="128883"/>
                  </a:lnTo>
                  <a:lnTo>
                    <a:pt x="15926" y="125730"/>
                  </a:lnTo>
                  <a:lnTo>
                    <a:pt x="16555" y="123997"/>
                  </a:lnTo>
                  <a:lnTo>
                    <a:pt x="16679" y="123520"/>
                  </a:lnTo>
                  <a:lnTo>
                    <a:pt x="15393" y="122291"/>
                  </a:lnTo>
                  <a:lnTo>
                    <a:pt x="15069" y="120558"/>
                  </a:lnTo>
                  <a:lnTo>
                    <a:pt x="15411" y="118062"/>
                  </a:lnTo>
                  <a:lnTo>
                    <a:pt x="14726" y="116205"/>
                  </a:lnTo>
                  <a:lnTo>
                    <a:pt x="13011" y="115005"/>
                  </a:lnTo>
                  <a:lnTo>
                    <a:pt x="11897" y="113405"/>
                  </a:lnTo>
                  <a:lnTo>
                    <a:pt x="11382" y="111423"/>
                  </a:lnTo>
                  <a:lnTo>
                    <a:pt x="11782" y="108299"/>
                  </a:lnTo>
                  <a:lnTo>
                    <a:pt x="13116" y="104042"/>
                  </a:lnTo>
                  <a:lnTo>
                    <a:pt x="10296" y="98898"/>
                  </a:lnTo>
                  <a:lnTo>
                    <a:pt x="3334" y="92869"/>
                  </a:lnTo>
                  <a:lnTo>
                    <a:pt x="0" y="88649"/>
                  </a:lnTo>
                  <a:lnTo>
                    <a:pt x="267" y="86230"/>
                  </a:lnTo>
                  <a:lnTo>
                    <a:pt x="1734" y="84039"/>
                  </a:lnTo>
                  <a:lnTo>
                    <a:pt x="4391" y="82077"/>
                  </a:lnTo>
                  <a:lnTo>
                    <a:pt x="6411" y="78581"/>
                  </a:lnTo>
                  <a:lnTo>
                    <a:pt x="7544" y="74419"/>
                  </a:lnTo>
                  <a:lnTo>
                    <a:pt x="7572" y="73628"/>
                  </a:lnTo>
                  <a:lnTo>
                    <a:pt x="7639" y="70656"/>
                  </a:lnTo>
                  <a:lnTo>
                    <a:pt x="4543" y="58446"/>
                  </a:lnTo>
                  <a:lnTo>
                    <a:pt x="4039" y="55378"/>
                  </a:lnTo>
                  <a:lnTo>
                    <a:pt x="3667" y="51664"/>
                  </a:lnTo>
                  <a:lnTo>
                    <a:pt x="3477" y="50654"/>
                  </a:lnTo>
                  <a:lnTo>
                    <a:pt x="9592" y="53254"/>
                  </a:lnTo>
                  <a:lnTo>
                    <a:pt x="12154" y="54721"/>
                  </a:lnTo>
                  <a:lnTo>
                    <a:pt x="11830" y="53073"/>
                  </a:lnTo>
                  <a:lnTo>
                    <a:pt x="11316" y="51654"/>
                  </a:lnTo>
                  <a:lnTo>
                    <a:pt x="11659" y="49578"/>
                  </a:lnTo>
                  <a:lnTo>
                    <a:pt x="11487" y="46434"/>
                  </a:lnTo>
                  <a:lnTo>
                    <a:pt x="5934" y="44825"/>
                  </a:lnTo>
                  <a:lnTo>
                    <a:pt x="2267" y="44282"/>
                  </a:lnTo>
                  <a:lnTo>
                    <a:pt x="1857" y="42091"/>
                  </a:lnTo>
                  <a:lnTo>
                    <a:pt x="2200" y="40672"/>
                  </a:lnTo>
                  <a:lnTo>
                    <a:pt x="3220" y="41510"/>
                  </a:lnTo>
                  <a:lnTo>
                    <a:pt x="6820" y="41834"/>
                  </a:lnTo>
                  <a:lnTo>
                    <a:pt x="15688" y="37595"/>
                  </a:lnTo>
                  <a:lnTo>
                    <a:pt x="30995" y="32061"/>
                  </a:lnTo>
                  <a:lnTo>
                    <a:pt x="47349" y="26870"/>
                  </a:lnTo>
                  <a:lnTo>
                    <a:pt x="51168" y="26299"/>
                  </a:lnTo>
                  <a:lnTo>
                    <a:pt x="54997" y="25203"/>
                  </a:lnTo>
                  <a:lnTo>
                    <a:pt x="56417" y="23251"/>
                  </a:lnTo>
                  <a:lnTo>
                    <a:pt x="57836" y="21946"/>
                  </a:lnTo>
                  <a:lnTo>
                    <a:pt x="60055" y="18498"/>
                  </a:lnTo>
                  <a:lnTo>
                    <a:pt x="64980" y="13125"/>
                  </a:lnTo>
                  <a:lnTo>
                    <a:pt x="73686" y="11163"/>
                  </a:lnTo>
                  <a:lnTo>
                    <a:pt x="76943" y="8611"/>
                  </a:lnTo>
                  <a:lnTo>
                    <a:pt x="83754" y="5029"/>
                  </a:lnTo>
                  <a:lnTo>
                    <a:pt x="99279" y="1000"/>
                  </a:lnTo>
                  <a:lnTo>
                    <a:pt x="105775" y="105"/>
                  </a:lnTo>
                  <a:lnTo>
                    <a:pt x="112129" y="0"/>
                  </a:lnTo>
                  <a:lnTo>
                    <a:pt x="117786" y="3181"/>
                  </a:lnTo>
                  <a:lnTo>
                    <a:pt x="123777" y="7106"/>
                  </a:lnTo>
                  <a:lnTo>
                    <a:pt x="124854" y="9458"/>
                  </a:lnTo>
                  <a:lnTo>
                    <a:pt x="121615" y="7991"/>
                  </a:lnTo>
                  <a:lnTo>
                    <a:pt x="116891" y="4477"/>
                  </a:lnTo>
                  <a:lnTo>
                    <a:pt x="115138" y="4324"/>
                  </a:lnTo>
                  <a:lnTo>
                    <a:pt x="119177" y="15002"/>
                  </a:lnTo>
                  <a:lnTo>
                    <a:pt x="121387" y="18774"/>
                  </a:lnTo>
                  <a:lnTo>
                    <a:pt x="125835" y="21574"/>
                  </a:lnTo>
                  <a:lnTo>
                    <a:pt x="129578" y="22527"/>
                  </a:lnTo>
                  <a:lnTo>
                    <a:pt x="141104" y="20822"/>
                  </a:lnTo>
                  <a:lnTo>
                    <a:pt x="145189" y="18593"/>
                  </a:lnTo>
                  <a:close/>
                </a:path>
              </a:pathLst>
            </a:custGeom>
            <a:solidFill>
              <a:schemeClr val="bg2"/>
            </a:solidFill>
            <a:ln w="3175" cap="flat">
              <a:solidFill>
                <a:srgbClr val="FFFFFF"/>
              </a:solidFill>
              <a:prstDash val="solid"/>
              <a:miter/>
            </a:ln>
          </p:spPr>
          <p:txBody>
            <a:bodyPr rtlCol="0" anchor="ctr"/>
            <a:lstStyle/>
            <a:p>
              <a:endParaRPr lang="en-GB" dirty="0"/>
            </a:p>
          </p:txBody>
        </p:sp>
        <p:sp>
          <p:nvSpPr>
            <p:cNvPr id="153" name="Freeform: Shape 152">
              <a:extLst>
                <a:ext uri="{FF2B5EF4-FFF2-40B4-BE49-F238E27FC236}">
                  <a16:creationId xmlns:a16="http://schemas.microsoft.com/office/drawing/2014/main" id="{425C7F4E-1E2F-4B6B-B70C-BC0B1713E041}"/>
                </a:ext>
              </a:extLst>
            </p:cNvPr>
            <p:cNvSpPr/>
            <p:nvPr/>
          </p:nvSpPr>
          <p:spPr>
            <a:xfrm>
              <a:off x="4515194" y="3420233"/>
              <a:ext cx="1427481" cy="672956"/>
            </a:xfrm>
            <a:custGeom>
              <a:avLst/>
              <a:gdLst>
                <a:gd name="connsiteX0" fmla="*/ 376714 w 666750"/>
                <a:gd name="connsiteY0" fmla="*/ 311811 h 314325"/>
                <a:gd name="connsiteX1" fmla="*/ 380362 w 666750"/>
                <a:gd name="connsiteY1" fmla="*/ 313477 h 314325"/>
                <a:gd name="connsiteX2" fmla="*/ 383715 w 666750"/>
                <a:gd name="connsiteY2" fmla="*/ 312677 h 314325"/>
                <a:gd name="connsiteX3" fmla="*/ 387868 w 666750"/>
                <a:gd name="connsiteY3" fmla="*/ 314820 h 314325"/>
                <a:gd name="connsiteX4" fmla="*/ 390030 w 666750"/>
                <a:gd name="connsiteY4" fmla="*/ 315316 h 314325"/>
                <a:gd name="connsiteX5" fmla="*/ 388106 w 666750"/>
                <a:gd name="connsiteY5" fmla="*/ 316849 h 314325"/>
                <a:gd name="connsiteX6" fmla="*/ 386172 w 666750"/>
                <a:gd name="connsiteY6" fmla="*/ 318792 h 314325"/>
                <a:gd name="connsiteX7" fmla="*/ 381343 w 666750"/>
                <a:gd name="connsiteY7" fmla="*/ 318335 h 314325"/>
                <a:gd name="connsiteX8" fmla="*/ 377257 w 666750"/>
                <a:gd name="connsiteY8" fmla="*/ 316468 h 314325"/>
                <a:gd name="connsiteX9" fmla="*/ 375790 w 666750"/>
                <a:gd name="connsiteY9" fmla="*/ 315049 h 314325"/>
                <a:gd name="connsiteX10" fmla="*/ 375390 w 666750"/>
                <a:gd name="connsiteY10" fmla="*/ 313773 h 314325"/>
                <a:gd name="connsiteX11" fmla="*/ 376714 w 666750"/>
                <a:gd name="connsiteY11" fmla="*/ 311811 h 314325"/>
                <a:gd name="connsiteX12" fmla="*/ 167221 w 666750"/>
                <a:gd name="connsiteY12" fmla="*/ 178984 h 314325"/>
                <a:gd name="connsiteX13" fmla="*/ 167107 w 666750"/>
                <a:gd name="connsiteY13" fmla="*/ 179594 h 314325"/>
                <a:gd name="connsiteX14" fmla="*/ 165592 w 666750"/>
                <a:gd name="connsiteY14" fmla="*/ 179356 h 314325"/>
                <a:gd name="connsiteX15" fmla="*/ 163678 w 666750"/>
                <a:gd name="connsiteY15" fmla="*/ 179537 h 314325"/>
                <a:gd name="connsiteX16" fmla="*/ 162649 w 666750"/>
                <a:gd name="connsiteY16" fmla="*/ 177765 h 314325"/>
                <a:gd name="connsiteX17" fmla="*/ 163582 w 666750"/>
                <a:gd name="connsiteY17" fmla="*/ 177032 h 314325"/>
                <a:gd name="connsiteX18" fmla="*/ 165735 w 666750"/>
                <a:gd name="connsiteY18" fmla="*/ 176851 h 314325"/>
                <a:gd name="connsiteX19" fmla="*/ 166764 w 666750"/>
                <a:gd name="connsiteY19" fmla="*/ 177641 h 314325"/>
                <a:gd name="connsiteX20" fmla="*/ 167221 w 666750"/>
                <a:gd name="connsiteY20" fmla="*/ 178984 h 314325"/>
                <a:gd name="connsiteX21" fmla="*/ 150609 w 666750"/>
                <a:gd name="connsiteY21" fmla="*/ 149466 h 314325"/>
                <a:gd name="connsiteX22" fmla="*/ 152305 w 666750"/>
                <a:gd name="connsiteY22" fmla="*/ 149695 h 314325"/>
                <a:gd name="connsiteX23" fmla="*/ 160830 w 666750"/>
                <a:gd name="connsiteY23" fmla="*/ 149200 h 314325"/>
                <a:gd name="connsiteX24" fmla="*/ 163097 w 666750"/>
                <a:gd name="connsiteY24" fmla="*/ 149562 h 314325"/>
                <a:gd name="connsiteX25" fmla="*/ 162859 w 666750"/>
                <a:gd name="connsiteY25" fmla="*/ 152038 h 314325"/>
                <a:gd name="connsiteX26" fmla="*/ 161249 w 666750"/>
                <a:gd name="connsiteY26" fmla="*/ 153029 h 314325"/>
                <a:gd name="connsiteX27" fmla="*/ 156229 w 666750"/>
                <a:gd name="connsiteY27" fmla="*/ 153696 h 314325"/>
                <a:gd name="connsiteX28" fmla="*/ 148333 w 666750"/>
                <a:gd name="connsiteY28" fmla="*/ 152095 h 314325"/>
                <a:gd name="connsiteX29" fmla="*/ 145685 w 666750"/>
                <a:gd name="connsiteY29" fmla="*/ 149962 h 314325"/>
                <a:gd name="connsiteX30" fmla="*/ 145304 w 666750"/>
                <a:gd name="connsiteY30" fmla="*/ 148400 h 314325"/>
                <a:gd name="connsiteX31" fmla="*/ 145352 w 666750"/>
                <a:gd name="connsiteY31" fmla="*/ 147666 h 314325"/>
                <a:gd name="connsiteX32" fmla="*/ 147018 w 666750"/>
                <a:gd name="connsiteY32" fmla="*/ 147085 h 314325"/>
                <a:gd name="connsiteX33" fmla="*/ 150609 w 666750"/>
                <a:gd name="connsiteY33" fmla="*/ 149466 h 314325"/>
                <a:gd name="connsiteX34" fmla="*/ 83829 w 666750"/>
                <a:gd name="connsiteY34" fmla="*/ 128759 h 314325"/>
                <a:gd name="connsiteX35" fmla="*/ 86030 w 666750"/>
                <a:gd name="connsiteY35" fmla="*/ 130121 h 314325"/>
                <a:gd name="connsiteX36" fmla="*/ 82687 w 666750"/>
                <a:gd name="connsiteY36" fmla="*/ 130416 h 314325"/>
                <a:gd name="connsiteX37" fmla="*/ 81582 w 666750"/>
                <a:gd name="connsiteY37" fmla="*/ 131083 h 314325"/>
                <a:gd name="connsiteX38" fmla="*/ 78877 w 666750"/>
                <a:gd name="connsiteY38" fmla="*/ 130121 h 314325"/>
                <a:gd name="connsiteX39" fmla="*/ 75610 w 666750"/>
                <a:gd name="connsiteY39" fmla="*/ 130264 h 314325"/>
                <a:gd name="connsiteX40" fmla="*/ 73562 w 666750"/>
                <a:gd name="connsiteY40" fmla="*/ 128435 h 314325"/>
                <a:gd name="connsiteX41" fmla="*/ 73095 w 666750"/>
                <a:gd name="connsiteY41" fmla="*/ 126530 h 314325"/>
                <a:gd name="connsiteX42" fmla="*/ 74124 w 666750"/>
                <a:gd name="connsiteY42" fmla="*/ 125349 h 314325"/>
                <a:gd name="connsiteX43" fmla="*/ 77010 w 666750"/>
                <a:gd name="connsiteY43" fmla="*/ 125339 h 314325"/>
                <a:gd name="connsiteX44" fmla="*/ 83829 w 666750"/>
                <a:gd name="connsiteY44" fmla="*/ 128759 h 314325"/>
                <a:gd name="connsiteX45" fmla="*/ 70618 w 666750"/>
                <a:gd name="connsiteY45" fmla="*/ 126302 h 314325"/>
                <a:gd name="connsiteX46" fmla="*/ 67875 w 666750"/>
                <a:gd name="connsiteY46" fmla="*/ 126387 h 314325"/>
                <a:gd name="connsiteX47" fmla="*/ 65256 w 666750"/>
                <a:gd name="connsiteY47" fmla="*/ 123797 h 314325"/>
                <a:gd name="connsiteX48" fmla="*/ 69114 w 666750"/>
                <a:gd name="connsiteY48" fmla="*/ 122434 h 314325"/>
                <a:gd name="connsiteX49" fmla="*/ 70247 w 666750"/>
                <a:gd name="connsiteY49" fmla="*/ 123263 h 314325"/>
                <a:gd name="connsiteX50" fmla="*/ 71085 w 666750"/>
                <a:gd name="connsiteY50" fmla="*/ 124206 h 314325"/>
                <a:gd name="connsiteX51" fmla="*/ 71581 w 666750"/>
                <a:gd name="connsiteY51" fmla="*/ 125416 h 314325"/>
                <a:gd name="connsiteX52" fmla="*/ 70618 w 666750"/>
                <a:gd name="connsiteY52" fmla="*/ 126302 h 314325"/>
                <a:gd name="connsiteX53" fmla="*/ 93688 w 666750"/>
                <a:gd name="connsiteY53" fmla="*/ 125254 h 314325"/>
                <a:gd name="connsiteX54" fmla="*/ 92421 w 666750"/>
                <a:gd name="connsiteY54" fmla="*/ 125664 h 314325"/>
                <a:gd name="connsiteX55" fmla="*/ 85297 w 666750"/>
                <a:gd name="connsiteY55" fmla="*/ 123044 h 314325"/>
                <a:gd name="connsiteX56" fmla="*/ 82753 w 666750"/>
                <a:gd name="connsiteY56" fmla="*/ 121853 h 314325"/>
                <a:gd name="connsiteX57" fmla="*/ 79458 w 666750"/>
                <a:gd name="connsiteY57" fmla="*/ 118834 h 314325"/>
                <a:gd name="connsiteX58" fmla="*/ 88763 w 666750"/>
                <a:gd name="connsiteY58" fmla="*/ 122501 h 314325"/>
                <a:gd name="connsiteX59" fmla="*/ 93688 w 666750"/>
                <a:gd name="connsiteY59" fmla="*/ 125254 h 314325"/>
                <a:gd name="connsiteX60" fmla="*/ 112481 w 666750"/>
                <a:gd name="connsiteY60" fmla="*/ 122263 h 314325"/>
                <a:gd name="connsiteX61" fmla="*/ 111948 w 666750"/>
                <a:gd name="connsiteY61" fmla="*/ 122587 h 314325"/>
                <a:gd name="connsiteX62" fmla="*/ 106394 w 666750"/>
                <a:gd name="connsiteY62" fmla="*/ 121663 h 314325"/>
                <a:gd name="connsiteX63" fmla="*/ 104813 w 666750"/>
                <a:gd name="connsiteY63" fmla="*/ 120415 h 314325"/>
                <a:gd name="connsiteX64" fmla="*/ 104175 w 666750"/>
                <a:gd name="connsiteY64" fmla="*/ 118091 h 314325"/>
                <a:gd name="connsiteX65" fmla="*/ 105108 w 666750"/>
                <a:gd name="connsiteY65" fmla="*/ 117300 h 314325"/>
                <a:gd name="connsiteX66" fmla="*/ 107547 w 666750"/>
                <a:gd name="connsiteY66" fmla="*/ 116834 h 314325"/>
                <a:gd name="connsiteX67" fmla="*/ 111090 w 666750"/>
                <a:gd name="connsiteY67" fmla="*/ 117272 h 314325"/>
                <a:gd name="connsiteX68" fmla="*/ 113367 w 666750"/>
                <a:gd name="connsiteY68" fmla="*/ 118939 h 314325"/>
                <a:gd name="connsiteX69" fmla="*/ 113367 w 666750"/>
                <a:gd name="connsiteY69" fmla="*/ 121063 h 314325"/>
                <a:gd name="connsiteX70" fmla="*/ 112481 w 666750"/>
                <a:gd name="connsiteY70" fmla="*/ 122263 h 314325"/>
                <a:gd name="connsiteX71" fmla="*/ 3896 w 666750"/>
                <a:gd name="connsiteY71" fmla="*/ 96098 h 314325"/>
                <a:gd name="connsiteX72" fmla="*/ 2715 w 666750"/>
                <a:gd name="connsiteY72" fmla="*/ 97755 h 314325"/>
                <a:gd name="connsiteX73" fmla="*/ 676 w 666750"/>
                <a:gd name="connsiteY73" fmla="*/ 97165 h 314325"/>
                <a:gd name="connsiteX74" fmla="*/ 0 w 666750"/>
                <a:gd name="connsiteY74" fmla="*/ 96546 h 314325"/>
                <a:gd name="connsiteX75" fmla="*/ 591 w 666750"/>
                <a:gd name="connsiteY75" fmla="*/ 93002 h 314325"/>
                <a:gd name="connsiteX76" fmla="*/ 2219 w 666750"/>
                <a:gd name="connsiteY76" fmla="*/ 92173 h 314325"/>
                <a:gd name="connsiteX77" fmla="*/ 3858 w 666750"/>
                <a:gd name="connsiteY77" fmla="*/ 93602 h 314325"/>
                <a:gd name="connsiteX78" fmla="*/ 3896 w 666750"/>
                <a:gd name="connsiteY78" fmla="*/ 96098 h 314325"/>
                <a:gd name="connsiteX79" fmla="*/ 617763 w 666750"/>
                <a:gd name="connsiteY79" fmla="*/ 11440 h 314325"/>
                <a:gd name="connsiteX80" fmla="*/ 618325 w 666750"/>
                <a:gd name="connsiteY80" fmla="*/ 11725 h 314325"/>
                <a:gd name="connsiteX81" fmla="*/ 619878 w 666750"/>
                <a:gd name="connsiteY81" fmla="*/ 11649 h 314325"/>
                <a:gd name="connsiteX82" fmla="*/ 622640 w 666750"/>
                <a:gd name="connsiteY82" fmla="*/ 10297 h 314325"/>
                <a:gd name="connsiteX83" fmla="*/ 624516 w 666750"/>
                <a:gd name="connsiteY83" fmla="*/ 9163 h 314325"/>
                <a:gd name="connsiteX84" fmla="*/ 625173 w 666750"/>
                <a:gd name="connsiteY84" fmla="*/ 9630 h 314325"/>
                <a:gd name="connsiteX85" fmla="*/ 630612 w 666750"/>
                <a:gd name="connsiteY85" fmla="*/ 8992 h 314325"/>
                <a:gd name="connsiteX86" fmla="*/ 631898 w 666750"/>
                <a:gd name="connsiteY86" fmla="*/ 9506 h 314325"/>
                <a:gd name="connsiteX87" fmla="*/ 632755 w 666750"/>
                <a:gd name="connsiteY87" fmla="*/ 10087 h 314325"/>
                <a:gd name="connsiteX88" fmla="*/ 635432 w 666750"/>
                <a:gd name="connsiteY88" fmla="*/ 10868 h 314325"/>
                <a:gd name="connsiteX89" fmla="*/ 638347 w 666750"/>
                <a:gd name="connsiteY89" fmla="*/ 10954 h 314325"/>
                <a:gd name="connsiteX90" fmla="*/ 641956 w 666750"/>
                <a:gd name="connsiteY90" fmla="*/ 9858 h 314325"/>
                <a:gd name="connsiteX91" fmla="*/ 643538 w 666750"/>
                <a:gd name="connsiteY91" fmla="*/ 8754 h 314325"/>
                <a:gd name="connsiteX92" fmla="*/ 643842 w 666750"/>
                <a:gd name="connsiteY92" fmla="*/ 7534 h 314325"/>
                <a:gd name="connsiteX93" fmla="*/ 643919 w 666750"/>
                <a:gd name="connsiteY93" fmla="*/ 6610 h 314325"/>
                <a:gd name="connsiteX94" fmla="*/ 644385 w 666750"/>
                <a:gd name="connsiteY94" fmla="*/ 6020 h 314325"/>
                <a:gd name="connsiteX95" fmla="*/ 645205 w 666750"/>
                <a:gd name="connsiteY95" fmla="*/ 5687 h 314325"/>
                <a:gd name="connsiteX96" fmla="*/ 646491 w 666750"/>
                <a:gd name="connsiteY96" fmla="*/ 6287 h 314325"/>
                <a:gd name="connsiteX97" fmla="*/ 648329 w 666750"/>
                <a:gd name="connsiteY97" fmla="*/ 6772 h 314325"/>
                <a:gd name="connsiteX98" fmla="*/ 652739 w 666750"/>
                <a:gd name="connsiteY98" fmla="*/ 6972 h 314325"/>
                <a:gd name="connsiteX99" fmla="*/ 653605 w 666750"/>
                <a:gd name="connsiteY99" fmla="*/ 6296 h 314325"/>
                <a:gd name="connsiteX100" fmla="*/ 655101 w 666750"/>
                <a:gd name="connsiteY100" fmla="*/ 6496 h 314325"/>
                <a:gd name="connsiteX101" fmla="*/ 657073 w 666750"/>
                <a:gd name="connsiteY101" fmla="*/ 7353 h 314325"/>
                <a:gd name="connsiteX102" fmla="*/ 659349 w 666750"/>
                <a:gd name="connsiteY102" fmla="*/ 7077 h 314325"/>
                <a:gd name="connsiteX103" fmla="*/ 660502 w 666750"/>
                <a:gd name="connsiteY103" fmla="*/ 8125 h 314325"/>
                <a:gd name="connsiteX104" fmla="*/ 660978 w 666750"/>
                <a:gd name="connsiteY104" fmla="*/ 9516 h 314325"/>
                <a:gd name="connsiteX105" fmla="*/ 661111 w 666750"/>
                <a:gd name="connsiteY105" fmla="*/ 12535 h 314325"/>
                <a:gd name="connsiteX106" fmla="*/ 660940 w 666750"/>
                <a:gd name="connsiteY106" fmla="*/ 15583 h 314325"/>
                <a:gd name="connsiteX107" fmla="*/ 661388 w 666750"/>
                <a:gd name="connsiteY107" fmla="*/ 16707 h 314325"/>
                <a:gd name="connsiteX108" fmla="*/ 662930 w 666750"/>
                <a:gd name="connsiteY108" fmla="*/ 17002 h 314325"/>
                <a:gd name="connsiteX109" fmla="*/ 665417 w 666750"/>
                <a:gd name="connsiteY109" fmla="*/ 16964 h 314325"/>
                <a:gd name="connsiteX110" fmla="*/ 667655 w 666750"/>
                <a:gd name="connsiteY110" fmla="*/ 17783 h 314325"/>
                <a:gd name="connsiteX111" fmla="*/ 669389 w 666750"/>
                <a:gd name="connsiteY111" fmla="*/ 19222 h 314325"/>
                <a:gd name="connsiteX112" fmla="*/ 669960 w 666750"/>
                <a:gd name="connsiteY112" fmla="*/ 20688 h 314325"/>
                <a:gd name="connsiteX113" fmla="*/ 670208 w 666750"/>
                <a:gd name="connsiteY113" fmla="*/ 21698 h 314325"/>
                <a:gd name="connsiteX114" fmla="*/ 669360 w 666750"/>
                <a:gd name="connsiteY114" fmla="*/ 22270 h 314325"/>
                <a:gd name="connsiteX115" fmla="*/ 668160 w 666750"/>
                <a:gd name="connsiteY115" fmla="*/ 24441 h 314325"/>
                <a:gd name="connsiteX116" fmla="*/ 665112 w 666750"/>
                <a:gd name="connsiteY116" fmla="*/ 27270 h 314325"/>
                <a:gd name="connsiteX117" fmla="*/ 660759 w 666750"/>
                <a:gd name="connsiteY117" fmla="*/ 29813 h 314325"/>
                <a:gd name="connsiteX118" fmla="*/ 657435 w 666750"/>
                <a:gd name="connsiteY118" fmla="*/ 32976 h 314325"/>
                <a:gd name="connsiteX119" fmla="*/ 655149 w 666750"/>
                <a:gd name="connsiteY119" fmla="*/ 36747 h 314325"/>
                <a:gd name="connsiteX120" fmla="*/ 652282 w 666750"/>
                <a:gd name="connsiteY120" fmla="*/ 38348 h 314325"/>
                <a:gd name="connsiteX121" fmla="*/ 651405 w 666750"/>
                <a:gd name="connsiteY121" fmla="*/ 39205 h 314325"/>
                <a:gd name="connsiteX122" fmla="*/ 651062 w 666750"/>
                <a:gd name="connsiteY122" fmla="*/ 40224 h 314325"/>
                <a:gd name="connsiteX123" fmla="*/ 652958 w 666750"/>
                <a:gd name="connsiteY123" fmla="*/ 44834 h 314325"/>
                <a:gd name="connsiteX124" fmla="*/ 653539 w 666750"/>
                <a:gd name="connsiteY124" fmla="*/ 48387 h 314325"/>
                <a:gd name="connsiteX125" fmla="*/ 654006 w 666750"/>
                <a:gd name="connsiteY125" fmla="*/ 52731 h 314325"/>
                <a:gd name="connsiteX126" fmla="*/ 653701 w 666750"/>
                <a:gd name="connsiteY126" fmla="*/ 53950 h 314325"/>
                <a:gd name="connsiteX127" fmla="*/ 653539 w 666750"/>
                <a:gd name="connsiteY127" fmla="*/ 58712 h 314325"/>
                <a:gd name="connsiteX128" fmla="*/ 653101 w 666750"/>
                <a:gd name="connsiteY128" fmla="*/ 60103 h 314325"/>
                <a:gd name="connsiteX129" fmla="*/ 653215 w 666750"/>
                <a:gd name="connsiteY129" fmla="*/ 61236 h 314325"/>
                <a:gd name="connsiteX130" fmla="*/ 653910 w 666750"/>
                <a:gd name="connsiteY130" fmla="*/ 62446 h 314325"/>
                <a:gd name="connsiteX131" fmla="*/ 654225 w 666750"/>
                <a:gd name="connsiteY131" fmla="*/ 63608 h 314325"/>
                <a:gd name="connsiteX132" fmla="*/ 652920 w 666750"/>
                <a:gd name="connsiteY132" fmla="*/ 65084 h 314325"/>
                <a:gd name="connsiteX133" fmla="*/ 650529 w 666750"/>
                <a:gd name="connsiteY133" fmla="*/ 66799 h 314325"/>
                <a:gd name="connsiteX134" fmla="*/ 648758 w 666750"/>
                <a:gd name="connsiteY134" fmla="*/ 68304 h 314325"/>
                <a:gd name="connsiteX135" fmla="*/ 648281 w 666750"/>
                <a:gd name="connsiteY135" fmla="*/ 69713 h 314325"/>
                <a:gd name="connsiteX136" fmla="*/ 648415 w 666750"/>
                <a:gd name="connsiteY136" fmla="*/ 70590 h 314325"/>
                <a:gd name="connsiteX137" fmla="*/ 651396 w 666750"/>
                <a:gd name="connsiteY137" fmla="*/ 73571 h 314325"/>
                <a:gd name="connsiteX138" fmla="*/ 651939 w 666750"/>
                <a:gd name="connsiteY138" fmla="*/ 74790 h 314325"/>
                <a:gd name="connsiteX139" fmla="*/ 651539 w 666750"/>
                <a:gd name="connsiteY139" fmla="*/ 77734 h 314325"/>
                <a:gd name="connsiteX140" fmla="*/ 649824 w 666750"/>
                <a:gd name="connsiteY140" fmla="*/ 82544 h 314325"/>
                <a:gd name="connsiteX141" fmla="*/ 648186 w 666750"/>
                <a:gd name="connsiteY141" fmla="*/ 85468 h 314325"/>
                <a:gd name="connsiteX142" fmla="*/ 647900 w 666750"/>
                <a:gd name="connsiteY142" fmla="*/ 85754 h 314325"/>
                <a:gd name="connsiteX143" fmla="*/ 646024 w 666750"/>
                <a:gd name="connsiteY143" fmla="*/ 86582 h 314325"/>
                <a:gd name="connsiteX144" fmla="*/ 637032 w 666750"/>
                <a:gd name="connsiteY144" fmla="*/ 86611 h 314325"/>
                <a:gd name="connsiteX145" fmla="*/ 634851 w 666750"/>
                <a:gd name="connsiteY145" fmla="*/ 87268 h 314325"/>
                <a:gd name="connsiteX146" fmla="*/ 635156 w 666750"/>
                <a:gd name="connsiteY146" fmla="*/ 87859 h 314325"/>
                <a:gd name="connsiteX147" fmla="*/ 637270 w 666750"/>
                <a:gd name="connsiteY147" fmla="*/ 91612 h 314325"/>
                <a:gd name="connsiteX148" fmla="*/ 639471 w 666750"/>
                <a:gd name="connsiteY148" fmla="*/ 93602 h 314325"/>
                <a:gd name="connsiteX149" fmla="*/ 640204 w 666750"/>
                <a:gd name="connsiteY149" fmla="*/ 94059 h 314325"/>
                <a:gd name="connsiteX150" fmla="*/ 640995 w 666750"/>
                <a:gd name="connsiteY150" fmla="*/ 98431 h 314325"/>
                <a:gd name="connsiteX151" fmla="*/ 644567 w 666750"/>
                <a:gd name="connsiteY151" fmla="*/ 105404 h 314325"/>
                <a:gd name="connsiteX152" fmla="*/ 648024 w 666750"/>
                <a:gd name="connsiteY152" fmla="*/ 106366 h 314325"/>
                <a:gd name="connsiteX153" fmla="*/ 649224 w 666750"/>
                <a:gd name="connsiteY153" fmla="*/ 108109 h 314325"/>
                <a:gd name="connsiteX154" fmla="*/ 649005 w 666750"/>
                <a:gd name="connsiteY154" fmla="*/ 110547 h 314325"/>
                <a:gd name="connsiteX155" fmla="*/ 647938 w 666750"/>
                <a:gd name="connsiteY155" fmla="*/ 113224 h 314325"/>
                <a:gd name="connsiteX156" fmla="*/ 645814 w 666750"/>
                <a:gd name="connsiteY156" fmla="*/ 115967 h 314325"/>
                <a:gd name="connsiteX157" fmla="*/ 643290 w 666750"/>
                <a:gd name="connsiteY157" fmla="*/ 117891 h 314325"/>
                <a:gd name="connsiteX158" fmla="*/ 641642 w 666750"/>
                <a:gd name="connsiteY158" fmla="*/ 119805 h 314325"/>
                <a:gd name="connsiteX159" fmla="*/ 641509 w 666750"/>
                <a:gd name="connsiteY159" fmla="*/ 122025 h 314325"/>
                <a:gd name="connsiteX160" fmla="*/ 640985 w 666750"/>
                <a:gd name="connsiteY160" fmla="*/ 124835 h 314325"/>
                <a:gd name="connsiteX161" fmla="*/ 640194 w 666750"/>
                <a:gd name="connsiteY161" fmla="*/ 127054 h 314325"/>
                <a:gd name="connsiteX162" fmla="*/ 639994 w 666750"/>
                <a:gd name="connsiteY162" fmla="*/ 128549 h 314325"/>
                <a:gd name="connsiteX163" fmla="*/ 646319 w 666750"/>
                <a:gd name="connsiteY163" fmla="*/ 137932 h 314325"/>
                <a:gd name="connsiteX164" fmla="*/ 649843 w 666750"/>
                <a:gd name="connsiteY164" fmla="*/ 137474 h 314325"/>
                <a:gd name="connsiteX165" fmla="*/ 650300 w 666750"/>
                <a:gd name="connsiteY165" fmla="*/ 137694 h 314325"/>
                <a:gd name="connsiteX166" fmla="*/ 649672 w 666750"/>
                <a:gd name="connsiteY166" fmla="*/ 139922 h 314325"/>
                <a:gd name="connsiteX167" fmla="*/ 648557 w 666750"/>
                <a:gd name="connsiteY167" fmla="*/ 142532 h 314325"/>
                <a:gd name="connsiteX168" fmla="*/ 647224 w 666750"/>
                <a:gd name="connsiteY168" fmla="*/ 143028 h 314325"/>
                <a:gd name="connsiteX169" fmla="*/ 644204 w 666750"/>
                <a:gd name="connsiteY169" fmla="*/ 143828 h 314325"/>
                <a:gd name="connsiteX170" fmla="*/ 641347 w 666750"/>
                <a:gd name="connsiteY170" fmla="*/ 147199 h 314325"/>
                <a:gd name="connsiteX171" fmla="*/ 639032 w 666750"/>
                <a:gd name="connsiteY171" fmla="*/ 151247 h 314325"/>
                <a:gd name="connsiteX172" fmla="*/ 637289 w 666750"/>
                <a:gd name="connsiteY172" fmla="*/ 153210 h 314325"/>
                <a:gd name="connsiteX173" fmla="*/ 635699 w 666750"/>
                <a:gd name="connsiteY173" fmla="*/ 158010 h 314325"/>
                <a:gd name="connsiteX174" fmla="*/ 635899 w 666750"/>
                <a:gd name="connsiteY174" fmla="*/ 160087 h 314325"/>
                <a:gd name="connsiteX175" fmla="*/ 636670 w 666750"/>
                <a:gd name="connsiteY175" fmla="*/ 163287 h 314325"/>
                <a:gd name="connsiteX176" fmla="*/ 638299 w 666750"/>
                <a:gd name="connsiteY176" fmla="*/ 171612 h 314325"/>
                <a:gd name="connsiteX177" fmla="*/ 635956 w 666750"/>
                <a:gd name="connsiteY177" fmla="*/ 171983 h 314325"/>
                <a:gd name="connsiteX178" fmla="*/ 626850 w 666750"/>
                <a:gd name="connsiteY178" fmla="*/ 177403 h 314325"/>
                <a:gd name="connsiteX179" fmla="*/ 624031 w 666750"/>
                <a:gd name="connsiteY179" fmla="*/ 177413 h 314325"/>
                <a:gd name="connsiteX180" fmla="*/ 618763 w 666750"/>
                <a:gd name="connsiteY180" fmla="*/ 175031 h 314325"/>
                <a:gd name="connsiteX181" fmla="*/ 609467 w 666750"/>
                <a:gd name="connsiteY181" fmla="*/ 174260 h 314325"/>
                <a:gd name="connsiteX182" fmla="*/ 606438 w 666750"/>
                <a:gd name="connsiteY182" fmla="*/ 173546 h 314325"/>
                <a:gd name="connsiteX183" fmla="*/ 602656 w 666750"/>
                <a:gd name="connsiteY183" fmla="*/ 175108 h 314325"/>
                <a:gd name="connsiteX184" fmla="*/ 599732 w 666750"/>
                <a:gd name="connsiteY184" fmla="*/ 175070 h 314325"/>
                <a:gd name="connsiteX185" fmla="*/ 597408 w 666750"/>
                <a:gd name="connsiteY185" fmla="*/ 177060 h 314325"/>
                <a:gd name="connsiteX186" fmla="*/ 595741 w 666750"/>
                <a:gd name="connsiteY186" fmla="*/ 176517 h 314325"/>
                <a:gd name="connsiteX187" fmla="*/ 597656 w 666750"/>
                <a:gd name="connsiteY187" fmla="*/ 172050 h 314325"/>
                <a:gd name="connsiteX188" fmla="*/ 600656 w 666750"/>
                <a:gd name="connsiteY188" fmla="*/ 163192 h 314325"/>
                <a:gd name="connsiteX189" fmla="*/ 600532 w 666750"/>
                <a:gd name="connsiteY189" fmla="*/ 157772 h 314325"/>
                <a:gd name="connsiteX190" fmla="*/ 601247 w 666750"/>
                <a:gd name="connsiteY190" fmla="*/ 153048 h 314325"/>
                <a:gd name="connsiteX191" fmla="*/ 600428 w 666750"/>
                <a:gd name="connsiteY191" fmla="*/ 148362 h 314325"/>
                <a:gd name="connsiteX192" fmla="*/ 598922 w 666750"/>
                <a:gd name="connsiteY192" fmla="*/ 145428 h 314325"/>
                <a:gd name="connsiteX193" fmla="*/ 600970 w 666750"/>
                <a:gd name="connsiteY193" fmla="*/ 137817 h 314325"/>
                <a:gd name="connsiteX194" fmla="*/ 600742 w 666750"/>
                <a:gd name="connsiteY194" fmla="*/ 133883 h 314325"/>
                <a:gd name="connsiteX195" fmla="*/ 598866 w 666750"/>
                <a:gd name="connsiteY195" fmla="*/ 128892 h 314325"/>
                <a:gd name="connsiteX196" fmla="*/ 604552 w 666750"/>
                <a:gd name="connsiteY196" fmla="*/ 129654 h 314325"/>
                <a:gd name="connsiteX197" fmla="*/ 602790 w 666750"/>
                <a:gd name="connsiteY197" fmla="*/ 127673 h 314325"/>
                <a:gd name="connsiteX198" fmla="*/ 601056 w 666750"/>
                <a:gd name="connsiteY198" fmla="*/ 126464 h 314325"/>
                <a:gd name="connsiteX199" fmla="*/ 599380 w 666750"/>
                <a:gd name="connsiteY199" fmla="*/ 126740 h 314325"/>
                <a:gd name="connsiteX200" fmla="*/ 597961 w 666750"/>
                <a:gd name="connsiteY200" fmla="*/ 126663 h 314325"/>
                <a:gd name="connsiteX201" fmla="*/ 593122 w 666750"/>
                <a:gd name="connsiteY201" fmla="*/ 128597 h 314325"/>
                <a:gd name="connsiteX202" fmla="*/ 590693 w 666750"/>
                <a:gd name="connsiteY202" fmla="*/ 129178 h 314325"/>
                <a:gd name="connsiteX203" fmla="*/ 589988 w 666750"/>
                <a:gd name="connsiteY203" fmla="*/ 128835 h 314325"/>
                <a:gd name="connsiteX204" fmla="*/ 590255 w 666750"/>
                <a:gd name="connsiteY204" fmla="*/ 125749 h 314325"/>
                <a:gd name="connsiteX205" fmla="*/ 588998 w 666750"/>
                <a:gd name="connsiteY205" fmla="*/ 121739 h 314325"/>
                <a:gd name="connsiteX206" fmla="*/ 590941 w 666750"/>
                <a:gd name="connsiteY206" fmla="*/ 120682 h 314325"/>
                <a:gd name="connsiteX207" fmla="*/ 593198 w 666750"/>
                <a:gd name="connsiteY207" fmla="*/ 120377 h 314325"/>
                <a:gd name="connsiteX208" fmla="*/ 595122 w 666750"/>
                <a:gd name="connsiteY208" fmla="*/ 118663 h 314325"/>
                <a:gd name="connsiteX209" fmla="*/ 596313 w 666750"/>
                <a:gd name="connsiteY209" fmla="*/ 116748 h 314325"/>
                <a:gd name="connsiteX210" fmla="*/ 595684 w 666750"/>
                <a:gd name="connsiteY210" fmla="*/ 113329 h 314325"/>
                <a:gd name="connsiteX211" fmla="*/ 597351 w 666750"/>
                <a:gd name="connsiteY211" fmla="*/ 110080 h 314325"/>
                <a:gd name="connsiteX212" fmla="*/ 601266 w 666750"/>
                <a:gd name="connsiteY212" fmla="*/ 107328 h 314325"/>
                <a:gd name="connsiteX213" fmla="*/ 599237 w 666750"/>
                <a:gd name="connsiteY213" fmla="*/ 107747 h 314325"/>
                <a:gd name="connsiteX214" fmla="*/ 596913 w 666750"/>
                <a:gd name="connsiteY214" fmla="*/ 109461 h 314325"/>
                <a:gd name="connsiteX215" fmla="*/ 593255 w 666750"/>
                <a:gd name="connsiteY215" fmla="*/ 115672 h 314325"/>
                <a:gd name="connsiteX216" fmla="*/ 592064 w 666750"/>
                <a:gd name="connsiteY216" fmla="*/ 118815 h 314325"/>
                <a:gd name="connsiteX217" fmla="*/ 588950 w 666750"/>
                <a:gd name="connsiteY217" fmla="*/ 119834 h 314325"/>
                <a:gd name="connsiteX218" fmla="*/ 586159 w 666750"/>
                <a:gd name="connsiteY218" fmla="*/ 120339 h 314325"/>
                <a:gd name="connsiteX219" fmla="*/ 584730 w 666750"/>
                <a:gd name="connsiteY219" fmla="*/ 120005 h 314325"/>
                <a:gd name="connsiteX220" fmla="*/ 583016 w 666750"/>
                <a:gd name="connsiteY220" fmla="*/ 119215 h 314325"/>
                <a:gd name="connsiteX221" fmla="*/ 582863 w 666750"/>
                <a:gd name="connsiteY221" fmla="*/ 116900 h 314325"/>
                <a:gd name="connsiteX222" fmla="*/ 582997 w 666750"/>
                <a:gd name="connsiteY222" fmla="*/ 115053 h 314325"/>
                <a:gd name="connsiteX223" fmla="*/ 584159 w 666750"/>
                <a:gd name="connsiteY223" fmla="*/ 111376 h 314325"/>
                <a:gd name="connsiteX224" fmla="*/ 584616 w 666750"/>
                <a:gd name="connsiteY224" fmla="*/ 106175 h 314325"/>
                <a:gd name="connsiteX225" fmla="*/ 586264 w 666750"/>
                <a:gd name="connsiteY225" fmla="*/ 101508 h 314325"/>
                <a:gd name="connsiteX226" fmla="*/ 586140 w 666750"/>
                <a:gd name="connsiteY226" fmla="*/ 100260 h 314325"/>
                <a:gd name="connsiteX227" fmla="*/ 585673 w 666750"/>
                <a:gd name="connsiteY227" fmla="*/ 98403 h 314325"/>
                <a:gd name="connsiteX228" fmla="*/ 587140 w 666750"/>
                <a:gd name="connsiteY228" fmla="*/ 96584 h 314325"/>
                <a:gd name="connsiteX229" fmla="*/ 588959 w 666750"/>
                <a:gd name="connsiteY229" fmla="*/ 95383 h 314325"/>
                <a:gd name="connsiteX230" fmla="*/ 591722 w 666750"/>
                <a:gd name="connsiteY230" fmla="*/ 91364 h 314325"/>
                <a:gd name="connsiteX231" fmla="*/ 595579 w 666750"/>
                <a:gd name="connsiteY231" fmla="*/ 81753 h 314325"/>
                <a:gd name="connsiteX232" fmla="*/ 600027 w 666750"/>
                <a:gd name="connsiteY232" fmla="*/ 71495 h 314325"/>
                <a:gd name="connsiteX233" fmla="*/ 599665 w 666750"/>
                <a:gd name="connsiteY233" fmla="*/ 70238 h 314325"/>
                <a:gd name="connsiteX234" fmla="*/ 598722 w 666750"/>
                <a:gd name="connsiteY234" fmla="*/ 69266 h 314325"/>
                <a:gd name="connsiteX235" fmla="*/ 599104 w 666750"/>
                <a:gd name="connsiteY235" fmla="*/ 66485 h 314325"/>
                <a:gd name="connsiteX236" fmla="*/ 601780 w 666750"/>
                <a:gd name="connsiteY236" fmla="*/ 54359 h 314325"/>
                <a:gd name="connsiteX237" fmla="*/ 602866 w 666750"/>
                <a:gd name="connsiteY237" fmla="*/ 52769 h 314325"/>
                <a:gd name="connsiteX238" fmla="*/ 604123 w 666750"/>
                <a:gd name="connsiteY238" fmla="*/ 49197 h 314325"/>
                <a:gd name="connsiteX239" fmla="*/ 604409 w 666750"/>
                <a:gd name="connsiteY239" fmla="*/ 43425 h 314325"/>
                <a:gd name="connsiteX240" fmla="*/ 604904 w 666750"/>
                <a:gd name="connsiteY240" fmla="*/ 39443 h 314325"/>
                <a:gd name="connsiteX241" fmla="*/ 604790 w 666750"/>
                <a:gd name="connsiteY241" fmla="*/ 37443 h 314325"/>
                <a:gd name="connsiteX242" fmla="*/ 604390 w 666750"/>
                <a:gd name="connsiteY242" fmla="*/ 35033 h 314325"/>
                <a:gd name="connsiteX243" fmla="*/ 602685 w 666750"/>
                <a:gd name="connsiteY243" fmla="*/ 30423 h 314325"/>
                <a:gd name="connsiteX244" fmla="*/ 600894 w 666750"/>
                <a:gd name="connsiteY244" fmla="*/ 20650 h 314325"/>
                <a:gd name="connsiteX245" fmla="*/ 600751 w 666750"/>
                <a:gd name="connsiteY245" fmla="*/ 17374 h 314325"/>
                <a:gd name="connsiteX246" fmla="*/ 602228 w 666750"/>
                <a:gd name="connsiteY246" fmla="*/ 15716 h 314325"/>
                <a:gd name="connsiteX247" fmla="*/ 599799 w 666750"/>
                <a:gd name="connsiteY247" fmla="*/ 15478 h 314325"/>
                <a:gd name="connsiteX248" fmla="*/ 598694 w 666750"/>
                <a:gd name="connsiteY248" fmla="*/ 13354 h 314325"/>
                <a:gd name="connsiteX249" fmla="*/ 598942 w 666750"/>
                <a:gd name="connsiteY249" fmla="*/ 10944 h 314325"/>
                <a:gd name="connsiteX250" fmla="*/ 601647 w 666750"/>
                <a:gd name="connsiteY250" fmla="*/ 7049 h 314325"/>
                <a:gd name="connsiteX251" fmla="*/ 604171 w 666750"/>
                <a:gd name="connsiteY251" fmla="*/ 4629 h 314325"/>
                <a:gd name="connsiteX252" fmla="*/ 606666 w 666750"/>
                <a:gd name="connsiteY252" fmla="*/ 3048 h 314325"/>
                <a:gd name="connsiteX253" fmla="*/ 608048 w 666750"/>
                <a:gd name="connsiteY253" fmla="*/ 2448 h 314325"/>
                <a:gd name="connsiteX254" fmla="*/ 613810 w 666750"/>
                <a:gd name="connsiteY254" fmla="*/ 800 h 314325"/>
                <a:gd name="connsiteX255" fmla="*/ 615325 w 666750"/>
                <a:gd name="connsiteY255" fmla="*/ 0 h 314325"/>
                <a:gd name="connsiteX256" fmla="*/ 616744 w 666750"/>
                <a:gd name="connsiteY256" fmla="*/ 133 h 314325"/>
                <a:gd name="connsiteX257" fmla="*/ 616982 w 666750"/>
                <a:gd name="connsiteY257" fmla="*/ 924 h 314325"/>
                <a:gd name="connsiteX258" fmla="*/ 617801 w 666750"/>
                <a:gd name="connsiteY258" fmla="*/ 2448 h 314325"/>
                <a:gd name="connsiteX259" fmla="*/ 618715 w 666750"/>
                <a:gd name="connsiteY259" fmla="*/ 3505 h 314325"/>
                <a:gd name="connsiteX260" fmla="*/ 618963 w 666750"/>
                <a:gd name="connsiteY260" fmla="*/ 4286 h 314325"/>
                <a:gd name="connsiteX261" fmla="*/ 616734 w 666750"/>
                <a:gd name="connsiteY261" fmla="*/ 7553 h 314325"/>
                <a:gd name="connsiteX262" fmla="*/ 616430 w 666750"/>
                <a:gd name="connsiteY262" fmla="*/ 8668 h 314325"/>
                <a:gd name="connsiteX263" fmla="*/ 617592 w 666750"/>
                <a:gd name="connsiteY263" fmla="*/ 10773 h 314325"/>
                <a:gd name="connsiteX264" fmla="*/ 617763 w 666750"/>
                <a:gd name="connsiteY264" fmla="*/ 1144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666750" h="314325">
                  <a:moveTo>
                    <a:pt x="376714" y="311811"/>
                  </a:moveTo>
                  <a:lnTo>
                    <a:pt x="380362" y="313477"/>
                  </a:lnTo>
                  <a:lnTo>
                    <a:pt x="383715" y="312677"/>
                  </a:lnTo>
                  <a:lnTo>
                    <a:pt x="387868" y="314820"/>
                  </a:lnTo>
                  <a:lnTo>
                    <a:pt x="390030" y="315316"/>
                  </a:lnTo>
                  <a:lnTo>
                    <a:pt x="388106" y="316849"/>
                  </a:lnTo>
                  <a:lnTo>
                    <a:pt x="386172" y="318792"/>
                  </a:lnTo>
                  <a:lnTo>
                    <a:pt x="381343" y="318335"/>
                  </a:lnTo>
                  <a:lnTo>
                    <a:pt x="377257" y="316468"/>
                  </a:lnTo>
                  <a:lnTo>
                    <a:pt x="375790" y="315049"/>
                  </a:lnTo>
                  <a:lnTo>
                    <a:pt x="375390" y="313773"/>
                  </a:lnTo>
                  <a:lnTo>
                    <a:pt x="376714" y="311811"/>
                  </a:lnTo>
                  <a:close/>
                  <a:moveTo>
                    <a:pt x="167221" y="178984"/>
                  </a:moveTo>
                  <a:lnTo>
                    <a:pt x="167107" y="179594"/>
                  </a:lnTo>
                  <a:lnTo>
                    <a:pt x="165592" y="179356"/>
                  </a:lnTo>
                  <a:lnTo>
                    <a:pt x="163678" y="179537"/>
                  </a:lnTo>
                  <a:lnTo>
                    <a:pt x="162649" y="177765"/>
                  </a:lnTo>
                  <a:lnTo>
                    <a:pt x="163582" y="177032"/>
                  </a:lnTo>
                  <a:lnTo>
                    <a:pt x="165735" y="176851"/>
                  </a:lnTo>
                  <a:lnTo>
                    <a:pt x="166764" y="177641"/>
                  </a:lnTo>
                  <a:lnTo>
                    <a:pt x="167221" y="178984"/>
                  </a:lnTo>
                  <a:close/>
                  <a:moveTo>
                    <a:pt x="150609" y="149466"/>
                  </a:moveTo>
                  <a:lnTo>
                    <a:pt x="152305" y="149695"/>
                  </a:lnTo>
                  <a:lnTo>
                    <a:pt x="160830" y="149200"/>
                  </a:lnTo>
                  <a:lnTo>
                    <a:pt x="163097" y="149562"/>
                  </a:lnTo>
                  <a:lnTo>
                    <a:pt x="162859" y="152038"/>
                  </a:lnTo>
                  <a:lnTo>
                    <a:pt x="161249" y="153029"/>
                  </a:lnTo>
                  <a:lnTo>
                    <a:pt x="156229" y="153696"/>
                  </a:lnTo>
                  <a:lnTo>
                    <a:pt x="148333" y="152095"/>
                  </a:lnTo>
                  <a:lnTo>
                    <a:pt x="145685" y="149962"/>
                  </a:lnTo>
                  <a:lnTo>
                    <a:pt x="145304" y="148400"/>
                  </a:lnTo>
                  <a:lnTo>
                    <a:pt x="145352" y="147666"/>
                  </a:lnTo>
                  <a:lnTo>
                    <a:pt x="147018" y="147085"/>
                  </a:lnTo>
                  <a:lnTo>
                    <a:pt x="150609" y="149466"/>
                  </a:lnTo>
                  <a:close/>
                  <a:moveTo>
                    <a:pt x="83829" y="128759"/>
                  </a:moveTo>
                  <a:lnTo>
                    <a:pt x="86030" y="130121"/>
                  </a:lnTo>
                  <a:lnTo>
                    <a:pt x="82687" y="130416"/>
                  </a:lnTo>
                  <a:lnTo>
                    <a:pt x="81582" y="131083"/>
                  </a:lnTo>
                  <a:lnTo>
                    <a:pt x="78877" y="130121"/>
                  </a:lnTo>
                  <a:lnTo>
                    <a:pt x="75610" y="130264"/>
                  </a:lnTo>
                  <a:lnTo>
                    <a:pt x="73562" y="128435"/>
                  </a:lnTo>
                  <a:lnTo>
                    <a:pt x="73095" y="126530"/>
                  </a:lnTo>
                  <a:lnTo>
                    <a:pt x="74124" y="125349"/>
                  </a:lnTo>
                  <a:lnTo>
                    <a:pt x="77010" y="125339"/>
                  </a:lnTo>
                  <a:lnTo>
                    <a:pt x="83829" y="128759"/>
                  </a:lnTo>
                  <a:close/>
                  <a:moveTo>
                    <a:pt x="70618" y="126302"/>
                  </a:moveTo>
                  <a:lnTo>
                    <a:pt x="67875" y="126387"/>
                  </a:lnTo>
                  <a:lnTo>
                    <a:pt x="65256" y="123797"/>
                  </a:lnTo>
                  <a:lnTo>
                    <a:pt x="69114" y="122434"/>
                  </a:lnTo>
                  <a:lnTo>
                    <a:pt x="70247" y="123263"/>
                  </a:lnTo>
                  <a:lnTo>
                    <a:pt x="71085" y="124206"/>
                  </a:lnTo>
                  <a:lnTo>
                    <a:pt x="71581" y="125416"/>
                  </a:lnTo>
                  <a:lnTo>
                    <a:pt x="70618" y="126302"/>
                  </a:lnTo>
                  <a:close/>
                  <a:moveTo>
                    <a:pt x="93688" y="125254"/>
                  </a:moveTo>
                  <a:lnTo>
                    <a:pt x="92421" y="125664"/>
                  </a:lnTo>
                  <a:lnTo>
                    <a:pt x="85297" y="123044"/>
                  </a:lnTo>
                  <a:lnTo>
                    <a:pt x="82753" y="121853"/>
                  </a:lnTo>
                  <a:lnTo>
                    <a:pt x="79458" y="118834"/>
                  </a:lnTo>
                  <a:lnTo>
                    <a:pt x="88763" y="122501"/>
                  </a:lnTo>
                  <a:lnTo>
                    <a:pt x="93688" y="125254"/>
                  </a:lnTo>
                  <a:close/>
                  <a:moveTo>
                    <a:pt x="112481" y="122263"/>
                  </a:moveTo>
                  <a:lnTo>
                    <a:pt x="111948" y="122587"/>
                  </a:lnTo>
                  <a:lnTo>
                    <a:pt x="106394" y="121663"/>
                  </a:lnTo>
                  <a:lnTo>
                    <a:pt x="104813" y="120415"/>
                  </a:lnTo>
                  <a:lnTo>
                    <a:pt x="104175" y="118091"/>
                  </a:lnTo>
                  <a:lnTo>
                    <a:pt x="105108" y="117300"/>
                  </a:lnTo>
                  <a:lnTo>
                    <a:pt x="107547" y="116834"/>
                  </a:lnTo>
                  <a:lnTo>
                    <a:pt x="111090" y="117272"/>
                  </a:lnTo>
                  <a:lnTo>
                    <a:pt x="113367" y="118939"/>
                  </a:lnTo>
                  <a:lnTo>
                    <a:pt x="113367" y="121063"/>
                  </a:lnTo>
                  <a:lnTo>
                    <a:pt x="112481" y="122263"/>
                  </a:lnTo>
                  <a:close/>
                  <a:moveTo>
                    <a:pt x="3896" y="96098"/>
                  </a:moveTo>
                  <a:lnTo>
                    <a:pt x="2715" y="97755"/>
                  </a:lnTo>
                  <a:lnTo>
                    <a:pt x="676" y="97165"/>
                  </a:lnTo>
                  <a:lnTo>
                    <a:pt x="0" y="96546"/>
                  </a:lnTo>
                  <a:lnTo>
                    <a:pt x="591" y="93002"/>
                  </a:lnTo>
                  <a:lnTo>
                    <a:pt x="2219" y="92173"/>
                  </a:lnTo>
                  <a:lnTo>
                    <a:pt x="3858" y="93602"/>
                  </a:lnTo>
                  <a:lnTo>
                    <a:pt x="3896" y="96098"/>
                  </a:lnTo>
                  <a:close/>
                  <a:moveTo>
                    <a:pt x="617763" y="11440"/>
                  </a:moveTo>
                  <a:lnTo>
                    <a:pt x="618325" y="11725"/>
                  </a:lnTo>
                  <a:lnTo>
                    <a:pt x="619878" y="11649"/>
                  </a:lnTo>
                  <a:lnTo>
                    <a:pt x="622640" y="10297"/>
                  </a:lnTo>
                  <a:lnTo>
                    <a:pt x="624516" y="9163"/>
                  </a:lnTo>
                  <a:lnTo>
                    <a:pt x="625173" y="9630"/>
                  </a:lnTo>
                  <a:lnTo>
                    <a:pt x="630612" y="8992"/>
                  </a:lnTo>
                  <a:lnTo>
                    <a:pt x="631898" y="9506"/>
                  </a:lnTo>
                  <a:lnTo>
                    <a:pt x="632755" y="10087"/>
                  </a:lnTo>
                  <a:lnTo>
                    <a:pt x="635432" y="10868"/>
                  </a:lnTo>
                  <a:lnTo>
                    <a:pt x="638347" y="10954"/>
                  </a:lnTo>
                  <a:lnTo>
                    <a:pt x="641956" y="9858"/>
                  </a:lnTo>
                  <a:lnTo>
                    <a:pt x="643538" y="8754"/>
                  </a:lnTo>
                  <a:lnTo>
                    <a:pt x="643842" y="7534"/>
                  </a:lnTo>
                  <a:lnTo>
                    <a:pt x="643919" y="6610"/>
                  </a:lnTo>
                  <a:lnTo>
                    <a:pt x="644385" y="6020"/>
                  </a:lnTo>
                  <a:lnTo>
                    <a:pt x="645205" y="5687"/>
                  </a:lnTo>
                  <a:lnTo>
                    <a:pt x="646491" y="6287"/>
                  </a:lnTo>
                  <a:lnTo>
                    <a:pt x="648329" y="6772"/>
                  </a:lnTo>
                  <a:lnTo>
                    <a:pt x="652739" y="6972"/>
                  </a:lnTo>
                  <a:lnTo>
                    <a:pt x="653605" y="6296"/>
                  </a:lnTo>
                  <a:lnTo>
                    <a:pt x="655101" y="6496"/>
                  </a:lnTo>
                  <a:lnTo>
                    <a:pt x="657073" y="7353"/>
                  </a:lnTo>
                  <a:lnTo>
                    <a:pt x="659349" y="7077"/>
                  </a:lnTo>
                  <a:lnTo>
                    <a:pt x="660502" y="8125"/>
                  </a:lnTo>
                  <a:lnTo>
                    <a:pt x="660978" y="9516"/>
                  </a:lnTo>
                  <a:lnTo>
                    <a:pt x="661111" y="12535"/>
                  </a:lnTo>
                  <a:lnTo>
                    <a:pt x="660940" y="15583"/>
                  </a:lnTo>
                  <a:lnTo>
                    <a:pt x="661388" y="16707"/>
                  </a:lnTo>
                  <a:lnTo>
                    <a:pt x="662930" y="17002"/>
                  </a:lnTo>
                  <a:lnTo>
                    <a:pt x="665417" y="16964"/>
                  </a:lnTo>
                  <a:lnTo>
                    <a:pt x="667655" y="17783"/>
                  </a:lnTo>
                  <a:lnTo>
                    <a:pt x="669389" y="19222"/>
                  </a:lnTo>
                  <a:lnTo>
                    <a:pt x="669960" y="20688"/>
                  </a:lnTo>
                  <a:lnTo>
                    <a:pt x="670208" y="21698"/>
                  </a:lnTo>
                  <a:lnTo>
                    <a:pt x="669360" y="22270"/>
                  </a:lnTo>
                  <a:lnTo>
                    <a:pt x="668160" y="24441"/>
                  </a:lnTo>
                  <a:lnTo>
                    <a:pt x="665112" y="27270"/>
                  </a:lnTo>
                  <a:lnTo>
                    <a:pt x="660759" y="29813"/>
                  </a:lnTo>
                  <a:lnTo>
                    <a:pt x="657435" y="32976"/>
                  </a:lnTo>
                  <a:lnTo>
                    <a:pt x="655149" y="36747"/>
                  </a:lnTo>
                  <a:lnTo>
                    <a:pt x="652282" y="38348"/>
                  </a:lnTo>
                  <a:lnTo>
                    <a:pt x="651405" y="39205"/>
                  </a:lnTo>
                  <a:lnTo>
                    <a:pt x="651062" y="40224"/>
                  </a:lnTo>
                  <a:lnTo>
                    <a:pt x="652958" y="44834"/>
                  </a:lnTo>
                  <a:lnTo>
                    <a:pt x="653539" y="48387"/>
                  </a:lnTo>
                  <a:lnTo>
                    <a:pt x="654006" y="52731"/>
                  </a:lnTo>
                  <a:lnTo>
                    <a:pt x="653701" y="53950"/>
                  </a:lnTo>
                  <a:lnTo>
                    <a:pt x="653539" y="58712"/>
                  </a:lnTo>
                  <a:lnTo>
                    <a:pt x="653101" y="60103"/>
                  </a:lnTo>
                  <a:lnTo>
                    <a:pt x="653215" y="61236"/>
                  </a:lnTo>
                  <a:lnTo>
                    <a:pt x="653910" y="62446"/>
                  </a:lnTo>
                  <a:lnTo>
                    <a:pt x="654225" y="63608"/>
                  </a:lnTo>
                  <a:lnTo>
                    <a:pt x="652920" y="65084"/>
                  </a:lnTo>
                  <a:lnTo>
                    <a:pt x="650529" y="66799"/>
                  </a:lnTo>
                  <a:lnTo>
                    <a:pt x="648758" y="68304"/>
                  </a:lnTo>
                  <a:lnTo>
                    <a:pt x="648281" y="69713"/>
                  </a:lnTo>
                  <a:lnTo>
                    <a:pt x="648415" y="70590"/>
                  </a:lnTo>
                  <a:lnTo>
                    <a:pt x="651396" y="73571"/>
                  </a:lnTo>
                  <a:lnTo>
                    <a:pt x="651939" y="74790"/>
                  </a:lnTo>
                  <a:lnTo>
                    <a:pt x="651539" y="77734"/>
                  </a:lnTo>
                  <a:lnTo>
                    <a:pt x="649824" y="82544"/>
                  </a:lnTo>
                  <a:lnTo>
                    <a:pt x="648186" y="85468"/>
                  </a:lnTo>
                  <a:lnTo>
                    <a:pt x="647900" y="85754"/>
                  </a:lnTo>
                  <a:lnTo>
                    <a:pt x="646024" y="86582"/>
                  </a:lnTo>
                  <a:lnTo>
                    <a:pt x="637032" y="86611"/>
                  </a:lnTo>
                  <a:lnTo>
                    <a:pt x="634851" y="87268"/>
                  </a:lnTo>
                  <a:lnTo>
                    <a:pt x="635156" y="87859"/>
                  </a:lnTo>
                  <a:lnTo>
                    <a:pt x="637270" y="91612"/>
                  </a:lnTo>
                  <a:lnTo>
                    <a:pt x="639471" y="93602"/>
                  </a:lnTo>
                  <a:lnTo>
                    <a:pt x="640204" y="94059"/>
                  </a:lnTo>
                  <a:lnTo>
                    <a:pt x="640995" y="98431"/>
                  </a:lnTo>
                  <a:lnTo>
                    <a:pt x="644567" y="105404"/>
                  </a:lnTo>
                  <a:lnTo>
                    <a:pt x="648024" y="106366"/>
                  </a:lnTo>
                  <a:lnTo>
                    <a:pt x="649224" y="108109"/>
                  </a:lnTo>
                  <a:lnTo>
                    <a:pt x="649005" y="110547"/>
                  </a:lnTo>
                  <a:lnTo>
                    <a:pt x="647938" y="113224"/>
                  </a:lnTo>
                  <a:lnTo>
                    <a:pt x="645814" y="115967"/>
                  </a:lnTo>
                  <a:lnTo>
                    <a:pt x="643290" y="117891"/>
                  </a:lnTo>
                  <a:lnTo>
                    <a:pt x="641642" y="119805"/>
                  </a:lnTo>
                  <a:lnTo>
                    <a:pt x="641509" y="122025"/>
                  </a:lnTo>
                  <a:lnTo>
                    <a:pt x="640985" y="124835"/>
                  </a:lnTo>
                  <a:lnTo>
                    <a:pt x="640194" y="127054"/>
                  </a:lnTo>
                  <a:lnTo>
                    <a:pt x="639994" y="128549"/>
                  </a:lnTo>
                  <a:lnTo>
                    <a:pt x="646319" y="137932"/>
                  </a:lnTo>
                  <a:lnTo>
                    <a:pt x="649843" y="137474"/>
                  </a:lnTo>
                  <a:lnTo>
                    <a:pt x="650300" y="137694"/>
                  </a:lnTo>
                  <a:lnTo>
                    <a:pt x="649672" y="139922"/>
                  </a:lnTo>
                  <a:lnTo>
                    <a:pt x="648557" y="142532"/>
                  </a:lnTo>
                  <a:lnTo>
                    <a:pt x="647224" y="143028"/>
                  </a:lnTo>
                  <a:lnTo>
                    <a:pt x="644204" y="143828"/>
                  </a:lnTo>
                  <a:lnTo>
                    <a:pt x="641347" y="147199"/>
                  </a:lnTo>
                  <a:lnTo>
                    <a:pt x="639032" y="151247"/>
                  </a:lnTo>
                  <a:lnTo>
                    <a:pt x="637289" y="153210"/>
                  </a:lnTo>
                  <a:lnTo>
                    <a:pt x="635699" y="158010"/>
                  </a:lnTo>
                  <a:lnTo>
                    <a:pt x="635899" y="160087"/>
                  </a:lnTo>
                  <a:lnTo>
                    <a:pt x="636670" y="163287"/>
                  </a:lnTo>
                  <a:lnTo>
                    <a:pt x="638299" y="171612"/>
                  </a:lnTo>
                  <a:lnTo>
                    <a:pt x="635956" y="171983"/>
                  </a:lnTo>
                  <a:lnTo>
                    <a:pt x="626850" y="177403"/>
                  </a:lnTo>
                  <a:lnTo>
                    <a:pt x="624031" y="177413"/>
                  </a:lnTo>
                  <a:lnTo>
                    <a:pt x="618763" y="175031"/>
                  </a:lnTo>
                  <a:lnTo>
                    <a:pt x="609467" y="174260"/>
                  </a:lnTo>
                  <a:lnTo>
                    <a:pt x="606438" y="173546"/>
                  </a:lnTo>
                  <a:lnTo>
                    <a:pt x="602656" y="175108"/>
                  </a:lnTo>
                  <a:lnTo>
                    <a:pt x="599732" y="175070"/>
                  </a:lnTo>
                  <a:lnTo>
                    <a:pt x="597408" y="177060"/>
                  </a:lnTo>
                  <a:lnTo>
                    <a:pt x="595741" y="176517"/>
                  </a:lnTo>
                  <a:lnTo>
                    <a:pt x="597656" y="172050"/>
                  </a:lnTo>
                  <a:lnTo>
                    <a:pt x="600656" y="163192"/>
                  </a:lnTo>
                  <a:lnTo>
                    <a:pt x="600532" y="157772"/>
                  </a:lnTo>
                  <a:lnTo>
                    <a:pt x="601247" y="153048"/>
                  </a:lnTo>
                  <a:lnTo>
                    <a:pt x="600428" y="148362"/>
                  </a:lnTo>
                  <a:lnTo>
                    <a:pt x="598922" y="145428"/>
                  </a:lnTo>
                  <a:lnTo>
                    <a:pt x="600970" y="137817"/>
                  </a:lnTo>
                  <a:lnTo>
                    <a:pt x="600742" y="133883"/>
                  </a:lnTo>
                  <a:lnTo>
                    <a:pt x="598866" y="128892"/>
                  </a:lnTo>
                  <a:lnTo>
                    <a:pt x="604552" y="129654"/>
                  </a:lnTo>
                  <a:lnTo>
                    <a:pt x="602790" y="127673"/>
                  </a:lnTo>
                  <a:lnTo>
                    <a:pt x="601056" y="126464"/>
                  </a:lnTo>
                  <a:lnTo>
                    <a:pt x="599380" y="126740"/>
                  </a:lnTo>
                  <a:lnTo>
                    <a:pt x="597961" y="126663"/>
                  </a:lnTo>
                  <a:lnTo>
                    <a:pt x="593122" y="128597"/>
                  </a:lnTo>
                  <a:lnTo>
                    <a:pt x="590693" y="129178"/>
                  </a:lnTo>
                  <a:lnTo>
                    <a:pt x="589988" y="128835"/>
                  </a:lnTo>
                  <a:lnTo>
                    <a:pt x="590255" y="125749"/>
                  </a:lnTo>
                  <a:lnTo>
                    <a:pt x="588998" y="121739"/>
                  </a:lnTo>
                  <a:lnTo>
                    <a:pt x="590941" y="120682"/>
                  </a:lnTo>
                  <a:lnTo>
                    <a:pt x="593198" y="120377"/>
                  </a:lnTo>
                  <a:lnTo>
                    <a:pt x="595122" y="118663"/>
                  </a:lnTo>
                  <a:lnTo>
                    <a:pt x="596313" y="116748"/>
                  </a:lnTo>
                  <a:lnTo>
                    <a:pt x="595684" y="113329"/>
                  </a:lnTo>
                  <a:lnTo>
                    <a:pt x="597351" y="110080"/>
                  </a:lnTo>
                  <a:lnTo>
                    <a:pt x="601266" y="107328"/>
                  </a:lnTo>
                  <a:lnTo>
                    <a:pt x="599237" y="107747"/>
                  </a:lnTo>
                  <a:lnTo>
                    <a:pt x="596913" y="109461"/>
                  </a:lnTo>
                  <a:lnTo>
                    <a:pt x="593255" y="115672"/>
                  </a:lnTo>
                  <a:lnTo>
                    <a:pt x="592064" y="118815"/>
                  </a:lnTo>
                  <a:lnTo>
                    <a:pt x="588950" y="119834"/>
                  </a:lnTo>
                  <a:lnTo>
                    <a:pt x="586159" y="120339"/>
                  </a:lnTo>
                  <a:lnTo>
                    <a:pt x="584730" y="120005"/>
                  </a:lnTo>
                  <a:lnTo>
                    <a:pt x="583016" y="119215"/>
                  </a:lnTo>
                  <a:lnTo>
                    <a:pt x="582863" y="116900"/>
                  </a:lnTo>
                  <a:lnTo>
                    <a:pt x="582997" y="115053"/>
                  </a:lnTo>
                  <a:lnTo>
                    <a:pt x="584159" y="111376"/>
                  </a:lnTo>
                  <a:lnTo>
                    <a:pt x="584616" y="106175"/>
                  </a:lnTo>
                  <a:lnTo>
                    <a:pt x="586264" y="101508"/>
                  </a:lnTo>
                  <a:lnTo>
                    <a:pt x="586140" y="100260"/>
                  </a:lnTo>
                  <a:lnTo>
                    <a:pt x="585673" y="98403"/>
                  </a:lnTo>
                  <a:lnTo>
                    <a:pt x="587140" y="96584"/>
                  </a:lnTo>
                  <a:lnTo>
                    <a:pt x="588959" y="95383"/>
                  </a:lnTo>
                  <a:lnTo>
                    <a:pt x="591722" y="91364"/>
                  </a:lnTo>
                  <a:lnTo>
                    <a:pt x="595579" y="81753"/>
                  </a:lnTo>
                  <a:lnTo>
                    <a:pt x="600027" y="71495"/>
                  </a:lnTo>
                  <a:lnTo>
                    <a:pt x="599665" y="70238"/>
                  </a:lnTo>
                  <a:lnTo>
                    <a:pt x="598722" y="69266"/>
                  </a:lnTo>
                  <a:lnTo>
                    <a:pt x="599104" y="66485"/>
                  </a:lnTo>
                  <a:lnTo>
                    <a:pt x="601780" y="54359"/>
                  </a:lnTo>
                  <a:lnTo>
                    <a:pt x="602866" y="52769"/>
                  </a:lnTo>
                  <a:lnTo>
                    <a:pt x="604123" y="49197"/>
                  </a:lnTo>
                  <a:lnTo>
                    <a:pt x="604409" y="43425"/>
                  </a:lnTo>
                  <a:lnTo>
                    <a:pt x="604904" y="39443"/>
                  </a:lnTo>
                  <a:lnTo>
                    <a:pt x="604790" y="37443"/>
                  </a:lnTo>
                  <a:lnTo>
                    <a:pt x="604390" y="35033"/>
                  </a:lnTo>
                  <a:lnTo>
                    <a:pt x="602685" y="30423"/>
                  </a:lnTo>
                  <a:lnTo>
                    <a:pt x="600894" y="20650"/>
                  </a:lnTo>
                  <a:lnTo>
                    <a:pt x="600751" y="17374"/>
                  </a:lnTo>
                  <a:lnTo>
                    <a:pt x="602228" y="15716"/>
                  </a:lnTo>
                  <a:lnTo>
                    <a:pt x="599799" y="15478"/>
                  </a:lnTo>
                  <a:lnTo>
                    <a:pt x="598694" y="13354"/>
                  </a:lnTo>
                  <a:lnTo>
                    <a:pt x="598942" y="10944"/>
                  </a:lnTo>
                  <a:lnTo>
                    <a:pt x="601647" y="7049"/>
                  </a:lnTo>
                  <a:lnTo>
                    <a:pt x="604171" y="4629"/>
                  </a:lnTo>
                  <a:lnTo>
                    <a:pt x="606666" y="3048"/>
                  </a:lnTo>
                  <a:lnTo>
                    <a:pt x="608048" y="2448"/>
                  </a:lnTo>
                  <a:lnTo>
                    <a:pt x="613810" y="800"/>
                  </a:lnTo>
                  <a:lnTo>
                    <a:pt x="615325" y="0"/>
                  </a:lnTo>
                  <a:lnTo>
                    <a:pt x="616744" y="133"/>
                  </a:lnTo>
                  <a:lnTo>
                    <a:pt x="616982" y="924"/>
                  </a:lnTo>
                  <a:lnTo>
                    <a:pt x="617801" y="2448"/>
                  </a:lnTo>
                  <a:lnTo>
                    <a:pt x="618715" y="3505"/>
                  </a:lnTo>
                  <a:lnTo>
                    <a:pt x="618963" y="4286"/>
                  </a:lnTo>
                  <a:lnTo>
                    <a:pt x="616734" y="7553"/>
                  </a:lnTo>
                  <a:lnTo>
                    <a:pt x="616430" y="8668"/>
                  </a:lnTo>
                  <a:lnTo>
                    <a:pt x="617592" y="10773"/>
                  </a:lnTo>
                  <a:lnTo>
                    <a:pt x="617763" y="1144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54" name="Freeform: Shape 153">
              <a:extLst>
                <a:ext uri="{FF2B5EF4-FFF2-40B4-BE49-F238E27FC236}">
                  <a16:creationId xmlns:a16="http://schemas.microsoft.com/office/drawing/2014/main" id="{3C6DFA9E-56D7-47AF-AB94-DE66973064A5}"/>
                </a:ext>
              </a:extLst>
            </p:cNvPr>
            <p:cNvSpPr/>
            <p:nvPr/>
          </p:nvSpPr>
          <p:spPr>
            <a:xfrm>
              <a:off x="7464041" y="2923733"/>
              <a:ext cx="530209" cy="367066"/>
            </a:xfrm>
            <a:custGeom>
              <a:avLst/>
              <a:gdLst>
                <a:gd name="connsiteX0" fmla="*/ 213065 w 247650"/>
                <a:gd name="connsiteY0" fmla="*/ 109661 h 171450"/>
                <a:gd name="connsiteX1" fmla="*/ 215884 w 247650"/>
                <a:gd name="connsiteY1" fmla="*/ 113576 h 171450"/>
                <a:gd name="connsiteX2" fmla="*/ 219456 w 247650"/>
                <a:gd name="connsiteY2" fmla="*/ 115662 h 171450"/>
                <a:gd name="connsiteX3" fmla="*/ 227724 w 247650"/>
                <a:gd name="connsiteY3" fmla="*/ 117862 h 171450"/>
                <a:gd name="connsiteX4" fmla="*/ 228467 w 247650"/>
                <a:gd name="connsiteY4" fmla="*/ 117596 h 171450"/>
                <a:gd name="connsiteX5" fmla="*/ 228543 w 247650"/>
                <a:gd name="connsiteY5" fmla="*/ 117186 h 171450"/>
                <a:gd name="connsiteX6" fmla="*/ 227972 w 247650"/>
                <a:gd name="connsiteY6" fmla="*/ 116614 h 171450"/>
                <a:gd name="connsiteX7" fmla="*/ 227886 w 247650"/>
                <a:gd name="connsiteY7" fmla="*/ 115891 h 171450"/>
                <a:gd name="connsiteX8" fmla="*/ 228285 w 247650"/>
                <a:gd name="connsiteY8" fmla="*/ 114995 h 171450"/>
                <a:gd name="connsiteX9" fmla="*/ 229428 w 247650"/>
                <a:gd name="connsiteY9" fmla="*/ 114948 h 171450"/>
                <a:gd name="connsiteX10" fmla="*/ 231296 w 247650"/>
                <a:gd name="connsiteY10" fmla="*/ 115748 h 171450"/>
                <a:gd name="connsiteX11" fmla="*/ 234858 w 247650"/>
                <a:gd name="connsiteY11" fmla="*/ 114586 h 171450"/>
                <a:gd name="connsiteX12" fmla="*/ 240097 w 247650"/>
                <a:gd name="connsiteY12" fmla="*/ 111462 h 171450"/>
                <a:gd name="connsiteX13" fmla="*/ 244916 w 247650"/>
                <a:gd name="connsiteY13" fmla="*/ 110833 h 171450"/>
                <a:gd name="connsiteX14" fmla="*/ 249298 w 247650"/>
                <a:gd name="connsiteY14" fmla="*/ 112681 h 171450"/>
                <a:gd name="connsiteX15" fmla="*/ 251546 w 247650"/>
                <a:gd name="connsiteY15" fmla="*/ 114833 h 171450"/>
                <a:gd name="connsiteX16" fmla="*/ 252993 w 247650"/>
                <a:gd name="connsiteY16" fmla="*/ 116881 h 171450"/>
                <a:gd name="connsiteX17" fmla="*/ 252536 w 247650"/>
                <a:gd name="connsiteY17" fmla="*/ 119405 h 171450"/>
                <a:gd name="connsiteX18" fmla="*/ 252260 w 247650"/>
                <a:gd name="connsiteY18" fmla="*/ 120977 h 171450"/>
                <a:gd name="connsiteX19" fmla="*/ 251107 w 247650"/>
                <a:gd name="connsiteY19" fmla="*/ 127463 h 171450"/>
                <a:gd name="connsiteX20" fmla="*/ 250307 w 247650"/>
                <a:gd name="connsiteY20" fmla="*/ 129883 h 171450"/>
                <a:gd name="connsiteX21" fmla="*/ 249021 w 247650"/>
                <a:gd name="connsiteY21" fmla="*/ 132588 h 171450"/>
                <a:gd name="connsiteX22" fmla="*/ 235411 w 247650"/>
                <a:gd name="connsiteY22" fmla="*/ 135817 h 171450"/>
                <a:gd name="connsiteX23" fmla="*/ 236287 w 247650"/>
                <a:gd name="connsiteY23" fmla="*/ 134264 h 171450"/>
                <a:gd name="connsiteX24" fmla="*/ 235972 w 247650"/>
                <a:gd name="connsiteY24" fmla="*/ 131550 h 171450"/>
                <a:gd name="connsiteX25" fmla="*/ 235401 w 247650"/>
                <a:gd name="connsiteY25" fmla="*/ 129492 h 171450"/>
                <a:gd name="connsiteX26" fmla="*/ 236668 w 247650"/>
                <a:gd name="connsiteY26" fmla="*/ 127645 h 171450"/>
                <a:gd name="connsiteX27" fmla="*/ 233610 w 247650"/>
                <a:gd name="connsiteY27" fmla="*/ 126968 h 171450"/>
                <a:gd name="connsiteX28" fmla="*/ 232267 w 247650"/>
                <a:gd name="connsiteY28" fmla="*/ 127987 h 171450"/>
                <a:gd name="connsiteX29" fmla="*/ 231220 w 247650"/>
                <a:gd name="connsiteY29" fmla="*/ 129759 h 171450"/>
                <a:gd name="connsiteX30" fmla="*/ 232143 w 247650"/>
                <a:gd name="connsiteY30" fmla="*/ 133845 h 171450"/>
                <a:gd name="connsiteX31" fmla="*/ 230657 w 247650"/>
                <a:gd name="connsiteY31" fmla="*/ 136103 h 171450"/>
                <a:gd name="connsiteX32" fmla="*/ 230086 w 247650"/>
                <a:gd name="connsiteY32" fmla="*/ 137360 h 171450"/>
                <a:gd name="connsiteX33" fmla="*/ 230019 w 247650"/>
                <a:gd name="connsiteY33" fmla="*/ 140341 h 171450"/>
                <a:gd name="connsiteX34" fmla="*/ 229134 w 247650"/>
                <a:gd name="connsiteY34" fmla="*/ 141618 h 171450"/>
                <a:gd name="connsiteX35" fmla="*/ 228962 w 247650"/>
                <a:gd name="connsiteY35" fmla="*/ 143027 h 171450"/>
                <a:gd name="connsiteX36" fmla="*/ 231134 w 247650"/>
                <a:gd name="connsiteY36" fmla="*/ 142665 h 171450"/>
                <a:gd name="connsiteX37" fmla="*/ 230153 w 247650"/>
                <a:gd name="connsiteY37" fmla="*/ 145228 h 171450"/>
                <a:gd name="connsiteX38" fmla="*/ 226076 w 247650"/>
                <a:gd name="connsiteY38" fmla="*/ 150143 h 171450"/>
                <a:gd name="connsiteX39" fmla="*/ 224647 w 247650"/>
                <a:gd name="connsiteY39" fmla="*/ 153076 h 171450"/>
                <a:gd name="connsiteX40" fmla="*/ 225000 w 247650"/>
                <a:gd name="connsiteY40" fmla="*/ 164649 h 171450"/>
                <a:gd name="connsiteX41" fmla="*/ 223181 w 247650"/>
                <a:gd name="connsiteY41" fmla="*/ 171545 h 171450"/>
                <a:gd name="connsiteX42" fmla="*/ 223038 w 247650"/>
                <a:gd name="connsiteY42" fmla="*/ 173574 h 171450"/>
                <a:gd name="connsiteX43" fmla="*/ 218713 w 247650"/>
                <a:gd name="connsiteY43" fmla="*/ 173641 h 171450"/>
                <a:gd name="connsiteX44" fmla="*/ 217418 w 247650"/>
                <a:gd name="connsiteY44" fmla="*/ 173479 h 171450"/>
                <a:gd name="connsiteX45" fmla="*/ 213322 w 247650"/>
                <a:gd name="connsiteY45" fmla="*/ 172450 h 171450"/>
                <a:gd name="connsiteX46" fmla="*/ 208722 w 247650"/>
                <a:gd name="connsiteY46" fmla="*/ 170621 h 171450"/>
                <a:gd name="connsiteX47" fmla="*/ 206026 w 247650"/>
                <a:gd name="connsiteY47" fmla="*/ 167059 h 171450"/>
                <a:gd name="connsiteX48" fmla="*/ 204301 w 247650"/>
                <a:gd name="connsiteY48" fmla="*/ 164516 h 171450"/>
                <a:gd name="connsiteX49" fmla="*/ 200396 w 247650"/>
                <a:gd name="connsiteY49" fmla="*/ 165668 h 171450"/>
                <a:gd name="connsiteX50" fmla="*/ 199663 w 247650"/>
                <a:gd name="connsiteY50" fmla="*/ 165363 h 171450"/>
                <a:gd name="connsiteX51" fmla="*/ 198587 w 247650"/>
                <a:gd name="connsiteY51" fmla="*/ 164135 h 171450"/>
                <a:gd name="connsiteX52" fmla="*/ 195653 w 247650"/>
                <a:gd name="connsiteY52" fmla="*/ 163306 h 171450"/>
                <a:gd name="connsiteX53" fmla="*/ 192024 w 247650"/>
                <a:gd name="connsiteY53" fmla="*/ 163287 h 171450"/>
                <a:gd name="connsiteX54" fmla="*/ 183880 w 247650"/>
                <a:gd name="connsiteY54" fmla="*/ 158629 h 171450"/>
                <a:gd name="connsiteX55" fmla="*/ 182985 w 247650"/>
                <a:gd name="connsiteY55" fmla="*/ 157848 h 171450"/>
                <a:gd name="connsiteX56" fmla="*/ 176584 w 247650"/>
                <a:gd name="connsiteY56" fmla="*/ 158629 h 171450"/>
                <a:gd name="connsiteX57" fmla="*/ 167002 w 247650"/>
                <a:gd name="connsiteY57" fmla="*/ 160934 h 171450"/>
                <a:gd name="connsiteX58" fmla="*/ 159696 w 247650"/>
                <a:gd name="connsiteY58" fmla="*/ 163782 h 171450"/>
                <a:gd name="connsiteX59" fmla="*/ 152143 w 247650"/>
                <a:gd name="connsiteY59" fmla="*/ 168840 h 171450"/>
                <a:gd name="connsiteX60" fmla="*/ 149085 w 247650"/>
                <a:gd name="connsiteY60" fmla="*/ 172669 h 171450"/>
                <a:gd name="connsiteX61" fmla="*/ 145532 w 247650"/>
                <a:gd name="connsiteY61" fmla="*/ 174698 h 171450"/>
                <a:gd name="connsiteX62" fmla="*/ 140484 w 247650"/>
                <a:gd name="connsiteY62" fmla="*/ 176203 h 171450"/>
                <a:gd name="connsiteX63" fmla="*/ 131464 w 247650"/>
                <a:gd name="connsiteY63" fmla="*/ 175641 h 171450"/>
                <a:gd name="connsiteX64" fmla="*/ 122063 w 247650"/>
                <a:gd name="connsiteY64" fmla="*/ 173717 h 171450"/>
                <a:gd name="connsiteX65" fmla="*/ 111976 w 247650"/>
                <a:gd name="connsiteY65" fmla="*/ 171650 h 171450"/>
                <a:gd name="connsiteX66" fmla="*/ 106518 w 247650"/>
                <a:gd name="connsiteY66" fmla="*/ 172793 h 171450"/>
                <a:gd name="connsiteX67" fmla="*/ 99146 w 247650"/>
                <a:gd name="connsiteY67" fmla="*/ 171936 h 171450"/>
                <a:gd name="connsiteX68" fmla="*/ 88021 w 247650"/>
                <a:gd name="connsiteY68" fmla="*/ 169469 h 171450"/>
                <a:gd name="connsiteX69" fmla="*/ 79734 w 247650"/>
                <a:gd name="connsiteY69" fmla="*/ 168716 h 171450"/>
                <a:gd name="connsiteX70" fmla="*/ 71561 w 247650"/>
                <a:gd name="connsiteY70" fmla="*/ 170174 h 171450"/>
                <a:gd name="connsiteX71" fmla="*/ 70190 w 247650"/>
                <a:gd name="connsiteY71" fmla="*/ 169059 h 171450"/>
                <a:gd name="connsiteX72" fmla="*/ 69895 w 247650"/>
                <a:gd name="connsiteY72" fmla="*/ 167783 h 171450"/>
                <a:gd name="connsiteX73" fmla="*/ 70209 w 247650"/>
                <a:gd name="connsiteY73" fmla="*/ 165983 h 171450"/>
                <a:gd name="connsiteX74" fmla="*/ 71361 w 247650"/>
                <a:gd name="connsiteY74" fmla="*/ 164525 h 171450"/>
                <a:gd name="connsiteX75" fmla="*/ 73343 w 247650"/>
                <a:gd name="connsiteY75" fmla="*/ 163420 h 171450"/>
                <a:gd name="connsiteX76" fmla="*/ 74381 w 247650"/>
                <a:gd name="connsiteY76" fmla="*/ 162296 h 171450"/>
                <a:gd name="connsiteX77" fmla="*/ 74495 w 247650"/>
                <a:gd name="connsiteY77" fmla="*/ 161163 h 171450"/>
                <a:gd name="connsiteX78" fmla="*/ 72276 w 247650"/>
                <a:gd name="connsiteY78" fmla="*/ 159334 h 171450"/>
                <a:gd name="connsiteX79" fmla="*/ 67723 w 247650"/>
                <a:gd name="connsiteY79" fmla="*/ 156810 h 171450"/>
                <a:gd name="connsiteX80" fmla="*/ 65847 w 247650"/>
                <a:gd name="connsiteY80" fmla="*/ 155229 h 171450"/>
                <a:gd name="connsiteX81" fmla="*/ 65389 w 247650"/>
                <a:gd name="connsiteY81" fmla="*/ 154838 h 171450"/>
                <a:gd name="connsiteX82" fmla="*/ 65265 w 247650"/>
                <a:gd name="connsiteY82" fmla="*/ 153419 h 171450"/>
                <a:gd name="connsiteX83" fmla="*/ 64322 w 247650"/>
                <a:gd name="connsiteY83" fmla="*/ 152305 h 171450"/>
                <a:gd name="connsiteX84" fmla="*/ 62551 w 247650"/>
                <a:gd name="connsiteY84" fmla="*/ 151486 h 171450"/>
                <a:gd name="connsiteX85" fmla="*/ 61189 w 247650"/>
                <a:gd name="connsiteY85" fmla="*/ 150009 h 171450"/>
                <a:gd name="connsiteX86" fmla="*/ 60217 w 247650"/>
                <a:gd name="connsiteY86" fmla="*/ 147866 h 171450"/>
                <a:gd name="connsiteX87" fmla="*/ 60427 w 247650"/>
                <a:gd name="connsiteY87" fmla="*/ 145847 h 171450"/>
                <a:gd name="connsiteX88" fmla="*/ 61808 w 247650"/>
                <a:gd name="connsiteY88" fmla="*/ 143951 h 171450"/>
                <a:gd name="connsiteX89" fmla="*/ 63579 w 247650"/>
                <a:gd name="connsiteY89" fmla="*/ 143123 h 171450"/>
                <a:gd name="connsiteX90" fmla="*/ 65732 w 247650"/>
                <a:gd name="connsiteY90" fmla="*/ 143380 h 171450"/>
                <a:gd name="connsiteX91" fmla="*/ 66627 w 247650"/>
                <a:gd name="connsiteY91" fmla="*/ 142837 h 171450"/>
                <a:gd name="connsiteX92" fmla="*/ 66266 w 247650"/>
                <a:gd name="connsiteY92" fmla="*/ 141513 h 171450"/>
                <a:gd name="connsiteX93" fmla="*/ 64161 w 247650"/>
                <a:gd name="connsiteY93" fmla="*/ 139808 h 171450"/>
                <a:gd name="connsiteX94" fmla="*/ 60303 w 247650"/>
                <a:gd name="connsiteY94" fmla="*/ 137741 h 171450"/>
                <a:gd name="connsiteX95" fmla="*/ 56379 w 247650"/>
                <a:gd name="connsiteY95" fmla="*/ 138865 h 171450"/>
                <a:gd name="connsiteX96" fmla="*/ 52368 w 247650"/>
                <a:gd name="connsiteY96" fmla="*/ 143189 h 171450"/>
                <a:gd name="connsiteX97" fmla="*/ 49492 w 247650"/>
                <a:gd name="connsiteY97" fmla="*/ 143885 h 171450"/>
                <a:gd name="connsiteX98" fmla="*/ 47720 w 247650"/>
                <a:gd name="connsiteY98" fmla="*/ 140979 h 171450"/>
                <a:gd name="connsiteX99" fmla="*/ 44577 w 247650"/>
                <a:gd name="connsiteY99" fmla="*/ 139236 h 171450"/>
                <a:gd name="connsiteX100" fmla="*/ 40053 w 247650"/>
                <a:gd name="connsiteY100" fmla="*/ 138694 h 171450"/>
                <a:gd name="connsiteX101" fmla="*/ 37272 w 247650"/>
                <a:gd name="connsiteY101" fmla="*/ 137579 h 171450"/>
                <a:gd name="connsiteX102" fmla="*/ 36233 w 247650"/>
                <a:gd name="connsiteY102" fmla="*/ 135893 h 171450"/>
                <a:gd name="connsiteX103" fmla="*/ 34252 w 247650"/>
                <a:gd name="connsiteY103" fmla="*/ 134598 h 171450"/>
                <a:gd name="connsiteX104" fmla="*/ 29889 w 247650"/>
                <a:gd name="connsiteY104" fmla="*/ 133217 h 171450"/>
                <a:gd name="connsiteX105" fmla="*/ 29832 w 247650"/>
                <a:gd name="connsiteY105" fmla="*/ 131902 h 171450"/>
                <a:gd name="connsiteX106" fmla="*/ 30537 w 247650"/>
                <a:gd name="connsiteY106" fmla="*/ 131588 h 171450"/>
                <a:gd name="connsiteX107" fmla="*/ 32090 w 247650"/>
                <a:gd name="connsiteY107" fmla="*/ 131464 h 171450"/>
                <a:gd name="connsiteX108" fmla="*/ 34166 w 247650"/>
                <a:gd name="connsiteY108" fmla="*/ 131188 h 171450"/>
                <a:gd name="connsiteX109" fmla="*/ 34500 w 247650"/>
                <a:gd name="connsiteY109" fmla="*/ 130435 h 171450"/>
                <a:gd name="connsiteX110" fmla="*/ 34519 w 247650"/>
                <a:gd name="connsiteY110" fmla="*/ 129750 h 171450"/>
                <a:gd name="connsiteX111" fmla="*/ 32881 w 247650"/>
                <a:gd name="connsiteY111" fmla="*/ 128883 h 171450"/>
                <a:gd name="connsiteX112" fmla="*/ 31232 w 247650"/>
                <a:gd name="connsiteY112" fmla="*/ 128292 h 171450"/>
                <a:gd name="connsiteX113" fmla="*/ 30366 w 247650"/>
                <a:gd name="connsiteY113" fmla="*/ 127702 h 171450"/>
                <a:gd name="connsiteX114" fmla="*/ 29813 w 247650"/>
                <a:gd name="connsiteY114" fmla="*/ 127044 h 171450"/>
                <a:gd name="connsiteX115" fmla="*/ 29699 w 247650"/>
                <a:gd name="connsiteY115" fmla="*/ 126359 h 171450"/>
                <a:gd name="connsiteX116" fmla="*/ 30185 w 247650"/>
                <a:gd name="connsiteY116" fmla="*/ 125892 h 171450"/>
                <a:gd name="connsiteX117" fmla="*/ 30852 w 247650"/>
                <a:gd name="connsiteY117" fmla="*/ 125863 h 171450"/>
                <a:gd name="connsiteX118" fmla="*/ 31509 w 247650"/>
                <a:gd name="connsiteY118" fmla="*/ 125454 h 171450"/>
                <a:gd name="connsiteX119" fmla="*/ 31880 w 247650"/>
                <a:gd name="connsiteY119" fmla="*/ 123863 h 171450"/>
                <a:gd name="connsiteX120" fmla="*/ 32775 w 247650"/>
                <a:gd name="connsiteY120" fmla="*/ 122549 h 171450"/>
                <a:gd name="connsiteX121" fmla="*/ 33414 w 247650"/>
                <a:gd name="connsiteY121" fmla="*/ 122091 h 171450"/>
                <a:gd name="connsiteX122" fmla="*/ 33376 w 247650"/>
                <a:gd name="connsiteY122" fmla="*/ 121120 h 171450"/>
                <a:gd name="connsiteX123" fmla="*/ 32709 w 247650"/>
                <a:gd name="connsiteY123" fmla="*/ 120215 h 171450"/>
                <a:gd name="connsiteX124" fmla="*/ 31804 w 247650"/>
                <a:gd name="connsiteY124" fmla="*/ 119434 h 171450"/>
                <a:gd name="connsiteX125" fmla="*/ 30470 w 247650"/>
                <a:gd name="connsiteY125" fmla="*/ 118958 h 171450"/>
                <a:gd name="connsiteX126" fmla="*/ 26318 w 247650"/>
                <a:gd name="connsiteY126" fmla="*/ 117586 h 171450"/>
                <a:gd name="connsiteX127" fmla="*/ 24222 w 247650"/>
                <a:gd name="connsiteY127" fmla="*/ 115681 h 171450"/>
                <a:gd name="connsiteX128" fmla="*/ 22936 w 247650"/>
                <a:gd name="connsiteY128" fmla="*/ 115605 h 171450"/>
                <a:gd name="connsiteX129" fmla="*/ 20907 w 247650"/>
                <a:gd name="connsiteY129" fmla="*/ 114548 h 171450"/>
                <a:gd name="connsiteX130" fmla="*/ 18717 w 247650"/>
                <a:gd name="connsiteY130" fmla="*/ 112890 h 171450"/>
                <a:gd name="connsiteX131" fmla="*/ 16812 w 247650"/>
                <a:gd name="connsiteY131" fmla="*/ 110528 h 171450"/>
                <a:gd name="connsiteX132" fmla="*/ 14764 w 247650"/>
                <a:gd name="connsiteY132" fmla="*/ 108995 h 171450"/>
                <a:gd name="connsiteX133" fmla="*/ 14231 w 247650"/>
                <a:gd name="connsiteY133" fmla="*/ 108366 h 171450"/>
                <a:gd name="connsiteX134" fmla="*/ 14183 w 247650"/>
                <a:gd name="connsiteY134" fmla="*/ 107775 h 171450"/>
                <a:gd name="connsiteX135" fmla="*/ 14564 w 247650"/>
                <a:gd name="connsiteY135" fmla="*/ 107109 h 171450"/>
                <a:gd name="connsiteX136" fmla="*/ 14544 w 247650"/>
                <a:gd name="connsiteY136" fmla="*/ 106385 h 171450"/>
                <a:gd name="connsiteX137" fmla="*/ 14011 w 247650"/>
                <a:gd name="connsiteY137" fmla="*/ 104070 h 171450"/>
                <a:gd name="connsiteX138" fmla="*/ 14374 w 247650"/>
                <a:gd name="connsiteY138" fmla="*/ 101613 h 171450"/>
                <a:gd name="connsiteX139" fmla="*/ 14278 w 247650"/>
                <a:gd name="connsiteY139" fmla="*/ 99298 h 171450"/>
                <a:gd name="connsiteX140" fmla="*/ 14250 w 247650"/>
                <a:gd name="connsiteY140" fmla="*/ 98260 h 171450"/>
                <a:gd name="connsiteX141" fmla="*/ 13849 w 247650"/>
                <a:gd name="connsiteY141" fmla="*/ 97936 h 171450"/>
                <a:gd name="connsiteX142" fmla="*/ 13497 w 247650"/>
                <a:gd name="connsiteY142" fmla="*/ 98288 h 171450"/>
                <a:gd name="connsiteX143" fmla="*/ 12992 w 247650"/>
                <a:gd name="connsiteY143" fmla="*/ 98727 h 171450"/>
                <a:gd name="connsiteX144" fmla="*/ 12497 w 247650"/>
                <a:gd name="connsiteY144" fmla="*/ 98812 h 171450"/>
                <a:gd name="connsiteX145" fmla="*/ 10982 w 247650"/>
                <a:gd name="connsiteY145" fmla="*/ 97126 h 171450"/>
                <a:gd name="connsiteX146" fmla="*/ 9068 w 247650"/>
                <a:gd name="connsiteY146" fmla="*/ 93688 h 171450"/>
                <a:gd name="connsiteX147" fmla="*/ 7772 w 247650"/>
                <a:gd name="connsiteY147" fmla="*/ 92535 h 171450"/>
                <a:gd name="connsiteX148" fmla="*/ 5249 w 247650"/>
                <a:gd name="connsiteY148" fmla="*/ 90954 h 171450"/>
                <a:gd name="connsiteX149" fmla="*/ 3115 w 247650"/>
                <a:gd name="connsiteY149" fmla="*/ 89621 h 171450"/>
                <a:gd name="connsiteX150" fmla="*/ 1591 w 247650"/>
                <a:gd name="connsiteY150" fmla="*/ 86744 h 171450"/>
                <a:gd name="connsiteX151" fmla="*/ 0 w 247650"/>
                <a:gd name="connsiteY151" fmla="*/ 84515 h 171450"/>
                <a:gd name="connsiteX152" fmla="*/ 1048 w 247650"/>
                <a:gd name="connsiteY152" fmla="*/ 83582 h 171450"/>
                <a:gd name="connsiteX153" fmla="*/ 7115 w 247650"/>
                <a:gd name="connsiteY153" fmla="*/ 82267 h 171450"/>
                <a:gd name="connsiteX154" fmla="*/ 9944 w 247650"/>
                <a:gd name="connsiteY154" fmla="*/ 83553 h 171450"/>
                <a:gd name="connsiteX155" fmla="*/ 11211 w 247650"/>
                <a:gd name="connsiteY155" fmla="*/ 83087 h 171450"/>
                <a:gd name="connsiteX156" fmla="*/ 12440 w 247650"/>
                <a:gd name="connsiteY156" fmla="*/ 82048 h 171450"/>
                <a:gd name="connsiteX157" fmla="*/ 13125 w 247650"/>
                <a:gd name="connsiteY157" fmla="*/ 81210 h 171450"/>
                <a:gd name="connsiteX158" fmla="*/ 13249 w 247650"/>
                <a:gd name="connsiteY158" fmla="*/ 80324 h 171450"/>
                <a:gd name="connsiteX159" fmla="*/ 13859 w 247650"/>
                <a:gd name="connsiteY159" fmla="*/ 79219 h 171450"/>
                <a:gd name="connsiteX160" fmla="*/ 15907 w 247650"/>
                <a:gd name="connsiteY160" fmla="*/ 78695 h 171450"/>
                <a:gd name="connsiteX161" fmla="*/ 21336 w 247650"/>
                <a:gd name="connsiteY161" fmla="*/ 79372 h 171450"/>
                <a:gd name="connsiteX162" fmla="*/ 23517 w 247650"/>
                <a:gd name="connsiteY162" fmla="*/ 77819 h 171450"/>
                <a:gd name="connsiteX163" fmla="*/ 24327 w 247650"/>
                <a:gd name="connsiteY163" fmla="*/ 76981 h 171450"/>
                <a:gd name="connsiteX164" fmla="*/ 24822 w 247650"/>
                <a:gd name="connsiteY164" fmla="*/ 75114 h 171450"/>
                <a:gd name="connsiteX165" fmla="*/ 25394 w 247650"/>
                <a:gd name="connsiteY165" fmla="*/ 73609 h 171450"/>
                <a:gd name="connsiteX166" fmla="*/ 27337 w 247650"/>
                <a:gd name="connsiteY166" fmla="*/ 72809 h 171450"/>
                <a:gd name="connsiteX167" fmla="*/ 27308 w 247650"/>
                <a:gd name="connsiteY167" fmla="*/ 71438 h 171450"/>
                <a:gd name="connsiteX168" fmla="*/ 27013 w 247650"/>
                <a:gd name="connsiteY168" fmla="*/ 69952 h 171450"/>
                <a:gd name="connsiteX169" fmla="*/ 28137 w 247650"/>
                <a:gd name="connsiteY169" fmla="*/ 66608 h 171450"/>
                <a:gd name="connsiteX170" fmla="*/ 28823 w 247650"/>
                <a:gd name="connsiteY170" fmla="*/ 65237 h 171450"/>
                <a:gd name="connsiteX171" fmla="*/ 29928 w 247650"/>
                <a:gd name="connsiteY171" fmla="*/ 64741 h 171450"/>
                <a:gd name="connsiteX172" fmla="*/ 31252 w 247650"/>
                <a:gd name="connsiteY172" fmla="*/ 63684 h 171450"/>
                <a:gd name="connsiteX173" fmla="*/ 33557 w 247650"/>
                <a:gd name="connsiteY173" fmla="*/ 61493 h 171450"/>
                <a:gd name="connsiteX174" fmla="*/ 33023 w 247650"/>
                <a:gd name="connsiteY174" fmla="*/ 59588 h 171450"/>
                <a:gd name="connsiteX175" fmla="*/ 33481 w 247650"/>
                <a:gd name="connsiteY175" fmla="*/ 58169 h 171450"/>
                <a:gd name="connsiteX176" fmla="*/ 35881 w 247650"/>
                <a:gd name="connsiteY176" fmla="*/ 54721 h 171450"/>
                <a:gd name="connsiteX177" fmla="*/ 37709 w 247650"/>
                <a:gd name="connsiteY177" fmla="*/ 51387 h 171450"/>
                <a:gd name="connsiteX178" fmla="*/ 37681 w 247650"/>
                <a:gd name="connsiteY178" fmla="*/ 49711 h 171450"/>
                <a:gd name="connsiteX179" fmla="*/ 37948 w 247650"/>
                <a:gd name="connsiteY179" fmla="*/ 48253 h 171450"/>
                <a:gd name="connsiteX180" fmla="*/ 39567 w 247650"/>
                <a:gd name="connsiteY180" fmla="*/ 46653 h 171450"/>
                <a:gd name="connsiteX181" fmla="*/ 41263 w 247650"/>
                <a:gd name="connsiteY181" fmla="*/ 44567 h 171450"/>
                <a:gd name="connsiteX182" fmla="*/ 43501 w 247650"/>
                <a:gd name="connsiteY182" fmla="*/ 38033 h 171450"/>
                <a:gd name="connsiteX183" fmla="*/ 44310 w 247650"/>
                <a:gd name="connsiteY183" fmla="*/ 36938 h 171450"/>
                <a:gd name="connsiteX184" fmla="*/ 45777 w 247650"/>
                <a:gd name="connsiteY184" fmla="*/ 35690 h 171450"/>
                <a:gd name="connsiteX185" fmla="*/ 46873 w 247650"/>
                <a:gd name="connsiteY185" fmla="*/ 34452 h 171450"/>
                <a:gd name="connsiteX186" fmla="*/ 46987 w 247650"/>
                <a:gd name="connsiteY186" fmla="*/ 30147 h 171450"/>
                <a:gd name="connsiteX187" fmla="*/ 48016 w 247650"/>
                <a:gd name="connsiteY187" fmla="*/ 28899 h 171450"/>
                <a:gd name="connsiteX188" fmla="*/ 49987 w 247650"/>
                <a:gd name="connsiteY188" fmla="*/ 27499 h 171450"/>
                <a:gd name="connsiteX189" fmla="*/ 51949 w 247650"/>
                <a:gd name="connsiteY189" fmla="*/ 25251 h 171450"/>
                <a:gd name="connsiteX190" fmla="*/ 53540 w 247650"/>
                <a:gd name="connsiteY190" fmla="*/ 22584 h 171450"/>
                <a:gd name="connsiteX191" fmla="*/ 54769 w 247650"/>
                <a:gd name="connsiteY191" fmla="*/ 21336 h 171450"/>
                <a:gd name="connsiteX192" fmla="*/ 56398 w 247650"/>
                <a:gd name="connsiteY192" fmla="*/ 21002 h 171450"/>
                <a:gd name="connsiteX193" fmla="*/ 58160 w 247650"/>
                <a:gd name="connsiteY193" fmla="*/ 19955 h 171450"/>
                <a:gd name="connsiteX194" fmla="*/ 60131 w 247650"/>
                <a:gd name="connsiteY194" fmla="*/ 19564 h 171450"/>
                <a:gd name="connsiteX195" fmla="*/ 62046 w 247650"/>
                <a:gd name="connsiteY195" fmla="*/ 20079 h 171450"/>
                <a:gd name="connsiteX196" fmla="*/ 63255 w 247650"/>
                <a:gd name="connsiteY196" fmla="*/ 19812 h 171450"/>
                <a:gd name="connsiteX197" fmla="*/ 65094 w 247650"/>
                <a:gd name="connsiteY197" fmla="*/ 18517 h 171450"/>
                <a:gd name="connsiteX198" fmla="*/ 69771 w 247650"/>
                <a:gd name="connsiteY198" fmla="*/ 13602 h 171450"/>
                <a:gd name="connsiteX199" fmla="*/ 70428 w 247650"/>
                <a:gd name="connsiteY199" fmla="*/ 12620 h 171450"/>
                <a:gd name="connsiteX200" fmla="*/ 71400 w 247650"/>
                <a:gd name="connsiteY200" fmla="*/ 11944 h 171450"/>
                <a:gd name="connsiteX201" fmla="*/ 75190 w 247650"/>
                <a:gd name="connsiteY201" fmla="*/ 10258 h 171450"/>
                <a:gd name="connsiteX202" fmla="*/ 76152 w 247650"/>
                <a:gd name="connsiteY202" fmla="*/ 8563 h 171450"/>
                <a:gd name="connsiteX203" fmla="*/ 77457 w 247650"/>
                <a:gd name="connsiteY203" fmla="*/ 7039 h 171450"/>
                <a:gd name="connsiteX204" fmla="*/ 79143 w 247650"/>
                <a:gd name="connsiteY204" fmla="*/ 7153 h 171450"/>
                <a:gd name="connsiteX205" fmla="*/ 84649 w 247650"/>
                <a:gd name="connsiteY205" fmla="*/ 10925 h 171450"/>
                <a:gd name="connsiteX206" fmla="*/ 90535 w 247650"/>
                <a:gd name="connsiteY206" fmla="*/ 10687 h 171450"/>
                <a:gd name="connsiteX207" fmla="*/ 91611 w 247650"/>
                <a:gd name="connsiteY207" fmla="*/ 10830 h 171450"/>
                <a:gd name="connsiteX208" fmla="*/ 91964 w 247650"/>
                <a:gd name="connsiteY208" fmla="*/ 10906 h 171450"/>
                <a:gd name="connsiteX209" fmla="*/ 92688 w 247650"/>
                <a:gd name="connsiteY209" fmla="*/ 11211 h 171450"/>
                <a:gd name="connsiteX210" fmla="*/ 100517 w 247650"/>
                <a:gd name="connsiteY210" fmla="*/ 13078 h 171450"/>
                <a:gd name="connsiteX211" fmla="*/ 101727 w 247650"/>
                <a:gd name="connsiteY211" fmla="*/ 12868 h 171450"/>
                <a:gd name="connsiteX212" fmla="*/ 102061 w 247650"/>
                <a:gd name="connsiteY212" fmla="*/ 12725 h 171450"/>
                <a:gd name="connsiteX213" fmla="*/ 105213 w 247650"/>
                <a:gd name="connsiteY213" fmla="*/ 14259 h 171450"/>
                <a:gd name="connsiteX214" fmla="*/ 108004 w 247650"/>
                <a:gd name="connsiteY214" fmla="*/ 14059 h 171450"/>
                <a:gd name="connsiteX215" fmla="*/ 110652 w 247650"/>
                <a:gd name="connsiteY215" fmla="*/ 12992 h 171450"/>
                <a:gd name="connsiteX216" fmla="*/ 113405 w 247650"/>
                <a:gd name="connsiteY216" fmla="*/ 12630 h 171450"/>
                <a:gd name="connsiteX217" fmla="*/ 115938 w 247650"/>
                <a:gd name="connsiteY217" fmla="*/ 13268 h 171450"/>
                <a:gd name="connsiteX218" fmla="*/ 117863 w 247650"/>
                <a:gd name="connsiteY218" fmla="*/ 15430 h 171450"/>
                <a:gd name="connsiteX219" fmla="*/ 122863 w 247650"/>
                <a:gd name="connsiteY219" fmla="*/ 20021 h 171450"/>
                <a:gd name="connsiteX220" fmla="*/ 124349 w 247650"/>
                <a:gd name="connsiteY220" fmla="*/ 21736 h 171450"/>
                <a:gd name="connsiteX221" fmla="*/ 126635 w 247650"/>
                <a:gd name="connsiteY221" fmla="*/ 21479 h 171450"/>
                <a:gd name="connsiteX222" fmla="*/ 129168 w 247650"/>
                <a:gd name="connsiteY222" fmla="*/ 20622 h 171450"/>
                <a:gd name="connsiteX223" fmla="*/ 131731 w 247650"/>
                <a:gd name="connsiteY223" fmla="*/ 17564 h 171450"/>
                <a:gd name="connsiteX224" fmla="*/ 139608 w 247650"/>
                <a:gd name="connsiteY224" fmla="*/ 14078 h 171450"/>
                <a:gd name="connsiteX225" fmla="*/ 145618 w 247650"/>
                <a:gd name="connsiteY225" fmla="*/ 13211 h 171450"/>
                <a:gd name="connsiteX226" fmla="*/ 151486 w 247650"/>
                <a:gd name="connsiteY226" fmla="*/ 11811 h 171450"/>
                <a:gd name="connsiteX227" fmla="*/ 158277 w 247650"/>
                <a:gd name="connsiteY227" fmla="*/ 10820 h 171450"/>
                <a:gd name="connsiteX228" fmla="*/ 160239 w 247650"/>
                <a:gd name="connsiteY228" fmla="*/ 7963 h 171450"/>
                <a:gd name="connsiteX229" fmla="*/ 161325 w 247650"/>
                <a:gd name="connsiteY229" fmla="*/ 6010 h 171450"/>
                <a:gd name="connsiteX230" fmla="*/ 162097 w 247650"/>
                <a:gd name="connsiteY230" fmla="*/ 2391 h 171450"/>
                <a:gd name="connsiteX231" fmla="*/ 165754 w 247650"/>
                <a:gd name="connsiteY231" fmla="*/ 1343 h 171450"/>
                <a:gd name="connsiteX232" fmla="*/ 169231 w 247650"/>
                <a:gd name="connsiteY232" fmla="*/ 600 h 171450"/>
                <a:gd name="connsiteX233" fmla="*/ 170469 w 247650"/>
                <a:gd name="connsiteY233" fmla="*/ 143 h 171450"/>
                <a:gd name="connsiteX234" fmla="*/ 173003 w 247650"/>
                <a:gd name="connsiteY234" fmla="*/ 0 h 171450"/>
                <a:gd name="connsiteX235" fmla="*/ 174974 w 247650"/>
                <a:gd name="connsiteY235" fmla="*/ 305 h 171450"/>
                <a:gd name="connsiteX236" fmla="*/ 178013 w 247650"/>
                <a:gd name="connsiteY236" fmla="*/ 2096 h 171450"/>
                <a:gd name="connsiteX237" fmla="*/ 180147 w 247650"/>
                <a:gd name="connsiteY237" fmla="*/ 4334 h 171450"/>
                <a:gd name="connsiteX238" fmla="*/ 180984 w 247650"/>
                <a:gd name="connsiteY238" fmla="*/ 6115 h 171450"/>
                <a:gd name="connsiteX239" fmla="*/ 182804 w 247650"/>
                <a:gd name="connsiteY239" fmla="*/ 8630 h 171450"/>
                <a:gd name="connsiteX240" fmla="*/ 184718 w 247650"/>
                <a:gd name="connsiteY240" fmla="*/ 12144 h 171450"/>
                <a:gd name="connsiteX241" fmla="*/ 186833 w 247650"/>
                <a:gd name="connsiteY241" fmla="*/ 16821 h 171450"/>
                <a:gd name="connsiteX242" fmla="*/ 187290 w 247650"/>
                <a:gd name="connsiteY242" fmla="*/ 19174 h 171450"/>
                <a:gd name="connsiteX243" fmla="*/ 188090 w 247650"/>
                <a:gd name="connsiteY243" fmla="*/ 21727 h 171450"/>
                <a:gd name="connsiteX244" fmla="*/ 189662 w 247650"/>
                <a:gd name="connsiteY244" fmla="*/ 24822 h 171450"/>
                <a:gd name="connsiteX245" fmla="*/ 192662 w 247650"/>
                <a:gd name="connsiteY245" fmla="*/ 28251 h 171450"/>
                <a:gd name="connsiteX246" fmla="*/ 193081 w 247650"/>
                <a:gd name="connsiteY246" fmla="*/ 28889 h 171450"/>
                <a:gd name="connsiteX247" fmla="*/ 194443 w 247650"/>
                <a:gd name="connsiteY247" fmla="*/ 31299 h 171450"/>
                <a:gd name="connsiteX248" fmla="*/ 197072 w 247650"/>
                <a:gd name="connsiteY248" fmla="*/ 36624 h 171450"/>
                <a:gd name="connsiteX249" fmla="*/ 199273 w 247650"/>
                <a:gd name="connsiteY249" fmla="*/ 38748 h 171450"/>
                <a:gd name="connsiteX250" fmla="*/ 201187 w 247650"/>
                <a:gd name="connsiteY250" fmla="*/ 41062 h 171450"/>
                <a:gd name="connsiteX251" fmla="*/ 202111 w 247650"/>
                <a:gd name="connsiteY251" fmla="*/ 43386 h 171450"/>
                <a:gd name="connsiteX252" fmla="*/ 203482 w 247650"/>
                <a:gd name="connsiteY252" fmla="*/ 45491 h 171450"/>
                <a:gd name="connsiteX253" fmla="*/ 206702 w 247650"/>
                <a:gd name="connsiteY253" fmla="*/ 48282 h 171450"/>
                <a:gd name="connsiteX254" fmla="*/ 209312 w 247650"/>
                <a:gd name="connsiteY254" fmla="*/ 50816 h 171450"/>
                <a:gd name="connsiteX255" fmla="*/ 211398 w 247650"/>
                <a:gd name="connsiteY255" fmla="*/ 58083 h 171450"/>
                <a:gd name="connsiteX256" fmla="*/ 212855 w 247650"/>
                <a:gd name="connsiteY256" fmla="*/ 61417 h 171450"/>
                <a:gd name="connsiteX257" fmla="*/ 213789 w 247650"/>
                <a:gd name="connsiteY257" fmla="*/ 63960 h 171450"/>
                <a:gd name="connsiteX258" fmla="*/ 213341 w 247650"/>
                <a:gd name="connsiteY258" fmla="*/ 69104 h 171450"/>
                <a:gd name="connsiteX259" fmla="*/ 213922 w 247650"/>
                <a:gd name="connsiteY259" fmla="*/ 71304 h 171450"/>
                <a:gd name="connsiteX260" fmla="*/ 212731 w 247650"/>
                <a:gd name="connsiteY260" fmla="*/ 75314 h 171450"/>
                <a:gd name="connsiteX261" fmla="*/ 210579 w 247650"/>
                <a:gd name="connsiteY261" fmla="*/ 83353 h 171450"/>
                <a:gd name="connsiteX262" fmla="*/ 210055 w 247650"/>
                <a:gd name="connsiteY262" fmla="*/ 89735 h 171450"/>
                <a:gd name="connsiteX263" fmla="*/ 210426 w 247650"/>
                <a:gd name="connsiteY263" fmla="*/ 93164 h 171450"/>
                <a:gd name="connsiteX264" fmla="*/ 210474 w 247650"/>
                <a:gd name="connsiteY264" fmla="*/ 95364 h 171450"/>
                <a:gd name="connsiteX265" fmla="*/ 210998 w 247650"/>
                <a:gd name="connsiteY265" fmla="*/ 96764 h 171450"/>
                <a:gd name="connsiteX266" fmla="*/ 211569 w 247650"/>
                <a:gd name="connsiteY266" fmla="*/ 99660 h 171450"/>
                <a:gd name="connsiteX267" fmla="*/ 211655 w 247650"/>
                <a:gd name="connsiteY267" fmla="*/ 102175 h 171450"/>
                <a:gd name="connsiteX268" fmla="*/ 210884 w 247650"/>
                <a:gd name="connsiteY268" fmla="*/ 102889 h 171450"/>
                <a:gd name="connsiteX269" fmla="*/ 209807 w 247650"/>
                <a:gd name="connsiteY269" fmla="*/ 103489 h 171450"/>
                <a:gd name="connsiteX270" fmla="*/ 209388 w 247650"/>
                <a:gd name="connsiteY270" fmla="*/ 104013 h 171450"/>
                <a:gd name="connsiteX271" fmla="*/ 210378 w 247650"/>
                <a:gd name="connsiteY271" fmla="*/ 105146 h 171450"/>
                <a:gd name="connsiteX272" fmla="*/ 211731 w 247650"/>
                <a:gd name="connsiteY272" fmla="*/ 10725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247650" h="171450">
                  <a:moveTo>
                    <a:pt x="213065" y="109661"/>
                  </a:moveTo>
                  <a:lnTo>
                    <a:pt x="215884" y="113576"/>
                  </a:lnTo>
                  <a:lnTo>
                    <a:pt x="219456" y="115662"/>
                  </a:lnTo>
                  <a:lnTo>
                    <a:pt x="227724" y="117862"/>
                  </a:lnTo>
                  <a:lnTo>
                    <a:pt x="228467" y="117596"/>
                  </a:lnTo>
                  <a:lnTo>
                    <a:pt x="228543" y="117186"/>
                  </a:lnTo>
                  <a:lnTo>
                    <a:pt x="227972" y="116614"/>
                  </a:lnTo>
                  <a:lnTo>
                    <a:pt x="227886" y="115891"/>
                  </a:lnTo>
                  <a:lnTo>
                    <a:pt x="228285" y="114995"/>
                  </a:lnTo>
                  <a:lnTo>
                    <a:pt x="229428" y="114948"/>
                  </a:lnTo>
                  <a:lnTo>
                    <a:pt x="231296" y="115748"/>
                  </a:lnTo>
                  <a:lnTo>
                    <a:pt x="234858" y="114586"/>
                  </a:lnTo>
                  <a:lnTo>
                    <a:pt x="240097" y="111462"/>
                  </a:lnTo>
                  <a:lnTo>
                    <a:pt x="244916" y="110833"/>
                  </a:lnTo>
                  <a:lnTo>
                    <a:pt x="249298" y="112681"/>
                  </a:lnTo>
                  <a:lnTo>
                    <a:pt x="251546" y="114833"/>
                  </a:lnTo>
                  <a:lnTo>
                    <a:pt x="252993" y="116881"/>
                  </a:lnTo>
                  <a:lnTo>
                    <a:pt x="252536" y="119405"/>
                  </a:lnTo>
                  <a:lnTo>
                    <a:pt x="252260" y="120977"/>
                  </a:lnTo>
                  <a:lnTo>
                    <a:pt x="251107" y="127463"/>
                  </a:lnTo>
                  <a:lnTo>
                    <a:pt x="250307" y="129883"/>
                  </a:lnTo>
                  <a:lnTo>
                    <a:pt x="249021" y="132588"/>
                  </a:lnTo>
                  <a:lnTo>
                    <a:pt x="235411" y="135817"/>
                  </a:lnTo>
                  <a:lnTo>
                    <a:pt x="236287" y="134264"/>
                  </a:lnTo>
                  <a:lnTo>
                    <a:pt x="235972" y="131550"/>
                  </a:lnTo>
                  <a:lnTo>
                    <a:pt x="235401" y="129492"/>
                  </a:lnTo>
                  <a:lnTo>
                    <a:pt x="236668" y="127645"/>
                  </a:lnTo>
                  <a:lnTo>
                    <a:pt x="233610" y="126968"/>
                  </a:lnTo>
                  <a:lnTo>
                    <a:pt x="232267" y="127987"/>
                  </a:lnTo>
                  <a:lnTo>
                    <a:pt x="231220" y="129759"/>
                  </a:lnTo>
                  <a:lnTo>
                    <a:pt x="232143" y="133845"/>
                  </a:lnTo>
                  <a:lnTo>
                    <a:pt x="230657" y="136103"/>
                  </a:lnTo>
                  <a:lnTo>
                    <a:pt x="230086" y="137360"/>
                  </a:lnTo>
                  <a:lnTo>
                    <a:pt x="230019" y="140341"/>
                  </a:lnTo>
                  <a:lnTo>
                    <a:pt x="229134" y="141618"/>
                  </a:lnTo>
                  <a:lnTo>
                    <a:pt x="228962" y="143027"/>
                  </a:lnTo>
                  <a:lnTo>
                    <a:pt x="231134" y="142665"/>
                  </a:lnTo>
                  <a:lnTo>
                    <a:pt x="230153" y="145228"/>
                  </a:lnTo>
                  <a:lnTo>
                    <a:pt x="226076" y="150143"/>
                  </a:lnTo>
                  <a:lnTo>
                    <a:pt x="224647" y="153076"/>
                  </a:lnTo>
                  <a:lnTo>
                    <a:pt x="225000" y="164649"/>
                  </a:lnTo>
                  <a:lnTo>
                    <a:pt x="223181" y="171545"/>
                  </a:lnTo>
                  <a:lnTo>
                    <a:pt x="223038" y="173574"/>
                  </a:lnTo>
                  <a:lnTo>
                    <a:pt x="218713" y="173641"/>
                  </a:lnTo>
                  <a:lnTo>
                    <a:pt x="217418" y="173479"/>
                  </a:lnTo>
                  <a:lnTo>
                    <a:pt x="213322" y="172450"/>
                  </a:lnTo>
                  <a:lnTo>
                    <a:pt x="208722" y="170621"/>
                  </a:lnTo>
                  <a:lnTo>
                    <a:pt x="206026" y="167059"/>
                  </a:lnTo>
                  <a:lnTo>
                    <a:pt x="204301" y="164516"/>
                  </a:lnTo>
                  <a:lnTo>
                    <a:pt x="200396" y="165668"/>
                  </a:lnTo>
                  <a:lnTo>
                    <a:pt x="199663" y="165363"/>
                  </a:lnTo>
                  <a:lnTo>
                    <a:pt x="198587" y="164135"/>
                  </a:lnTo>
                  <a:lnTo>
                    <a:pt x="195653" y="163306"/>
                  </a:lnTo>
                  <a:lnTo>
                    <a:pt x="192024" y="163287"/>
                  </a:lnTo>
                  <a:lnTo>
                    <a:pt x="183880" y="158629"/>
                  </a:lnTo>
                  <a:lnTo>
                    <a:pt x="182985" y="157848"/>
                  </a:lnTo>
                  <a:lnTo>
                    <a:pt x="176584" y="158629"/>
                  </a:lnTo>
                  <a:lnTo>
                    <a:pt x="167002" y="160934"/>
                  </a:lnTo>
                  <a:lnTo>
                    <a:pt x="159696" y="163782"/>
                  </a:lnTo>
                  <a:lnTo>
                    <a:pt x="152143" y="168840"/>
                  </a:lnTo>
                  <a:lnTo>
                    <a:pt x="149085" y="172669"/>
                  </a:lnTo>
                  <a:lnTo>
                    <a:pt x="145532" y="174698"/>
                  </a:lnTo>
                  <a:lnTo>
                    <a:pt x="140484" y="176203"/>
                  </a:lnTo>
                  <a:lnTo>
                    <a:pt x="131464" y="175641"/>
                  </a:lnTo>
                  <a:lnTo>
                    <a:pt x="122063" y="173717"/>
                  </a:lnTo>
                  <a:lnTo>
                    <a:pt x="111976" y="171650"/>
                  </a:lnTo>
                  <a:lnTo>
                    <a:pt x="106518" y="172793"/>
                  </a:lnTo>
                  <a:lnTo>
                    <a:pt x="99146" y="171936"/>
                  </a:lnTo>
                  <a:lnTo>
                    <a:pt x="88021" y="169469"/>
                  </a:lnTo>
                  <a:lnTo>
                    <a:pt x="79734" y="168716"/>
                  </a:lnTo>
                  <a:lnTo>
                    <a:pt x="71561" y="170174"/>
                  </a:lnTo>
                  <a:lnTo>
                    <a:pt x="70190" y="169059"/>
                  </a:lnTo>
                  <a:lnTo>
                    <a:pt x="69895" y="167783"/>
                  </a:lnTo>
                  <a:lnTo>
                    <a:pt x="70209" y="165983"/>
                  </a:lnTo>
                  <a:lnTo>
                    <a:pt x="71361" y="164525"/>
                  </a:lnTo>
                  <a:lnTo>
                    <a:pt x="73343" y="163420"/>
                  </a:lnTo>
                  <a:lnTo>
                    <a:pt x="74381" y="162296"/>
                  </a:lnTo>
                  <a:lnTo>
                    <a:pt x="74495" y="161163"/>
                  </a:lnTo>
                  <a:lnTo>
                    <a:pt x="72276" y="159334"/>
                  </a:lnTo>
                  <a:lnTo>
                    <a:pt x="67723" y="156810"/>
                  </a:lnTo>
                  <a:lnTo>
                    <a:pt x="65847" y="155229"/>
                  </a:lnTo>
                  <a:lnTo>
                    <a:pt x="65389" y="154838"/>
                  </a:lnTo>
                  <a:lnTo>
                    <a:pt x="65265" y="153419"/>
                  </a:lnTo>
                  <a:lnTo>
                    <a:pt x="64322" y="152305"/>
                  </a:lnTo>
                  <a:lnTo>
                    <a:pt x="62551" y="151486"/>
                  </a:lnTo>
                  <a:lnTo>
                    <a:pt x="61189" y="150009"/>
                  </a:lnTo>
                  <a:lnTo>
                    <a:pt x="60217" y="147866"/>
                  </a:lnTo>
                  <a:lnTo>
                    <a:pt x="60427" y="145847"/>
                  </a:lnTo>
                  <a:lnTo>
                    <a:pt x="61808" y="143951"/>
                  </a:lnTo>
                  <a:lnTo>
                    <a:pt x="63579" y="143123"/>
                  </a:lnTo>
                  <a:lnTo>
                    <a:pt x="65732" y="143380"/>
                  </a:lnTo>
                  <a:lnTo>
                    <a:pt x="66627" y="142837"/>
                  </a:lnTo>
                  <a:lnTo>
                    <a:pt x="66266" y="141513"/>
                  </a:lnTo>
                  <a:lnTo>
                    <a:pt x="64161" y="139808"/>
                  </a:lnTo>
                  <a:lnTo>
                    <a:pt x="60303" y="137741"/>
                  </a:lnTo>
                  <a:lnTo>
                    <a:pt x="56379" y="138865"/>
                  </a:lnTo>
                  <a:lnTo>
                    <a:pt x="52368" y="143189"/>
                  </a:lnTo>
                  <a:lnTo>
                    <a:pt x="49492" y="143885"/>
                  </a:lnTo>
                  <a:lnTo>
                    <a:pt x="47720" y="140979"/>
                  </a:lnTo>
                  <a:lnTo>
                    <a:pt x="44577" y="139236"/>
                  </a:lnTo>
                  <a:lnTo>
                    <a:pt x="40053" y="138694"/>
                  </a:lnTo>
                  <a:lnTo>
                    <a:pt x="37272" y="137579"/>
                  </a:lnTo>
                  <a:lnTo>
                    <a:pt x="36233" y="135893"/>
                  </a:lnTo>
                  <a:lnTo>
                    <a:pt x="34252" y="134598"/>
                  </a:lnTo>
                  <a:lnTo>
                    <a:pt x="29889" y="133217"/>
                  </a:lnTo>
                  <a:lnTo>
                    <a:pt x="29832" y="131902"/>
                  </a:lnTo>
                  <a:lnTo>
                    <a:pt x="30537" y="131588"/>
                  </a:lnTo>
                  <a:lnTo>
                    <a:pt x="32090" y="131464"/>
                  </a:lnTo>
                  <a:lnTo>
                    <a:pt x="34166" y="131188"/>
                  </a:lnTo>
                  <a:lnTo>
                    <a:pt x="34500" y="130435"/>
                  </a:lnTo>
                  <a:lnTo>
                    <a:pt x="34519" y="129750"/>
                  </a:lnTo>
                  <a:lnTo>
                    <a:pt x="32881" y="128883"/>
                  </a:lnTo>
                  <a:lnTo>
                    <a:pt x="31232" y="128292"/>
                  </a:lnTo>
                  <a:lnTo>
                    <a:pt x="30366" y="127702"/>
                  </a:lnTo>
                  <a:lnTo>
                    <a:pt x="29813" y="127044"/>
                  </a:lnTo>
                  <a:lnTo>
                    <a:pt x="29699" y="126359"/>
                  </a:lnTo>
                  <a:lnTo>
                    <a:pt x="30185" y="125892"/>
                  </a:lnTo>
                  <a:lnTo>
                    <a:pt x="30852" y="125863"/>
                  </a:lnTo>
                  <a:lnTo>
                    <a:pt x="31509" y="125454"/>
                  </a:lnTo>
                  <a:lnTo>
                    <a:pt x="31880" y="123863"/>
                  </a:lnTo>
                  <a:lnTo>
                    <a:pt x="32775" y="122549"/>
                  </a:lnTo>
                  <a:lnTo>
                    <a:pt x="33414" y="122091"/>
                  </a:lnTo>
                  <a:lnTo>
                    <a:pt x="33376" y="121120"/>
                  </a:lnTo>
                  <a:lnTo>
                    <a:pt x="32709" y="120215"/>
                  </a:lnTo>
                  <a:lnTo>
                    <a:pt x="31804" y="119434"/>
                  </a:lnTo>
                  <a:lnTo>
                    <a:pt x="30470" y="118958"/>
                  </a:lnTo>
                  <a:lnTo>
                    <a:pt x="26318" y="117586"/>
                  </a:lnTo>
                  <a:lnTo>
                    <a:pt x="24222" y="115681"/>
                  </a:lnTo>
                  <a:lnTo>
                    <a:pt x="22936" y="115605"/>
                  </a:lnTo>
                  <a:lnTo>
                    <a:pt x="20907" y="114548"/>
                  </a:lnTo>
                  <a:lnTo>
                    <a:pt x="18717" y="112890"/>
                  </a:lnTo>
                  <a:lnTo>
                    <a:pt x="16812" y="110528"/>
                  </a:lnTo>
                  <a:lnTo>
                    <a:pt x="14764" y="108995"/>
                  </a:lnTo>
                  <a:lnTo>
                    <a:pt x="14231" y="108366"/>
                  </a:lnTo>
                  <a:lnTo>
                    <a:pt x="14183" y="107775"/>
                  </a:lnTo>
                  <a:lnTo>
                    <a:pt x="14564" y="107109"/>
                  </a:lnTo>
                  <a:lnTo>
                    <a:pt x="14544" y="106385"/>
                  </a:lnTo>
                  <a:lnTo>
                    <a:pt x="14011" y="104070"/>
                  </a:lnTo>
                  <a:lnTo>
                    <a:pt x="14374" y="101613"/>
                  </a:lnTo>
                  <a:lnTo>
                    <a:pt x="14278" y="99298"/>
                  </a:lnTo>
                  <a:lnTo>
                    <a:pt x="14250" y="98260"/>
                  </a:lnTo>
                  <a:lnTo>
                    <a:pt x="13849" y="97936"/>
                  </a:lnTo>
                  <a:lnTo>
                    <a:pt x="13497" y="98288"/>
                  </a:lnTo>
                  <a:lnTo>
                    <a:pt x="12992" y="98727"/>
                  </a:lnTo>
                  <a:lnTo>
                    <a:pt x="12497" y="98812"/>
                  </a:lnTo>
                  <a:lnTo>
                    <a:pt x="10982" y="97126"/>
                  </a:lnTo>
                  <a:lnTo>
                    <a:pt x="9068" y="93688"/>
                  </a:lnTo>
                  <a:lnTo>
                    <a:pt x="7772" y="92535"/>
                  </a:lnTo>
                  <a:lnTo>
                    <a:pt x="5249" y="90954"/>
                  </a:lnTo>
                  <a:lnTo>
                    <a:pt x="3115" y="89621"/>
                  </a:lnTo>
                  <a:lnTo>
                    <a:pt x="1591" y="86744"/>
                  </a:lnTo>
                  <a:lnTo>
                    <a:pt x="0" y="84515"/>
                  </a:lnTo>
                  <a:lnTo>
                    <a:pt x="1048" y="83582"/>
                  </a:lnTo>
                  <a:lnTo>
                    <a:pt x="7115" y="82267"/>
                  </a:lnTo>
                  <a:lnTo>
                    <a:pt x="9944" y="83553"/>
                  </a:lnTo>
                  <a:lnTo>
                    <a:pt x="11211" y="83087"/>
                  </a:lnTo>
                  <a:lnTo>
                    <a:pt x="12440" y="82048"/>
                  </a:lnTo>
                  <a:lnTo>
                    <a:pt x="13125" y="81210"/>
                  </a:lnTo>
                  <a:lnTo>
                    <a:pt x="13249" y="80324"/>
                  </a:lnTo>
                  <a:lnTo>
                    <a:pt x="13859" y="79219"/>
                  </a:lnTo>
                  <a:lnTo>
                    <a:pt x="15907" y="78695"/>
                  </a:lnTo>
                  <a:lnTo>
                    <a:pt x="21336" y="79372"/>
                  </a:lnTo>
                  <a:lnTo>
                    <a:pt x="23517" y="77819"/>
                  </a:lnTo>
                  <a:lnTo>
                    <a:pt x="24327" y="76981"/>
                  </a:lnTo>
                  <a:lnTo>
                    <a:pt x="24822" y="75114"/>
                  </a:lnTo>
                  <a:lnTo>
                    <a:pt x="25394" y="73609"/>
                  </a:lnTo>
                  <a:lnTo>
                    <a:pt x="27337" y="72809"/>
                  </a:lnTo>
                  <a:lnTo>
                    <a:pt x="27308" y="71438"/>
                  </a:lnTo>
                  <a:lnTo>
                    <a:pt x="27013" y="69952"/>
                  </a:lnTo>
                  <a:lnTo>
                    <a:pt x="28137" y="66608"/>
                  </a:lnTo>
                  <a:lnTo>
                    <a:pt x="28823" y="65237"/>
                  </a:lnTo>
                  <a:lnTo>
                    <a:pt x="29928" y="64741"/>
                  </a:lnTo>
                  <a:lnTo>
                    <a:pt x="31252" y="63684"/>
                  </a:lnTo>
                  <a:lnTo>
                    <a:pt x="33557" y="61493"/>
                  </a:lnTo>
                  <a:lnTo>
                    <a:pt x="33023" y="59588"/>
                  </a:lnTo>
                  <a:lnTo>
                    <a:pt x="33481" y="58169"/>
                  </a:lnTo>
                  <a:lnTo>
                    <a:pt x="35881" y="54721"/>
                  </a:lnTo>
                  <a:lnTo>
                    <a:pt x="37709" y="51387"/>
                  </a:lnTo>
                  <a:lnTo>
                    <a:pt x="37681" y="49711"/>
                  </a:lnTo>
                  <a:lnTo>
                    <a:pt x="37948" y="48253"/>
                  </a:lnTo>
                  <a:lnTo>
                    <a:pt x="39567" y="46653"/>
                  </a:lnTo>
                  <a:lnTo>
                    <a:pt x="41263" y="44567"/>
                  </a:lnTo>
                  <a:lnTo>
                    <a:pt x="43501" y="38033"/>
                  </a:lnTo>
                  <a:lnTo>
                    <a:pt x="44310" y="36938"/>
                  </a:lnTo>
                  <a:lnTo>
                    <a:pt x="45777" y="35690"/>
                  </a:lnTo>
                  <a:lnTo>
                    <a:pt x="46873" y="34452"/>
                  </a:lnTo>
                  <a:lnTo>
                    <a:pt x="46987" y="30147"/>
                  </a:lnTo>
                  <a:lnTo>
                    <a:pt x="48016" y="28899"/>
                  </a:lnTo>
                  <a:lnTo>
                    <a:pt x="49987" y="27499"/>
                  </a:lnTo>
                  <a:lnTo>
                    <a:pt x="51949" y="25251"/>
                  </a:lnTo>
                  <a:lnTo>
                    <a:pt x="53540" y="22584"/>
                  </a:lnTo>
                  <a:lnTo>
                    <a:pt x="54769" y="21336"/>
                  </a:lnTo>
                  <a:lnTo>
                    <a:pt x="56398" y="21002"/>
                  </a:lnTo>
                  <a:lnTo>
                    <a:pt x="58160" y="19955"/>
                  </a:lnTo>
                  <a:lnTo>
                    <a:pt x="60131" y="19564"/>
                  </a:lnTo>
                  <a:lnTo>
                    <a:pt x="62046" y="20079"/>
                  </a:lnTo>
                  <a:lnTo>
                    <a:pt x="63255" y="19812"/>
                  </a:lnTo>
                  <a:lnTo>
                    <a:pt x="65094" y="18517"/>
                  </a:lnTo>
                  <a:lnTo>
                    <a:pt x="69771" y="13602"/>
                  </a:lnTo>
                  <a:lnTo>
                    <a:pt x="70428" y="12620"/>
                  </a:lnTo>
                  <a:lnTo>
                    <a:pt x="71400" y="11944"/>
                  </a:lnTo>
                  <a:lnTo>
                    <a:pt x="75190" y="10258"/>
                  </a:lnTo>
                  <a:lnTo>
                    <a:pt x="76152" y="8563"/>
                  </a:lnTo>
                  <a:lnTo>
                    <a:pt x="77457" y="7039"/>
                  </a:lnTo>
                  <a:lnTo>
                    <a:pt x="79143" y="7153"/>
                  </a:lnTo>
                  <a:lnTo>
                    <a:pt x="84649" y="10925"/>
                  </a:lnTo>
                  <a:lnTo>
                    <a:pt x="90535" y="10687"/>
                  </a:lnTo>
                  <a:lnTo>
                    <a:pt x="91611" y="10830"/>
                  </a:lnTo>
                  <a:lnTo>
                    <a:pt x="91964" y="10906"/>
                  </a:lnTo>
                  <a:lnTo>
                    <a:pt x="92688" y="11211"/>
                  </a:lnTo>
                  <a:lnTo>
                    <a:pt x="100517" y="13078"/>
                  </a:lnTo>
                  <a:lnTo>
                    <a:pt x="101727" y="12868"/>
                  </a:lnTo>
                  <a:lnTo>
                    <a:pt x="102061" y="12725"/>
                  </a:lnTo>
                  <a:lnTo>
                    <a:pt x="105213" y="14259"/>
                  </a:lnTo>
                  <a:lnTo>
                    <a:pt x="108004" y="14059"/>
                  </a:lnTo>
                  <a:lnTo>
                    <a:pt x="110652" y="12992"/>
                  </a:lnTo>
                  <a:lnTo>
                    <a:pt x="113405" y="12630"/>
                  </a:lnTo>
                  <a:lnTo>
                    <a:pt x="115938" y="13268"/>
                  </a:lnTo>
                  <a:lnTo>
                    <a:pt x="117863" y="15430"/>
                  </a:lnTo>
                  <a:lnTo>
                    <a:pt x="122863" y="20021"/>
                  </a:lnTo>
                  <a:lnTo>
                    <a:pt x="124349" y="21736"/>
                  </a:lnTo>
                  <a:lnTo>
                    <a:pt x="126635" y="21479"/>
                  </a:lnTo>
                  <a:lnTo>
                    <a:pt x="129168" y="20622"/>
                  </a:lnTo>
                  <a:lnTo>
                    <a:pt x="131731" y="17564"/>
                  </a:lnTo>
                  <a:lnTo>
                    <a:pt x="139608" y="14078"/>
                  </a:lnTo>
                  <a:lnTo>
                    <a:pt x="145618" y="13211"/>
                  </a:lnTo>
                  <a:lnTo>
                    <a:pt x="151486" y="11811"/>
                  </a:lnTo>
                  <a:lnTo>
                    <a:pt x="158277" y="10820"/>
                  </a:lnTo>
                  <a:lnTo>
                    <a:pt x="160239" y="7963"/>
                  </a:lnTo>
                  <a:lnTo>
                    <a:pt x="161325" y="6010"/>
                  </a:lnTo>
                  <a:lnTo>
                    <a:pt x="162097" y="2391"/>
                  </a:lnTo>
                  <a:lnTo>
                    <a:pt x="165754" y="1343"/>
                  </a:lnTo>
                  <a:lnTo>
                    <a:pt x="169231" y="600"/>
                  </a:lnTo>
                  <a:lnTo>
                    <a:pt x="170469" y="143"/>
                  </a:lnTo>
                  <a:lnTo>
                    <a:pt x="173003" y="0"/>
                  </a:lnTo>
                  <a:lnTo>
                    <a:pt x="174974" y="305"/>
                  </a:lnTo>
                  <a:lnTo>
                    <a:pt x="178013" y="2096"/>
                  </a:lnTo>
                  <a:lnTo>
                    <a:pt x="180147" y="4334"/>
                  </a:lnTo>
                  <a:lnTo>
                    <a:pt x="180984" y="6115"/>
                  </a:lnTo>
                  <a:lnTo>
                    <a:pt x="182804" y="8630"/>
                  </a:lnTo>
                  <a:lnTo>
                    <a:pt x="184718" y="12144"/>
                  </a:lnTo>
                  <a:lnTo>
                    <a:pt x="186833" y="16821"/>
                  </a:lnTo>
                  <a:lnTo>
                    <a:pt x="187290" y="19174"/>
                  </a:lnTo>
                  <a:lnTo>
                    <a:pt x="188090" y="21727"/>
                  </a:lnTo>
                  <a:lnTo>
                    <a:pt x="189662" y="24822"/>
                  </a:lnTo>
                  <a:lnTo>
                    <a:pt x="192662" y="28251"/>
                  </a:lnTo>
                  <a:lnTo>
                    <a:pt x="193081" y="28889"/>
                  </a:lnTo>
                  <a:lnTo>
                    <a:pt x="194443" y="31299"/>
                  </a:lnTo>
                  <a:lnTo>
                    <a:pt x="197072" y="36624"/>
                  </a:lnTo>
                  <a:lnTo>
                    <a:pt x="199273" y="38748"/>
                  </a:lnTo>
                  <a:lnTo>
                    <a:pt x="201187" y="41062"/>
                  </a:lnTo>
                  <a:lnTo>
                    <a:pt x="202111" y="43386"/>
                  </a:lnTo>
                  <a:lnTo>
                    <a:pt x="203482" y="45491"/>
                  </a:lnTo>
                  <a:lnTo>
                    <a:pt x="206702" y="48282"/>
                  </a:lnTo>
                  <a:lnTo>
                    <a:pt x="209312" y="50816"/>
                  </a:lnTo>
                  <a:lnTo>
                    <a:pt x="211398" y="58083"/>
                  </a:lnTo>
                  <a:lnTo>
                    <a:pt x="212855" y="61417"/>
                  </a:lnTo>
                  <a:lnTo>
                    <a:pt x="213789" y="63960"/>
                  </a:lnTo>
                  <a:lnTo>
                    <a:pt x="213341" y="69104"/>
                  </a:lnTo>
                  <a:lnTo>
                    <a:pt x="213922" y="71304"/>
                  </a:lnTo>
                  <a:lnTo>
                    <a:pt x="212731" y="75314"/>
                  </a:lnTo>
                  <a:lnTo>
                    <a:pt x="210579" y="83353"/>
                  </a:lnTo>
                  <a:lnTo>
                    <a:pt x="210055" y="89735"/>
                  </a:lnTo>
                  <a:lnTo>
                    <a:pt x="210426" y="93164"/>
                  </a:lnTo>
                  <a:lnTo>
                    <a:pt x="210474" y="95364"/>
                  </a:lnTo>
                  <a:lnTo>
                    <a:pt x="210998" y="96764"/>
                  </a:lnTo>
                  <a:lnTo>
                    <a:pt x="211569" y="99660"/>
                  </a:lnTo>
                  <a:lnTo>
                    <a:pt x="211655" y="102175"/>
                  </a:lnTo>
                  <a:lnTo>
                    <a:pt x="210884" y="102889"/>
                  </a:lnTo>
                  <a:lnTo>
                    <a:pt x="209807" y="103489"/>
                  </a:lnTo>
                  <a:lnTo>
                    <a:pt x="209388" y="104013"/>
                  </a:lnTo>
                  <a:lnTo>
                    <a:pt x="210378" y="105146"/>
                  </a:lnTo>
                  <a:lnTo>
                    <a:pt x="211731" y="107251"/>
                  </a:lnTo>
                  <a:close/>
                </a:path>
              </a:pathLst>
            </a:custGeom>
            <a:solidFill>
              <a:schemeClr val="bg2"/>
            </a:solidFill>
            <a:ln w="3175" cap="flat">
              <a:solidFill>
                <a:srgbClr val="FFFFFF"/>
              </a:solidFill>
              <a:prstDash val="solid"/>
              <a:miter/>
            </a:ln>
          </p:spPr>
          <p:txBody>
            <a:bodyPr rtlCol="0" anchor="ctr"/>
            <a:lstStyle/>
            <a:p>
              <a:endParaRPr lang="en-GB" dirty="0"/>
            </a:p>
          </p:txBody>
        </p:sp>
        <p:sp>
          <p:nvSpPr>
            <p:cNvPr id="155" name="Freeform: Shape 154">
              <a:extLst>
                <a:ext uri="{FF2B5EF4-FFF2-40B4-BE49-F238E27FC236}">
                  <a16:creationId xmlns:a16="http://schemas.microsoft.com/office/drawing/2014/main" id="{B3778F1F-A506-4868-ACEC-F39B7B7FD997}"/>
                </a:ext>
              </a:extLst>
            </p:cNvPr>
            <p:cNvSpPr/>
            <p:nvPr/>
          </p:nvSpPr>
          <p:spPr>
            <a:xfrm>
              <a:off x="7383758" y="3099682"/>
              <a:ext cx="224320" cy="305889"/>
            </a:xfrm>
            <a:custGeom>
              <a:avLst/>
              <a:gdLst>
                <a:gd name="connsiteX0" fmla="*/ 23670 w 104775"/>
                <a:gd name="connsiteY0" fmla="*/ 667 h 142875"/>
                <a:gd name="connsiteX1" fmla="*/ 26880 w 104775"/>
                <a:gd name="connsiteY1" fmla="*/ 895 h 142875"/>
                <a:gd name="connsiteX2" fmla="*/ 29280 w 104775"/>
                <a:gd name="connsiteY2" fmla="*/ 295 h 142875"/>
                <a:gd name="connsiteX3" fmla="*/ 35347 w 104775"/>
                <a:gd name="connsiteY3" fmla="*/ 1057 h 142875"/>
                <a:gd name="connsiteX4" fmla="*/ 36652 w 104775"/>
                <a:gd name="connsiteY4" fmla="*/ 1657 h 142875"/>
                <a:gd name="connsiteX5" fmla="*/ 37500 w 104775"/>
                <a:gd name="connsiteY5" fmla="*/ 2334 h 142875"/>
                <a:gd name="connsiteX6" fmla="*/ 39091 w 104775"/>
                <a:gd name="connsiteY6" fmla="*/ 4563 h 142875"/>
                <a:gd name="connsiteX7" fmla="*/ 40615 w 104775"/>
                <a:gd name="connsiteY7" fmla="*/ 7439 h 142875"/>
                <a:gd name="connsiteX8" fmla="*/ 42749 w 104775"/>
                <a:gd name="connsiteY8" fmla="*/ 8772 h 142875"/>
                <a:gd name="connsiteX9" fmla="*/ 45272 w 104775"/>
                <a:gd name="connsiteY9" fmla="*/ 10354 h 142875"/>
                <a:gd name="connsiteX10" fmla="*/ 46568 w 104775"/>
                <a:gd name="connsiteY10" fmla="*/ 11506 h 142875"/>
                <a:gd name="connsiteX11" fmla="*/ 48483 w 104775"/>
                <a:gd name="connsiteY11" fmla="*/ 14945 h 142875"/>
                <a:gd name="connsiteX12" fmla="*/ 49997 w 104775"/>
                <a:gd name="connsiteY12" fmla="*/ 16631 h 142875"/>
                <a:gd name="connsiteX13" fmla="*/ 50492 w 104775"/>
                <a:gd name="connsiteY13" fmla="*/ 16545 h 142875"/>
                <a:gd name="connsiteX14" fmla="*/ 50997 w 104775"/>
                <a:gd name="connsiteY14" fmla="*/ 16107 h 142875"/>
                <a:gd name="connsiteX15" fmla="*/ 51349 w 104775"/>
                <a:gd name="connsiteY15" fmla="*/ 15754 h 142875"/>
                <a:gd name="connsiteX16" fmla="*/ 51750 w 104775"/>
                <a:gd name="connsiteY16" fmla="*/ 16078 h 142875"/>
                <a:gd name="connsiteX17" fmla="*/ 51778 w 104775"/>
                <a:gd name="connsiteY17" fmla="*/ 17116 h 142875"/>
                <a:gd name="connsiteX18" fmla="*/ 51874 w 104775"/>
                <a:gd name="connsiteY18" fmla="*/ 19431 h 142875"/>
                <a:gd name="connsiteX19" fmla="*/ 51511 w 104775"/>
                <a:gd name="connsiteY19" fmla="*/ 21888 h 142875"/>
                <a:gd name="connsiteX20" fmla="*/ 52044 w 104775"/>
                <a:gd name="connsiteY20" fmla="*/ 24203 h 142875"/>
                <a:gd name="connsiteX21" fmla="*/ 52064 w 104775"/>
                <a:gd name="connsiteY21" fmla="*/ 24927 h 142875"/>
                <a:gd name="connsiteX22" fmla="*/ 51683 w 104775"/>
                <a:gd name="connsiteY22" fmla="*/ 25594 h 142875"/>
                <a:gd name="connsiteX23" fmla="*/ 51731 w 104775"/>
                <a:gd name="connsiteY23" fmla="*/ 26184 h 142875"/>
                <a:gd name="connsiteX24" fmla="*/ 52264 w 104775"/>
                <a:gd name="connsiteY24" fmla="*/ 26813 h 142875"/>
                <a:gd name="connsiteX25" fmla="*/ 54312 w 104775"/>
                <a:gd name="connsiteY25" fmla="*/ 28347 h 142875"/>
                <a:gd name="connsiteX26" fmla="*/ 56217 w 104775"/>
                <a:gd name="connsiteY26" fmla="*/ 30709 h 142875"/>
                <a:gd name="connsiteX27" fmla="*/ 58407 w 104775"/>
                <a:gd name="connsiteY27" fmla="*/ 32366 h 142875"/>
                <a:gd name="connsiteX28" fmla="*/ 60436 w 104775"/>
                <a:gd name="connsiteY28" fmla="*/ 33423 h 142875"/>
                <a:gd name="connsiteX29" fmla="*/ 61722 w 104775"/>
                <a:gd name="connsiteY29" fmla="*/ 33499 h 142875"/>
                <a:gd name="connsiteX30" fmla="*/ 63818 w 104775"/>
                <a:gd name="connsiteY30" fmla="*/ 35405 h 142875"/>
                <a:gd name="connsiteX31" fmla="*/ 67970 w 104775"/>
                <a:gd name="connsiteY31" fmla="*/ 36776 h 142875"/>
                <a:gd name="connsiteX32" fmla="*/ 69304 w 104775"/>
                <a:gd name="connsiteY32" fmla="*/ 37252 h 142875"/>
                <a:gd name="connsiteX33" fmla="*/ 70209 w 104775"/>
                <a:gd name="connsiteY33" fmla="*/ 38033 h 142875"/>
                <a:gd name="connsiteX34" fmla="*/ 70876 w 104775"/>
                <a:gd name="connsiteY34" fmla="*/ 38938 h 142875"/>
                <a:gd name="connsiteX35" fmla="*/ 70914 w 104775"/>
                <a:gd name="connsiteY35" fmla="*/ 39910 h 142875"/>
                <a:gd name="connsiteX36" fmla="*/ 70275 w 104775"/>
                <a:gd name="connsiteY36" fmla="*/ 40367 h 142875"/>
                <a:gd name="connsiteX37" fmla="*/ 69380 w 104775"/>
                <a:gd name="connsiteY37" fmla="*/ 41681 h 142875"/>
                <a:gd name="connsiteX38" fmla="*/ 69009 w 104775"/>
                <a:gd name="connsiteY38" fmla="*/ 43272 h 142875"/>
                <a:gd name="connsiteX39" fmla="*/ 68352 w 104775"/>
                <a:gd name="connsiteY39" fmla="*/ 43682 h 142875"/>
                <a:gd name="connsiteX40" fmla="*/ 67685 w 104775"/>
                <a:gd name="connsiteY40" fmla="*/ 43710 h 142875"/>
                <a:gd name="connsiteX41" fmla="*/ 67199 w 104775"/>
                <a:gd name="connsiteY41" fmla="*/ 44177 h 142875"/>
                <a:gd name="connsiteX42" fmla="*/ 67313 w 104775"/>
                <a:gd name="connsiteY42" fmla="*/ 44863 h 142875"/>
                <a:gd name="connsiteX43" fmla="*/ 67866 w 104775"/>
                <a:gd name="connsiteY43" fmla="*/ 45520 h 142875"/>
                <a:gd name="connsiteX44" fmla="*/ 68732 w 104775"/>
                <a:gd name="connsiteY44" fmla="*/ 46111 h 142875"/>
                <a:gd name="connsiteX45" fmla="*/ 70381 w 104775"/>
                <a:gd name="connsiteY45" fmla="*/ 46701 h 142875"/>
                <a:gd name="connsiteX46" fmla="*/ 72019 w 104775"/>
                <a:gd name="connsiteY46" fmla="*/ 47568 h 142875"/>
                <a:gd name="connsiteX47" fmla="*/ 72000 w 104775"/>
                <a:gd name="connsiteY47" fmla="*/ 48254 h 142875"/>
                <a:gd name="connsiteX48" fmla="*/ 71666 w 104775"/>
                <a:gd name="connsiteY48" fmla="*/ 49006 h 142875"/>
                <a:gd name="connsiteX49" fmla="*/ 69590 w 104775"/>
                <a:gd name="connsiteY49" fmla="*/ 49282 h 142875"/>
                <a:gd name="connsiteX50" fmla="*/ 68037 w 104775"/>
                <a:gd name="connsiteY50" fmla="*/ 49406 h 142875"/>
                <a:gd name="connsiteX51" fmla="*/ 67333 w 104775"/>
                <a:gd name="connsiteY51" fmla="*/ 49721 h 142875"/>
                <a:gd name="connsiteX52" fmla="*/ 67389 w 104775"/>
                <a:gd name="connsiteY52" fmla="*/ 51035 h 142875"/>
                <a:gd name="connsiteX53" fmla="*/ 71752 w 104775"/>
                <a:gd name="connsiteY53" fmla="*/ 52416 h 142875"/>
                <a:gd name="connsiteX54" fmla="*/ 73733 w 104775"/>
                <a:gd name="connsiteY54" fmla="*/ 53712 h 142875"/>
                <a:gd name="connsiteX55" fmla="*/ 74772 w 104775"/>
                <a:gd name="connsiteY55" fmla="*/ 55397 h 142875"/>
                <a:gd name="connsiteX56" fmla="*/ 77553 w 104775"/>
                <a:gd name="connsiteY56" fmla="*/ 56512 h 142875"/>
                <a:gd name="connsiteX57" fmla="*/ 82077 w 104775"/>
                <a:gd name="connsiteY57" fmla="*/ 57055 h 142875"/>
                <a:gd name="connsiteX58" fmla="*/ 85220 w 104775"/>
                <a:gd name="connsiteY58" fmla="*/ 58798 h 142875"/>
                <a:gd name="connsiteX59" fmla="*/ 86992 w 104775"/>
                <a:gd name="connsiteY59" fmla="*/ 61703 h 142875"/>
                <a:gd name="connsiteX60" fmla="*/ 89868 w 104775"/>
                <a:gd name="connsiteY60" fmla="*/ 61008 h 142875"/>
                <a:gd name="connsiteX61" fmla="*/ 93879 w 104775"/>
                <a:gd name="connsiteY61" fmla="*/ 56683 h 142875"/>
                <a:gd name="connsiteX62" fmla="*/ 97803 w 104775"/>
                <a:gd name="connsiteY62" fmla="*/ 55559 h 142875"/>
                <a:gd name="connsiteX63" fmla="*/ 101661 w 104775"/>
                <a:gd name="connsiteY63" fmla="*/ 57626 h 142875"/>
                <a:gd name="connsiteX64" fmla="*/ 103766 w 104775"/>
                <a:gd name="connsiteY64" fmla="*/ 59331 h 142875"/>
                <a:gd name="connsiteX65" fmla="*/ 104127 w 104775"/>
                <a:gd name="connsiteY65" fmla="*/ 60655 h 142875"/>
                <a:gd name="connsiteX66" fmla="*/ 103232 w 104775"/>
                <a:gd name="connsiteY66" fmla="*/ 61198 h 142875"/>
                <a:gd name="connsiteX67" fmla="*/ 101079 w 104775"/>
                <a:gd name="connsiteY67" fmla="*/ 60941 h 142875"/>
                <a:gd name="connsiteX68" fmla="*/ 99308 w 104775"/>
                <a:gd name="connsiteY68" fmla="*/ 61770 h 142875"/>
                <a:gd name="connsiteX69" fmla="*/ 97927 w 104775"/>
                <a:gd name="connsiteY69" fmla="*/ 63665 h 142875"/>
                <a:gd name="connsiteX70" fmla="*/ 97717 w 104775"/>
                <a:gd name="connsiteY70" fmla="*/ 65684 h 142875"/>
                <a:gd name="connsiteX71" fmla="*/ 98689 w 104775"/>
                <a:gd name="connsiteY71" fmla="*/ 67828 h 142875"/>
                <a:gd name="connsiteX72" fmla="*/ 100051 w 104775"/>
                <a:gd name="connsiteY72" fmla="*/ 69304 h 142875"/>
                <a:gd name="connsiteX73" fmla="*/ 101822 w 104775"/>
                <a:gd name="connsiteY73" fmla="*/ 70123 h 142875"/>
                <a:gd name="connsiteX74" fmla="*/ 102765 w 104775"/>
                <a:gd name="connsiteY74" fmla="*/ 71238 h 142875"/>
                <a:gd name="connsiteX75" fmla="*/ 102889 w 104775"/>
                <a:gd name="connsiteY75" fmla="*/ 72657 h 142875"/>
                <a:gd name="connsiteX76" fmla="*/ 103347 w 104775"/>
                <a:gd name="connsiteY76" fmla="*/ 73047 h 142875"/>
                <a:gd name="connsiteX77" fmla="*/ 102337 w 104775"/>
                <a:gd name="connsiteY77" fmla="*/ 73695 h 142875"/>
                <a:gd name="connsiteX78" fmla="*/ 101251 w 104775"/>
                <a:gd name="connsiteY78" fmla="*/ 74666 h 142875"/>
                <a:gd name="connsiteX79" fmla="*/ 100632 w 104775"/>
                <a:gd name="connsiteY79" fmla="*/ 76362 h 142875"/>
                <a:gd name="connsiteX80" fmla="*/ 100470 w 104775"/>
                <a:gd name="connsiteY80" fmla="*/ 79077 h 142875"/>
                <a:gd name="connsiteX81" fmla="*/ 97041 w 104775"/>
                <a:gd name="connsiteY81" fmla="*/ 81201 h 142875"/>
                <a:gd name="connsiteX82" fmla="*/ 95755 w 104775"/>
                <a:gd name="connsiteY82" fmla="*/ 81591 h 142875"/>
                <a:gd name="connsiteX83" fmla="*/ 95174 w 104775"/>
                <a:gd name="connsiteY83" fmla="*/ 83001 h 142875"/>
                <a:gd name="connsiteX84" fmla="*/ 94269 w 104775"/>
                <a:gd name="connsiteY84" fmla="*/ 86973 h 142875"/>
                <a:gd name="connsiteX85" fmla="*/ 94374 w 104775"/>
                <a:gd name="connsiteY85" fmla="*/ 89954 h 142875"/>
                <a:gd name="connsiteX86" fmla="*/ 94841 w 104775"/>
                <a:gd name="connsiteY86" fmla="*/ 91469 h 142875"/>
                <a:gd name="connsiteX87" fmla="*/ 95050 w 104775"/>
                <a:gd name="connsiteY87" fmla="*/ 92707 h 142875"/>
                <a:gd name="connsiteX88" fmla="*/ 96164 w 104775"/>
                <a:gd name="connsiteY88" fmla="*/ 94221 h 142875"/>
                <a:gd name="connsiteX89" fmla="*/ 97174 w 104775"/>
                <a:gd name="connsiteY89" fmla="*/ 96546 h 142875"/>
                <a:gd name="connsiteX90" fmla="*/ 97841 w 104775"/>
                <a:gd name="connsiteY90" fmla="*/ 99613 h 142875"/>
                <a:gd name="connsiteX91" fmla="*/ 99327 w 104775"/>
                <a:gd name="connsiteY91" fmla="*/ 101975 h 142875"/>
                <a:gd name="connsiteX92" fmla="*/ 103127 w 104775"/>
                <a:gd name="connsiteY92" fmla="*/ 104299 h 142875"/>
                <a:gd name="connsiteX93" fmla="*/ 105013 w 104775"/>
                <a:gd name="connsiteY93" fmla="*/ 105651 h 142875"/>
                <a:gd name="connsiteX94" fmla="*/ 106413 w 104775"/>
                <a:gd name="connsiteY94" fmla="*/ 107613 h 142875"/>
                <a:gd name="connsiteX95" fmla="*/ 107480 w 104775"/>
                <a:gd name="connsiteY95" fmla="*/ 109385 h 142875"/>
                <a:gd name="connsiteX96" fmla="*/ 110614 w 104775"/>
                <a:gd name="connsiteY96" fmla="*/ 111738 h 142875"/>
                <a:gd name="connsiteX97" fmla="*/ 110376 w 104775"/>
                <a:gd name="connsiteY97" fmla="*/ 113414 h 142875"/>
                <a:gd name="connsiteX98" fmla="*/ 109690 w 104775"/>
                <a:gd name="connsiteY98" fmla="*/ 115053 h 142875"/>
                <a:gd name="connsiteX99" fmla="*/ 108966 w 104775"/>
                <a:gd name="connsiteY99" fmla="*/ 115824 h 142875"/>
                <a:gd name="connsiteX100" fmla="*/ 107404 w 104775"/>
                <a:gd name="connsiteY100" fmla="*/ 117929 h 142875"/>
                <a:gd name="connsiteX101" fmla="*/ 105880 w 104775"/>
                <a:gd name="connsiteY101" fmla="*/ 119110 h 142875"/>
                <a:gd name="connsiteX102" fmla="*/ 103375 w 104775"/>
                <a:gd name="connsiteY102" fmla="*/ 122815 h 142875"/>
                <a:gd name="connsiteX103" fmla="*/ 99422 w 104775"/>
                <a:gd name="connsiteY103" fmla="*/ 123015 h 142875"/>
                <a:gd name="connsiteX104" fmla="*/ 98479 w 104775"/>
                <a:gd name="connsiteY104" fmla="*/ 123311 h 142875"/>
                <a:gd name="connsiteX105" fmla="*/ 96974 w 104775"/>
                <a:gd name="connsiteY105" fmla="*/ 124320 h 142875"/>
                <a:gd name="connsiteX106" fmla="*/ 96241 w 104775"/>
                <a:gd name="connsiteY106" fmla="*/ 126168 h 142875"/>
                <a:gd name="connsiteX107" fmla="*/ 96946 w 104775"/>
                <a:gd name="connsiteY107" fmla="*/ 127654 h 142875"/>
                <a:gd name="connsiteX108" fmla="*/ 96879 w 104775"/>
                <a:gd name="connsiteY108" fmla="*/ 129149 h 142875"/>
                <a:gd name="connsiteX109" fmla="*/ 96164 w 104775"/>
                <a:gd name="connsiteY109" fmla="*/ 132055 h 142875"/>
                <a:gd name="connsiteX110" fmla="*/ 97117 w 104775"/>
                <a:gd name="connsiteY110" fmla="*/ 135169 h 142875"/>
                <a:gd name="connsiteX111" fmla="*/ 98517 w 104775"/>
                <a:gd name="connsiteY111" fmla="*/ 136588 h 142875"/>
                <a:gd name="connsiteX112" fmla="*/ 98736 w 104775"/>
                <a:gd name="connsiteY112" fmla="*/ 137408 h 142875"/>
                <a:gd name="connsiteX113" fmla="*/ 98498 w 104775"/>
                <a:gd name="connsiteY113" fmla="*/ 138855 h 142875"/>
                <a:gd name="connsiteX114" fmla="*/ 96412 w 104775"/>
                <a:gd name="connsiteY114" fmla="*/ 141808 h 142875"/>
                <a:gd name="connsiteX115" fmla="*/ 95784 w 104775"/>
                <a:gd name="connsiteY115" fmla="*/ 142903 h 142875"/>
                <a:gd name="connsiteX116" fmla="*/ 93698 w 104775"/>
                <a:gd name="connsiteY116" fmla="*/ 143437 h 142875"/>
                <a:gd name="connsiteX117" fmla="*/ 92983 w 104775"/>
                <a:gd name="connsiteY117" fmla="*/ 143161 h 142875"/>
                <a:gd name="connsiteX118" fmla="*/ 91907 w 104775"/>
                <a:gd name="connsiteY118" fmla="*/ 142151 h 142875"/>
                <a:gd name="connsiteX119" fmla="*/ 90907 w 104775"/>
                <a:gd name="connsiteY119" fmla="*/ 141846 h 142875"/>
                <a:gd name="connsiteX120" fmla="*/ 88421 w 104775"/>
                <a:gd name="connsiteY120" fmla="*/ 143037 h 142875"/>
                <a:gd name="connsiteX121" fmla="*/ 85887 w 104775"/>
                <a:gd name="connsiteY121" fmla="*/ 143770 h 142875"/>
                <a:gd name="connsiteX122" fmla="*/ 83897 w 104775"/>
                <a:gd name="connsiteY122" fmla="*/ 143218 h 142875"/>
                <a:gd name="connsiteX123" fmla="*/ 81934 w 104775"/>
                <a:gd name="connsiteY123" fmla="*/ 143151 h 142875"/>
                <a:gd name="connsiteX124" fmla="*/ 80572 w 104775"/>
                <a:gd name="connsiteY124" fmla="*/ 143637 h 142875"/>
                <a:gd name="connsiteX125" fmla="*/ 79543 w 104775"/>
                <a:gd name="connsiteY125" fmla="*/ 143828 h 142875"/>
                <a:gd name="connsiteX126" fmla="*/ 77524 w 104775"/>
                <a:gd name="connsiteY126" fmla="*/ 145104 h 142875"/>
                <a:gd name="connsiteX127" fmla="*/ 74295 w 104775"/>
                <a:gd name="connsiteY127" fmla="*/ 146028 h 142875"/>
                <a:gd name="connsiteX128" fmla="*/ 72800 w 104775"/>
                <a:gd name="connsiteY128" fmla="*/ 145828 h 142875"/>
                <a:gd name="connsiteX129" fmla="*/ 72247 w 104775"/>
                <a:gd name="connsiteY129" fmla="*/ 144628 h 142875"/>
                <a:gd name="connsiteX130" fmla="*/ 71637 w 104775"/>
                <a:gd name="connsiteY130" fmla="*/ 142923 h 142875"/>
                <a:gd name="connsiteX131" fmla="*/ 71933 w 104775"/>
                <a:gd name="connsiteY131" fmla="*/ 142142 h 142875"/>
                <a:gd name="connsiteX132" fmla="*/ 74076 w 104775"/>
                <a:gd name="connsiteY132" fmla="*/ 140789 h 142875"/>
                <a:gd name="connsiteX133" fmla="*/ 74314 w 104775"/>
                <a:gd name="connsiteY133" fmla="*/ 139503 h 142875"/>
                <a:gd name="connsiteX134" fmla="*/ 77305 w 104775"/>
                <a:gd name="connsiteY134" fmla="*/ 133274 h 142875"/>
                <a:gd name="connsiteX135" fmla="*/ 77877 w 104775"/>
                <a:gd name="connsiteY135" fmla="*/ 131245 h 142875"/>
                <a:gd name="connsiteX136" fmla="*/ 77896 w 104775"/>
                <a:gd name="connsiteY136" fmla="*/ 130588 h 142875"/>
                <a:gd name="connsiteX137" fmla="*/ 77114 w 104775"/>
                <a:gd name="connsiteY137" fmla="*/ 130140 h 142875"/>
                <a:gd name="connsiteX138" fmla="*/ 75476 w 104775"/>
                <a:gd name="connsiteY138" fmla="*/ 130159 h 142875"/>
                <a:gd name="connsiteX139" fmla="*/ 68209 w 104775"/>
                <a:gd name="connsiteY139" fmla="*/ 127626 h 142875"/>
                <a:gd name="connsiteX140" fmla="*/ 68542 w 104775"/>
                <a:gd name="connsiteY140" fmla="*/ 124720 h 142875"/>
                <a:gd name="connsiteX141" fmla="*/ 66409 w 104775"/>
                <a:gd name="connsiteY141" fmla="*/ 123149 h 142875"/>
                <a:gd name="connsiteX142" fmla="*/ 64104 w 104775"/>
                <a:gd name="connsiteY142" fmla="*/ 121749 h 142875"/>
                <a:gd name="connsiteX143" fmla="*/ 63722 w 104775"/>
                <a:gd name="connsiteY143" fmla="*/ 120187 h 142875"/>
                <a:gd name="connsiteX144" fmla="*/ 61160 w 104775"/>
                <a:gd name="connsiteY144" fmla="*/ 117024 h 142875"/>
                <a:gd name="connsiteX145" fmla="*/ 59293 w 104775"/>
                <a:gd name="connsiteY145" fmla="*/ 115253 h 142875"/>
                <a:gd name="connsiteX146" fmla="*/ 56902 w 104775"/>
                <a:gd name="connsiteY146" fmla="*/ 114367 h 142875"/>
                <a:gd name="connsiteX147" fmla="*/ 54845 w 104775"/>
                <a:gd name="connsiteY147" fmla="*/ 113062 h 142875"/>
                <a:gd name="connsiteX148" fmla="*/ 53607 w 104775"/>
                <a:gd name="connsiteY148" fmla="*/ 112262 h 142875"/>
                <a:gd name="connsiteX149" fmla="*/ 53054 w 104775"/>
                <a:gd name="connsiteY149" fmla="*/ 110785 h 142875"/>
                <a:gd name="connsiteX150" fmla="*/ 53054 w 104775"/>
                <a:gd name="connsiteY150" fmla="*/ 109909 h 142875"/>
                <a:gd name="connsiteX151" fmla="*/ 52435 w 104775"/>
                <a:gd name="connsiteY151" fmla="*/ 109061 h 142875"/>
                <a:gd name="connsiteX152" fmla="*/ 51445 w 104775"/>
                <a:gd name="connsiteY152" fmla="*/ 109156 h 142875"/>
                <a:gd name="connsiteX153" fmla="*/ 49759 w 104775"/>
                <a:gd name="connsiteY153" fmla="*/ 110338 h 142875"/>
                <a:gd name="connsiteX154" fmla="*/ 47692 w 104775"/>
                <a:gd name="connsiteY154" fmla="*/ 111347 h 142875"/>
                <a:gd name="connsiteX155" fmla="*/ 47330 w 104775"/>
                <a:gd name="connsiteY155" fmla="*/ 112090 h 142875"/>
                <a:gd name="connsiteX156" fmla="*/ 48083 w 104775"/>
                <a:gd name="connsiteY156" fmla="*/ 113833 h 142875"/>
                <a:gd name="connsiteX157" fmla="*/ 48616 w 104775"/>
                <a:gd name="connsiteY157" fmla="*/ 114957 h 142875"/>
                <a:gd name="connsiteX158" fmla="*/ 48368 w 104775"/>
                <a:gd name="connsiteY158" fmla="*/ 116005 h 142875"/>
                <a:gd name="connsiteX159" fmla="*/ 47720 w 104775"/>
                <a:gd name="connsiteY159" fmla="*/ 117348 h 142875"/>
                <a:gd name="connsiteX160" fmla="*/ 43739 w 104775"/>
                <a:gd name="connsiteY160" fmla="*/ 120301 h 142875"/>
                <a:gd name="connsiteX161" fmla="*/ 43292 w 104775"/>
                <a:gd name="connsiteY161" fmla="*/ 121339 h 142875"/>
                <a:gd name="connsiteX162" fmla="*/ 44053 w 104775"/>
                <a:gd name="connsiteY162" fmla="*/ 122996 h 142875"/>
                <a:gd name="connsiteX163" fmla="*/ 43568 w 104775"/>
                <a:gd name="connsiteY163" fmla="*/ 123758 h 142875"/>
                <a:gd name="connsiteX164" fmla="*/ 40243 w 104775"/>
                <a:gd name="connsiteY164" fmla="*/ 124854 h 142875"/>
                <a:gd name="connsiteX165" fmla="*/ 40329 w 104775"/>
                <a:gd name="connsiteY165" fmla="*/ 123949 h 142875"/>
                <a:gd name="connsiteX166" fmla="*/ 40120 w 104775"/>
                <a:gd name="connsiteY166" fmla="*/ 122492 h 142875"/>
                <a:gd name="connsiteX167" fmla="*/ 38215 w 104775"/>
                <a:gd name="connsiteY167" fmla="*/ 120939 h 142875"/>
                <a:gd name="connsiteX168" fmla="*/ 35519 w 104775"/>
                <a:gd name="connsiteY168" fmla="*/ 119739 h 142875"/>
                <a:gd name="connsiteX169" fmla="*/ 29537 w 104775"/>
                <a:gd name="connsiteY169" fmla="*/ 115614 h 142875"/>
                <a:gd name="connsiteX170" fmla="*/ 27242 w 104775"/>
                <a:gd name="connsiteY170" fmla="*/ 115071 h 142875"/>
                <a:gd name="connsiteX171" fmla="*/ 25185 w 104775"/>
                <a:gd name="connsiteY171" fmla="*/ 114586 h 142875"/>
                <a:gd name="connsiteX172" fmla="*/ 22241 w 104775"/>
                <a:gd name="connsiteY172" fmla="*/ 112614 h 142875"/>
                <a:gd name="connsiteX173" fmla="*/ 20727 w 104775"/>
                <a:gd name="connsiteY173" fmla="*/ 112262 h 142875"/>
                <a:gd name="connsiteX174" fmla="*/ 19050 w 104775"/>
                <a:gd name="connsiteY174" fmla="*/ 110852 h 142875"/>
                <a:gd name="connsiteX175" fmla="*/ 15393 w 104775"/>
                <a:gd name="connsiteY175" fmla="*/ 106071 h 142875"/>
                <a:gd name="connsiteX176" fmla="*/ 12278 w 104775"/>
                <a:gd name="connsiteY176" fmla="*/ 103461 h 142875"/>
                <a:gd name="connsiteX177" fmla="*/ 10154 w 104775"/>
                <a:gd name="connsiteY177" fmla="*/ 102146 h 142875"/>
                <a:gd name="connsiteX178" fmla="*/ 9553 w 104775"/>
                <a:gd name="connsiteY178" fmla="*/ 100860 h 142875"/>
                <a:gd name="connsiteX179" fmla="*/ 9430 w 104775"/>
                <a:gd name="connsiteY179" fmla="*/ 99536 h 142875"/>
                <a:gd name="connsiteX180" fmla="*/ 9497 w 104775"/>
                <a:gd name="connsiteY180" fmla="*/ 99089 h 142875"/>
                <a:gd name="connsiteX181" fmla="*/ 11106 w 104775"/>
                <a:gd name="connsiteY181" fmla="*/ 97203 h 142875"/>
                <a:gd name="connsiteX182" fmla="*/ 12345 w 104775"/>
                <a:gd name="connsiteY182" fmla="*/ 96936 h 142875"/>
                <a:gd name="connsiteX183" fmla="*/ 13935 w 104775"/>
                <a:gd name="connsiteY183" fmla="*/ 96869 h 142875"/>
                <a:gd name="connsiteX184" fmla="*/ 14993 w 104775"/>
                <a:gd name="connsiteY184" fmla="*/ 97822 h 142875"/>
                <a:gd name="connsiteX185" fmla="*/ 16364 w 104775"/>
                <a:gd name="connsiteY185" fmla="*/ 98031 h 142875"/>
                <a:gd name="connsiteX186" fmla="*/ 17136 w 104775"/>
                <a:gd name="connsiteY186" fmla="*/ 96812 h 142875"/>
                <a:gd name="connsiteX187" fmla="*/ 17536 w 104775"/>
                <a:gd name="connsiteY187" fmla="*/ 95060 h 142875"/>
                <a:gd name="connsiteX188" fmla="*/ 17355 w 104775"/>
                <a:gd name="connsiteY188" fmla="*/ 92821 h 142875"/>
                <a:gd name="connsiteX189" fmla="*/ 14031 w 104775"/>
                <a:gd name="connsiteY189" fmla="*/ 87611 h 142875"/>
                <a:gd name="connsiteX190" fmla="*/ 11182 w 104775"/>
                <a:gd name="connsiteY190" fmla="*/ 83972 h 142875"/>
                <a:gd name="connsiteX191" fmla="*/ 10849 w 104775"/>
                <a:gd name="connsiteY191" fmla="*/ 83163 h 142875"/>
                <a:gd name="connsiteX192" fmla="*/ 11468 w 104775"/>
                <a:gd name="connsiteY192" fmla="*/ 82477 h 142875"/>
                <a:gd name="connsiteX193" fmla="*/ 12468 w 104775"/>
                <a:gd name="connsiteY193" fmla="*/ 82115 h 142875"/>
                <a:gd name="connsiteX194" fmla="*/ 13535 w 104775"/>
                <a:gd name="connsiteY194" fmla="*/ 82420 h 142875"/>
                <a:gd name="connsiteX195" fmla="*/ 16316 w 104775"/>
                <a:gd name="connsiteY195" fmla="*/ 82687 h 142875"/>
                <a:gd name="connsiteX196" fmla="*/ 18993 w 104775"/>
                <a:gd name="connsiteY196" fmla="*/ 82344 h 142875"/>
                <a:gd name="connsiteX197" fmla="*/ 19908 w 104775"/>
                <a:gd name="connsiteY197" fmla="*/ 81458 h 142875"/>
                <a:gd name="connsiteX198" fmla="*/ 19908 w 104775"/>
                <a:gd name="connsiteY198" fmla="*/ 80258 h 142875"/>
                <a:gd name="connsiteX199" fmla="*/ 18936 w 104775"/>
                <a:gd name="connsiteY199" fmla="*/ 79143 h 142875"/>
                <a:gd name="connsiteX200" fmla="*/ 15802 w 104775"/>
                <a:gd name="connsiteY200" fmla="*/ 76143 h 142875"/>
                <a:gd name="connsiteX201" fmla="*/ 13364 w 104775"/>
                <a:gd name="connsiteY201" fmla="*/ 73495 h 142875"/>
                <a:gd name="connsiteX202" fmla="*/ 10487 w 104775"/>
                <a:gd name="connsiteY202" fmla="*/ 71457 h 142875"/>
                <a:gd name="connsiteX203" fmla="*/ 8363 w 104775"/>
                <a:gd name="connsiteY203" fmla="*/ 70638 h 142875"/>
                <a:gd name="connsiteX204" fmla="*/ 7734 w 104775"/>
                <a:gd name="connsiteY204" fmla="*/ 69599 h 142875"/>
                <a:gd name="connsiteX205" fmla="*/ 7468 w 104775"/>
                <a:gd name="connsiteY205" fmla="*/ 68494 h 142875"/>
                <a:gd name="connsiteX206" fmla="*/ 7706 w 104775"/>
                <a:gd name="connsiteY206" fmla="*/ 66465 h 142875"/>
                <a:gd name="connsiteX207" fmla="*/ 7849 w 104775"/>
                <a:gd name="connsiteY207" fmla="*/ 63875 h 142875"/>
                <a:gd name="connsiteX208" fmla="*/ 8344 w 104775"/>
                <a:gd name="connsiteY208" fmla="*/ 62256 h 142875"/>
                <a:gd name="connsiteX209" fmla="*/ 10268 w 104775"/>
                <a:gd name="connsiteY209" fmla="*/ 59179 h 142875"/>
                <a:gd name="connsiteX210" fmla="*/ 12106 w 104775"/>
                <a:gd name="connsiteY210" fmla="*/ 55912 h 142875"/>
                <a:gd name="connsiteX211" fmla="*/ 13240 w 104775"/>
                <a:gd name="connsiteY211" fmla="*/ 52769 h 142875"/>
                <a:gd name="connsiteX212" fmla="*/ 13840 w 104775"/>
                <a:gd name="connsiteY212" fmla="*/ 49844 h 142875"/>
                <a:gd name="connsiteX213" fmla="*/ 13621 w 104775"/>
                <a:gd name="connsiteY213" fmla="*/ 48997 h 142875"/>
                <a:gd name="connsiteX214" fmla="*/ 12659 w 104775"/>
                <a:gd name="connsiteY214" fmla="*/ 48378 h 142875"/>
                <a:gd name="connsiteX215" fmla="*/ 10639 w 104775"/>
                <a:gd name="connsiteY215" fmla="*/ 47739 h 142875"/>
                <a:gd name="connsiteX216" fmla="*/ 7820 w 104775"/>
                <a:gd name="connsiteY216" fmla="*/ 48292 h 142875"/>
                <a:gd name="connsiteX217" fmla="*/ 5429 w 104775"/>
                <a:gd name="connsiteY217" fmla="*/ 49359 h 142875"/>
                <a:gd name="connsiteX218" fmla="*/ 4496 w 104775"/>
                <a:gd name="connsiteY218" fmla="*/ 49444 h 142875"/>
                <a:gd name="connsiteX219" fmla="*/ 4182 w 104775"/>
                <a:gd name="connsiteY219" fmla="*/ 48130 h 142875"/>
                <a:gd name="connsiteX220" fmla="*/ 4553 w 104775"/>
                <a:gd name="connsiteY220" fmla="*/ 47549 h 142875"/>
                <a:gd name="connsiteX221" fmla="*/ 5305 w 104775"/>
                <a:gd name="connsiteY221" fmla="*/ 47625 h 142875"/>
                <a:gd name="connsiteX222" fmla="*/ 5925 w 104775"/>
                <a:gd name="connsiteY222" fmla="*/ 47873 h 142875"/>
                <a:gd name="connsiteX223" fmla="*/ 6582 w 104775"/>
                <a:gd name="connsiteY223" fmla="*/ 47273 h 142875"/>
                <a:gd name="connsiteX224" fmla="*/ 6982 w 104775"/>
                <a:gd name="connsiteY224" fmla="*/ 45511 h 142875"/>
                <a:gd name="connsiteX225" fmla="*/ 5982 w 104775"/>
                <a:gd name="connsiteY225" fmla="*/ 39338 h 142875"/>
                <a:gd name="connsiteX226" fmla="*/ 7773 w 104775"/>
                <a:gd name="connsiteY226" fmla="*/ 38795 h 142875"/>
                <a:gd name="connsiteX227" fmla="*/ 7801 w 104775"/>
                <a:gd name="connsiteY227" fmla="*/ 37900 h 142875"/>
                <a:gd name="connsiteX228" fmla="*/ 7963 w 104775"/>
                <a:gd name="connsiteY228" fmla="*/ 37109 h 142875"/>
                <a:gd name="connsiteX229" fmla="*/ 9811 w 104775"/>
                <a:gd name="connsiteY229" fmla="*/ 38186 h 142875"/>
                <a:gd name="connsiteX230" fmla="*/ 12402 w 104775"/>
                <a:gd name="connsiteY230" fmla="*/ 38205 h 142875"/>
                <a:gd name="connsiteX231" fmla="*/ 14678 w 104775"/>
                <a:gd name="connsiteY231" fmla="*/ 37986 h 142875"/>
                <a:gd name="connsiteX232" fmla="*/ 15021 w 104775"/>
                <a:gd name="connsiteY232" fmla="*/ 37376 h 142875"/>
                <a:gd name="connsiteX233" fmla="*/ 15002 w 104775"/>
                <a:gd name="connsiteY233" fmla="*/ 36500 h 142875"/>
                <a:gd name="connsiteX234" fmla="*/ 14526 w 104775"/>
                <a:gd name="connsiteY234" fmla="*/ 35805 h 142875"/>
                <a:gd name="connsiteX235" fmla="*/ 13716 w 104775"/>
                <a:gd name="connsiteY235" fmla="*/ 35252 h 142875"/>
                <a:gd name="connsiteX236" fmla="*/ 13135 w 104775"/>
                <a:gd name="connsiteY236" fmla="*/ 34395 h 142875"/>
                <a:gd name="connsiteX237" fmla="*/ 11602 w 104775"/>
                <a:gd name="connsiteY237" fmla="*/ 34014 h 142875"/>
                <a:gd name="connsiteX238" fmla="*/ 6791 w 104775"/>
                <a:gd name="connsiteY238" fmla="*/ 31785 h 142875"/>
                <a:gd name="connsiteX239" fmla="*/ 4429 w 104775"/>
                <a:gd name="connsiteY239" fmla="*/ 29413 h 142875"/>
                <a:gd name="connsiteX240" fmla="*/ 4506 w 104775"/>
                <a:gd name="connsiteY240" fmla="*/ 26889 h 142875"/>
                <a:gd name="connsiteX241" fmla="*/ 5192 w 104775"/>
                <a:gd name="connsiteY241" fmla="*/ 25508 h 142875"/>
                <a:gd name="connsiteX242" fmla="*/ 6020 w 104775"/>
                <a:gd name="connsiteY242" fmla="*/ 25022 h 142875"/>
                <a:gd name="connsiteX243" fmla="*/ 5772 w 104775"/>
                <a:gd name="connsiteY243" fmla="*/ 24555 h 142875"/>
                <a:gd name="connsiteX244" fmla="*/ 3067 w 104775"/>
                <a:gd name="connsiteY244" fmla="*/ 23384 h 142875"/>
                <a:gd name="connsiteX245" fmla="*/ 2105 w 104775"/>
                <a:gd name="connsiteY245" fmla="*/ 21755 h 142875"/>
                <a:gd name="connsiteX246" fmla="*/ 2896 w 104775"/>
                <a:gd name="connsiteY246" fmla="*/ 19669 h 142875"/>
                <a:gd name="connsiteX247" fmla="*/ 1486 w 104775"/>
                <a:gd name="connsiteY247" fmla="*/ 15412 h 142875"/>
                <a:gd name="connsiteX248" fmla="*/ 0 w 104775"/>
                <a:gd name="connsiteY248" fmla="*/ 12792 h 142875"/>
                <a:gd name="connsiteX249" fmla="*/ 1457 w 104775"/>
                <a:gd name="connsiteY249" fmla="*/ 11659 h 142875"/>
                <a:gd name="connsiteX250" fmla="*/ 1657 w 104775"/>
                <a:gd name="connsiteY250" fmla="*/ 10040 h 142875"/>
                <a:gd name="connsiteX251" fmla="*/ 1772 w 104775"/>
                <a:gd name="connsiteY251" fmla="*/ 9115 h 142875"/>
                <a:gd name="connsiteX252" fmla="*/ 2372 w 104775"/>
                <a:gd name="connsiteY252" fmla="*/ 9135 h 142875"/>
                <a:gd name="connsiteX253" fmla="*/ 4725 w 104775"/>
                <a:gd name="connsiteY253" fmla="*/ 8049 h 142875"/>
                <a:gd name="connsiteX254" fmla="*/ 5582 w 104775"/>
                <a:gd name="connsiteY254" fmla="*/ 7172 h 142875"/>
                <a:gd name="connsiteX255" fmla="*/ 6077 w 104775"/>
                <a:gd name="connsiteY255" fmla="*/ 6134 h 142875"/>
                <a:gd name="connsiteX256" fmla="*/ 6639 w 104775"/>
                <a:gd name="connsiteY256" fmla="*/ 5877 h 142875"/>
                <a:gd name="connsiteX257" fmla="*/ 8211 w 104775"/>
                <a:gd name="connsiteY257" fmla="*/ 7001 h 142875"/>
                <a:gd name="connsiteX258" fmla="*/ 9877 w 104775"/>
                <a:gd name="connsiteY258" fmla="*/ 7096 h 142875"/>
                <a:gd name="connsiteX259" fmla="*/ 11735 w 104775"/>
                <a:gd name="connsiteY259" fmla="*/ 6391 h 142875"/>
                <a:gd name="connsiteX260" fmla="*/ 13135 w 104775"/>
                <a:gd name="connsiteY260" fmla="*/ 5410 h 142875"/>
                <a:gd name="connsiteX261" fmla="*/ 14802 w 104775"/>
                <a:gd name="connsiteY261" fmla="*/ 4591 h 142875"/>
                <a:gd name="connsiteX262" fmla="*/ 15564 w 104775"/>
                <a:gd name="connsiteY262" fmla="*/ 4029 h 142875"/>
                <a:gd name="connsiteX263" fmla="*/ 16536 w 104775"/>
                <a:gd name="connsiteY263" fmla="*/ 3153 h 142875"/>
                <a:gd name="connsiteX264" fmla="*/ 18488 w 104775"/>
                <a:gd name="connsiteY264" fmla="*/ 543 h 142875"/>
                <a:gd name="connsiteX265" fmla="*/ 20707 w 104775"/>
                <a:gd name="connsiteY265"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104775" h="142875">
                  <a:moveTo>
                    <a:pt x="23670" y="667"/>
                  </a:moveTo>
                  <a:lnTo>
                    <a:pt x="26880" y="895"/>
                  </a:lnTo>
                  <a:lnTo>
                    <a:pt x="29280" y="295"/>
                  </a:lnTo>
                  <a:lnTo>
                    <a:pt x="35347" y="1057"/>
                  </a:lnTo>
                  <a:lnTo>
                    <a:pt x="36652" y="1657"/>
                  </a:lnTo>
                  <a:lnTo>
                    <a:pt x="37500" y="2334"/>
                  </a:lnTo>
                  <a:lnTo>
                    <a:pt x="39091" y="4563"/>
                  </a:lnTo>
                  <a:lnTo>
                    <a:pt x="40615" y="7439"/>
                  </a:lnTo>
                  <a:lnTo>
                    <a:pt x="42749" y="8772"/>
                  </a:lnTo>
                  <a:lnTo>
                    <a:pt x="45272" y="10354"/>
                  </a:lnTo>
                  <a:lnTo>
                    <a:pt x="46568" y="11506"/>
                  </a:lnTo>
                  <a:lnTo>
                    <a:pt x="48483" y="14945"/>
                  </a:lnTo>
                  <a:lnTo>
                    <a:pt x="49997" y="16631"/>
                  </a:lnTo>
                  <a:lnTo>
                    <a:pt x="50492" y="16545"/>
                  </a:lnTo>
                  <a:lnTo>
                    <a:pt x="50997" y="16107"/>
                  </a:lnTo>
                  <a:lnTo>
                    <a:pt x="51349" y="15754"/>
                  </a:lnTo>
                  <a:lnTo>
                    <a:pt x="51750" y="16078"/>
                  </a:lnTo>
                  <a:lnTo>
                    <a:pt x="51778" y="17116"/>
                  </a:lnTo>
                  <a:lnTo>
                    <a:pt x="51874" y="19431"/>
                  </a:lnTo>
                  <a:lnTo>
                    <a:pt x="51511" y="21888"/>
                  </a:lnTo>
                  <a:lnTo>
                    <a:pt x="52044" y="24203"/>
                  </a:lnTo>
                  <a:lnTo>
                    <a:pt x="52064" y="24927"/>
                  </a:lnTo>
                  <a:lnTo>
                    <a:pt x="51683" y="25594"/>
                  </a:lnTo>
                  <a:lnTo>
                    <a:pt x="51731" y="26184"/>
                  </a:lnTo>
                  <a:lnTo>
                    <a:pt x="52264" y="26813"/>
                  </a:lnTo>
                  <a:lnTo>
                    <a:pt x="54312" y="28347"/>
                  </a:lnTo>
                  <a:lnTo>
                    <a:pt x="56217" y="30709"/>
                  </a:lnTo>
                  <a:lnTo>
                    <a:pt x="58407" y="32366"/>
                  </a:lnTo>
                  <a:lnTo>
                    <a:pt x="60436" y="33423"/>
                  </a:lnTo>
                  <a:lnTo>
                    <a:pt x="61722" y="33499"/>
                  </a:lnTo>
                  <a:lnTo>
                    <a:pt x="63818" y="35405"/>
                  </a:lnTo>
                  <a:lnTo>
                    <a:pt x="67970" y="36776"/>
                  </a:lnTo>
                  <a:lnTo>
                    <a:pt x="69304" y="37252"/>
                  </a:lnTo>
                  <a:lnTo>
                    <a:pt x="70209" y="38033"/>
                  </a:lnTo>
                  <a:lnTo>
                    <a:pt x="70876" y="38938"/>
                  </a:lnTo>
                  <a:lnTo>
                    <a:pt x="70914" y="39910"/>
                  </a:lnTo>
                  <a:lnTo>
                    <a:pt x="70275" y="40367"/>
                  </a:lnTo>
                  <a:lnTo>
                    <a:pt x="69380" y="41681"/>
                  </a:lnTo>
                  <a:lnTo>
                    <a:pt x="69009" y="43272"/>
                  </a:lnTo>
                  <a:lnTo>
                    <a:pt x="68352" y="43682"/>
                  </a:lnTo>
                  <a:lnTo>
                    <a:pt x="67685" y="43710"/>
                  </a:lnTo>
                  <a:lnTo>
                    <a:pt x="67199" y="44177"/>
                  </a:lnTo>
                  <a:lnTo>
                    <a:pt x="67313" y="44863"/>
                  </a:lnTo>
                  <a:lnTo>
                    <a:pt x="67866" y="45520"/>
                  </a:lnTo>
                  <a:lnTo>
                    <a:pt x="68732" y="46111"/>
                  </a:lnTo>
                  <a:lnTo>
                    <a:pt x="70381" y="46701"/>
                  </a:lnTo>
                  <a:lnTo>
                    <a:pt x="72019" y="47568"/>
                  </a:lnTo>
                  <a:lnTo>
                    <a:pt x="72000" y="48254"/>
                  </a:lnTo>
                  <a:lnTo>
                    <a:pt x="71666" y="49006"/>
                  </a:lnTo>
                  <a:lnTo>
                    <a:pt x="69590" y="49282"/>
                  </a:lnTo>
                  <a:lnTo>
                    <a:pt x="68037" y="49406"/>
                  </a:lnTo>
                  <a:lnTo>
                    <a:pt x="67333" y="49721"/>
                  </a:lnTo>
                  <a:lnTo>
                    <a:pt x="67389" y="51035"/>
                  </a:lnTo>
                  <a:lnTo>
                    <a:pt x="71752" y="52416"/>
                  </a:lnTo>
                  <a:lnTo>
                    <a:pt x="73733" y="53712"/>
                  </a:lnTo>
                  <a:lnTo>
                    <a:pt x="74772" y="55397"/>
                  </a:lnTo>
                  <a:lnTo>
                    <a:pt x="77553" y="56512"/>
                  </a:lnTo>
                  <a:lnTo>
                    <a:pt x="82077" y="57055"/>
                  </a:lnTo>
                  <a:lnTo>
                    <a:pt x="85220" y="58798"/>
                  </a:lnTo>
                  <a:lnTo>
                    <a:pt x="86992" y="61703"/>
                  </a:lnTo>
                  <a:lnTo>
                    <a:pt x="89868" y="61008"/>
                  </a:lnTo>
                  <a:lnTo>
                    <a:pt x="93879" y="56683"/>
                  </a:lnTo>
                  <a:lnTo>
                    <a:pt x="97803" y="55559"/>
                  </a:lnTo>
                  <a:lnTo>
                    <a:pt x="101661" y="57626"/>
                  </a:lnTo>
                  <a:lnTo>
                    <a:pt x="103766" y="59331"/>
                  </a:lnTo>
                  <a:lnTo>
                    <a:pt x="104127" y="60655"/>
                  </a:lnTo>
                  <a:lnTo>
                    <a:pt x="103232" y="61198"/>
                  </a:lnTo>
                  <a:lnTo>
                    <a:pt x="101079" y="60941"/>
                  </a:lnTo>
                  <a:lnTo>
                    <a:pt x="99308" y="61770"/>
                  </a:lnTo>
                  <a:lnTo>
                    <a:pt x="97927" y="63665"/>
                  </a:lnTo>
                  <a:lnTo>
                    <a:pt x="97717" y="65684"/>
                  </a:lnTo>
                  <a:lnTo>
                    <a:pt x="98689" y="67828"/>
                  </a:lnTo>
                  <a:lnTo>
                    <a:pt x="100051" y="69304"/>
                  </a:lnTo>
                  <a:lnTo>
                    <a:pt x="101822" y="70123"/>
                  </a:lnTo>
                  <a:lnTo>
                    <a:pt x="102765" y="71238"/>
                  </a:lnTo>
                  <a:lnTo>
                    <a:pt x="102889" y="72657"/>
                  </a:lnTo>
                  <a:lnTo>
                    <a:pt x="103347" y="73047"/>
                  </a:lnTo>
                  <a:lnTo>
                    <a:pt x="102337" y="73695"/>
                  </a:lnTo>
                  <a:lnTo>
                    <a:pt x="101251" y="74666"/>
                  </a:lnTo>
                  <a:lnTo>
                    <a:pt x="100632" y="76362"/>
                  </a:lnTo>
                  <a:lnTo>
                    <a:pt x="100470" y="79077"/>
                  </a:lnTo>
                  <a:lnTo>
                    <a:pt x="97041" y="81201"/>
                  </a:lnTo>
                  <a:lnTo>
                    <a:pt x="95755" y="81591"/>
                  </a:lnTo>
                  <a:lnTo>
                    <a:pt x="95174" y="83001"/>
                  </a:lnTo>
                  <a:lnTo>
                    <a:pt x="94269" y="86973"/>
                  </a:lnTo>
                  <a:lnTo>
                    <a:pt x="94374" y="89954"/>
                  </a:lnTo>
                  <a:lnTo>
                    <a:pt x="94841" y="91469"/>
                  </a:lnTo>
                  <a:lnTo>
                    <a:pt x="95050" y="92707"/>
                  </a:lnTo>
                  <a:lnTo>
                    <a:pt x="96164" y="94221"/>
                  </a:lnTo>
                  <a:lnTo>
                    <a:pt x="97174" y="96546"/>
                  </a:lnTo>
                  <a:lnTo>
                    <a:pt x="97841" y="99613"/>
                  </a:lnTo>
                  <a:lnTo>
                    <a:pt x="99327" y="101975"/>
                  </a:lnTo>
                  <a:lnTo>
                    <a:pt x="103127" y="104299"/>
                  </a:lnTo>
                  <a:lnTo>
                    <a:pt x="105013" y="105651"/>
                  </a:lnTo>
                  <a:lnTo>
                    <a:pt x="106413" y="107613"/>
                  </a:lnTo>
                  <a:lnTo>
                    <a:pt x="107480" y="109385"/>
                  </a:lnTo>
                  <a:lnTo>
                    <a:pt x="110614" y="111738"/>
                  </a:lnTo>
                  <a:lnTo>
                    <a:pt x="110376" y="113414"/>
                  </a:lnTo>
                  <a:lnTo>
                    <a:pt x="109690" y="115053"/>
                  </a:lnTo>
                  <a:lnTo>
                    <a:pt x="108966" y="115824"/>
                  </a:lnTo>
                  <a:lnTo>
                    <a:pt x="107404" y="117929"/>
                  </a:lnTo>
                  <a:lnTo>
                    <a:pt x="105880" y="119110"/>
                  </a:lnTo>
                  <a:lnTo>
                    <a:pt x="103375" y="122815"/>
                  </a:lnTo>
                  <a:lnTo>
                    <a:pt x="99422" y="123015"/>
                  </a:lnTo>
                  <a:lnTo>
                    <a:pt x="98479" y="123311"/>
                  </a:lnTo>
                  <a:lnTo>
                    <a:pt x="96974" y="124320"/>
                  </a:lnTo>
                  <a:lnTo>
                    <a:pt x="96241" y="126168"/>
                  </a:lnTo>
                  <a:lnTo>
                    <a:pt x="96946" y="127654"/>
                  </a:lnTo>
                  <a:lnTo>
                    <a:pt x="96879" y="129149"/>
                  </a:lnTo>
                  <a:lnTo>
                    <a:pt x="96164" y="132055"/>
                  </a:lnTo>
                  <a:lnTo>
                    <a:pt x="97117" y="135169"/>
                  </a:lnTo>
                  <a:lnTo>
                    <a:pt x="98517" y="136588"/>
                  </a:lnTo>
                  <a:lnTo>
                    <a:pt x="98736" y="137408"/>
                  </a:lnTo>
                  <a:lnTo>
                    <a:pt x="98498" y="138855"/>
                  </a:lnTo>
                  <a:lnTo>
                    <a:pt x="96412" y="141808"/>
                  </a:lnTo>
                  <a:lnTo>
                    <a:pt x="95784" y="142903"/>
                  </a:lnTo>
                  <a:lnTo>
                    <a:pt x="93698" y="143437"/>
                  </a:lnTo>
                  <a:lnTo>
                    <a:pt x="92983" y="143161"/>
                  </a:lnTo>
                  <a:lnTo>
                    <a:pt x="91907" y="142151"/>
                  </a:lnTo>
                  <a:lnTo>
                    <a:pt x="90907" y="141846"/>
                  </a:lnTo>
                  <a:lnTo>
                    <a:pt x="88421" y="143037"/>
                  </a:lnTo>
                  <a:lnTo>
                    <a:pt x="85887" y="143770"/>
                  </a:lnTo>
                  <a:lnTo>
                    <a:pt x="83897" y="143218"/>
                  </a:lnTo>
                  <a:lnTo>
                    <a:pt x="81934" y="143151"/>
                  </a:lnTo>
                  <a:lnTo>
                    <a:pt x="80572" y="143637"/>
                  </a:lnTo>
                  <a:lnTo>
                    <a:pt x="79543" y="143828"/>
                  </a:lnTo>
                  <a:lnTo>
                    <a:pt x="77524" y="145104"/>
                  </a:lnTo>
                  <a:lnTo>
                    <a:pt x="74295" y="146028"/>
                  </a:lnTo>
                  <a:lnTo>
                    <a:pt x="72800" y="145828"/>
                  </a:lnTo>
                  <a:lnTo>
                    <a:pt x="72247" y="144628"/>
                  </a:lnTo>
                  <a:lnTo>
                    <a:pt x="71637" y="142923"/>
                  </a:lnTo>
                  <a:lnTo>
                    <a:pt x="71933" y="142142"/>
                  </a:lnTo>
                  <a:lnTo>
                    <a:pt x="74076" y="140789"/>
                  </a:lnTo>
                  <a:lnTo>
                    <a:pt x="74314" y="139503"/>
                  </a:lnTo>
                  <a:lnTo>
                    <a:pt x="77305" y="133274"/>
                  </a:lnTo>
                  <a:lnTo>
                    <a:pt x="77877" y="131245"/>
                  </a:lnTo>
                  <a:lnTo>
                    <a:pt x="77896" y="130588"/>
                  </a:lnTo>
                  <a:lnTo>
                    <a:pt x="77114" y="130140"/>
                  </a:lnTo>
                  <a:lnTo>
                    <a:pt x="75476" y="130159"/>
                  </a:lnTo>
                  <a:lnTo>
                    <a:pt x="68209" y="127626"/>
                  </a:lnTo>
                  <a:lnTo>
                    <a:pt x="68542" y="124720"/>
                  </a:lnTo>
                  <a:lnTo>
                    <a:pt x="66409" y="123149"/>
                  </a:lnTo>
                  <a:lnTo>
                    <a:pt x="64104" y="121749"/>
                  </a:lnTo>
                  <a:lnTo>
                    <a:pt x="63722" y="120187"/>
                  </a:lnTo>
                  <a:lnTo>
                    <a:pt x="61160" y="117024"/>
                  </a:lnTo>
                  <a:lnTo>
                    <a:pt x="59293" y="115253"/>
                  </a:lnTo>
                  <a:lnTo>
                    <a:pt x="56902" y="114367"/>
                  </a:lnTo>
                  <a:lnTo>
                    <a:pt x="54845" y="113062"/>
                  </a:lnTo>
                  <a:lnTo>
                    <a:pt x="53607" y="112262"/>
                  </a:lnTo>
                  <a:lnTo>
                    <a:pt x="53054" y="110785"/>
                  </a:lnTo>
                  <a:lnTo>
                    <a:pt x="53054" y="109909"/>
                  </a:lnTo>
                  <a:lnTo>
                    <a:pt x="52435" y="109061"/>
                  </a:lnTo>
                  <a:lnTo>
                    <a:pt x="51445" y="109156"/>
                  </a:lnTo>
                  <a:lnTo>
                    <a:pt x="49759" y="110338"/>
                  </a:lnTo>
                  <a:lnTo>
                    <a:pt x="47692" y="111347"/>
                  </a:lnTo>
                  <a:lnTo>
                    <a:pt x="47330" y="112090"/>
                  </a:lnTo>
                  <a:lnTo>
                    <a:pt x="48083" y="113833"/>
                  </a:lnTo>
                  <a:lnTo>
                    <a:pt x="48616" y="114957"/>
                  </a:lnTo>
                  <a:lnTo>
                    <a:pt x="48368" y="116005"/>
                  </a:lnTo>
                  <a:lnTo>
                    <a:pt x="47720" y="117348"/>
                  </a:lnTo>
                  <a:lnTo>
                    <a:pt x="43739" y="120301"/>
                  </a:lnTo>
                  <a:lnTo>
                    <a:pt x="43292" y="121339"/>
                  </a:lnTo>
                  <a:lnTo>
                    <a:pt x="44053" y="122996"/>
                  </a:lnTo>
                  <a:lnTo>
                    <a:pt x="43568" y="123758"/>
                  </a:lnTo>
                  <a:lnTo>
                    <a:pt x="40243" y="124854"/>
                  </a:lnTo>
                  <a:lnTo>
                    <a:pt x="40329" y="123949"/>
                  </a:lnTo>
                  <a:lnTo>
                    <a:pt x="40120" y="122492"/>
                  </a:lnTo>
                  <a:lnTo>
                    <a:pt x="38215" y="120939"/>
                  </a:lnTo>
                  <a:lnTo>
                    <a:pt x="35519" y="119739"/>
                  </a:lnTo>
                  <a:lnTo>
                    <a:pt x="29537" y="115614"/>
                  </a:lnTo>
                  <a:lnTo>
                    <a:pt x="27242" y="115071"/>
                  </a:lnTo>
                  <a:lnTo>
                    <a:pt x="25185" y="114586"/>
                  </a:lnTo>
                  <a:lnTo>
                    <a:pt x="22241" y="112614"/>
                  </a:lnTo>
                  <a:lnTo>
                    <a:pt x="20727" y="112262"/>
                  </a:lnTo>
                  <a:lnTo>
                    <a:pt x="19050" y="110852"/>
                  </a:lnTo>
                  <a:lnTo>
                    <a:pt x="15393" y="106071"/>
                  </a:lnTo>
                  <a:lnTo>
                    <a:pt x="12278" y="103461"/>
                  </a:lnTo>
                  <a:lnTo>
                    <a:pt x="10154" y="102146"/>
                  </a:lnTo>
                  <a:lnTo>
                    <a:pt x="9553" y="100860"/>
                  </a:lnTo>
                  <a:lnTo>
                    <a:pt x="9430" y="99536"/>
                  </a:lnTo>
                  <a:lnTo>
                    <a:pt x="9497" y="99089"/>
                  </a:lnTo>
                  <a:lnTo>
                    <a:pt x="11106" y="97203"/>
                  </a:lnTo>
                  <a:lnTo>
                    <a:pt x="12345" y="96936"/>
                  </a:lnTo>
                  <a:lnTo>
                    <a:pt x="13935" y="96869"/>
                  </a:lnTo>
                  <a:lnTo>
                    <a:pt x="14993" y="97822"/>
                  </a:lnTo>
                  <a:lnTo>
                    <a:pt x="16364" y="98031"/>
                  </a:lnTo>
                  <a:lnTo>
                    <a:pt x="17136" y="96812"/>
                  </a:lnTo>
                  <a:lnTo>
                    <a:pt x="17536" y="95060"/>
                  </a:lnTo>
                  <a:lnTo>
                    <a:pt x="17355" y="92821"/>
                  </a:lnTo>
                  <a:lnTo>
                    <a:pt x="14031" y="87611"/>
                  </a:lnTo>
                  <a:lnTo>
                    <a:pt x="11182" y="83972"/>
                  </a:lnTo>
                  <a:lnTo>
                    <a:pt x="10849" y="83163"/>
                  </a:lnTo>
                  <a:lnTo>
                    <a:pt x="11468" y="82477"/>
                  </a:lnTo>
                  <a:lnTo>
                    <a:pt x="12468" y="82115"/>
                  </a:lnTo>
                  <a:lnTo>
                    <a:pt x="13535" y="82420"/>
                  </a:lnTo>
                  <a:lnTo>
                    <a:pt x="16316" y="82687"/>
                  </a:lnTo>
                  <a:lnTo>
                    <a:pt x="18993" y="82344"/>
                  </a:lnTo>
                  <a:lnTo>
                    <a:pt x="19908" y="81458"/>
                  </a:lnTo>
                  <a:lnTo>
                    <a:pt x="19908" y="80258"/>
                  </a:lnTo>
                  <a:lnTo>
                    <a:pt x="18936" y="79143"/>
                  </a:lnTo>
                  <a:lnTo>
                    <a:pt x="15802" y="76143"/>
                  </a:lnTo>
                  <a:lnTo>
                    <a:pt x="13364" y="73495"/>
                  </a:lnTo>
                  <a:lnTo>
                    <a:pt x="10487" y="71457"/>
                  </a:lnTo>
                  <a:lnTo>
                    <a:pt x="8363" y="70638"/>
                  </a:lnTo>
                  <a:lnTo>
                    <a:pt x="7734" y="69599"/>
                  </a:lnTo>
                  <a:lnTo>
                    <a:pt x="7468" y="68494"/>
                  </a:lnTo>
                  <a:lnTo>
                    <a:pt x="7706" y="66465"/>
                  </a:lnTo>
                  <a:lnTo>
                    <a:pt x="7849" y="63875"/>
                  </a:lnTo>
                  <a:lnTo>
                    <a:pt x="8344" y="62256"/>
                  </a:lnTo>
                  <a:lnTo>
                    <a:pt x="10268" y="59179"/>
                  </a:lnTo>
                  <a:lnTo>
                    <a:pt x="12106" y="55912"/>
                  </a:lnTo>
                  <a:lnTo>
                    <a:pt x="13240" y="52769"/>
                  </a:lnTo>
                  <a:lnTo>
                    <a:pt x="13840" y="49844"/>
                  </a:lnTo>
                  <a:lnTo>
                    <a:pt x="13621" y="48997"/>
                  </a:lnTo>
                  <a:lnTo>
                    <a:pt x="12659" y="48378"/>
                  </a:lnTo>
                  <a:lnTo>
                    <a:pt x="10639" y="47739"/>
                  </a:lnTo>
                  <a:lnTo>
                    <a:pt x="7820" y="48292"/>
                  </a:lnTo>
                  <a:lnTo>
                    <a:pt x="5429" y="49359"/>
                  </a:lnTo>
                  <a:lnTo>
                    <a:pt x="4496" y="49444"/>
                  </a:lnTo>
                  <a:lnTo>
                    <a:pt x="4182" y="48130"/>
                  </a:lnTo>
                  <a:lnTo>
                    <a:pt x="4553" y="47549"/>
                  </a:lnTo>
                  <a:lnTo>
                    <a:pt x="5305" y="47625"/>
                  </a:lnTo>
                  <a:lnTo>
                    <a:pt x="5925" y="47873"/>
                  </a:lnTo>
                  <a:lnTo>
                    <a:pt x="6582" y="47273"/>
                  </a:lnTo>
                  <a:lnTo>
                    <a:pt x="6982" y="45511"/>
                  </a:lnTo>
                  <a:lnTo>
                    <a:pt x="5982" y="39338"/>
                  </a:lnTo>
                  <a:lnTo>
                    <a:pt x="7773" y="38795"/>
                  </a:lnTo>
                  <a:lnTo>
                    <a:pt x="7801" y="37900"/>
                  </a:lnTo>
                  <a:lnTo>
                    <a:pt x="7963" y="37109"/>
                  </a:lnTo>
                  <a:lnTo>
                    <a:pt x="9811" y="38186"/>
                  </a:lnTo>
                  <a:lnTo>
                    <a:pt x="12402" y="38205"/>
                  </a:lnTo>
                  <a:lnTo>
                    <a:pt x="14678" y="37986"/>
                  </a:lnTo>
                  <a:lnTo>
                    <a:pt x="15021" y="37376"/>
                  </a:lnTo>
                  <a:lnTo>
                    <a:pt x="15002" y="36500"/>
                  </a:lnTo>
                  <a:lnTo>
                    <a:pt x="14526" y="35805"/>
                  </a:lnTo>
                  <a:lnTo>
                    <a:pt x="13716" y="35252"/>
                  </a:lnTo>
                  <a:lnTo>
                    <a:pt x="13135" y="34395"/>
                  </a:lnTo>
                  <a:lnTo>
                    <a:pt x="11602" y="34014"/>
                  </a:lnTo>
                  <a:lnTo>
                    <a:pt x="6791" y="31785"/>
                  </a:lnTo>
                  <a:lnTo>
                    <a:pt x="4429" y="29413"/>
                  </a:lnTo>
                  <a:lnTo>
                    <a:pt x="4506" y="26889"/>
                  </a:lnTo>
                  <a:lnTo>
                    <a:pt x="5192" y="25508"/>
                  </a:lnTo>
                  <a:lnTo>
                    <a:pt x="6020" y="25022"/>
                  </a:lnTo>
                  <a:lnTo>
                    <a:pt x="5772" y="24555"/>
                  </a:lnTo>
                  <a:lnTo>
                    <a:pt x="3067" y="23384"/>
                  </a:lnTo>
                  <a:lnTo>
                    <a:pt x="2105" y="21755"/>
                  </a:lnTo>
                  <a:lnTo>
                    <a:pt x="2896" y="19669"/>
                  </a:lnTo>
                  <a:lnTo>
                    <a:pt x="1486" y="15412"/>
                  </a:lnTo>
                  <a:lnTo>
                    <a:pt x="0" y="12792"/>
                  </a:lnTo>
                  <a:lnTo>
                    <a:pt x="1457" y="11659"/>
                  </a:lnTo>
                  <a:lnTo>
                    <a:pt x="1657" y="10040"/>
                  </a:lnTo>
                  <a:lnTo>
                    <a:pt x="1772" y="9115"/>
                  </a:lnTo>
                  <a:lnTo>
                    <a:pt x="2372" y="9135"/>
                  </a:lnTo>
                  <a:lnTo>
                    <a:pt x="4725" y="8049"/>
                  </a:lnTo>
                  <a:lnTo>
                    <a:pt x="5582" y="7172"/>
                  </a:lnTo>
                  <a:lnTo>
                    <a:pt x="6077" y="6134"/>
                  </a:lnTo>
                  <a:lnTo>
                    <a:pt x="6639" y="5877"/>
                  </a:lnTo>
                  <a:lnTo>
                    <a:pt x="8211" y="7001"/>
                  </a:lnTo>
                  <a:lnTo>
                    <a:pt x="9877" y="7096"/>
                  </a:lnTo>
                  <a:lnTo>
                    <a:pt x="11735" y="6391"/>
                  </a:lnTo>
                  <a:lnTo>
                    <a:pt x="13135" y="5410"/>
                  </a:lnTo>
                  <a:lnTo>
                    <a:pt x="14802" y="4591"/>
                  </a:lnTo>
                  <a:lnTo>
                    <a:pt x="15564" y="4029"/>
                  </a:lnTo>
                  <a:lnTo>
                    <a:pt x="16536" y="3153"/>
                  </a:lnTo>
                  <a:lnTo>
                    <a:pt x="18488" y="543"/>
                  </a:lnTo>
                  <a:lnTo>
                    <a:pt x="20707" y="0"/>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56" name="Freeform: Shape 155">
              <a:extLst>
                <a:ext uri="{FF2B5EF4-FFF2-40B4-BE49-F238E27FC236}">
                  <a16:creationId xmlns:a16="http://schemas.microsoft.com/office/drawing/2014/main" id="{8FCF47A1-316F-472D-872E-7A5866180F9B}"/>
                </a:ext>
              </a:extLst>
            </p:cNvPr>
            <p:cNvSpPr/>
            <p:nvPr/>
          </p:nvSpPr>
          <p:spPr>
            <a:xfrm>
              <a:off x="6943378" y="557136"/>
              <a:ext cx="734133" cy="1692585"/>
            </a:xfrm>
            <a:custGeom>
              <a:avLst/>
              <a:gdLst>
                <a:gd name="connsiteX0" fmla="*/ 347815 w 342900"/>
                <a:gd name="connsiteY0" fmla="*/ 225095 h 790575"/>
                <a:gd name="connsiteX1" fmla="*/ 340728 w 342900"/>
                <a:gd name="connsiteY1" fmla="*/ 226600 h 790575"/>
                <a:gd name="connsiteX2" fmla="*/ 335404 w 342900"/>
                <a:gd name="connsiteY2" fmla="*/ 223580 h 790575"/>
                <a:gd name="connsiteX3" fmla="*/ 332746 w 342900"/>
                <a:gd name="connsiteY3" fmla="*/ 225095 h 790575"/>
                <a:gd name="connsiteX4" fmla="*/ 328107 w 342900"/>
                <a:gd name="connsiteY4" fmla="*/ 225161 h 790575"/>
                <a:gd name="connsiteX5" fmla="*/ 322831 w 342900"/>
                <a:gd name="connsiteY5" fmla="*/ 226352 h 790575"/>
                <a:gd name="connsiteX6" fmla="*/ 321050 w 342900"/>
                <a:gd name="connsiteY6" fmla="*/ 228705 h 790575"/>
                <a:gd name="connsiteX7" fmla="*/ 319649 w 342900"/>
                <a:gd name="connsiteY7" fmla="*/ 229648 h 790575"/>
                <a:gd name="connsiteX8" fmla="*/ 314763 w 342900"/>
                <a:gd name="connsiteY8" fmla="*/ 226324 h 790575"/>
                <a:gd name="connsiteX9" fmla="*/ 310143 w 342900"/>
                <a:gd name="connsiteY9" fmla="*/ 220808 h 790575"/>
                <a:gd name="connsiteX10" fmla="*/ 306771 w 342900"/>
                <a:gd name="connsiteY10" fmla="*/ 225009 h 790575"/>
                <a:gd name="connsiteX11" fmla="*/ 304590 w 342900"/>
                <a:gd name="connsiteY11" fmla="*/ 225800 h 790575"/>
                <a:gd name="connsiteX12" fmla="*/ 302619 w 342900"/>
                <a:gd name="connsiteY12" fmla="*/ 221999 h 790575"/>
                <a:gd name="connsiteX13" fmla="*/ 300904 w 342900"/>
                <a:gd name="connsiteY13" fmla="*/ 221380 h 790575"/>
                <a:gd name="connsiteX14" fmla="*/ 299980 w 342900"/>
                <a:gd name="connsiteY14" fmla="*/ 222647 h 790575"/>
                <a:gd name="connsiteX15" fmla="*/ 299171 w 342900"/>
                <a:gd name="connsiteY15" fmla="*/ 226009 h 790575"/>
                <a:gd name="connsiteX16" fmla="*/ 297875 w 342900"/>
                <a:gd name="connsiteY16" fmla="*/ 228648 h 790575"/>
                <a:gd name="connsiteX17" fmla="*/ 297532 w 342900"/>
                <a:gd name="connsiteY17" fmla="*/ 230314 h 790575"/>
                <a:gd name="connsiteX18" fmla="*/ 297313 w 342900"/>
                <a:gd name="connsiteY18" fmla="*/ 237020 h 790575"/>
                <a:gd name="connsiteX19" fmla="*/ 296980 w 342900"/>
                <a:gd name="connsiteY19" fmla="*/ 238573 h 790575"/>
                <a:gd name="connsiteX20" fmla="*/ 292494 w 342900"/>
                <a:gd name="connsiteY20" fmla="*/ 237706 h 790575"/>
                <a:gd name="connsiteX21" fmla="*/ 292760 w 342900"/>
                <a:gd name="connsiteY21" fmla="*/ 239468 h 790575"/>
                <a:gd name="connsiteX22" fmla="*/ 293741 w 342900"/>
                <a:gd name="connsiteY22" fmla="*/ 240354 h 790575"/>
                <a:gd name="connsiteX23" fmla="*/ 294141 w 342900"/>
                <a:gd name="connsiteY23" fmla="*/ 241468 h 790575"/>
                <a:gd name="connsiteX24" fmla="*/ 292512 w 342900"/>
                <a:gd name="connsiteY24" fmla="*/ 242926 h 790575"/>
                <a:gd name="connsiteX25" fmla="*/ 288064 w 342900"/>
                <a:gd name="connsiteY25" fmla="*/ 242783 h 790575"/>
                <a:gd name="connsiteX26" fmla="*/ 287607 w 342900"/>
                <a:gd name="connsiteY26" fmla="*/ 244335 h 790575"/>
                <a:gd name="connsiteX27" fmla="*/ 288855 w 342900"/>
                <a:gd name="connsiteY27" fmla="*/ 246774 h 790575"/>
                <a:gd name="connsiteX28" fmla="*/ 287874 w 342900"/>
                <a:gd name="connsiteY28" fmla="*/ 248917 h 790575"/>
                <a:gd name="connsiteX29" fmla="*/ 286969 w 342900"/>
                <a:gd name="connsiteY29" fmla="*/ 249755 h 790575"/>
                <a:gd name="connsiteX30" fmla="*/ 281644 w 342900"/>
                <a:gd name="connsiteY30" fmla="*/ 251079 h 790575"/>
                <a:gd name="connsiteX31" fmla="*/ 278568 w 342900"/>
                <a:gd name="connsiteY31" fmla="*/ 250774 h 790575"/>
                <a:gd name="connsiteX32" fmla="*/ 277682 w 342900"/>
                <a:gd name="connsiteY32" fmla="*/ 252155 h 790575"/>
                <a:gd name="connsiteX33" fmla="*/ 277444 w 342900"/>
                <a:gd name="connsiteY33" fmla="*/ 253946 h 790575"/>
                <a:gd name="connsiteX34" fmla="*/ 278025 w 342900"/>
                <a:gd name="connsiteY34" fmla="*/ 255708 h 790575"/>
                <a:gd name="connsiteX35" fmla="*/ 279387 w 342900"/>
                <a:gd name="connsiteY35" fmla="*/ 256642 h 790575"/>
                <a:gd name="connsiteX36" fmla="*/ 279835 w 342900"/>
                <a:gd name="connsiteY36" fmla="*/ 257756 h 790575"/>
                <a:gd name="connsiteX37" fmla="*/ 279739 w 342900"/>
                <a:gd name="connsiteY37" fmla="*/ 260166 h 790575"/>
                <a:gd name="connsiteX38" fmla="*/ 278606 w 342900"/>
                <a:gd name="connsiteY38" fmla="*/ 260604 h 790575"/>
                <a:gd name="connsiteX39" fmla="*/ 275406 w 342900"/>
                <a:gd name="connsiteY39" fmla="*/ 256365 h 790575"/>
                <a:gd name="connsiteX40" fmla="*/ 274425 w 342900"/>
                <a:gd name="connsiteY40" fmla="*/ 256584 h 790575"/>
                <a:gd name="connsiteX41" fmla="*/ 275158 w 342900"/>
                <a:gd name="connsiteY41" fmla="*/ 258785 h 790575"/>
                <a:gd name="connsiteX42" fmla="*/ 276987 w 342900"/>
                <a:gd name="connsiteY42" fmla="*/ 261185 h 790575"/>
                <a:gd name="connsiteX43" fmla="*/ 278044 w 342900"/>
                <a:gd name="connsiteY43" fmla="*/ 263633 h 790575"/>
                <a:gd name="connsiteX44" fmla="*/ 278968 w 342900"/>
                <a:gd name="connsiteY44" fmla="*/ 266567 h 790575"/>
                <a:gd name="connsiteX45" fmla="*/ 278787 w 342900"/>
                <a:gd name="connsiteY45" fmla="*/ 268796 h 790575"/>
                <a:gd name="connsiteX46" fmla="*/ 274806 w 342900"/>
                <a:gd name="connsiteY46" fmla="*/ 275958 h 790575"/>
                <a:gd name="connsiteX47" fmla="*/ 271300 w 342900"/>
                <a:gd name="connsiteY47" fmla="*/ 280464 h 790575"/>
                <a:gd name="connsiteX48" fmla="*/ 268691 w 342900"/>
                <a:gd name="connsiteY48" fmla="*/ 284512 h 790575"/>
                <a:gd name="connsiteX49" fmla="*/ 267148 w 342900"/>
                <a:gd name="connsiteY49" fmla="*/ 288798 h 790575"/>
                <a:gd name="connsiteX50" fmla="*/ 268938 w 342900"/>
                <a:gd name="connsiteY50" fmla="*/ 290951 h 790575"/>
                <a:gd name="connsiteX51" fmla="*/ 270920 w 342900"/>
                <a:gd name="connsiteY51" fmla="*/ 294056 h 790575"/>
                <a:gd name="connsiteX52" fmla="*/ 272319 w 342900"/>
                <a:gd name="connsiteY52" fmla="*/ 300009 h 790575"/>
                <a:gd name="connsiteX53" fmla="*/ 273987 w 342900"/>
                <a:gd name="connsiteY53" fmla="*/ 305305 h 790575"/>
                <a:gd name="connsiteX54" fmla="*/ 277349 w 342900"/>
                <a:gd name="connsiteY54" fmla="*/ 310344 h 790575"/>
                <a:gd name="connsiteX55" fmla="*/ 276673 w 342900"/>
                <a:gd name="connsiteY55" fmla="*/ 313249 h 790575"/>
                <a:gd name="connsiteX56" fmla="*/ 275891 w 342900"/>
                <a:gd name="connsiteY56" fmla="*/ 315506 h 790575"/>
                <a:gd name="connsiteX57" fmla="*/ 270300 w 342900"/>
                <a:gd name="connsiteY57" fmla="*/ 320469 h 790575"/>
                <a:gd name="connsiteX58" fmla="*/ 263957 w 342900"/>
                <a:gd name="connsiteY58" fmla="*/ 327917 h 790575"/>
                <a:gd name="connsiteX59" fmla="*/ 257117 w 342900"/>
                <a:gd name="connsiteY59" fmla="*/ 346815 h 790575"/>
                <a:gd name="connsiteX60" fmla="*/ 254841 w 342900"/>
                <a:gd name="connsiteY60" fmla="*/ 349339 h 790575"/>
                <a:gd name="connsiteX61" fmla="*/ 248860 w 342900"/>
                <a:gd name="connsiteY61" fmla="*/ 352511 h 790575"/>
                <a:gd name="connsiteX62" fmla="*/ 246659 w 342900"/>
                <a:gd name="connsiteY62" fmla="*/ 355578 h 790575"/>
                <a:gd name="connsiteX63" fmla="*/ 242202 w 342900"/>
                <a:gd name="connsiteY63" fmla="*/ 359216 h 790575"/>
                <a:gd name="connsiteX64" fmla="*/ 234419 w 342900"/>
                <a:gd name="connsiteY64" fmla="*/ 362341 h 790575"/>
                <a:gd name="connsiteX65" fmla="*/ 230895 w 342900"/>
                <a:gd name="connsiteY65" fmla="*/ 366684 h 790575"/>
                <a:gd name="connsiteX66" fmla="*/ 229305 w 342900"/>
                <a:gd name="connsiteY66" fmla="*/ 371161 h 790575"/>
                <a:gd name="connsiteX67" fmla="*/ 227533 w 342900"/>
                <a:gd name="connsiteY67" fmla="*/ 371484 h 790575"/>
                <a:gd name="connsiteX68" fmla="*/ 225771 w 342900"/>
                <a:gd name="connsiteY68" fmla="*/ 369732 h 790575"/>
                <a:gd name="connsiteX69" fmla="*/ 223428 w 342900"/>
                <a:gd name="connsiteY69" fmla="*/ 368427 h 790575"/>
                <a:gd name="connsiteX70" fmla="*/ 223123 w 342900"/>
                <a:gd name="connsiteY70" fmla="*/ 371351 h 790575"/>
                <a:gd name="connsiteX71" fmla="*/ 223228 w 342900"/>
                <a:gd name="connsiteY71" fmla="*/ 373494 h 790575"/>
                <a:gd name="connsiteX72" fmla="*/ 219475 w 342900"/>
                <a:gd name="connsiteY72" fmla="*/ 370322 h 790575"/>
                <a:gd name="connsiteX73" fmla="*/ 217703 w 342900"/>
                <a:gd name="connsiteY73" fmla="*/ 373237 h 790575"/>
                <a:gd name="connsiteX74" fmla="*/ 216322 w 342900"/>
                <a:gd name="connsiteY74" fmla="*/ 378085 h 790575"/>
                <a:gd name="connsiteX75" fmla="*/ 210921 w 342900"/>
                <a:gd name="connsiteY75" fmla="*/ 384600 h 790575"/>
                <a:gd name="connsiteX76" fmla="*/ 205101 w 342900"/>
                <a:gd name="connsiteY76" fmla="*/ 383429 h 790575"/>
                <a:gd name="connsiteX77" fmla="*/ 204454 w 342900"/>
                <a:gd name="connsiteY77" fmla="*/ 384572 h 790575"/>
                <a:gd name="connsiteX78" fmla="*/ 205997 w 342900"/>
                <a:gd name="connsiteY78" fmla="*/ 385400 h 790575"/>
                <a:gd name="connsiteX79" fmla="*/ 206235 w 342900"/>
                <a:gd name="connsiteY79" fmla="*/ 386439 h 790575"/>
                <a:gd name="connsiteX80" fmla="*/ 205178 w 342900"/>
                <a:gd name="connsiteY80" fmla="*/ 386991 h 790575"/>
                <a:gd name="connsiteX81" fmla="*/ 203578 w 342900"/>
                <a:gd name="connsiteY81" fmla="*/ 386934 h 790575"/>
                <a:gd name="connsiteX82" fmla="*/ 201111 w 342900"/>
                <a:gd name="connsiteY82" fmla="*/ 388220 h 790575"/>
                <a:gd name="connsiteX83" fmla="*/ 199491 w 342900"/>
                <a:gd name="connsiteY83" fmla="*/ 388125 h 790575"/>
                <a:gd name="connsiteX84" fmla="*/ 198720 w 342900"/>
                <a:gd name="connsiteY84" fmla="*/ 391192 h 790575"/>
                <a:gd name="connsiteX85" fmla="*/ 197462 w 342900"/>
                <a:gd name="connsiteY85" fmla="*/ 394897 h 790575"/>
                <a:gd name="connsiteX86" fmla="*/ 194177 w 342900"/>
                <a:gd name="connsiteY86" fmla="*/ 396430 h 790575"/>
                <a:gd name="connsiteX87" fmla="*/ 192481 w 342900"/>
                <a:gd name="connsiteY87" fmla="*/ 396745 h 790575"/>
                <a:gd name="connsiteX88" fmla="*/ 191643 w 342900"/>
                <a:gd name="connsiteY88" fmla="*/ 398850 h 790575"/>
                <a:gd name="connsiteX89" fmla="*/ 196701 w 342900"/>
                <a:gd name="connsiteY89" fmla="*/ 399288 h 790575"/>
                <a:gd name="connsiteX90" fmla="*/ 196301 w 342900"/>
                <a:gd name="connsiteY90" fmla="*/ 401069 h 790575"/>
                <a:gd name="connsiteX91" fmla="*/ 196186 w 342900"/>
                <a:gd name="connsiteY91" fmla="*/ 402850 h 790575"/>
                <a:gd name="connsiteX92" fmla="*/ 195662 w 342900"/>
                <a:gd name="connsiteY92" fmla="*/ 404755 h 790575"/>
                <a:gd name="connsiteX93" fmla="*/ 189909 w 342900"/>
                <a:gd name="connsiteY93" fmla="*/ 407499 h 790575"/>
                <a:gd name="connsiteX94" fmla="*/ 189023 w 342900"/>
                <a:gd name="connsiteY94" fmla="*/ 409651 h 790575"/>
                <a:gd name="connsiteX95" fmla="*/ 187823 w 342900"/>
                <a:gd name="connsiteY95" fmla="*/ 410985 h 790575"/>
                <a:gd name="connsiteX96" fmla="*/ 185261 w 342900"/>
                <a:gd name="connsiteY96" fmla="*/ 410909 h 790575"/>
                <a:gd name="connsiteX97" fmla="*/ 185356 w 342900"/>
                <a:gd name="connsiteY97" fmla="*/ 409670 h 790575"/>
                <a:gd name="connsiteX98" fmla="*/ 185775 w 342900"/>
                <a:gd name="connsiteY98" fmla="*/ 408270 h 790575"/>
                <a:gd name="connsiteX99" fmla="*/ 181966 w 342900"/>
                <a:gd name="connsiteY99" fmla="*/ 408394 h 790575"/>
                <a:gd name="connsiteX100" fmla="*/ 180775 w 342900"/>
                <a:gd name="connsiteY100" fmla="*/ 405298 h 790575"/>
                <a:gd name="connsiteX101" fmla="*/ 180051 w 342900"/>
                <a:gd name="connsiteY101" fmla="*/ 406089 h 790575"/>
                <a:gd name="connsiteX102" fmla="*/ 180480 w 342900"/>
                <a:gd name="connsiteY102" fmla="*/ 408584 h 790575"/>
                <a:gd name="connsiteX103" fmla="*/ 181470 w 342900"/>
                <a:gd name="connsiteY103" fmla="*/ 411175 h 790575"/>
                <a:gd name="connsiteX104" fmla="*/ 182585 w 342900"/>
                <a:gd name="connsiteY104" fmla="*/ 414976 h 790575"/>
                <a:gd name="connsiteX105" fmla="*/ 181680 w 342900"/>
                <a:gd name="connsiteY105" fmla="*/ 417366 h 790575"/>
                <a:gd name="connsiteX106" fmla="*/ 180680 w 342900"/>
                <a:gd name="connsiteY106" fmla="*/ 418557 h 790575"/>
                <a:gd name="connsiteX107" fmla="*/ 181413 w 342900"/>
                <a:gd name="connsiteY107" fmla="*/ 419652 h 790575"/>
                <a:gd name="connsiteX108" fmla="*/ 183442 w 342900"/>
                <a:gd name="connsiteY108" fmla="*/ 420491 h 790575"/>
                <a:gd name="connsiteX109" fmla="*/ 184261 w 342900"/>
                <a:gd name="connsiteY109" fmla="*/ 421986 h 790575"/>
                <a:gd name="connsiteX110" fmla="*/ 181851 w 342900"/>
                <a:gd name="connsiteY110" fmla="*/ 423262 h 790575"/>
                <a:gd name="connsiteX111" fmla="*/ 178841 w 342900"/>
                <a:gd name="connsiteY111" fmla="*/ 427644 h 790575"/>
                <a:gd name="connsiteX112" fmla="*/ 175717 w 342900"/>
                <a:gd name="connsiteY112" fmla="*/ 427749 h 790575"/>
                <a:gd name="connsiteX113" fmla="*/ 173812 w 342900"/>
                <a:gd name="connsiteY113" fmla="*/ 430644 h 790575"/>
                <a:gd name="connsiteX114" fmla="*/ 171783 w 342900"/>
                <a:gd name="connsiteY114" fmla="*/ 430635 h 790575"/>
                <a:gd name="connsiteX115" fmla="*/ 170136 w 342900"/>
                <a:gd name="connsiteY115" fmla="*/ 428815 h 790575"/>
                <a:gd name="connsiteX116" fmla="*/ 167497 w 342900"/>
                <a:gd name="connsiteY116" fmla="*/ 427320 h 790575"/>
                <a:gd name="connsiteX117" fmla="*/ 166649 w 342900"/>
                <a:gd name="connsiteY117" fmla="*/ 429949 h 790575"/>
                <a:gd name="connsiteX118" fmla="*/ 166516 w 342900"/>
                <a:gd name="connsiteY118" fmla="*/ 432044 h 790575"/>
                <a:gd name="connsiteX119" fmla="*/ 168002 w 342900"/>
                <a:gd name="connsiteY119" fmla="*/ 437331 h 790575"/>
                <a:gd name="connsiteX120" fmla="*/ 170840 w 342900"/>
                <a:gd name="connsiteY120" fmla="*/ 441408 h 790575"/>
                <a:gd name="connsiteX121" fmla="*/ 173469 w 342900"/>
                <a:gd name="connsiteY121" fmla="*/ 443170 h 790575"/>
                <a:gd name="connsiteX122" fmla="*/ 171574 w 342900"/>
                <a:gd name="connsiteY122" fmla="*/ 444360 h 790575"/>
                <a:gd name="connsiteX123" fmla="*/ 170164 w 342900"/>
                <a:gd name="connsiteY123" fmla="*/ 446989 h 790575"/>
                <a:gd name="connsiteX124" fmla="*/ 168459 w 342900"/>
                <a:gd name="connsiteY124" fmla="*/ 455181 h 790575"/>
                <a:gd name="connsiteX125" fmla="*/ 167535 w 342900"/>
                <a:gd name="connsiteY125" fmla="*/ 458400 h 790575"/>
                <a:gd name="connsiteX126" fmla="*/ 166535 w 342900"/>
                <a:gd name="connsiteY126" fmla="*/ 464058 h 790575"/>
                <a:gd name="connsiteX127" fmla="*/ 167164 w 342900"/>
                <a:gd name="connsiteY127" fmla="*/ 468821 h 790575"/>
                <a:gd name="connsiteX128" fmla="*/ 167678 w 342900"/>
                <a:gd name="connsiteY128" fmla="*/ 471154 h 790575"/>
                <a:gd name="connsiteX129" fmla="*/ 168964 w 342900"/>
                <a:gd name="connsiteY129" fmla="*/ 474326 h 790575"/>
                <a:gd name="connsiteX130" fmla="*/ 165468 w 342900"/>
                <a:gd name="connsiteY130" fmla="*/ 473916 h 790575"/>
                <a:gd name="connsiteX131" fmla="*/ 161773 w 342900"/>
                <a:gd name="connsiteY131" fmla="*/ 472068 h 790575"/>
                <a:gd name="connsiteX132" fmla="*/ 162287 w 342900"/>
                <a:gd name="connsiteY132" fmla="*/ 475907 h 790575"/>
                <a:gd name="connsiteX133" fmla="*/ 160020 w 342900"/>
                <a:gd name="connsiteY133" fmla="*/ 480441 h 790575"/>
                <a:gd name="connsiteX134" fmla="*/ 160439 w 342900"/>
                <a:gd name="connsiteY134" fmla="*/ 484422 h 790575"/>
                <a:gd name="connsiteX135" fmla="*/ 160915 w 342900"/>
                <a:gd name="connsiteY135" fmla="*/ 487004 h 790575"/>
                <a:gd name="connsiteX136" fmla="*/ 160211 w 342900"/>
                <a:gd name="connsiteY136" fmla="*/ 491280 h 790575"/>
                <a:gd name="connsiteX137" fmla="*/ 161277 w 342900"/>
                <a:gd name="connsiteY137" fmla="*/ 492623 h 790575"/>
                <a:gd name="connsiteX138" fmla="*/ 161858 w 342900"/>
                <a:gd name="connsiteY138" fmla="*/ 495167 h 790575"/>
                <a:gd name="connsiteX139" fmla="*/ 160896 w 342900"/>
                <a:gd name="connsiteY139" fmla="*/ 497043 h 790575"/>
                <a:gd name="connsiteX140" fmla="*/ 161315 w 342900"/>
                <a:gd name="connsiteY140" fmla="*/ 498653 h 790575"/>
                <a:gd name="connsiteX141" fmla="*/ 161477 w 342900"/>
                <a:gd name="connsiteY141" fmla="*/ 504339 h 790575"/>
                <a:gd name="connsiteX142" fmla="*/ 162201 w 342900"/>
                <a:gd name="connsiteY142" fmla="*/ 513207 h 790575"/>
                <a:gd name="connsiteX143" fmla="*/ 161934 w 342900"/>
                <a:gd name="connsiteY143" fmla="*/ 515074 h 790575"/>
                <a:gd name="connsiteX144" fmla="*/ 163963 w 342900"/>
                <a:gd name="connsiteY144" fmla="*/ 522732 h 790575"/>
                <a:gd name="connsiteX145" fmla="*/ 163496 w 342900"/>
                <a:gd name="connsiteY145" fmla="*/ 525409 h 790575"/>
                <a:gd name="connsiteX146" fmla="*/ 163220 w 342900"/>
                <a:gd name="connsiteY146" fmla="*/ 528809 h 790575"/>
                <a:gd name="connsiteX147" fmla="*/ 166135 w 342900"/>
                <a:gd name="connsiteY147" fmla="*/ 532076 h 790575"/>
                <a:gd name="connsiteX148" fmla="*/ 168726 w 342900"/>
                <a:gd name="connsiteY148" fmla="*/ 532028 h 790575"/>
                <a:gd name="connsiteX149" fmla="*/ 171355 w 342900"/>
                <a:gd name="connsiteY149" fmla="*/ 531981 h 790575"/>
                <a:gd name="connsiteX150" fmla="*/ 172355 w 342900"/>
                <a:gd name="connsiteY150" fmla="*/ 532790 h 790575"/>
                <a:gd name="connsiteX151" fmla="*/ 173364 w 342900"/>
                <a:gd name="connsiteY151" fmla="*/ 535095 h 790575"/>
                <a:gd name="connsiteX152" fmla="*/ 174174 w 342900"/>
                <a:gd name="connsiteY152" fmla="*/ 537820 h 790575"/>
                <a:gd name="connsiteX153" fmla="*/ 176336 w 342900"/>
                <a:gd name="connsiteY153" fmla="*/ 537601 h 790575"/>
                <a:gd name="connsiteX154" fmla="*/ 179794 w 342900"/>
                <a:gd name="connsiteY154" fmla="*/ 535391 h 790575"/>
                <a:gd name="connsiteX155" fmla="*/ 182042 w 342900"/>
                <a:gd name="connsiteY155" fmla="*/ 534867 h 790575"/>
                <a:gd name="connsiteX156" fmla="*/ 183528 w 342900"/>
                <a:gd name="connsiteY156" fmla="*/ 539115 h 790575"/>
                <a:gd name="connsiteX157" fmla="*/ 187566 w 342900"/>
                <a:gd name="connsiteY157" fmla="*/ 544716 h 790575"/>
                <a:gd name="connsiteX158" fmla="*/ 189919 w 342900"/>
                <a:gd name="connsiteY158" fmla="*/ 547221 h 790575"/>
                <a:gd name="connsiteX159" fmla="*/ 193910 w 342900"/>
                <a:gd name="connsiteY159" fmla="*/ 548545 h 790575"/>
                <a:gd name="connsiteX160" fmla="*/ 198120 w 342900"/>
                <a:gd name="connsiteY160" fmla="*/ 553041 h 790575"/>
                <a:gd name="connsiteX161" fmla="*/ 197529 w 342900"/>
                <a:gd name="connsiteY161" fmla="*/ 558451 h 790575"/>
                <a:gd name="connsiteX162" fmla="*/ 199282 w 342900"/>
                <a:gd name="connsiteY162" fmla="*/ 560251 h 790575"/>
                <a:gd name="connsiteX163" fmla="*/ 204245 w 342900"/>
                <a:gd name="connsiteY163" fmla="*/ 562375 h 790575"/>
                <a:gd name="connsiteX164" fmla="*/ 206007 w 342900"/>
                <a:gd name="connsiteY164" fmla="*/ 565242 h 790575"/>
                <a:gd name="connsiteX165" fmla="*/ 206854 w 342900"/>
                <a:gd name="connsiteY165" fmla="*/ 567680 h 790575"/>
                <a:gd name="connsiteX166" fmla="*/ 208159 w 342900"/>
                <a:gd name="connsiteY166" fmla="*/ 569700 h 790575"/>
                <a:gd name="connsiteX167" fmla="*/ 209693 w 342900"/>
                <a:gd name="connsiteY167" fmla="*/ 575786 h 790575"/>
                <a:gd name="connsiteX168" fmla="*/ 209159 w 342900"/>
                <a:gd name="connsiteY168" fmla="*/ 579530 h 790575"/>
                <a:gd name="connsiteX169" fmla="*/ 207159 w 342900"/>
                <a:gd name="connsiteY169" fmla="*/ 580815 h 790575"/>
                <a:gd name="connsiteX170" fmla="*/ 202425 w 342900"/>
                <a:gd name="connsiteY170" fmla="*/ 584816 h 790575"/>
                <a:gd name="connsiteX171" fmla="*/ 200320 w 342900"/>
                <a:gd name="connsiteY171" fmla="*/ 587797 h 790575"/>
                <a:gd name="connsiteX172" fmla="*/ 198672 w 342900"/>
                <a:gd name="connsiteY172" fmla="*/ 589645 h 790575"/>
                <a:gd name="connsiteX173" fmla="*/ 193977 w 342900"/>
                <a:gd name="connsiteY173" fmla="*/ 593617 h 790575"/>
                <a:gd name="connsiteX174" fmla="*/ 192252 w 342900"/>
                <a:gd name="connsiteY174" fmla="*/ 594331 h 790575"/>
                <a:gd name="connsiteX175" fmla="*/ 190605 w 342900"/>
                <a:gd name="connsiteY175" fmla="*/ 596389 h 790575"/>
                <a:gd name="connsiteX176" fmla="*/ 189014 w 342900"/>
                <a:gd name="connsiteY176" fmla="*/ 597294 h 790575"/>
                <a:gd name="connsiteX177" fmla="*/ 187585 w 342900"/>
                <a:gd name="connsiteY177" fmla="*/ 596779 h 790575"/>
                <a:gd name="connsiteX178" fmla="*/ 182251 w 342900"/>
                <a:gd name="connsiteY178" fmla="*/ 600504 h 790575"/>
                <a:gd name="connsiteX179" fmla="*/ 178651 w 342900"/>
                <a:gd name="connsiteY179" fmla="*/ 599475 h 790575"/>
                <a:gd name="connsiteX180" fmla="*/ 177136 w 342900"/>
                <a:gd name="connsiteY180" fmla="*/ 597637 h 790575"/>
                <a:gd name="connsiteX181" fmla="*/ 178098 w 342900"/>
                <a:gd name="connsiteY181" fmla="*/ 590321 h 790575"/>
                <a:gd name="connsiteX182" fmla="*/ 177498 w 342900"/>
                <a:gd name="connsiteY182" fmla="*/ 587959 h 790575"/>
                <a:gd name="connsiteX183" fmla="*/ 176803 w 342900"/>
                <a:gd name="connsiteY183" fmla="*/ 586769 h 790575"/>
                <a:gd name="connsiteX184" fmla="*/ 174441 w 342900"/>
                <a:gd name="connsiteY184" fmla="*/ 588131 h 790575"/>
                <a:gd name="connsiteX185" fmla="*/ 174860 w 342900"/>
                <a:gd name="connsiteY185" fmla="*/ 590931 h 790575"/>
                <a:gd name="connsiteX186" fmla="*/ 170774 w 342900"/>
                <a:gd name="connsiteY186" fmla="*/ 591045 h 790575"/>
                <a:gd name="connsiteX187" fmla="*/ 166925 w 342900"/>
                <a:gd name="connsiteY187" fmla="*/ 588674 h 790575"/>
                <a:gd name="connsiteX188" fmla="*/ 166430 w 342900"/>
                <a:gd name="connsiteY188" fmla="*/ 593341 h 790575"/>
                <a:gd name="connsiteX189" fmla="*/ 158162 w 342900"/>
                <a:gd name="connsiteY189" fmla="*/ 589474 h 790575"/>
                <a:gd name="connsiteX190" fmla="*/ 155886 w 342900"/>
                <a:gd name="connsiteY190" fmla="*/ 590455 h 790575"/>
                <a:gd name="connsiteX191" fmla="*/ 152238 w 342900"/>
                <a:gd name="connsiteY191" fmla="*/ 588512 h 790575"/>
                <a:gd name="connsiteX192" fmla="*/ 149866 w 342900"/>
                <a:gd name="connsiteY192" fmla="*/ 590836 h 790575"/>
                <a:gd name="connsiteX193" fmla="*/ 147047 w 342900"/>
                <a:gd name="connsiteY193" fmla="*/ 589998 h 790575"/>
                <a:gd name="connsiteX194" fmla="*/ 145094 w 342900"/>
                <a:gd name="connsiteY194" fmla="*/ 587235 h 790575"/>
                <a:gd name="connsiteX195" fmla="*/ 142389 w 342900"/>
                <a:gd name="connsiteY195" fmla="*/ 592093 h 790575"/>
                <a:gd name="connsiteX196" fmla="*/ 136484 w 342900"/>
                <a:gd name="connsiteY196" fmla="*/ 593474 h 790575"/>
                <a:gd name="connsiteX197" fmla="*/ 130930 w 342900"/>
                <a:gd name="connsiteY197" fmla="*/ 594246 h 790575"/>
                <a:gd name="connsiteX198" fmla="*/ 133607 w 342900"/>
                <a:gd name="connsiteY198" fmla="*/ 595865 h 790575"/>
                <a:gd name="connsiteX199" fmla="*/ 146066 w 342900"/>
                <a:gd name="connsiteY199" fmla="*/ 595560 h 790575"/>
                <a:gd name="connsiteX200" fmla="*/ 149590 w 342900"/>
                <a:gd name="connsiteY200" fmla="*/ 596760 h 790575"/>
                <a:gd name="connsiteX201" fmla="*/ 154171 w 342900"/>
                <a:gd name="connsiteY201" fmla="*/ 595960 h 790575"/>
                <a:gd name="connsiteX202" fmla="*/ 158229 w 342900"/>
                <a:gd name="connsiteY202" fmla="*/ 599770 h 790575"/>
                <a:gd name="connsiteX203" fmla="*/ 161154 w 342900"/>
                <a:gd name="connsiteY203" fmla="*/ 600685 h 790575"/>
                <a:gd name="connsiteX204" fmla="*/ 164611 w 342900"/>
                <a:gd name="connsiteY204" fmla="*/ 605057 h 790575"/>
                <a:gd name="connsiteX205" fmla="*/ 166382 w 342900"/>
                <a:gd name="connsiteY205" fmla="*/ 603866 h 790575"/>
                <a:gd name="connsiteX206" fmla="*/ 169164 w 342900"/>
                <a:gd name="connsiteY206" fmla="*/ 604047 h 790575"/>
                <a:gd name="connsiteX207" fmla="*/ 171735 w 342900"/>
                <a:gd name="connsiteY207" fmla="*/ 605295 h 790575"/>
                <a:gd name="connsiteX208" fmla="*/ 179898 w 342900"/>
                <a:gd name="connsiteY208" fmla="*/ 605133 h 790575"/>
                <a:gd name="connsiteX209" fmla="*/ 182670 w 342900"/>
                <a:gd name="connsiteY209" fmla="*/ 602085 h 790575"/>
                <a:gd name="connsiteX210" fmla="*/ 186757 w 342900"/>
                <a:gd name="connsiteY210" fmla="*/ 602751 h 790575"/>
                <a:gd name="connsiteX211" fmla="*/ 188843 w 342900"/>
                <a:gd name="connsiteY211" fmla="*/ 601961 h 790575"/>
                <a:gd name="connsiteX212" fmla="*/ 190442 w 342900"/>
                <a:gd name="connsiteY212" fmla="*/ 600094 h 790575"/>
                <a:gd name="connsiteX213" fmla="*/ 192195 w 342900"/>
                <a:gd name="connsiteY213" fmla="*/ 599665 h 790575"/>
                <a:gd name="connsiteX214" fmla="*/ 193786 w 342900"/>
                <a:gd name="connsiteY214" fmla="*/ 600018 h 790575"/>
                <a:gd name="connsiteX215" fmla="*/ 195482 w 342900"/>
                <a:gd name="connsiteY215" fmla="*/ 598541 h 790575"/>
                <a:gd name="connsiteX216" fmla="*/ 196815 w 342900"/>
                <a:gd name="connsiteY216" fmla="*/ 597951 h 790575"/>
                <a:gd name="connsiteX217" fmla="*/ 198187 w 342900"/>
                <a:gd name="connsiteY217" fmla="*/ 598665 h 790575"/>
                <a:gd name="connsiteX218" fmla="*/ 199720 w 342900"/>
                <a:gd name="connsiteY218" fmla="*/ 602199 h 790575"/>
                <a:gd name="connsiteX219" fmla="*/ 196539 w 342900"/>
                <a:gd name="connsiteY219" fmla="*/ 604028 h 790575"/>
                <a:gd name="connsiteX220" fmla="*/ 194281 w 342900"/>
                <a:gd name="connsiteY220" fmla="*/ 604114 h 790575"/>
                <a:gd name="connsiteX221" fmla="*/ 193177 w 342900"/>
                <a:gd name="connsiteY221" fmla="*/ 609886 h 790575"/>
                <a:gd name="connsiteX222" fmla="*/ 191814 w 342900"/>
                <a:gd name="connsiteY222" fmla="*/ 612362 h 790575"/>
                <a:gd name="connsiteX223" fmla="*/ 190833 w 342900"/>
                <a:gd name="connsiteY223" fmla="*/ 613553 h 790575"/>
                <a:gd name="connsiteX224" fmla="*/ 185833 w 342900"/>
                <a:gd name="connsiteY224" fmla="*/ 616001 h 790575"/>
                <a:gd name="connsiteX225" fmla="*/ 182527 w 342900"/>
                <a:gd name="connsiteY225" fmla="*/ 619097 h 790575"/>
                <a:gd name="connsiteX226" fmla="*/ 178632 w 342900"/>
                <a:gd name="connsiteY226" fmla="*/ 621582 h 790575"/>
                <a:gd name="connsiteX227" fmla="*/ 176936 w 342900"/>
                <a:gd name="connsiteY227" fmla="*/ 621039 h 790575"/>
                <a:gd name="connsiteX228" fmla="*/ 174374 w 342900"/>
                <a:gd name="connsiteY228" fmla="*/ 623564 h 790575"/>
                <a:gd name="connsiteX229" fmla="*/ 168687 w 342900"/>
                <a:gd name="connsiteY229" fmla="*/ 626545 h 790575"/>
                <a:gd name="connsiteX230" fmla="*/ 165764 w 342900"/>
                <a:gd name="connsiteY230" fmla="*/ 630564 h 790575"/>
                <a:gd name="connsiteX231" fmla="*/ 159220 w 342900"/>
                <a:gd name="connsiteY231" fmla="*/ 634146 h 790575"/>
                <a:gd name="connsiteX232" fmla="*/ 155886 w 342900"/>
                <a:gd name="connsiteY232" fmla="*/ 637061 h 790575"/>
                <a:gd name="connsiteX233" fmla="*/ 146828 w 342900"/>
                <a:gd name="connsiteY233" fmla="*/ 637213 h 790575"/>
                <a:gd name="connsiteX234" fmla="*/ 138179 w 342900"/>
                <a:gd name="connsiteY234" fmla="*/ 636575 h 790575"/>
                <a:gd name="connsiteX235" fmla="*/ 135464 w 342900"/>
                <a:gd name="connsiteY235" fmla="*/ 637956 h 790575"/>
                <a:gd name="connsiteX236" fmla="*/ 138246 w 342900"/>
                <a:gd name="connsiteY236" fmla="*/ 638385 h 790575"/>
                <a:gd name="connsiteX237" fmla="*/ 140189 w 342900"/>
                <a:gd name="connsiteY237" fmla="*/ 639737 h 790575"/>
                <a:gd name="connsiteX238" fmla="*/ 142523 w 342900"/>
                <a:gd name="connsiteY238" fmla="*/ 639166 h 790575"/>
                <a:gd name="connsiteX239" fmla="*/ 148009 w 342900"/>
                <a:gd name="connsiteY239" fmla="*/ 639842 h 790575"/>
                <a:gd name="connsiteX240" fmla="*/ 150828 w 342900"/>
                <a:gd name="connsiteY240" fmla="*/ 640585 h 790575"/>
                <a:gd name="connsiteX241" fmla="*/ 154448 w 342900"/>
                <a:gd name="connsiteY241" fmla="*/ 645328 h 790575"/>
                <a:gd name="connsiteX242" fmla="*/ 151790 w 342900"/>
                <a:gd name="connsiteY242" fmla="*/ 647005 h 790575"/>
                <a:gd name="connsiteX243" fmla="*/ 147180 w 342900"/>
                <a:gd name="connsiteY243" fmla="*/ 648300 h 790575"/>
                <a:gd name="connsiteX244" fmla="*/ 148914 w 342900"/>
                <a:gd name="connsiteY244" fmla="*/ 654987 h 790575"/>
                <a:gd name="connsiteX245" fmla="*/ 150333 w 342900"/>
                <a:gd name="connsiteY245" fmla="*/ 659482 h 790575"/>
                <a:gd name="connsiteX246" fmla="*/ 148466 w 342900"/>
                <a:gd name="connsiteY246" fmla="*/ 662188 h 790575"/>
                <a:gd name="connsiteX247" fmla="*/ 148323 w 342900"/>
                <a:gd name="connsiteY247" fmla="*/ 674446 h 790575"/>
                <a:gd name="connsiteX248" fmla="*/ 145704 w 342900"/>
                <a:gd name="connsiteY248" fmla="*/ 674675 h 790575"/>
                <a:gd name="connsiteX249" fmla="*/ 144589 w 342900"/>
                <a:gd name="connsiteY249" fmla="*/ 679723 h 790575"/>
                <a:gd name="connsiteX250" fmla="*/ 145409 w 342900"/>
                <a:gd name="connsiteY250" fmla="*/ 682295 h 790575"/>
                <a:gd name="connsiteX251" fmla="*/ 145342 w 342900"/>
                <a:gd name="connsiteY251" fmla="*/ 688248 h 790575"/>
                <a:gd name="connsiteX252" fmla="*/ 145885 w 342900"/>
                <a:gd name="connsiteY252" fmla="*/ 691905 h 790575"/>
                <a:gd name="connsiteX253" fmla="*/ 147171 w 342900"/>
                <a:gd name="connsiteY253" fmla="*/ 695268 h 790575"/>
                <a:gd name="connsiteX254" fmla="*/ 146599 w 342900"/>
                <a:gd name="connsiteY254" fmla="*/ 698763 h 790575"/>
                <a:gd name="connsiteX255" fmla="*/ 142456 w 342900"/>
                <a:gd name="connsiteY255" fmla="*/ 706926 h 790575"/>
                <a:gd name="connsiteX256" fmla="*/ 142541 w 342900"/>
                <a:gd name="connsiteY256" fmla="*/ 710746 h 790575"/>
                <a:gd name="connsiteX257" fmla="*/ 143294 w 342900"/>
                <a:gd name="connsiteY257" fmla="*/ 713013 h 790575"/>
                <a:gd name="connsiteX258" fmla="*/ 143846 w 342900"/>
                <a:gd name="connsiteY258" fmla="*/ 716623 h 790575"/>
                <a:gd name="connsiteX259" fmla="*/ 141961 w 342900"/>
                <a:gd name="connsiteY259" fmla="*/ 723547 h 790575"/>
                <a:gd name="connsiteX260" fmla="*/ 140637 w 342900"/>
                <a:gd name="connsiteY260" fmla="*/ 729310 h 790575"/>
                <a:gd name="connsiteX261" fmla="*/ 139055 w 342900"/>
                <a:gd name="connsiteY261" fmla="*/ 734149 h 790575"/>
                <a:gd name="connsiteX262" fmla="*/ 135521 w 342900"/>
                <a:gd name="connsiteY262" fmla="*/ 739930 h 790575"/>
                <a:gd name="connsiteX263" fmla="*/ 133759 w 342900"/>
                <a:gd name="connsiteY263" fmla="*/ 744245 h 790575"/>
                <a:gd name="connsiteX264" fmla="*/ 129644 w 342900"/>
                <a:gd name="connsiteY264" fmla="*/ 757647 h 790575"/>
                <a:gd name="connsiteX265" fmla="*/ 127606 w 342900"/>
                <a:gd name="connsiteY265" fmla="*/ 760295 h 790575"/>
                <a:gd name="connsiteX266" fmla="*/ 125101 w 342900"/>
                <a:gd name="connsiteY266" fmla="*/ 762324 h 790575"/>
                <a:gd name="connsiteX267" fmla="*/ 122311 w 342900"/>
                <a:gd name="connsiteY267" fmla="*/ 760448 h 790575"/>
                <a:gd name="connsiteX268" fmla="*/ 119748 w 342900"/>
                <a:gd name="connsiteY268" fmla="*/ 759428 h 790575"/>
                <a:gd name="connsiteX269" fmla="*/ 116624 w 342900"/>
                <a:gd name="connsiteY269" fmla="*/ 759552 h 790575"/>
                <a:gd name="connsiteX270" fmla="*/ 111728 w 342900"/>
                <a:gd name="connsiteY270" fmla="*/ 761095 h 790575"/>
                <a:gd name="connsiteX271" fmla="*/ 104365 w 342900"/>
                <a:gd name="connsiteY271" fmla="*/ 760066 h 790575"/>
                <a:gd name="connsiteX272" fmla="*/ 97174 w 342900"/>
                <a:gd name="connsiteY272" fmla="*/ 760562 h 790575"/>
                <a:gd name="connsiteX273" fmla="*/ 95355 w 342900"/>
                <a:gd name="connsiteY273" fmla="*/ 761886 h 790575"/>
                <a:gd name="connsiteX274" fmla="*/ 96450 w 342900"/>
                <a:gd name="connsiteY274" fmla="*/ 766715 h 790575"/>
                <a:gd name="connsiteX275" fmla="*/ 93793 w 342900"/>
                <a:gd name="connsiteY275" fmla="*/ 767344 h 790575"/>
                <a:gd name="connsiteX276" fmla="*/ 91202 w 342900"/>
                <a:gd name="connsiteY276" fmla="*/ 765972 h 790575"/>
                <a:gd name="connsiteX277" fmla="*/ 88916 w 342900"/>
                <a:gd name="connsiteY277" fmla="*/ 767610 h 790575"/>
                <a:gd name="connsiteX278" fmla="*/ 87011 w 342900"/>
                <a:gd name="connsiteY278" fmla="*/ 769401 h 790575"/>
                <a:gd name="connsiteX279" fmla="*/ 83268 w 342900"/>
                <a:gd name="connsiteY279" fmla="*/ 773649 h 790575"/>
                <a:gd name="connsiteX280" fmla="*/ 82010 w 342900"/>
                <a:gd name="connsiteY280" fmla="*/ 776259 h 790575"/>
                <a:gd name="connsiteX281" fmla="*/ 81686 w 342900"/>
                <a:gd name="connsiteY281" fmla="*/ 781164 h 790575"/>
                <a:gd name="connsiteX282" fmla="*/ 83658 w 342900"/>
                <a:gd name="connsiteY282" fmla="*/ 785555 h 790575"/>
                <a:gd name="connsiteX283" fmla="*/ 85401 w 342900"/>
                <a:gd name="connsiteY283" fmla="*/ 790689 h 790575"/>
                <a:gd name="connsiteX284" fmla="*/ 80915 w 342900"/>
                <a:gd name="connsiteY284" fmla="*/ 796852 h 790575"/>
                <a:gd name="connsiteX285" fmla="*/ 78410 w 342900"/>
                <a:gd name="connsiteY285" fmla="*/ 797062 h 790575"/>
                <a:gd name="connsiteX286" fmla="*/ 71095 w 342900"/>
                <a:gd name="connsiteY286" fmla="*/ 795347 h 790575"/>
                <a:gd name="connsiteX287" fmla="*/ 58131 w 342900"/>
                <a:gd name="connsiteY287" fmla="*/ 799205 h 790575"/>
                <a:gd name="connsiteX288" fmla="*/ 46491 w 342900"/>
                <a:gd name="connsiteY288" fmla="*/ 796157 h 790575"/>
                <a:gd name="connsiteX289" fmla="*/ 47949 w 342900"/>
                <a:gd name="connsiteY289" fmla="*/ 792851 h 790575"/>
                <a:gd name="connsiteX290" fmla="*/ 47901 w 342900"/>
                <a:gd name="connsiteY290" fmla="*/ 790423 h 790575"/>
                <a:gd name="connsiteX291" fmla="*/ 48558 w 342900"/>
                <a:gd name="connsiteY291" fmla="*/ 786679 h 790575"/>
                <a:gd name="connsiteX292" fmla="*/ 48949 w 342900"/>
                <a:gd name="connsiteY292" fmla="*/ 782841 h 790575"/>
                <a:gd name="connsiteX293" fmla="*/ 48844 w 342900"/>
                <a:gd name="connsiteY293" fmla="*/ 780269 h 790575"/>
                <a:gd name="connsiteX294" fmla="*/ 47987 w 342900"/>
                <a:gd name="connsiteY294" fmla="*/ 777516 h 790575"/>
                <a:gd name="connsiteX295" fmla="*/ 45120 w 342900"/>
                <a:gd name="connsiteY295" fmla="*/ 773916 h 790575"/>
                <a:gd name="connsiteX296" fmla="*/ 38652 w 342900"/>
                <a:gd name="connsiteY296" fmla="*/ 761714 h 790575"/>
                <a:gd name="connsiteX297" fmla="*/ 36738 w 342900"/>
                <a:gd name="connsiteY297" fmla="*/ 756542 h 790575"/>
                <a:gd name="connsiteX298" fmla="*/ 35404 w 342900"/>
                <a:gd name="connsiteY298" fmla="*/ 754380 h 790575"/>
                <a:gd name="connsiteX299" fmla="*/ 36366 w 342900"/>
                <a:gd name="connsiteY299" fmla="*/ 754266 h 790575"/>
                <a:gd name="connsiteX300" fmla="*/ 41700 w 342900"/>
                <a:gd name="connsiteY300" fmla="*/ 757047 h 790575"/>
                <a:gd name="connsiteX301" fmla="*/ 42939 w 342900"/>
                <a:gd name="connsiteY301" fmla="*/ 756704 h 790575"/>
                <a:gd name="connsiteX302" fmla="*/ 44244 w 342900"/>
                <a:gd name="connsiteY302" fmla="*/ 755666 h 790575"/>
                <a:gd name="connsiteX303" fmla="*/ 42653 w 342900"/>
                <a:gd name="connsiteY303" fmla="*/ 751675 h 790575"/>
                <a:gd name="connsiteX304" fmla="*/ 41281 w 342900"/>
                <a:gd name="connsiteY304" fmla="*/ 749875 h 790575"/>
                <a:gd name="connsiteX305" fmla="*/ 40357 w 342900"/>
                <a:gd name="connsiteY305" fmla="*/ 747170 h 790575"/>
                <a:gd name="connsiteX306" fmla="*/ 43472 w 342900"/>
                <a:gd name="connsiteY306" fmla="*/ 746436 h 790575"/>
                <a:gd name="connsiteX307" fmla="*/ 45729 w 342900"/>
                <a:gd name="connsiteY307" fmla="*/ 746598 h 790575"/>
                <a:gd name="connsiteX308" fmla="*/ 47387 w 342900"/>
                <a:gd name="connsiteY308" fmla="*/ 743550 h 790575"/>
                <a:gd name="connsiteX309" fmla="*/ 46425 w 342900"/>
                <a:gd name="connsiteY309" fmla="*/ 738607 h 790575"/>
                <a:gd name="connsiteX310" fmla="*/ 44005 w 342900"/>
                <a:gd name="connsiteY310" fmla="*/ 737083 h 790575"/>
                <a:gd name="connsiteX311" fmla="*/ 41986 w 342900"/>
                <a:gd name="connsiteY311" fmla="*/ 736416 h 790575"/>
                <a:gd name="connsiteX312" fmla="*/ 38109 w 342900"/>
                <a:gd name="connsiteY312" fmla="*/ 728605 h 790575"/>
                <a:gd name="connsiteX313" fmla="*/ 34071 w 342900"/>
                <a:gd name="connsiteY313" fmla="*/ 724548 h 790575"/>
                <a:gd name="connsiteX314" fmla="*/ 26860 w 342900"/>
                <a:gd name="connsiteY314" fmla="*/ 708822 h 790575"/>
                <a:gd name="connsiteX315" fmla="*/ 24222 w 342900"/>
                <a:gd name="connsiteY315" fmla="*/ 697944 h 790575"/>
                <a:gd name="connsiteX316" fmla="*/ 21774 w 342900"/>
                <a:gd name="connsiteY316" fmla="*/ 698983 h 790575"/>
                <a:gd name="connsiteX317" fmla="*/ 20583 w 342900"/>
                <a:gd name="connsiteY317" fmla="*/ 694230 h 790575"/>
                <a:gd name="connsiteX318" fmla="*/ 19726 w 342900"/>
                <a:gd name="connsiteY318" fmla="*/ 689705 h 790575"/>
                <a:gd name="connsiteX319" fmla="*/ 19555 w 342900"/>
                <a:gd name="connsiteY319" fmla="*/ 686381 h 790575"/>
                <a:gd name="connsiteX320" fmla="*/ 15707 w 342900"/>
                <a:gd name="connsiteY320" fmla="*/ 684476 h 790575"/>
                <a:gd name="connsiteX321" fmla="*/ 15554 w 342900"/>
                <a:gd name="connsiteY321" fmla="*/ 682133 h 790575"/>
                <a:gd name="connsiteX322" fmla="*/ 14859 w 342900"/>
                <a:gd name="connsiteY322" fmla="*/ 671655 h 790575"/>
                <a:gd name="connsiteX323" fmla="*/ 10735 w 342900"/>
                <a:gd name="connsiteY323" fmla="*/ 670246 h 790575"/>
                <a:gd name="connsiteX324" fmla="*/ 8068 w 342900"/>
                <a:gd name="connsiteY324" fmla="*/ 664340 h 790575"/>
                <a:gd name="connsiteX325" fmla="*/ 7591 w 342900"/>
                <a:gd name="connsiteY325" fmla="*/ 653110 h 790575"/>
                <a:gd name="connsiteX326" fmla="*/ 4877 w 342900"/>
                <a:gd name="connsiteY326" fmla="*/ 651062 h 790575"/>
                <a:gd name="connsiteX327" fmla="*/ 2695 w 342900"/>
                <a:gd name="connsiteY327" fmla="*/ 651634 h 790575"/>
                <a:gd name="connsiteX328" fmla="*/ 2800 w 342900"/>
                <a:gd name="connsiteY328" fmla="*/ 648843 h 790575"/>
                <a:gd name="connsiteX329" fmla="*/ 3324 w 342900"/>
                <a:gd name="connsiteY329" fmla="*/ 646214 h 790575"/>
                <a:gd name="connsiteX330" fmla="*/ 2048 w 342900"/>
                <a:gd name="connsiteY330" fmla="*/ 635756 h 790575"/>
                <a:gd name="connsiteX331" fmla="*/ 1619 w 342900"/>
                <a:gd name="connsiteY331" fmla="*/ 626164 h 790575"/>
                <a:gd name="connsiteX332" fmla="*/ 590 w 342900"/>
                <a:gd name="connsiteY332" fmla="*/ 623249 h 790575"/>
                <a:gd name="connsiteX333" fmla="*/ 0 w 342900"/>
                <a:gd name="connsiteY333" fmla="*/ 619839 h 790575"/>
                <a:gd name="connsiteX334" fmla="*/ 524 w 342900"/>
                <a:gd name="connsiteY334" fmla="*/ 616887 h 790575"/>
                <a:gd name="connsiteX335" fmla="*/ 1305 w 342900"/>
                <a:gd name="connsiteY335" fmla="*/ 615182 h 790575"/>
                <a:gd name="connsiteX336" fmla="*/ 3962 w 342900"/>
                <a:gd name="connsiteY336" fmla="*/ 614734 h 790575"/>
                <a:gd name="connsiteX337" fmla="*/ 6448 w 342900"/>
                <a:gd name="connsiteY337" fmla="*/ 617344 h 790575"/>
                <a:gd name="connsiteX338" fmla="*/ 8649 w 342900"/>
                <a:gd name="connsiteY338" fmla="*/ 623916 h 790575"/>
                <a:gd name="connsiteX339" fmla="*/ 10592 w 342900"/>
                <a:gd name="connsiteY339" fmla="*/ 624773 h 790575"/>
                <a:gd name="connsiteX340" fmla="*/ 13240 w 342900"/>
                <a:gd name="connsiteY340" fmla="*/ 623059 h 790575"/>
                <a:gd name="connsiteX341" fmla="*/ 15097 w 342900"/>
                <a:gd name="connsiteY341" fmla="*/ 618268 h 790575"/>
                <a:gd name="connsiteX342" fmla="*/ 16154 w 342900"/>
                <a:gd name="connsiteY342" fmla="*/ 611057 h 790575"/>
                <a:gd name="connsiteX343" fmla="*/ 17393 w 342900"/>
                <a:gd name="connsiteY343" fmla="*/ 604152 h 790575"/>
                <a:gd name="connsiteX344" fmla="*/ 15926 w 342900"/>
                <a:gd name="connsiteY344" fmla="*/ 596741 h 790575"/>
                <a:gd name="connsiteX345" fmla="*/ 14364 w 342900"/>
                <a:gd name="connsiteY345" fmla="*/ 590207 h 790575"/>
                <a:gd name="connsiteX346" fmla="*/ 14249 w 342900"/>
                <a:gd name="connsiteY346" fmla="*/ 588283 h 790575"/>
                <a:gd name="connsiteX347" fmla="*/ 18355 w 342900"/>
                <a:gd name="connsiteY347" fmla="*/ 582739 h 790575"/>
                <a:gd name="connsiteX348" fmla="*/ 19612 w 342900"/>
                <a:gd name="connsiteY348" fmla="*/ 578225 h 790575"/>
                <a:gd name="connsiteX349" fmla="*/ 20974 w 342900"/>
                <a:gd name="connsiteY349" fmla="*/ 573910 h 790575"/>
                <a:gd name="connsiteX350" fmla="*/ 22479 w 342900"/>
                <a:gd name="connsiteY350" fmla="*/ 572443 h 790575"/>
                <a:gd name="connsiteX351" fmla="*/ 24708 w 342900"/>
                <a:gd name="connsiteY351" fmla="*/ 572110 h 790575"/>
                <a:gd name="connsiteX352" fmla="*/ 27308 w 342900"/>
                <a:gd name="connsiteY352" fmla="*/ 571300 h 790575"/>
                <a:gd name="connsiteX353" fmla="*/ 30585 w 342900"/>
                <a:gd name="connsiteY353" fmla="*/ 568404 h 790575"/>
                <a:gd name="connsiteX354" fmla="*/ 33528 w 342900"/>
                <a:gd name="connsiteY354" fmla="*/ 564518 h 790575"/>
                <a:gd name="connsiteX355" fmla="*/ 35776 w 342900"/>
                <a:gd name="connsiteY355" fmla="*/ 560946 h 790575"/>
                <a:gd name="connsiteX356" fmla="*/ 36538 w 342900"/>
                <a:gd name="connsiteY356" fmla="*/ 553860 h 790575"/>
                <a:gd name="connsiteX357" fmla="*/ 36566 w 342900"/>
                <a:gd name="connsiteY357" fmla="*/ 550288 h 790575"/>
                <a:gd name="connsiteX358" fmla="*/ 37557 w 342900"/>
                <a:gd name="connsiteY358" fmla="*/ 547630 h 790575"/>
                <a:gd name="connsiteX359" fmla="*/ 38510 w 342900"/>
                <a:gd name="connsiteY359" fmla="*/ 542430 h 790575"/>
                <a:gd name="connsiteX360" fmla="*/ 37576 w 342900"/>
                <a:gd name="connsiteY360" fmla="*/ 537286 h 790575"/>
                <a:gd name="connsiteX361" fmla="*/ 34671 w 342900"/>
                <a:gd name="connsiteY361" fmla="*/ 529457 h 790575"/>
                <a:gd name="connsiteX362" fmla="*/ 31175 w 342900"/>
                <a:gd name="connsiteY362" fmla="*/ 518379 h 790575"/>
                <a:gd name="connsiteX363" fmla="*/ 30632 w 342900"/>
                <a:gd name="connsiteY363" fmla="*/ 512302 h 790575"/>
                <a:gd name="connsiteX364" fmla="*/ 32223 w 342900"/>
                <a:gd name="connsiteY364" fmla="*/ 511169 h 790575"/>
                <a:gd name="connsiteX365" fmla="*/ 35262 w 342900"/>
                <a:gd name="connsiteY365" fmla="*/ 510159 h 790575"/>
                <a:gd name="connsiteX366" fmla="*/ 41024 w 342900"/>
                <a:gd name="connsiteY366" fmla="*/ 509864 h 790575"/>
                <a:gd name="connsiteX367" fmla="*/ 41634 w 342900"/>
                <a:gd name="connsiteY367" fmla="*/ 509149 h 790575"/>
                <a:gd name="connsiteX368" fmla="*/ 42215 w 342900"/>
                <a:gd name="connsiteY368" fmla="*/ 506473 h 790575"/>
                <a:gd name="connsiteX369" fmla="*/ 43520 w 342900"/>
                <a:gd name="connsiteY369" fmla="*/ 502844 h 790575"/>
                <a:gd name="connsiteX370" fmla="*/ 44901 w 342900"/>
                <a:gd name="connsiteY370" fmla="*/ 500196 h 790575"/>
                <a:gd name="connsiteX371" fmla="*/ 45853 w 342900"/>
                <a:gd name="connsiteY371" fmla="*/ 496395 h 790575"/>
                <a:gd name="connsiteX372" fmla="*/ 46311 w 342900"/>
                <a:gd name="connsiteY372" fmla="*/ 492947 h 790575"/>
                <a:gd name="connsiteX373" fmla="*/ 43015 w 342900"/>
                <a:gd name="connsiteY373" fmla="*/ 487737 h 790575"/>
                <a:gd name="connsiteX374" fmla="*/ 38700 w 342900"/>
                <a:gd name="connsiteY374" fmla="*/ 482384 h 790575"/>
                <a:gd name="connsiteX375" fmla="*/ 35776 w 342900"/>
                <a:gd name="connsiteY375" fmla="*/ 480603 h 790575"/>
                <a:gd name="connsiteX376" fmla="*/ 30575 w 342900"/>
                <a:gd name="connsiteY376" fmla="*/ 476088 h 790575"/>
                <a:gd name="connsiteX377" fmla="*/ 26918 w 342900"/>
                <a:gd name="connsiteY377" fmla="*/ 472307 h 790575"/>
                <a:gd name="connsiteX378" fmla="*/ 29013 w 342900"/>
                <a:gd name="connsiteY378" fmla="*/ 457819 h 790575"/>
                <a:gd name="connsiteX379" fmla="*/ 30575 w 342900"/>
                <a:gd name="connsiteY379" fmla="*/ 446951 h 790575"/>
                <a:gd name="connsiteX380" fmla="*/ 30823 w 342900"/>
                <a:gd name="connsiteY380" fmla="*/ 444303 h 790575"/>
                <a:gd name="connsiteX381" fmla="*/ 30880 w 342900"/>
                <a:gd name="connsiteY381" fmla="*/ 440188 h 790575"/>
                <a:gd name="connsiteX382" fmla="*/ 25832 w 342900"/>
                <a:gd name="connsiteY382" fmla="*/ 422519 h 790575"/>
                <a:gd name="connsiteX383" fmla="*/ 26032 w 342900"/>
                <a:gd name="connsiteY383" fmla="*/ 418567 h 790575"/>
                <a:gd name="connsiteX384" fmla="*/ 26508 w 342900"/>
                <a:gd name="connsiteY384" fmla="*/ 414995 h 790575"/>
                <a:gd name="connsiteX385" fmla="*/ 25965 w 342900"/>
                <a:gd name="connsiteY385" fmla="*/ 408889 h 790575"/>
                <a:gd name="connsiteX386" fmla="*/ 25670 w 342900"/>
                <a:gd name="connsiteY386" fmla="*/ 403412 h 790575"/>
                <a:gd name="connsiteX387" fmla="*/ 26536 w 342900"/>
                <a:gd name="connsiteY387" fmla="*/ 401745 h 790575"/>
                <a:gd name="connsiteX388" fmla="*/ 28594 w 342900"/>
                <a:gd name="connsiteY388" fmla="*/ 398640 h 790575"/>
                <a:gd name="connsiteX389" fmla="*/ 26622 w 342900"/>
                <a:gd name="connsiteY389" fmla="*/ 393821 h 790575"/>
                <a:gd name="connsiteX390" fmla="*/ 26460 w 342900"/>
                <a:gd name="connsiteY390" fmla="*/ 393421 h 790575"/>
                <a:gd name="connsiteX391" fmla="*/ 22746 w 342900"/>
                <a:gd name="connsiteY391" fmla="*/ 381438 h 790575"/>
                <a:gd name="connsiteX392" fmla="*/ 28422 w 342900"/>
                <a:gd name="connsiteY392" fmla="*/ 369484 h 790575"/>
                <a:gd name="connsiteX393" fmla="*/ 27432 w 342900"/>
                <a:gd name="connsiteY393" fmla="*/ 363264 h 790575"/>
                <a:gd name="connsiteX394" fmla="*/ 30813 w 342900"/>
                <a:gd name="connsiteY394" fmla="*/ 358740 h 790575"/>
                <a:gd name="connsiteX395" fmla="*/ 36986 w 342900"/>
                <a:gd name="connsiteY395" fmla="*/ 348339 h 790575"/>
                <a:gd name="connsiteX396" fmla="*/ 40452 w 342900"/>
                <a:gd name="connsiteY396" fmla="*/ 342452 h 790575"/>
                <a:gd name="connsiteX397" fmla="*/ 41186 w 342900"/>
                <a:gd name="connsiteY397" fmla="*/ 341424 h 790575"/>
                <a:gd name="connsiteX398" fmla="*/ 43929 w 342900"/>
                <a:gd name="connsiteY398" fmla="*/ 338833 h 790575"/>
                <a:gd name="connsiteX399" fmla="*/ 49139 w 342900"/>
                <a:gd name="connsiteY399" fmla="*/ 335756 h 790575"/>
                <a:gd name="connsiteX400" fmla="*/ 54912 w 342900"/>
                <a:gd name="connsiteY400" fmla="*/ 334251 h 790575"/>
                <a:gd name="connsiteX401" fmla="*/ 57483 w 342900"/>
                <a:gd name="connsiteY401" fmla="*/ 334270 h 790575"/>
                <a:gd name="connsiteX402" fmla="*/ 67408 w 342900"/>
                <a:gd name="connsiteY402" fmla="*/ 336356 h 790575"/>
                <a:gd name="connsiteX403" fmla="*/ 75152 w 342900"/>
                <a:gd name="connsiteY403" fmla="*/ 337976 h 790575"/>
                <a:gd name="connsiteX404" fmla="*/ 76285 w 342900"/>
                <a:gd name="connsiteY404" fmla="*/ 336347 h 790575"/>
                <a:gd name="connsiteX405" fmla="*/ 77905 w 342900"/>
                <a:gd name="connsiteY405" fmla="*/ 333004 h 790575"/>
                <a:gd name="connsiteX406" fmla="*/ 79991 w 342900"/>
                <a:gd name="connsiteY406" fmla="*/ 328231 h 790575"/>
                <a:gd name="connsiteX407" fmla="*/ 80172 w 342900"/>
                <a:gd name="connsiteY407" fmla="*/ 322907 h 790575"/>
                <a:gd name="connsiteX408" fmla="*/ 79420 w 342900"/>
                <a:gd name="connsiteY408" fmla="*/ 315058 h 790575"/>
                <a:gd name="connsiteX409" fmla="*/ 78286 w 342900"/>
                <a:gd name="connsiteY409" fmla="*/ 310344 h 790575"/>
                <a:gd name="connsiteX410" fmla="*/ 72837 w 342900"/>
                <a:gd name="connsiteY410" fmla="*/ 307267 h 790575"/>
                <a:gd name="connsiteX411" fmla="*/ 66865 w 342900"/>
                <a:gd name="connsiteY411" fmla="*/ 303047 h 790575"/>
                <a:gd name="connsiteX412" fmla="*/ 74209 w 342900"/>
                <a:gd name="connsiteY412" fmla="*/ 289608 h 790575"/>
                <a:gd name="connsiteX413" fmla="*/ 79296 w 342900"/>
                <a:gd name="connsiteY413" fmla="*/ 280216 h 790575"/>
                <a:gd name="connsiteX414" fmla="*/ 85639 w 342900"/>
                <a:gd name="connsiteY414" fmla="*/ 265995 h 790575"/>
                <a:gd name="connsiteX415" fmla="*/ 87611 w 342900"/>
                <a:gd name="connsiteY415" fmla="*/ 260042 h 790575"/>
                <a:gd name="connsiteX416" fmla="*/ 89039 w 342900"/>
                <a:gd name="connsiteY416" fmla="*/ 257670 h 790575"/>
                <a:gd name="connsiteX417" fmla="*/ 90907 w 342900"/>
                <a:gd name="connsiteY417" fmla="*/ 235477 h 790575"/>
                <a:gd name="connsiteX418" fmla="*/ 92145 w 342900"/>
                <a:gd name="connsiteY418" fmla="*/ 229219 h 790575"/>
                <a:gd name="connsiteX419" fmla="*/ 93183 w 342900"/>
                <a:gd name="connsiteY419" fmla="*/ 225933 h 790575"/>
                <a:gd name="connsiteX420" fmla="*/ 93193 w 342900"/>
                <a:gd name="connsiteY420" fmla="*/ 222561 h 790575"/>
                <a:gd name="connsiteX421" fmla="*/ 92516 w 342900"/>
                <a:gd name="connsiteY421" fmla="*/ 216856 h 790575"/>
                <a:gd name="connsiteX422" fmla="*/ 90735 w 342900"/>
                <a:gd name="connsiteY422" fmla="*/ 203902 h 790575"/>
                <a:gd name="connsiteX423" fmla="*/ 100755 w 342900"/>
                <a:gd name="connsiteY423" fmla="*/ 202292 h 790575"/>
                <a:gd name="connsiteX424" fmla="*/ 104013 w 342900"/>
                <a:gd name="connsiteY424" fmla="*/ 201378 h 790575"/>
                <a:gd name="connsiteX425" fmla="*/ 107042 w 342900"/>
                <a:gd name="connsiteY425" fmla="*/ 199825 h 790575"/>
                <a:gd name="connsiteX426" fmla="*/ 112966 w 342900"/>
                <a:gd name="connsiteY426" fmla="*/ 195786 h 790575"/>
                <a:gd name="connsiteX427" fmla="*/ 115871 w 342900"/>
                <a:gd name="connsiteY427" fmla="*/ 192205 h 790575"/>
                <a:gd name="connsiteX428" fmla="*/ 114252 w 342900"/>
                <a:gd name="connsiteY428" fmla="*/ 179937 h 790575"/>
                <a:gd name="connsiteX429" fmla="*/ 117834 w 342900"/>
                <a:gd name="connsiteY429" fmla="*/ 175765 h 790575"/>
                <a:gd name="connsiteX430" fmla="*/ 126578 w 342900"/>
                <a:gd name="connsiteY430" fmla="*/ 161153 h 790575"/>
                <a:gd name="connsiteX431" fmla="*/ 136027 w 342900"/>
                <a:gd name="connsiteY431" fmla="*/ 147047 h 790575"/>
                <a:gd name="connsiteX432" fmla="*/ 140455 w 342900"/>
                <a:gd name="connsiteY432" fmla="*/ 141675 h 790575"/>
                <a:gd name="connsiteX433" fmla="*/ 140913 w 342900"/>
                <a:gd name="connsiteY433" fmla="*/ 139046 h 790575"/>
                <a:gd name="connsiteX434" fmla="*/ 141275 w 342900"/>
                <a:gd name="connsiteY434" fmla="*/ 134807 h 790575"/>
                <a:gd name="connsiteX435" fmla="*/ 139303 w 342900"/>
                <a:gd name="connsiteY435" fmla="*/ 128121 h 790575"/>
                <a:gd name="connsiteX436" fmla="*/ 137189 w 342900"/>
                <a:gd name="connsiteY436" fmla="*/ 123968 h 790575"/>
                <a:gd name="connsiteX437" fmla="*/ 133064 w 342900"/>
                <a:gd name="connsiteY437" fmla="*/ 116072 h 790575"/>
                <a:gd name="connsiteX438" fmla="*/ 134836 w 342900"/>
                <a:gd name="connsiteY438" fmla="*/ 110538 h 790575"/>
                <a:gd name="connsiteX439" fmla="*/ 137874 w 342900"/>
                <a:gd name="connsiteY439" fmla="*/ 109461 h 790575"/>
                <a:gd name="connsiteX440" fmla="*/ 141884 w 342900"/>
                <a:gd name="connsiteY440" fmla="*/ 107280 h 790575"/>
                <a:gd name="connsiteX441" fmla="*/ 145018 w 342900"/>
                <a:gd name="connsiteY441" fmla="*/ 102527 h 790575"/>
                <a:gd name="connsiteX442" fmla="*/ 145323 w 342900"/>
                <a:gd name="connsiteY442" fmla="*/ 101917 h 790575"/>
                <a:gd name="connsiteX443" fmla="*/ 150619 w 342900"/>
                <a:gd name="connsiteY443" fmla="*/ 83096 h 790575"/>
                <a:gd name="connsiteX444" fmla="*/ 160954 w 342900"/>
                <a:gd name="connsiteY444" fmla="*/ 73476 h 790575"/>
                <a:gd name="connsiteX445" fmla="*/ 165078 w 342900"/>
                <a:gd name="connsiteY445" fmla="*/ 68208 h 790575"/>
                <a:gd name="connsiteX446" fmla="*/ 171498 w 342900"/>
                <a:gd name="connsiteY446" fmla="*/ 72171 h 790575"/>
                <a:gd name="connsiteX447" fmla="*/ 180908 w 342900"/>
                <a:gd name="connsiteY447" fmla="*/ 78134 h 790575"/>
                <a:gd name="connsiteX448" fmla="*/ 185090 w 342900"/>
                <a:gd name="connsiteY448" fmla="*/ 69361 h 790575"/>
                <a:gd name="connsiteX449" fmla="*/ 186471 w 342900"/>
                <a:gd name="connsiteY449" fmla="*/ 66094 h 790575"/>
                <a:gd name="connsiteX450" fmla="*/ 187852 w 342900"/>
                <a:gd name="connsiteY450" fmla="*/ 61274 h 790575"/>
                <a:gd name="connsiteX451" fmla="*/ 187300 w 342900"/>
                <a:gd name="connsiteY451" fmla="*/ 52892 h 790575"/>
                <a:gd name="connsiteX452" fmla="*/ 187061 w 342900"/>
                <a:gd name="connsiteY452" fmla="*/ 41948 h 790575"/>
                <a:gd name="connsiteX453" fmla="*/ 187480 w 342900"/>
                <a:gd name="connsiteY453" fmla="*/ 37529 h 790575"/>
                <a:gd name="connsiteX454" fmla="*/ 191233 w 342900"/>
                <a:gd name="connsiteY454" fmla="*/ 35557 h 790575"/>
                <a:gd name="connsiteX455" fmla="*/ 193253 w 342900"/>
                <a:gd name="connsiteY455" fmla="*/ 35052 h 790575"/>
                <a:gd name="connsiteX456" fmla="*/ 203711 w 342900"/>
                <a:gd name="connsiteY456" fmla="*/ 39605 h 790575"/>
                <a:gd name="connsiteX457" fmla="*/ 206340 w 342900"/>
                <a:gd name="connsiteY457" fmla="*/ 39529 h 790575"/>
                <a:gd name="connsiteX458" fmla="*/ 211274 w 342900"/>
                <a:gd name="connsiteY458" fmla="*/ 40138 h 790575"/>
                <a:gd name="connsiteX459" fmla="*/ 216789 w 342900"/>
                <a:gd name="connsiteY459" fmla="*/ 42129 h 790575"/>
                <a:gd name="connsiteX460" fmla="*/ 228342 w 342900"/>
                <a:gd name="connsiteY460" fmla="*/ 47425 h 790575"/>
                <a:gd name="connsiteX461" fmla="*/ 233115 w 342900"/>
                <a:gd name="connsiteY461" fmla="*/ 49606 h 790575"/>
                <a:gd name="connsiteX462" fmla="*/ 235782 w 342900"/>
                <a:gd name="connsiteY462" fmla="*/ 50025 h 790575"/>
                <a:gd name="connsiteX463" fmla="*/ 238087 w 342900"/>
                <a:gd name="connsiteY463" fmla="*/ 47568 h 790575"/>
                <a:gd name="connsiteX464" fmla="*/ 243011 w 342900"/>
                <a:gd name="connsiteY464" fmla="*/ 41234 h 790575"/>
                <a:gd name="connsiteX465" fmla="*/ 235763 w 342900"/>
                <a:gd name="connsiteY465" fmla="*/ 36528 h 790575"/>
                <a:gd name="connsiteX466" fmla="*/ 240535 w 342900"/>
                <a:gd name="connsiteY466" fmla="*/ 31756 h 790575"/>
                <a:gd name="connsiteX467" fmla="*/ 243011 w 342900"/>
                <a:gd name="connsiteY467" fmla="*/ 26927 h 790575"/>
                <a:gd name="connsiteX468" fmla="*/ 245135 w 342900"/>
                <a:gd name="connsiteY468" fmla="*/ 20974 h 790575"/>
                <a:gd name="connsiteX469" fmla="*/ 245907 w 342900"/>
                <a:gd name="connsiteY469" fmla="*/ 13983 h 790575"/>
                <a:gd name="connsiteX470" fmla="*/ 245612 w 342900"/>
                <a:gd name="connsiteY470" fmla="*/ 10211 h 790575"/>
                <a:gd name="connsiteX471" fmla="*/ 244144 w 342900"/>
                <a:gd name="connsiteY471" fmla="*/ 7629 h 790575"/>
                <a:gd name="connsiteX472" fmla="*/ 239716 w 342900"/>
                <a:gd name="connsiteY472" fmla="*/ 1191 h 790575"/>
                <a:gd name="connsiteX473" fmla="*/ 249745 w 342900"/>
                <a:gd name="connsiteY473" fmla="*/ 267 h 790575"/>
                <a:gd name="connsiteX474" fmla="*/ 253222 w 342900"/>
                <a:gd name="connsiteY474" fmla="*/ 0 h 790575"/>
                <a:gd name="connsiteX475" fmla="*/ 260518 w 342900"/>
                <a:gd name="connsiteY475" fmla="*/ 4248 h 790575"/>
                <a:gd name="connsiteX476" fmla="*/ 260842 w 342900"/>
                <a:gd name="connsiteY476" fmla="*/ 5172 h 790575"/>
                <a:gd name="connsiteX477" fmla="*/ 260890 w 342900"/>
                <a:gd name="connsiteY477" fmla="*/ 7382 h 790575"/>
                <a:gd name="connsiteX478" fmla="*/ 261147 w 342900"/>
                <a:gd name="connsiteY478" fmla="*/ 9668 h 790575"/>
                <a:gd name="connsiteX479" fmla="*/ 268224 w 342900"/>
                <a:gd name="connsiteY479" fmla="*/ 15449 h 790575"/>
                <a:gd name="connsiteX480" fmla="*/ 270262 w 342900"/>
                <a:gd name="connsiteY480" fmla="*/ 18507 h 790575"/>
                <a:gd name="connsiteX481" fmla="*/ 274615 w 342900"/>
                <a:gd name="connsiteY481" fmla="*/ 23136 h 790575"/>
                <a:gd name="connsiteX482" fmla="*/ 275767 w 342900"/>
                <a:gd name="connsiteY482" fmla="*/ 25632 h 790575"/>
                <a:gd name="connsiteX483" fmla="*/ 279797 w 342900"/>
                <a:gd name="connsiteY483" fmla="*/ 28546 h 790575"/>
                <a:gd name="connsiteX484" fmla="*/ 282683 w 342900"/>
                <a:gd name="connsiteY484" fmla="*/ 31661 h 790575"/>
                <a:gd name="connsiteX485" fmla="*/ 286055 w 342900"/>
                <a:gd name="connsiteY485" fmla="*/ 34176 h 790575"/>
                <a:gd name="connsiteX486" fmla="*/ 289989 w 342900"/>
                <a:gd name="connsiteY486" fmla="*/ 38081 h 790575"/>
                <a:gd name="connsiteX487" fmla="*/ 295275 w 342900"/>
                <a:gd name="connsiteY487" fmla="*/ 41186 h 790575"/>
                <a:gd name="connsiteX488" fmla="*/ 299732 w 342900"/>
                <a:gd name="connsiteY488" fmla="*/ 42196 h 790575"/>
                <a:gd name="connsiteX489" fmla="*/ 310972 w 342900"/>
                <a:gd name="connsiteY489" fmla="*/ 47501 h 790575"/>
                <a:gd name="connsiteX490" fmla="*/ 312887 w 342900"/>
                <a:gd name="connsiteY490" fmla="*/ 49216 h 790575"/>
                <a:gd name="connsiteX491" fmla="*/ 316125 w 342900"/>
                <a:gd name="connsiteY491" fmla="*/ 52902 h 790575"/>
                <a:gd name="connsiteX492" fmla="*/ 319401 w 342900"/>
                <a:gd name="connsiteY492" fmla="*/ 57150 h 790575"/>
                <a:gd name="connsiteX493" fmla="*/ 321669 w 342900"/>
                <a:gd name="connsiteY493" fmla="*/ 65856 h 790575"/>
                <a:gd name="connsiteX494" fmla="*/ 325298 w 342900"/>
                <a:gd name="connsiteY494" fmla="*/ 66304 h 790575"/>
                <a:gd name="connsiteX495" fmla="*/ 326288 w 342900"/>
                <a:gd name="connsiteY495" fmla="*/ 69285 h 790575"/>
                <a:gd name="connsiteX496" fmla="*/ 329460 w 342900"/>
                <a:gd name="connsiteY496" fmla="*/ 74381 h 790575"/>
                <a:gd name="connsiteX497" fmla="*/ 333860 w 342900"/>
                <a:gd name="connsiteY497" fmla="*/ 78867 h 790575"/>
                <a:gd name="connsiteX498" fmla="*/ 333699 w 342900"/>
                <a:gd name="connsiteY498" fmla="*/ 80372 h 790575"/>
                <a:gd name="connsiteX499" fmla="*/ 330194 w 342900"/>
                <a:gd name="connsiteY499" fmla="*/ 84487 h 790575"/>
                <a:gd name="connsiteX500" fmla="*/ 329812 w 342900"/>
                <a:gd name="connsiteY500" fmla="*/ 90049 h 790575"/>
                <a:gd name="connsiteX501" fmla="*/ 330146 w 342900"/>
                <a:gd name="connsiteY501" fmla="*/ 97126 h 790575"/>
                <a:gd name="connsiteX502" fmla="*/ 331251 w 342900"/>
                <a:gd name="connsiteY502" fmla="*/ 102879 h 790575"/>
                <a:gd name="connsiteX503" fmla="*/ 331137 w 342900"/>
                <a:gd name="connsiteY503" fmla="*/ 104556 h 790575"/>
                <a:gd name="connsiteX504" fmla="*/ 330270 w 342900"/>
                <a:gd name="connsiteY504" fmla="*/ 106537 h 790575"/>
                <a:gd name="connsiteX505" fmla="*/ 329232 w 342900"/>
                <a:gd name="connsiteY505" fmla="*/ 109633 h 790575"/>
                <a:gd name="connsiteX506" fmla="*/ 328850 w 342900"/>
                <a:gd name="connsiteY506" fmla="*/ 112328 h 790575"/>
                <a:gd name="connsiteX507" fmla="*/ 328946 w 342900"/>
                <a:gd name="connsiteY507" fmla="*/ 113643 h 790575"/>
                <a:gd name="connsiteX508" fmla="*/ 329298 w 342900"/>
                <a:gd name="connsiteY508" fmla="*/ 114367 h 790575"/>
                <a:gd name="connsiteX509" fmla="*/ 331146 w 342900"/>
                <a:gd name="connsiteY509" fmla="*/ 114424 h 790575"/>
                <a:gd name="connsiteX510" fmla="*/ 334451 w 342900"/>
                <a:gd name="connsiteY510" fmla="*/ 115062 h 790575"/>
                <a:gd name="connsiteX511" fmla="*/ 336395 w 342900"/>
                <a:gd name="connsiteY511" fmla="*/ 116253 h 790575"/>
                <a:gd name="connsiteX512" fmla="*/ 337499 w 342900"/>
                <a:gd name="connsiteY512" fmla="*/ 122796 h 790575"/>
                <a:gd name="connsiteX513" fmla="*/ 337128 w 342900"/>
                <a:gd name="connsiteY513" fmla="*/ 124054 h 790575"/>
                <a:gd name="connsiteX514" fmla="*/ 334346 w 342900"/>
                <a:gd name="connsiteY514" fmla="*/ 127006 h 790575"/>
                <a:gd name="connsiteX515" fmla="*/ 333527 w 342900"/>
                <a:gd name="connsiteY515" fmla="*/ 129350 h 790575"/>
                <a:gd name="connsiteX516" fmla="*/ 333451 w 342900"/>
                <a:gd name="connsiteY516" fmla="*/ 132779 h 790575"/>
                <a:gd name="connsiteX517" fmla="*/ 333946 w 342900"/>
                <a:gd name="connsiteY517" fmla="*/ 136550 h 790575"/>
                <a:gd name="connsiteX518" fmla="*/ 334909 w 342900"/>
                <a:gd name="connsiteY518" fmla="*/ 140751 h 790575"/>
                <a:gd name="connsiteX519" fmla="*/ 337090 w 342900"/>
                <a:gd name="connsiteY519" fmla="*/ 145237 h 790575"/>
                <a:gd name="connsiteX520" fmla="*/ 340043 w 342900"/>
                <a:gd name="connsiteY520" fmla="*/ 149914 h 790575"/>
                <a:gd name="connsiteX521" fmla="*/ 341986 w 342900"/>
                <a:gd name="connsiteY521" fmla="*/ 153743 h 790575"/>
                <a:gd name="connsiteX522" fmla="*/ 342900 w 342900"/>
                <a:gd name="connsiteY522" fmla="*/ 156429 h 790575"/>
                <a:gd name="connsiteX523" fmla="*/ 343233 w 342900"/>
                <a:gd name="connsiteY523" fmla="*/ 158315 h 790575"/>
                <a:gd name="connsiteX524" fmla="*/ 341909 w 342900"/>
                <a:gd name="connsiteY524" fmla="*/ 160677 h 790575"/>
                <a:gd name="connsiteX525" fmla="*/ 340719 w 342900"/>
                <a:gd name="connsiteY525" fmla="*/ 165335 h 790575"/>
                <a:gd name="connsiteX526" fmla="*/ 340500 w 342900"/>
                <a:gd name="connsiteY526" fmla="*/ 170650 h 790575"/>
                <a:gd name="connsiteX527" fmla="*/ 339957 w 342900"/>
                <a:gd name="connsiteY527" fmla="*/ 174107 h 790575"/>
                <a:gd name="connsiteX528" fmla="*/ 337366 w 342900"/>
                <a:gd name="connsiteY528" fmla="*/ 178860 h 790575"/>
                <a:gd name="connsiteX529" fmla="*/ 335566 w 342900"/>
                <a:gd name="connsiteY529" fmla="*/ 180537 h 790575"/>
                <a:gd name="connsiteX530" fmla="*/ 335051 w 342900"/>
                <a:gd name="connsiteY530" fmla="*/ 183032 h 790575"/>
                <a:gd name="connsiteX531" fmla="*/ 334832 w 342900"/>
                <a:gd name="connsiteY531" fmla="*/ 187214 h 790575"/>
                <a:gd name="connsiteX532" fmla="*/ 335366 w 342900"/>
                <a:gd name="connsiteY532" fmla="*/ 192300 h 790575"/>
                <a:gd name="connsiteX533" fmla="*/ 335546 w 342900"/>
                <a:gd name="connsiteY533" fmla="*/ 195729 h 790575"/>
                <a:gd name="connsiteX534" fmla="*/ 336099 w 342900"/>
                <a:gd name="connsiteY534" fmla="*/ 198196 h 790575"/>
                <a:gd name="connsiteX535" fmla="*/ 336918 w 342900"/>
                <a:gd name="connsiteY535" fmla="*/ 199806 h 790575"/>
                <a:gd name="connsiteX536" fmla="*/ 341080 w 342900"/>
                <a:gd name="connsiteY536" fmla="*/ 202635 h 790575"/>
                <a:gd name="connsiteX537" fmla="*/ 343415 w 342900"/>
                <a:gd name="connsiteY537" fmla="*/ 208426 h 790575"/>
                <a:gd name="connsiteX538" fmla="*/ 344871 w 342900"/>
                <a:gd name="connsiteY538" fmla="*/ 213065 h 790575"/>
                <a:gd name="connsiteX539" fmla="*/ 347815 w 342900"/>
                <a:gd name="connsiteY539" fmla="*/ 225095 h 790575"/>
                <a:gd name="connsiteX540" fmla="*/ 199177 w 342900"/>
                <a:gd name="connsiteY540" fmla="*/ 594627 h 790575"/>
                <a:gd name="connsiteX541" fmla="*/ 198511 w 342900"/>
                <a:gd name="connsiteY541" fmla="*/ 596370 h 790575"/>
                <a:gd name="connsiteX542" fmla="*/ 197834 w 342900"/>
                <a:gd name="connsiteY542" fmla="*/ 594236 h 790575"/>
                <a:gd name="connsiteX543" fmla="*/ 198101 w 342900"/>
                <a:gd name="connsiteY543" fmla="*/ 593817 h 790575"/>
                <a:gd name="connsiteX544" fmla="*/ 198558 w 342900"/>
                <a:gd name="connsiteY544" fmla="*/ 591712 h 790575"/>
                <a:gd name="connsiteX545" fmla="*/ 199854 w 342900"/>
                <a:gd name="connsiteY545" fmla="*/ 590559 h 790575"/>
                <a:gd name="connsiteX546" fmla="*/ 201920 w 342900"/>
                <a:gd name="connsiteY546" fmla="*/ 591255 h 790575"/>
                <a:gd name="connsiteX547" fmla="*/ 201911 w 342900"/>
                <a:gd name="connsiteY547" fmla="*/ 591779 h 790575"/>
                <a:gd name="connsiteX548" fmla="*/ 199930 w 342900"/>
                <a:gd name="connsiteY548" fmla="*/ 593484 h 790575"/>
                <a:gd name="connsiteX549" fmla="*/ 199177 w 342900"/>
                <a:gd name="connsiteY549" fmla="*/ 594627 h 790575"/>
                <a:gd name="connsiteX550" fmla="*/ 194386 w 342900"/>
                <a:gd name="connsiteY550" fmla="*/ 617658 h 790575"/>
                <a:gd name="connsiteX551" fmla="*/ 193195 w 342900"/>
                <a:gd name="connsiteY551" fmla="*/ 618154 h 790575"/>
                <a:gd name="connsiteX552" fmla="*/ 192605 w 342900"/>
                <a:gd name="connsiteY552" fmla="*/ 618001 h 790575"/>
                <a:gd name="connsiteX553" fmla="*/ 193338 w 342900"/>
                <a:gd name="connsiteY553" fmla="*/ 615591 h 790575"/>
                <a:gd name="connsiteX554" fmla="*/ 193881 w 342900"/>
                <a:gd name="connsiteY554" fmla="*/ 614553 h 790575"/>
                <a:gd name="connsiteX555" fmla="*/ 195682 w 342900"/>
                <a:gd name="connsiteY555" fmla="*/ 613581 h 790575"/>
                <a:gd name="connsiteX556" fmla="*/ 196234 w 342900"/>
                <a:gd name="connsiteY556" fmla="*/ 613753 h 790575"/>
                <a:gd name="connsiteX557" fmla="*/ 194386 w 342900"/>
                <a:gd name="connsiteY557" fmla="*/ 617658 h 790575"/>
                <a:gd name="connsiteX558" fmla="*/ 214179 w 342900"/>
                <a:gd name="connsiteY558" fmla="*/ 674122 h 790575"/>
                <a:gd name="connsiteX559" fmla="*/ 213693 w 342900"/>
                <a:gd name="connsiteY559" fmla="*/ 677256 h 790575"/>
                <a:gd name="connsiteX560" fmla="*/ 212303 w 342900"/>
                <a:gd name="connsiteY560" fmla="*/ 677018 h 790575"/>
                <a:gd name="connsiteX561" fmla="*/ 211036 w 342900"/>
                <a:gd name="connsiteY561" fmla="*/ 674703 h 790575"/>
                <a:gd name="connsiteX562" fmla="*/ 213598 w 342900"/>
                <a:gd name="connsiteY562" fmla="*/ 671170 h 790575"/>
                <a:gd name="connsiteX563" fmla="*/ 217513 w 342900"/>
                <a:gd name="connsiteY563" fmla="*/ 671360 h 790575"/>
                <a:gd name="connsiteX564" fmla="*/ 218856 w 342900"/>
                <a:gd name="connsiteY564" fmla="*/ 672103 h 790575"/>
                <a:gd name="connsiteX565" fmla="*/ 214179 w 342900"/>
                <a:gd name="connsiteY565" fmla="*/ 674122 h 790575"/>
                <a:gd name="connsiteX566" fmla="*/ 212036 w 342900"/>
                <a:gd name="connsiteY566" fmla="*/ 678475 h 790575"/>
                <a:gd name="connsiteX567" fmla="*/ 209826 w 342900"/>
                <a:gd name="connsiteY567" fmla="*/ 679666 h 790575"/>
                <a:gd name="connsiteX568" fmla="*/ 208531 w 342900"/>
                <a:gd name="connsiteY568" fmla="*/ 683200 h 790575"/>
                <a:gd name="connsiteX569" fmla="*/ 206740 w 342900"/>
                <a:gd name="connsiteY569" fmla="*/ 683800 h 790575"/>
                <a:gd name="connsiteX570" fmla="*/ 205025 w 342900"/>
                <a:gd name="connsiteY570" fmla="*/ 684971 h 790575"/>
                <a:gd name="connsiteX571" fmla="*/ 204416 w 342900"/>
                <a:gd name="connsiteY571" fmla="*/ 696078 h 790575"/>
                <a:gd name="connsiteX572" fmla="*/ 207550 w 342900"/>
                <a:gd name="connsiteY572" fmla="*/ 700278 h 790575"/>
                <a:gd name="connsiteX573" fmla="*/ 205826 w 342900"/>
                <a:gd name="connsiteY573" fmla="*/ 700869 h 790575"/>
                <a:gd name="connsiteX574" fmla="*/ 204254 w 342900"/>
                <a:gd name="connsiteY574" fmla="*/ 702126 h 790575"/>
                <a:gd name="connsiteX575" fmla="*/ 203130 w 342900"/>
                <a:gd name="connsiteY575" fmla="*/ 703983 h 790575"/>
                <a:gd name="connsiteX576" fmla="*/ 201978 w 342900"/>
                <a:gd name="connsiteY576" fmla="*/ 707974 h 790575"/>
                <a:gd name="connsiteX577" fmla="*/ 197663 w 342900"/>
                <a:gd name="connsiteY577" fmla="*/ 710232 h 790575"/>
                <a:gd name="connsiteX578" fmla="*/ 196034 w 342900"/>
                <a:gd name="connsiteY578" fmla="*/ 711898 h 790575"/>
                <a:gd name="connsiteX579" fmla="*/ 193624 w 342900"/>
                <a:gd name="connsiteY579" fmla="*/ 715604 h 790575"/>
                <a:gd name="connsiteX580" fmla="*/ 192367 w 342900"/>
                <a:gd name="connsiteY580" fmla="*/ 720966 h 790575"/>
                <a:gd name="connsiteX581" fmla="*/ 189929 w 342900"/>
                <a:gd name="connsiteY581" fmla="*/ 723252 h 790575"/>
                <a:gd name="connsiteX582" fmla="*/ 187185 w 342900"/>
                <a:gd name="connsiteY582" fmla="*/ 723795 h 790575"/>
                <a:gd name="connsiteX583" fmla="*/ 188786 w 342900"/>
                <a:gd name="connsiteY583" fmla="*/ 719414 h 790575"/>
                <a:gd name="connsiteX584" fmla="*/ 190891 w 342900"/>
                <a:gd name="connsiteY584" fmla="*/ 715832 h 790575"/>
                <a:gd name="connsiteX585" fmla="*/ 188871 w 342900"/>
                <a:gd name="connsiteY585" fmla="*/ 713365 h 790575"/>
                <a:gd name="connsiteX586" fmla="*/ 187652 w 342900"/>
                <a:gd name="connsiteY586" fmla="*/ 709508 h 790575"/>
                <a:gd name="connsiteX587" fmla="*/ 186071 w 342900"/>
                <a:gd name="connsiteY587" fmla="*/ 706536 h 790575"/>
                <a:gd name="connsiteX588" fmla="*/ 187328 w 342900"/>
                <a:gd name="connsiteY588" fmla="*/ 703212 h 790575"/>
                <a:gd name="connsiteX589" fmla="*/ 186709 w 342900"/>
                <a:gd name="connsiteY589" fmla="*/ 697763 h 790575"/>
                <a:gd name="connsiteX590" fmla="*/ 186909 w 342900"/>
                <a:gd name="connsiteY590" fmla="*/ 692420 h 790575"/>
                <a:gd name="connsiteX591" fmla="*/ 188738 w 342900"/>
                <a:gd name="connsiteY591" fmla="*/ 689724 h 790575"/>
                <a:gd name="connsiteX592" fmla="*/ 190833 w 342900"/>
                <a:gd name="connsiteY592" fmla="*/ 687524 h 790575"/>
                <a:gd name="connsiteX593" fmla="*/ 194091 w 342900"/>
                <a:gd name="connsiteY593" fmla="*/ 682447 h 790575"/>
                <a:gd name="connsiteX594" fmla="*/ 197625 w 342900"/>
                <a:gd name="connsiteY594" fmla="*/ 678752 h 790575"/>
                <a:gd name="connsiteX595" fmla="*/ 202559 w 342900"/>
                <a:gd name="connsiteY595" fmla="*/ 677094 h 790575"/>
                <a:gd name="connsiteX596" fmla="*/ 204788 w 342900"/>
                <a:gd name="connsiteY596" fmla="*/ 678628 h 790575"/>
                <a:gd name="connsiteX597" fmla="*/ 205750 w 342900"/>
                <a:gd name="connsiteY597" fmla="*/ 675265 h 790575"/>
                <a:gd name="connsiteX598" fmla="*/ 207340 w 342900"/>
                <a:gd name="connsiteY598" fmla="*/ 674494 h 790575"/>
                <a:gd name="connsiteX599" fmla="*/ 208836 w 342900"/>
                <a:gd name="connsiteY599" fmla="*/ 675275 h 790575"/>
                <a:gd name="connsiteX600" fmla="*/ 212036 w 342900"/>
                <a:gd name="connsiteY600" fmla="*/ 678475 h 790575"/>
                <a:gd name="connsiteX601" fmla="*/ 143932 w 342900"/>
                <a:gd name="connsiteY601" fmla="*/ 754323 h 790575"/>
                <a:gd name="connsiteX602" fmla="*/ 142551 w 342900"/>
                <a:gd name="connsiteY602" fmla="*/ 756742 h 790575"/>
                <a:gd name="connsiteX603" fmla="*/ 141332 w 342900"/>
                <a:gd name="connsiteY603" fmla="*/ 756571 h 790575"/>
                <a:gd name="connsiteX604" fmla="*/ 140522 w 342900"/>
                <a:gd name="connsiteY604" fmla="*/ 753342 h 790575"/>
                <a:gd name="connsiteX605" fmla="*/ 140332 w 342900"/>
                <a:gd name="connsiteY605" fmla="*/ 745017 h 790575"/>
                <a:gd name="connsiteX606" fmla="*/ 140818 w 342900"/>
                <a:gd name="connsiteY606" fmla="*/ 740883 h 790575"/>
                <a:gd name="connsiteX607" fmla="*/ 146647 w 342900"/>
                <a:gd name="connsiteY607" fmla="*/ 725910 h 790575"/>
                <a:gd name="connsiteX608" fmla="*/ 149247 w 342900"/>
                <a:gd name="connsiteY608" fmla="*/ 724681 h 790575"/>
                <a:gd name="connsiteX609" fmla="*/ 152905 w 342900"/>
                <a:gd name="connsiteY609" fmla="*/ 715442 h 790575"/>
                <a:gd name="connsiteX610" fmla="*/ 153895 w 342900"/>
                <a:gd name="connsiteY610" fmla="*/ 711308 h 790575"/>
                <a:gd name="connsiteX611" fmla="*/ 155486 w 342900"/>
                <a:gd name="connsiteY611" fmla="*/ 707584 h 790575"/>
                <a:gd name="connsiteX612" fmla="*/ 156420 w 342900"/>
                <a:gd name="connsiteY612" fmla="*/ 704240 h 790575"/>
                <a:gd name="connsiteX613" fmla="*/ 157210 w 342900"/>
                <a:gd name="connsiteY613" fmla="*/ 702888 h 790575"/>
                <a:gd name="connsiteX614" fmla="*/ 158915 w 342900"/>
                <a:gd name="connsiteY614" fmla="*/ 703516 h 790575"/>
                <a:gd name="connsiteX615" fmla="*/ 159677 w 342900"/>
                <a:gd name="connsiteY615" fmla="*/ 704136 h 790575"/>
                <a:gd name="connsiteX616" fmla="*/ 157877 w 342900"/>
                <a:gd name="connsiteY616" fmla="*/ 706079 h 790575"/>
                <a:gd name="connsiteX617" fmla="*/ 158086 w 342900"/>
                <a:gd name="connsiteY617" fmla="*/ 708603 h 790575"/>
                <a:gd name="connsiteX618" fmla="*/ 157962 w 342900"/>
                <a:gd name="connsiteY618" fmla="*/ 709641 h 790575"/>
                <a:gd name="connsiteX619" fmla="*/ 153419 w 342900"/>
                <a:gd name="connsiteY619" fmla="*/ 720585 h 790575"/>
                <a:gd name="connsiteX620" fmla="*/ 152209 w 342900"/>
                <a:gd name="connsiteY620" fmla="*/ 727653 h 790575"/>
                <a:gd name="connsiteX621" fmla="*/ 150600 w 342900"/>
                <a:gd name="connsiteY621" fmla="*/ 729377 h 790575"/>
                <a:gd name="connsiteX622" fmla="*/ 143932 w 342900"/>
                <a:gd name="connsiteY622" fmla="*/ 754323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Lst>
              <a:rect l="l" t="t" r="r" b="b"/>
              <a:pathLst>
                <a:path w="342900" h="790575">
                  <a:moveTo>
                    <a:pt x="347815" y="225095"/>
                  </a:moveTo>
                  <a:lnTo>
                    <a:pt x="340728" y="226600"/>
                  </a:lnTo>
                  <a:lnTo>
                    <a:pt x="335404" y="223580"/>
                  </a:lnTo>
                  <a:lnTo>
                    <a:pt x="332746" y="225095"/>
                  </a:lnTo>
                  <a:lnTo>
                    <a:pt x="328107" y="225161"/>
                  </a:lnTo>
                  <a:lnTo>
                    <a:pt x="322831" y="226352"/>
                  </a:lnTo>
                  <a:lnTo>
                    <a:pt x="321050" y="228705"/>
                  </a:lnTo>
                  <a:lnTo>
                    <a:pt x="319649" y="229648"/>
                  </a:lnTo>
                  <a:lnTo>
                    <a:pt x="314763" y="226324"/>
                  </a:lnTo>
                  <a:lnTo>
                    <a:pt x="310143" y="220808"/>
                  </a:lnTo>
                  <a:lnTo>
                    <a:pt x="306771" y="225009"/>
                  </a:lnTo>
                  <a:lnTo>
                    <a:pt x="304590" y="225800"/>
                  </a:lnTo>
                  <a:lnTo>
                    <a:pt x="302619" y="221999"/>
                  </a:lnTo>
                  <a:lnTo>
                    <a:pt x="300904" y="221380"/>
                  </a:lnTo>
                  <a:lnTo>
                    <a:pt x="299980" y="222647"/>
                  </a:lnTo>
                  <a:lnTo>
                    <a:pt x="299171" y="226009"/>
                  </a:lnTo>
                  <a:lnTo>
                    <a:pt x="297875" y="228648"/>
                  </a:lnTo>
                  <a:lnTo>
                    <a:pt x="297532" y="230314"/>
                  </a:lnTo>
                  <a:lnTo>
                    <a:pt x="297313" y="237020"/>
                  </a:lnTo>
                  <a:lnTo>
                    <a:pt x="296980" y="238573"/>
                  </a:lnTo>
                  <a:lnTo>
                    <a:pt x="292494" y="237706"/>
                  </a:lnTo>
                  <a:lnTo>
                    <a:pt x="292760" y="239468"/>
                  </a:lnTo>
                  <a:lnTo>
                    <a:pt x="293741" y="240354"/>
                  </a:lnTo>
                  <a:lnTo>
                    <a:pt x="294141" y="241468"/>
                  </a:lnTo>
                  <a:lnTo>
                    <a:pt x="292512" y="242926"/>
                  </a:lnTo>
                  <a:lnTo>
                    <a:pt x="288064" y="242783"/>
                  </a:lnTo>
                  <a:lnTo>
                    <a:pt x="287607" y="244335"/>
                  </a:lnTo>
                  <a:lnTo>
                    <a:pt x="288855" y="246774"/>
                  </a:lnTo>
                  <a:lnTo>
                    <a:pt x="287874" y="248917"/>
                  </a:lnTo>
                  <a:lnTo>
                    <a:pt x="286969" y="249755"/>
                  </a:lnTo>
                  <a:lnTo>
                    <a:pt x="281644" y="251079"/>
                  </a:lnTo>
                  <a:lnTo>
                    <a:pt x="278568" y="250774"/>
                  </a:lnTo>
                  <a:lnTo>
                    <a:pt x="277682" y="252155"/>
                  </a:lnTo>
                  <a:lnTo>
                    <a:pt x="277444" y="253946"/>
                  </a:lnTo>
                  <a:lnTo>
                    <a:pt x="278025" y="255708"/>
                  </a:lnTo>
                  <a:lnTo>
                    <a:pt x="279387" y="256642"/>
                  </a:lnTo>
                  <a:lnTo>
                    <a:pt x="279835" y="257756"/>
                  </a:lnTo>
                  <a:lnTo>
                    <a:pt x="279739" y="260166"/>
                  </a:lnTo>
                  <a:lnTo>
                    <a:pt x="278606" y="260604"/>
                  </a:lnTo>
                  <a:lnTo>
                    <a:pt x="275406" y="256365"/>
                  </a:lnTo>
                  <a:lnTo>
                    <a:pt x="274425" y="256584"/>
                  </a:lnTo>
                  <a:lnTo>
                    <a:pt x="275158" y="258785"/>
                  </a:lnTo>
                  <a:lnTo>
                    <a:pt x="276987" y="261185"/>
                  </a:lnTo>
                  <a:lnTo>
                    <a:pt x="278044" y="263633"/>
                  </a:lnTo>
                  <a:lnTo>
                    <a:pt x="278968" y="266567"/>
                  </a:lnTo>
                  <a:lnTo>
                    <a:pt x="278787" y="268796"/>
                  </a:lnTo>
                  <a:lnTo>
                    <a:pt x="274806" y="275958"/>
                  </a:lnTo>
                  <a:lnTo>
                    <a:pt x="271300" y="280464"/>
                  </a:lnTo>
                  <a:lnTo>
                    <a:pt x="268691" y="284512"/>
                  </a:lnTo>
                  <a:lnTo>
                    <a:pt x="267148" y="288798"/>
                  </a:lnTo>
                  <a:lnTo>
                    <a:pt x="268938" y="290951"/>
                  </a:lnTo>
                  <a:lnTo>
                    <a:pt x="270920" y="294056"/>
                  </a:lnTo>
                  <a:lnTo>
                    <a:pt x="272319" y="300009"/>
                  </a:lnTo>
                  <a:lnTo>
                    <a:pt x="273987" y="305305"/>
                  </a:lnTo>
                  <a:lnTo>
                    <a:pt x="277349" y="310344"/>
                  </a:lnTo>
                  <a:lnTo>
                    <a:pt x="276673" y="313249"/>
                  </a:lnTo>
                  <a:lnTo>
                    <a:pt x="275891" y="315506"/>
                  </a:lnTo>
                  <a:lnTo>
                    <a:pt x="270300" y="320469"/>
                  </a:lnTo>
                  <a:lnTo>
                    <a:pt x="263957" y="327917"/>
                  </a:lnTo>
                  <a:lnTo>
                    <a:pt x="257117" y="346815"/>
                  </a:lnTo>
                  <a:lnTo>
                    <a:pt x="254841" y="349339"/>
                  </a:lnTo>
                  <a:lnTo>
                    <a:pt x="248860" y="352511"/>
                  </a:lnTo>
                  <a:lnTo>
                    <a:pt x="246659" y="355578"/>
                  </a:lnTo>
                  <a:lnTo>
                    <a:pt x="242202" y="359216"/>
                  </a:lnTo>
                  <a:lnTo>
                    <a:pt x="234419" y="362341"/>
                  </a:lnTo>
                  <a:lnTo>
                    <a:pt x="230895" y="366684"/>
                  </a:lnTo>
                  <a:lnTo>
                    <a:pt x="229305" y="371161"/>
                  </a:lnTo>
                  <a:lnTo>
                    <a:pt x="227533" y="371484"/>
                  </a:lnTo>
                  <a:lnTo>
                    <a:pt x="225771" y="369732"/>
                  </a:lnTo>
                  <a:lnTo>
                    <a:pt x="223428" y="368427"/>
                  </a:lnTo>
                  <a:lnTo>
                    <a:pt x="223123" y="371351"/>
                  </a:lnTo>
                  <a:lnTo>
                    <a:pt x="223228" y="373494"/>
                  </a:lnTo>
                  <a:lnTo>
                    <a:pt x="219475" y="370322"/>
                  </a:lnTo>
                  <a:lnTo>
                    <a:pt x="217703" y="373237"/>
                  </a:lnTo>
                  <a:lnTo>
                    <a:pt x="216322" y="378085"/>
                  </a:lnTo>
                  <a:lnTo>
                    <a:pt x="210921" y="384600"/>
                  </a:lnTo>
                  <a:lnTo>
                    <a:pt x="205101" y="383429"/>
                  </a:lnTo>
                  <a:lnTo>
                    <a:pt x="204454" y="384572"/>
                  </a:lnTo>
                  <a:lnTo>
                    <a:pt x="205997" y="385400"/>
                  </a:lnTo>
                  <a:lnTo>
                    <a:pt x="206235" y="386439"/>
                  </a:lnTo>
                  <a:lnTo>
                    <a:pt x="205178" y="386991"/>
                  </a:lnTo>
                  <a:lnTo>
                    <a:pt x="203578" y="386934"/>
                  </a:lnTo>
                  <a:lnTo>
                    <a:pt x="201111" y="388220"/>
                  </a:lnTo>
                  <a:lnTo>
                    <a:pt x="199491" y="388125"/>
                  </a:lnTo>
                  <a:lnTo>
                    <a:pt x="198720" y="391192"/>
                  </a:lnTo>
                  <a:lnTo>
                    <a:pt x="197462" y="394897"/>
                  </a:lnTo>
                  <a:lnTo>
                    <a:pt x="194177" y="396430"/>
                  </a:lnTo>
                  <a:lnTo>
                    <a:pt x="192481" y="396745"/>
                  </a:lnTo>
                  <a:lnTo>
                    <a:pt x="191643" y="398850"/>
                  </a:lnTo>
                  <a:lnTo>
                    <a:pt x="196701" y="399288"/>
                  </a:lnTo>
                  <a:lnTo>
                    <a:pt x="196301" y="401069"/>
                  </a:lnTo>
                  <a:lnTo>
                    <a:pt x="196186" y="402850"/>
                  </a:lnTo>
                  <a:lnTo>
                    <a:pt x="195662" y="404755"/>
                  </a:lnTo>
                  <a:lnTo>
                    <a:pt x="189909" y="407499"/>
                  </a:lnTo>
                  <a:lnTo>
                    <a:pt x="189023" y="409651"/>
                  </a:lnTo>
                  <a:lnTo>
                    <a:pt x="187823" y="410985"/>
                  </a:lnTo>
                  <a:lnTo>
                    <a:pt x="185261" y="410909"/>
                  </a:lnTo>
                  <a:lnTo>
                    <a:pt x="185356" y="409670"/>
                  </a:lnTo>
                  <a:lnTo>
                    <a:pt x="185775" y="408270"/>
                  </a:lnTo>
                  <a:lnTo>
                    <a:pt x="181966" y="408394"/>
                  </a:lnTo>
                  <a:lnTo>
                    <a:pt x="180775" y="405298"/>
                  </a:lnTo>
                  <a:lnTo>
                    <a:pt x="180051" y="406089"/>
                  </a:lnTo>
                  <a:lnTo>
                    <a:pt x="180480" y="408584"/>
                  </a:lnTo>
                  <a:lnTo>
                    <a:pt x="181470" y="411175"/>
                  </a:lnTo>
                  <a:lnTo>
                    <a:pt x="182585" y="414976"/>
                  </a:lnTo>
                  <a:lnTo>
                    <a:pt x="181680" y="417366"/>
                  </a:lnTo>
                  <a:lnTo>
                    <a:pt x="180680" y="418557"/>
                  </a:lnTo>
                  <a:lnTo>
                    <a:pt x="181413" y="419652"/>
                  </a:lnTo>
                  <a:lnTo>
                    <a:pt x="183442" y="420491"/>
                  </a:lnTo>
                  <a:lnTo>
                    <a:pt x="184261" y="421986"/>
                  </a:lnTo>
                  <a:lnTo>
                    <a:pt x="181851" y="423262"/>
                  </a:lnTo>
                  <a:lnTo>
                    <a:pt x="178841" y="427644"/>
                  </a:lnTo>
                  <a:lnTo>
                    <a:pt x="175717" y="427749"/>
                  </a:lnTo>
                  <a:lnTo>
                    <a:pt x="173812" y="430644"/>
                  </a:lnTo>
                  <a:lnTo>
                    <a:pt x="171783" y="430635"/>
                  </a:lnTo>
                  <a:lnTo>
                    <a:pt x="170136" y="428815"/>
                  </a:lnTo>
                  <a:lnTo>
                    <a:pt x="167497" y="427320"/>
                  </a:lnTo>
                  <a:lnTo>
                    <a:pt x="166649" y="429949"/>
                  </a:lnTo>
                  <a:lnTo>
                    <a:pt x="166516" y="432044"/>
                  </a:lnTo>
                  <a:lnTo>
                    <a:pt x="168002" y="437331"/>
                  </a:lnTo>
                  <a:lnTo>
                    <a:pt x="170840" y="441408"/>
                  </a:lnTo>
                  <a:lnTo>
                    <a:pt x="173469" y="443170"/>
                  </a:lnTo>
                  <a:lnTo>
                    <a:pt x="171574" y="444360"/>
                  </a:lnTo>
                  <a:lnTo>
                    <a:pt x="170164" y="446989"/>
                  </a:lnTo>
                  <a:lnTo>
                    <a:pt x="168459" y="455181"/>
                  </a:lnTo>
                  <a:lnTo>
                    <a:pt x="167535" y="458400"/>
                  </a:lnTo>
                  <a:lnTo>
                    <a:pt x="166535" y="464058"/>
                  </a:lnTo>
                  <a:lnTo>
                    <a:pt x="167164" y="468821"/>
                  </a:lnTo>
                  <a:lnTo>
                    <a:pt x="167678" y="471154"/>
                  </a:lnTo>
                  <a:lnTo>
                    <a:pt x="168964" y="474326"/>
                  </a:lnTo>
                  <a:lnTo>
                    <a:pt x="165468" y="473916"/>
                  </a:lnTo>
                  <a:lnTo>
                    <a:pt x="161773" y="472068"/>
                  </a:lnTo>
                  <a:lnTo>
                    <a:pt x="162287" y="475907"/>
                  </a:lnTo>
                  <a:lnTo>
                    <a:pt x="160020" y="480441"/>
                  </a:lnTo>
                  <a:lnTo>
                    <a:pt x="160439" y="484422"/>
                  </a:lnTo>
                  <a:lnTo>
                    <a:pt x="160915" y="487004"/>
                  </a:lnTo>
                  <a:lnTo>
                    <a:pt x="160211" y="491280"/>
                  </a:lnTo>
                  <a:lnTo>
                    <a:pt x="161277" y="492623"/>
                  </a:lnTo>
                  <a:lnTo>
                    <a:pt x="161858" y="495167"/>
                  </a:lnTo>
                  <a:lnTo>
                    <a:pt x="160896" y="497043"/>
                  </a:lnTo>
                  <a:lnTo>
                    <a:pt x="161315" y="498653"/>
                  </a:lnTo>
                  <a:lnTo>
                    <a:pt x="161477" y="504339"/>
                  </a:lnTo>
                  <a:lnTo>
                    <a:pt x="162201" y="513207"/>
                  </a:lnTo>
                  <a:lnTo>
                    <a:pt x="161934" y="515074"/>
                  </a:lnTo>
                  <a:lnTo>
                    <a:pt x="163963" y="522732"/>
                  </a:lnTo>
                  <a:lnTo>
                    <a:pt x="163496" y="525409"/>
                  </a:lnTo>
                  <a:lnTo>
                    <a:pt x="163220" y="528809"/>
                  </a:lnTo>
                  <a:lnTo>
                    <a:pt x="166135" y="532076"/>
                  </a:lnTo>
                  <a:lnTo>
                    <a:pt x="168726" y="532028"/>
                  </a:lnTo>
                  <a:lnTo>
                    <a:pt x="171355" y="531981"/>
                  </a:lnTo>
                  <a:lnTo>
                    <a:pt x="172355" y="532790"/>
                  </a:lnTo>
                  <a:lnTo>
                    <a:pt x="173364" y="535095"/>
                  </a:lnTo>
                  <a:lnTo>
                    <a:pt x="174174" y="537820"/>
                  </a:lnTo>
                  <a:lnTo>
                    <a:pt x="176336" y="537601"/>
                  </a:lnTo>
                  <a:lnTo>
                    <a:pt x="179794" y="535391"/>
                  </a:lnTo>
                  <a:lnTo>
                    <a:pt x="182042" y="534867"/>
                  </a:lnTo>
                  <a:lnTo>
                    <a:pt x="183528" y="539115"/>
                  </a:lnTo>
                  <a:lnTo>
                    <a:pt x="187566" y="544716"/>
                  </a:lnTo>
                  <a:lnTo>
                    <a:pt x="189919" y="547221"/>
                  </a:lnTo>
                  <a:lnTo>
                    <a:pt x="193910" y="548545"/>
                  </a:lnTo>
                  <a:lnTo>
                    <a:pt x="198120" y="553041"/>
                  </a:lnTo>
                  <a:lnTo>
                    <a:pt x="197529" y="558451"/>
                  </a:lnTo>
                  <a:lnTo>
                    <a:pt x="199282" y="560251"/>
                  </a:lnTo>
                  <a:lnTo>
                    <a:pt x="204245" y="562375"/>
                  </a:lnTo>
                  <a:lnTo>
                    <a:pt x="206007" y="565242"/>
                  </a:lnTo>
                  <a:lnTo>
                    <a:pt x="206854" y="567680"/>
                  </a:lnTo>
                  <a:lnTo>
                    <a:pt x="208159" y="569700"/>
                  </a:lnTo>
                  <a:lnTo>
                    <a:pt x="209693" y="575786"/>
                  </a:lnTo>
                  <a:lnTo>
                    <a:pt x="209159" y="579530"/>
                  </a:lnTo>
                  <a:lnTo>
                    <a:pt x="207159" y="580815"/>
                  </a:lnTo>
                  <a:lnTo>
                    <a:pt x="202425" y="584816"/>
                  </a:lnTo>
                  <a:lnTo>
                    <a:pt x="200320" y="587797"/>
                  </a:lnTo>
                  <a:lnTo>
                    <a:pt x="198672" y="589645"/>
                  </a:lnTo>
                  <a:lnTo>
                    <a:pt x="193977" y="593617"/>
                  </a:lnTo>
                  <a:lnTo>
                    <a:pt x="192252" y="594331"/>
                  </a:lnTo>
                  <a:lnTo>
                    <a:pt x="190605" y="596389"/>
                  </a:lnTo>
                  <a:lnTo>
                    <a:pt x="189014" y="597294"/>
                  </a:lnTo>
                  <a:lnTo>
                    <a:pt x="187585" y="596779"/>
                  </a:lnTo>
                  <a:lnTo>
                    <a:pt x="182251" y="600504"/>
                  </a:lnTo>
                  <a:lnTo>
                    <a:pt x="178651" y="599475"/>
                  </a:lnTo>
                  <a:lnTo>
                    <a:pt x="177136" y="597637"/>
                  </a:lnTo>
                  <a:lnTo>
                    <a:pt x="178098" y="590321"/>
                  </a:lnTo>
                  <a:lnTo>
                    <a:pt x="177498" y="587959"/>
                  </a:lnTo>
                  <a:lnTo>
                    <a:pt x="176803" y="586769"/>
                  </a:lnTo>
                  <a:lnTo>
                    <a:pt x="174441" y="588131"/>
                  </a:lnTo>
                  <a:lnTo>
                    <a:pt x="174860" y="590931"/>
                  </a:lnTo>
                  <a:lnTo>
                    <a:pt x="170774" y="591045"/>
                  </a:lnTo>
                  <a:lnTo>
                    <a:pt x="166925" y="588674"/>
                  </a:lnTo>
                  <a:lnTo>
                    <a:pt x="166430" y="593341"/>
                  </a:lnTo>
                  <a:lnTo>
                    <a:pt x="158162" y="589474"/>
                  </a:lnTo>
                  <a:lnTo>
                    <a:pt x="155886" y="590455"/>
                  </a:lnTo>
                  <a:lnTo>
                    <a:pt x="152238" y="588512"/>
                  </a:lnTo>
                  <a:lnTo>
                    <a:pt x="149866" y="590836"/>
                  </a:lnTo>
                  <a:lnTo>
                    <a:pt x="147047" y="589998"/>
                  </a:lnTo>
                  <a:lnTo>
                    <a:pt x="145094" y="587235"/>
                  </a:lnTo>
                  <a:lnTo>
                    <a:pt x="142389" y="592093"/>
                  </a:lnTo>
                  <a:lnTo>
                    <a:pt x="136484" y="593474"/>
                  </a:lnTo>
                  <a:lnTo>
                    <a:pt x="130930" y="594246"/>
                  </a:lnTo>
                  <a:lnTo>
                    <a:pt x="133607" y="595865"/>
                  </a:lnTo>
                  <a:lnTo>
                    <a:pt x="146066" y="595560"/>
                  </a:lnTo>
                  <a:lnTo>
                    <a:pt x="149590" y="596760"/>
                  </a:lnTo>
                  <a:lnTo>
                    <a:pt x="154171" y="595960"/>
                  </a:lnTo>
                  <a:lnTo>
                    <a:pt x="158229" y="599770"/>
                  </a:lnTo>
                  <a:lnTo>
                    <a:pt x="161154" y="600685"/>
                  </a:lnTo>
                  <a:lnTo>
                    <a:pt x="164611" y="605057"/>
                  </a:lnTo>
                  <a:lnTo>
                    <a:pt x="166382" y="603866"/>
                  </a:lnTo>
                  <a:lnTo>
                    <a:pt x="169164" y="604047"/>
                  </a:lnTo>
                  <a:lnTo>
                    <a:pt x="171735" y="605295"/>
                  </a:lnTo>
                  <a:lnTo>
                    <a:pt x="179898" y="605133"/>
                  </a:lnTo>
                  <a:lnTo>
                    <a:pt x="182670" y="602085"/>
                  </a:lnTo>
                  <a:lnTo>
                    <a:pt x="186757" y="602751"/>
                  </a:lnTo>
                  <a:lnTo>
                    <a:pt x="188843" y="601961"/>
                  </a:lnTo>
                  <a:lnTo>
                    <a:pt x="190442" y="600094"/>
                  </a:lnTo>
                  <a:lnTo>
                    <a:pt x="192195" y="599665"/>
                  </a:lnTo>
                  <a:lnTo>
                    <a:pt x="193786" y="600018"/>
                  </a:lnTo>
                  <a:lnTo>
                    <a:pt x="195482" y="598541"/>
                  </a:lnTo>
                  <a:lnTo>
                    <a:pt x="196815" y="597951"/>
                  </a:lnTo>
                  <a:lnTo>
                    <a:pt x="198187" y="598665"/>
                  </a:lnTo>
                  <a:lnTo>
                    <a:pt x="199720" y="602199"/>
                  </a:lnTo>
                  <a:lnTo>
                    <a:pt x="196539" y="604028"/>
                  </a:lnTo>
                  <a:lnTo>
                    <a:pt x="194281" y="604114"/>
                  </a:lnTo>
                  <a:lnTo>
                    <a:pt x="193177" y="609886"/>
                  </a:lnTo>
                  <a:lnTo>
                    <a:pt x="191814" y="612362"/>
                  </a:lnTo>
                  <a:lnTo>
                    <a:pt x="190833" y="613553"/>
                  </a:lnTo>
                  <a:lnTo>
                    <a:pt x="185833" y="616001"/>
                  </a:lnTo>
                  <a:lnTo>
                    <a:pt x="182527" y="619097"/>
                  </a:lnTo>
                  <a:lnTo>
                    <a:pt x="178632" y="621582"/>
                  </a:lnTo>
                  <a:lnTo>
                    <a:pt x="176936" y="621039"/>
                  </a:lnTo>
                  <a:lnTo>
                    <a:pt x="174374" y="623564"/>
                  </a:lnTo>
                  <a:lnTo>
                    <a:pt x="168687" y="626545"/>
                  </a:lnTo>
                  <a:lnTo>
                    <a:pt x="165764" y="630564"/>
                  </a:lnTo>
                  <a:lnTo>
                    <a:pt x="159220" y="634146"/>
                  </a:lnTo>
                  <a:lnTo>
                    <a:pt x="155886" y="637061"/>
                  </a:lnTo>
                  <a:lnTo>
                    <a:pt x="146828" y="637213"/>
                  </a:lnTo>
                  <a:lnTo>
                    <a:pt x="138179" y="636575"/>
                  </a:lnTo>
                  <a:lnTo>
                    <a:pt x="135464" y="637956"/>
                  </a:lnTo>
                  <a:lnTo>
                    <a:pt x="138246" y="638385"/>
                  </a:lnTo>
                  <a:lnTo>
                    <a:pt x="140189" y="639737"/>
                  </a:lnTo>
                  <a:lnTo>
                    <a:pt x="142523" y="639166"/>
                  </a:lnTo>
                  <a:lnTo>
                    <a:pt x="148009" y="639842"/>
                  </a:lnTo>
                  <a:lnTo>
                    <a:pt x="150828" y="640585"/>
                  </a:lnTo>
                  <a:lnTo>
                    <a:pt x="154448" y="645328"/>
                  </a:lnTo>
                  <a:lnTo>
                    <a:pt x="151790" y="647005"/>
                  </a:lnTo>
                  <a:lnTo>
                    <a:pt x="147180" y="648300"/>
                  </a:lnTo>
                  <a:lnTo>
                    <a:pt x="148914" y="654987"/>
                  </a:lnTo>
                  <a:lnTo>
                    <a:pt x="150333" y="659482"/>
                  </a:lnTo>
                  <a:lnTo>
                    <a:pt x="148466" y="662188"/>
                  </a:lnTo>
                  <a:lnTo>
                    <a:pt x="148323" y="674446"/>
                  </a:lnTo>
                  <a:lnTo>
                    <a:pt x="145704" y="674675"/>
                  </a:lnTo>
                  <a:lnTo>
                    <a:pt x="144589" y="679723"/>
                  </a:lnTo>
                  <a:lnTo>
                    <a:pt x="145409" y="682295"/>
                  </a:lnTo>
                  <a:lnTo>
                    <a:pt x="145342" y="688248"/>
                  </a:lnTo>
                  <a:lnTo>
                    <a:pt x="145885" y="691905"/>
                  </a:lnTo>
                  <a:lnTo>
                    <a:pt x="147171" y="695268"/>
                  </a:lnTo>
                  <a:lnTo>
                    <a:pt x="146599" y="698763"/>
                  </a:lnTo>
                  <a:lnTo>
                    <a:pt x="142456" y="706926"/>
                  </a:lnTo>
                  <a:lnTo>
                    <a:pt x="142541" y="710746"/>
                  </a:lnTo>
                  <a:lnTo>
                    <a:pt x="143294" y="713013"/>
                  </a:lnTo>
                  <a:lnTo>
                    <a:pt x="143846" y="716623"/>
                  </a:lnTo>
                  <a:lnTo>
                    <a:pt x="141961" y="723547"/>
                  </a:lnTo>
                  <a:lnTo>
                    <a:pt x="140637" y="729310"/>
                  </a:lnTo>
                  <a:lnTo>
                    <a:pt x="139055" y="734149"/>
                  </a:lnTo>
                  <a:lnTo>
                    <a:pt x="135521" y="739930"/>
                  </a:lnTo>
                  <a:lnTo>
                    <a:pt x="133759" y="744245"/>
                  </a:lnTo>
                  <a:lnTo>
                    <a:pt x="129644" y="757647"/>
                  </a:lnTo>
                  <a:lnTo>
                    <a:pt x="127606" y="760295"/>
                  </a:lnTo>
                  <a:lnTo>
                    <a:pt x="125101" y="762324"/>
                  </a:lnTo>
                  <a:lnTo>
                    <a:pt x="122311" y="760448"/>
                  </a:lnTo>
                  <a:lnTo>
                    <a:pt x="119748" y="759428"/>
                  </a:lnTo>
                  <a:lnTo>
                    <a:pt x="116624" y="759552"/>
                  </a:lnTo>
                  <a:lnTo>
                    <a:pt x="111728" y="761095"/>
                  </a:lnTo>
                  <a:lnTo>
                    <a:pt x="104365" y="760066"/>
                  </a:lnTo>
                  <a:lnTo>
                    <a:pt x="97174" y="760562"/>
                  </a:lnTo>
                  <a:lnTo>
                    <a:pt x="95355" y="761886"/>
                  </a:lnTo>
                  <a:lnTo>
                    <a:pt x="96450" y="766715"/>
                  </a:lnTo>
                  <a:lnTo>
                    <a:pt x="93793" y="767344"/>
                  </a:lnTo>
                  <a:lnTo>
                    <a:pt x="91202" y="765972"/>
                  </a:lnTo>
                  <a:lnTo>
                    <a:pt x="88916" y="767610"/>
                  </a:lnTo>
                  <a:lnTo>
                    <a:pt x="87011" y="769401"/>
                  </a:lnTo>
                  <a:lnTo>
                    <a:pt x="83268" y="773649"/>
                  </a:lnTo>
                  <a:lnTo>
                    <a:pt x="82010" y="776259"/>
                  </a:lnTo>
                  <a:lnTo>
                    <a:pt x="81686" y="781164"/>
                  </a:lnTo>
                  <a:lnTo>
                    <a:pt x="83658" y="785555"/>
                  </a:lnTo>
                  <a:lnTo>
                    <a:pt x="85401" y="790689"/>
                  </a:lnTo>
                  <a:lnTo>
                    <a:pt x="80915" y="796852"/>
                  </a:lnTo>
                  <a:lnTo>
                    <a:pt x="78410" y="797062"/>
                  </a:lnTo>
                  <a:lnTo>
                    <a:pt x="71095" y="795347"/>
                  </a:lnTo>
                  <a:lnTo>
                    <a:pt x="58131" y="799205"/>
                  </a:lnTo>
                  <a:lnTo>
                    <a:pt x="46491" y="796157"/>
                  </a:lnTo>
                  <a:lnTo>
                    <a:pt x="47949" y="792851"/>
                  </a:lnTo>
                  <a:lnTo>
                    <a:pt x="47901" y="790423"/>
                  </a:lnTo>
                  <a:lnTo>
                    <a:pt x="48558" y="786679"/>
                  </a:lnTo>
                  <a:lnTo>
                    <a:pt x="48949" y="782841"/>
                  </a:lnTo>
                  <a:lnTo>
                    <a:pt x="48844" y="780269"/>
                  </a:lnTo>
                  <a:lnTo>
                    <a:pt x="47987" y="777516"/>
                  </a:lnTo>
                  <a:lnTo>
                    <a:pt x="45120" y="773916"/>
                  </a:lnTo>
                  <a:lnTo>
                    <a:pt x="38652" y="761714"/>
                  </a:lnTo>
                  <a:lnTo>
                    <a:pt x="36738" y="756542"/>
                  </a:lnTo>
                  <a:lnTo>
                    <a:pt x="35404" y="754380"/>
                  </a:lnTo>
                  <a:lnTo>
                    <a:pt x="36366" y="754266"/>
                  </a:lnTo>
                  <a:lnTo>
                    <a:pt x="41700" y="757047"/>
                  </a:lnTo>
                  <a:lnTo>
                    <a:pt x="42939" y="756704"/>
                  </a:lnTo>
                  <a:lnTo>
                    <a:pt x="44244" y="755666"/>
                  </a:lnTo>
                  <a:lnTo>
                    <a:pt x="42653" y="751675"/>
                  </a:lnTo>
                  <a:lnTo>
                    <a:pt x="41281" y="749875"/>
                  </a:lnTo>
                  <a:lnTo>
                    <a:pt x="40357" y="747170"/>
                  </a:lnTo>
                  <a:lnTo>
                    <a:pt x="43472" y="746436"/>
                  </a:lnTo>
                  <a:lnTo>
                    <a:pt x="45729" y="746598"/>
                  </a:lnTo>
                  <a:lnTo>
                    <a:pt x="47387" y="743550"/>
                  </a:lnTo>
                  <a:lnTo>
                    <a:pt x="46425" y="738607"/>
                  </a:lnTo>
                  <a:lnTo>
                    <a:pt x="44005" y="737083"/>
                  </a:lnTo>
                  <a:lnTo>
                    <a:pt x="41986" y="736416"/>
                  </a:lnTo>
                  <a:lnTo>
                    <a:pt x="38109" y="728605"/>
                  </a:lnTo>
                  <a:lnTo>
                    <a:pt x="34071" y="724548"/>
                  </a:lnTo>
                  <a:lnTo>
                    <a:pt x="26860" y="708822"/>
                  </a:lnTo>
                  <a:lnTo>
                    <a:pt x="24222" y="697944"/>
                  </a:lnTo>
                  <a:lnTo>
                    <a:pt x="21774" y="698983"/>
                  </a:lnTo>
                  <a:lnTo>
                    <a:pt x="20583" y="694230"/>
                  </a:lnTo>
                  <a:lnTo>
                    <a:pt x="19726" y="689705"/>
                  </a:lnTo>
                  <a:lnTo>
                    <a:pt x="19555" y="686381"/>
                  </a:lnTo>
                  <a:lnTo>
                    <a:pt x="15707" y="684476"/>
                  </a:lnTo>
                  <a:lnTo>
                    <a:pt x="15554" y="682133"/>
                  </a:lnTo>
                  <a:lnTo>
                    <a:pt x="14859" y="671655"/>
                  </a:lnTo>
                  <a:lnTo>
                    <a:pt x="10735" y="670246"/>
                  </a:lnTo>
                  <a:lnTo>
                    <a:pt x="8068" y="664340"/>
                  </a:lnTo>
                  <a:lnTo>
                    <a:pt x="7591" y="653110"/>
                  </a:lnTo>
                  <a:lnTo>
                    <a:pt x="4877" y="651062"/>
                  </a:lnTo>
                  <a:lnTo>
                    <a:pt x="2695" y="651634"/>
                  </a:lnTo>
                  <a:lnTo>
                    <a:pt x="2800" y="648843"/>
                  </a:lnTo>
                  <a:lnTo>
                    <a:pt x="3324" y="646214"/>
                  </a:lnTo>
                  <a:lnTo>
                    <a:pt x="2048" y="635756"/>
                  </a:lnTo>
                  <a:lnTo>
                    <a:pt x="1619" y="626164"/>
                  </a:lnTo>
                  <a:lnTo>
                    <a:pt x="590" y="623249"/>
                  </a:lnTo>
                  <a:lnTo>
                    <a:pt x="0" y="619839"/>
                  </a:lnTo>
                  <a:lnTo>
                    <a:pt x="524" y="616887"/>
                  </a:lnTo>
                  <a:lnTo>
                    <a:pt x="1305" y="615182"/>
                  </a:lnTo>
                  <a:lnTo>
                    <a:pt x="3962" y="614734"/>
                  </a:lnTo>
                  <a:lnTo>
                    <a:pt x="6448" y="617344"/>
                  </a:lnTo>
                  <a:lnTo>
                    <a:pt x="8649" y="623916"/>
                  </a:lnTo>
                  <a:lnTo>
                    <a:pt x="10592" y="624773"/>
                  </a:lnTo>
                  <a:lnTo>
                    <a:pt x="13240" y="623059"/>
                  </a:lnTo>
                  <a:lnTo>
                    <a:pt x="15097" y="618268"/>
                  </a:lnTo>
                  <a:lnTo>
                    <a:pt x="16154" y="611057"/>
                  </a:lnTo>
                  <a:lnTo>
                    <a:pt x="17393" y="604152"/>
                  </a:lnTo>
                  <a:lnTo>
                    <a:pt x="15926" y="596741"/>
                  </a:lnTo>
                  <a:lnTo>
                    <a:pt x="14364" y="590207"/>
                  </a:lnTo>
                  <a:lnTo>
                    <a:pt x="14249" y="588283"/>
                  </a:lnTo>
                  <a:lnTo>
                    <a:pt x="18355" y="582739"/>
                  </a:lnTo>
                  <a:lnTo>
                    <a:pt x="19612" y="578225"/>
                  </a:lnTo>
                  <a:lnTo>
                    <a:pt x="20974" y="573910"/>
                  </a:lnTo>
                  <a:lnTo>
                    <a:pt x="22479" y="572443"/>
                  </a:lnTo>
                  <a:lnTo>
                    <a:pt x="24708" y="572110"/>
                  </a:lnTo>
                  <a:lnTo>
                    <a:pt x="27308" y="571300"/>
                  </a:lnTo>
                  <a:lnTo>
                    <a:pt x="30585" y="568404"/>
                  </a:lnTo>
                  <a:lnTo>
                    <a:pt x="33528" y="564518"/>
                  </a:lnTo>
                  <a:lnTo>
                    <a:pt x="35776" y="560946"/>
                  </a:lnTo>
                  <a:lnTo>
                    <a:pt x="36538" y="553860"/>
                  </a:lnTo>
                  <a:lnTo>
                    <a:pt x="36566" y="550288"/>
                  </a:lnTo>
                  <a:lnTo>
                    <a:pt x="37557" y="547630"/>
                  </a:lnTo>
                  <a:lnTo>
                    <a:pt x="38510" y="542430"/>
                  </a:lnTo>
                  <a:lnTo>
                    <a:pt x="37576" y="537286"/>
                  </a:lnTo>
                  <a:lnTo>
                    <a:pt x="34671" y="529457"/>
                  </a:lnTo>
                  <a:lnTo>
                    <a:pt x="31175" y="518379"/>
                  </a:lnTo>
                  <a:lnTo>
                    <a:pt x="30632" y="512302"/>
                  </a:lnTo>
                  <a:lnTo>
                    <a:pt x="32223" y="511169"/>
                  </a:lnTo>
                  <a:lnTo>
                    <a:pt x="35262" y="510159"/>
                  </a:lnTo>
                  <a:lnTo>
                    <a:pt x="41024" y="509864"/>
                  </a:lnTo>
                  <a:lnTo>
                    <a:pt x="41634" y="509149"/>
                  </a:lnTo>
                  <a:lnTo>
                    <a:pt x="42215" y="506473"/>
                  </a:lnTo>
                  <a:lnTo>
                    <a:pt x="43520" y="502844"/>
                  </a:lnTo>
                  <a:lnTo>
                    <a:pt x="44901" y="500196"/>
                  </a:lnTo>
                  <a:lnTo>
                    <a:pt x="45853" y="496395"/>
                  </a:lnTo>
                  <a:lnTo>
                    <a:pt x="46311" y="492947"/>
                  </a:lnTo>
                  <a:lnTo>
                    <a:pt x="43015" y="487737"/>
                  </a:lnTo>
                  <a:lnTo>
                    <a:pt x="38700" y="482384"/>
                  </a:lnTo>
                  <a:lnTo>
                    <a:pt x="35776" y="480603"/>
                  </a:lnTo>
                  <a:lnTo>
                    <a:pt x="30575" y="476088"/>
                  </a:lnTo>
                  <a:lnTo>
                    <a:pt x="26918" y="472307"/>
                  </a:lnTo>
                  <a:lnTo>
                    <a:pt x="29013" y="457819"/>
                  </a:lnTo>
                  <a:lnTo>
                    <a:pt x="30575" y="446951"/>
                  </a:lnTo>
                  <a:lnTo>
                    <a:pt x="30823" y="444303"/>
                  </a:lnTo>
                  <a:lnTo>
                    <a:pt x="30880" y="440188"/>
                  </a:lnTo>
                  <a:lnTo>
                    <a:pt x="25832" y="422519"/>
                  </a:lnTo>
                  <a:lnTo>
                    <a:pt x="26032" y="418567"/>
                  </a:lnTo>
                  <a:lnTo>
                    <a:pt x="26508" y="414995"/>
                  </a:lnTo>
                  <a:lnTo>
                    <a:pt x="25965" y="408889"/>
                  </a:lnTo>
                  <a:lnTo>
                    <a:pt x="25670" y="403412"/>
                  </a:lnTo>
                  <a:lnTo>
                    <a:pt x="26536" y="401745"/>
                  </a:lnTo>
                  <a:lnTo>
                    <a:pt x="28594" y="398640"/>
                  </a:lnTo>
                  <a:lnTo>
                    <a:pt x="26622" y="393821"/>
                  </a:lnTo>
                  <a:lnTo>
                    <a:pt x="26460" y="393421"/>
                  </a:lnTo>
                  <a:lnTo>
                    <a:pt x="22746" y="381438"/>
                  </a:lnTo>
                  <a:lnTo>
                    <a:pt x="28422" y="369484"/>
                  </a:lnTo>
                  <a:lnTo>
                    <a:pt x="27432" y="363264"/>
                  </a:lnTo>
                  <a:lnTo>
                    <a:pt x="30813" y="358740"/>
                  </a:lnTo>
                  <a:lnTo>
                    <a:pt x="36986" y="348339"/>
                  </a:lnTo>
                  <a:lnTo>
                    <a:pt x="40452" y="342452"/>
                  </a:lnTo>
                  <a:lnTo>
                    <a:pt x="41186" y="341424"/>
                  </a:lnTo>
                  <a:lnTo>
                    <a:pt x="43929" y="338833"/>
                  </a:lnTo>
                  <a:lnTo>
                    <a:pt x="49139" y="335756"/>
                  </a:lnTo>
                  <a:lnTo>
                    <a:pt x="54912" y="334251"/>
                  </a:lnTo>
                  <a:lnTo>
                    <a:pt x="57483" y="334270"/>
                  </a:lnTo>
                  <a:lnTo>
                    <a:pt x="67408" y="336356"/>
                  </a:lnTo>
                  <a:lnTo>
                    <a:pt x="75152" y="337976"/>
                  </a:lnTo>
                  <a:lnTo>
                    <a:pt x="76285" y="336347"/>
                  </a:lnTo>
                  <a:lnTo>
                    <a:pt x="77905" y="333004"/>
                  </a:lnTo>
                  <a:lnTo>
                    <a:pt x="79991" y="328231"/>
                  </a:lnTo>
                  <a:lnTo>
                    <a:pt x="80172" y="322907"/>
                  </a:lnTo>
                  <a:lnTo>
                    <a:pt x="79420" y="315058"/>
                  </a:lnTo>
                  <a:lnTo>
                    <a:pt x="78286" y="310344"/>
                  </a:lnTo>
                  <a:lnTo>
                    <a:pt x="72837" y="307267"/>
                  </a:lnTo>
                  <a:lnTo>
                    <a:pt x="66865" y="303047"/>
                  </a:lnTo>
                  <a:lnTo>
                    <a:pt x="74209" y="289608"/>
                  </a:lnTo>
                  <a:lnTo>
                    <a:pt x="79296" y="280216"/>
                  </a:lnTo>
                  <a:lnTo>
                    <a:pt x="85639" y="265995"/>
                  </a:lnTo>
                  <a:lnTo>
                    <a:pt x="87611" y="260042"/>
                  </a:lnTo>
                  <a:lnTo>
                    <a:pt x="89039" y="257670"/>
                  </a:lnTo>
                  <a:lnTo>
                    <a:pt x="90907" y="235477"/>
                  </a:lnTo>
                  <a:lnTo>
                    <a:pt x="92145" y="229219"/>
                  </a:lnTo>
                  <a:lnTo>
                    <a:pt x="93183" y="225933"/>
                  </a:lnTo>
                  <a:lnTo>
                    <a:pt x="93193" y="222561"/>
                  </a:lnTo>
                  <a:lnTo>
                    <a:pt x="92516" y="216856"/>
                  </a:lnTo>
                  <a:lnTo>
                    <a:pt x="90735" y="203902"/>
                  </a:lnTo>
                  <a:lnTo>
                    <a:pt x="100755" y="202292"/>
                  </a:lnTo>
                  <a:lnTo>
                    <a:pt x="104013" y="201378"/>
                  </a:lnTo>
                  <a:lnTo>
                    <a:pt x="107042" y="199825"/>
                  </a:lnTo>
                  <a:lnTo>
                    <a:pt x="112966" y="195786"/>
                  </a:lnTo>
                  <a:lnTo>
                    <a:pt x="115871" y="192205"/>
                  </a:lnTo>
                  <a:lnTo>
                    <a:pt x="114252" y="179937"/>
                  </a:lnTo>
                  <a:lnTo>
                    <a:pt x="117834" y="175765"/>
                  </a:lnTo>
                  <a:lnTo>
                    <a:pt x="126578" y="161153"/>
                  </a:lnTo>
                  <a:lnTo>
                    <a:pt x="136027" y="147047"/>
                  </a:lnTo>
                  <a:lnTo>
                    <a:pt x="140455" y="141675"/>
                  </a:lnTo>
                  <a:lnTo>
                    <a:pt x="140913" y="139046"/>
                  </a:lnTo>
                  <a:lnTo>
                    <a:pt x="141275" y="134807"/>
                  </a:lnTo>
                  <a:lnTo>
                    <a:pt x="139303" y="128121"/>
                  </a:lnTo>
                  <a:lnTo>
                    <a:pt x="137189" y="123968"/>
                  </a:lnTo>
                  <a:lnTo>
                    <a:pt x="133064" y="116072"/>
                  </a:lnTo>
                  <a:lnTo>
                    <a:pt x="134836" y="110538"/>
                  </a:lnTo>
                  <a:lnTo>
                    <a:pt x="137874" y="109461"/>
                  </a:lnTo>
                  <a:lnTo>
                    <a:pt x="141884" y="107280"/>
                  </a:lnTo>
                  <a:lnTo>
                    <a:pt x="145018" y="102527"/>
                  </a:lnTo>
                  <a:lnTo>
                    <a:pt x="145323" y="101917"/>
                  </a:lnTo>
                  <a:lnTo>
                    <a:pt x="150619" y="83096"/>
                  </a:lnTo>
                  <a:lnTo>
                    <a:pt x="160954" y="73476"/>
                  </a:lnTo>
                  <a:lnTo>
                    <a:pt x="165078" y="68208"/>
                  </a:lnTo>
                  <a:lnTo>
                    <a:pt x="171498" y="72171"/>
                  </a:lnTo>
                  <a:lnTo>
                    <a:pt x="180908" y="78134"/>
                  </a:lnTo>
                  <a:lnTo>
                    <a:pt x="185090" y="69361"/>
                  </a:lnTo>
                  <a:lnTo>
                    <a:pt x="186471" y="66094"/>
                  </a:lnTo>
                  <a:lnTo>
                    <a:pt x="187852" y="61274"/>
                  </a:lnTo>
                  <a:lnTo>
                    <a:pt x="187300" y="52892"/>
                  </a:lnTo>
                  <a:lnTo>
                    <a:pt x="187061" y="41948"/>
                  </a:lnTo>
                  <a:lnTo>
                    <a:pt x="187480" y="37529"/>
                  </a:lnTo>
                  <a:lnTo>
                    <a:pt x="191233" y="35557"/>
                  </a:lnTo>
                  <a:lnTo>
                    <a:pt x="193253" y="35052"/>
                  </a:lnTo>
                  <a:lnTo>
                    <a:pt x="203711" y="39605"/>
                  </a:lnTo>
                  <a:lnTo>
                    <a:pt x="206340" y="39529"/>
                  </a:lnTo>
                  <a:lnTo>
                    <a:pt x="211274" y="40138"/>
                  </a:lnTo>
                  <a:lnTo>
                    <a:pt x="216789" y="42129"/>
                  </a:lnTo>
                  <a:lnTo>
                    <a:pt x="228342" y="47425"/>
                  </a:lnTo>
                  <a:lnTo>
                    <a:pt x="233115" y="49606"/>
                  </a:lnTo>
                  <a:lnTo>
                    <a:pt x="235782" y="50025"/>
                  </a:lnTo>
                  <a:lnTo>
                    <a:pt x="238087" y="47568"/>
                  </a:lnTo>
                  <a:lnTo>
                    <a:pt x="243011" y="41234"/>
                  </a:lnTo>
                  <a:lnTo>
                    <a:pt x="235763" y="36528"/>
                  </a:lnTo>
                  <a:lnTo>
                    <a:pt x="240535" y="31756"/>
                  </a:lnTo>
                  <a:lnTo>
                    <a:pt x="243011" y="26927"/>
                  </a:lnTo>
                  <a:lnTo>
                    <a:pt x="245135" y="20974"/>
                  </a:lnTo>
                  <a:lnTo>
                    <a:pt x="245907" y="13983"/>
                  </a:lnTo>
                  <a:lnTo>
                    <a:pt x="245612" y="10211"/>
                  </a:lnTo>
                  <a:lnTo>
                    <a:pt x="244144" y="7629"/>
                  </a:lnTo>
                  <a:lnTo>
                    <a:pt x="239716" y="1191"/>
                  </a:lnTo>
                  <a:lnTo>
                    <a:pt x="249745" y="267"/>
                  </a:lnTo>
                  <a:lnTo>
                    <a:pt x="253222" y="0"/>
                  </a:lnTo>
                  <a:lnTo>
                    <a:pt x="260518" y="4248"/>
                  </a:lnTo>
                  <a:lnTo>
                    <a:pt x="260842" y="5172"/>
                  </a:lnTo>
                  <a:lnTo>
                    <a:pt x="260890" y="7382"/>
                  </a:lnTo>
                  <a:lnTo>
                    <a:pt x="261147" y="9668"/>
                  </a:lnTo>
                  <a:lnTo>
                    <a:pt x="268224" y="15449"/>
                  </a:lnTo>
                  <a:lnTo>
                    <a:pt x="270262" y="18507"/>
                  </a:lnTo>
                  <a:lnTo>
                    <a:pt x="274615" y="23136"/>
                  </a:lnTo>
                  <a:lnTo>
                    <a:pt x="275767" y="25632"/>
                  </a:lnTo>
                  <a:lnTo>
                    <a:pt x="279797" y="28546"/>
                  </a:lnTo>
                  <a:lnTo>
                    <a:pt x="282683" y="31661"/>
                  </a:lnTo>
                  <a:lnTo>
                    <a:pt x="286055" y="34176"/>
                  </a:lnTo>
                  <a:lnTo>
                    <a:pt x="289989" y="38081"/>
                  </a:lnTo>
                  <a:lnTo>
                    <a:pt x="295275" y="41186"/>
                  </a:lnTo>
                  <a:lnTo>
                    <a:pt x="299732" y="42196"/>
                  </a:lnTo>
                  <a:lnTo>
                    <a:pt x="310972" y="47501"/>
                  </a:lnTo>
                  <a:lnTo>
                    <a:pt x="312887" y="49216"/>
                  </a:lnTo>
                  <a:lnTo>
                    <a:pt x="316125" y="52902"/>
                  </a:lnTo>
                  <a:lnTo>
                    <a:pt x="319401" y="57150"/>
                  </a:lnTo>
                  <a:lnTo>
                    <a:pt x="321669" y="65856"/>
                  </a:lnTo>
                  <a:lnTo>
                    <a:pt x="325298" y="66304"/>
                  </a:lnTo>
                  <a:lnTo>
                    <a:pt x="326288" y="69285"/>
                  </a:lnTo>
                  <a:lnTo>
                    <a:pt x="329460" y="74381"/>
                  </a:lnTo>
                  <a:lnTo>
                    <a:pt x="333860" y="78867"/>
                  </a:lnTo>
                  <a:lnTo>
                    <a:pt x="333699" y="80372"/>
                  </a:lnTo>
                  <a:lnTo>
                    <a:pt x="330194" y="84487"/>
                  </a:lnTo>
                  <a:lnTo>
                    <a:pt x="329812" y="90049"/>
                  </a:lnTo>
                  <a:lnTo>
                    <a:pt x="330146" y="97126"/>
                  </a:lnTo>
                  <a:lnTo>
                    <a:pt x="331251" y="102879"/>
                  </a:lnTo>
                  <a:lnTo>
                    <a:pt x="331137" y="104556"/>
                  </a:lnTo>
                  <a:lnTo>
                    <a:pt x="330270" y="106537"/>
                  </a:lnTo>
                  <a:lnTo>
                    <a:pt x="329232" y="109633"/>
                  </a:lnTo>
                  <a:lnTo>
                    <a:pt x="328850" y="112328"/>
                  </a:lnTo>
                  <a:lnTo>
                    <a:pt x="328946" y="113643"/>
                  </a:lnTo>
                  <a:lnTo>
                    <a:pt x="329298" y="114367"/>
                  </a:lnTo>
                  <a:lnTo>
                    <a:pt x="331146" y="114424"/>
                  </a:lnTo>
                  <a:lnTo>
                    <a:pt x="334451" y="115062"/>
                  </a:lnTo>
                  <a:lnTo>
                    <a:pt x="336395" y="116253"/>
                  </a:lnTo>
                  <a:lnTo>
                    <a:pt x="337499" y="122796"/>
                  </a:lnTo>
                  <a:lnTo>
                    <a:pt x="337128" y="124054"/>
                  </a:lnTo>
                  <a:lnTo>
                    <a:pt x="334346" y="127006"/>
                  </a:lnTo>
                  <a:lnTo>
                    <a:pt x="333527" y="129350"/>
                  </a:lnTo>
                  <a:lnTo>
                    <a:pt x="333451" y="132779"/>
                  </a:lnTo>
                  <a:lnTo>
                    <a:pt x="333946" y="136550"/>
                  </a:lnTo>
                  <a:lnTo>
                    <a:pt x="334909" y="140751"/>
                  </a:lnTo>
                  <a:lnTo>
                    <a:pt x="337090" y="145237"/>
                  </a:lnTo>
                  <a:lnTo>
                    <a:pt x="340043" y="149914"/>
                  </a:lnTo>
                  <a:lnTo>
                    <a:pt x="341986" y="153743"/>
                  </a:lnTo>
                  <a:lnTo>
                    <a:pt x="342900" y="156429"/>
                  </a:lnTo>
                  <a:lnTo>
                    <a:pt x="343233" y="158315"/>
                  </a:lnTo>
                  <a:lnTo>
                    <a:pt x="341909" y="160677"/>
                  </a:lnTo>
                  <a:lnTo>
                    <a:pt x="340719" y="165335"/>
                  </a:lnTo>
                  <a:lnTo>
                    <a:pt x="340500" y="170650"/>
                  </a:lnTo>
                  <a:lnTo>
                    <a:pt x="339957" y="174107"/>
                  </a:lnTo>
                  <a:lnTo>
                    <a:pt x="337366" y="178860"/>
                  </a:lnTo>
                  <a:lnTo>
                    <a:pt x="335566" y="180537"/>
                  </a:lnTo>
                  <a:lnTo>
                    <a:pt x="335051" y="183032"/>
                  </a:lnTo>
                  <a:lnTo>
                    <a:pt x="334832" y="187214"/>
                  </a:lnTo>
                  <a:lnTo>
                    <a:pt x="335366" y="192300"/>
                  </a:lnTo>
                  <a:lnTo>
                    <a:pt x="335546" y="195729"/>
                  </a:lnTo>
                  <a:lnTo>
                    <a:pt x="336099" y="198196"/>
                  </a:lnTo>
                  <a:lnTo>
                    <a:pt x="336918" y="199806"/>
                  </a:lnTo>
                  <a:lnTo>
                    <a:pt x="341080" y="202635"/>
                  </a:lnTo>
                  <a:lnTo>
                    <a:pt x="343415" y="208426"/>
                  </a:lnTo>
                  <a:lnTo>
                    <a:pt x="344871" y="213065"/>
                  </a:lnTo>
                  <a:lnTo>
                    <a:pt x="347815" y="225095"/>
                  </a:lnTo>
                  <a:close/>
                  <a:moveTo>
                    <a:pt x="199177" y="594627"/>
                  </a:moveTo>
                  <a:lnTo>
                    <a:pt x="198511" y="596370"/>
                  </a:lnTo>
                  <a:lnTo>
                    <a:pt x="197834" y="594236"/>
                  </a:lnTo>
                  <a:lnTo>
                    <a:pt x="198101" y="593817"/>
                  </a:lnTo>
                  <a:lnTo>
                    <a:pt x="198558" y="591712"/>
                  </a:lnTo>
                  <a:lnTo>
                    <a:pt x="199854" y="590559"/>
                  </a:lnTo>
                  <a:lnTo>
                    <a:pt x="201920" y="591255"/>
                  </a:lnTo>
                  <a:lnTo>
                    <a:pt x="201911" y="591779"/>
                  </a:lnTo>
                  <a:lnTo>
                    <a:pt x="199930" y="593484"/>
                  </a:lnTo>
                  <a:lnTo>
                    <a:pt x="199177" y="594627"/>
                  </a:lnTo>
                  <a:close/>
                  <a:moveTo>
                    <a:pt x="194386" y="617658"/>
                  </a:moveTo>
                  <a:lnTo>
                    <a:pt x="193195" y="618154"/>
                  </a:lnTo>
                  <a:lnTo>
                    <a:pt x="192605" y="618001"/>
                  </a:lnTo>
                  <a:lnTo>
                    <a:pt x="193338" y="615591"/>
                  </a:lnTo>
                  <a:lnTo>
                    <a:pt x="193881" y="614553"/>
                  </a:lnTo>
                  <a:lnTo>
                    <a:pt x="195682" y="613581"/>
                  </a:lnTo>
                  <a:lnTo>
                    <a:pt x="196234" y="613753"/>
                  </a:lnTo>
                  <a:lnTo>
                    <a:pt x="194386" y="617658"/>
                  </a:lnTo>
                  <a:close/>
                  <a:moveTo>
                    <a:pt x="214179" y="674122"/>
                  </a:moveTo>
                  <a:lnTo>
                    <a:pt x="213693" y="677256"/>
                  </a:lnTo>
                  <a:lnTo>
                    <a:pt x="212303" y="677018"/>
                  </a:lnTo>
                  <a:lnTo>
                    <a:pt x="211036" y="674703"/>
                  </a:lnTo>
                  <a:lnTo>
                    <a:pt x="213598" y="671170"/>
                  </a:lnTo>
                  <a:lnTo>
                    <a:pt x="217513" y="671360"/>
                  </a:lnTo>
                  <a:lnTo>
                    <a:pt x="218856" y="672103"/>
                  </a:lnTo>
                  <a:lnTo>
                    <a:pt x="214179" y="674122"/>
                  </a:lnTo>
                  <a:close/>
                  <a:moveTo>
                    <a:pt x="212036" y="678475"/>
                  </a:moveTo>
                  <a:lnTo>
                    <a:pt x="209826" y="679666"/>
                  </a:lnTo>
                  <a:lnTo>
                    <a:pt x="208531" y="683200"/>
                  </a:lnTo>
                  <a:lnTo>
                    <a:pt x="206740" y="683800"/>
                  </a:lnTo>
                  <a:lnTo>
                    <a:pt x="205025" y="684971"/>
                  </a:lnTo>
                  <a:lnTo>
                    <a:pt x="204416" y="696078"/>
                  </a:lnTo>
                  <a:lnTo>
                    <a:pt x="207550" y="700278"/>
                  </a:lnTo>
                  <a:lnTo>
                    <a:pt x="205826" y="700869"/>
                  </a:lnTo>
                  <a:lnTo>
                    <a:pt x="204254" y="702126"/>
                  </a:lnTo>
                  <a:lnTo>
                    <a:pt x="203130" y="703983"/>
                  </a:lnTo>
                  <a:lnTo>
                    <a:pt x="201978" y="707974"/>
                  </a:lnTo>
                  <a:lnTo>
                    <a:pt x="197663" y="710232"/>
                  </a:lnTo>
                  <a:lnTo>
                    <a:pt x="196034" y="711898"/>
                  </a:lnTo>
                  <a:lnTo>
                    <a:pt x="193624" y="715604"/>
                  </a:lnTo>
                  <a:lnTo>
                    <a:pt x="192367" y="720966"/>
                  </a:lnTo>
                  <a:lnTo>
                    <a:pt x="189929" y="723252"/>
                  </a:lnTo>
                  <a:lnTo>
                    <a:pt x="187185" y="723795"/>
                  </a:lnTo>
                  <a:lnTo>
                    <a:pt x="188786" y="719414"/>
                  </a:lnTo>
                  <a:lnTo>
                    <a:pt x="190891" y="715832"/>
                  </a:lnTo>
                  <a:lnTo>
                    <a:pt x="188871" y="713365"/>
                  </a:lnTo>
                  <a:lnTo>
                    <a:pt x="187652" y="709508"/>
                  </a:lnTo>
                  <a:lnTo>
                    <a:pt x="186071" y="706536"/>
                  </a:lnTo>
                  <a:lnTo>
                    <a:pt x="187328" y="703212"/>
                  </a:lnTo>
                  <a:lnTo>
                    <a:pt x="186709" y="697763"/>
                  </a:lnTo>
                  <a:lnTo>
                    <a:pt x="186909" y="692420"/>
                  </a:lnTo>
                  <a:lnTo>
                    <a:pt x="188738" y="689724"/>
                  </a:lnTo>
                  <a:lnTo>
                    <a:pt x="190833" y="687524"/>
                  </a:lnTo>
                  <a:lnTo>
                    <a:pt x="194091" y="682447"/>
                  </a:lnTo>
                  <a:lnTo>
                    <a:pt x="197625" y="678752"/>
                  </a:lnTo>
                  <a:lnTo>
                    <a:pt x="202559" y="677094"/>
                  </a:lnTo>
                  <a:lnTo>
                    <a:pt x="204788" y="678628"/>
                  </a:lnTo>
                  <a:lnTo>
                    <a:pt x="205750" y="675265"/>
                  </a:lnTo>
                  <a:lnTo>
                    <a:pt x="207340" y="674494"/>
                  </a:lnTo>
                  <a:lnTo>
                    <a:pt x="208836" y="675275"/>
                  </a:lnTo>
                  <a:lnTo>
                    <a:pt x="212036" y="678475"/>
                  </a:lnTo>
                  <a:close/>
                  <a:moveTo>
                    <a:pt x="143932" y="754323"/>
                  </a:moveTo>
                  <a:lnTo>
                    <a:pt x="142551" y="756742"/>
                  </a:lnTo>
                  <a:lnTo>
                    <a:pt x="141332" y="756571"/>
                  </a:lnTo>
                  <a:lnTo>
                    <a:pt x="140522" y="753342"/>
                  </a:lnTo>
                  <a:lnTo>
                    <a:pt x="140332" y="745017"/>
                  </a:lnTo>
                  <a:lnTo>
                    <a:pt x="140818" y="740883"/>
                  </a:lnTo>
                  <a:lnTo>
                    <a:pt x="146647" y="725910"/>
                  </a:lnTo>
                  <a:lnTo>
                    <a:pt x="149247" y="724681"/>
                  </a:lnTo>
                  <a:lnTo>
                    <a:pt x="152905" y="715442"/>
                  </a:lnTo>
                  <a:lnTo>
                    <a:pt x="153895" y="711308"/>
                  </a:lnTo>
                  <a:lnTo>
                    <a:pt x="155486" y="707584"/>
                  </a:lnTo>
                  <a:lnTo>
                    <a:pt x="156420" y="704240"/>
                  </a:lnTo>
                  <a:lnTo>
                    <a:pt x="157210" y="702888"/>
                  </a:lnTo>
                  <a:lnTo>
                    <a:pt x="158915" y="703516"/>
                  </a:lnTo>
                  <a:lnTo>
                    <a:pt x="159677" y="704136"/>
                  </a:lnTo>
                  <a:lnTo>
                    <a:pt x="157877" y="706079"/>
                  </a:lnTo>
                  <a:lnTo>
                    <a:pt x="158086" y="708603"/>
                  </a:lnTo>
                  <a:lnTo>
                    <a:pt x="157962" y="709641"/>
                  </a:lnTo>
                  <a:lnTo>
                    <a:pt x="153419" y="720585"/>
                  </a:lnTo>
                  <a:lnTo>
                    <a:pt x="152209" y="727653"/>
                  </a:lnTo>
                  <a:lnTo>
                    <a:pt x="150600" y="729377"/>
                  </a:lnTo>
                  <a:lnTo>
                    <a:pt x="143932" y="754323"/>
                  </a:lnTo>
                  <a:close/>
                </a:path>
              </a:pathLst>
            </a:custGeom>
            <a:solidFill>
              <a:schemeClr val="bg2"/>
            </a:solidFill>
            <a:ln w="3175" cap="flat">
              <a:solidFill>
                <a:srgbClr val="FFFFFF"/>
              </a:solidFill>
              <a:prstDash val="solid"/>
              <a:miter/>
            </a:ln>
          </p:spPr>
          <p:txBody>
            <a:bodyPr rtlCol="0" anchor="ctr"/>
            <a:lstStyle/>
            <a:p>
              <a:endParaRPr lang="en-GB" dirty="0"/>
            </a:p>
          </p:txBody>
        </p:sp>
        <p:sp>
          <p:nvSpPr>
            <p:cNvPr id="157" name="Freeform: Shape 156">
              <a:extLst>
                <a:ext uri="{FF2B5EF4-FFF2-40B4-BE49-F238E27FC236}">
                  <a16:creationId xmlns:a16="http://schemas.microsoft.com/office/drawing/2014/main" id="{EC2224C8-FD43-4764-BB59-7573B906FAB7}"/>
                </a:ext>
              </a:extLst>
            </p:cNvPr>
            <p:cNvSpPr/>
            <p:nvPr/>
          </p:nvSpPr>
          <p:spPr>
            <a:xfrm>
              <a:off x="7071219" y="3042134"/>
              <a:ext cx="163139" cy="101962"/>
            </a:xfrm>
            <a:custGeom>
              <a:avLst/>
              <a:gdLst>
                <a:gd name="connsiteX0" fmla="*/ 83887 w 76200"/>
                <a:gd name="connsiteY0" fmla="*/ 14116 h 47625"/>
                <a:gd name="connsiteX1" fmla="*/ 81525 w 76200"/>
                <a:gd name="connsiteY1" fmla="*/ 13173 h 47625"/>
                <a:gd name="connsiteX2" fmla="*/ 78677 w 76200"/>
                <a:gd name="connsiteY2" fmla="*/ 12773 h 47625"/>
                <a:gd name="connsiteX3" fmla="*/ 78143 w 76200"/>
                <a:gd name="connsiteY3" fmla="*/ 13287 h 47625"/>
                <a:gd name="connsiteX4" fmla="*/ 77000 w 76200"/>
                <a:gd name="connsiteY4" fmla="*/ 13811 h 47625"/>
                <a:gd name="connsiteX5" fmla="*/ 76419 w 76200"/>
                <a:gd name="connsiteY5" fmla="*/ 14745 h 47625"/>
                <a:gd name="connsiteX6" fmla="*/ 76858 w 76200"/>
                <a:gd name="connsiteY6" fmla="*/ 18402 h 47625"/>
                <a:gd name="connsiteX7" fmla="*/ 76172 w 76200"/>
                <a:gd name="connsiteY7" fmla="*/ 19031 h 47625"/>
                <a:gd name="connsiteX8" fmla="*/ 72933 w 76200"/>
                <a:gd name="connsiteY8" fmla="*/ 18669 h 47625"/>
                <a:gd name="connsiteX9" fmla="*/ 71866 w 76200"/>
                <a:gd name="connsiteY9" fmla="*/ 19088 h 47625"/>
                <a:gd name="connsiteX10" fmla="*/ 70104 w 76200"/>
                <a:gd name="connsiteY10" fmla="*/ 21631 h 47625"/>
                <a:gd name="connsiteX11" fmla="*/ 68304 w 76200"/>
                <a:gd name="connsiteY11" fmla="*/ 22708 h 47625"/>
                <a:gd name="connsiteX12" fmla="*/ 66018 w 76200"/>
                <a:gd name="connsiteY12" fmla="*/ 23469 h 47625"/>
                <a:gd name="connsiteX13" fmla="*/ 64322 w 76200"/>
                <a:gd name="connsiteY13" fmla="*/ 24384 h 47625"/>
                <a:gd name="connsiteX14" fmla="*/ 62179 w 76200"/>
                <a:gd name="connsiteY14" fmla="*/ 25184 h 47625"/>
                <a:gd name="connsiteX15" fmla="*/ 60360 w 76200"/>
                <a:gd name="connsiteY15" fmla="*/ 25670 h 47625"/>
                <a:gd name="connsiteX16" fmla="*/ 59636 w 76200"/>
                <a:gd name="connsiteY16" fmla="*/ 26775 h 47625"/>
                <a:gd name="connsiteX17" fmla="*/ 59198 w 76200"/>
                <a:gd name="connsiteY17" fmla="*/ 28004 h 47625"/>
                <a:gd name="connsiteX18" fmla="*/ 59312 w 76200"/>
                <a:gd name="connsiteY18" fmla="*/ 29185 h 47625"/>
                <a:gd name="connsiteX19" fmla="*/ 61170 w 76200"/>
                <a:gd name="connsiteY19" fmla="*/ 31518 h 47625"/>
                <a:gd name="connsiteX20" fmla="*/ 61417 w 76200"/>
                <a:gd name="connsiteY20" fmla="*/ 34004 h 47625"/>
                <a:gd name="connsiteX21" fmla="*/ 61217 w 76200"/>
                <a:gd name="connsiteY21" fmla="*/ 37043 h 47625"/>
                <a:gd name="connsiteX22" fmla="*/ 60789 w 76200"/>
                <a:gd name="connsiteY22" fmla="*/ 38662 h 47625"/>
                <a:gd name="connsiteX23" fmla="*/ 60055 w 76200"/>
                <a:gd name="connsiteY23" fmla="*/ 39738 h 47625"/>
                <a:gd name="connsiteX24" fmla="*/ 55493 w 76200"/>
                <a:gd name="connsiteY24" fmla="*/ 41129 h 47625"/>
                <a:gd name="connsiteX25" fmla="*/ 50759 w 76200"/>
                <a:gd name="connsiteY25" fmla="*/ 43615 h 47625"/>
                <a:gd name="connsiteX26" fmla="*/ 50654 w 76200"/>
                <a:gd name="connsiteY26" fmla="*/ 44187 h 47625"/>
                <a:gd name="connsiteX27" fmla="*/ 52816 w 76200"/>
                <a:gd name="connsiteY27" fmla="*/ 46387 h 47625"/>
                <a:gd name="connsiteX28" fmla="*/ 52902 w 76200"/>
                <a:gd name="connsiteY28" fmla="*/ 46939 h 47625"/>
                <a:gd name="connsiteX29" fmla="*/ 51111 w 76200"/>
                <a:gd name="connsiteY29" fmla="*/ 48187 h 47625"/>
                <a:gd name="connsiteX30" fmla="*/ 50940 w 76200"/>
                <a:gd name="connsiteY30" fmla="*/ 49444 h 47625"/>
                <a:gd name="connsiteX31" fmla="*/ 51140 w 76200"/>
                <a:gd name="connsiteY31" fmla="*/ 50892 h 47625"/>
                <a:gd name="connsiteX32" fmla="*/ 52092 w 76200"/>
                <a:gd name="connsiteY32" fmla="*/ 52388 h 47625"/>
                <a:gd name="connsiteX33" fmla="*/ 52435 w 76200"/>
                <a:gd name="connsiteY33" fmla="*/ 53730 h 47625"/>
                <a:gd name="connsiteX34" fmla="*/ 49835 w 76200"/>
                <a:gd name="connsiteY34" fmla="*/ 54702 h 47625"/>
                <a:gd name="connsiteX35" fmla="*/ 46311 w 76200"/>
                <a:gd name="connsiteY35" fmla="*/ 54340 h 47625"/>
                <a:gd name="connsiteX36" fmla="*/ 42139 w 76200"/>
                <a:gd name="connsiteY36" fmla="*/ 52483 h 47625"/>
                <a:gd name="connsiteX37" fmla="*/ 40681 w 76200"/>
                <a:gd name="connsiteY37" fmla="*/ 52749 h 47625"/>
                <a:gd name="connsiteX38" fmla="*/ 39271 w 76200"/>
                <a:gd name="connsiteY38" fmla="*/ 53721 h 47625"/>
                <a:gd name="connsiteX39" fmla="*/ 37824 w 76200"/>
                <a:gd name="connsiteY39" fmla="*/ 53302 h 47625"/>
                <a:gd name="connsiteX40" fmla="*/ 36233 w 76200"/>
                <a:gd name="connsiteY40" fmla="*/ 52149 h 47625"/>
                <a:gd name="connsiteX41" fmla="*/ 33985 w 76200"/>
                <a:gd name="connsiteY41" fmla="*/ 49759 h 47625"/>
                <a:gd name="connsiteX42" fmla="*/ 32890 w 76200"/>
                <a:gd name="connsiteY42" fmla="*/ 48282 h 47625"/>
                <a:gd name="connsiteX43" fmla="*/ 32442 w 76200"/>
                <a:gd name="connsiteY43" fmla="*/ 46720 h 47625"/>
                <a:gd name="connsiteX44" fmla="*/ 31832 w 76200"/>
                <a:gd name="connsiteY44" fmla="*/ 46491 h 47625"/>
                <a:gd name="connsiteX45" fmla="*/ 30899 w 76200"/>
                <a:gd name="connsiteY45" fmla="*/ 46949 h 47625"/>
                <a:gd name="connsiteX46" fmla="*/ 30128 w 76200"/>
                <a:gd name="connsiteY46" fmla="*/ 48854 h 47625"/>
                <a:gd name="connsiteX47" fmla="*/ 28051 w 76200"/>
                <a:gd name="connsiteY47" fmla="*/ 52254 h 47625"/>
                <a:gd name="connsiteX48" fmla="*/ 26508 w 76200"/>
                <a:gd name="connsiteY48" fmla="*/ 53178 h 47625"/>
                <a:gd name="connsiteX49" fmla="*/ 24193 w 76200"/>
                <a:gd name="connsiteY49" fmla="*/ 52978 h 47625"/>
                <a:gd name="connsiteX50" fmla="*/ 20936 w 76200"/>
                <a:gd name="connsiteY50" fmla="*/ 53035 h 47625"/>
                <a:gd name="connsiteX51" fmla="*/ 18907 w 76200"/>
                <a:gd name="connsiteY51" fmla="*/ 53321 h 47625"/>
                <a:gd name="connsiteX52" fmla="*/ 16430 w 76200"/>
                <a:gd name="connsiteY52" fmla="*/ 52121 h 47625"/>
                <a:gd name="connsiteX53" fmla="*/ 15830 w 76200"/>
                <a:gd name="connsiteY53" fmla="*/ 52349 h 47625"/>
                <a:gd name="connsiteX54" fmla="*/ 15830 w 76200"/>
                <a:gd name="connsiteY54" fmla="*/ 53140 h 47625"/>
                <a:gd name="connsiteX55" fmla="*/ 14907 w 76200"/>
                <a:gd name="connsiteY55" fmla="*/ 54378 h 47625"/>
                <a:gd name="connsiteX56" fmla="*/ 13383 w 76200"/>
                <a:gd name="connsiteY56" fmla="*/ 55197 h 47625"/>
                <a:gd name="connsiteX57" fmla="*/ 6344 w 76200"/>
                <a:gd name="connsiteY57" fmla="*/ 53359 h 47625"/>
                <a:gd name="connsiteX58" fmla="*/ 5344 w 76200"/>
                <a:gd name="connsiteY58" fmla="*/ 51835 h 47625"/>
                <a:gd name="connsiteX59" fmla="*/ 6934 w 76200"/>
                <a:gd name="connsiteY59" fmla="*/ 51111 h 47625"/>
                <a:gd name="connsiteX60" fmla="*/ 9134 w 76200"/>
                <a:gd name="connsiteY60" fmla="*/ 49139 h 47625"/>
                <a:gd name="connsiteX61" fmla="*/ 10630 w 76200"/>
                <a:gd name="connsiteY61" fmla="*/ 49359 h 47625"/>
                <a:gd name="connsiteX62" fmla="*/ 12478 w 76200"/>
                <a:gd name="connsiteY62" fmla="*/ 48939 h 47625"/>
                <a:gd name="connsiteX63" fmla="*/ 13278 w 76200"/>
                <a:gd name="connsiteY63" fmla="*/ 48101 h 47625"/>
                <a:gd name="connsiteX64" fmla="*/ 12116 w 76200"/>
                <a:gd name="connsiteY64" fmla="*/ 45606 h 47625"/>
                <a:gd name="connsiteX65" fmla="*/ 9182 w 76200"/>
                <a:gd name="connsiteY65" fmla="*/ 42519 h 47625"/>
                <a:gd name="connsiteX66" fmla="*/ 7630 w 76200"/>
                <a:gd name="connsiteY66" fmla="*/ 41348 h 47625"/>
                <a:gd name="connsiteX67" fmla="*/ 5486 w 76200"/>
                <a:gd name="connsiteY67" fmla="*/ 40567 h 47625"/>
                <a:gd name="connsiteX68" fmla="*/ 5125 w 76200"/>
                <a:gd name="connsiteY68" fmla="*/ 39738 h 47625"/>
                <a:gd name="connsiteX69" fmla="*/ 6305 w 76200"/>
                <a:gd name="connsiteY69" fmla="*/ 34852 h 47625"/>
                <a:gd name="connsiteX70" fmla="*/ 5944 w 76200"/>
                <a:gd name="connsiteY70" fmla="*/ 34157 h 47625"/>
                <a:gd name="connsiteX71" fmla="*/ 3505 w 76200"/>
                <a:gd name="connsiteY71" fmla="*/ 34385 h 47625"/>
                <a:gd name="connsiteX72" fmla="*/ 2934 w 76200"/>
                <a:gd name="connsiteY72" fmla="*/ 33880 h 47625"/>
                <a:gd name="connsiteX73" fmla="*/ 2734 w 76200"/>
                <a:gd name="connsiteY73" fmla="*/ 33033 h 47625"/>
                <a:gd name="connsiteX74" fmla="*/ 2896 w 76200"/>
                <a:gd name="connsiteY74" fmla="*/ 31871 h 47625"/>
                <a:gd name="connsiteX75" fmla="*/ 4543 w 76200"/>
                <a:gd name="connsiteY75" fmla="*/ 29956 h 47625"/>
                <a:gd name="connsiteX76" fmla="*/ 6372 w 76200"/>
                <a:gd name="connsiteY76" fmla="*/ 28270 h 47625"/>
                <a:gd name="connsiteX77" fmla="*/ 6868 w 76200"/>
                <a:gd name="connsiteY77" fmla="*/ 27327 h 47625"/>
                <a:gd name="connsiteX78" fmla="*/ 6801 w 76200"/>
                <a:gd name="connsiteY78" fmla="*/ 26575 h 47625"/>
                <a:gd name="connsiteX79" fmla="*/ 4448 w 76200"/>
                <a:gd name="connsiteY79" fmla="*/ 25832 h 47625"/>
                <a:gd name="connsiteX80" fmla="*/ 3039 w 76200"/>
                <a:gd name="connsiteY80" fmla="*/ 25060 h 47625"/>
                <a:gd name="connsiteX81" fmla="*/ 1914 w 76200"/>
                <a:gd name="connsiteY81" fmla="*/ 24794 h 47625"/>
                <a:gd name="connsiteX82" fmla="*/ 1143 w 76200"/>
                <a:gd name="connsiteY82" fmla="*/ 25222 h 47625"/>
                <a:gd name="connsiteX83" fmla="*/ 581 w 76200"/>
                <a:gd name="connsiteY83" fmla="*/ 24736 h 47625"/>
                <a:gd name="connsiteX84" fmla="*/ 0 w 76200"/>
                <a:gd name="connsiteY84" fmla="*/ 23327 h 47625"/>
                <a:gd name="connsiteX85" fmla="*/ 571 w 76200"/>
                <a:gd name="connsiteY85" fmla="*/ 21164 h 47625"/>
                <a:gd name="connsiteX86" fmla="*/ 2686 w 76200"/>
                <a:gd name="connsiteY86" fmla="*/ 19174 h 47625"/>
                <a:gd name="connsiteX87" fmla="*/ 4953 w 76200"/>
                <a:gd name="connsiteY87" fmla="*/ 17402 h 47625"/>
                <a:gd name="connsiteX88" fmla="*/ 6925 w 76200"/>
                <a:gd name="connsiteY88" fmla="*/ 16107 h 47625"/>
                <a:gd name="connsiteX89" fmla="*/ 8058 w 76200"/>
                <a:gd name="connsiteY89" fmla="*/ 15554 h 47625"/>
                <a:gd name="connsiteX90" fmla="*/ 8601 w 76200"/>
                <a:gd name="connsiteY90" fmla="*/ 13325 h 47625"/>
                <a:gd name="connsiteX91" fmla="*/ 9782 w 76200"/>
                <a:gd name="connsiteY91" fmla="*/ 13563 h 47625"/>
                <a:gd name="connsiteX92" fmla="*/ 12116 w 76200"/>
                <a:gd name="connsiteY92" fmla="*/ 13678 h 47625"/>
                <a:gd name="connsiteX93" fmla="*/ 14726 w 76200"/>
                <a:gd name="connsiteY93" fmla="*/ 14183 h 47625"/>
                <a:gd name="connsiteX94" fmla="*/ 17145 w 76200"/>
                <a:gd name="connsiteY94" fmla="*/ 14811 h 47625"/>
                <a:gd name="connsiteX95" fmla="*/ 19288 w 76200"/>
                <a:gd name="connsiteY95" fmla="*/ 15592 h 47625"/>
                <a:gd name="connsiteX96" fmla="*/ 23765 w 76200"/>
                <a:gd name="connsiteY96" fmla="*/ 16411 h 47625"/>
                <a:gd name="connsiteX97" fmla="*/ 27851 w 76200"/>
                <a:gd name="connsiteY97" fmla="*/ 16907 h 47625"/>
                <a:gd name="connsiteX98" fmla="*/ 29080 w 76200"/>
                <a:gd name="connsiteY98" fmla="*/ 17364 h 47625"/>
                <a:gd name="connsiteX99" fmla="*/ 30080 w 76200"/>
                <a:gd name="connsiteY99" fmla="*/ 17326 h 47625"/>
                <a:gd name="connsiteX100" fmla="*/ 31328 w 76200"/>
                <a:gd name="connsiteY100" fmla="*/ 17993 h 47625"/>
                <a:gd name="connsiteX101" fmla="*/ 32052 w 76200"/>
                <a:gd name="connsiteY101" fmla="*/ 17478 h 47625"/>
                <a:gd name="connsiteX102" fmla="*/ 32585 w 76200"/>
                <a:gd name="connsiteY102" fmla="*/ 16593 h 47625"/>
                <a:gd name="connsiteX103" fmla="*/ 34804 w 76200"/>
                <a:gd name="connsiteY103" fmla="*/ 15526 h 47625"/>
                <a:gd name="connsiteX104" fmla="*/ 36852 w 76200"/>
                <a:gd name="connsiteY104" fmla="*/ 14144 h 47625"/>
                <a:gd name="connsiteX105" fmla="*/ 38291 w 76200"/>
                <a:gd name="connsiteY105" fmla="*/ 12392 h 47625"/>
                <a:gd name="connsiteX106" fmla="*/ 39100 w 76200"/>
                <a:gd name="connsiteY106" fmla="*/ 11001 h 47625"/>
                <a:gd name="connsiteX107" fmla="*/ 40510 w 76200"/>
                <a:gd name="connsiteY107" fmla="*/ 10011 h 47625"/>
                <a:gd name="connsiteX108" fmla="*/ 42006 w 76200"/>
                <a:gd name="connsiteY108" fmla="*/ 9725 h 47625"/>
                <a:gd name="connsiteX109" fmla="*/ 43377 w 76200"/>
                <a:gd name="connsiteY109" fmla="*/ 9230 h 47625"/>
                <a:gd name="connsiteX110" fmla="*/ 49159 w 76200"/>
                <a:gd name="connsiteY110" fmla="*/ 8572 h 47625"/>
                <a:gd name="connsiteX111" fmla="*/ 55102 w 76200"/>
                <a:gd name="connsiteY111" fmla="*/ 9096 h 47625"/>
                <a:gd name="connsiteX112" fmla="*/ 57931 w 76200"/>
                <a:gd name="connsiteY112" fmla="*/ 8115 h 47625"/>
                <a:gd name="connsiteX113" fmla="*/ 60265 w 76200"/>
                <a:gd name="connsiteY113" fmla="*/ 6420 h 47625"/>
                <a:gd name="connsiteX114" fmla="*/ 63684 w 76200"/>
                <a:gd name="connsiteY114" fmla="*/ 5944 h 47625"/>
                <a:gd name="connsiteX115" fmla="*/ 63855 w 76200"/>
                <a:gd name="connsiteY115" fmla="*/ 5915 h 47625"/>
                <a:gd name="connsiteX116" fmla="*/ 68952 w 76200"/>
                <a:gd name="connsiteY116" fmla="*/ 7230 h 47625"/>
                <a:gd name="connsiteX117" fmla="*/ 69342 w 76200"/>
                <a:gd name="connsiteY117" fmla="*/ 6467 h 47625"/>
                <a:gd name="connsiteX118" fmla="*/ 69561 w 76200"/>
                <a:gd name="connsiteY118" fmla="*/ 6125 h 47625"/>
                <a:gd name="connsiteX119" fmla="*/ 69466 w 76200"/>
                <a:gd name="connsiteY119" fmla="*/ 2419 h 47625"/>
                <a:gd name="connsiteX120" fmla="*/ 71085 w 76200"/>
                <a:gd name="connsiteY120" fmla="*/ 724 h 47625"/>
                <a:gd name="connsiteX121" fmla="*/ 72571 w 76200"/>
                <a:gd name="connsiteY121" fmla="*/ 0 h 47625"/>
                <a:gd name="connsiteX122" fmla="*/ 77667 w 76200"/>
                <a:gd name="connsiteY122" fmla="*/ 238 h 47625"/>
                <a:gd name="connsiteX123" fmla="*/ 78334 w 76200"/>
                <a:gd name="connsiteY123" fmla="*/ 1381 h 47625"/>
                <a:gd name="connsiteX124" fmla="*/ 78600 w 76200"/>
                <a:gd name="connsiteY124" fmla="*/ 3153 h 47625"/>
                <a:gd name="connsiteX125" fmla="*/ 79057 w 76200"/>
                <a:gd name="connsiteY125" fmla="*/ 5524 h 47625"/>
                <a:gd name="connsiteX126" fmla="*/ 79905 w 76200"/>
                <a:gd name="connsiteY126" fmla="*/ 6172 h 47625"/>
                <a:gd name="connsiteX127" fmla="*/ 80372 w 76200"/>
                <a:gd name="connsiteY127" fmla="*/ 7106 h 47625"/>
                <a:gd name="connsiteX128" fmla="*/ 80276 w 76200"/>
                <a:gd name="connsiteY128" fmla="*/ 8744 h 47625"/>
                <a:gd name="connsiteX129" fmla="*/ 81277 w 76200"/>
                <a:gd name="connsiteY129" fmla="*/ 9963 h 47625"/>
                <a:gd name="connsiteX130" fmla="*/ 83601 w 76200"/>
                <a:gd name="connsiteY130" fmla="*/ 1325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76200" h="47625">
                  <a:moveTo>
                    <a:pt x="83887" y="14116"/>
                  </a:moveTo>
                  <a:lnTo>
                    <a:pt x="81525" y="13173"/>
                  </a:lnTo>
                  <a:lnTo>
                    <a:pt x="78677" y="12773"/>
                  </a:lnTo>
                  <a:lnTo>
                    <a:pt x="78143" y="13287"/>
                  </a:lnTo>
                  <a:lnTo>
                    <a:pt x="77000" y="13811"/>
                  </a:lnTo>
                  <a:lnTo>
                    <a:pt x="76419" y="14745"/>
                  </a:lnTo>
                  <a:lnTo>
                    <a:pt x="76858" y="18402"/>
                  </a:lnTo>
                  <a:lnTo>
                    <a:pt x="76172" y="19031"/>
                  </a:lnTo>
                  <a:lnTo>
                    <a:pt x="72933" y="18669"/>
                  </a:lnTo>
                  <a:lnTo>
                    <a:pt x="71866" y="19088"/>
                  </a:lnTo>
                  <a:lnTo>
                    <a:pt x="70104" y="21631"/>
                  </a:lnTo>
                  <a:lnTo>
                    <a:pt x="68304" y="22708"/>
                  </a:lnTo>
                  <a:lnTo>
                    <a:pt x="66018" y="23469"/>
                  </a:lnTo>
                  <a:lnTo>
                    <a:pt x="64322" y="24384"/>
                  </a:lnTo>
                  <a:lnTo>
                    <a:pt x="62179" y="25184"/>
                  </a:lnTo>
                  <a:lnTo>
                    <a:pt x="60360" y="25670"/>
                  </a:lnTo>
                  <a:lnTo>
                    <a:pt x="59636" y="26775"/>
                  </a:lnTo>
                  <a:lnTo>
                    <a:pt x="59198" y="28004"/>
                  </a:lnTo>
                  <a:lnTo>
                    <a:pt x="59312" y="29185"/>
                  </a:lnTo>
                  <a:lnTo>
                    <a:pt x="61170" y="31518"/>
                  </a:lnTo>
                  <a:lnTo>
                    <a:pt x="61417" y="34004"/>
                  </a:lnTo>
                  <a:lnTo>
                    <a:pt x="61217" y="37043"/>
                  </a:lnTo>
                  <a:lnTo>
                    <a:pt x="60789" y="38662"/>
                  </a:lnTo>
                  <a:lnTo>
                    <a:pt x="60055" y="39738"/>
                  </a:lnTo>
                  <a:lnTo>
                    <a:pt x="55493" y="41129"/>
                  </a:lnTo>
                  <a:lnTo>
                    <a:pt x="50759" y="43615"/>
                  </a:lnTo>
                  <a:lnTo>
                    <a:pt x="50654" y="44187"/>
                  </a:lnTo>
                  <a:lnTo>
                    <a:pt x="52816" y="46387"/>
                  </a:lnTo>
                  <a:lnTo>
                    <a:pt x="52902" y="46939"/>
                  </a:lnTo>
                  <a:lnTo>
                    <a:pt x="51111" y="48187"/>
                  </a:lnTo>
                  <a:lnTo>
                    <a:pt x="50940" y="49444"/>
                  </a:lnTo>
                  <a:lnTo>
                    <a:pt x="51140" y="50892"/>
                  </a:lnTo>
                  <a:lnTo>
                    <a:pt x="52092" y="52388"/>
                  </a:lnTo>
                  <a:lnTo>
                    <a:pt x="52435" y="53730"/>
                  </a:lnTo>
                  <a:lnTo>
                    <a:pt x="49835" y="54702"/>
                  </a:lnTo>
                  <a:lnTo>
                    <a:pt x="46311" y="54340"/>
                  </a:lnTo>
                  <a:lnTo>
                    <a:pt x="42139" y="52483"/>
                  </a:lnTo>
                  <a:lnTo>
                    <a:pt x="40681" y="52749"/>
                  </a:lnTo>
                  <a:lnTo>
                    <a:pt x="39271" y="53721"/>
                  </a:lnTo>
                  <a:lnTo>
                    <a:pt x="37824" y="53302"/>
                  </a:lnTo>
                  <a:lnTo>
                    <a:pt x="36233" y="52149"/>
                  </a:lnTo>
                  <a:lnTo>
                    <a:pt x="33985" y="49759"/>
                  </a:lnTo>
                  <a:lnTo>
                    <a:pt x="32890" y="48282"/>
                  </a:lnTo>
                  <a:lnTo>
                    <a:pt x="32442" y="46720"/>
                  </a:lnTo>
                  <a:lnTo>
                    <a:pt x="31832" y="46491"/>
                  </a:lnTo>
                  <a:lnTo>
                    <a:pt x="30899" y="46949"/>
                  </a:lnTo>
                  <a:lnTo>
                    <a:pt x="30128" y="48854"/>
                  </a:lnTo>
                  <a:lnTo>
                    <a:pt x="28051" y="52254"/>
                  </a:lnTo>
                  <a:lnTo>
                    <a:pt x="26508" y="53178"/>
                  </a:lnTo>
                  <a:lnTo>
                    <a:pt x="24193" y="52978"/>
                  </a:lnTo>
                  <a:lnTo>
                    <a:pt x="20936" y="53035"/>
                  </a:lnTo>
                  <a:lnTo>
                    <a:pt x="18907" y="53321"/>
                  </a:lnTo>
                  <a:lnTo>
                    <a:pt x="16430" y="52121"/>
                  </a:lnTo>
                  <a:lnTo>
                    <a:pt x="15830" y="52349"/>
                  </a:lnTo>
                  <a:lnTo>
                    <a:pt x="15830" y="53140"/>
                  </a:lnTo>
                  <a:lnTo>
                    <a:pt x="14907" y="54378"/>
                  </a:lnTo>
                  <a:lnTo>
                    <a:pt x="13383" y="55197"/>
                  </a:lnTo>
                  <a:lnTo>
                    <a:pt x="6344" y="53359"/>
                  </a:lnTo>
                  <a:lnTo>
                    <a:pt x="5344" y="51835"/>
                  </a:lnTo>
                  <a:lnTo>
                    <a:pt x="6934" y="51111"/>
                  </a:lnTo>
                  <a:lnTo>
                    <a:pt x="9134" y="49139"/>
                  </a:lnTo>
                  <a:lnTo>
                    <a:pt x="10630" y="49359"/>
                  </a:lnTo>
                  <a:lnTo>
                    <a:pt x="12478" y="48939"/>
                  </a:lnTo>
                  <a:lnTo>
                    <a:pt x="13278" y="48101"/>
                  </a:lnTo>
                  <a:lnTo>
                    <a:pt x="12116" y="45606"/>
                  </a:lnTo>
                  <a:lnTo>
                    <a:pt x="9182" y="42519"/>
                  </a:lnTo>
                  <a:lnTo>
                    <a:pt x="7630" y="41348"/>
                  </a:lnTo>
                  <a:lnTo>
                    <a:pt x="5486" y="40567"/>
                  </a:lnTo>
                  <a:lnTo>
                    <a:pt x="5125" y="39738"/>
                  </a:lnTo>
                  <a:lnTo>
                    <a:pt x="6305" y="34852"/>
                  </a:lnTo>
                  <a:lnTo>
                    <a:pt x="5944" y="34157"/>
                  </a:lnTo>
                  <a:lnTo>
                    <a:pt x="3505" y="34385"/>
                  </a:lnTo>
                  <a:lnTo>
                    <a:pt x="2934" y="33880"/>
                  </a:lnTo>
                  <a:lnTo>
                    <a:pt x="2734" y="33033"/>
                  </a:lnTo>
                  <a:lnTo>
                    <a:pt x="2896" y="31871"/>
                  </a:lnTo>
                  <a:lnTo>
                    <a:pt x="4543" y="29956"/>
                  </a:lnTo>
                  <a:lnTo>
                    <a:pt x="6372" y="28270"/>
                  </a:lnTo>
                  <a:lnTo>
                    <a:pt x="6868" y="27327"/>
                  </a:lnTo>
                  <a:lnTo>
                    <a:pt x="6801" y="26575"/>
                  </a:lnTo>
                  <a:lnTo>
                    <a:pt x="4448" y="25832"/>
                  </a:lnTo>
                  <a:lnTo>
                    <a:pt x="3039" y="25060"/>
                  </a:lnTo>
                  <a:lnTo>
                    <a:pt x="1914" y="24794"/>
                  </a:lnTo>
                  <a:lnTo>
                    <a:pt x="1143" y="25222"/>
                  </a:lnTo>
                  <a:lnTo>
                    <a:pt x="581" y="24736"/>
                  </a:lnTo>
                  <a:lnTo>
                    <a:pt x="0" y="23327"/>
                  </a:lnTo>
                  <a:lnTo>
                    <a:pt x="571" y="21164"/>
                  </a:lnTo>
                  <a:lnTo>
                    <a:pt x="2686" y="19174"/>
                  </a:lnTo>
                  <a:lnTo>
                    <a:pt x="4953" y="17402"/>
                  </a:lnTo>
                  <a:lnTo>
                    <a:pt x="6925" y="16107"/>
                  </a:lnTo>
                  <a:lnTo>
                    <a:pt x="8058" y="15554"/>
                  </a:lnTo>
                  <a:lnTo>
                    <a:pt x="8601" y="13325"/>
                  </a:lnTo>
                  <a:lnTo>
                    <a:pt x="9782" y="13563"/>
                  </a:lnTo>
                  <a:lnTo>
                    <a:pt x="12116" y="13678"/>
                  </a:lnTo>
                  <a:lnTo>
                    <a:pt x="14726" y="14183"/>
                  </a:lnTo>
                  <a:lnTo>
                    <a:pt x="17145" y="14811"/>
                  </a:lnTo>
                  <a:lnTo>
                    <a:pt x="19288" y="15592"/>
                  </a:lnTo>
                  <a:lnTo>
                    <a:pt x="23765" y="16411"/>
                  </a:lnTo>
                  <a:lnTo>
                    <a:pt x="27851" y="16907"/>
                  </a:lnTo>
                  <a:lnTo>
                    <a:pt x="29080" y="17364"/>
                  </a:lnTo>
                  <a:lnTo>
                    <a:pt x="30080" y="17326"/>
                  </a:lnTo>
                  <a:lnTo>
                    <a:pt x="31328" y="17993"/>
                  </a:lnTo>
                  <a:lnTo>
                    <a:pt x="32052" y="17478"/>
                  </a:lnTo>
                  <a:lnTo>
                    <a:pt x="32585" y="16593"/>
                  </a:lnTo>
                  <a:lnTo>
                    <a:pt x="34804" y="15526"/>
                  </a:lnTo>
                  <a:lnTo>
                    <a:pt x="36852" y="14144"/>
                  </a:lnTo>
                  <a:lnTo>
                    <a:pt x="38291" y="12392"/>
                  </a:lnTo>
                  <a:lnTo>
                    <a:pt x="39100" y="11001"/>
                  </a:lnTo>
                  <a:lnTo>
                    <a:pt x="40510" y="10011"/>
                  </a:lnTo>
                  <a:lnTo>
                    <a:pt x="42006" y="9725"/>
                  </a:lnTo>
                  <a:lnTo>
                    <a:pt x="43377" y="9230"/>
                  </a:lnTo>
                  <a:lnTo>
                    <a:pt x="49159" y="8572"/>
                  </a:lnTo>
                  <a:lnTo>
                    <a:pt x="55102" y="9096"/>
                  </a:lnTo>
                  <a:lnTo>
                    <a:pt x="57931" y="8115"/>
                  </a:lnTo>
                  <a:lnTo>
                    <a:pt x="60265" y="6420"/>
                  </a:lnTo>
                  <a:lnTo>
                    <a:pt x="63684" y="5944"/>
                  </a:lnTo>
                  <a:lnTo>
                    <a:pt x="63855" y="5915"/>
                  </a:lnTo>
                  <a:lnTo>
                    <a:pt x="68952" y="7230"/>
                  </a:lnTo>
                  <a:lnTo>
                    <a:pt x="69342" y="6467"/>
                  </a:lnTo>
                  <a:lnTo>
                    <a:pt x="69561" y="6125"/>
                  </a:lnTo>
                  <a:lnTo>
                    <a:pt x="69466" y="2419"/>
                  </a:lnTo>
                  <a:lnTo>
                    <a:pt x="71085" y="724"/>
                  </a:lnTo>
                  <a:lnTo>
                    <a:pt x="72571" y="0"/>
                  </a:lnTo>
                  <a:lnTo>
                    <a:pt x="77667" y="238"/>
                  </a:lnTo>
                  <a:lnTo>
                    <a:pt x="78334" y="1381"/>
                  </a:lnTo>
                  <a:lnTo>
                    <a:pt x="78600" y="3153"/>
                  </a:lnTo>
                  <a:lnTo>
                    <a:pt x="79057" y="5524"/>
                  </a:lnTo>
                  <a:lnTo>
                    <a:pt x="79905" y="6172"/>
                  </a:lnTo>
                  <a:lnTo>
                    <a:pt x="80372" y="7106"/>
                  </a:lnTo>
                  <a:lnTo>
                    <a:pt x="80276" y="8744"/>
                  </a:lnTo>
                  <a:lnTo>
                    <a:pt x="81277" y="9963"/>
                  </a:lnTo>
                  <a:lnTo>
                    <a:pt x="83601" y="13259"/>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58" name="Freeform: Shape 157">
              <a:extLst>
                <a:ext uri="{FF2B5EF4-FFF2-40B4-BE49-F238E27FC236}">
                  <a16:creationId xmlns:a16="http://schemas.microsoft.com/office/drawing/2014/main" id="{25CA4129-8F51-4264-9826-159050C87796}"/>
                </a:ext>
              </a:extLst>
            </p:cNvPr>
            <p:cNvSpPr/>
            <p:nvPr/>
          </p:nvSpPr>
          <p:spPr>
            <a:xfrm>
              <a:off x="7270636" y="2807842"/>
              <a:ext cx="305889" cy="142747"/>
            </a:xfrm>
            <a:custGeom>
              <a:avLst/>
              <a:gdLst>
                <a:gd name="connsiteX0" fmla="*/ 151733 w 142875"/>
                <a:gd name="connsiteY0" fmla="*/ 21479 h 66675"/>
                <a:gd name="connsiteX1" fmla="*/ 151343 w 142875"/>
                <a:gd name="connsiteY1" fmla="*/ 23155 h 66675"/>
                <a:gd name="connsiteX2" fmla="*/ 150247 w 142875"/>
                <a:gd name="connsiteY2" fmla="*/ 25108 h 66675"/>
                <a:gd name="connsiteX3" fmla="*/ 148886 w 142875"/>
                <a:gd name="connsiteY3" fmla="*/ 27127 h 66675"/>
                <a:gd name="connsiteX4" fmla="*/ 147742 w 142875"/>
                <a:gd name="connsiteY4" fmla="*/ 29566 h 66675"/>
                <a:gd name="connsiteX5" fmla="*/ 146218 w 142875"/>
                <a:gd name="connsiteY5" fmla="*/ 34757 h 66675"/>
                <a:gd name="connsiteX6" fmla="*/ 145228 w 142875"/>
                <a:gd name="connsiteY6" fmla="*/ 37157 h 66675"/>
                <a:gd name="connsiteX7" fmla="*/ 141151 w 142875"/>
                <a:gd name="connsiteY7" fmla="*/ 41881 h 66675"/>
                <a:gd name="connsiteX8" fmla="*/ 140865 w 142875"/>
                <a:gd name="connsiteY8" fmla="*/ 48444 h 66675"/>
                <a:gd name="connsiteX9" fmla="*/ 140313 w 142875"/>
                <a:gd name="connsiteY9" fmla="*/ 48921 h 66675"/>
                <a:gd name="connsiteX10" fmla="*/ 131102 w 142875"/>
                <a:gd name="connsiteY10" fmla="*/ 51140 h 66675"/>
                <a:gd name="connsiteX11" fmla="*/ 129893 w 142875"/>
                <a:gd name="connsiteY11" fmla="*/ 50806 h 66675"/>
                <a:gd name="connsiteX12" fmla="*/ 128635 w 142875"/>
                <a:gd name="connsiteY12" fmla="*/ 49530 h 66675"/>
                <a:gd name="connsiteX13" fmla="*/ 127940 w 142875"/>
                <a:gd name="connsiteY13" fmla="*/ 48597 h 66675"/>
                <a:gd name="connsiteX14" fmla="*/ 127511 w 142875"/>
                <a:gd name="connsiteY14" fmla="*/ 47920 h 66675"/>
                <a:gd name="connsiteX15" fmla="*/ 126711 w 142875"/>
                <a:gd name="connsiteY15" fmla="*/ 46101 h 66675"/>
                <a:gd name="connsiteX16" fmla="*/ 125654 w 142875"/>
                <a:gd name="connsiteY16" fmla="*/ 44815 h 66675"/>
                <a:gd name="connsiteX17" fmla="*/ 124092 w 142875"/>
                <a:gd name="connsiteY17" fmla="*/ 43758 h 66675"/>
                <a:gd name="connsiteX18" fmla="*/ 122663 w 142875"/>
                <a:gd name="connsiteY18" fmla="*/ 42539 h 66675"/>
                <a:gd name="connsiteX19" fmla="*/ 120825 w 142875"/>
                <a:gd name="connsiteY19" fmla="*/ 42491 h 66675"/>
                <a:gd name="connsiteX20" fmla="*/ 115853 w 142875"/>
                <a:gd name="connsiteY20" fmla="*/ 44215 h 66675"/>
                <a:gd name="connsiteX21" fmla="*/ 112405 w 142875"/>
                <a:gd name="connsiteY21" fmla="*/ 44406 h 66675"/>
                <a:gd name="connsiteX22" fmla="*/ 110100 w 142875"/>
                <a:gd name="connsiteY22" fmla="*/ 43853 h 66675"/>
                <a:gd name="connsiteX23" fmla="*/ 107032 w 142875"/>
                <a:gd name="connsiteY23" fmla="*/ 42806 h 66675"/>
                <a:gd name="connsiteX24" fmla="*/ 101060 w 142875"/>
                <a:gd name="connsiteY24" fmla="*/ 42644 h 66675"/>
                <a:gd name="connsiteX25" fmla="*/ 96974 w 142875"/>
                <a:gd name="connsiteY25" fmla="*/ 43558 h 66675"/>
                <a:gd name="connsiteX26" fmla="*/ 96564 w 142875"/>
                <a:gd name="connsiteY26" fmla="*/ 44844 h 66675"/>
                <a:gd name="connsiteX27" fmla="*/ 92793 w 142875"/>
                <a:gd name="connsiteY27" fmla="*/ 52845 h 66675"/>
                <a:gd name="connsiteX28" fmla="*/ 87306 w 142875"/>
                <a:gd name="connsiteY28" fmla="*/ 55797 h 66675"/>
                <a:gd name="connsiteX29" fmla="*/ 82544 w 142875"/>
                <a:gd name="connsiteY29" fmla="*/ 58807 h 66675"/>
                <a:gd name="connsiteX30" fmla="*/ 81162 w 142875"/>
                <a:gd name="connsiteY30" fmla="*/ 59417 h 66675"/>
                <a:gd name="connsiteX31" fmla="*/ 78791 w 142875"/>
                <a:gd name="connsiteY31" fmla="*/ 58464 h 66675"/>
                <a:gd name="connsiteX32" fmla="*/ 76095 w 142875"/>
                <a:gd name="connsiteY32" fmla="*/ 56683 h 66675"/>
                <a:gd name="connsiteX33" fmla="*/ 73857 w 142875"/>
                <a:gd name="connsiteY33" fmla="*/ 55750 h 66675"/>
                <a:gd name="connsiteX34" fmla="*/ 72219 w 142875"/>
                <a:gd name="connsiteY34" fmla="*/ 56159 h 66675"/>
                <a:gd name="connsiteX35" fmla="*/ 70438 w 142875"/>
                <a:gd name="connsiteY35" fmla="*/ 58188 h 66675"/>
                <a:gd name="connsiteX36" fmla="*/ 69618 w 142875"/>
                <a:gd name="connsiteY36" fmla="*/ 60236 h 66675"/>
                <a:gd name="connsiteX37" fmla="*/ 64227 w 142875"/>
                <a:gd name="connsiteY37" fmla="*/ 61741 h 66675"/>
                <a:gd name="connsiteX38" fmla="*/ 54845 w 142875"/>
                <a:gd name="connsiteY38" fmla="*/ 62627 h 66675"/>
                <a:gd name="connsiteX39" fmla="*/ 51568 w 142875"/>
                <a:gd name="connsiteY39" fmla="*/ 64646 h 66675"/>
                <a:gd name="connsiteX40" fmla="*/ 50454 w 142875"/>
                <a:gd name="connsiteY40" fmla="*/ 67066 h 66675"/>
                <a:gd name="connsiteX41" fmla="*/ 50406 w 142875"/>
                <a:gd name="connsiteY41" fmla="*/ 68923 h 66675"/>
                <a:gd name="connsiteX42" fmla="*/ 51207 w 142875"/>
                <a:gd name="connsiteY42" fmla="*/ 70504 h 66675"/>
                <a:gd name="connsiteX43" fmla="*/ 50206 w 142875"/>
                <a:gd name="connsiteY43" fmla="*/ 72342 h 66675"/>
                <a:gd name="connsiteX44" fmla="*/ 49768 w 142875"/>
                <a:gd name="connsiteY44" fmla="*/ 73114 h 66675"/>
                <a:gd name="connsiteX45" fmla="*/ 43139 w 142875"/>
                <a:gd name="connsiteY45" fmla="*/ 73514 h 66675"/>
                <a:gd name="connsiteX46" fmla="*/ 34300 w 142875"/>
                <a:gd name="connsiteY46" fmla="*/ 74057 h 66675"/>
                <a:gd name="connsiteX47" fmla="*/ 29013 w 142875"/>
                <a:gd name="connsiteY47" fmla="*/ 73914 h 66675"/>
                <a:gd name="connsiteX48" fmla="*/ 24041 w 142875"/>
                <a:gd name="connsiteY48" fmla="*/ 73790 h 66675"/>
                <a:gd name="connsiteX49" fmla="*/ 20660 w 142875"/>
                <a:gd name="connsiteY49" fmla="*/ 72209 h 66675"/>
                <a:gd name="connsiteX50" fmla="*/ 16526 w 142875"/>
                <a:gd name="connsiteY50" fmla="*/ 69123 h 66675"/>
                <a:gd name="connsiteX51" fmla="*/ 12154 w 142875"/>
                <a:gd name="connsiteY51" fmla="*/ 65018 h 66675"/>
                <a:gd name="connsiteX52" fmla="*/ 11735 w 142875"/>
                <a:gd name="connsiteY52" fmla="*/ 64922 h 66675"/>
                <a:gd name="connsiteX53" fmla="*/ 11087 w 142875"/>
                <a:gd name="connsiteY53" fmla="*/ 64484 h 66675"/>
                <a:gd name="connsiteX54" fmla="*/ 8344 w 142875"/>
                <a:gd name="connsiteY54" fmla="*/ 64170 h 66675"/>
                <a:gd name="connsiteX55" fmla="*/ 7611 w 142875"/>
                <a:gd name="connsiteY55" fmla="*/ 64418 h 66675"/>
                <a:gd name="connsiteX56" fmla="*/ 5972 w 142875"/>
                <a:gd name="connsiteY56" fmla="*/ 63075 h 66675"/>
                <a:gd name="connsiteX57" fmla="*/ 5496 w 142875"/>
                <a:gd name="connsiteY57" fmla="*/ 61331 h 66675"/>
                <a:gd name="connsiteX58" fmla="*/ 2943 w 142875"/>
                <a:gd name="connsiteY58" fmla="*/ 56750 h 66675"/>
                <a:gd name="connsiteX59" fmla="*/ 76 w 142875"/>
                <a:gd name="connsiteY59" fmla="*/ 49187 h 66675"/>
                <a:gd name="connsiteX60" fmla="*/ 0 w 142875"/>
                <a:gd name="connsiteY60" fmla="*/ 46997 h 66675"/>
                <a:gd name="connsiteX61" fmla="*/ 1124 w 142875"/>
                <a:gd name="connsiteY61" fmla="*/ 44501 h 66675"/>
                <a:gd name="connsiteX62" fmla="*/ 2162 w 142875"/>
                <a:gd name="connsiteY62" fmla="*/ 42586 h 66675"/>
                <a:gd name="connsiteX63" fmla="*/ 2315 w 142875"/>
                <a:gd name="connsiteY63" fmla="*/ 41072 h 66675"/>
                <a:gd name="connsiteX64" fmla="*/ 2420 w 142875"/>
                <a:gd name="connsiteY64" fmla="*/ 40662 h 66675"/>
                <a:gd name="connsiteX65" fmla="*/ 3286 w 142875"/>
                <a:gd name="connsiteY65" fmla="*/ 37510 h 66675"/>
                <a:gd name="connsiteX66" fmla="*/ 5362 w 142875"/>
                <a:gd name="connsiteY66" fmla="*/ 33319 h 66675"/>
                <a:gd name="connsiteX67" fmla="*/ 7306 w 142875"/>
                <a:gd name="connsiteY67" fmla="*/ 30880 h 66675"/>
                <a:gd name="connsiteX68" fmla="*/ 8706 w 142875"/>
                <a:gd name="connsiteY68" fmla="*/ 30071 h 66675"/>
                <a:gd name="connsiteX69" fmla="*/ 11611 w 142875"/>
                <a:gd name="connsiteY69" fmla="*/ 30804 h 66675"/>
                <a:gd name="connsiteX70" fmla="*/ 16573 w 142875"/>
                <a:gd name="connsiteY70" fmla="*/ 31413 h 66675"/>
                <a:gd name="connsiteX71" fmla="*/ 20393 w 142875"/>
                <a:gd name="connsiteY71" fmla="*/ 30842 h 66675"/>
                <a:gd name="connsiteX72" fmla="*/ 23956 w 142875"/>
                <a:gd name="connsiteY72" fmla="*/ 28966 h 66675"/>
                <a:gd name="connsiteX73" fmla="*/ 25889 w 142875"/>
                <a:gd name="connsiteY73" fmla="*/ 27327 h 66675"/>
                <a:gd name="connsiteX74" fmla="*/ 27537 w 142875"/>
                <a:gd name="connsiteY74" fmla="*/ 25603 h 66675"/>
                <a:gd name="connsiteX75" fmla="*/ 28090 w 142875"/>
                <a:gd name="connsiteY75" fmla="*/ 24479 h 66675"/>
                <a:gd name="connsiteX76" fmla="*/ 28823 w 142875"/>
                <a:gd name="connsiteY76" fmla="*/ 23946 h 66675"/>
                <a:gd name="connsiteX77" fmla="*/ 31766 w 142875"/>
                <a:gd name="connsiteY77" fmla="*/ 22946 h 66675"/>
                <a:gd name="connsiteX78" fmla="*/ 32709 w 142875"/>
                <a:gd name="connsiteY78" fmla="*/ 21784 h 66675"/>
                <a:gd name="connsiteX79" fmla="*/ 33090 w 142875"/>
                <a:gd name="connsiteY79" fmla="*/ 19574 h 66675"/>
                <a:gd name="connsiteX80" fmla="*/ 33347 w 142875"/>
                <a:gd name="connsiteY80" fmla="*/ 17116 h 66675"/>
                <a:gd name="connsiteX81" fmla="*/ 33947 w 142875"/>
                <a:gd name="connsiteY81" fmla="*/ 15288 h 66675"/>
                <a:gd name="connsiteX82" fmla="*/ 34710 w 142875"/>
                <a:gd name="connsiteY82" fmla="*/ 13945 h 66675"/>
                <a:gd name="connsiteX83" fmla="*/ 40157 w 142875"/>
                <a:gd name="connsiteY83" fmla="*/ 10725 h 66675"/>
                <a:gd name="connsiteX84" fmla="*/ 40653 w 142875"/>
                <a:gd name="connsiteY84" fmla="*/ 9582 h 66675"/>
                <a:gd name="connsiteX85" fmla="*/ 41520 w 142875"/>
                <a:gd name="connsiteY85" fmla="*/ 8487 h 66675"/>
                <a:gd name="connsiteX86" fmla="*/ 43139 w 142875"/>
                <a:gd name="connsiteY86" fmla="*/ 7249 h 66675"/>
                <a:gd name="connsiteX87" fmla="*/ 44701 w 142875"/>
                <a:gd name="connsiteY87" fmla="*/ 5458 h 66675"/>
                <a:gd name="connsiteX88" fmla="*/ 46358 w 142875"/>
                <a:gd name="connsiteY88" fmla="*/ 4363 h 66675"/>
                <a:gd name="connsiteX89" fmla="*/ 48483 w 142875"/>
                <a:gd name="connsiteY89" fmla="*/ 4486 h 66675"/>
                <a:gd name="connsiteX90" fmla="*/ 50445 w 142875"/>
                <a:gd name="connsiteY90" fmla="*/ 4258 h 66675"/>
                <a:gd name="connsiteX91" fmla="*/ 51978 w 142875"/>
                <a:gd name="connsiteY91" fmla="*/ 3629 h 66675"/>
                <a:gd name="connsiteX92" fmla="*/ 52654 w 142875"/>
                <a:gd name="connsiteY92" fmla="*/ 3572 h 66675"/>
                <a:gd name="connsiteX93" fmla="*/ 55483 w 142875"/>
                <a:gd name="connsiteY93" fmla="*/ 4077 h 66675"/>
                <a:gd name="connsiteX94" fmla="*/ 55998 w 142875"/>
                <a:gd name="connsiteY94" fmla="*/ 6134 h 66675"/>
                <a:gd name="connsiteX95" fmla="*/ 56293 w 142875"/>
                <a:gd name="connsiteY95" fmla="*/ 8268 h 66675"/>
                <a:gd name="connsiteX96" fmla="*/ 61132 w 142875"/>
                <a:gd name="connsiteY96" fmla="*/ 8115 h 66675"/>
                <a:gd name="connsiteX97" fmla="*/ 63827 w 142875"/>
                <a:gd name="connsiteY97" fmla="*/ 3543 h 66675"/>
                <a:gd name="connsiteX98" fmla="*/ 65227 w 142875"/>
                <a:gd name="connsiteY98" fmla="*/ 2991 h 66675"/>
                <a:gd name="connsiteX99" fmla="*/ 67466 w 142875"/>
                <a:gd name="connsiteY99" fmla="*/ 1400 h 66675"/>
                <a:gd name="connsiteX100" fmla="*/ 68942 w 142875"/>
                <a:gd name="connsiteY100" fmla="*/ 0 h 66675"/>
                <a:gd name="connsiteX101" fmla="*/ 69961 w 142875"/>
                <a:gd name="connsiteY101" fmla="*/ 867 h 66675"/>
                <a:gd name="connsiteX102" fmla="*/ 71428 w 142875"/>
                <a:gd name="connsiteY102" fmla="*/ 3820 h 66675"/>
                <a:gd name="connsiteX103" fmla="*/ 72990 w 142875"/>
                <a:gd name="connsiteY103" fmla="*/ 6182 h 66675"/>
                <a:gd name="connsiteX104" fmla="*/ 73895 w 142875"/>
                <a:gd name="connsiteY104" fmla="*/ 7115 h 66675"/>
                <a:gd name="connsiteX105" fmla="*/ 73990 w 142875"/>
                <a:gd name="connsiteY105" fmla="*/ 7839 h 66675"/>
                <a:gd name="connsiteX106" fmla="*/ 74895 w 142875"/>
                <a:gd name="connsiteY106" fmla="*/ 8277 h 66675"/>
                <a:gd name="connsiteX107" fmla="*/ 76658 w 142875"/>
                <a:gd name="connsiteY107" fmla="*/ 8534 h 66675"/>
                <a:gd name="connsiteX108" fmla="*/ 77829 w 142875"/>
                <a:gd name="connsiteY108" fmla="*/ 9249 h 66675"/>
                <a:gd name="connsiteX109" fmla="*/ 78172 w 142875"/>
                <a:gd name="connsiteY109" fmla="*/ 11449 h 66675"/>
                <a:gd name="connsiteX110" fmla="*/ 78200 w 142875"/>
                <a:gd name="connsiteY110" fmla="*/ 13430 h 66675"/>
                <a:gd name="connsiteX111" fmla="*/ 77648 w 142875"/>
                <a:gd name="connsiteY111" fmla="*/ 14850 h 66675"/>
                <a:gd name="connsiteX112" fmla="*/ 77362 w 142875"/>
                <a:gd name="connsiteY112" fmla="*/ 16107 h 66675"/>
                <a:gd name="connsiteX113" fmla="*/ 78581 w 142875"/>
                <a:gd name="connsiteY113" fmla="*/ 16602 h 66675"/>
                <a:gd name="connsiteX114" fmla="*/ 80372 w 142875"/>
                <a:gd name="connsiteY114" fmla="*/ 16126 h 66675"/>
                <a:gd name="connsiteX115" fmla="*/ 81629 w 142875"/>
                <a:gd name="connsiteY115" fmla="*/ 15412 h 66675"/>
                <a:gd name="connsiteX116" fmla="*/ 85411 w 142875"/>
                <a:gd name="connsiteY116" fmla="*/ 17050 h 66675"/>
                <a:gd name="connsiteX117" fmla="*/ 86744 w 142875"/>
                <a:gd name="connsiteY117" fmla="*/ 13402 h 66675"/>
                <a:gd name="connsiteX118" fmla="*/ 88249 w 142875"/>
                <a:gd name="connsiteY118" fmla="*/ 11535 h 66675"/>
                <a:gd name="connsiteX119" fmla="*/ 90192 w 142875"/>
                <a:gd name="connsiteY119" fmla="*/ 10659 h 66675"/>
                <a:gd name="connsiteX120" fmla="*/ 91964 w 142875"/>
                <a:gd name="connsiteY120" fmla="*/ 9525 h 66675"/>
                <a:gd name="connsiteX121" fmla="*/ 93574 w 142875"/>
                <a:gd name="connsiteY121" fmla="*/ 8715 h 66675"/>
                <a:gd name="connsiteX122" fmla="*/ 94688 w 142875"/>
                <a:gd name="connsiteY122" fmla="*/ 8763 h 66675"/>
                <a:gd name="connsiteX123" fmla="*/ 95174 w 142875"/>
                <a:gd name="connsiteY123" fmla="*/ 8420 h 66675"/>
                <a:gd name="connsiteX124" fmla="*/ 96555 w 142875"/>
                <a:gd name="connsiteY124" fmla="*/ 8515 h 66675"/>
                <a:gd name="connsiteX125" fmla="*/ 98165 w 142875"/>
                <a:gd name="connsiteY125" fmla="*/ 8877 h 66675"/>
                <a:gd name="connsiteX126" fmla="*/ 100346 w 142875"/>
                <a:gd name="connsiteY126" fmla="*/ 8449 h 66675"/>
                <a:gd name="connsiteX127" fmla="*/ 103356 w 142875"/>
                <a:gd name="connsiteY127" fmla="*/ 9344 h 66675"/>
                <a:gd name="connsiteX128" fmla="*/ 105242 w 142875"/>
                <a:gd name="connsiteY128" fmla="*/ 11030 h 66675"/>
                <a:gd name="connsiteX129" fmla="*/ 107090 w 142875"/>
                <a:gd name="connsiteY129" fmla="*/ 11602 h 66675"/>
                <a:gd name="connsiteX130" fmla="*/ 109195 w 142875"/>
                <a:gd name="connsiteY130" fmla="*/ 11506 h 66675"/>
                <a:gd name="connsiteX131" fmla="*/ 110633 w 142875"/>
                <a:gd name="connsiteY131" fmla="*/ 10573 h 66675"/>
                <a:gd name="connsiteX132" fmla="*/ 112719 w 142875"/>
                <a:gd name="connsiteY132" fmla="*/ 7363 h 66675"/>
                <a:gd name="connsiteX133" fmla="*/ 114243 w 142875"/>
                <a:gd name="connsiteY133" fmla="*/ 7411 h 66675"/>
                <a:gd name="connsiteX134" fmla="*/ 116615 w 142875"/>
                <a:gd name="connsiteY134" fmla="*/ 6906 h 66675"/>
                <a:gd name="connsiteX135" fmla="*/ 119968 w 142875"/>
                <a:gd name="connsiteY135" fmla="*/ 6934 h 66675"/>
                <a:gd name="connsiteX136" fmla="*/ 127702 w 142875"/>
                <a:gd name="connsiteY136" fmla="*/ 7620 h 66675"/>
                <a:gd name="connsiteX137" fmla="*/ 129635 w 142875"/>
                <a:gd name="connsiteY137" fmla="*/ 8849 h 66675"/>
                <a:gd name="connsiteX138" fmla="*/ 134398 w 142875"/>
                <a:gd name="connsiteY138" fmla="*/ 10420 h 66675"/>
                <a:gd name="connsiteX139" fmla="*/ 136474 w 142875"/>
                <a:gd name="connsiteY139" fmla="*/ 12240 h 66675"/>
                <a:gd name="connsiteX140" fmla="*/ 137389 w 142875"/>
                <a:gd name="connsiteY140" fmla="*/ 14402 h 66675"/>
                <a:gd name="connsiteX141" fmla="*/ 137875 w 142875"/>
                <a:gd name="connsiteY141" fmla="*/ 15897 h 66675"/>
                <a:gd name="connsiteX142" fmla="*/ 142751 w 142875"/>
                <a:gd name="connsiteY142" fmla="*/ 18193 h 66675"/>
                <a:gd name="connsiteX143" fmla="*/ 149981 w 142875"/>
                <a:gd name="connsiteY143" fmla="*/ 2111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42875" h="66675">
                  <a:moveTo>
                    <a:pt x="151733" y="21479"/>
                  </a:moveTo>
                  <a:lnTo>
                    <a:pt x="151343" y="23155"/>
                  </a:lnTo>
                  <a:lnTo>
                    <a:pt x="150247" y="25108"/>
                  </a:lnTo>
                  <a:lnTo>
                    <a:pt x="148886" y="27127"/>
                  </a:lnTo>
                  <a:lnTo>
                    <a:pt x="147742" y="29566"/>
                  </a:lnTo>
                  <a:lnTo>
                    <a:pt x="146218" y="34757"/>
                  </a:lnTo>
                  <a:lnTo>
                    <a:pt x="145228" y="37157"/>
                  </a:lnTo>
                  <a:lnTo>
                    <a:pt x="141151" y="41881"/>
                  </a:lnTo>
                  <a:lnTo>
                    <a:pt x="140865" y="48444"/>
                  </a:lnTo>
                  <a:lnTo>
                    <a:pt x="140313" y="48921"/>
                  </a:lnTo>
                  <a:lnTo>
                    <a:pt x="131102" y="51140"/>
                  </a:lnTo>
                  <a:lnTo>
                    <a:pt x="129893" y="50806"/>
                  </a:lnTo>
                  <a:lnTo>
                    <a:pt x="128635" y="49530"/>
                  </a:lnTo>
                  <a:lnTo>
                    <a:pt x="127940" y="48597"/>
                  </a:lnTo>
                  <a:lnTo>
                    <a:pt x="127511" y="47920"/>
                  </a:lnTo>
                  <a:lnTo>
                    <a:pt x="126711" y="46101"/>
                  </a:lnTo>
                  <a:lnTo>
                    <a:pt x="125654" y="44815"/>
                  </a:lnTo>
                  <a:lnTo>
                    <a:pt x="124092" y="43758"/>
                  </a:lnTo>
                  <a:lnTo>
                    <a:pt x="122663" y="42539"/>
                  </a:lnTo>
                  <a:lnTo>
                    <a:pt x="120825" y="42491"/>
                  </a:lnTo>
                  <a:lnTo>
                    <a:pt x="115853" y="44215"/>
                  </a:lnTo>
                  <a:lnTo>
                    <a:pt x="112405" y="44406"/>
                  </a:lnTo>
                  <a:lnTo>
                    <a:pt x="110100" y="43853"/>
                  </a:lnTo>
                  <a:lnTo>
                    <a:pt x="107032" y="42806"/>
                  </a:lnTo>
                  <a:lnTo>
                    <a:pt x="101060" y="42644"/>
                  </a:lnTo>
                  <a:lnTo>
                    <a:pt x="96974" y="43558"/>
                  </a:lnTo>
                  <a:lnTo>
                    <a:pt x="96564" y="44844"/>
                  </a:lnTo>
                  <a:lnTo>
                    <a:pt x="92793" y="52845"/>
                  </a:lnTo>
                  <a:lnTo>
                    <a:pt x="87306" y="55797"/>
                  </a:lnTo>
                  <a:lnTo>
                    <a:pt x="82544" y="58807"/>
                  </a:lnTo>
                  <a:lnTo>
                    <a:pt x="81162" y="59417"/>
                  </a:lnTo>
                  <a:lnTo>
                    <a:pt x="78791" y="58464"/>
                  </a:lnTo>
                  <a:lnTo>
                    <a:pt x="76095" y="56683"/>
                  </a:lnTo>
                  <a:lnTo>
                    <a:pt x="73857" y="55750"/>
                  </a:lnTo>
                  <a:lnTo>
                    <a:pt x="72219" y="56159"/>
                  </a:lnTo>
                  <a:lnTo>
                    <a:pt x="70438" y="58188"/>
                  </a:lnTo>
                  <a:lnTo>
                    <a:pt x="69618" y="60236"/>
                  </a:lnTo>
                  <a:lnTo>
                    <a:pt x="64227" y="61741"/>
                  </a:lnTo>
                  <a:lnTo>
                    <a:pt x="54845" y="62627"/>
                  </a:lnTo>
                  <a:lnTo>
                    <a:pt x="51568" y="64646"/>
                  </a:lnTo>
                  <a:lnTo>
                    <a:pt x="50454" y="67066"/>
                  </a:lnTo>
                  <a:lnTo>
                    <a:pt x="50406" y="68923"/>
                  </a:lnTo>
                  <a:lnTo>
                    <a:pt x="51207" y="70504"/>
                  </a:lnTo>
                  <a:lnTo>
                    <a:pt x="50206" y="72342"/>
                  </a:lnTo>
                  <a:lnTo>
                    <a:pt x="49768" y="73114"/>
                  </a:lnTo>
                  <a:lnTo>
                    <a:pt x="43139" y="73514"/>
                  </a:lnTo>
                  <a:lnTo>
                    <a:pt x="34300" y="74057"/>
                  </a:lnTo>
                  <a:lnTo>
                    <a:pt x="29013" y="73914"/>
                  </a:lnTo>
                  <a:lnTo>
                    <a:pt x="24041" y="73790"/>
                  </a:lnTo>
                  <a:lnTo>
                    <a:pt x="20660" y="72209"/>
                  </a:lnTo>
                  <a:lnTo>
                    <a:pt x="16526" y="69123"/>
                  </a:lnTo>
                  <a:lnTo>
                    <a:pt x="12154" y="65018"/>
                  </a:lnTo>
                  <a:lnTo>
                    <a:pt x="11735" y="64922"/>
                  </a:lnTo>
                  <a:lnTo>
                    <a:pt x="11087" y="64484"/>
                  </a:lnTo>
                  <a:lnTo>
                    <a:pt x="8344" y="64170"/>
                  </a:lnTo>
                  <a:lnTo>
                    <a:pt x="7611" y="64418"/>
                  </a:lnTo>
                  <a:lnTo>
                    <a:pt x="5972" y="63075"/>
                  </a:lnTo>
                  <a:lnTo>
                    <a:pt x="5496" y="61331"/>
                  </a:lnTo>
                  <a:lnTo>
                    <a:pt x="2943" y="56750"/>
                  </a:lnTo>
                  <a:lnTo>
                    <a:pt x="76" y="49187"/>
                  </a:lnTo>
                  <a:lnTo>
                    <a:pt x="0" y="46997"/>
                  </a:lnTo>
                  <a:lnTo>
                    <a:pt x="1124" y="44501"/>
                  </a:lnTo>
                  <a:lnTo>
                    <a:pt x="2162" y="42586"/>
                  </a:lnTo>
                  <a:lnTo>
                    <a:pt x="2315" y="41072"/>
                  </a:lnTo>
                  <a:lnTo>
                    <a:pt x="2420" y="40662"/>
                  </a:lnTo>
                  <a:lnTo>
                    <a:pt x="3286" y="37510"/>
                  </a:lnTo>
                  <a:lnTo>
                    <a:pt x="5362" y="33319"/>
                  </a:lnTo>
                  <a:lnTo>
                    <a:pt x="7306" y="30880"/>
                  </a:lnTo>
                  <a:lnTo>
                    <a:pt x="8706" y="30071"/>
                  </a:lnTo>
                  <a:lnTo>
                    <a:pt x="11611" y="30804"/>
                  </a:lnTo>
                  <a:lnTo>
                    <a:pt x="16573" y="31413"/>
                  </a:lnTo>
                  <a:lnTo>
                    <a:pt x="20393" y="30842"/>
                  </a:lnTo>
                  <a:lnTo>
                    <a:pt x="23956" y="28966"/>
                  </a:lnTo>
                  <a:lnTo>
                    <a:pt x="25889" y="27327"/>
                  </a:lnTo>
                  <a:lnTo>
                    <a:pt x="27537" y="25603"/>
                  </a:lnTo>
                  <a:lnTo>
                    <a:pt x="28090" y="24479"/>
                  </a:lnTo>
                  <a:lnTo>
                    <a:pt x="28823" y="23946"/>
                  </a:lnTo>
                  <a:lnTo>
                    <a:pt x="31766" y="22946"/>
                  </a:lnTo>
                  <a:lnTo>
                    <a:pt x="32709" y="21784"/>
                  </a:lnTo>
                  <a:lnTo>
                    <a:pt x="33090" y="19574"/>
                  </a:lnTo>
                  <a:lnTo>
                    <a:pt x="33347" y="17116"/>
                  </a:lnTo>
                  <a:lnTo>
                    <a:pt x="33947" y="15288"/>
                  </a:lnTo>
                  <a:lnTo>
                    <a:pt x="34710" y="13945"/>
                  </a:lnTo>
                  <a:lnTo>
                    <a:pt x="40157" y="10725"/>
                  </a:lnTo>
                  <a:lnTo>
                    <a:pt x="40653" y="9582"/>
                  </a:lnTo>
                  <a:lnTo>
                    <a:pt x="41520" y="8487"/>
                  </a:lnTo>
                  <a:lnTo>
                    <a:pt x="43139" y="7249"/>
                  </a:lnTo>
                  <a:lnTo>
                    <a:pt x="44701" y="5458"/>
                  </a:lnTo>
                  <a:lnTo>
                    <a:pt x="46358" y="4363"/>
                  </a:lnTo>
                  <a:lnTo>
                    <a:pt x="48483" y="4486"/>
                  </a:lnTo>
                  <a:lnTo>
                    <a:pt x="50445" y="4258"/>
                  </a:lnTo>
                  <a:lnTo>
                    <a:pt x="51978" y="3629"/>
                  </a:lnTo>
                  <a:lnTo>
                    <a:pt x="52654" y="3572"/>
                  </a:lnTo>
                  <a:lnTo>
                    <a:pt x="55483" y="4077"/>
                  </a:lnTo>
                  <a:lnTo>
                    <a:pt x="55998" y="6134"/>
                  </a:lnTo>
                  <a:lnTo>
                    <a:pt x="56293" y="8268"/>
                  </a:lnTo>
                  <a:lnTo>
                    <a:pt x="61132" y="8115"/>
                  </a:lnTo>
                  <a:lnTo>
                    <a:pt x="63827" y="3543"/>
                  </a:lnTo>
                  <a:lnTo>
                    <a:pt x="65227" y="2991"/>
                  </a:lnTo>
                  <a:lnTo>
                    <a:pt x="67466" y="1400"/>
                  </a:lnTo>
                  <a:lnTo>
                    <a:pt x="68942" y="0"/>
                  </a:lnTo>
                  <a:lnTo>
                    <a:pt x="69961" y="867"/>
                  </a:lnTo>
                  <a:lnTo>
                    <a:pt x="71428" y="3820"/>
                  </a:lnTo>
                  <a:lnTo>
                    <a:pt x="72990" y="6182"/>
                  </a:lnTo>
                  <a:lnTo>
                    <a:pt x="73895" y="7115"/>
                  </a:lnTo>
                  <a:lnTo>
                    <a:pt x="73990" y="7839"/>
                  </a:lnTo>
                  <a:lnTo>
                    <a:pt x="74895" y="8277"/>
                  </a:lnTo>
                  <a:lnTo>
                    <a:pt x="76658" y="8534"/>
                  </a:lnTo>
                  <a:lnTo>
                    <a:pt x="77829" y="9249"/>
                  </a:lnTo>
                  <a:lnTo>
                    <a:pt x="78172" y="11449"/>
                  </a:lnTo>
                  <a:lnTo>
                    <a:pt x="78200" y="13430"/>
                  </a:lnTo>
                  <a:lnTo>
                    <a:pt x="77648" y="14850"/>
                  </a:lnTo>
                  <a:lnTo>
                    <a:pt x="77362" y="16107"/>
                  </a:lnTo>
                  <a:lnTo>
                    <a:pt x="78581" y="16602"/>
                  </a:lnTo>
                  <a:lnTo>
                    <a:pt x="80372" y="16126"/>
                  </a:lnTo>
                  <a:lnTo>
                    <a:pt x="81629" y="15412"/>
                  </a:lnTo>
                  <a:lnTo>
                    <a:pt x="85411" y="17050"/>
                  </a:lnTo>
                  <a:lnTo>
                    <a:pt x="86744" y="13402"/>
                  </a:lnTo>
                  <a:lnTo>
                    <a:pt x="88249" y="11535"/>
                  </a:lnTo>
                  <a:lnTo>
                    <a:pt x="90192" y="10659"/>
                  </a:lnTo>
                  <a:lnTo>
                    <a:pt x="91964" y="9525"/>
                  </a:lnTo>
                  <a:lnTo>
                    <a:pt x="93574" y="8715"/>
                  </a:lnTo>
                  <a:lnTo>
                    <a:pt x="94688" y="8763"/>
                  </a:lnTo>
                  <a:lnTo>
                    <a:pt x="95174" y="8420"/>
                  </a:lnTo>
                  <a:lnTo>
                    <a:pt x="96555" y="8515"/>
                  </a:lnTo>
                  <a:lnTo>
                    <a:pt x="98165" y="8877"/>
                  </a:lnTo>
                  <a:lnTo>
                    <a:pt x="100346" y="8449"/>
                  </a:lnTo>
                  <a:lnTo>
                    <a:pt x="103356" y="9344"/>
                  </a:lnTo>
                  <a:lnTo>
                    <a:pt x="105242" y="11030"/>
                  </a:lnTo>
                  <a:lnTo>
                    <a:pt x="107090" y="11602"/>
                  </a:lnTo>
                  <a:lnTo>
                    <a:pt x="109195" y="11506"/>
                  </a:lnTo>
                  <a:lnTo>
                    <a:pt x="110633" y="10573"/>
                  </a:lnTo>
                  <a:lnTo>
                    <a:pt x="112719" y="7363"/>
                  </a:lnTo>
                  <a:lnTo>
                    <a:pt x="114243" y="7411"/>
                  </a:lnTo>
                  <a:lnTo>
                    <a:pt x="116615" y="6906"/>
                  </a:lnTo>
                  <a:lnTo>
                    <a:pt x="119968" y="6934"/>
                  </a:lnTo>
                  <a:lnTo>
                    <a:pt x="127702" y="7620"/>
                  </a:lnTo>
                  <a:lnTo>
                    <a:pt x="129635" y="8849"/>
                  </a:lnTo>
                  <a:lnTo>
                    <a:pt x="134398" y="10420"/>
                  </a:lnTo>
                  <a:lnTo>
                    <a:pt x="136474" y="12240"/>
                  </a:lnTo>
                  <a:lnTo>
                    <a:pt x="137389" y="14402"/>
                  </a:lnTo>
                  <a:lnTo>
                    <a:pt x="137875" y="15897"/>
                  </a:lnTo>
                  <a:lnTo>
                    <a:pt x="142751" y="18193"/>
                  </a:lnTo>
                  <a:lnTo>
                    <a:pt x="149981" y="21117"/>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59" name="Freeform: Shape 158">
              <a:extLst>
                <a:ext uri="{FF2B5EF4-FFF2-40B4-BE49-F238E27FC236}">
                  <a16:creationId xmlns:a16="http://schemas.microsoft.com/office/drawing/2014/main" id="{E959C33E-BC92-4CE3-BEC9-D413D7A1DE69}"/>
                </a:ext>
              </a:extLst>
            </p:cNvPr>
            <p:cNvSpPr/>
            <p:nvPr/>
          </p:nvSpPr>
          <p:spPr>
            <a:xfrm>
              <a:off x="7015057" y="3275769"/>
              <a:ext cx="20392" cy="20392"/>
            </a:xfrm>
            <a:custGeom>
              <a:avLst/>
              <a:gdLst>
                <a:gd name="connsiteX0" fmla="*/ 2362 w 0"/>
                <a:gd name="connsiteY0" fmla="*/ 3267 h 0"/>
                <a:gd name="connsiteX1" fmla="*/ 791 w 0"/>
                <a:gd name="connsiteY1" fmla="*/ 3543 h 0"/>
                <a:gd name="connsiteX2" fmla="*/ 0 w 0"/>
                <a:gd name="connsiteY2" fmla="*/ 2038 h 0"/>
                <a:gd name="connsiteX3" fmla="*/ 1181 w 0"/>
                <a:gd name="connsiteY3" fmla="*/ 276 h 0"/>
                <a:gd name="connsiteX4" fmla="*/ 2857 w 0"/>
                <a:gd name="connsiteY4" fmla="*/ 0 h 0"/>
                <a:gd name="connsiteX5" fmla="*/ 3153 w 0"/>
                <a:gd name="connsiteY5" fmla="*/ 136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362" y="3267"/>
                  </a:moveTo>
                  <a:lnTo>
                    <a:pt x="791" y="3543"/>
                  </a:lnTo>
                  <a:lnTo>
                    <a:pt x="0" y="2038"/>
                  </a:lnTo>
                  <a:lnTo>
                    <a:pt x="1181" y="276"/>
                  </a:lnTo>
                  <a:lnTo>
                    <a:pt x="2857" y="0"/>
                  </a:lnTo>
                  <a:lnTo>
                    <a:pt x="3153" y="1362"/>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60" name="Freeform: Shape 159">
              <a:extLst>
                <a:ext uri="{FF2B5EF4-FFF2-40B4-BE49-F238E27FC236}">
                  <a16:creationId xmlns:a16="http://schemas.microsoft.com/office/drawing/2014/main" id="{4D2E29A2-C2FF-4872-BB79-A75B3A24B8E2}"/>
                </a:ext>
              </a:extLst>
            </p:cNvPr>
            <p:cNvSpPr/>
            <p:nvPr/>
          </p:nvSpPr>
          <p:spPr>
            <a:xfrm>
              <a:off x="7774639" y="3423721"/>
              <a:ext cx="1080807" cy="448636"/>
            </a:xfrm>
            <a:custGeom>
              <a:avLst/>
              <a:gdLst>
                <a:gd name="connsiteX0" fmla="*/ 62703 w 504825"/>
                <a:gd name="connsiteY0" fmla="*/ 4477 h 209550"/>
                <a:gd name="connsiteX1" fmla="*/ 61979 w 504825"/>
                <a:gd name="connsiteY1" fmla="*/ 8563 h 209550"/>
                <a:gd name="connsiteX2" fmla="*/ 63665 w 504825"/>
                <a:gd name="connsiteY2" fmla="*/ 13059 h 209550"/>
                <a:gd name="connsiteX3" fmla="*/ 67608 w 504825"/>
                <a:gd name="connsiteY3" fmla="*/ 19278 h 209550"/>
                <a:gd name="connsiteX4" fmla="*/ 71581 w 504825"/>
                <a:gd name="connsiteY4" fmla="*/ 22412 h 209550"/>
                <a:gd name="connsiteX5" fmla="*/ 87630 w 504825"/>
                <a:gd name="connsiteY5" fmla="*/ 30146 h 209550"/>
                <a:gd name="connsiteX6" fmla="*/ 90583 w 504825"/>
                <a:gd name="connsiteY6" fmla="*/ 30804 h 209550"/>
                <a:gd name="connsiteX7" fmla="*/ 89916 w 504825"/>
                <a:gd name="connsiteY7" fmla="*/ 33966 h 209550"/>
                <a:gd name="connsiteX8" fmla="*/ 88945 w 504825"/>
                <a:gd name="connsiteY8" fmla="*/ 36766 h 209550"/>
                <a:gd name="connsiteX9" fmla="*/ 87887 w 504825"/>
                <a:gd name="connsiteY9" fmla="*/ 38633 h 209550"/>
                <a:gd name="connsiteX10" fmla="*/ 83182 w 504825"/>
                <a:gd name="connsiteY10" fmla="*/ 39833 h 209550"/>
                <a:gd name="connsiteX11" fmla="*/ 70209 w 504825"/>
                <a:gd name="connsiteY11" fmla="*/ 36395 h 209550"/>
                <a:gd name="connsiteX12" fmla="*/ 66923 w 504825"/>
                <a:gd name="connsiteY12" fmla="*/ 36071 h 209550"/>
                <a:gd name="connsiteX13" fmla="*/ 64608 w 504825"/>
                <a:gd name="connsiteY13" fmla="*/ 36757 h 209550"/>
                <a:gd name="connsiteX14" fmla="*/ 60322 w 504825"/>
                <a:gd name="connsiteY14" fmla="*/ 39253 h 209550"/>
                <a:gd name="connsiteX15" fmla="*/ 55569 w 504825"/>
                <a:gd name="connsiteY15" fmla="*/ 38452 h 209550"/>
                <a:gd name="connsiteX16" fmla="*/ 48939 w 504825"/>
                <a:gd name="connsiteY16" fmla="*/ 39862 h 209550"/>
                <a:gd name="connsiteX17" fmla="*/ 47091 w 504825"/>
                <a:gd name="connsiteY17" fmla="*/ 44558 h 209550"/>
                <a:gd name="connsiteX18" fmla="*/ 42491 w 504825"/>
                <a:gd name="connsiteY18" fmla="*/ 49921 h 209550"/>
                <a:gd name="connsiteX19" fmla="*/ 34919 w 504825"/>
                <a:gd name="connsiteY19" fmla="*/ 54245 h 209550"/>
                <a:gd name="connsiteX20" fmla="*/ 29508 w 504825"/>
                <a:gd name="connsiteY20" fmla="*/ 56559 h 209550"/>
                <a:gd name="connsiteX21" fmla="*/ 21374 w 504825"/>
                <a:gd name="connsiteY21" fmla="*/ 64827 h 209550"/>
                <a:gd name="connsiteX22" fmla="*/ 17688 w 504825"/>
                <a:gd name="connsiteY22" fmla="*/ 69637 h 209550"/>
                <a:gd name="connsiteX23" fmla="*/ 16135 w 504825"/>
                <a:gd name="connsiteY23" fmla="*/ 70571 h 209550"/>
                <a:gd name="connsiteX24" fmla="*/ 14288 w 504825"/>
                <a:gd name="connsiteY24" fmla="*/ 71314 h 209550"/>
                <a:gd name="connsiteX25" fmla="*/ 14907 w 504825"/>
                <a:gd name="connsiteY25" fmla="*/ 68999 h 209550"/>
                <a:gd name="connsiteX26" fmla="*/ 15821 w 504825"/>
                <a:gd name="connsiteY26" fmla="*/ 66885 h 209550"/>
                <a:gd name="connsiteX27" fmla="*/ 15611 w 504825"/>
                <a:gd name="connsiteY27" fmla="*/ 65284 h 209550"/>
                <a:gd name="connsiteX28" fmla="*/ 15650 w 504825"/>
                <a:gd name="connsiteY28" fmla="*/ 62960 h 209550"/>
                <a:gd name="connsiteX29" fmla="*/ 18355 w 504825"/>
                <a:gd name="connsiteY29" fmla="*/ 60322 h 209550"/>
                <a:gd name="connsiteX30" fmla="*/ 20821 w 504825"/>
                <a:gd name="connsiteY30" fmla="*/ 58407 h 209550"/>
                <a:gd name="connsiteX31" fmla="*/ 28108 w 504825"/>
                <a:gd name="connsiteY31" fmla="*/ 54931 h 209550"/>
                <a:gd name="connsiteX32" fmla="*/ 30032 w 504825"/>
                <a:gd name="connsiteY32" fmla="*/ 52035 h 209550"/>
                <a:gd name="connsiteX33" fmla="*/ 24317 w 504825"/>
                <a:gd name="connsiteY33" fmla="*/ 52102 h 209550"/>
                <a:gd name="connsiteX34" fmla="*/ 18507 w 504825"/>
                <a:gd name="connsiteY34" fmla="*/ 52740 h 209550"/>
                <a:gd name="connsiteX35" fmla="*/ 14859 w 504825"/>
                <a:gd name="connsiteY35" fmla="*/ 52330 h 209550"/>
                <a:gd name="connsiteX36" fmla="*/ 11678 w 504825"/>
                <a:gd name="connsiteY36" fmla="*/ 52568 h 209550"/>
                <a:gd name="connsiteX37" fmla="*/ 10677 w 504825"/>
                <a:gd name="connsiteY37" fmla="*/ 50035 h 209550"/>
                <a:gd name="connsiteX38" fmla="*/ 9906 w 504825"/>
                <a:gd name="connsiteY38" fmla="*/ 48511 h 209550"/>
                <a:gd name="connsiteX39" fmla="*/ 10735 w 504825"/>
                <a:gd name="connsiteY39" fmla="*/ 48035 h 209550"/>
                <a:gd name="connsiteX40" fmla="*/ 11782 w 504825"/>
                <a:gd name="connsiteY40" fmla="*/ 47701 h 209550"/>
                <a:gd name="connsiteX41" fmla="*/ 13649 w 504825"/>
                <a:gd name="connsiteY41" fmla="*/ 44996 h 209550"/>
                <a:gd name="connsiteX42" fmla="*/ 15316 w 504825"/>
                <a:gd name="connsiteY42" fmla="*/ 43005 h 209550"/>
                <a:gd name="connsiteX43" fmla="*/ 17716 w 504825"/>
                <a:gd name="connsiteY43" fmla="*/ 40491 h 209550"/>
                <a:gd name="connsiteX44" fmla="*/ 18326 w 504825"/>
                <a:gd name="connsiteY44" fmla="*/ 38986 h 209550"/>
                <a:gd name="connsiteX45" fmla="*/ 18326 w 504825"/>
                <a:gd name="connsiteY45" fmla="*/ 37585 h 209550"/>
                <a:gd name="connsiteX46" fmla="*/ 17745 w 504825"/>
                <a:gd name="connsiteY46" fmla="*/ 36614 h 209550"/>
                <a:gd name="connsiteX47" fmla="*/ 17631 w 504825"/>
                <a:gd name="connsiteY47" fmla="*/ 35452 h 209550"/>
                <a:gd name="connsiteX48" fmla="*/ 17554 w 504825"/>
                <a:gd name="connsiteY48" fmla="*/ 33823 h 209550"/>
                <a:gd name="connsiteX49" fmla="*/ 17688 w 504825"/>
                <a:gd name="connsiteY49" fmla="*/ 30442 h 209550"/>
                <a:gd name="connsiteX50" fmla="*/ 23193 w 504825"/>
                <a:gd name="connsiteY50" fmla="*/ 26746 h 209550"/>
                <a:gd name="connsiteX51" fmla="*/ 24955 w 504825"/>
                <a:gd name="connsiteY51" fmla="*/ 26356 h 209550"/>
                <a:gd name="connsiteX52" fmla="*/ 25555 w 504825"/>
                <a:gd name="connsiteY52" fmla="*/ 24660 h 209550"/>
                <a:gd name="connsiteX53" fmla="*/ 25155 w 504825"/>
                <a:gd name="connsiteY53" fmla="*/ 20736 h 209550"/>
                <a:gd name="connsiteX54" fmla="*/ 24393 w 504825"/>
                <a:gd name="connsiteY54" fmla="*/ 17564 h 209550"/>
                <a:gd name="connsiteX55" fmla="*/ 23403 w 504825"/>
                <a:gd name="connsiteY55" fmla="*/ 17354 h 209550"/>
                <a:gd name="connsiteX56" fmla="*/ 22079 w 504825"/>
                <a:gd name="connsiteY56" fmla="*/ 16430 h 209550"/>
                <a:gd name="connsiteX57" fmla="*/ 21212 w 504825"/>
                <a:gd name="connsiteY57" fmla="*/ 15354 h 209550"/>
                <a:gd name="connsiteX58" fmla="*/ 19821 w 504825"/>
                <a:gd name="connsiteY58" fmla="*/ 14183 h 209550"/>
                <a:gd name="connsiteX59" fmla="*/ 17430 w 504825"/>
                <a:gd name="connsiteY59" fmla="*/ 13459 h 209550"/>
                <a:gd name="connsiteX60" fmla="*/ 17354 w 504825"/>
                <a:gd name="connsiteY60" fmla="*/ 12459 h 209550"/>
                <a:gd name="connsiteX61" fmla="*/ 17602 w 504825"/>
                <a:gd name="connsiteY61" fmla="*/ 11459 h 209550"/>
                <a:gd name="connsiteX62" fmla="*/ 18488 w 504825"/>
                <a:gd name="connsiteY62" fmla="*/ 10430 h 209550"/>
                <a:gd name="connsiteX63" fmla="*/ 22527 w 504825"/>
                <a:gd name="connsiteY63" fmla="*/ 9544 h 209550"/>
                <a:gd name="connsiteX64" fmla="*/ 23003 w 504825"/>
                <a:gd name="connsiteY64" fmla="*/ 8820 h 209550"/>
                <a:gd name="connsiteX65" fmla="*/ 23546 w 504825"/>
                <a:gd name="connsiteY65" fmla="*/ 7029 h 209550"/>
                <a:gd name="connsiteX66" fmla="*/ 24346 w 504825"/>
                <a:gd name="connsiteY66" fmla="*/ 5201 h 209550"/>
                <a:gd name="connsiteX67" fmla="*/ 25298 w 504825"/>
                <a:gd name="connsiteY67" fmla="*/ 4601 h 209550"/>
                <a:gd name="connsiteX68" fmla="*/ 27003 w 504825"/>
                <a:gd name="connsiteY68" fmla="*/ 4658 h 209550"/>
                <a:gd name="connsiteX69" fmla="*/ 30242 w 504825"/>
                <a:gd name="connsiteY69" fmla="*/ 4238 h 209550"/>
                <a:gd name="connsiteX70" fmla="*/ 32499 w 504825"/>
                <a:gd name="connsiteY70" fmla="*/ 3638 h 209550"/>
                <a:gd name="connsiteX71" fmla="*/ 34737 w 504825"/>
                <a:gd name="connsiteY71" fmla="*/ 2381 h 209550"/>
                <a:gd name="connsiteX72" fmla="*/ 35890 w 504825"/>
                <a:gd name="connsiteY72" fmla="*/ 1238 h 209550"/>
                <a:gd name="connsiteX73" fmla="*/ 40748 w 504825"/>
                <a:gd name="connsiteY73" fmla="*/ 581 h 209550"/>
                <a:gd name="connsiteX74" fmla="*/ 42110 w 504825"/>
                <a:gd name="connsiteY74" fmla="*/ 0 h 209550"/>
                <a:gd name="connsiteX75" fmla="*/ 43462 w 504825"/>
                <a:gd name="connsiteY75" fmla="*/ 495 h 209550"/>
                <a:gd name="connsiteX76" fmla="*/ 45282 w 504825"/>
                <a:gd name="connsiteY76" fmla="*/ 2448 h 209550"/>
                <a:gd name="connsiteX77" fmla="*/ 48273 w 504825"/>
                <a:gd name="connsiteY77" fmla="*/ 5248 h 209550"/>
                <a:gd name="connsiteX78" fmla="*/ 49873 w 504825"/>
                <a:gd name="connsiteY78" fmla="*/ 6182 h 209550"/>
                <a:gd name="connsiteX79" fmla="*/ 51073 w 504825"/>
                <a:gd name="connsiteY79" fmla="*/ 5753 h 209550"/>
                <a:gd name="connsiteX80" fmla="*/ 53244 w 504825"/>
                <a:gd name="connsiteY80" fmla="*/ 4734 h 209550"/>
                <a:gd name="connsiteX81" fmla="*/ 55321 w 504825"/>
                <a:gd name="connsiteY81" fmla="*/ 4734 h 209550"/>
                <a:gd name="connsiteX82" fmla="*/ 56998 w 504825"/>
                <a:gd name="connsiteY82" fmla="*/ 4915 h 209550"/>
                <a:gd name="connsiteX83" fmla="*/ 57807 w 504825"/>
                <a:gd name="connsiteY83" fmla="*/ 4029 h 209550"/>
                <a:gd name="connsiteX84" fmla="*/ 59074 w 504825"/>
                <a:gd name="connsiteY84" fmla="*/ 3838 h 209550"/>
                <a:gd name="connsiteX85" fmla="*/ 62703 w 504825"/>
                <a:gd name="connsiteY85" fmla="*/ 4477 h 209550"/>
                <a:gd name="connsiteX86" fmla="*/ 423463 w 504825"/>
                <a:gd name="connsiteY86" fmla="*/ 20593 h 209550"/>
                <a:gd name="connsiteX87" fmla="*/ 425234 w 504825"/>
                <a:gd name="connsiteY87" fmla="*/ 21307 h 209550"/>
                <a:gd name="connsiteX88" fmla="*/ 428587 w 504825"/>
                <a:gd name="connsiteY88" fmla="*/ 22222 h 209550"/>
                <a:gd name="connsiteX89" fmla="*/ 430663 w 504825"/>
                <a:gd name="connsiteY89" fmla="*/ 23326 h 209550"/>
                <a:gd name="connsiteX90" fmla="*/ 431845 w 504825"/>
                <a:gd name="connsiteY90" fmla="*/ 23622 h 209550"/>
                <a:gd name="connsiteX91" fmla="*/ 434578 w 504825"/>
                <a:gd name="connsiteY91" fmla="*/ 21374 h 209550"/>
                <a:gd name="connsiteX92" fmla="*/ 438635 w 504825"/>
                <a:gd name="connsiteY92" fmla="*/ 21431 h 209550"/>
                <a:gd name="connsiteX93" fmla="*/ 442207 w 504825"/>
                <a:gd name="connsiteY93" fmla="*/ 21688 h 209550"/>
                <a:gd name="connsiteX94" fmla="*/ 444046 w 504825"/>
                <a:gd name="connsiteY94" fmla="*/ 22107 h 209550"/>
                <a:gd name="connsiteX95" fmla="*/ 446303 w 504825"/>
                <a:gd name="connsiteY95" fmla="*/ 22850 h 209550"/>
                <a:gd name="connsiteX96" fmla="*/ 449027 w 504825"/>
                <a:gd name="connsiteY96" fmla="*/ 23355 h 209550"/>
                <a:gd name="connsiteX97" fmla="*/ 450142 w 504825"/>
                <a:gd name="connsiteY97" fmla="*/ 22279 h 209550"/>
                <a:gd name="connsiteX98" fmla="*/ 451732 w 504825"/>
                <a:gd name="connsiteY98" fmla="*/ 19107 h 209550"/>
                <a:gd name="connsiteX99" fmla="*/ 452351 w 504825"/>
                <a:gd name="connsiteY99" fmla="*/ 18707 h 209550"/>
                <a:gd name="connsiteX100" fmla="*/ 452790 w 504825"/>
                <a:gd name="connsiteY100" fmla="*/ 18421 h 209550"/>
                <a:gd name="connsiteX101" fmla="*/ 454809 w 504825"/>
                <a:gd name="connsiteY101" fmla="*/ 18174 h 209550"/>
                <a:gd name="connsiteX102" fmla="*/ 456724 w 504825"/>
                <a:gd name="connsiteY102" fmla="*/ 18412 h 209550"/>
                <a:gd name="connsiteX103" fmla="*/ 457628 w 504825"/>
                <a:gd name="connsiteY103" fmla="*/ 18955 h 209550"/>
                <a:gd name="connsiteX104" fmla="*/ 458534 w 504825"/>
                <a:gd name="connsiteY104" fmla="*/ 21498 h 209550"/>
                <a:gd name="connsiteX105" fmla="*/ 460810 w 504825"/>
                <a:gd name="connsiteY105" fmla="*/ 22403 h 209550"/>
                <a:gd name="connsiteX106" fmla="*/ 464829 w 504825"/>
                <a:gd name="connsiteY106" fmla="*/ 26451 h 209550"/>
                <a:gd name="connsiteX107" fmla="*/ 467287 w 504825"/>
                <a:gd name="connsiteY107" fmla="*/ 28070 h 209550"/>
                <a:gd name="connsiteX108" fmla="*/ 467887 w 504825"/>
                <a:gd name="connsiteY108" fmla="*/ 28746 h 209550"/>
                <a:gd name="connsiteX109" fmla="*/ 467077 w 504825"/>
                <a:gd name="connsiteY109" fmla="*/ 29566 h 209550"/>
                <a:gd name="connsiteX110" fmla="*/ 467401 w 504825"/>
                <a:gd name="connsiteY110" fmla="*/ 30575 h 209550"/>
                <a:gd name="connsiteX111" fmla="*/ 468801 w 504825"/>
                <a:gd name="connsiteY111" fmla="*/ 31890 h 209550"/>
                <a:gd name="connsiteX112" fmla="*/ 470773 w 504825"/>
                <a:gd name="connsiteY112" fmla="*/ 32385 h 209550"/>
                <a:gd name="connsiteX113" fmla="*/ 472907 w 504825"/>
                <a:gd name="connsiteY113" fmla="*/ 32204 h 209550"/>
                <a:gd name="connsiteX114" fmla="*/ 474069 w 504825"/>
                <a:gd name="connsiteY114" fmla="*/ 32680 h 209550"/>
                <a:gd name="connsiteX115" fmla="*/ 474897 w 504825"/>
                <a:gd name="connsiteY115" fmla="*/ 33423 h 209550"/>
                <a:gd name="connsiteX116" fmla="*/ 475116 w 504825"/>
                <a:gd name="connsiteY116" fmla="*/ 34471 h 209550"/>
                <a:gd name="connsiteX117" fmla="*/ 475059 w 504825"/>
                <a:gd name="connsiteY117" fmla="*/ 35138 h 209550"/>
                <a:gd name="connsiteX118" fmla="*/ 475479 w 504825"/>
                <a:gd name="connsiteY118" fmla="*/ 36633 h 209550"/>
                <a:gd name="connsiteX119" fmla="*/ 477145 w 504825"/>
                <a:gd name="connsiteY119" fmla="*/ 38748 h 209550"/>
                <a:gd name="connsiteX120" fmla="*/ 479127 w 504825"/>
                <a:gd name="connsiteY120" fmla="*/ 40043 h 209550"/>
                <a:gd name="connsiteX121" fmla="*/ 480193 w 504825"/>
                <a:gd name="connsiteY121" fmla="*/ 41424 h 209550"/>
                <a:gd name="connsiteX122" fmla="*/ 481927 w 504825"/>
                <a:gd name="connsiteY122" fmla="*/ 46177 h 209550"/>
                <a:gd name="connsiteX123" fmla="*/ 482632 w 504825"/>
                <a:gd name="connsiteY123" fmla="*/ 48796 h 209550"/>
                <a:gd name="connsiteX124" fmla="*/ 482365 w 504825"/>
                <a:gd name="connsiteY124" fmla="*/ 51321 h 209550"/>
                <a:gd name="connsiteX125" fmla="*/ 481165 w 504825"/>
                <a:gd name="connsiteY125" fmla="*/ 53902 h 209550"/>
                <a:gd name="connsiteX126" fmla="*/ 478536 w 504825"/>
                <a:gd name="connsiteY126" fmla="*/ 57112 h 209550"/>
                <a:gd name="connsiteX127" fmla="*/ 479184 w 504825"/>
                <a:gd name="connsiteY127" fmla="*/ 58455 h 209550"/>
                <a:gd name="connsiteX128" fmla="*/ 479774 w 504825"/>
                <a:gd name="connsiteY128" fmla="*/ 60227 h 209550"/>
                <a:gd name="connsiteX129" fmla="*/ 479574 w 504825"/>
                <a:gd name="connsiteY129" fmla="*/ 61512 h 209550"/>
                <a:gd name="connsiteX130" fmla="*/ 481441 w 504825"/>
                <a:gd name="connsiteY130" fmla="*/ 65608 h 209550"/>
                <a:gd name="connsiteX131" fmla="*/ 482289 w 504825"/>
                <a:gd name="connsiteY131" fmla="*/ 68151 h 209550"/>
                <a:gd name="connsiteX132" fmla="*/ 481584 w 504825"/>
                <a:gd name="connsiteY132" fmla="*/ 68742 h 209550"/>
                <a:gd name="connsiteX133" fmla="*/ 481126 w 504825"/>
                <a:gd name="connsiteY133" fmla="*/ 69552 h 209550"/>
                <a:gd name="connsiteX134" fmla="*/ 484480 w 504825"/>
                <a:gd name="connsiteY134" fmla="*/ 71504 h 209550"/>
                <a:gd name="connsiteX135" fmla="*/ 488499 w 504825"/>
                <a:gd name="connsiteY135" fmla="*/ 73142 h 209550"/>
                <a:gd name="connsiteX136" fmla="*/ 490195 w 504825"/>
                <a:gd name="connsiteY136" fmla="*/ 73457 h 209550"/>
                <a:gd name="connsiteX137" fmla="*/ 494805 w 504825"/>
                <a:gd name="connsiteY137" fmla="*/ 72704 h 209550"/>
                <a:gd name="connsiteX138" fmla="*/ 497777 w 504825"/>
                <a:gd name="connsiteY138" fmla="*/ 72542 h 209550"/>
                <a:gd name="connsiteX139" fmla="*/ 500729 w 504825"/>
                <a:gd name="connsiteY139" fmla="*/ 74095 h 209550"/>
                <a:gd name="connsiteX140" fmla="*/ 505025 w 504825"/>
                <a:gd name="connsiteY140" fmla="*/ 77857 h 209550"/>
                <a:gd name="connsiteX141" fmla="*/ 509664 w 504825"/>
                <a:gd name="connsiteY141" fmla="*/ 82753 h 209550"/>
                <a:gd name="connsiteX142" fmla="*/ 510587 w 504825"/>
                <a:gd name="connsiteY142" fmla="*/ 84239 h 209550"/>
                <a:gd name="connsiteX143" fmla="*/ 510987 w 504825"/>
                <a:gd name="connsiteY143" fmla="*/ 84896 h 209550"/>
                <a:gd name="connsiteX144" fmla="*/ 511893 w 504825"/>
                <a:gd name="connsiteY144" fmla="*/ 86077 h 209550"/>
                <a:gd name="connsiteX145" fmla="*/ 510950 w 504825"/>
                <a:gd name="connsiteY145" fmla="*/ 86058 h 209550"/>
                <a:gd name="connsiteX146" fmla="*/ 509425 w 504825"/>
                <a:gd name="connsiteY146" fmla="*/ 85001 h 209550"/>
                <a:gd name="connsiteX147" fmla="*/ 505739 w 504825"/>
                <a:gd name="connsiteY147" fmla="*/ 81991 h 209550"/>
                <a:gd name="connsiteX148" fmla="*/ 503854 w 504825"/>
                <a:gd name="connsiteY148" fmla="*/ 83286 h 209550"/>
                <a:gd name="connsiteX149" fmla="*/ 502225 w 504825"/>
                <a:gd name="connsiteY149" fmla="*/ 85515 h 209550"/>
                <a:gd name="connsiteX150" fmla="*/ 500443 w 504825"/>
                <a:gd name="connsiteY150" fmla="*/ 93964 h 209550"/>
                <a:gd name="connsiteX151" fmla="*/ 499005 w 504825"/>
                <a:gd name="connsiteY151" fmla="*/ 94859 h 209550"/>
                <a:gd name="connsiteX152" fmla="*/ 496462 w 504825"/>
                <a:gd name="connsiteY152" fmla="*/ 94840 h 209550"/>
                <a:gd name="connsiteX153" fmla="*/ 493347 w 504825"/>
                <a:gd name="connsiteY153" fmla="*/ 94545 h 209550"/>
                <a:gd name="connsiteX154" fmla="*/ 491204 w 504825"/>
                <a:gd name="connsiteY154" fmla="*/ 94964 h 209550"/>
                <a:gd name="connsiteX155" fmla="*/ 490651 w 504825"/>
                <a:gd name="connsiteY155" fmla="*/ 95498 h 209550"/>
                <a:gd name="connsiteX156" fmla="*/ 490937 w 504825"/>
                <a:gd name="connsiteY156" fmla="*/ 96403 h 209550"/>
                <a:gd name="connsiteX157" fmla="*/ 491576 w 504825"/>
                <a:gd name="connsiteY157" fmla="*/ 97793 h 209550"/>
                <a:gd name="connsiteX158" fmla="*/ 492023 w 504825"/>
                <a:gd name="connsiteY158" fmla="*/ 99546 h 209550"/>
                <a:gd name="connsiteX159" fmla="*/ 492157 w 504825"/>
                <a:gd name="connsiteY159" fmla="*/ 100974 h 209550"/>
                <a:gd name="connsiteX160" fmla="*/ 493280 w 504825"/>
                <a:gd name="connsiteY160" fmla="*/ 102270 h 209550"/>
                <a:gd name="connsiteX161" fmla="*/ 494795 w 504825"/>
                <a:gd name="connsiteY161" fmla="*/ 103499 h 209550"/>
                <a:gd name="connsiteX162" fmla="*/ 494862 w 504825"/>
                <a:gd name="connsiteY162" fmla="*/ 104756 h 209550"/>
                <a:gd name="connsiteX163" fmla="*/ 494633 w 504825"/>
                <a:gd name="connsiteY163" fmla="*/ 106537 h 209550"/>
                <a:gd name="connsiteX164" fmla="*/ 494281 w 504825"/>
                <a:gd name="connsiteY164" fmla="*/ 107890 h 209550"/>
                <a:gd name="connsiteX165" fmla="*/ 493900 w 504825"/>
                <a:gd name="connsiteY165" fmla="*/ 108661 h 209550"/>
                <a:gd name="connsiteX166" fmla="*/ 494605 w 504825"/>
                <a:gd name="connsiteY166" fmla="*/ 110719 h 209550"/>
                <a:gd name="connsiteX167" fmla="*/ 496252 w 504825"/>
                <a:gd name="connsiteY167" fmla="*/ 113147 h 209550"/>
                <a:gd name="connsiteX168" fmla="*/ 497300 w 504825"/>
                <a:gd name="connsiteY168" fmla="*/ 114081 h 209550"/>
                <a:gd name="connsiteX169" fmla="*/ 496910 w 504825"/>
                <a:gd name="connsiteY169" fmla="*/ 118700 h 209550"/>
                <a:gd name="connsiteX170" fmla="*/ 497529 w 504825"/>
                <a:gd name="connsiteY170" fmla="*/ 120748 h 209550"/>
                <a:gd name="connsiteX171" fmla="*/ 498005 w 504825"/>
                <a:gd name="connsiteY171" fmla="*/ 123568 h 209550"/>
                <a:gd name="connsiteX172" fmla="*/ 497814 w 504825"/>
                <a:gd name="connsiteY172" fmla="*/ 128254 h 209550"/>
                <a:gd name="connsiteX173" fmla="*/ 498014 w 504825"/>
                <a:gd name="connsiteY173" fmla="*/ 129407 h 209550"/>
                <a:gd name="connsiteX174" fmla="*/ 498577 w 504825"/>
                <a:gd name="connsiteY174" fmla="*/ 129797 h 209550"/>
                <a:gd name="connsiteX175" fmla="*/ 500082 w 504825"/>
                <a:gd name="connsiteY175" fmla="*/ 129978 h 209550"/>
                <a:gd name="connsiteX176" fmla="*/ 501548 w 504825"/>
                <a:gd name="connsiteY176" fmla="*/ 130407 h 209550"/>
                <a:gd name="connsiteX177" fmla="*/ 502062 w 504825"/>
                <a:gd name="connsiteY177" fmla="*/ 131178 h 209550"/>
                <a:gd name="connsiteX178" fmla="*/ 502053 w 504825"/>
                <a:gd name="connsiteY178" fmla="*/ 131740 h 209550"/>
                <a:gd name="connsiteX179" fmla="*/ 500215 w 504825"/>
                <a:gd name="connsiteY179" fmla="*/ 133883 h 209550"/>
                <a:gd name="connsiteX180" fmla="*/ 499996 w 504825"/>
                <a:gd name="connsiteY180" fmla="*/ 135407 h 209550"/>
                <a:gd name="connsiteX181" fmla="*/ 499357 w 504825"/>
                <a:gd name="connsiteY181" fmla="*/ 137550 h 209550"/>
                <a:gd name="connsiteX182" fmla="*/ 498834 w 504825"/>
                <a:gd name="connsiteY182" fmla="*/ 138808 h 209550"/>
                <a:gd name="connsiteX183" fmla="*/ 497195 w 504825"/>
                <a:gd name="connsiteY183" fmla="*/ 141189 h 209550"/>
                <a:gd name="connsiteX184" fmla="*/ 496157 w 504825"/>
                <a:gd name="connsiteY184" fmla="*/ 143608 h 209550"/>
                <a:gd name="connsiteX185" fmla="*/ 495681 w 504825"/>
                <a:gd name="connsiteY185" fmla="*/ 145599 h 209550"/>
                <a:gd name="connsiteX186" fmla="*/ 495995 w 504825"/>
                <a:gd name="connsiteY186" fmla="*/ 146542 h 209550"/>
                <a:gd name="connsiteX187" fmla="*/ 499024 w 504825"/>
                <a:gd name="connsiteY187" fmla="*/ 146828 h 209550"/>
                <a:gd name="connsiteX188" fmla="*/ 500662 w 504825"/>
                <a:gd name="connsiteY188" fmla="*/ 148257 h 209550"/>
                <a:gd name="connsiteX189" fmla="*/ 505034 w 504825"/>
                <a:gd name="connsiteY189" fmla="*/ 151104 h 209550"/>
                <a:gd name="connsiteX190" fmla="*/ 505806 w 504825"/>
                <a:gd name="connsiteY190" fmla="*/ 152257 h 209550"/>
                <a:gd name="connsiteX191" fmla="*/ 504615 w 504825"/>
                <a:gd name="connsiteY191" fmla="*/ 154010 h 209550"/>
                <a:gd name="connsiteX192" fmla="*/ 504634 w 504825"/>
                <a:gd name="connsiteY192" fmla="*/ 154743 h 209550"/>
                <a:gd name="connsiteX193" fmla="*/ 505206 w 504825"/>
                <a:gd name="connsiteY193" fmla="*/ 155677 h 209550"/>
                <a:gd name="connsiteX194" fmla="*/ 505473 w 504825"/>
                <a:gd name="connsiteY194" fmla="*/ 157305 h 209550"/>
                <a:gd name="connsiteX195" fmla="*/ 505368 w 504825"/>
                <a:gd name="connsiteY195" fmla="*/ 159105 h 209550"/>
                <a:gd name="connsiteX196" fmla="*/ 505387 w 504825"/>
                <a:gd name="connsiteY196" fmla="*/ 161487 h 209550"/>
                <a:gd name="connsiteX197" fmla="*/ 506187 w 504825"/>
                <a:gd name="connsiteY197" fmla="*/ 161877 h 209550"/>
                <a:gd name="connsiteX198" fmla="*/ 509158 w 504825"/>
                <a:gd name="connsiteY198" fmla="*/ 164106 h 209550"/>
                <a:gd name="connsiteX199" fmla="*/ 511273 w 504825"/>
                <a:gd name="connsiteY199" fmla="*/ 166335 h 209550"/>
                <a:gd name="connsiteX200" fmla="*/ 511340 w 504825"/>
                <a:gd name="connsiteY200" fmla="*/ 167030 h 209550"/>
                <a:gd name="connsiteX201" fmla="*/ 510321 w 504825"/>
                <a:gd name="connsiteY201" fmla="*/ 168792 h 209550"/>
                <a:gd name="connsiteX202" fmla="*/ 510540 w 504825"/>
                <a:gd name="connsiteY202" fmla="*/ 170821 h 209550"/>
                <a:gd name="connsiteX203" fmla="*/ 510502 w 504825"/>
                <a:gd name="connsiteY203" fmla="*/ 171288 h 209550"/>
                <a:gd name="connsiteX204" fmla="*/ 509588 w 504825"/>
                <a:gd name="connsiteY204" fmla="*/ 170526 h 209550"/>
                <a:gd name="connsiteX205" fmla="*/ 507939 w 504825"/>
                <a:gd name="connsiteY205" fmla="*/ 170250 h 209550"/>
                <a:gd name="connsiteX206" fmla="*/ 506244 w 504825"/>
                <a:gd name="connsiteY206" fmla="*/ 170164 h 209550"/>
                <a:gd name="connsiteX207" fmla="*/ 505177 w 504825"/>
                <a:gd name="connsiteY207" fmla="*/ 170764 h 209550"/>
                <a:gd name="connsiteX208" fmla="*/ 503311 w 504825"/>
                <a:gd name="connsiteY208" fmla="*/ 172355 h 209550"/>
                <a:gd name="connsiteX209" fmla="*/ 500796 w 504825"/>
                <a:gd name="connsiteY209" fmla="*/ 174088 h 209550"/>
                <a:gd name="connsiteX210" fmla="*/ 498757 w 504825"/>
                <a:gd name="connsiteY210" fmla="*/ 175679 h 209550"/>
                <a:gd name="connsiteX211" fmla="*/ 497586 w 504825"/>
                <a:gd name="connsiteY211" fmla="*/ 176774 h 209550"/>
                <a:gd name="connsiteX212" fmla="*/ 496614 w 504825"/>
                <a:gd name="connsiteY212" fmla="*/ 176593 h 209550"/>
                <a:gd name="connsiteX213" fmla="*/ 495862 w 504825"/>
                <a:gd name="connsiteY213" fmla="*/ 175641 h 209550"/>
                <a:gd name="connsiteX214" fmla="*/ 495443 w 504825"/>
                <a:gd name="connsiteY214" fmla="*/ 174307 h 209550"/>
                <a:gd name="connsiteX215" fmla="*/ 495624 w 504825"/>
                <a:gd name="connsiteY215" fmla="*/ 169269 h 209550"/>
                <a:gd name="connsiteX216" fmla="*/ 495176 w 504825"/>
                <a:gd name="connsiteY216" fmla="*/ 167687 h 209550"/>
                <a:gd name="connsiteX217" fmla="*/ 494223 w 504825"/>
                <a:gd name="connsiteY217" fmla="*/ 166583 h 209550"/>
                <a:gd name="connsiteX218" fmla="*/ 493100 w 504825"/>
                <a:gd name="connsiteY218" fmla="*/ 165954 h 209550"/>
                <a:gd name="connsiteX219" fmla="*/ 491766 w 504825"/>
                <a:gd name="connsiteY219" fmla="*/ 165602 h 209550"/>
                <a:gd name="connsiteX220" fmla="*/ 490385 w 504825"/>
                <a:gd name="connsiteY220" fmla="*/ 165563 h 209550"/>
                <a:gd name="connsiteX221" fmla="*/ 488432 w 504825"/>
                <a:gd name="connsiteY221" fmla="*/ 167040 h 209550"/>
                <a:gd name="connsiteX222" fmla="*/ 485660 w 504825"/>
                <a:gd name="connsiteY222" fmla="*/ 168573 h 209550"/>
                <a:gd name="connsiteX223" fmla="*/ 481365 w 504825"/>
                <a:gd name="connsiteY223" fmla="*/ 168450 h 209550"/>
                <a:gd name="connsiteX224" fmla="*/ 478479 w 504825"/>
                <a:gd name="connsiteY224" fmla="*/ 168164 h 209550"/>
                <a:gd name="connsiteX225" fmla="*/ 477088 w 504825"/>
                <a:gd name="connsiteY225" fmla="*/ 167878 h 209550"/>
                <a:gd name="connsiteX226" fmla="*/ 471497 w 504825"/>
                <a:gd name="connsiteY226" fmla="*/ 165535 h 209550"/>
                <a:gd name="connsiteX227" fmla="*/ 470335 w 504825"/>
                <a:gd name="connsiteY227" fmla="*/ 165478 h 209550"/>
                <a:gd name="connsiteX228" fmla="*/ 468249 w 504825"/>
                <a:gd name="connsiteY228" fmla="*/ 164525 h 209550"/>
                <a:gd name="connsiteX229" fmla="*/ 465772 w 504825"/>
                <a:gd name="connsiteY229" fmla="*/ 163773 h 209550"/>
                <a:gd name="connsiteX230" fmla="*/ 461600 w 504825"/>
                <a:gd name="connsiteY230" fmla="*/ 165202 h 209550"/>
                <a:gd name="connsiteX231" fmla="*/ 459800 w 504825"/>
                <a:gd name="connsiteY231" fmla="*/ 164859 h 209550"/>
                <a:gd name="connsiteX232" fmla="*/ 457276 w 504825"/>
                <a:gd name="connsiteY232" fmla="*/ 163620 h 209550"/>
                <a:gd name="connsiteX233" fmla="*/ 456381 w 504825"/>
                <a:gd name="connsiteY233" fmla="*/ 163954 h 209550"/>
                <a:gd name="connsiteX234" fmla="*/ 453561 w 504825"/>
                <a:gd name="connsiteY234" fmla="*/ 167726 h 209550"/>
                <a:gd name="connsiteX235" fmla="*/ 448761 w 504825"/>
                <a:gd name="connsiteY235" fmla="*/ 171755 h 209550"/>
                <a:gd name="connsiteX236" fmla="*/ 446170 w 504825"/>
                <a:gd name="connsiteY236" fmla="*/ 172431 h 209550"/>
                <a:gd name="connsiteX237" fmla="*/ 444941 w 504825"/>
                <a:gd name="connsiteY237" fmla="*/ 168383 h 209550"/>
                <a:gd name="connsiteX238" fmla="*/ 443751 w 504825"/>
                <a:gd name="connsiteY238" fmla="*/ 166811 h 209550"/>
                <a:gd name="connsiteX239" fmla="*/ 443189 w 504825"/>
                <a:gd name="connsiteY239" fmla="*/ 166621 h 209550"/>
                <a:gd name="connsiteX240" fmla="*/ 441989 w 504825"/>
                <a:gd name="connsiteY240" fmla="*/ 166116 h 209550"/>
                <a:gd name="connsiteX241" fmla="*/ 441055 w 504825"/>
                <a:gd name="connsiteY241" fmla="*/ 166402 h 209550"/>
                <a:gd name="connsiteX242" fmla="*/ 438169 w 504825"/>
                <a:gd name="connsiteY242" fmla="*/ 169164 h 209550"/>
                <a:gd name="connsiteX243" fmla="*/ 433540 w 504825"/>
                <a:gd name="connsiteY243" fmla="*/ 170821 h 209550"/>
                <a:gd name="connsiteX244" fmla="*/ 429711 w 504825"/>
                <a:gd name="connsiteY244" fmla="*/ 171831 h 209550"/>
                <a:gd name="connsiteX245" fmla="*/ 423615 w 504825"/>
                <a:gd name="connsiteY245" fmla="*/ 173060 h 209550"/>
                <a:gd name="connsiteX246" fmla="*/ 418909 w 504825"/>
                <a:gd name="connsiteY246" fmla="*/ 173669 h 209550"/>
                <a:gd name="connsiteX247" fmla="*/ 416909 w 504825"/>
                <a:gd name="connsiteY247" fmla="*/ 173717 h 209550"/>
                <a:gd name="connsiteX248" fmla="*/ 412566 w 504825"/>
                <a:gd name="connsiteY248" fmla="*/ 173164 h 209550"/>
                <a:gd name="connsiteX249" fmla="*/ 408737 w 504825"/>
                <a:gd name="connsiteY249" fmla="*/ 172393 h 209550"/>
                <a:gd name="connsiteX250" fmla="*/ 404908 w 504825"/>
                <a:gd name="connsiteY250" fmla="*/ 172421 h 209550"/>
                <a:gd name="connsiteX251" fmla="*/ 401964 w 504825"/>
                <a:gd name="connsiteY251" fmla="*/ 172774 h 209550"/>
                <a:gd name="connsiteX252" fmla="*/ 395145 w 504825"/>
                <a:gd name="connsiteY252" fmla="*/ 175736 h 209550"/>
                <a:gd name="connsiteX253" fmla="*/ 383543 w 504825"/>
                <a:gd name="connsiteY253" fmla="*/ 181823 h 209550"/>
                <a:gd name="connsiteX254" fmla="*/ 374723 w 504825"/>
                <a:gd name="connsiteY254" fmla="*/ 184728 h 209550"/>
                <a:gd name="connsiteX255" fmla="*/ 369779 w 504825"/>
                <a:gd name="connsiteY255" fmla="*/ 185937 h 209550"/>
                <a:gd name="connsiteX256" fmla="*/ 365903 w 504825"/>
                <a:gd name="connsiteY256" fmla="*/ 186623 h 209550"/>
                <a:gd name="connsiteX257" fmla="*/ 359273 w 504825"/>
                <a:gd name="connsiteY257" fmla="*/ 186661 h 209550"/>
                <a:gd name="connsiteX258" fmla="*/ 353873 w 504825"/>
                <a:gd name="connsiteY258" fmla="*/ 186194 h 209550"/>
                <a:gd name="connsiteX259" fmla="*/ 350129 w 504825"/>
                <a:gd name="connsiteY259" fmla="*/ 186242 h 209550"/>
                <a:gd name="connsiteX260" fmla="*/ 348053 w 504825"/>
                <a:gd name="connsiteY260" fmla="*/ 185509 h 209550"/>
                <a:gd name="connsiteX261" fmla="*/ 345091 w 504825"/>
                <a:gd name="connsiteY261" fmla="*/ 183051 h 209550"/>
                <a:gd name="connsiteX262" fmla="*/ 341509 w 504825"/>
                <a:gd name="connsiteY262" fmla="*/ 180622 h 209550"/>
                <a:gd name="connsiteX263" fmla="*/ 339909 w 504825"/>
                <a:gd name="connsiteY263" fmla="*/ 180051 h 209550"/>
                <a:gd name="connsiteX264" fmla="*/ 337823 w 504825"/>
                <a:gd name="connsiteY264" fmla="*/ 179584 h 209550"/>
                <a:gd name="connsiteX265" fmla="*/ 334775 w 504825"/>
                <a:gd name="connsiteY265" fmla="*/ 179308 h 209550"/>
                <a:gd name="connsiteX266" fmla="*/ 327155 w 504825"/>
                <a:gd name="connsiteY266" fmla="*/ 182870 h 209550"/>
                <a:gd name="connsiteX267" fmla="*/ 324783 w 504825"/>
                <a:gd name="connsiteY267" fmla="*/ 183842 h 209550"/>
                <a:gd name="connsiteX268" fmla="*/ 322173 w 504825"/>
                <a:gd name="connsiteY268" fmla="*/ 184566 h 209550"/>
                <a:gd name="connsiteX269" fmla="*/ 316906 w 504825"/>
                <a:gd name="connsiteY269" fmla="*/ 186737 h 209550"/>
                <a:gd name="connsiteX270" fmla="*/ 314573 w 504825"/>
                <a:gd name="connsiteY270" fmla="*/ 187900 h 209550"/>
                <a:gd name="connsiteX271" fmla="*/ 311648 w 504825"/>
                <a:gd name="connsiteY271" fmla="*/ 187795 h 209550"/>
                <a:gd name="connsiteX272" fmla="*/ 307914 w 504825"/>
                <a:gd name="connsiteY272" fmla="*/ 187490 h 209550"/>
                <a:gd name="connsiteX273" fmla="*/ 304676 w 504825"/>
                <a:gd name="connsiteY273" fmla="*/ 187595 h 209550"/>
                <a:gd name="connsiteX274" fmla="*/ 302514 w 504825"/>
                <a:gd name="connsiteY274" fmla="*/ 185947 h 209550"/>
                <a:gd name="connsiteX275" fmla="*/ 301342 w 504825"/>
                <a:gd name="connsiteY275" fmla="*/ 184090 h 209550"/>
                <a:gd name="connsiteX276" fmla="*/ 296932 w 504825"/>
                <a:gd name="connsiteY276" fmla="*/ 182947 h 209550"/>
                <a:gd name="connsiteX277" fmla="*/ 293779 w 504825"/>
                <a:gd name="connsiteY277" fmla="*/ 182613 h 209550"/>
                <a:gd name="connsiteX278" fmla="*/ 292970 w 504825"/>
                <a:gd name="connsiteY278" fmla="*/ 183442 h 209550"/>
                <a:gd name="connsiteX279" fmla="*/ 292132 w 504825"/>
                <a:gd name="connsiteY279" fmla="*/ 185976 h 209550"/>
                <a:gd name="connsiteX280" fmla="*/ 290789 w 504825"/>
                <a:gd name="connsiteY280" fmla="*/ 192443 h 209550"/>
                <a:gd name="connsiteX281" fmla="*/ 290541 w 504825"/>
                <a:gd name="connsiteY281" fmla="*/ 194062 h 209550"/>
                <a:gd name="connsiteX282" fmla="*/ 293322 w 504825"/>
                <a:gd name="connsiteY282" fmla="*/ 200473 h 209550"/>
                <a:gd name="connsiteX283" fmla="*/ 293198 w 504825"/>
                <a:gd name="connsiteY283" fmla="*/ 201444 h 209550"/>
                <a:gd name="connsiteX284" fmla="*/ 291217 w 504825"/>
                <a:gd name="connsiteY284" fmla="*/ 201778 h 209550"/>
                <a:gd name="connsiteX285" fmla="*/ 288941 w 504825"/>
                <a:gd name="connsiteY285" fmla="*/ 201892 h 209550"/>
                <a:gd name="connsiteX286" fmla="*/ 287455 w 504825"/>
                <a:gd name="connsiteY286" fmla="*/ 202463 h 209550"/>
                <a:gd name="connsiteX287" fmla="*/ 286226 w 504825"/>
                <a:gd name="connsiteY287" fmla="*/ 203520 h 209550"/>
                <a:gd name="connsiteX288" fmla="*/ 285483 w 504825"/>
                <a:gd name="connsiteY288" fmla="*/ 209045 h 209550"/>
                <a:gd name="connsiteX289" fmla="*/ 282845 w 504825"/>
                <a:gd name="connsiteY289" fmla="*/ 210055 h 209550"/>
                <a:gd name="connsiteX290" fmla="*/ 281587 w 504825"/>
                <a:gd name="connsiteY290" fmla="*/ 211207 h 209550"/>
                <a:gd name="connsiteX291" fmla="*/ 280292 w 504825"/>
                <a:gd name="connsiteY291" fmla="*/ 214617 h 209550"/>
                <a:gd name="connsiteX292" fmla="*/ 279587 w 504825"/>
                <a:gd name="connsiteY292" fmla="*/ 214693 h 209550"/>
                <a:gd name="connsiteX293" fmla="*/ 275320 w 504825"/>
                <a:gd name="connsiteY293" fmla="*/ 212112 h 209550"/>
                <a:gd name="connsiteX294" fmla="*/ 273320 w 504825"/>
                <a:gd name="connsiteY294" fmla="*/ 211902 h 209550"/>
                <a:gd name="connsiteX295" fmla="*/ 275044 w 504825"/>
                <a:gd name="connsiteY295" fmla="*/ 209226 h 209550"/>
                <a:gd name="connsiteX296" fmla="*/ 273177 w 504825"/>
                <a:gd name="connsiteY296" fmla="*/ 203921 h 209550"/>
                <a:gd name="connsiteX297" fmla="*/ 271139 w 504825"/>
                <a:gd name="connsiteY297" fmla="*/ 198949 h 209550"/>
                <a:gd name="connsiteX298" fmla="*/ 273062 w 504825"/>
                <a:gd name="connsiteY298" fmla="*/ 195767 h 209550"/>
                <a:gd name="connsiteX299" fmla="*/ 277044 w 504825"/>
                <a:gd name="connsiteY299" fmla="*/ 191919 h 209550"/>
                <a:gd name="connsiteX300" fmla="*/ 281225 w 504825"/>
                <a:gd name="connsiteY300" fmla="*/ 187404 h 209550"/>
                <a:gd name="connsiteX301" fmla="*/ 281225 w 504825"/>
                <a:gd name="connsiteY301" fmla="*/ 184613 h 209550"/>
                <a:gd name="connsiteX302" fmla="*/ 281007 w 504825"/>
                <a:gd name="connsiteY302" fmla="*/ 182480 h 209550"/>
                <a:gd name="connsiteX303" fmla="*/ 279806 w 504825"/>
                <a:gd name="connsiteY303" fmla="*/ 181003 h 209550"/>
                <a:gd name="connsiteX304" fmla="*/ 277501 w 504825"/>
                <a:gd name="connsiteY304" fmla="*/ 179041 h 209550"/>
                <a:gd name="connsiteX305" fmla="*/ 273644 w 504825"/>
                <a:gd name="connsiteY305" fmla="*/ 181137 h 209550"/>
                <a:gd name="connsiteX306" fmla="*/ 270891 w 504825"/>
                <a:gd name="connsiteY306" fmla="*/ 183451 h 209550"/>
                <a:gd name="connsiteX307" fmla="*/ 269091 w 504825"/>
                <a:gd name="connsiteY307" fmla="*/ 183918 h 209550"/>
                <a:gd name="connsiteX308" fmla="*/ 267138 w 504825"/>
                <a:gd name="connsiteY308" fmla="*/ 185233 h 209550"/>
                <a:gd name="connsiteX309" fmla="*/ 266186 w 504825"/>
                <a:gd name="connsiteY309" fmla="*/ 187614 h 209550"/>
                <a:gd name="connsiteX310" fmla="*/ 263823 w 504825"/>
                <a:gd name="connsiteY310" fmla="*/ 189462 h 209550"/>
                <a:gd name="connsiteX311" fmla="*/ 259966 w 504825"/>
                <a:gd name="connsiteY311" fmla="*/ 190185 h 209550"/>
                <a:gd name="connsiteX312" fmla="*/ 254165 w 504825"/>
                <a:gd name="connsiteY312" fmla="*/ 188205 h 209550"/>
                <a:gd name="connsiteX313" fmla="*/ 247935 w 504825"/>
                <a:gd name="connsiteY313" fmla="*/ 185195 h 209550"/>
                <a:gd name="connsiteX314" fmla="*/ 244411 w 504825"/>
                <a:gd name="connsiteY314" fmla="*/ 182746 h 209550"/>
                <a:gd name="connsiteX315" fmla="*/ 241535 w 504825"/>
                <a:gd name="connsiteY315" fmla="*/ 182156 h 209550"/>
                <a:gd name="connsiteX316" fmla="*/ 238801 w 504825"/>
                <a:gd name="connsiteY316" fmla="*/ 183232 h 209550"/>
                <a:gd name="connsiteX317" fmla="*/ 230734 w 504825"/>
                <a:gd name="connsiteY317" fmla="*/ 189214 h 209550"/>
                <a:gd name="connsiteX318" fmla="*/ 223351 w 504825"/>
                <a:gd name="connsiteY318" fmla="*/ 197939 h 209550"/>
                <a:gd name="connsiteX319" fmla="*/ 221523 w 504825"/>
                <a:gd name="connsiteY319" fmla="*/ 199444 h 209550"/>
                <a:gd name="connsiteX320" fmla="*/ 214569 w 504825"/>
                <a:gd name="connsiteY320" fmla="*/ 203187 h 209550"/>
                <a:gd name="connsiteX321" fmla="*/ 209978 w 504825"/>
                <a:gd name="connsiteY321" fmla="*/ 204435 h 209550"/>
                <a:gd name="connsiteX322" fmla="*/ 207816 w 504825"/>
                <a:gd name="connsiteY322" fmla="*/ 204149 h 209550"/>
                <a:gd name="connsiteX323" fmla="*/ 198663 w 504825"/>
                <a:gd name="connsiteY323" fmla="*/ 205787 h 209550"/>
                <a:gd name="connsiteX324" fmla="*/ 194120 w 504825"/>
                <a:gd name="connsiteY324" fmla="*/ 206026 h 209550"/>
                <a:gd name="connsiteX325" fmla="*/ 190519 w 504825"/>
                <a:gd name="connsiteY325" fmla="*/ 207997 h 209550"/>
                <a:gd name="connsiteX326" fmla="*/ 183537 w 504825"/>
                <a:gd name="connsiteY326" fmla="*/ 205864 h 209550"/>
                <a:gd name="connsiteX327" fmla="*/ 179365 w 504825"/>
                <a:gd name="connsiteY327" fmla="*/ 203130 h 209550"/>
                <a:gd name="connsiteX328" fmla="*/ 176851 w 504825"/>
                <a:gd name="connsiteY328" fmla="*/ 200349 h 209550"/>
                <a:gd name="connsiteX329" fmla="*/ 172755 w 504825"/>
                <a:gd name="connsiteY329" fmla="*/ 194358 h 209550"/>
                <a:gd name="connsiteX330" fmla="*/ 169850 w 504825"/>
                <a:gd name="connsiteY330" fmla="*/ 191510 h 209550"/>
                <a:gd name="connsiteX331" fmla="*/ 163325 w 504825"/>
                <a:gd name="connsiteY331" fmla="*/ 188938 h 209550"/>
                <a:gd name="connsiteX332" fmla="*/ 151952 w 504825"/>
                <a:gd name="connsiteY332" fmla="*/ 182689 h 209550"/>
                <a:gd name="connsiteX333" fmla="*/ 148961 w 504825"/>
                <a:gd name="connsiteY333" fmla="*/ 182004 h 209550"/>
                <a:gd name="connsiteX334" fmla="*/ 141198 w 504825"/>
                <a:gd name="connsiteY334" fmla="*/ 181108 h 209550"/>
                <a:gd name="connsiteX335" fmla="*/ 133016 w 504825"/>
                <a:gd name="connsiteY335" fmla="*/ 180537 h 209550"/>
                <a:gd name="connsiteX336" fmla="*/ 131359 w 504825"/>
                <a:gd name="connsiteY336" fmla="*/ 182813 h 209550"/>
                <a:gd name="connsiteX337" fmla="*/ 130730 w 504825"/>
                <a:gd name="connsiteY337" fmla="*/ 191814 h 209550"/>
                <a:gd name="connsiteX338" fmla="*/ 129330 w 504825"/>
                <a:gd name="connsiteY338" fmla="*/ 194281 h 209550"/>
                <a:gd name="connsiteX339" fmla="*/ 128731 w 504825"/>
                <a:gd name="connsiteY339" fmla="*/ 198939 h 209550"/>
                <a:gd name="connsiteX340" fmla="*/ 127730 w 504825"/>
                <a:gd name="connsiteY340" fmla="*/ 200273 h 209550"/>
                <a:gd name="connsiteX341" fmla="*/ 126159 w 504825"/>
                <a:gd name="connsiteY341" fmla="*/ 201149 h 209550"/>
                <a:gd name="connsiteX342" fmla="*/ 123701 w 504825"/>
                <a:gd name="connsiteY342" fmla="*/ 199682 h 209550"/>
                <a:gd name="connsiteX343" fmla="*/ 121996 w 504825"/>
                <a:gd name="connsiteY343" fmla="*/ 199034 h 209550"/>
                <a:gd name="connsiteX344" fmla="*/ 118024 w 504825"/>
                <a:gd name="connsiteY344" fmla="*/ 200949 h 209550"/>
                <a:gd name="connsiteX345" fmla="*/ 110166 w 504825"/>
                <a:gd name="connsiteY345" fmla="*/ 203625 h 209550"/>
                <a:gd name="connsiteX346" fmla="*/ 107489 w 504825"/>
                <a:gd name="connsiteY346" fmla="*/ 204006 h 209550"/>
                <a:gd name="connsiteX347" fmla="*/ 98384 w 504825"/>
                <a:gd name="connsiteY347" fmla="*/ 200635 h 209550"/>
                <a:gd name="connsiteX348" fmla="*/ 95050 w 504825"/>
                <a:gd name="connsiteY348" fmla="*/ 198463 h 209550"/>
                <a:gd name="connsiteX349" fmla="*/ 92897 w 504825"/>
                <a:gd name="connsiteY349" fmla="*/ 196062 h 209550"/>
                <a:gd name="connsiteX350" fmla="*/ 92173 w 504825"/>
                <a:gd name="connsiteY350" fmla="*/ 191995 h 209550"/>
                <a:gd name="connsiteX351" fmla="*/ 90821 w 504825"/>
                <a:gd name="connsiteY351" fmla="*/ 189681 h 209550"/>
                <a:gd name="connsiteX352" fmla="*/ 90621 w 504825"/>
                <a:gd name="connsiteY352" fmla="*/ 188090 h 209550"/>
                <a:gd name="connsiteX353" fmla="*/ 90088 w 504825"/>
                <a:gd name="connsiteY353" fmla="*/ 186261 h 209550"/>
                <a:gd name="connsiteX354" fmla="*/ 88249 w 504825"/>
                <a:gd name="connsiteY354" fmla="*/ 185538 h 209550"/>
                <a:gd name="connsiteX355" fmla="*/ 86277 w 504825"/>
                <a:gd name="connsiteY355" fmla="*/ 186928 h 209550"/>
                <a:gd name="connsiteX356" fmla="*/ 84163 w 504825"/>
                <a:gd name="connsiteY356" fmla="*/ 186871 h 209550"/>
                <a:gd name="connsiteX357" fmla="*/ 81515 w 504825"/>
                <a:gd name="connsiteY357" fmla="*/ 186023 h 209550"/>
                <a:gd name="connsiteX358" fmla="*/ 75257 w 504825"/>
                <a:gd name="connsiteY358" fmla="*/ 182604 h 209550"/>
                <a:gd name="connsiteX359" fmla="*/ 70456 w 504825"/>
                <a:gd name="connsiteY359" fmla="*/ 182328 h 209550"/>
                <a:gd name="connsiteX360" fmla="*/ 67560 w 504825"/>
                <a:gd name="connsiteY360" fmla="*/ 186499 h 209550"/>
                <a:gd name="connsiteX361" fmla="*/ 65313 w 504825"/>
                <a:gd name="connsiteY361" fmla="*/ 187823 h 209550"/>
                <a:gd name="connsiteX362" fmla="*/ 62855 w 504825"/>
                <a:gd name="connsiteY362" fmla="*/ 188223 h 209550"/>
                <a:gd name="connsiteX363" fmla="*/ 62712 w 504825"/>
                <a:gd name="connsiteY363" fmla="*/ 187042 h 209550"/>
                <a:gd name="connsiteX364" fmla="*/ 64579 w 504825"/>
                <a:gd name="connsiteY364" fmla="*/ 184337 h 209550"/>
                <a:gd name="connsiteX365" fmla="*/ 57083 w 504825"/>
                <a:gd name="connsiteY365" fmla="*/ 184833 h 209550"/>
                <a:gd name="connsiteX366" fmla="*/ 53130 w 504825"/>
                <a:gd name="connsiteY366" fmla="*/ 186890 h 209550"/>
                <a:gd name="connsiteX367" fmla="*/ 50044 w 504825"/>
                <a:gd name="connsiteY367" fmla="*/ 186566 h 209550"/>
                <a:gd name="connsiteX368" fmla="*/ 47730 w 504825"/>
                <a:gd name="connsiteY368" fmla="*/ 185642 h 209550"/>
                <a:gd name="connsiteX369" fmla="*/ 48073 w 504825"/>
                <a:gd name="connsiteY369" fmla="*/ 184509 h 209550"/>
                <a:gd name="connsiteX370" fmla="*/ 50416 w 504825"/>
                <a:gd name="connsiteY370" fmla="*/ 184090 h 209550"/>
                <a:gd name="connsiteX371" fmla="*/ 52454 w 504825"/>
                <a:gd name="connsiteY371" fmla="*/ 183166 h 209550"/>
                <a:gd name="connsiteX372" fmla="*/ 60570 w 504825"/>
                <a:gd name="connsiteY372" fmla="*/ 182413 h 209550"/>
                <a:gd name="connsiteX373" fmla="*/ 62465 w 504825"/>
                <a:gd name="connsiteY373" fmla="*/ 181661 h 209550"/>
                <a:gd name="connsiteX374" fmla="*/ 64541 w 504825"/>
                <a:gd name="connsiteY374" fmla="*/ 178718 h 209550"/>
                <a:gd name="connsiteX375" fmla="*/ 68313 w 504825"/>
                <a:gd name="connsiteY375" fmla="*/ 176184 h 209550"/>
                <a:gd name="connsiteX376" fmla="*/ 68799 w 504825"/>
                <a:gd name="connsiteY376" fmla="*/ 175098 h 209550"/>
                <a:gd name="connsiteX377" fmla="*/ 65894 w 504825"/>
                <a:gd name="connsiteY377" fmla="*/ 175088 h 209550"/>
                <a:gd name="connsiteX378" fmla="*/ 53454 w 504825"/>
                <a:gd name="connsiteY378" fmla="*/ 175822 h 209550"/>
                <a:gd name="connsiteX379" fmla="*/ 44920 w 504825"/>
                <a:gd name="connsiteY379" fmla="*/ 175422 h 209550"/>
                <a:gd name="connsiteX380" fmla="*/ 43910 w 504825"/>
                <a:gd name="connsiteY380" fmla="*/ 176679 h 209550"/>
                <a:gd name="connsiteX381" fmla="*/ 42624 w 504825"/>
                <a:gd name="connsiteY381" fmla="*/ 176860 h 209550"/>
                <a:gd name="connsiteX382" fmla="*/ 42272 w 504825"/>
                <a:gd name="connsiteY382" fmla="*/ 173441 h 209550"/>
                <a:gd name="connsiteX383" fmla="*/ 43624 w 504825"/>
                <a:gd name="connsiteY383" fmla="*/ 171850 h 209550"/>
                <a:gd name="connsiteX384" fmla="*/ 45434 w 504825"/>
                <a:gd name="connsiteY384" fmla="*/ 172002 h 209550"/>
                <a:gd name="connsiteX385" fmla="*/ 49902 w 504825"/>
                <a:gd name="connsiteY385" fmla="*/ 170621 h 209550"/>
                <a:gd name="connsiteX386" fmla="*/ 49501 w 504825"/>
                <a:gd name="connsiteY386" fmla="*/ 167773 h 209550"/>
                <a:gd name="connsiteX387" fmla="*/ 46311 w 504825"/>
                <a:gd name="connsiteY387" fmla="*/ 165849 h 209550"/>
                <a:gd name="connsiteX388" fmla="*/ 45663 w 504825"/>
                <a:gd name="connsiteY388" fmla="*/ 164706 h 209550"/>
                <a:gd name="connsiteX389" fmla="*/ 43339 w 504825"/>
                <a:gd name="connsiteY389" fmla="*/ 164439 h 209550"/>
                <a:gd name="connsiteX390" fmla="*/ 41462 w 504825"/>
                <a:gd name="connsiteY390" fmla="*/ 163078 h 209550"/>
                <a:gd name="connsiteX391" fmla="*/ 41053 w 504825"/>
                <a:gd name="connsiteY391" fmla="*/ 159648 h 209550"/>
                <a:gd name="connsiteX392" fmla="*/ 39557 w 504825"/>
                <a:gd name="connsiteY392" fmla="*/ 155877 h 209550"/>
                <a:gd name="connsiteX393" fmla="*/ 37424 w 504825"/>
                <a:gd name="connsiteY393" fmla="*/ 154057 h 209550"/>
                <a:gd name="connsiteX394" fmla="*/ 37690 w 504825"/>
                <a:gd name="connsiteY394" fmla="*/ 153057 h 209550"/>
                <a:gd name="connsiteX395" fmla="*/ 41605 w 504825"/>
                <a:gd name="connsiteY395" fmla="*/ 151781 h 209550"/>
                <a:gd name="connsiteX396" fmla="*/ 42415 w 504825"/>
                <a:gd name="connsiteY396" fmla="*/ 146494 h 209550"/>
                <a:gd name="connsiteX397" fmla="*/ 41815 w 504825"/>
                <a:gd name="connsiteY397" fmla="*/ 143246 h 209550"/>
                <a:gd name="connsiteX398" fmla="*/ 39843 w 504825"/>
                <a:gd name="connsiteY398" fmla="*/ 142970 h 209550"/>
                <a:gd name="connsiteX399" fmla="*/ 34099 w 504825"/>
                <a:gd name="connsiteY399" fmla="*/ 140398 h 209550"/>
                <a:gd name="connsiteX400" fmla="*/ 32356 w 504825"/>
                <a:gd name="connsiteY400" fmla="*/ 140675 h 209550"/>
                <a:gd name="connsiteX401" fmla="*/ 30451 w 504825"/>
                <a:gd name="connsiteY401" fmla="*/ 137846 h 209550"/>
                <a:gd name="connsiteX402" fmla="*/ 27118 w 504825"/>
                <a:gd name="connsiteY402" fmla="*/ 135817 h 209550"/>
                <a:gd name="connsiteX403" fmla="*/ 25470 w 504825"/>
                <a:gd name="connsiteY403" fmla="*/ 136560 h 209550"/>
                <a:gd name="connsiteX404" fmla="*/ 24432 w 504825"/>
                <a:gd name="connsiteY404" fmla="*/ 137484 h 209550"/>
                <a:gd name="connsiteX405" fmla="*/ 22889 w 504825"/>
                <a:gd name="connsiteY405" fmla="*/ 137046 h 209550"/>
                <a:gd name="connsiteX406" fmla="*/ 20307 w 504825"/>
                <a:gd name="connsiteY406" fmla="*/ 135284 h 209550"/>
                <a:gd name="connsiteX407" fmla="*/ 17764 w 504825"/>
                <a:gd name="connsiteY407" fmla="*/ 134331 h 209550"/>
                <a:gd name="connsiteX408" fmla="*/ 16640 w 504825"/>
                <a:gd name="connsiteY408" fmla="*/ 133150 h 209550"/>
                <a:gd name="connsiteX409" fmla="*/ 18049 w 504825"/>
                <a:gd name="connsiteY409" fmla="*/ 129997 h 209550"/>
                <a:gd name="connsiteX410" fmla="*/ 19993 w 504825"/>
                <a:gd name="connsiteY410" fmla="*/ 130073 h 209550"/>
                <a:gd name="connsiteX411" fmla="*/ 20345 w 504825"/>
                <a:gd name="connsiteY411" fmla="*/ 127606 h 209550"/>
                <a:gd name="connsiteX412" fmla="*/ 18812 w 504825"/>
                <a:gd name="connsiteY412" fmla="*/ 123482 h 209550"/>
                <a:gd name="connsiteX413" fmla="*/ 18964 w 504825"/>
                <a:gd name="connsiteY413" fmla="*/ 121358 h 209550"/>
                <a:gd name="connsiteX414" fmla="*/ 20660 w 504825"/>
                <a:gd name="connsiteY414" fmla="*/ 120777 h 209550"/>
                <a:gd name="connsiteX415" fmla="*/ 22593 w 504825"/>
                <a:gd name="connsiteY415" fmla="*/ 121177 h 209550"/>
                <a:gd name="connsiteX416" fmla="*/ 24546 w 504825"/>
                <a:gd name="connsiteY416" fmla="*/ 123644 h 209550"/>
                <a:gd name="connsiteX417" fmla="*/ 25184 w 504825"/>
                <a:gd name="connsiteY417" fmla="*/ 126025 h 209550"/>
                <a:gd name="connsiteX418" fmla="*/ 24775 w 504825"/>
                <a:gd name="connsiteY418" fmla="*/ 128349 h 209550"/>
                <a:gd name="connsiteX419" fmla="*/ 26012 w 504825"/>
                <a:gd name="connsiteY419" fmla="*/ 130597 h 209550"/>
                <a:gd name="connsiteX420" fmla="*/ 26898 w 504825"/>
                <a:gd name="connsiteY420" fmla="*/ 131169 h 209550"/>
                <a:gd name="connsiteX421" fmla="*/ 27489 w 504825"/>
                <a:gd name="connsiteY421" fmla="*/ 128797 h 209550"/>
                <a:gd name="connsiteX422" fmla="*/ 28317 w 504825"/>
                <a:gd name="connsiteY422" fmla="*/ 128349 h 209550"/>
                <a:gd name="connsiteX423" fmla="*/ 29460 w 504825"/>
                <a:gd name="connsiteY423" fmla="*/ 129378 h 209550"/>
                <a:gd name="connsiteX424" fmla="*/ 31909 w 504825"/>
                <a:gd name="connsiteY424" fmla="*/ 129892 h 209550"/>
                <a:gd name="connsiteX425" fmla="*/ 38252 w 504825"/>
                <a:gd name="connsiteY425" fmla="*/ 128444 h 209550"/>
                <a:gd name="connsiteX426" fmla="*/ 39471 w 504825"/>
                <a:gd name="connsiteY426" fmla="*/ 127216 h 209550"/>
                <a:gd name="connsiteX427" fmla="*/ 34823 w 504825"/>
                <a:gd name="connsiteY427" fmla="*/ 127359 h 209550"/>
                <a:gd name="connsiteX428" fmla="*/ 33128 w 504825"/>
                <a:gd name="connsiteY428" fmla="*/ 126206 h 209550"/>
                <a:gd name="connsiteX429" fmla="*/ 31280 w 504825"/>
                <a:gd name="connsiteY429" fmla="*/ 123625 h 209550"/>
                <a:gd name="connsiteX430" fmla="*/ 30146 w 504825"/>
                <a:gd name="connsiteY430" fmla="*/ 121282 h 209550"/>
                <a:gd name="connsiteX431" fmla="*/ 29946 w 504825"/>
                <a:gd name="connsiteY431" fmla="*/ 120129 h 209550"/>
                <a:gd name="connsiteX432" fmla="*/ 29308 w 504825"/>
                <a:gd name="connsiteY432" fmla="*/ 118443 h 209550"/>
                <a:gd name="connsiteX433" fmla="*/ 30013 w 504825"/>
                <a:gd name="connsiteY433" fmla="*/ 117538 h 209550"/>
                <a:gd name="connsiteX434" fmla="*/ 33194 w 504825"/>
                <a:gd name="connsiteY434" fmla="*/ 116186 h 209550"/>
                <a:gd name="connsiteX435" fmla="*/ 35986 w 504825"/>
                <a:gd name="connsiteY435" fmla="*/ 112385 h 209550"/>
                <a:gd name="connsiteX436" fmla="*/ 34814 w 504825"/>
                <a:gd name="connsiteY436" fmla="*/ 111290 h 209550"/>
                <a:gd name="connsiteX437" fmla="*/ 33481 w 504825"/>
                <a:gd name="connsiteY437" fmla="*/ 110766 h 209550"/>
                <a:gd name="connsiteX438" fmla="*/ 32032 w 504825"/>
                <a:gd name="connsiteY438" fmla="*/ 111157 h 209550"/>
                <a:gd name="connsiteX439" fmla="*/ 30661 w 504825"/>
                <a:gd name="connsiteY439" fmla="*/ 109852 h 209550"/>
                <a:gd name="connsiteX440" fmla="*/ 30480 w 504825"/>
                <a:gd name="connsiteY440" fmla="*/ 108042 h 209550"/>
                <a:gd name="connsiteX441" fmla="*/ 31575 w 504825"/>
                <a:gd name="connsiteY441" fmla="*/ 106575 h 209550"/>
                <a:gd name="connsiteX442" fmla="*/ 31689 w 504825"/>
                <a:gd name="connsiteY442" fmla="*/ 104556 h 209550"/>
                <a:gd name="connsiteX443" fmla="*/ 28099 w 504825"/>
                <a:gd name="connsiteY443" fmla="*/ 99574 h 209550"/>
                <a:gd name="connsiteX444" fmla="*/ 27098 w 504825"/>
                <a:gd name="connsiteY444" fmla="*/ 98488 h 209550"/>
                <a:gd name="connsiteX445" fmla="*/ 27880 w 504825"/>
                <a:gd name="connsiteY445" fmla="*/ 96859 h 209550"/>
                <a:gd name="connsiteX446" fmla="*/ 30623 w 504825"/>
                <a:gd name="connsiteY446" fmla="*/ 94126 h 209550"/>
                <a:gd name="connsiteX447" fmla="*/ 33233 w 504825"/>
                <a:gd name="connsiteY447" fmla="*/ 90735 h 209550"/>
                <a:gd name="connsiteX448" fmla="*/ 32918 w 504825"/>
                <a:gd name="connsiteY448" fmla="*/ 89621 h 209550"/>
                <a:gd name="connsiteX449" fmla="*/ 30985 w 504825"/>
                <a:gd name="connsiteY449" fmla="*/ 89163 h 209550"/>
                <a:gd name="connsiteX450" fmla="*/ 21822 w 504825"/>
                <a:gd name="connsiteY450" fmla="*/ 90621 h 209550"/>
                <a:gd name="connsiteX451" fmla="*/ 18259 w 504825"/>
                <a:gd name="connsiteY451" fmla="*/ 91878 h 209550"/>
                <a:gd name="connsiteX452" fmla="*/ 11906 w 504825"/>
                <a:gd name="connsiteY452" fmla="*/ 92459 h 209550"/>
                <a:gd name="connsiteX453" fmla="*/ 11449 w 504825"/>
                <a:gd name="connsiteY453" fmla="*/ 90611 h 209550"/>
                <a:gd name="connsiteX454" fmla="*/ 11592 w 504825"/>
                <a:gd name="connsiteY454" fmla="*/ 88954 h 209550"/>
                <a:gd name="connsiteX455" fmla="*/ 13021 w 504825"/>
                <a:gd name="connsiteY455" fmla="*/ 85925 h 209550"/>
                <a:gd name="connsiteX456" fmla="*/ 12887 w 504825"/>
                <a:gd name="connsiteY456" fmla="*/ 78438 h 209550"/>
                <a:gd name="connsiteX457" fmla="*/ 13735 w 504825"/>
                <a:gd name="connsiteY457" fmla="*/ 74371 h 209550"/>
                <a:gd name="connsiteX458" fmla="*/ 17269 w 504825"/>
                <a:gd name="connsiteY458" fmla="*/ 73152 h 209550"/>
                <a:gd name="connsiteX459" fmla="*/ 21603 w 504825"/>
                <a:gd name="connsiteY459" fmla="*/ 67161 h 209550"/>
                <a:gd name="connsiteX460" fmla="*/ 28623 w 504825"/>
                <a:gd name="connsiteY460" fmla="*/ 60074 h 209550"/>
                <a:gd name="connsiteX461" fmla="*/ 35957 w 504825"/>
                <a:gd name="connsiteY461" fmla="*/ 60207 h 209550"/>
                <a:gd name="connsiteX462" fmla="*/ 38891 w 504825"/>
                <a:gd name="connsiteY462" fmla="*/ 58245 h 209550"/>
                <a:gd name="connsiteX463" fmla="*/ 43243 w 504825"/>
                <a:gd name="connsiteY463" fmla="*/ 58131 h 209550"/>
                <a:gd name="connsiteX464" fmla="*/ 44034 w 504825"/>
                <a:gd name="connsiteY464" fmla="*/ 59550 h 209550"/>
                <a:gd name="connsiteX465" fmla="*/ 44529 w 504825"/>
                <a:gd name="connsiteY465" fmla="*/ 60912 h 209550"/>
                <a:gd name="connsiteX466" fmla="*/ 48349 w 504825"/>
                <a:gd name="connsiteY466" fmla="*/ 62874 h 209550"/>
                <a:gd name="connsiteX467" fmla="*/ 55093 w 504825"/>
                <a:gd name="connsiteY467" fmla="*/ 62560 h 209550"/>
                <a:gd name="connsiteX468" fmla="*/ 56731 w 504825"/>
                <a:gd name="connsiteY468" fmla="*/ 61789 h 209550"/>
                <a:gd name="connsiteX469" fmla="*/ 58321 w 504825"/>
                <a:gd name="connsiteY469" fmla="*/ 60712 h 209550"/>
                <a:gd name="connsiteX470" fmla="*/ 55197 w 504825"/>
                <a:gd name="connsiteY470" fmla="*/ 57226 h 209550"/>
                <a:gd name="connsiteX471" fmla="*/ 56188 w 504825"/>
                <a:gd name="connsiteY471" fmla="*/ 56236 h 209550"/>
                <a:gd name="connsiteX472" fmla="*/ 59017 w 504825"/>
                <a:gd name="connsiteY472" fmla="*/ 56121 h 209550"/>
                <a:gd name="connsiteX473" fmla="*/ 62084 w 504825"/>
                <a:gd name="connsiteY473" fmla="*/ 56940 h 209550"/>
                <a:gd name="connsiteX474" fmla="*/ 62226 w 504825"/>
                <a:gd name="connsiteY474" fmla="*/ 57740 h 209550"/>
                <a:gd name="connsiteX475" fmla="*/ 61417 w 504825"/>
                <a:gd name="connsiteY475" fmla="*/ 58836 h 209550"/>
                <a:gd name="connsiteX476" fmla="*/ 60464 w 504825"/>
                <a:gd name="connsiteY476" fmla="*/ 60750 h 209550"/>
                <a:gd name="connsiteX477" fmla="*/ 61370 w 504825"/>
                <a:gd name="connsiteY477" fmla="*/ 61122 h 209550"/>
                <a:gd name="connsiteX478" fmla="*/ 70095 w 504825"/>
                <a:gd name="connsiteY478" fmla="*/ 59960 h 209550"/>
                <a:gd name="connsiteX479" fmla="*/ 79220 w 504825"/>
                <a:gd name="connsiteY479" fmla="*/ 60893 h 209550"/>
                <a:gd name="connsiteX480" fmla="*/ 82125 w 504825"/>
                <a:gd name="connsiteY480" fmla="*/ 60388 h 209550"/>
                <a:gd name="connsiteX481" fmla="*/ 89297 w 504825"/>
                <a:gd name="connsiteY481" fmla="*/ 60427 h 209550"/>
                <a:gd name="connsiteX482" fmla="*/ 90583 w 504825"/>
                <a:gd name="connsiteY482" fmla="*/ 59226 h 209550"/>
                <a:gd name="connsiteX483" fmla="*/ 88411 w 504825"/>
                <a:gd name="connsiteY483" fmla="*/ 57712 h 209550"/>
                <a:gd name="connsiteX484" fmla="*/ 86287 w 504825"/>
                <a:gd name="connsiteY484" fmla="*/ 57188 h 209550"/>
                <a:gd name="connsiteX485" fmla="*/ 84858 w 504825"/>
                <a:gd name="connsiteY485" fmla="*/ 56455 h 209550"/>
                <a:gd name="connsiteX486" fmla="*/ 83429 w 504825"/>
                <a:gd name="connsiteY486" fmla="*/ 55378 h 209550"/>
                <a:gd name="connsiteX487" fmla="*/ 87982 w 504825"/>
                <a:gd name="connsiteY487" fmla="*/ 51997 h 209550"/>
                <a:gd name="connsiteX488" fmla="*/ 90554 w 504825"/>
                <a:gd name="connsiteY488" fmla="*/ 51349 h 209550"/>
                <a:gd name="connsiteX489" fmla="*/ 102679 w 504825"/>
                <a:gd name="connsiteY489" fmla="*/ 49263 h 209550"/>
                <a:gd name="connsiteX490" fmla="*/ 111700 w 504825"/>
                <a:gd name="connsiteY490" fmla="*/ 48225 h 209550"/>
                <a:gd name="connsiteX491" fmla="*/ 111814 w 504825"/>
                <a:gd name="connsiteY491" fmla="*/ 47444 h 209550"/>
                <a:gd name="connsiteX492" fmla="*/ 110509 w 504825"/>
                <a:gd name="connsiteY492" fmla="*/ 47444 h 209550"/>
                <a:gd name="connsiteX493" fmla="*/ 98860 w 504825"/>
                <a:gd name="connsiteY493" fmla="*/ 45710 h 209550"/>
                <a:gd name="connsiteX494" fmla="*/ 96050 w 504825"/>
                <a:gd name="connsiteY494" fmla="*/ 44377 h 209550"/>
                <a:gd name="connsiteX495" fmla="*/ 92154 w 504825"/>
                <a:gd name="connsiteY495" fmla="*/ 41186 h 209550"/>
                <a:gd name="connsiteX496" fmla="*/ 91307 w 504825"/>
                <a:gd name="connsiteY496" fmla="*/ 40281 h 209550"/>
                <a:gd name="connsiteX497" fmla="*/ 90325 w 504825"/>
                <a:gd name="connsiteY497" fmla="*/ 38719 h 209550"/>
                <a:gd name="connsiteX498" fmla="*/ 90916 w 504825"/>
                <a:gd name="connsiteY498" fmla="*/ 35395 h 209550"/>
                <a:gd name="connsiteX499" fmla="*/ 91640 w 504825"/>
                <a:gd name="connsiteY499" fmla="*/ 32718 h 209550"/>
                <a:gd name="connsiteX500" fmla="*/ 93078 w 504825"/>
                <a:gd name="connsiteY500" fmla="*/ 31166 h 209550"/>
                <a:gd name="connsiteX501" fmla="*/ 97736 w 504825"/>
                <a:gd name="connsiteY501" fmla="*/ 30927 h 209550"/>
                <a:gd name="connsiteX502" fmla="*/ 113700 w 504825"/>
                <a:gd name="connsiteY502" fmla="*/ 33652 h 209550"/>
                <a:gd name="connsiteX503" fmla="*/ 125073 w 504825"/>
                <a:gd name="connsiteY503" fmla="*/ 32023 h 209550"/>
                <a:gd name="connsiteX504" fmla="*/ 137503 w 504825"/>
                <a:gd name="connsiteY504" fmla="*/ 35985 h 209550"/>
                <a:gd name="connsiteX505" fmla="*/ 149400 w 504825"/>
                <a:gd name="connsiteY505" fmla="*/ 35185 h 209550"/>
                <a:gd name="connsiteX506" fmla="*/ 151848 w 504825"/>
                <a:gd name="connsiteY506" fmla="*/ 33404 h 209550"/>
                <a:gd name="connsiteX507" fmla="*/ 154829 w 504825"/>
                <a:gd name="connsiteY507" fmla="*/ 27661 h 209550"/>
                <a:gd name="connsiteX508" fmla="*/ 171631 w 504825"/>
                <a:gd name="connsiteY508" fmla="*/ 18097 h 209550"/>
                <a:gd name="connsiteX509" fmla="*/ 177508 w 504825"/>
                <a:gd name="connsiteY509" fmla="*/ 13097 h 209550"/>
                <a:gd name="connsiteX510" fmla="*/ 183813 w 504825"/>
                <a:gd name="connsiteY510" fmla="*/ 10353 h 209550"/>
                <a:gd name="connsiteX511" fmla="*/ 194624 w 504825"/>
                <a:gd name="connsiteY511" fmla="*/ 7306 h 209550"/>
                <a:gd name="connsiteX512" fmla="*/ 203663 w 504825"/>
                <a:gd name="connsiteY512" fmla="*/ 3267 h 209550"/>
                <a:gd name="connsiteX513" fmla="*/ 206245 w 504825"/>
                <a:gd name="connsiteY513" fmla="*/ 2800 h 209550"/>
                <a:gd name="connsiteX514" fmla="*/ 227942 w 504825"/>
                <a:gd name="connsiteY514" fmla="*/ 4734 h 209550"/>
                <a:gd name="connsiteX515" fmla="*/ 242849 w 504825"/>
                <a:gd name="connsiteY515" fmla="*/ 4981 h 209550"/>
                <a:gd name="connsiteX516" fmla="*/ 249688 w 504825"/>
                <a:gd name="connsiteY516" fmla="*/ 1162 h 209550"/>
                <a:gd name="connsiteX517" fmla="*/ 253660 w 504825"/>
                <a:gd name="connsiteY517" fmla="*/ 2448 h 209550"/>
                <a:gd name="connsiteX518" fmla="*/ 253289 w 504825"/>
                <a:gd name="connsiteY518" fmla="*/ 3810 h 209550"/>
                <a:gd name="connsiteX519" fmla="*/ 252565 w 504825"/>
                <a:gd name="connsiteY519" fmla="*/ 4981 h 209550"/>
                <a:gd name="connsiteX520" fmla="*/ 252784 w 504825"/>
                <a:gd name="connsiteY520" fmla="*/ 7334 h 209550"/>
                <a:gd name="connsiteX521" fmla="*/ 255108 w 504825"/>
                <a:gd name="connsiteY521" fmla="*/ 10792 h 209550"/>
                <a:gd name="connsiteX522" fmla="*/ 257480 w 504825"/>
                <a:gd name="connsiteY522" fmla="*/ 13144 h 209550"/>
                <a:gd name="connsiteX523" fmla="*/ 264433 w 504825"/>
                <a:gd name="connsiteY523" fmla="*/ 16516 h 209550"/>
                <a:gd name="connsiteX524" fmla="*/ 274101 w 504825"/>
                <a:gd name="connsiteY524" fmla="*/ 13678 h 209550"/>
                <a:gd name="connsiteX525" fmla="*/ 275663 w 504825"/>
                <a:gd name="connsiteY525" fmla="*/ 13992 h 209550"/>
                <a:gd name="connsiteX526" fmla="*/ 277635 w 504825"/>
                <a:gd name="connsiteY526" fmla="*/ 14783 h 209550"/>
                <a:gd name="connsiteX527" fmla="*/ 281044 w 504825"/>
                <a:gd name="connsiteY527" fmla="*/ 23898 h 209550"/>
                <a:gd name="connsiteX528" fmla="*/ 283693 w 504825"/>
                <a:gd name="connsiteY528" fmla="*/ 27108 h 209550"/>
                <a:gd name="connsiteX529" fmla="*/ 287084 w 504825"/>
                <a:gd name="connsiteY529" fmla="*/ 29289 h 209550"/>
                <a:gd name="connsiteX530" fmla="*/ 289874 w 504825"/>
                <a:gd name="connsiteY530" fmla="*/ 29718 h 209550"/>
                <a:gd name="connsiteX531" fmla="*/ 291941 w 504825"/>
                <a:gd name="connsiteY531" fmla="*/ 27441 h 209550"/>
                <a:gd name="connsiteX532" fmla="*/ 293541 w 504825"/>
                <a:gd name="connsiteY532" fmla="*/ 26527 h 209550"/>
                <a:gd name="connsiteX533" fmla="*/ 297037 w 504825"/>
                <a:gd name="connsiteY533" fmla="*/ 26136 h 209550"/>
                <a:gd name="connsiteX534" fmla="*/ 302762 w 504825"/>
                <a:gd name="connsiteY534" fmla="*/ 29261 h 209550"/>
                <a:gd name="connsiteX535" fmla="*/ 304742 w 504825"/>
                <a:gd name="connsiteY535" fmla="*/ 32480 h 209550"/>
                <a:gd name="connsiteX536" fmla="*/ 314487 w 504825"/>
                <a:gd name="connsiteY536" fmla="*/ 34966 h 209550"/>
                <a:gd name="connsiteX537" fmla="*/ 323431 w 504825"/>
                <a:gd name="connsiteY537" fmla="*/ 36214 h 209550"/>
                <a:gd name="connsiteX538" fmla="*/ 327288 w 504825"/>
                <a:gd name="connsiteY538" fmla="*/ 38938 h 209550"/>
                <a:gd name="connsiteX539" fmla="*/ 339880 w 504825"/>
                <a:gd name="connsiteY539" fmla="*/ 41662 h 209550"/>
                <a:gd name="connsiteX540" fmla="*/ 344586 w 504825"/>
                <a:gd name="connsiteY540" fmla="*/ 41243 h 209550"/>
                <a:gd name="connsiteX541" fmla="*/ 352473 w 504825"/>
                <a:gd name="connsiteY541" fmla="*/ 38386 h 209550"/>
                <a:gd name="connsiteX542" fmla="*/ 367827 w 504825"/>
                <a:gd name="connsiteY542" fmla="*/ 35252 h 209550"/>
                <a:gd name="connsiteX543" fmla="*/ 378028 w 504825"/>
                <a:gd name="connsiteY543" fmla="*/ 39624 h 209550"/>
                <a:gd name="connsiteX544" fmla="*/ 380790 w 504825"/>
                <a:gd name="connsiteY544" fmla="*/ 40196 h 209550"/>
                <a:gd name="connsiteX545" fmla="*/ 383171 w 504825"/>
                <a:gd name="connsiteY545" fmla="*/ 39814 h 209550"/>
                <a:gd name="connsiteX546" fmla="*/ 386601 w 504825"/>
                <a:gd name="connsiteY546" fmla="*/ 41015 h 209550"/>
                <a:gd name="connsiteX547" fmla="*/ 390258 w 504825"/>
                <a:gd name="connsiteY547" fmla="*/ 40367 h 209550"/>
                <a:gd name="connsiteX548" fmla="*/ 401545 w 504825"/>
                <a:gd name="connsiteY548" fmla="*/ 35204 h 209550"/>
                <a:gd name="connsiteX549" fmla="*/ 405079 w 504825"/>
                <a:gd name="connsiteY549" fmla="*/ 32271 h 209550"/>
                <a:gd name="connsiteX550" fmla="*/ 408822 w 504825"/>
                <a:gd name="connsiteY550" fmla="*/ 31518 h 209550"/>
                <a:gd name="connsiteX551" fmla="*/ 412137 w 504825"/>
                <a:gd name="connsiteY551" fmla="*/ 29756 h 209550"/>
                <a:gd name="connsiteX552" fmla="*/ 420976 w 504825"/>
                <a:gd name="connsiteY552" fmla="*/ 23993 h 209550"/>
                <a:gd name="connsiteX553" fmla="*/ 423463 w 504825"/>
                <a:gd name="connsiteY553" fmla="*/ 20593 h 209550"/>
                <a:gd name="connsiteX554" fmla="*/ 8048 w 504825"/>
                <a:gd name="connsiteY554" fmla="*/ 69199 h 209550"/>
                <a:gd name="connsiteX555" fmla="*/ 1905 w 504825"/>
                <a:gd name="connsiteY555" fmla="*/ 70275 h 209550"/>
                <a:gd name="connsiteX556" fmla="*/ 0 w 504825"/>
                <a:gd name="connsiteY556" fmla="*/ 69218 h 209550"/>
                <a:gd name="connsiteX557" fmla="*/ 1924 w 504825"/>
                <a:gd name="connsiteY557" fmla="*/ 67113 h 209550"/>
                <a:gd name="connsiteX558" fmla="*/ 5505 w 504825"/>
                <a:gd name="connsiteY558" fmla="*/ 65808 h 209550"/>
                <a:gd name="connsiteX559" fmla="*/ 6668 w 504825"/>
                <a:gd name="connsiteY559" fmla="*/ 65656 h 209550"/>
                <a:gd name="connsiteX560" fmla="*/ 8239 w 504825"/>
                <a:gd name="connsiteY560" fmla="*/ 67751 h 209550"/>
                <a:gd name="connsiteX561" fmla="*/ 8048 w 504825"/>
                <a:gd name="connsiteY561" fmla="*/ 6919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Lst>
              <a:rect l="l" t="t" r="r" b="b"/>
              <a:pathLst>
                <a:path w="504825" h="209550">
                  <a:moveTo>
                    <a:pt x="62703" y="4477"/>
                  </a:moveTo>
                  <a:lnTo>
                    <a:pt x="61979" y="8563"/>
                  </a:lnTo>
                  <a:lnTo>
                    <a:pt x="63665" y="13059"/>
                  </a:lnTo>
                  <a:lnTo>
                    <a:pt x="67608" y="19278"/>
                  </a:lnTo>
                  <a:lnTo>
                    <a:pt x="71581" y="22412"/>
                  </a:lnTo>
                  <a:lnTo>
                    <a:pt x="87630" y="30146"/>
                  </a:lnTo>
                  <a:lnTo>
                    <a:pt x="90583" y="30804"/>
                  </a:lnTo>
                  <a:lnTo>
                    <a:pt x="89916" y="33966"/>
                  </a:lnTo>
                  <a:lnTo>
                    <a:pt x="88945" y="36766"/>
                  </a:lnTo>
                  <a:lnTo>
                    <a:pt x="87887" y="38633"/>
                  </a:lnTo>
                  <a:lnTo>
                    <a:pt x="83182" y="39833"/>
                  </a:lnTo>
                  <a:lnTo>
                    <a:pt x="70209" y="36395"/>
                  </a:lnTo>
                  <a:lnTo>
                    <a:pt x="66923" y="36071"/>
                  </a:lnTo>
                  <a:lnTo>
                    <a:pt x="64608" y="36757"/>
                  </a:lnTo>
                  <a:lnTo>
                    <a:pt x="60322" y="39253"/>
                  </a:lnTo>
                  <a:lnTo>
                    <a:pt x="55569" y="38452"/>
                  </a:lnTo>
                  <a:lnTo>
                    <a:pt x="48939" y="39862"/>
                  </a:lnTo>
                  <a:lnTo>
                    <a:pt x="47091" y="44558"/>
                  </a:lnTo>
                  <a:lnTo>
                    <a:pt x="42491" y="49921"/>
                  </a:lnTo>
                  <a:lnTo>
                    <a:pt x="34919" y="54245"/>
                  </a:lnTo>
                  <a:lnTo>
                    <a:pt x="29508" y="56559"/>
                  </a:lnTo>
                  <a:lnTo>
                    <a:pt x="21374" y="64827"/>
                  </a:lnTo>
                  <a:lnTo>
                    <a:pt x="17688" y="69637"/>
                  </a:lnTo>
                  <a:lnTo>
                    <a:pt x="16135" y="70571"/>
                  </a:lnTo>
                  <a:lnTo>
                    <a:pt x="14288" y="71314"/>
                  </a:lnTo>
                  <a:lnTo>
                    <a:pt x="14907" y="68999"/>
                  </a:lnTo>
                  <a:lnTo>
                    <a:pt x="15821" y="66885"/>
                  </a:lnTo>
                  <a:lnTo>
                    <a:pt x="15611" y="65284"/>
                  </a:lnTo>
                  <a:lnTo>
                    <a:pt x="15650" y="62960"/>
                  </a:lnTo>
                  <a:lnTo>
                    <a:pt x="18355" y="60322"/>
                  </a:lnTo>
                  <a:lnTo>
                    <a:pt x="20821" y="58407"/>
                  </a:lnTo>
                  <a:lnTo>
                    <a:pt x="28108" y="54931"/>
                  </a:lnTo>
                  <a:lnTo>
                    <a:pt x="30032" y="52035"/>
                  </a:lnTo>
                  <a:lnTo>
                    <a:pt x="24317" y="52102"/>
                  </a:lnTo>
                  <a:lnTo>
                    <a:pt x="18507" y="52740"/>
                  </a:lnTo>
                  <a:lnTo>
                    <a:pt x="14859" y="52330"/>
                  </a:lnTo>
                  <a:lnTo>
                    <a:pt x="11678" y="52568"/>
                  </a:lnTo>
                  <a:lnTo>
                    <a:pt x="10677" y="50035"/>
                  </a:lnTo>
                  <a:lnTo>
                    <a:pt x="9906" y="48511"/>
                  </a:lnTo>
                  <a:lnTo>
                    <a:pt x="10735" y="48035"/>
                  </a:lnTo>
                  <a:lnTo>
                    <a:pt x="11782" y="47701"/>
                  </a:lnTo>
                  <a:lnTo>
                    <a:pt x="13649" y="44996"/>
                  </a:lnTo>
                  <a:lnTo>
                    <a:pt x="15316" y="43005"/>
                  </a:lnTo>
                  <a:lnTo>
                    <a:pt x="17716" y="40491"/>
                  </a:lnTo>
                  <a:lnTo>
                    <a:pt x="18326" y="38986"/>
                  </a:lnTo>
                  <a:lnTo>
                    <a:pt x="18326" y="37585"/>
                  </a:lnTo>
                  <a:lnTo>
                    <a:pt x="17745" y="36614"/>
                  </a:lnTo>
                  <a:lnTo>
                    <a:pt x="17631" y="35452"/>
                  </a:lnTo>
                  <a:lnTo>
                    <a:pt x="17554" y="33823"/>
                  </a:lnTo>
                  <a:lnTo>
                    <a:pt x="17688" y="30442"/>
                  </a:lnTo>
                  <a:lnTo>
                    <a:pt x="23193" y="26746"/>
                  </a:lnTo>
                  <a:lnTo>
                    <a:pt x="24955" y="26356"/>
                  </a:lnTo>
                  <a:lnTo>
                    <a:pt x="25555" y="24660"/>
                  </a:lnTo>
                  <a:lnTo>
                    <a:pt x="25155" y="20736"/>
                  </a:lnTo>
                  <a:lnTo>
                    <a:pt x="24393" y="17564"/>
                  </a:lnTo>
                  <a:lnTo>
                    <a:pt x="23403" y="17354"/>
                  </a:lnTo>
                  <a:lnTo>
                    <a:pt x="22079" y="16430"/>
                  </a:lnTo>
                  <a:lnTo>
                    <a:pt x="21212" y="15354"/>
                  </a:lnTo>
                  <a:lnTo>
                    <a:pt x="19821" y="14183"/>
                  </a:lnTo>
                  <a:lnTo>
                    <a:pt x="17430" y="13459"/>
                  </a:lnTo>
                  <a:lnTo>
                    <a:pt x="17354" y="12459"/>
                  </a:lnTo>
                  <a:lnTo>
                    <a:pt x="17602" y="11459"/>
                  </a:lnTo>
                  <a:lnTo>
                    <a:pt x="18488" y="10430"/>
                  </a:lnTo>
                  <a:lnTo>
                    <a:pt x="22527" y="9544"/>
                  </a:lnTo>
                  <a:lnTo>
                    <a:pt x="23003" y="8820"/>
                  </a:lnTo>
                  <a:lnTo>
                    <a:pt x="23546" y="7029"/>
                  </a:lnTo>
                  <a:lnTo>
                    <a:pt x="24346" y="5201"/>
                  </a:lnTo>
                  <a:lnTo>
                    <a:pt x="25298" y="4601"/>
                  </a:lnTo>
                  <a:lnTo>
                    <a:pt x="27003" y="4658"/>
                  </a:lnTo>
                  <a:lnTo>
                    <a:pt x="30242" y="4238"/>
                  </a:lnTo>
                  <a:lnTo>
                    <a:pt x="32499" y="3638"/>
                  </a:lnTo>
                  <a:lnTo>
                    <a:pt x="34737" y="2381"/>
                  </a:lnTo>
                  <a:lnTo>
                    <a:pt x="35890" y="1238"/>
                  </a:lnTo>
                  <a:lnTo>
                    <a:pt x="40748" y="581"/>
                  </a:lnTo>
                  <a:lnTo>
                    <a:pt x="42110" y="0"/>
                  </a:lnTo>
                  <a:lnTo>
                    <a:pt x="43462" y="495"/>
                  </a:lnTo>
                  <a:lnTo>
                    <a:pt x="45282" y="2448"/>
                  </a:lnTo>
                  <a:lnTo>
                    <a:pt x="48273" y="5248"/>
                  </a:lnTo>
                  <a:lnTo>
                    <a:pt x="49873" y="6182"/>
                  </a:lnTo>
                  <a:lnTo>
                    <a:pt x="51073" y="5753"/>
                  </a:lnTo>
                  <a:lnTo>
                    <a:pt x="53244" y="4734"/>
                  </a:lnTo>
                  <a:lnTo>
                    <a:pt x="55321" y="4734"/>
                  </a:lnTo>
                  <a:lnTo>
                    <a:pt x="56998" y="4915"/>
                  </a:lnTo>
                  <a:lnTo>
                    <a:pt x="57807" y="4029"/>
                  </a:lnTo>
                  <a:lnTo>
                    <a:pt x="59074" y="3838"/>
                  </a:lnTo>
                  <a:lnTo>
                    <a:pt x="62703" y="4477"/>
                  </a:lnTo>
                  <a:close/>
                  <a:moveTo>
                    <a:pt x="423463" y="20593"/>
                  </a:moveTo>
                  <a:lnTo>
                    <a:pt x="425234" y="21307"/>
                  </a:lnTo>
                  <a:lnTo>
                    <a:pt x="428587" y="22222"/>
                  </a:lnTo>
                  <a:lnTo>
                    <a:pt x="430663" y="23326"/>
                  </a:lnTo>
                  <a:lnTo>
                    <a:pt x="431845" y="23622"/>
                  </a:lnTo>
                  <a:lnTo>
                    <a:pt x="434578" y="21374"/>
                  </a:lnTo>
                  <a:lnTo>
                    <a:pt x="438635" y="21431"/>
                  </a:lnTo>
                  <a:lnTo>
                    <a:pt x="442207" y="21688"/>
                  </a:lnTo>
                  <a:lnTo>
                    <a:pt x="444046" y="22107"/>
                  </a:lnTo>
                  <a:lnTo>
                    <a:pt x="446303" y="22850"/>
                  </a:lnTo>
                  <a:lnTo>
                    <a:pt x="449027" y="23355"/>
                  </a:lnTo>
                  <a:lnTo>
                    <a:pt x="450142" y="22279"/>
                  </a:lnTo>
                  <a:lnTo>
                    <a:pt x="451732" y="19107"/>
                  </a:lnTo>
                  <a:lnTo>
                    <a:pt x="452351" y="18707"/>
                  </a:lnTo>
                  <a:lnTo>
                    <a:pt x="452790" y="18421"/>
                  </a:lnTo>
                  <a:lnTo>
                    <a:pt x="454809" y="18174"/>
                  </a:lnTo>
                  <a:lnTo>
                    <a:pt x="456724" y="18412"/>
                  </a:lnTo>
                  <a:lnTo>
                    <a:pt x="457628" y="18955"/>
                  </a:lnTo>
                  <a:lnTo>
                    <a:pt x="458534" y="21498"/>
                  </a:lnTo>
                  <a:lnTo>
                    <a:pt x="460810" y="22403"/>
                  </a:lnTo>
                  <a:lnTo>
                    <a:pt x="464829" y="26451"/>
                  </a:lnTo>
                  <a:lnTo>
                    <a:pt x="467287" y="28070"/>
                  </a:lnTo>
                  <a:lnTo>
                    <a:pt x="467887" y="28746"/>
                  </a:lnTo>
                  <a:lnTo>
                    <a:pt x="467077" y="29566"/>
                  </a:lnTo>
                  <a:lnTo>
                    <a:pt x="467401" y="30575"/>
                  </a:lnTo>
                  <a:lnTo>
                    <a:pt x="468801" y="31890"/>
                  </a:lnTo>
                  <a:lnTo>
                    <a:pt x="470773" y="32385"/>
                  </a:lnTo>
                  <a:lnTo>
                    <a:pt x="472907" y="32204"/>
                  </a:lnTo>
                  <a:lnTo>
                    <a:pt x="474069" y="32680"/>
                  </a:lnTo>
                  <a:lnTo>
                    <a:pt x="474897" y="33423"/>
                  </a:lnTo>
                  <a:lnTo>
                    <a:pt x="475116" y="34471"/>
                  </a:lnTo>
                  <a:lnTo>
                    <a:pt x="475059" y="35138"/>
                  </a:lnTo>
                  <a:lnTo>
                    <a:pt x="475479" y="36633"/>
                  </a:lnTo>
                  <a:lnTo>
                    <a:pt x="477145" y="38748"/>
                  </a:lnTo>
                  <a:lnTo>
                    <a:pt x="479127" y="40043"/>
                  </a:lnTo>
                  <a:lnTo>
                    <a:pt x="480193" y="41424"/>
                  </a:lnTo>
                  <a:lnTo>
                    <a:pt x="481927" y="46177"/>
                  </a:lnTo>
                  <a:lnTo>
                    <a:pt x="482632" y="48796"/>
                  </a:lnTo>
                  <a:lnTo>
                    <a:pt x="482365" y="51321"/>
                  </a:lnTo>
                  <a:lnTo>
                    <a:pt x="481165" y="53902"/>
                  </a:lnTo>
                  <a:lnTo>
                    <a:pt x="478536" y="57112"/>
                  </a:lnTo>
                  <a:lnTo>
                    <a:pt x="479184" y="58455"/>
                  </a:lnTo>
                  <a:lnTo>
                    <a:pt x="479774" y="60227"/>
                  </a:lnTo>
                  <a:lnTo>
                    <a:pt x="479574" y="61512"/>
                  </a:lnTo>
                  <a:lnTo>
                    <a:pt x="481441" y="65608"/>
                  </a:lnTo>
                  <a:lnTo>
                    <a:pt x="482289" y="68151"/>
                  </a:lnTo>
                  <a:lnTo>
                    <a:pt x="481584" y="68742"/>
                  </a:lnTo>
                  <a:lnTo>
                    <a:pt x="481126" y="69552"/>
                  </a:lnTo>
                  <a:lnTo>
                    <a:pt x="484480" y="71504"/>
                  </a:lnTo>
                  <a:lnTo>
                    <a:pt x="488499" y="73142"/>
                  </a:lnTo>
                  <a:lnTo>
                    <a:pt x="490195" y="73457"/>
                  </a:lnTo>
                  <a:lnTo>
                    <a:pt x="494805" y="72704"/>
                  </a:lnTo>
                  <a:lnTo>
                    <a:pt x="497777" y="72542"/>
                  </a:lnTo>
                  <a:lnTo>
                    <a:pt x="500729" y="74095"/>
                  </a:lnTo>
                  <a:lnTo>
                    <a:pt x="505025" y="77857"/>
                  </a:lnTo>
                  <a:lnTo>
                    <a:pt x="509664" y="82753"/>
                  </a:lnTo>
                  <a:lnTo>
                    <a:pt x="510587" y="84239"/>
                  </a:lnTo>
                  <a:lnTo>
                    <a:pt x="510987" y="84896"/>
                  </a:lnTo>
                  <a:lnTo>
                    <a:pt x="511893" y="86077"/>
                  </a:lnTo>
                  <a:lnTo>
                    <a:pt x="510950" y="86058"/>
                  </a:lnTo>
                  <a:lnTo>
                    <a:pt x="509425" y="85001"/>
                  </a:lnTo>
                  <a:lnTo>
                    <a:pt x="505739" y="81991"/>
                  </a:lnTo>
                  <a:lnTo>
                    <a:pt x="503854" y="83286"/>
                  </a:lnTo>
                  <a:lnTo>
                    <a:pt x="502225" y="85515"/>
                  </a:lnTo>
                  <a:lnTo>
                    <a:pt x="500443" y="93964"/>
                  </a:lnTo>
                  <a:lnTo>
                    <a:pt x="499005" y="94859"/>
                  </a:lnTo>
                  <a:lnTo>
                    <a:pt x="496462" y="94840"/>
                  </a:lnTo>
                  <a:lnTo>
                    <a:pt x="493347" y="94545"/>
                  </a:lnTo>
                  <a:lnTo>
                    <a:pt x="491204" y="94964"/>
                  </a:lnTo>
                  <a:lnTo>
                    <a:pt x="490651" y="95498"/>
                  </a:lnTo>
                  <a:lnTo>
                    <a:pt x="490937" y="96403"/>
                  </a:lnTo>
                  <a:lnTo>
                    <a:pt x="491576" y="97793"/>
                  </a:lnTo>
                  <a:lnTo>
                    <a:pt x="492023" y="99546"/>
                  </a:lnTo>
                  <a:lnTo>
                    <a:pt x="492157" y="100974"/>
                  </a:lnTo>
                  <a:lnTo>
                    <a:pt x="493280" y="102270"/>
                  </a:lnTo>
                  <a:lnTo>
                    <a:pt x="494795" y="103499"/>
                  </a:lnTo>
                  <a:lnTo>
                    <a:pt x="494862" y="104756"/>
                  </a:lnTo>
                  <a:lnTo>
                    <a:pt x="494633" y="106537"/>
                  </a:lnTo>
                  <a:lnTo>
                    <a:pt x="494281" y="107890"/>
                  </a:lnTo>
                  <a:lnTo>
                    <a:pt x="493900" y="108661"/>
                  </a:lnTo>
                  <a:lnTo>
                    <a:pt x="494605" y="110719"/>
                  </a:lnTo>
                  <a:lnTo>
                    <a:pt x="496252" y="113147"/>
                  </a:lnTo>
                  <a:lnTo>
                    <a:pt x="497300" y="114081"/>
                  </a:lnTo>
                  <a:lnTo>
                    <a:pt x="496910" y="118700"/>
                  </a:lnTo>
                  <a:lnTo>
                    <a:pt x="497529" y="120748"/>
                  </a:lnTo>
                  <a:lnTo>
                    <a:pt x="498005" y="123568"/>
                  </a:lnTo>
                  <a:lnTo>
                    <a:pt x="497814" y="128254"/>
                  </a:lnTo>
                  <a:lnTo>
                    <a:pt x="498014" y="129407"/>
                  </a:lnTo>
                  <a:lnTo>
                    <a:pt x="498577" y="129797"/>
                  </a:lnTo>
                  <a:lnTo>
                    <a:pt x="500082" y="129978"/>
                  </a:lnTo>
                  <a:lnTo>
                    <a:pt x="501548" y="130407"/>
                  </a:lnTo>
                  <a:lnTo>
                    <a:pt x="502062" y="131178"/>
                  </a:lnTo>
                  <a:lnTo>
                    <a:pt x="502053" y="131740"/>
                  </a:lnTo>
                  <a:lnTo>
                    <a:pt x="500215" y="133883"/>
                  </a:lnTo>
                  <a:lnTo>
                    <a:pt x="499996" y="135407"/>
                  </a:lnTo>
                  <a:lnTo>
                    <a:pt x="499357" y="137550"/>
                  </a:lnTo>
                  <a:lnTo>
                    <a:pt x="498834" y="138808"/>
                  </a:lnTo>
                  <a:lnTo>
                    <a:pt x="497195" y="141189"/>
                  </a:lnTo>
                  <a:lnTo>
                    <a:pt x="496157" y="143608"/>
                  </a:lnTo>
                  <a:lnTo>
                    <a:pt x="495681" y="145599"/>
                  </a:lnTo>
                  <a:lnTo>
                    <a:pt x="495995" y="146542"/>
                  </a:lnTo>
                  <a:lnTo>
                    <a:pt x="499024" y="146828"/>
                  </a:lnTo>
                  <a:lnTo>
                    <a:pt x="500662" y="148257"/>
                  </a:lnTo>
                  <a:lnTo>
                    <a:pt x="505034" y="151104"/>
                  </a:lnTo>
                  <a:lnTo>
                    <a:pt x="505806" y="152257"/>
                  </a:lnTo>
                  <a:lnTo>
                    <a:pt x="504615" y="154010"/>
                  </a:lnTo>
                  <a:lnTo>
                    <a:pt x="504634" y="154743"/>
                  </a:lnTo>
                  <a:lnTo>
                    <a:pt x="505206" y="155677"/>
                  </a:lnTo>
                  <a:lnTo>
                    <a:pt x="505473" y="157305"/>
                  </a:lnTo>
                  <a:lnTo>
                    <a:pt x="505368" y="159105"/>
                  </a:lnTo>
                  <a:lnTo>
                    <a:pt x="505387" y="161487"/>
                  </a:lnTo>
                  <a:lnTo>
                    <a:pt x="506187" y="161877"/>
                  </a:lnTo>
                  <a:lnTo>
                    <a:pt x="509158" y="164106"/>
                  </a:lnTo>
                  <a:lnTo>
                    <a:pt x="511273" y="166335"/>
                  </a:lnTo>
                  <a:lnTo>
                    <a:pt x="511340" y="167030"/>
                  </a:lnTo>
                  <a:lnTo>
                    <a:pt x="510321" y="168792"/>
                  </a:lnTo>
                  <a:lnTo>
                    <a:pt x="510540" y="170821"/>
                  </a:lnTo>
                  <a:lnTo>
                    <a:pt x="510502" y="171288"/>
                  </a:lnTo>
                  <a:lnTo>
                    <a:pt x="509588" y="170526"/>
                  </a:lnTo>
                  <a:lnTo>
                    <a:pt x="507939" y="170250"/>
                  </a:lnTo>
                  <a:lnTo>
                    <a:pt x="506244" y="170164"/>
                  </a:lnTo>
                  <a:lnTo>
                    <a:pt x="505177" y="170764"/>
                  </a:lnTo>
                  <a:lnTo>
                    <a:pt x="503311" y="172355"/>
                  </a:lnTo>
                  <a:lnTo>
                    <a:pt x="500796" y="174088"/>
                  </a:lnTo>
                  <a:lnTo>
                    <a:pt x="498757" y="175679"/>
                  </a:lnTo>
                  <a:lnTo>
                    <a:pt x="497586" y="176774"/>
                  </a:lnTo>
                  <a:lnTo>
                    <a:pt x="496614" y="176593"/>
                  </a:lnTo>
                  <a:lnTo>
                    <a:pt x="495862" y="175641"/>
                  </a:lnTo>
                  <a:lnTo>
                    <a:pt x="495443" y="174307"/>
                  </a:lnTo>
                  <a:lnTo>
                    <a:pt x="495624" y="169269"/>
                  </a:lnTo>
                  <a:lnTo>
                    <a:pt x="495176" y="167687"/>
                  </a:lnTo>
                  <a:lnTo>
                    <a:pt x="494223" y="166583"/>
                  </a:lnTo>
                  <a:lnTo>
                    <a:pt x="493100" y="165954"/>
                  </a:lnTo>
                  <a:lnTo>
                    <a:pt x="491766" y="165602"/>
                  </a:lnTo>
                  <a:lnTo>
                    <a:pt x="490385" y="165563"/>
                  </a:lnTo>
                  <a:lnTo>
                    <a:pt x="488432" y="167040"/>
                  </a:lnTo>
                  <a:lnTo>
                    <a:pt x="485660" y="168573"/>
                  </a:lnTo>
                  <a:lnTo>
                    <a:pt x="481365" y="168450"/>
                  </a:lnTo>
                  <a:lnTo>
                    <a:pt x="478479" y="168164"/>
                  </a:lnTo>
                  <a:lnTo>
                    <a:pt x="477088" y="167878"/>
                  </a:lnTo>
                  <a:lnTo>
                    <a:pt x="471497" y="165535"/>
                  </a:lnTo>
                  <a:lnTo>
                    <a:pt x="470335" y="165478"/>
                  </a:lnTo>
                  <a:lnTo>
                    <a:pt x="468249" y="164525"/>
                  </a:lnTo>
                  <a:lnTo>
                    <a:pt x="465772" y="163773"/>
                  </a:lnTo>
                  <a:lnTo>
                    <a:pt x="461600" y="165202"/>
                  </a:lnTo>
                  <a:lnTo>
                    <a:pt x="459800" y="164859"/>
                  </a:lnTo>
                  <a:lnTo>
                    <a:pt x="457276" y="163620"/>
                  </a:lnTo>
                  <a:lnTo>
                    <a:pt x="456381" y="163954"/>
                  </a:lnTo>
                  <a:lnTo>
                    <a:pt x="453561" y="167726"/>
                  </a:lnTo>
                  <a:lnTo>
                    <a:pt x="448761" y="171755"/>
                  </a:lnTo>
                  <a:lnTo>
                    <a:pt x="446170" y="172431"/>
                  </a:lnTo>
                  <a:lnTo>
                    <a:pt x="444941" y="168383"/>
                  </a:lnTo>
                  <a:lnTo>
                    <a:pt x="443751" y="166811"/>
                  </a:lnTo>
                  <a:lnTo>
                    <a:pt x="443189" y="166621"/>
                  </a:lnTo>
                  <a:lnTo>
                    <a:pt x="441989" y="166116"/>
                  </a:lnTo>
                  <a:lnTo>
                    <a:pt x="441055" y="166402"/>
                  </a:lnTo>
                  <a:lnTo>
                    <a:pt x="438169" y="169164"/>
                  </a:lnTo>
                  <a:lnTo>
                    <a:pt x="433540" y="170821"/>
                  </a:lnTo>
                  <a:lnTo>
                    <a:pt x="429711" y="171831"/>
                  </a:lnTo>
                  <a:lnTo>
                    <a:pt x="423615" y="173060"/>
                  </a:lnTo>
                  <a:lnTo>
                    <a:pt x="418909" y="173669"/>
                  </a:lnTo>
                  <a:lnTo>
                    <a:pt x="416909" y="173717"/>
                  </a:lnTo>
                  <a:lnTo>
                    <a:pt x="412566" y="173164"/>
                  </a:lnTo>
                  <a:lnTo>
                    <a:pt x="408737" y="172393"/>
                  </a:lnTo>
                  <a:lnTo>
                    <a:pt x="404908" y="172421"/>
                  </a:lnTo>
                  <a:lnTo>
                    <a:pt x="401964" y="172774"/>
                  </a:lnTo>
                  <a:lnTo>
                    <a:pt x="395145" y="175736"/>
                  </a:lnTo>
                  <a:lnTo>
                    <a:pt x="383543" y="181823"/>
                  </a:lnTo>
                  <a:lnTo>
                    <a:pt x="374723" y="184728"/>
                  </a:lnTo>
                  <a:lnTo>
                    <a:pt x="369779" y="185937"/>
                  </a:lnTo>
                  <a:lnTo>
                    <a:pt x="365903" y="186623"/>
                  </a:lnTo>
                  <a:lnTo>
                    <a:pt x="359273" y="186661"/>
                  </a:lnTo>
                  <a:lnTo>
                    <a:pt x="353873" y="186194"/>
                  </a:lnTo>
                  <a:lnTo>
                    <a:pt x="350129" y="186242"/>
                  </a:lnTo>
                  <a:lnTo>
                    <a:pt x="348053" y="185509"/>
                  </a:lnTo>
                  <a:lnTo>
                    <a:pt x="345091" y="183051"/>
                  </a:lnTo>
                  <a:lnTo>
                    <a:pt x="341509" y="180622"/>
                  </a:lnTo>
                  <a:lnTo>
                    <a:pt x="339909" y="180051"/>
                  </a:lnTo>
                  <a:lnTo>
                    <a:pt x="337823" y="179584"/>
                  </a:lnTo>
                  <a:lnTo>
                    <a:pt x="334775" y="179308"/>
                  </a:lnTo>
                  <a:lnTo>
                    <a:pt x="327155" y="182870"/>
                  </a:lnTo>
                  <a:lnTo>
                    <a:pt x="324783" y="183842"/>
                  </a:lnTo>
                  <a:lnTo>
                    <a:pt x="322173" y="184566"/>
                  </a:lnTo>
                  <a:lnTo>
                    <a:pt x="316906" y="186737"/>
                  </a:lnTo>
                  <a:lnTo>
                    <a:pt x="314573" y="187900"/>
                  </a:lnTo>
                  <a:lnTo>
                    <a:pt x="311648" y="187795"/>
                  </a:lnTo>
                  <a:lnTo>
                    <a:pt x="307914" y="187490"/>
                  </a:lnTo>
                  <a:lnTo>
                    <a:pt x="304676" y="187595"/>
                  </a:lnTo>
                  <a:lnTo>
                    <a:pt x="302514" y="185947"/>
                  </a:lnTo>
                  <a:lnTo>
                    <a:pt x="301342" y="184090"/>
                  </a:lnTo>
                  <a:lnTo>
                    <a:pt x="296932" y="182947"/>
                  </a:lnTo>
                  <a:lnTo>
                    <a:pt x="293779" y="182613"/>
                  </a:lnTo>
                  <a:lnTo>
                    <a:pt x="292970" y="183442"/>
                  </a:lnTo>
                  <a:lnTo>
                    <a:pt x="292132" y="185976"/>
                  </a:lnTo>
                  <a:lnTo>
                    <a:pt x="290789" y="192443"/>
                  </a:lnTo>
                  <a:lnTo>
                    <a:pt x="290541" y="194062"/>
                  </a:lnTo>
                  <a:lnTo>
                    <a:pt x="293322" y="200473"/>
                  </a:lnTo>
                  <a:lnTo>
                    <a:pt x="293198" y="201444"/>
                  </a:lnTo>
                  <a:lnTo>
                    <a:pt x="291217" y="201778"/>
                  </a:lnTo>
                  <a:lnTo>
                    <a:pt x="288941" y="201892"/>
                  </a:lnTo>
                  <a:lnTo>
                    <a:pt x="287455" y="202463"/>
                  </a:lnTo>
                  <a:lnTo>
                    <a:pt x="286226" y="203520"/>
                  </a:lnTo>
                  <a:lnTo>
                    <a:pt x="285483" y="209045"/>
                  </a:lnTo>
                  <a:lnTo>
                    <a:pt x="282845" y="210055"/>
                  </a:lnTo>
                  <a:lnTo>
                    <a:pt x="281587" y="211207"/>
                  </a:lnTo>
                  <a:lnTo>
                    <a:pt x="280292" y="214617"/>
                  </a:lnTo>
                  <a:lnTo>
                    <a:pt x="279587" y="214693"/>
                  </a:lnTo>
                  <a:lnTo>
                    <a:pt x="275320" y="212112"/>
                  </a:lnTo>
                  <a:lnTo>
                    <a:pt x="273320" y="211902"/>
                  </a:lnTo>
                  <a:lnTo>
                    <a:pt x="275044" y="209226"/>
                  </a:lnTo>
                  <a:lnTo>
                    <a:pt x="273177" y="203921"/>
                  </a:lnTo>
                  <a:lnTo>
                    <a:pt x="271139" y="198949"/>
                  </a:lnTo>
                  <a:lnTo>
                    <a:pt x="273062" y="195767"/>
                  </a:lnTo>
                  <a:lnTo>
                    <a:pt x="277044" y="191919"/>
                  </a:lnTo>
                  <a:lnTo>
                    <a:pt x="281225" y="187404"/>
                  </a:lnTo>
                  <a:lnTo>
                    <a:pt x="281225" y="184613"/>
                  </a:lnTo>
                  <a:lnTo>
                    <a:pt x="281007" y="182480"/>
                  </a:lnTo>
                  <a:lnTo>
                    <a:pt x="279806" y="181003"/>
                  </a:lnTo>
                  <a:lnTo>
                    <a:pt x="277501" y="179041"/>
                  </a:lnTo>
                  <a:lnTo>
                    <a:pt x="273644" y="181137"/>
                  </a:lnTo>
                  <a:lnTo>
                    <a:pt x="270891" y="183451"/>
                  </a:lnTo>
                  <a:lnTo>
                    <a:pt x="269091" y="183918"/>
                  </a:lnTo>
                  <a:lnTo>
                    <a:pt x="267138" y="185233"/>
                  </a:lnTo>
                  <a:lnTo>
                    <a:pt x="266186" y="187614"/>
                  </a:lnTo>
                  <a:lnTo>
                    <a:pt x="263823" y="189462"/>
                  </a:lnTo>
                  <a:lnTo>
                    <a:pt x="259966" y="190185"/>
                  </a:lnTo>
                  <a:lnTo>
                    <a:pt x="254165" y="188205"/>
                  </a:lnTo>
                  <a:lnTo>
                    <a:pt x="247935" y="185195"/>
                  </a:lnTo>
                  <a:lnTo>
                    <a:pt x="244411" y="182746"/>
                  </a:lnTo>
                  <a:lnTo>
                    <a:pt x="241535" y="182156"/>
                  </a:lnTo>
                  <a:lnTo>
                    <a:pt x="238801" y="183232"/>
                  </a:lnTo>
                  <a:lnTo>
                    <a:pt x="230734" y="189214"/>
                  </a:lnTo>
                  <a:lnTo>
                    <a:pt x="223351" y="197939"/>
                  </a:lnTo>
                  <a:lnTo>
                    <a:pt x="221523" y="199444"/>
                  </a:lnTo>
                  <a:lnTo>
                    <a:pt x="214569" y="203187"/>
                  </a:lnTo>
                  <a:lnTo>
                    <a:pt x="209978" y="204435"/>
                  </a:lnTo>
                  <a:lnTo>
                    <a:pt x="207816" y="204149"/>
                  </a:lnTo>
                  <a:lnTo>
                    <a:pt x="198663" y="205787"/>
                  </a:lnTo>
                  <a:lnTo>
                    <a:pt x="194120" y="206026"/>
                  </a:lnTo>
                  <a:lnTo>
                    <a:pt x="190519" y="207997"/>
                  </a:lnTo>
                  <a:lnTo>
                    <a:pt x="183537" y="205864"/>
                  </a:lnTo>
                  <a:lnTo>
                    <a:pt x="179365" y="203130"/>
                  </a:lnTo>
                  <a:lnTo>
                    <a:pt x="176851" y="200349"/>
                  </a:lnTo>
                  <a:lnTo>
                    <a:pt x="172755" y="194358"/>
                  </a:lnTo>
                  <a:lnTo>
                    <a:pt x="169850" y="191510"/>
                  </a:lnTo>
                  <a:lnTo>
                    <a:pt x="163325" y="188938"/>
                  </a:lnTo>
                  <a:lnTo>
                    <a:pt x="151952" y="182689"/>
                  </a:lnTo>
                  <a:lnTo>
                    <a:pt x="148961" y="182004"/>
                  </a:lnTo>
                  <a:lnTo>
                    <a:pt x="141198" y="181108"/>
                  </a:lnTo>
                  <a:lnTo>
                    <a:pt x="133016" y="180537"/>
                  </a:lnTo>
                  <a:lnTo>
                    <a:pt x="131359" y="182813"/>
                  </a:lnTo>
                  <a:lnTo>
                    <a:pt x="130730" y="191814"/>
                  </a:lnTo>
                  <a:lnTo>
                    <a:pt x="129330" y="194281"/>
                  </a:lnTo>
                  <a:lnTo>
                    <a:pt x="128731" y="198939"/>
                  </a:lnTo>
                  <a:lnTo>
                    <a:pt x="127730" y="200273"/>
                  </a:lnTo>
                  <a:lnTo>
                    <a:pt x="126159" y="201149"/>
                  </a:lnTo>
                  <a:lnTo>
                    <a:pt x="123701" y="199682"/>
                  </a:lnTo>
                  <a:lnTo>
                    <a:pt x="121996" y="199034"/>
                  </a:lnTo>
                  <a:lnTo>
                    <a:pt x="118024" y="200949"/>
                  </a:lnTo>
                  <a:lnTo>
                    <a:pt x="110166" y="203625"/>
                  </a:lnTo>
                  <a:lnTo>
                    <a:pt x="107489" y="204006"/>
                  </a:lnTo>
                  <a:lnTo>
                    <a:pt x="98384" y="200635"/>
                  </a:lnTo>
                  <a:lnTo>
                    <a:pt x="95050" y="198463"/>
                  </a:lnTo>
                  <a:lnTo>
                    <a:pt x="92897" y="196062"/>
                  </a:lnTo>
                  <a:lnTo>
                    <a:pt x="92173" y="191995"/>
                  </a:lnTo>
                  <a:lnTo>
                    <a:pt x="90821" y="189681"/>
                  </a:lnTo>
                  <a:lnTo>
                    <a:pt x="90621" y="188090"/>
                  </a:lnTo>
                  <a:lnTo>
                    <a:pt x="90088" y="186261"/>
                  </a:lnTo>
                  <a:lnTo>
                    <a:pt x="88249" y="185538"/>
                  </a:lnTo>
                  <a:lnTo>
                    <a:pt x="86277" y="186928"/>
                  </a:lnTo>
                  <a:lnTo>
                    <a:pt x="84163" y="186871"/>
                  </a:lnTo>
                  <a:lnTo>
                    <a:pt x="81515" y="186023"/>
                  </a:lnTo>
                  <a:lnTo>
                    <a:pt x="75257" y="182604"/>
                  </a:lnTo>
                  <a:lnTo>
                    <a:pt x="70456" y="182328"/>
                  </a:lnTo>
                  <a:lnTo>
                    <a:pt x="67560" y="186499"/>
                  </a:lnTo>
                  <a:lnTo>
                    <a:pt x="65313" y="187823"/>
                  </a:lnTo>
                  <a:lnTo>
                    <a:pt x="62855" y="188223"/>
                  </a:lnTo>
                  <a:lnTo>
                    <a:pt x="62712" y="187042"/>
                  </a:lnTo>
                  <a:lnTo>
                    <a:pt x="64579" y="184337"/>
                  </a:lnTo>
                  <a:lnTo>
                    <a:pt x="57083" y="184833"/>
                  </a:lnTo>
                  <a:lnTo>
                    <a:pt x="53130" y="186890"/>
                  </a:lnTo>
                  <a:lnTo>
                    <a:pt x="50044" y="186566"/>
                  </a:lnTo>
                  <a:lnTo>
                    <a:pt x="47730" y="185642"/>
                  </a:lnTo>
                  <a:lnTo>
                    <a:pt x="48073" y="184509"/>
                  </a:lnTo>
                  <a:lnTo>
                    <a:pt x="50416" y="184090"/>
                  </a:lnTo>
                  <a:lnTo>
                    <a:pt x="52454" y="183166"/>
                  </a:lnTo>
                  <a:lnTo>
                    <a:pt x="60570" y="182413"/>
                  </a:lnTo>
                  <a:lnTo>
                    <a:pt x="62465" y="181661"/>
                  </a:lnTo>
                  <a:lnTo>
                    <a:pt x="64541" y="178718"/>
                  </a:lnTo>
                  <a:lnTo>
                    <a:pt x="68313" y="176184"/>
                  </a:lnTo>
                  <a:lnTo>
                    <a:pt x="68799" y="175098"/>
                  </a:lnTo>
                  <a:lnTo>
                    <a:pt x="65894" y="175088"/>
                  </a:lnTo>
                  <a:lnTo>
                    <a:pt x="53454" y="175822"/>
                  </a:lnTo>
                  <a:lnTo>
                    <a:pt x="44920" y="175422"/>
                  </a:lnTo>
                  <a:lnTo>
                    <a:pt x="43910" y="176679"/>
                  </a:lnTo>
                  <a:lnTo>
                    <a:pt x="42624" y="176860"/>
                  </a:lnTo>
                  <a:lnTo>
                    <a:pt x="42272" y="173441"/>
                  </a:lnTo>
                  <a:lnTo>
                    <a:pt x="43624" y="171850"/>
                  </a:lnTo>
                  <a:lnTo>
                    <a:pt x="45434" y="172002"/>
                  </a:lnTo>
                  <a:lnTo>
                    <a:pt x="49902" y="170621"/>
                  </a:lnTo>
                  <a:lnTo>
                    <a:pt x="49501" y="167773"/>
                  </a:lnTo>
                  <a:lnTo>
                    <a:pt x="46311" y="165849"/>
                  </a:lnTo>
                  <a:lnTo>
                    <a:pt x="45663" y="164706"/>
                  </a:lnTo>
                  <a:lnTo>
                    <a:pt x="43339" y="164439"/>
                  </a:lnTo>
                  <a:lnTo>
                    <a:pt x="41462" y="163078"/>
                  </a:lnTo>
                  <a:lnTo>
                    <a:pt x="41053" y="159648"/>
                  </a:lnTo>
                  <a:lnTo>
                    <a:pt x="39557" y="155877"/>
                  </a:lnTo>
                  <a:lnTo>
                    <a:pt x="37424" y="154057"/>
                  </a:lnTo>
                  <a:lnTo>
                    <a:pt x="37690" y="153057"/>
                  </a:lnTo>
                  <a:lnTo>
                    <a:pt x="41605" y="151781"/>
                  </a:lnTo>
                  <a:lnTo>
                    <a:pt x="42415" y="146494"/>
                  </a:lnTo>
                  <a:lnTo>
                    <a:pt x="41815" y="143246"/>
                  </a:lnTo>
                  <a:lnTo>
                    <a:pt x="39843" y="142970"/>
                  </a:lnTo>
                  <a:lnTo>
                    <a:pt x="34099" y="140398"/>
                  </a:lnTo>
                  <a:lnTo>
                    <a:pt x="32356" y="140675"/>
                  </a:lnTo>
                  <a:lnTo>
                    <a:pt x="30451" y="137846"/>
                  </a:lnTo>
                  <a:lnTo>
                    <a:pt x="27118" y="135817"/>
                  </a:lnTo>
                  <a:lnTo>
                    <a:pt x="25470" y="136560"/>
                  </a:lnTo>
                  <a:lnTo>
                    <a:pt x="24432" y="137484"/>
                  </a:lnTo>
                  <a:lnTo>
                    <a:pt x="22889" y="137046"/>
                  </a:lnTo>
                  <a:lnTo>
                    <a:pt x="20307" y="135284"/>
                  </a:lnTo>
                  <a:lnTo>
                    <a:pt x="17764" y="134331"/>
                  </a:lnTo>
                  <a:lnTo>
                    <a:pt x="16640" y="133150"/>
                  </a:lnTo>
                  <a:lnTo>
                    <a:pt x="18049" y="129997"/>
                  </a:lnTo>
                  <a:lnTo>
                    <a:pt x="19993" y="130073"/>
                  </a:lnTo>
                  <a:lnTo>
                    <a:pt x="20345" y="127606"/>
                  </a:lnTo>
                  <a:lnTo>
                    <a:pt x="18812" y="123482"/>
                  </a:lnTo>
                  <a:lnTo>
                    <a:pt x="18964" y="121358"/>
                  </a:lnTo>
                  <a:lnTo>
                    <a:pt x="20660" y="120777"/>
                  </a:lnTo>
                  <a:lnTo>
                    <a:pt x="22593" y="121177"/>
                  </a:lnTo>
                  <a:lnTo>
                    <a:pt x="24546" y="123644"/>
                  </a:lnTo>
                  <a:lnTo>
                    <a:pt x="25184" y="126025"/>
                  </a:lnTo>
                  <a:lnTo>
                    <a:pt x="24775" y="128349"/>
                  </a:lnTo>
                  <a:lnTo>
                    <a:pt x="26012" y="130597"/>
                  </a:lnTo>
                  <a:lnTo>
                    <a:pt x="26898" y="131169"/>
                  </a:lnTo>
                  <a:lnTo>
                    <a:pt x="27489" y="128797"/>
                  </a:lnTo>
                  <a:lnTo>
                    <a:pt x="28317" y="128349"/>
                  </a:lnTo>
                  <a:lnTo>
                    <a:pt x="29460" y="129378"/>
                  </a:lnTo>
                  <a:lnTo>
                    <a:pt x="31909" y="129892"/>
                  </a:lnTo>
                  <a:lnTo>
                    <a:pt x="38252" y="128444"/>
                  </a:lnTo>
                  <a:lnTo>
                    <a:pt x="39471" y="127216"/>
                  </a:lnTo>
                  <a:lnTo>
                    <a:pt x="34823" y="127359"/>
                  </a:lnTo>
                  <a:lnTo>
                    <a:pt x="33128" y="126206"/>
                  </a:lnTo>
                  <a:lnTo>
                    <a:pt x="31280" y="123625"/>
                  </a:lnTo>
                  <a:lnTo>
                    <a:pt x="30146" y="121282"/>
                  </a:lnTo>
                  <a:lnTo>
                    <a:pt x="29946" y="120129"/>
                  </a:lnTo>
                  <a:lnTo>
                    <a:pt x="29308" y="118443"/>
                  </a:lnTo>
                  <a:lnTo>
                    <a:pt x="30013" y="117538"/>
                  </a:lnTo>
                  <a:lnTo>
                    <a:pt x="33194" y="116186"/>
                  </a:lnTo>
                  <a:lnTo>
                    <a:pt x="35986" y="112385"/>
                  </a:lnTo>
                  <a:lnTo>
                    <a:pt x="34814" y="111290"/>
                  </a:lnTo>
                  <a:lnTo>
                    <a:pt x="33481" y="110766"/>
                  </a:lnTo>
                  <a:lnTo>
                    <a:pt x="32032" y="111157"/>
                  </a:lnTo>
                  <a:lnTo>
                    <a:pt x="30661" y="109852"/>
                  </a:lnTo>
                  <a:lnTo>
                    <a:pt x="30480" y="108042"/>
                  </a:lnTo>
                  <a:lnTo>
                    <a:pt x="31575" y="106575"/>
                  </a:lnTo>
                  <a:lnTo>
                    <a:pt x="31689" y="104556"/>
                  </a:lnTo>
                  <a:lnTo>
                    <a:pt x="28099" y="99574"/>
                  </a:lnTo>
                  <a:lnTo>
                    <a:pt x="27098" y="98488"/>
                  </a:lnTo>
                  <a:lnTo>
                    <a:pt x="27880" y="96859"/>
                  </a:lnTo>
                  <a:lnTo>
                    <a:pt x="30623" y="94126"/>
                  </a:lnTo>
                  <a:lnTo>
                    <a:pt x="33233" y="90735"/>
                  </a:lnTo>
                  <a:lnTo>
                    <a:pt x="32918" y="89621"/>
                  </a:lnTo>
                  <a:lnTo>
                    <a:pt x="30985" y="89163"/>
                  </a:lnTo>
                  <a:lnTo>
                    <a:pt x="21822" y="90621"/>
                  </a:lnTo>
                  <a:lnTo>
                    <a:pt x="18259" y="91878"/>
                  </a:lnTo>
                  <a:lnTo>
                    <a:pt x="11906" y="92459"/>
                  </a:lnTo>
                  <a:lnTo>
                    <a:pt x="11449" y="90611"/>
                  </a:lnTo>
                  <a:lnTo>
                    <a:pt x="11592" y="88954"/>
                  </a:lnTo>
                  <a:lnTo>
                    <a:pt x="13021" y="85925"/>
                  </a:lnTo>
                  <a:lnTo>
                    <a:pt x="12887" y="78438"/>
                  </a:lnTo>
                  <a:lnTo>
                    <a:pt x="13735" y="74371"/>
                  </a:lnTo>
                  <a:lnTo>
                    <a:pt x="17269" y="73152"/>
                  </a:lnTo>
                  <a:lnTo>
                    <a:pt x="21603" y="67161"/>
                  </a:lnTo>
                  <a:lnTo>
                    <a:pt x="28623" y="60074"/>
                  </a:lnTo>
                  <a:lnTo>
                    <a:pt x="35957" y="60207"/>
                  </a:lnTo>
                  <a:lnTo>
                    <a:pt x="38891" y="58245"/>
                  </a:lnTo>
                  <a:lnTo>
                    <a:pt x="43243" y="58131"/>
                  </a:lnTo>
                  <a:lnTo>
                    <a:pt x="44034" y="59550"/>
                  </a:lnTo>
                  <a:lnTo>
                    <a:pt x="44529" y="60912"/>
                  </a:lnTo>
                  <a:lnTo>
                    <a:pt x="48349" y="62874"/>
                  </a:lnTo>
                  <a:lnTo>
                    <a:pt x="55093" y="62560"/>
                  </a:lnTo>
                  <a:lnTo>
                    <a:pt x="56731" y="61789"/>
                  </a:lnTo>
                  <a:lnTo>
                    <a:pt x="58321" y="60712"/>
                  </a:lnTo>
                  <a:lnTo>
                    <a:pt x="55197" y="57226"/>
                  </a:lnTo>
                  <a:lnTo>
                    <a:pt x="56188" y="56236"/>
                  </a:lnTo>
                  <a:lnTo>
                    <a:pt x="59017" y="56121"/>
                  </a:lnTo>
                  <a:lnTo>
                    <a:pt x="62084" y="56940"/>
                  </a:lnTo>
                  <a:lnTo>
                    <a:pt x="62226" y="57740"/>
                  </a:lnTo>
                  <a:lnTo>
                    <a:pt x="61417" y="58836"/>
                  </a:lnTo>
                  <a:lnTo>
                    <a:pt x="60464" y="60750"/>
                  </a:lnTo>
                  <a:lnTo>
                    <a:pt x="61370" y="61122"/>
                  </a:lnTo>
                  <a:lnTo>
                    <a:pt x="70095" y="59960"/>
                  </a:lnTo>
                  <a:lnTo>
                    <a:pt x="79220" y="60893"/>
                  </a:lnTo>
                  <a:lnTo>
                    <a:pt x="82125" y="60388"/>
                  </a:lnTo>
                  <a:lnTo>
                    <a:pt x="89297" y="60427"/>
                  </a:lnTo>
                  <a:lnTo>
                    <a:pt x="90583" y="59226"/>
                  </a:lnTo>
                  <a:lnTo>
                    <a:pt x="88411" y="57712"/>
                  </a:lnTo>
                  <a:lnTo>
                    <a:pt x="86287" y="57188"/>
                  </a:lnTo>
                  <a:lnTo>
                    <a:pt x="84858" y="56455"/>
                  </a:lnTo>
                  <a:lnTo>
                    <a:pt x="83429" y="55378"/>
                  </a:lnTo>
                  <a:lnTo>
                    <a:pt x="87982" y="51997"/>
                  </a:lnTo>
                  <a:lnTo>
                    <a:pt x="90554" y="51349"/>
                  </a:lnTo>
                  <a:lnTo>
                    <a:pt x="102679" y="49263"/>
                  </a:lnTo>
                  <a:lnTo>
                    <a:pt x="111700" y="48225"/>
                  </a:lnTo>
                  <a:lnTo>
                    <a:pt x="111814" y="47444"/>
                  </a:lnTo>
                  <a:lnTo>
                    <a:pt x="110509" y="47444"/>
                  </a:lnTo>
                  <a:lnTo>
                    <a:pt x="98860" y="45710"/>
                  </a:lnTo>
                  <a:lnTo>
                    <a:pt x="96050" y="44377"/>
                  </a:lnTo>
                  <a:lnTo>
                    <a:pt x="92154" y="41186"/>
                  </a:lnTo>
                  <a:lnTo>
                    <a:pt x="91307" y="40281"/>
                  </a:lnTo>
                  <a:lnTo>
                    <a:pt x="90325" y="38719"/>
                  </a:lnTo>
                  <a:lnTo>
                    <a:pt x="90916" y="35395"/>
                  </a:lnTo>
                  <a:lnTo>
                    <a:pt x="91640" y="32718"/>
                  </a:lnTo>
                  <a:lnTo>
                    <a:pt x="93078" y="31166"/>
                  </a:lnTo>
                  <a:lnTo>
                    <a:pt x="97736" y="30927"/>
                  </a:lnTo>
                  <a:lnTo>
                    <a:pt x="113700" y="33652"/>
                  </a:lnTo>
                  <a:lnTo>
                    <a:pt x="125073" y="32023"/>
                  </a:lnTo>
                  <a:lnTo>
                    <a:pt x="137503" y="35985"/>
                  </a:lnTo>
                  <a:lnTo>
                    <a:pt x="149400" y="35185"/>
                  </a:lnTo>
                  <a:lnTo>
                    <a:pt x="151848" y="33404"/>
                  </a:lnTo>
                  <a:lnTo>
                    <a:pt x="154829" y="27661"/>
                  </a:lnTo>
                  <a:lnTo>
                    <a:pt x="171631" y="18097"/>
                  </a:lnTo>
                  <a:lnTo>
                    <a:pt x="177508" y="13097"/>
                  </a:lnTo>
                  <a:lnTo>
                    <a:pt x="183813" y="10353"/>
                  </a:lnTo>
                  <a:lnTo>
                    <a:pt x="194624" y="7306"/>
                  </a:lnTo>
                  <a:lnTo>
                    <a:pt x="203663" y="3267"/>
                  </a:lnTo>
                  <a:lnTo>
                    <a:pt x="206245" y="2800"/>
                  </a:lnTo>
                  <a:lnTo>
                    <a:pt x="227942" y="4734"/>
                  </a:lnTo>
                  <a:lnTo>
                    <a:pt x="242849" y="4981"/>
                  </a:lnTo>
                  <a:lnTo>
                    <a:pt x="249688" y="1162"/>
                  </a:lnTo>
                  <a:lnTo>
                    <a:pt x="253660" y="2448"/>
                  </a:lnTo>
                  <a:lnTo>
                    <a:pt x="253289" y="3810"/>
                  </a:lnTo>
                  <a:lnTo>
                    <a:pt x="252565" y="4981"/>
                  </a:lnTo>
                  <a:lnTo>
                    <a:pt x="252784" y="7334"/>
                  </a:lnTo>
                  <a:lnTo>
                    <a:pt x="255108" y="10792"/>
                  </a:lnTo>
                  <a:lnTo>
                    <a:pt x="257480" y="13144"/>
                  </a:lnTo>
                  <a:lnTo>
                    <a:pt x="264433" y="16516"/>
                  </a:lnTo>
                  <a:lnTo>
                    <a:pt x="274101" y="13678"/>
                  </a:lnTo>
                  <a:lnTo>
                    <a:pt x="275663" y="13992"/>
                  </a:lnTo>
                  <a:lnTo>
                    <a:pt x="277635" y="14783"/>
                  </a:lnTo>
                  <a:lnTo>
                    <a:pt x="281044" y="23898"/>
                  </a:lnTo>
                  <a:lnTo>
                    <a:pt x="283693" y="27108"/>
                  </a:lnTo>
                  <a:lnTo>
                    <a:pt x="287084" y="29289"/>
                  </a:lnTo>
                  <a:lnTo>
                    <a:pt x="289874" y="29718"/>
                  </a:lnTo>
                  <a:lnTo>
                    <a:pt x="291941" y="27441"/>
                  </a:lnTo>
                  <a:lnTo>
                    <a:pt x="293541" y="26527"/>
                  </a:lnTo>
                  <a:lnTo>
                    <a:pt x="297037" y="26136"/>
                  </a:lnTo>
                  <a:lnTo>
                    <a:pt x="302762" y="29261"/>
                  </a:lnTo>
                  <a:lnTo>
                    <a:pt x="304742" y="32480"/>
                  </a:lnTo>
                  <a:lnTo>
                    <a:pt x="314487" y="34966"/>
                  </a:lnTo>
                  <a:lnTo>
                    <a:pt x="323431" y="36214"/>
                  </a:lnTo>
                  <a:lnTo>
                    <a:pt x="327288" y="38938"/>
                  </a:lnTo>
                  <a:lnTo>
                    <a:pt x="339880" y="41662"/>
                  </a:lnTo>
                  <a:lnTo>
                    <a:pt x="344586" y="41243"/>
                  </a:lnTo>
                  <a:lnTo>
                    <a:pt x="352473" y="38386"/>
                  </a:lnTo>
                  <a:lnTo>
                    <a:pt x="367827" y="35252"/>
                  </a:lnTo>
                  <a:lnTo>
                    <a:pt x="378028" y="39624"/>
                  </a:lnTo>
                  <a:lnTo>
                    <a:pt x="380790" y="40196"/>
                  </a:lnTo>
                  <a:lnTo>
                    <a:pt x="383171" y="39814"/>
                  </a:lnTo>
                  <a:lnTo>
                    <a:pt x="386601" y="41015"/>
                  </a:lnTo>
                  <a:lnTo>
                    <a:pt x="390258" y="40367"/>
                  </a:lnTo>
                  <a:lnTo>
                    <a:pt x="401545" y="35204"/>
                  </a:lnTo>
                  <a:lnTo>
                    <a:pt x="405079" y="32271"/>
                  </a:lnTo>
                  <a:lnTo>
                    <a:pt x="408822" y="31518"/>
                  </a:lnTo>
                  <a:lnTo>
                    <a:pt x="412137" y="29756"/>
                  </a:lnTo>
                  <a:lnTo>
                    <a:pt x="420976" y="23993"/>
                  </a:lnTo>
                  <a:lnTo>
                    <a:pt x="423463" y="20593"/>
                  </a:lnTo>
                  <a:close/>
                  <a:moveTo>
                    <a:pt x="8048" y="69199"/>
                  </a:moveTo>
                  <a:lnTo>
                    <a:pt x="1905" y="70275"/>
                  </a:lnTo>
                  <a:lnTo>
                    <a:pt x="0" y="69218"/>
                  </a:lnTo>
                  <a:lnTo>
                    <a:pt x="1924" y="67113"/>
                  </a:lnTo>
                  <a:lnTo>
                    <a:pt x="5505" y="65808"/>
                  </a:lnTo>
                  <a:lnTo>
                    <a:pt x="6668" y="65656"/>
                  </a:lnTo>
                  <a:lnTo>
                    <a:pt x="8239" y="67751"/>
                  </a:lnTo>
                  <a:lnTo>
                    <a:pt x="8048" y="69199"/>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61" name="Freeform: Shape 160">
              <a:extLst>
                <a:ext uri="{FF2B5EF4-FFF2-40B4-BE49-F238E27FC236}">
                  <a16:creationId xmlns:a16="http://schemas.microsoft.com/office/drawing/2014/main" id="{C56F92DD-4790-4BA1-BA53-E639117F75AD}"/>
                </a:ext>
              </a:extLst>
            </p:cNvPr>
            <p:cNvSpPr/>
            <p:nvPr/>
          </p:nvSpPr>
          <p:spPr>
            <a:xfrm>
              <a:off x="7572081" y="2557829"/>
              <a:ext cx="1019630" cy="672956"/>
            </a:xfrm>
            <a:custGeom>
              <a:avLst/>
              <a:gdLst>
                <a:gd name="connsiteX0" fmla="*/ 429977 w 476250"/>
                <a:gd name="connsiteY0" fmla="*/ 217303 h 314325"/>
                <a:gd name="connsiteX1" fmla="*/ 429006 w 476250"/>
                <a:gd name="connsiteY1" fmla="*/ 217741 h 314325"/>
                <a:gd name="connsiteX2" fmla="*/ 419662 w 476250"/>
                <a:gd name="connsiteY2" fmla="*/ 217132 h 314325"/>
                <a:gd name="connsiteX3" fmla="*/ 412032 w 476250"/>
                <a:gd name="connsiteY3" fmla="*/ 217961 h 314325"/>
                <a:gd name="connsiteX4" fmla="*/ 406593 w 476250"/>
                <a:gd name="connsiteY4" fmla="*/ 224123 h 314325"/>
                <a:gd name="connsiteX5" fmla="*/ 403355 w 476250"/>
                <a:gd name="connsiteY5" fmla="*/ 224104 h 314325"/>
                <a:gd name="connsiteX6" fmla="*/ 398793 w 476250"/>
                <a:gd name="connsiteY6" fmla="*/ 225704 h 314325"/>
                <a:gd name="connsiteX7" fmla="*/ 395697 w 476250"/>
                <a:gd name="connsiteY7" fmla="*/ 227695 h 314325"/>
                <a:gd name="connsiteX8" fmla="*/ 392030 w 476250"/>
                <a:gd name="connsiteY8" fmla="*/ 232000 h 314325"/>
                <a:gd name="connsiteX9" fmla="*/ 389191 w 476250"/>
                <a:gd name="connsiteY9" fmla="*/ 230067 h 314325"/>
                <a:gd name="connsiteX10" fmla="*/ 385715 w 476250"/>
                <a:gd name="connsiteY10" fmla="*/ 230124 h 314325"/>
                <a:gd name="connsiteX11" fmla="*/ 382324 w 476250"/>
                <a:gd name="connsiteY11" fmla="*/ 231295 h 314325"/>
                <a:gd name="connsiteX12" fmla="*/ 378247 w 476250"/>
                <a:gd name="connsiteY12" fmla="*/ 234172 h 314325"/>
                <a:gd name="connsiteX13" fmla="*/ 375980 w 476250"/>
                <a:gd name="connsiteY13" fmla="*/ 234677 h 314325"/>
                <a:gd name="connsiteX14" fmla="*/ 371446 w 476250"/>
                <a:gd name="connsiteY14" fmla="*/ 233858 h 314325"/>
                <a:gd name="connsiteX15" fmla="*/ 366160 w 476250"/>
                <a:gd name="connsiteY15" fmla="*/ 235505 h 314325"/>
                <a:gd name="connsiteX16" fmla="*/ 354749 w 476250"/>
                <a:gd name="connsiteY16" fmla="*/ 244907 h 314325"/>
                <a:gd name="connsiteX17" fmla="*/ 350910 w 476250"/>
                <a:gd name="connsiteY17" fmla="*/ 251755 h 314325"/>
                <a:gd name="connsiteX18" fmla="*/ 349510 w 476250"/>
                <a:gd name="connsiteY18" fmla="*/ 253089 h 314325"/>
                <a:gd name="connsiteX19" fmla="*/ 347586 w 476250"/>
                <a:gd name="connsiteY19" fmla="*/ 254756 h 314325"/>
                <a:gd name="connsiteX20" fmla="*/ 345528 w 476250"/>
                <a:gd name="connsiteY20" fmla="*/ 255594 h 314325"/>
                <a:gd name="connsiteX21" fmla="*/ 344443 w 476250"/>
                <a:gd name="connsiteY21" fmla="*/ 255518 h 314325"/>
                <a:gd name="connsiteX22" fmla="*/ 349882 w 476250"/>
                <a:gd name="connsiteY22" fmla="*/ 250660 h 314325"/>
                <a:gd name="connsiteX23" fmla="*/ 351548 w 476250"/>
                <a:gd name="connsiteY23" fmla="*/ 248841 h 314325"/>
                <a:gd name="connsiteX24" fmla="*/ 351834 w 476250"/>
                <a:gd name="connsiteY24" fmla="*/ 247497 h 314325"/>
                <a:gd name="connsiteX25" fmla="*/ 351863 w 476250"/>
                <a:gd name="connsiteY25" fmla="*/ 245316 h 314325"/>
                <a:gd name="connsiteX26" fmla="*/ 350215 w 476250"/>
                <a:gd name="connsiteY26" fmla="*/ 242611 h 314325"/>
                <a:gd name="connsiteX27" fmla="*/ 345767 w 476250"/>
                <a:gd name="connsiteY27" fmla="*/ 249307 h 314325"/>
                <a:gd name="connsiteX28" fmla="*/ 343242 w 476250"/>
                <a:gd name="connsiteY28" fmla="*/ 250279 h 314325"/>
                <a:gd name="connsiteX29" fmla="*/ 340033 w 476250"/>
                <a:gd name="connsiteY29" fmla="*/ 252289 h 314325"/>
                <a:gd name="connsiteX30" fmla="*/ 339871 w 476250"/>
                <a:gd name="connsiteY30" fmla="*/ 256756 h 314325"/>
                <a:gd name="connsiteX31" fmla="*/ 340242 w 476250"/>
                <a:gd name="connsiteY31" fmla="*/ 260070 h 314325"/>
                <a:gd name="connsiteX32" fmla="*/ 341556 w 476250"/>
                <a:gd name="connsiteY32" fmla="*/ 264233 h 314325"/>
                <a:gd name="connsiteX33" fmla="*/ 344662 w 476250"/>
                <a:gd name="connsiteY33" fmla="*/ 271024 h 314325"/>
                <a:gd name="connsiteX34" fmla="*/ 351005 w 476250"/>
                <a:gd name="connsiteY34" fmla="*/ 280692 h 314325"/>
                <a:gd name="connsiteX35" fmla="*/ 354044 w 476250"/>
                <a:gd name="connsiteY35" fmla="*/ 284235 h 314325"/>
                <a:gd name="connsiteX36" fmla="*/ 356273 w 476250"/>
                <a:gd name="connsiteY36" fmla="*/ 285645 h 314325"/>
                <a:gd name="connsiteX37" fmla="*/ 358959 w 476250"/>
                <a:gd name="connsiteY37" fmla="*/ 285845 h 314325"/>
                <a:gd name="connsiteX38" fmla="*/ 364121 w 476250"/>
                <a:gd name="connsiteY38" fmla="*/ 282864 h 314325"/>
                <a:gd name="connsiteX39" fmla="*/ 366322 w 476250"/>
                <a:gd name="connsiteY39" fmla="*/ 282397 h 314325"/>
                <a:gd name="connsiteX40" fmla="*/ 371122 w 476250"/>
                <a:gd name="connsiteY40" fmla="*/ 283531 h 314325"/>
                <a:gd name="connsiteX41" fmla="*/ 372837 w 476250"/>
                <a:gd name="connsiteY41" fmla="*/ 281549 h 314325"/>
                <a:gd name="connsiteX42" fmla="*/ 375332 w 476250"/>
                <a:gd name="connsiteY42" fmla="*/ 280445 h 314325"/>
                <a:gd name="connsiteX43" fmla="*/ 378533 w 476250"/>
                <a:gd name="connsiteY43" fmla="*/ 280302 h 314325"/>
                <a:gd name="connsiteX44" fmla="*/ 382191 w 476250"/>
                <a:gd name="connsiteY44" fmla="*/ 281197 h 314325"/>
                <a:gd name="connsiteX45" fmla="*/ 386153 w 476250"/>
                <a:gd name="connsiteY45" fmla="*/ 282702 h 314325"/>
                <a:gd name="connsiteX46" fmla="*/ 384524 w 476250"/>
                <a:gd name="connsiteY46" fmla="*/ 286102 h 314325"/>
                <a:gd name="connsiteX47" fmla="*/ 382828 w 476250"/>
                <a:gd name="connsiteY47" fmla="*/ 288807 h 314325"/>
                <a:gd name="connsiteX48" fmla="*/ 382228 w 476250"/>
                <a:gd name="connsiteY48" fmla="*/ 291798 h 314325"/>
                <a:gd name="connsiteX49" fmla="*/ 381285 w 476250"/>
                <a:gd name="connsiteY49" fmla="*/ 295122 h 314325"/>
                <a:gd name="connsiteX50" fmla="*/ 376914 w 476250"/>
                <a:gd name="connsiteY50" fmla="*/ 296608 h 314325"/>
                <a:gd name="connsiteX51" fmla="*/ 372237 w 476250"/>
                <a:gd name="connsiteY51" fmla="*/ 296428 h 314325"/>
                <a:gd name="connsiteX52" fmla="*/ 367303 w 476250"/>
                <a:gd name="connsiteY52" fmla="*/ 297389 h 314325"/>
                <a:gd name="connsiteX53" fmla="*/ 365522 w 476250"/>
                <a:gd name="connsiteY53" fmla="*/ 296103 h 314325"/>
                <a:gd name="connsiteX54" fmla="*/ 364341 w 476250"/>
                <a:gd name="connsiteY54" fmla="*/ 294922 h 314325"/>
                <a:gd name="connsiteX55" fmla="*/ 362150 w 476250"/>
                <a:gd name="connsiteY55" fmla="*/ 293741 h 314325"/>
                <a:gd name="connsiteX56" fmla="*/ 359264 w 476250"/>
                <a:gd name="connsiteY56" fmla="*/ 293094 h 314325"/>
                <a:gd name="connsiteX57" fmla="*/ 356673 w 476250"/>
                <a:gd name="connsiteY57" fmla="*/ 293884 h 314325"/>
                <a:gd name="connsiteX58" fmla="*/ 353606 w 476250"/>
                <a:gd name="connsiteY58" fmla="*/ 298409 h 314325"/>
                <a:gd name="connsiteX59" fmla="*/ 348176 w 476250"/>
                <a:gd name="connsiteY59" fmla="*/ 301495 h 314325"/>
                <a:gd name="connsiteX60" fmla="*/ 346386 w 476250"/>
                <a:gd name="connsiteY60" fmla="*/ 305019 h 314325"/>
                <a:gd name="connsiteX61" fmla="*/ 341043 w 476250"/>
                <a:gd name="connsiteY61" fmla="*/ 304229 h 314325"/>
                <a:gd name="connsiteX62" fmla="*/ 336470 w 476250"/>
                <a:gd name="connsiteY62" fmla="*/ 304847 h 314325"/>
                <a:gd name="connsiteX63" fmla="*/ 329869 w 476250"/>
                <a:gd name="connsiteY63" fmla="*/ 308057 h 314325"/>
                <a:gd name="connsiteX64" fmla="*/ 324840 w 476250"/>
                <a:gd name="connsiteY64" fmla="*/ 314915 h 314325"/>
                <a:gd name="connsiteX65" fmla="*/ 319297 w 476250"/>
                <a:gd name="connsiteY65" fmla="*/ 319192 h 314325"/>
                <a:gd name="connsiteX66" fmla="*/ 314906 w 476250"/>
                <a:gd name="connsiteY66" fmla="*/ 320545 h 314325"/>
                <a:gd name="connsiteX67" fmla="*/ 310782 w 476250"/>
                <a:gd name="connsiteY67" fmla="*/ 320126 h 314325"/>
                <a:gd name="connsiteX68" fmla="*/ 308114 w 476250"/>
                <a:gd name="connsiteY68" fmla="*/ 318849 h 314325"/>
                <a:gd name="connsiteX69" fmla="*/ 302628 w 476250"/>
                <a:gd name="connsiteY69" fmla="*/ 314354 h 314325"/>
                <a:gd name="connsiteX70" fmla="*/ 302952 w 476250"/>
                <a:gd name="connsiteY70" fmla="*/ 312744 h 314325"/>
                <a:gd name="connsiteX71" fmla="*/ 303714 w 476250"/>
                <a:gd name="connsiteY71" fmla="*/ 311934 h 314325"/>
                <a:gd name="connsiteX72" fmla="*/ 304752 w 476250"/>
                <a:gd name="connsiteY72" fmla="*/ 309610 h 314325"/>
                <a:gd name="connsiteX73" fmla="*/ 306943 w 476250"/>
                <a:gd name="connsiteY73" fmla="*/ 301076 h 314325"/>
                <a:gd name="connsiteX74" fmla="*/ 306648 w 476250"/>
                <a:gd name="connsiteY74" fmla="*/ 298294 h 314325"/>
                <a:gd name="connsiteX75" fmla="*/ 305419 w 476250"/>
                <a:gd name="connsiteY75" fmla="*/ 293922 h 314325"/>
                <a:gd name="connsiteX76" fmla="*/ 301066 w 476250"/>
                <a:gd name="connsiteY76" fmla="*/ 290513 h 314325"/>
                <a:gd name="connsiteX77" fmla="*/ 297570 w 476250"/>
                <a:gd name="connsiteY77" fmla="*/ 291160 h 314325"/>
                <a:gd name="connsiteX78" fmla="*/ 295580 w 476250"/>
                <a:gd name="connsiteY78" fmla="*/ 290255 h 314325"/>
                <a:gd name="connsiteX79" fmla="*/ 288407 w 476250"/>
                <a:gd name="connsiteY79" fmla="*/ 284445 h 314325"/>
                <a:gd name="connsiteX80" fmla="*/ 284502 w 476250"/>
                <a:gd name="connsiteY80" fmla="*/ 284035 h 314325"/>
                <a:gd name="connsiteX81" fmla="*/ 280187 w 476250"/>
                <a:gd name="connsiteY81" fmla="*/ 285207 h 314325"/>
                <a:gd name="connsiteX82" fmla="*/ 278596 w 476250"/>
                <a:gd name="connsiteY82" fmla="*/ 284359 h 314325"/>
                <a:gd name="connsiteX83" fmla="*/ 277425 w 476250"/>
                <a:gd name="connsiteY83" fmla="*/ 282330 h 314325"/>
                <a:gd name="connsiteX84" fmla="*/ 285978 w 476250"/>
                <a:gd name="connsiteY84" fmla="*/ 275139 h 314325"/>
                <a:gd name="connsiteX85" fmla="*/ 294379 w 476250"/>
                <a:gd name="connsiteY85" fmla="*/ 269186 h 314325"/>
                <a:gd name="connsiteX86" fmla="*/ 298066 w 476250"/>
                <a:gd name="connsiteY86" fmla="*/ 268576 h 314325"/>
                <a:gd name="connsiteX87" fmla="*/ 303037 w 476250"/>
                <a:gd name="connsiteY87" fmla="*/ 265795 h 314325"/>
                <a:gd name="connsiteX88" fmla="*/ 308353 w 476250"/>
                <a:gd name="connsiteY88" fmla="*/ 261623 h 314325"/>
                <a:gd name="connsiteX89" fmla="*/ 307600 w 476250"/>
                <a:gd name="connsiteY89" fmla="*/ 258337 h 314325"/>
                <a:gd name="connsiteX90" fmla="*/ 306457 w 476250"/>
                <a:gd name="connsiteY90" fmla="*/ 255899 h 314325"/>
                <a:gd name="connsiteX91" fmla="*/ 303914 w 476250"/>
                <a:gd name="connsiteY91" fmla="*/ 256565 h 314325"/>
                <a:gd name="connsiteX92" fmla="*/ 302066 w 476250"/>
                <a:gd name="connsiteY92" fmla="*/ 257375 h 314325"/>
                <a:gd name="connsiteX93" fmla="*/ 297618 w 476250"/>
                <a:gd name="connsiteY93" fmla="*/ 254765 h 314325"/>
                <a:gd name="connsiteX94" fmla="*/ 295989 w 476250"/>
                <a:gd name="connsiteY94" fmla="*/ 252841 h 314325"/>
                <a:gd name="connsiteX95" fmla="*/ 289027 w 476250"/>
                <a:gd name="connsiteY95" fmla="*/ 254841 h 314325"/>
                <a:gd name="connsiteX96" fmla="*/ 285149 w 476250"/>
                <a:gd name="connsiteY96" fmla="*/ 254546 h 314325"/>
                <a:gd name="connsiteX97" fmla="*/ 276596 w 476250"/>
                <a:gd name="connsiteY97" fmla="*/ 256384 h 314325"/>
                <a:gd name="connsiteX98" fmla="*/ 272662 w 476250"/>
                <a:gd name="connsiteY98" fmla="*/ 254593 h 314325"/>
                <a:gd name="connsiteX99" fmla="*/ 264804 w 476250"/>
                <a:gd name="connsiteY99" fmla="*/ 249564 h 314325"/>
                <a:gd name="connsiteX100" fmla="*/ 261851 w 476250"/>
                <a:gd name="connsiteY100" fmla="*/ 248555 h 314325"/>
                <a:gd name="connsiteX101" fmla="*/ 259337 w 476250"/>
                <a:gd name="connsiteY101" fmla="*/ 248774 h 314325"/>
                <a:gd name="connsiteX102" fmla="*/ 257965 w 476250"/>
                <a:gd name="connsiteY102" fmla="*/ 247117 h 314325"/>
                <a:gd name="connsiteX103" fmla="*/ 259642 w 476250"/>
                <a:gd name="connsiteY103" fmla="*/ 246288 h 314325"/>
                <a:gd name="connsiteX104" fmla="*/ 261595 w 476250"/>
                <a:gd name="connsiteY104" fmla="*/ 246193 h 314325"/>
                <a:gd name="connsiteX105" fmla="*/ 263623 w 476250"/>
                <a:gd name="connsiteY105" fmla="*/ 245583 h 314325"/>
                <a:gd name="connsiteX106" fmla="*/ 264195 w 476250"/>
                <a:gd name="connsiteY106" fmla="*/ 244707 h 314325"/>
                <a:gd name="connsiteX107" fmla="*/ 264071 w 476250"/>
                <a:gd name="connsiteY107" fmla="*/ 243049 h 314325"/>
                <a:gd name="connsiteX108" fmla="*/ 259985 w 476250"/>
                <a:gd name="connsiteY108" fmla="*/ 241792 h 314325"/>
                <a:gd name="connsiteX109" fmla="*/ 256184 w 476250"/>
                <a:gd name="connsiteY109" fmla="*/ 241430 h 314325"/>
                <a:gd name="connsiteX110" fmla="*/ 253774 w 476250"/>
                <a:gd name="connsiteY110" fmla="*/ 239944 h 314325"/>
                <a:gd name="connsiteX111" fmla="*/ 251936 w 476250"/>
                <a:gd name="connsiteY111" fmla="*/ 238239 h 314325"/>
                <a:gd name="connsiteX112" fmla="*/ 256241 w 476250"/>
                <a:gd name="connsiteY112" fmla="*/ 238210 h 314325"/>
                <a:gd name="connsiteX113" fmla="*/ 260575 w 476250"/>
                <a:gd name="connsiteY113" fmla="*/ 239506 h 314325"/>
                <a:gd name="connsiteX114" fmla="*/ 267348 w 476250"/>
                <a:gd name="connsiteY114" fmla="*/ 239982 h 314325"/>
                <a:gd name="connsiteX115" fmla="*/ 273501 w 476250"/>
                <a:gd name="connsiteY115" fmla="*/ 241316 h 314325"/>
                <a:gd name="connsiteX116" fmla="*/ 275034 w 476250"/>
                <a:gd name="connsiteY116" fmla="*/ 239658 h 314325"/>
                <a:gd name="connsiteX117" fmla="*/ 278606 w 476250"/>
                <a:gd name="connsiteY117" fmla="*/ 236782 h 314325"/>
                <a:gd name="connsiteX118" fmla="*/ 279282 w 476250"/>
                <a:gd name="connsiteY118" fmla="*/ 235868 h 314325"/>
                <a:gd name="connsiteX119" fmla="*/ 273301 w 476250"/>
                <a:gd name="connsiteY119" fmla="*/ 237839 h 314325"/>
                <a:gd name="connsiteX120" fmla="*/ 267233 w 476250"/>
                <a:gd name="connsiteY120" fmla="*/ 236582 h 314325"/>
                <a:gd name="connsiteX121" fmla="*/ 265023 w 476250"/>
                <a:gd name="connsiteY121" fmla="*/ 234829 h 314325"/>
                <a:gd name="connsiteX122" fmla="*/ 263147 w 476250"/>
                <a:gd name="connsiteY122" fmla="*/ 232248 h 314325"/>
                <a:gd name="connsiteX123" fmla="*/ 262356 w 476250"/>
                <a:gd name="connsiteY123" fmla="*/ 229305 h 314325"/>
                <a:gd name="connsiteX124" fmla="*/ 262871 w 476250"/>
                <a:gd name="connsiteY124" fmla="*/ 226561 h 314325"/>
                <a:gd name="connsiteX125" fmla="*/ 262214 w 476250"/>
                <a:gd name="connsiteY125" fmla="*/ 221599 h 314325"/>
                <a:gd name="connsiteX126" fmla="*/ 260213 w 476250"/>
                <a:gd name="connsiteY126" fmla="*/ 217170 h 314325"/>
                <a:gd name="connsiteX127" fmla="*/ 259509 w 476250"/>
                <a:gd name="connsiteY127" fmla="*/ 214741 h 314325"/>
                <a:gd name="connsiteX128" fmla="*/ 257394 w 476250"/>
                <a:gd name="connsiteY128" fmla="*/ 212560 h 314325"/>
                <a:gd name="connsiteX129" fmla="*/ 259470 w 476250"/>
                <a:gd name="connsiteY129" fmla="*/ 217494 h 314325"/>
                <a:gd name="connsiteX130" fmla="*/ 260242 w 476250"/>
                <a:gd name="connsiteY130" fmla="*/ 220770 h 314325"/>
                <a:gd name="connsiteX131" fmla="*/ 261489 w 476250"/>
                <a:gd name="connsiteY131" fmla="*/ 223780 h 314325"/>
                <a:gd name="connsiteX132" fmla="*/ 261195 w 476250"/>
                <a:gd name="connsiteY132" fmla="*/ 231743 h 314325"/>
                <a:gd name="connsiteX133" fmla="*/ 260422 w 476250"/>
                <a:gd name="connsiteY133" fmla="*/ 234534 h 314325"/>
                <a:gd name="connsiteX134" fmla="*/ 257927 w 476250"/>
                <a:gd name="connsiteY134" fmla="*/ 235239 h 314325"/>
                <a:gd name="connsiteX135" fmla="*/ 254651 w 476250"/>
                <a:gd name="connsiteY135" fmla="*/ 234820 h 314325"/>
                <a:gd name="connsiteX136" fmla="*/ 251317 w 476250"/>
                <a:gd name="connsiteY136" fmla="*/ 233953 h 314325"/>
                <a:gd name="connsiteX137" fmla="*/ 252146 w 476250"/>
                <a:gd name="connsiteY137" fmla="*/ 229581 h 314325"/>
                <a:gd name="connsiteX138" fmla="*/ 250364 w 476250"/>
                <a:gd name="connsiteY138" fmla="*/ 231095 h 314325"/>
                <a:gd name="connsiteX139" fmla="*/ 247859 w 476250"/>
                <a:gd name="connsiteY139" fmla="*/ 235353 h 314325"/>
                <a:gd name="connsiteX140" fmla="*/ 245650 w 476250"/>
                <a:gd name="connsiteY140" fmla="*/ 235982 h 314325"/>
                <a:gd name="connsiteX141" fmla="*/ 240744 w 476250"/>
                <a:gd name="connsiteY141" fmla="*/ 235515 h 314325"/>
                <a:gd name="connsiteX142" fmla="*/ 231638 w 476250"/>
                <a:gd name="connsiteY142" fmla="*/ 238325 h 314325"/>
                <a:gd name="connsiteX143" fmla="*/ 231010 w 476250"/>
                <a:gd name="connsiteY143" fmla="*/ 241382 h 314325"/>
                <a:gd name="connsiteX144" fmla="*/ 229638 w 476250"/>
                <a:gd name="connsiteY144" fmla="*/ 245507 h 314325"/>
                <a:gd name="connsiteX145" fmla="*/ 228314 w 476250"/>
                <a:gd name="connsiteY145" fmla="*/ 247907 h 314325"/>
                <a:gd name="connsiteX146" fmla="*/ 227904 w 476250"/>
                <a:gd name="connsiteY146" fmla="*/ 249355 h 314325"/>
                <a:gd name="connsiteX147" fmla="*/ 224028 w 476250"/>
                <a:gd name="connsiteY147" fmla="*/ 255556 h 314325"/>
                <a:gd name="connsiteX148" fmla="*/ 223532 w 476250"/>
                <a:gd name="connsiteY148" fmla="*/ 256146 h 314325"/>
                <a:gd name="connsiteX149" fmla="*/ 216208 w 476250"/>
                <a:gd name="connsiteY149" fmla="*/ 264709 h 314325"/>
                <a:gd name="connsiteX150" fmla="*/ 215274 w 476250"/>
                <a:gd name="connsiteY150" fmla="*/ 265347 h 314325"/>
                <a:gd name="connsiteX151" fmla="*/ 210531 w 476250"/>
                <a:gd name="connsiteY151" fmla="*/ 267338 h 314325"/>
                <a:gd name="connsiteX152" fmla="*/ 207721 w 476250"/>
                <a:gd name="connsiteY152" fmla="*/ 269081 h 314325"/>
                <a:gd name="connsiteX153" fmla="*/ 205568 w 476250"/>
                <a:gd name="connsiteY153" fmla="*/ 269862 h 314325"/>
                <a:gd name="connsiteX154" fmla="*/ 201930 w 476250"/>
                <a:gd name="connsiteY154" fmla="*/ 268996 h 314325"/>
                <a:gd name="connsiteX155" fmla="*/ 200415 w 476250"/>
                <a:gd name="connsiteY155" fmla="*/ 270224 h 314325"/>
                <a:gd name="connsiteX156" fmla="*/ 199701 w 476250"/>
                <a:gd name="connsiteY156" fmla="*/ 271748 h 314325"/>
                <a:gd name="connsiteX157" fmla="*/ 199691 w 476250"/>
                <a:gd name="connsiteY157" fmla="*/ 274901 h 314325"/>
                <a:gd name="connsiteX158" fmla="*/ 201539 w 476250"/>
                <a:gd name="connsiteY158" fmla="*/ 277158 h 314325"/>
                <a:gd name="connsiteX159" fmla="*/ 203054 w 476250"/>
                <a:gd name="connsiteY159" fmla="*/ 284654 h 314325"/>
                <a:gd name="connsiteX160" fmla="*/ 202492 w 476250"/>
                <a:gd name="connsiteY160" fmla="*/ 287817 h 314325"/>
                <a:gd name="connsiteX161" fmla="*/ 201053 w 476250"/>
                <a:gd name="connsiteY161" fmla="*/ 285769 h 314325"/>
                <a:gd name="connsiteX162" fmla="*/ 198796 w 476250"/>
                <a:gd name="connsiteY162" fmla="*/ 283607 h 314325"/>
                <a:gd name="connsiteX163" fmla="*/ 194414 w 476250"/>
                <a:gd name="connsiteY163" fmla="*/ 281759 h 314325"/>
                <a:gd name="connsiteX164" fmla="*/ 189604 w 476250"/>
                <a:gd name="connsiteY164" fmla="*/ 282397 h 314325"/>
                <a:gd name="connsiteX165" fmla="*/ 184356 w 476250"/>
                <a:gd name="connsiteY165" fmla="*/ 285521 h 314325"/>
                <a:gd name="connsiteX166" fmla="*/ 180794 w 476250"/>
                <a:gd name="connsiteY166" fmla="*/ 286683 h 314325"/>
                <a:gd name="connsiteX167" fmla="*/ 178927 w 476250"/>
                <a:gd name="connsiteY167" fmla="*/ 285883 h 314325"/>
                <a:gd name="connsiteX168" fmla="*/ 177784 w 476250"/>
                <a:gd name="connsiteY168" fmla="*/ 285931 h 314325"/>
                <a:gd name="connsiteX169" fmla="*/ 177384 w 476250"/>
                <a:gd name="connsiteY169" fmla="*/ 286826 h 314325"/>
                <a:gd name="connsiteX170" fmla="*/ 177469 w 476250"/>
                <a:gd name="connsiteY170" fmla="*/ 287560 h 314325"/>
                <a:gd name="connsiteX171" fmla="*/ 178041 w 476250"/>
                <a:gd name="connsiteY171" fmla="*/ 288131 h 314325"/>
                <a:gd name="connsiteX172" fmla="*/ 177965 w 476250"/>
                <a:gd name="connsiteY172" fmla="*/ 288541 h 314325"/>
                <a:gd name="connsiteX173" fmla="*/ 177222 w 476250"/>
                <a:gd name="connsiteY173" fmla="*/ 288798 h 314325"/>
                <a:gd name="connsiteX174" fmla="*/ 168954 w 476250"/>
                <a:gd name="connsiteY174" fmla="*/ 286598 h 314325"/>
                <a:gd name="connsiteX175" fmla="*/ 165382 w 476250"/>
                <a:gd name="connsiteY175" fmla="*/ 284512 h 314325"/>
                <a:gd name="connsiteX176" fmla="*/ 162573 w 476250"/>
                <a:gd name="connsiteY176" fmla="*/ 280597 h 314325"/>
                <a:gd name="connsiteX177" fmla="*/ 163973 w 476250"/>
                <a:gd name="connsiteY177" fmla="*/ 279330 h 314325"/>
                <a:gd name="connsiteX178" fmla="*/ 165192 w 476250"/>
                <a:gd name="connsiteY178" fmla="*/ 278768 h 314325"/>
                <a:gd name="connsiteX179" fmla="*/ 169497 w 476250"/>
                <a:gd name="connsiteY179" fmla="*/ 278444 h 314325"/>
                <a:gd name="connsiteX180" fmla="*/ 170240 w 476250"/>
                <a:gd name="connsiteY180" fmla="*/ 278044 h 314325"/>
                <a:gd name="connsiteX181" fmla="*/ 170316 w 476250"/>
                <a:gd name="connsiteY181" fmla="*/ 277139 h 314325"/>
                <a:gd name="connsiteX182" fmla="*/ 170640 w 476250"/>
                <a:gd name="connsiteY182" fmla="*/ 275958 h 314325"/>
                <a:gd name="connsiteX183" fmla="*/ 170526 w 476250"/>
                <a:gd name="connsiteY183" fmla="*/ 274234 h 314325"/>
                <a:gd name="connsiteX184" fmla="*/ 170050 w 476250"/>
                <a:gd name="connsiteY184" fmla="*/ 272405 h 314325"/>
                <a:gd name="connsiteX185" fmla="*/ 171935 w 476250"/>
                <a:gd name="connsiteY185" fmla="*/ 269729 h 314325"/>
                <a:gd name="connsiteX186" fmla="*/ 174745 w 476250"/>
                <a:gd name="connsiteY186" fmla="*/ 267519 h 314325"/>
                <a:gd name="connsiteX187" fmla="*/ 176393 w 476250"/>
                <a:gd name="connsiteY187" fmla="*/ 265300 h 314325"/>
                <a:gd name="connsiteX188" fmla="*/ 176641 w 476250"/>
                <a:gd name="connsiteY188" fmla="*/ 262042 h 314325"/>
                <a:gd name="connsiteX189" fmla="*/ 179603 w 476250"/>
                <a:gd name="connsiteY189" fmla="*/ 260452 h 314325"/>
                <a:gd name="connsiteX190" fmla="*/ 182223 w 476250"/>
                <a:gd name="connsiteY190" fmla="*/ 257718 h 314325"/>
                <a:gd name="connsiteX191" fmla="*/ 182870 w 476250"/>
                <a:gd name="connsiteY191" fmla="*/ 254736 h 314325"/>
                <a:gd name="connsiteX192" fmla="*/ 183794 w 476250"/>
                <a:gd name="connsiteY192" fmla="*/ 252860 h 314325"/>
                <a:gd name="connsiteX193" fmla="*/ 182118 w 476250"/>
                <a:gd name="connsiteY193" fmla="*/ 248545 h 314325"/>
                <a:gd name="connsiteX194" fmla="*/ 181765 w 476250"/>
                <a:gd name="connsiteY194" fmla="*/ 245697 h 314325"/>
                <a:gd name="connsiteX195" fmla="*/ 181689 w 476250"/>
                <a:gd name="connsiteY195" fmla="*/ 243306 h 314325"/>
                <a:gd name="connsiteX196" fmla="*/ 182508 w 476250"/>
                <a:gd name="connsiteY196" fmla="*/ 241983 h 314325"/>
                <a:gd name="connsiteX197" fmla="*/ 184956 w 476250"/>
                <a:gd name="connsiteY197" fmla="*/ 240487 h 314325"/>
                <a:gd name="connsiteX198" fmla="*/ 187528 w 476250"/>
                <a:gd name="connsiteY198" fmla="*/ 239325 h 314325"/>
                <a:gd name="connsiteX199" fmla="*/ 188595 w 476250"/>
                <a:gd name="connsiteY199" fmla="*/ 239439 h 314325"/>
                <a:gd name="connsiteX200" fmla="*/ 188985 w 476250"/>
                <a:gd name="connsiteY200" fmla="*/ 240173 h 314325"/>
                <a:gd name="connsiteX201" fmla="*/ 189080 w 476250"/>
                <a:gd name="connsiteY201" fmla="*/ 245030 h 314325"/>
                <a:gd name="connsiteX202" fmla="*/ 189595 w 476250"/>
                <a:gd name="connsiteY202" fmla="*/ 245126 h 314325"/>
                <a:gd name="connsiteX203" fmla="*/ 190414 w 476250"/>
                <a:gd name="connsiteY203" fmla="*/ 244526 h 314325"/>
                <a:gd name="connsiteX204" fmla="*/ 191757 w 476250"/>
                <a:gd name="connsiteY204" fmla="*/ 241668 h 314325"/>
                <a:gd name="connsiteX205" fmla="*/ 192681 w 476250"/>
                <a:gd name="connsiteY205" fmla="*/ 242497 h 314325"/>
                <a:gd name="connsiteX206" fmla="*/ 194110 w 476250"/>
                <a:gd name="connsiteY206" fmla="*/ 242811 h 314325"/>
                <a:gd name="connsiteX207" fmla="*/ 195176 w 476250"/>
                <a:gd name="connsiteY207" fmla="*/ 242068 h 314325"/>
                <a:gd name="connsiteX208" fmla="*/ 195872 w 476250"/>
                <a:gd name="connsiteY208" fmla="*/ 242154 h 314325"/>
                <a:gd name="connsiteX209" fmla="*/ 196729 w 476250"/>
                <a:gd name="connsiteY209" fmla="*/ 242888 h 314325"/>
                <a:gd name="connsiteX210" fmla="*/ 198444 w 476250"/>
                <a:gd name="connsiteY210" fmla="*/ 243926 h 314325"/>
                <a:gd name="connsiteX211" fmla="*/ 200044 w 476250"/>
                <a:gd name="connsiteY211" fmla="*/ 244269 h 314325"/>
                <a:gd name="connsiteX212" fmla="*/ 201368 w 476250"/>
                <a:gd name="connsiteY212" fmla="*/ 243583 h 314325"/>
                <a:gd name="connsiteX213" fmla="*/ 202501 w 476250"/>
                <a:gd name="connsiteY213" fmla="*/ 242345 h 314325"/>
                <a:gd name="connsiteX214" fmla="*/ 203711 w 476250"/>
                <a:gd name="connsiteY214" fmla="*/ 242764 h 314325"/>
                <a:gd name="connsiteX215" fmla="*/ 206007 w 476250"/>
                <a:gd name="connsiteY215" fmla="*/ 246135 h 314325"/>
                <a:gd name="connsiteX216" fmla="*/ 207073 w 476250"/>
                <a:gd name="connsiteY216" fmla="*/ 245764 h 314325"/>
                <a:gd name="connsiteX217" fmla="*/ 212360 w 476250"/>
                <a:gd name="connsiteY217" fmla="*/ 245088 h 314325"/>
                <a:gd name="connsiteX218" fmla="*/ 213207 w 476250"/>
                <a:gd name="connsiteY218" fmla="*/ 244173 h 314325"/>
                <a:gd name="connsiteX219" fmla="*/ 213836 w 476250"/>
                <a:gd name="connsiteY219" fmla="*/ 243344 h 314325"/>
                <a:gd name="connsiteX220" fmla="*/ 208312 w 476250"/>
                <a:gd name="connsiteY220" fmla="*/ 238868 h 314325"/>
                <a:gd name="connsiteX221" fmla="*/ 208588 w 476250"/>
                <a:gd name="connsiteY221" fmla="*/ 235525 h 314325"/>
                <a:gd name="connsiteX222" fmla="*/ 208797 w 476250"/>
                <a:gd name="connsiteY222" fmla="*/ 231686 h 314325"/>
                <a:gd name="connsiteX223" fmla="*/ 208140 w 476250"/>
                <a:gd name="connsiteY223" fmla="*/ 229400 h 314325"/>
                <a:gd name="connsiteX224" fmla="*/ 207064 w 476250"/>
                <a:gd name="connsiteY224" fmla="*/ 227590 h 314325"/>
                <a:gd name="connsiteX225" fmla="*/ 202844 w 476250"/>
                <a:gd name="connsiteY225" fmla="*/ 225485 h 314325"/>
                <a:gd name="connsiteX226" fmla="*/ 199577 w 476250"/>
                <a:gd name="connsiteY226" fmla="*/ 223304 h 314325"/>
                <a:gd name="connsiteX227" fmla="*/ 198891 w 476250"/>
                <a:gd name="connsiteY227" fmla="*/ 222313 h 314325"/>
                <a:gd name="connsiteX228" fmla="*/ 198805 w 476250"/>
                <a:gd name="connsiteY228" fmla="*/ 221037 h 314325"/>
                <a:gd name="connsiteX229" fmla="*/ 198663 w 476250"/>
                <a:gd name="connsiteY229" fmla="*/ 219056 h 314325"/>
                <a:gd name="connsiteX230" fmla="*/ 197367 w 476250"/>
                <a:gd name="connsiteY230" fmla="*/ 217351 h 314325"/>
                <a:gd name="connsiteX231" fmla="*/ 197262 w 476250"/>
                <a:gd name="connsiteY231" fmla="*/ 215903 h 314325"/>
                <a:gd name="connsiteX232" fmla="*/ 198082 w 476250"/>
                <a:gd name="connsiteY232" fmla="*/ 213646 h 314325"/>
                <a:gd name="connsiteX233" fmla="*/ 198282 w 476250"/>
                <a:gd name="connsiteY233" fmla="*/ 211245 h 314325"/>
                <a:gd name="connsiteX234" fmla="*/ 198005 w 476250"/>
                <a:gd name="connsiteY234" fmla="*/ 210293 h 314325"/>
                <a:gd name="connsiteX235" fmla="*/ 197243 w 476250"/>
                <a:gd name="connsiteY235" fmla="*/ 209512 h 314325"/>
                <a:gd name="connsiteX236" fmla="*/ 195776 w 476250"/>
                <a:gd name="connsiteY236" fmla="*/ 209435 h 314325"/>
                <a:gd name="connsiteX237" fmla="*/ 193843 w 476250"/>
                <a:gd name="connsiteY237" fmla="*/ 208045 h 314325"/>
                <a:gd name="connsiteX238" fmla="*/ 192519 w 476250"/>
                <a:gd name="connsiteY238" fmla="*/ 206169 h 314325"/>
                <a:gd name="connsiteX239" fmla="*/ 188956 w 476250"/>
                <a:gd name="connsiteY239" fmla="*/ 203463 h 314325"/>
                <a:gd name="connsiteX240" fmla="*/ 187871 w 476250"/>
                <a:gd name="connsiteY240" fmla="*/ 203025 h 314325"/>
                <a:gd name="connsiteX241" fmla="*/ 187204 w 476250"/>
                <a:gd name="connsiteY241" fmla="*/ 201682 h 314325"/>
                <a:gd name="connsiteX242" fmla="*/ 186880 w 476250"/>
                <a:gd name="connsiteY242" fmla="*/ 200082 h 314325"/>
                <a:gd name="connsiteX243" fmla="*/ 187633 w 476250"/>
                <a:gd name="connsiteY243" fmla="*/ 198091 h 314325"/>
                <a:gd name="connsiteX244" fmla="*/ 188576 w 476250"/>
                <a:gd name="connsiteY244" fmla="*/ 195015 h 314325"/>
                <a:gd name="connsiteX245" fmla="*/ 189233 w 476250"/>
                <a:gd name="connsiteY245" fmla="*/ 192129 h 314325"/>
                <a:gd name="connsiteX246" fmla="*/ 189243 w 476250"/>
                <a:gd name="connsiteY246" fmla="*/ 190405 h 314325"/>
                <a:gd name="connsiteX247" fmla="*/ 188814 w 476250"/>
                <a:gd name="connsiteY247" fmla="*/ 186137 h 314325"/>
                <a:gd name="connsiteX248" fmla="*/ 186957 w 476250"/>
                <a:gd name="connsiteY248" fmla="*/ 182870 h 314325"/>
                <a:gd name="connsiteX249" fmla="*/ 186090 w 476250"/>
                <a:gd name="connsiteY249" fmla="*/ 182442 h 314325"/>
                <a:gd name="connsiteX250" fmla="*/ 184594 w 476250"/>
                <a:gd name="connsiteY250" fmla="*/ 183356 h 314325"/>
                <a:gd name="connsiteX251" fmla="*/ 182889 w 476250"/>
                <a:gd name="connsiteY251" fmla="*/ 184128 h 314325"/>
                <a:gd name="connsiteX252" fmla="*/ 181546 w 476250"/>
                <a:gd name="connsiteY252" fmla="*/ 183404 h 314325"/>
                <a:gd name="connsiteX253" fmla="*/ 180013 w 476250"/>
                <a:gd name="connsiteY253" fmla="*/ 181632 h 314325"/>
                <a:gd name="connsiteX254" fmla="*/ 177555 w 476250"/>
                <a:gd name="connsiteY254" fmla="*/ 176689 h 314325"/>
                <a:gd name="connsiteX255" fmla="*/ 172955 w 476250"/>
                <a:gd name="connsiteY255" fmla="*/ 175698 h 314325"/>
                <a:gd name="connsiteX256" fmla="*/ 171049 w 476250"/>
                <a:gd name="connsiteY256" fmla="*/ 175460 h 314325"/>
                <a:gd name="connsiteX257" fmla="*/ 169250 w 476250"/>
                <a:gd name="connsiteY257" fmla="*/ 177841 h 314325"/>
                <a:gd name="connsiteX258" fmla="*/ 168687 w 476250"/>
                <a:gd name="connsiteY258" fmla="*/ 177117 h 314325"/>
                <a:gd name="connsiteX259" fmla="*/ 168183 w 476250"/>
                <a:gd name="connsiteY259" fmla="*/ 175593 h 314325"/>
                <a:gd name="connsiteX260" fmla="*/ 167230 w 476250"/>
                <a:gd name="connsiteY260" fmla="*/ 174993 h 314325"/>
                <a:gd name="connsiteX261" fmla="*/ 165973 w 476250"/>
                <a:gd name="connsiteY261" fmla="*/ 175698 h 314325"/>
                <a:gd name="connsiteX262" fmla="*/ 165611 w 476250"/>
                <a:gd name="connsiteY262" fmla="*/ 175022 h 314325"/>
                <a:gd name="connsiteX263" fmla="*/ 166154 w 476250"/>
                <a:gd name="connsiteY263" fmla="*/ 172955 h 314325"/>
                <a:gd name="connsiteX264" fmla="*/ 164659 w 476250"/>
                <a:gd name="connsiteY264" fmla="*/ 171936 h 314325"/>
                <a:gd name="connsiteX265" fmla="*/ 161124 w 476250"/>
                <a:gd name="connsiteY265" fmla="*/ 171955 h 314325"/>
                <a:gd name="connsiteX266" fmla="*/ 159239 w 476250"/>
                <a:gd name="connsiteY266" fmla="*/ 171193 h 314325"/>
                <a:gd name="connsiteX267" fmla="*/ 159019 w 476250"/>
                <a:gd name="connsiteY267" fmla="*/ 169640 h 314325"/>
                <a:gd name="connsiteX268" fmla="*/ 157905 w 476250"/>
                <a:gd name="connsiteY268" fmla="*/ 168621 h 314325"/>
                <a:gd name="connsiteX269" fmla="*/ 155905 w 476250"/>
                <a:gd name="connsiteY269" fmla="*/ 168126 h 314325"/>
                <a:gd name="connsiteX270" fmla="*/ 153952 w 476250"/>
                <a:gd name="connsiteY270" fmla="*/ 166859 h 314325"/>
                <a:gd name="connsiteX271" fmla="*/ 152066 w 476250"/>
                <a:gd name="connsiteY271" fmla="*/ 164811 h 314325"/>
                <a:gd name="connsiteX272" fmla="*/ 149237 w 476250"/>
                <a:gd name="connsiteY272" fmla="*/ 163478 h 314325"/>
                <a:gd name="connsiteX273" fmla="*/ 145475 w 476250"/>
                <a:gd name="connsiteY273" fmla="*/ 162858 h 314325"/>
                <a:gd name="connsiteX274" fmla="*/ 145170 w 476250"/>
                <a:gd name="connsiteY274" fmla="*/ 162639 h 314325"/>
                <a:gd name="connsiteX275" fmla="*/ 144818 w 476250"/>
                <a:gd name="connsiteY275" fmla="*/ 162344 h 314325"/>
                <a:gd name="connsiteX276" fmla="*/ 142389 w 476250"/>
                <a:gd name="connsiteY276" fmla="*/ 163735 h 314325"/>
                <a:gd name="connsiteX277" fmla="*/ 140932 w 476250"/>
                <a:gd name="connsiteY277" fmla="*/ 164840 h 314325"/>
                <a:gd name="connsiteX278" fmla="*/ 139141 w 476250"/>
                <a:gd name="connsiteY278" fmla="*/ 164154 h 314325"/>
                <a:gd name="connsiteX279" fmla="*/ 136245 w 476250"/>
                <a:gd name="connsiteY279" fmla="*/ 166611 h 314325"/>
                <a:gd name="connsiteX280" fmla="*/ 130359 w 476250"/>
                <a:gd name="connsiteY280" fmla="*/ 166735 h 314325"/>
                <a:gd name="connsiteX281" fmla="*/ 127473 w 476250"/>
                <a:gd name="connsiteY281" fmla="*/ 166583 h 314325"/>
                <a:gd name="connsiteX282" fmla="*/ 126044 w 476250"/>
                <a:gd name="connsiteY282" fmla="*/ 165973 h 314325"/>
                <a:gd name="connsiteX283" fmla="*/ 120519 w 476250"/>
                <a:gd name="connsiteY283" fmla="*/ 169707 h 314325"/>
                <a:gd name="connsiteX284" fmla="*/ 119939 w 476250"/>
                <a:gd name="connsiteY284" fmla="*/ 171079 h 314325"/>
                <a:gd name="connsiteX285" fmla="*/ 118700 w 476250"/>
                <a:gd name="connsiteY285" fmla="*/ 171535 h 314325"/>
                <a:gd name="connsiteX286" fmla="*/ 115224 w 476250"/>
                <a:gd name="connsiteY286" fmla="*/ 172278 h 314325"/>
                <a:gd name="connsiteX287" fmla="*/ 111566 w 476250"/>
                <a:gd name="connsiteY287" fmla="*/ 173326 h 314325"/>
                <a:gd name="connsiteX288" fmla="*/ 110794 w 476250"/>
                <a:gd name="connsiteY288" fmla="*/ 176936 h 314325"/>
                <a:gd name="connsiteX289" fmla="*/ 109708 w 476250"/>
                <a:gd name="connsiteY289" fmla="*/ 178889 h 314325"/>
                <a:gd name="connsiteX290" fmla="*/ 107746 w 476250"/>
                <a:gd name="connsiteY290" fmla="*/ 181746 h 314325"/>
                <a:gd name="connsiteX291" fmla="*/ 100955 w 476250"/>
                <a:gd name="connsiteY291" fmla="*/ 182737 h 314325"/>
                <a:gd name="connsiteX292" fmla="*/ 95088 w 476250"/>
                <a:gd name="connsiteY292" fmla="*/ 184128 h 314325"/>
                <a:gd name="connsiteX293" fmla="*/ 89078 w 476250"/>
                <a:gd name="connsiteY293" fmla="*/ 184995 h 314325"/>
                <a:gd name="connsiteX294" fmla="*/ 81200 w 476250"/>
                <a:gd name="connsiteY294" fmla="*/ 188481 h 314325"/>
                <a:gd name="connsiteX295" fmla="*/ 78638 w 476250"/>
                <a:gd name="connsiteY295" fmla="*/ 191548 h 314325"/>
                <a:gd name="connsiteX296" fmla="*/ 76105 w 476250"/>
                <a:gd name="connsiteY296" fmla="*/ 192405 h 314325"/>
                <a:gd name="connsiteX297" fmla="*/ 73809 w 476250"/>
                <a:gd name="connsiteY297" fmla="*/ 192662 h 314325"/>
                <a:gd name="connsiteX298" fmla="*/ 72323 w 476250"/>
                <a:gd name="connsiteY298" fmla="*/ 190948 h 314325"/>
                <a:gd name="connsiteX299" fmla="*/ 67323 w 476250"/>
                <a:gd name="connsiteY299" fmla="*/ 186357 h 314325"/>
                <a:gd name="connsiteX300" fmla="*/ 65398 w 476250"/>
                <a:gd name="connsiteY300" fmla="*/ 184185 h 314325"/>
                <a:gd name="connsiteX301" fmla="*/ 62865 w 476250"/>
                <a:gd name="connsiteY301" fmla="*/ 183547 h 314325"/>
                <a:gd name="connsiteX302" fmla="*/ 60112 w 476250"/>
                <a:gd name="connsiteY302" fmla="*/ 183909 h 314325"/>
                <a:gd name="connsiteX303" fmla="*/ 57464 w 476250"/>
                <a:gd name="connsiteY303" fmla="*/ 184975 h 314325"/>
                <a:gd name="connsiteX304" fmla="*/ 54683 w 476250"/>
                <a:gd name="connsiteY304" fmla="*/ 185175 h 314325"/>
                <a:gd name="connsiteX305" fmla="*/ 51530 w 476250"/>
                <a:gd name="connsiteY305" fmla="*/ 183632 h 314325"/>
                <a:gd name="connsiteX306" fmla="*/ 51197 w 476250"/>
                <a:gd name="connsiteY306" fmla="*/ 183785 h 314325"/>
                <a:gd name="connsiteX307" fmla="*/ 49987 w 476250"/>
                <a:gd name="connsiteY307" fmla="*/ 183994 h 314325"/>
                <a:gd name="connsiteX308" fmla="*/ 42157 w 476250"/>
                <a:gd name="connsiteY308" fmla="*/ 182128 h 314325"/>
                <a:gd name="connsiteX309" fmla="*/ 41434 w 476250"/>
                <a:gd name="connsiteY309" fmla="*/ 181813 h 314325"/>
                <a:gd name="connsiteX310" fmla="*/ 41091 w 476250"/>
                <a:gd name="connsiteY310" fmla="*/ 181737 h 314325"/>
                <a:gd name="connsiteX311" fmla="*/ 40014 w 476250"/>
                <a:gd name="connsiteY311" fmla="*/ 181594 h 314325"/>
                <a:gd name="connsiteX312" fmla="*/ 34118 w 476250"/>
                <a:gd name="connsiteY312" fmla="*/ 181823 h 314325"/>
                <a:gd name="connsiteX313" fmla="*/ 28622 w 476250"/>
                <a:gd name="connsiteY313" fmla="*/ 178051 h 314325"/>
                <a:gd name="connsiteX314" fmla="*/ 26936 w 476250"/>
                <a:gd name="connsiteY314" fmla="*/ 177937 h 314325"/>
                <a:gd name="connsiteX315" fmla="*/ 25632 w 476250"/>
                <a:gd name="connsiteY315" fmla="*/ 179460 h 314325"/>
                <a:gd name="connsiteX316" fmla="*/ 24669 w 476250"/>
                <a:gd name="connsiteY316" fmla="*/ 181156 h 314325"/>
                <a:gd name="connsiteX317" fmla="*/ 20878 w 476250"/>
                <a:gd name="connsiteY317" fmla="*/ 182842 h 314325"/>
                <a:gd name="connsiteX318" fmla="*/ 19907 w 476250"/>
                <a:gd name="connsiteY318" fmla="*/ 183518 h 314325"/>
                <a:gd name="connsiteX319" fmla="*/ 19355 w 476250"/>
                <a:gd name="connsiteY319" fmla="*/ 182994 h 314325"/>
                <a:gd name="connsiteX320" fmla="*/ 19097 w 476250"/>
                <a:gd name="connsiteY320" fmla="*/ 181537 h 314325"/>
                <a:gd name="connsiteX321" fmla="*/ 19383 w 476250"/>
                <a:gd name="connsiteY321" fmla="*/ 180241 h 314325"/>
                <a:gd name="connsiteX322" fmla="*/ 18821 w 476250"/>
                <a:gd name="connsiteY322" fmla="*/ 179022 h 314325"/>
                <a:gd name="connsiteX323" fmla="*/ 17383 w 476250"/>
                <a:gd name="connsiteY323" fmla="*/ 177632 h 314325"/>
                <a:gd name="connsiteX324" fmla="*/ 17030 w 476250"/>
                <a:gd name="connsiteY324" fmla="*/ 177051 h 314325"/>
                <a:gd name="connsiteX325" fmla="*/ 15221 w 476250"/>
                <a:gd name="connsiteY325" fmla="*/ 177155 h 314325"/>
                <a:gd name="connsiteX326" fmla="*/ 14725 w 476250"/>
                <a:gd name="connsiteY326" fmla="*/ 177289 h 314325"/>
                <a:gd name="connsiteX327" fmla="*/ 14544 w 476250"/>
                <a:gd name="connsiteY327" fmla="*/ 177260 h 314325"/>
                <a:gd name="connsiteX328" fmla="*/ 12029 w 476250"/>
                <a:gd name="connsiteY328" fmla="*/ 176079 h 314325"/>
                <a:gd name="connsiteX329" fmla="*/ 10373 w 476250"/>
                <a:gd name="connsiteY329" fmla="*/ 173231 h 314325"/>
                <a:gd name="connsiteX330" fmla="*/ 7791 w 476250"/>
                <a:gd name="connsiteY330" fmla="*/ 171717 h 314325"/>
                <a:gd name="connsiteX331" fmla="*/ 5819 w 476250"/>
                <a:gd name="connsiteY331" fmla="*/ 171202 h 314325"/>
                <a:gd name="connsiteX332" fmla="*/ 4924 w 476250"/>
                <a:gd name="connsiteY332" fmla="*/ 169974 h 314325"/>
                <a:gd name="connsiteX333" fmla="*/ 4343 w 476250"/>
                <a:gd name="connsiteY333" fmla="*/ 168345 h 314325"/>
                <a:gd name="connsiteX334" fmla="*/ 3733 w 476250"/>
                <a:gd name="connsiteY334" fmla="*/ 167116 h 314325"/>
                <a:gd name="connsiteX335" fmla="*/ 3667 w 476250"/>
                <a:gd name="connsiteY335" fmla="*/ 166992 h 314325"/>
                <a:gd name="connsiteX336" fmla="*/ 3247 w 476250"/>
                <a:gd name="connsiteY336" fmla="*/ 165125 h 314325"/>
                <a:gd name="connsiteX337" fmla="*/ 2648 w 476250"/>
                <a:gd name="connsiteY337" fmla="*/ 164935 h 314325"/>
                <a:gd name="connsiteX338" fmla="*/ 2543 w 476250"/>
                <a:gd name="connsiteY338" fmla="*/ 164887 h 314325"/>
                <a:gd name="connsiteX339" fmla="*/ 0 w 476250"/>
                <a:gd name="connsiteY339" fmla="*/ 165211 h 314325"/>
                <a:gd name="connsiteX340" fmla="*/ 295 w 476250"/>
                <a:gd name="connsiteY340" fmla="*/ 158648 h 314325"/>
                <a:gd name="connsiteX341" fmla="*/ 4362 w 476250"/>
                <a:gd name="connsiteY341" fmla="*/ 153914 h 314325"/>
                <a:gd name="connsiteX342" fmla="*/ 5362 w 476250"/>
                <a:gd name="connsiteY342" fmla="*/ 151524 h 314325"/>
                <a:gd name="connsiteX343" fmla="*/ 6886 w 476250"/>
                <a:gd name="connsiteY343" fmla="*/ 146332 h 314325"/>
                <a:gd name="connsiteX344" fmla="*/ 8029 w 476250"/>
                <a:gd name="connsiteY344" fmla="*/ 143894 h 314325"/>
                <a:gd name="connsiteX345" fmla="*/ 9401 w 476250"/>
                <a:gd name="connsiteY345" fmla="*/ 141875 h 314325"/>
                <a:gd name="connsiteX346" fmla="*/ 10496 w 476250"/>
                <a:gd name="connsiteY346" fmla="*/ 139922 h 314325"/>
                <a:gd name="connsiteX347" fmla="*/ 10887 w 476250"/>
                <a:gd name="connsiteY347" fmla="*/ 138246 h 314325"/>
                <a:gd name="connsiteX348" fmla="*/ 11992 w 476250"/>
                <a:gd name="connsiteY348" fmla="*/ 138055 h 314325"/>
                <a:gd name="connsiteX349" fmla="*/ 15230 w 476250"/>
                <a:gd name="connsiteY349" fmla="*/ 139570 h 314325"/>
                <a:gd name="connsiteX350" fmla="*/ 18136 w 476250"/>
                <a:gd name="connsiteY350" fmla="*/ 140351 h 314325"/>
                <a:gd name="connsiteX351" fmla="*/ 18935 w 476250"/>
                <a:gd name="connsiteY351" fmla="*/ 139608 h 314325"/>
                <a:gd name="connsiteX352" fmla="*/ 19269 w 476250"/>
                <a:gd name="connsiteY352" fmla="*/ 138636 h 314325"/>
                <a:gd name="connsiteX353" fmla="*/ 19135 w 476250"/>
                <a:gd name="connsiteY353" fmla="*/ 137884 h 314325"/>
                <a:gd name="connsiteX354" fmla="*/ 16811 w 476250"/>
                <a:gd name="connsiteY354" fmla="*/ 135646 h 314325"/>
                <a:gd name="connsiteX355" fmla="*/ 15354 w 476250"/>
                <a:gd name="connsiteY355" fmla="*/ 134217 h 314325"/>
                <a:gd name="connsiteX356" fmla="*/ 15259 w 476250"/>
                <a:gd name="connsiteY356" fmla="*/ 133340 h 314325"/>
                <a:gd name="connsiteX357" fmla="*/ 15783 w 476250"/>
                <a:gd name="connsiteY357" fmla="*/ 131369 h 314325"/>
                <a:gd name="connsiteX358" fmla="*/ 16068 w 476250"/>
                <a:gd name="connsiteY358" fmla="*/ 129159 h 314325"/>
                <a:gd name="connsiteX359" fmla="*/ 15735 w 476250"/>
                <a:gd name="connsiteY359" fmla="*/ 126759 h 314325"/>
                <a:gd name="connsiteX360" fmla="*/ 14144 w 476250"/>
                <a:gd name="connsiteY360" fmla="*/ 121434 h 314325"/>
                <a:gd name="connsiteX361" fmla="*/ 13849 w 476250"/>
                <a:gd name="connsiteY361" fmla="*/ 119167 h 314325"/>
                <a:gd name="connsiteX362" fmla="*/ 15364 w 476250"/>
                <a:gd name="connsiteY362" fmla="*/ 116405 h 314325"/>
                <a:gd name="connsiteX363" fmla="*/ 20298 w 476250"/>
                <a:gd name="connsiteY363" fmla="*/ 109814 h 314325"/>
                <a:gd name="connsiteX364" fmla="*/ 21945 w 476250"/>
                <a:gd name="connsiteY364" fmla="*/ 107327 h 314325"/>
                <a:gd name="connsiteX365" fmla="*/ 24193 w 476250"/>
                <a:gd name="connsiteY365" fmla="*/ 104327 h 314325"/>
                <a:gd name="connsiteX366" fmla="*/ 30299 w 476250"/>
                <a:gd name="connsiteY366" fmla="*/ 97126 h 314325"/>
                <a:gd name="connsiteX367" fmla="*/ 34147 w 476250"/>
                <a:gd name="connsiteY367" fmla="*/ 92926 h 314325"/>
                <a:gd name="connsiteX368" fmla="*/ 36756 w 476250"/>
                <a:gd name="connsiteY368" fmla="*/ 90592 h 314325"/>
                <a:gd name="connsiteX369" fmla="*/ 40576 w 476250"/>
                <a:gd name="connsiteY369" fmla="*/ 86544 h 314325"/>
                <a:gd name="connsiteX370" fmla="*/ 42253 w 476250"/>
                <a:gd name="connsiteY370" fmla="*/ 84439 h 314325"/>
                <a:gd name="connsiteX371" fmla="*/ 49225 w 476250"/>
                <a:gd name="connsiteY371" fmla="*/ 83067 h 314325"/>
                <a:gd name="connsiteX372" fmla="*/ 50092 w 476250"/>
                <a:gd name="connsiteY372" fmla="*/ 81096 h 314325"/>
                <a:gd name="connsiteX373" fmla="*/ 51368 w 476250"/>
                <a:gd name="connsiteY373" fmla="*/ 78943 h 314325"/>
                <a:gd name="connsiteX374" fmla="*/ 52358 w 476250"/>
                <a:gd name="connsiteY374" fmla="*/ 78019 h 314325"/>
                <a:gd name="connsiteX375" fmla="*/ 52492 w 476250"/>
                <a:gd name="connsiteY375" fmla="*/ 74390 h 314325"/>
                <a:gd name="connsiteX376" fmla="*/ 51197 w 476250"/>
                <a:gd name="connsiteY376" fmla="*/ 69942 h 314325"/>
                <a:gd name="connsiteX377" fmla="*/ 50159 w 476250"/>
                <a:gd name="connsiteY377" fmla="*/ 68370 h 314325"/>
                <a:gd name="connsiteX378" fmla="*/ 49387 w 476250"/>
                <a:gd name="connsiteY378" fmla="*/ 67294 h 314325"/>
                <a:gd name="connsiteX379" fmla="*/ 49892 w 476250"/>
                <a:gd name="connsiteY379" fmla="*/ 66294 h 314325"/>
                <a:gd name="connsiteX380" fmla="*/ 50663 w 476250"/>
                <a:gd name="connsiteY380" fmla="*/ 66008 h 314325"/>
                <a:gd name="connsiteX381" fmla="*/ 51615 w 476250"/>
                <a:gd name="connsiteY381" fmla="*/ 65865 h 314325"/>
                <a:gd name="connsiteX382" fmla="*/ 52797 w 476250"/>
                <a:gd name="connsiteY382" fmla="*/ 64789 h 314325"/>
                <a:gd name="connsiteX383" fmla="*/ 52530 w 476250"/>
                <a:gd name="connsiteY383" fmla="*/ 63617 h 314325"/>
                <a:gd name="connsiteX384" fmla="*/ 49587 w 476250"/>
                <a:gd name="connsiteY384" fmla="*/ 60760 h 314325"/>
                <a:gd name="connsiteX385" fmla="*/ 48310 w 476250"/>
                <a:gd name="connsiteY385" fmla="*/ 58560 h 314325"/>
                <a:gd name="connsiteX386" fmla="*/ 46320 w 476250"/>
                <a:gd name="connsiteY386" fmla="*/ 52883 h 314325"/>
                <a:gd name="connsiteX387" fmla="*/ 42281 w 476250"/>
                <a:gd name="connsiteY387" fmla="*/ 46977 h 314325"/>
                <a:gd name="connsiteX388" fmla="*/ 41005 w 476250"/>
                <a:gd name="connsiteY388" fmla="*/ 45063 h 314325"/>
                <a:gd name="connsiteX389" fmla="*/ 40824 w 476250"/>
                <a:gd name="connsiteY389" fmla="*/ 43253 h 314325"/>
                <a:gd name="connsiteX390" fmla="*/ 41414 w 476250"/>
                <a:gd name="connsiteY390" fmla="*/ 41443 h 314325"/>
                <a:gd name="connsiteX391" fmla="*/ 40852 w 476250"/>
                <a:gd name="connsiteY391" fmla="*/ 39129 h 314325"/>
                <a:gd name="connsiteX392" fmla="*/ 39424 w 476250"/>
                <a:gd name="connsiteY392" fmla="*/ 36176 h 314325"/>
                <a:gd name="connsiteX393" fmla="*/ 39652 w 476250"/>
                <a:gd name="connsiteY393" fmla="*/ 35852 h 314325"/>
                <a:gd name="connsiteX394" fmla="*/ 39509 w 476250"/>
                <a:gd name="connsiteY394" fmla="*/ 32204 h 314325"/>
                <a:gd name="connsiteX395" fmla="*/ 40528 w 476250"/>
                <a:gd name="connsiteY395" fmla="*/ 31413 h 314325"/>
                <a:gd name="connsiteX396" fmla="*/ 42138 w 476250"/>
                <a:gd name="connsiteY396" fmla="*/ 30880 h 314325"/>
                <a:gd name="connsiteX397" fmla="*/ 44405 w 476250"/>
                <a:gd name="connsiteY397" fmla="*/ 31061 h 314325"/>
                <a:gd name="connsiteX398" fmla="*/ 46348 w 476250"/>
                <a:gd name="connsiteY398" fmla="*/ 31623 h 314325"/>
                <a:gd name="connsiteX399" fmla="*/ 48673 w 476250"/>
                <a:gd name="connsiteY399" fmla="*/ 33290 h 314325"/>
                <a:gd name="connsiteX400" fmla="*/ 49396 w 476250"/>
                <a:gd name="connsiteY400" fmla="*/ 33023 h 314325"/>
                <a:gd name="connsiteX401" fmla="*/ 53368 w 476250"/>
                <a:gd name="connsiteY401" fmla="*/ 29880 h 314325"/>
                <a:gd name="connsiteX402" fmla="*/ 57464 w 476250"/>
                <a:gd name="connsiteY402" fmla="*/ 25136 h 314325"/>
                <a:gd name="connsiteX403" fmla="*/ 58635 w 476250"/>
                <a:gd name="connsiteY403" fmla="*/ 22384 h 314325"/>
                <a:gd name="connsiteX404" fmla="*/ 59655 w 476250"/>
                <a:gd name="connsiteY404" fmla="*/ 21126 h 314325"/>
                <a:gd name="connsiteX405" fmla="*/ 63217 w 476250"/>
                <a:gd name="connsiteY405" fmla="*/ 20460 h 314325"/>
                <a:gd name="connsiteX406" fmla="*/ 66322 w 476250"/>
                <a:gd name="connsiteY406" fmla="*/ 20183 h 314325"/>
                <a:gd name="connsiteX407" fmla="*/ 68294 w 476250"/>
                <a:gd name="connsiteY407" fmla="*/ 20231 h 314325"/>
                <a:gd name="connsiteX408" fmla="*/ 73142 w 476250"/>
                <a:gd name="connsiteY408" fmla="*/ 19764 h 314325"/>
                <a:gd name="connsiteX409" fmla="*/ 76009 w 476250"/>
                <a:gd name="connsiteY409" fmla="*/ 19240 h 314325"/>
                <a:gd name="connsiteX410" fmla="*/ 78495 w 476250"/>
                <a:gd name="connsiteY410" fmla="*/ 18402 h 314325"/>
                <a:gd name="connsiteX411" fmla="*/ 83858 w 476250"/>
                <a:gd name="connsiteY411" fmla="*/ 18088 h 314325"/>
                <a:gd name="connsiteX412" fmla="*/ 92221 w 476250"/>
                <a:gd name="connsiteY412" fmla="*/ 18650 h 314325"/>
                <a:gd name="connsiteX413" fmla="*/ 97717 w 476250"/>
                <a:gd name="connsiteY413" fmla="*/ 18688 h 314325"/>
                <a:gd name="connsiteX414" fmla="*/ 101450 w 476250"/>
                <a:gd name="connsiteY414" fmla="*/ 19135 h 314325"/>
                <a:gd name="connsiteX415" fmla="*/ 110585 w 476250"/>
                <a:gd name="connsiteY415" fmla="*/ 21660 h 314325"/>
                <a:gd name="connsiteX416" fmla="*/ 113985 w 476250"/>
                <a:gd name="connsiteY416" fmla="*/ 22117 h 314325"/>
                <a:gd name="connsiteX417" fmla="*/ 115567 w 476250"/>
                <a:gd name="connsiteY417" fmla="*/ 23460 h 314325"/>
                <a:gd name="connsiteX418" fmla="*/ 118605 w 476250"/>
                <a:gd name="connsiteY418" fmla="*/ 23955 h 314325"/>
                <a:gd name="connsiteX419" fmla="*/ 124130 w 476250"/>
                <a:gd name="connsiteY419" fmla="*/ 25298 h 314325"/>
                <a:gd name="connsiteX420" fmla="*/ 128921 w 476250"/>
                <a:gd name="connsiteY420" fmla="*/ 26022 h 314325"/>
                <a:gd name="connsiteX421" fmla="*/ 132159 w 476250"/>
                <a:gd name="connsiteY421" fmla="*/ 25727 h 314325"/>
                <a:gd name="connsiteX422" fmla="*/ 133969 w 476250"/>
                <a:gd name="connsiteY422" fmla="*/ 26108 h 314325"/>
                <a:gd name="connsiteX423" fmla="*/ 137398 w 476250"/>
                <a:gd name="connsiteY423" fmla="*/ 32061 h 314325"/>
                <a:gd name="connsiteX424" fmla="*/ 138103 w 476250"/>
                <a:gd name="connsiteY424" fmla="*/ 32756 h 314325"/>
                <a:gd name="connsiteX425" fmla="*/ 139474 w 476250"/>
                <a:gd name="connsiteY425" fmla="*/ 32899 h 314325"/>
                <a:gd name="connsiteX426" fmla="*/ 142274 w 476250"/>
                <a:gd name="connsiteY426" fmla="*/ 32385 h 314325"/>
                <a:gd name="connsiteX427" fmla="*/ 146256 w 476250"/>
                <a:gd name="connsiteY427" fmla="*/ 32585 h 314325"/>
                <a:gd name="connsiteX428" fmla="*/ 148618 w 476250"/>
                <a:gd name="connsiteY428" fmla="*/ 33833 h 314325"/>
                <a:gd name="connsiteX429" fmla="*/ 148275 w 476250"/>
                <a:gd name="connsiteY429" fmla="*/ 37366 h 314325"/>
                <a:gd name="connsiteX430" fmla="*/ 148894 w 476250"/>
                <a:gd name="connsiteY430" fmla="*/ 37881 h 314325"/>
                <a:gd name="connsiteX431" fmla="*/ 150000 w 476250"/>
                <a:gd name="connsiteY431" fmla="*/ 37681 h 314325"/>
                <a:gd name="connsiteX432" fmla="*/ 151266 w 476250"/>
                <a:gd name="connsiteY432" fmla="*/ 35690 h 314325"/>
                <a:gd name="connsiteX433" fmla="*/ 152333 w 476250"/>
                <a:gd name="connsiteY433" fmla="*/ 33623 h 314325"/>
                <a:gd name="connsiteX434" fmla="*/ 153124 w 476250"/>
                <a:gd name="connsiteY434" fmla="*/ 32975 h 314325"/>
                <a:gd name="connsiteX435" fmla="*/ 157191 w 476250"/>
                <a:gd name="connsiteY435" fmla="*/ 34376 h 314325"/>
                <a:gd name="connsiteX436" fmla="*/ 159048 w 476250"/>
                <a:gd name="connsiteY436" fmla="*/ 34147 h 314325"/>
                <a:gd name="connsiteX437" fmla="*/ 160763 w 476250"/>
                <a:gd name="connsiteY437" fmla="*/ 32575 h 314325"/>
                <a:gd name="connsiteX438" fmla="*/ 161810 w 476250"/>
                <a:gd name="connsiteY438" fmla="*/ 32309 h 314325"/>
                <a:gd name="connsiteX439" fmla="*/ 164696 w 476250"/>
                <a:gd name="connsiteY439" fmla="*/ 33423 h 314325"/>
                <a:gd name="connsiteX440" fmla="*/ 168249 w 476250"/>
                <a:gd name="connsiteY440" fmla="*/ 34204 h 314325"/>
                <a:gd name="connsiteX441" fmla="*/ 171126 w 476250"/>
                <a:gd name="connsiteY441" fmla="*/ 34252 h 314325"/>
                <a:gd name="connsiteX442" fmla="*/ 172917 w 476250"/>
                <a:gd name="connsiteY442" fmla="*/ 35100 h 314325"/>
                <a:gd name="connsiteX443" fmla="*/ 174221 w 476250"/>
                <a:gd name="connsiteY443" fmla="*/ 38786 h 314325"/>
                <a:gd name="connsiteX444" fmla="*/ 175355 w 476250"/>
                <a:gd name="connsiteY444" fmla="*/ 39548 h 314325"/>
                <a:gd name="connsiteX445" fmla="*/ 176450 w 476250"/>
                <a:gd name="connsiteY445" fmla="*/ 39776 h 314325"/>
                <a:gd name="connsiteX446" fmla="*/ 178108 w 476250"/>
                <a:gd name="connsiteY446" fmla="*/ 36481 h 314325"/>
                <a:gd name="connsiteX447" fmla="*/ 179613 w 476250"/>
                <a:gd name="connsiteY447" fmla="*/ 35204 h 314325"/>
                <a:gd name="connsiteX448" fmla="*/ 181699 w 476250"/>
                <a:gd name="connsiteY448" fmla="*/ 34261 h 314325"/>
                <a:gd name="connsiteX449" fmla="*/ 183042 w 476250"/>
                <a:gd name="connsiteY449" fmla="*/ 33852 h 314325"/>
                <a:gd name="connsiteX450" fmla="*/ 183994 w 476250"/>
                <a:gd name="connsiteY450" fmla="*/ 32680 h 314325"/>
                <a:gd name="connsiteX451" fmla="*/ 185271 w 476250"/>
                <a:gd name="connsiteY451" fmla="*/ 31547 h 314325"/>
                <a:gd name="connsiteX452" fmla="*/ 186375 w 476250"/>
                <a:gd name="connsiteY452" fmla="*/ 31452 h 314325"/>
                <a:gd name="connsiteX453" fmla="*/ 187271 w 476250"/>
                <a:gd name="connsiteY453" fmla="*/ 31890 h 314325"/>
                <a:gd name="connsiteX454" fmla="*/ 188300 w 476250"/>
                <a:gd name="connsiteY454" fmla="*/ 33461 h 314325"/>
                <a:gd name="connsiteX455" fmla="*/ 189804 w 476250"/>
                <a:gd name="connsiteY455" fmla="*/ 37043 h 314325"/>
                <a:gd name="connsiteX456" fmla="*/ 191633 w 476250"/>
                <a:gd name="connsiteY456" fmla="*/ 40634 h 314325"/>
                <a:gd name="connsiteX457" fmla="*/ 192910 w 476250"/>
                <a:gd name="connsiteY457" fmla="*/ 41938 h 314325"/>
                <a:gd name="connsiteX458" fmla="*/ 196205 w 476250"/>
                <a:gd name="connsiteY458" fmla="*/ 40834 h 314325"/>
                <a:gd name="connsiteX459" fmla="*/ 198434 w 476250"/>
                <a:gd name="connsiteY459" fmla="*/ 39709 h 314325"/>
                <a:gd name="connsiteX460" fmla="*/ 202520 w 476250"/>
                <a:gd name="connsiteY460" fmla="*/ 39500 h 314325"/>
                <a:gd name="connsiteX461" fmla="*/ 207940 w 476250"/>
                <a:gd name="connsiteY461" fmla="*/ 38710 h 314325"/>
                <a:gd name="connsiteX462" fmla="*/ 212084 w 476250"/>
                <a:gd name="connsiteY462" fmla="*/ 37681 h 314325"/>
                <a:gd name="connsiteX463" fmla="*/ 214674 w 476250"/>
                <a:gd name="connsiteY463" fmla="*/ 37862 h 314325"/>
                <a:gd name="connsiteX464" fmla="*/ 216246 w 476250"/>
                <a:gd name="connsiteY464" fmla="*/ 39005 h 314325"/>
                <a:gd name="connsiteX465" fmla="*/ 218637 w 476250"/>
                <a:gd name="connsiteY465" fmla="*/ 41205 h 314325"/>
                <a:gd name="connsiteX466" fmla="*/ 219284 w 476250"/>
                <a:gd name="connsiteY466" fmla="*/ 44367 h 314325"/>
                <a:gd name="connsiteX467" fmla="*/ 222389 w 476250"/>
                <a:gd name="connsiteY467" fmla="*/ 46549 h 314325"/>
                <a:gd name="connsiteX468" fmla="*/ 224933 w 476250"/>
                <a:gd name="connsiteY468" fmla="*/ 46949 h 314325"/>
                <a:gd name="connsiteX469" fmla="*/ 225800 w 476250"/>
                <a:gd name="connsiteY469" fmla="*/ 44682 h 314325"/>
                <a:gd name="connsiteX470" fmla="*/ 227286 w 476250"/>
                <a:gd name="connsiteY470" fmla="*/ 43101 h 314325"/>
                <a:gd name="connsiteX471" fmla="*/ 226723 w 476250"/>
                <a:gd name="connsiteY471" fmla="*/ 40919 h 314325"/>
                <a:gd name="connsiteX472" fmla="*/ 226476 w 476250"/>
                <a:gd name="connsiteY472" fmla="*/ 38138 h 314325"/>
                <a:gd name="connsiteX473" fmla="*/ 225361 w 476250"/>
                <a:gd name="connsiteY473" fmla="*/ 35557 h 314325"/>
                <a:gd name="connsiteX474" fmla="*/ 224618 w 476250"/>
                <a:gd name="connsiteY474" fmla="*/ 32775 h 314325"/>
                <a:gd name="connsiteX475" fmla="*/ 225980 w 476250"/>
                <a:gd name="connsiteY475" fmla="*/ 28794 h 314325"/>
                <a:gd name="connsiteX476" fmla="*/ 227466 w 476250"/>
                <a:gd name="connsiteY476" fmla="*/ 25308 h 314325"/>
                <a:gd name="connsiteX477" fmla="*/ 228209 w 476250"/>
                <a:gd name="connsiteY477" fmla="*/ 23412 h 314325"/>
                <a:gd name="connsiteX478" fmla="*/ 230562 w 476250"/>
                <a:gd name="connsiteY478" fmla="*/ 19907 h 314325"/>
                <a:gd name="connsiteX479" fmla="*/ 232972 w 476250"/>
                <a:gd name="connsiteY479" fmla="*/ 17402 h 314325"/>
                <a:gd name="connsiteX480" fmla="*/ 236581 w 476250"/>
                <a:gd name="connsiteY480" fmla="*/ 13373 h 314325"/>
                <a:gd name="connsiteX481" fmla="*/ 239220 w 476250"/>
                <a:gd name="connsiteY481" fmla="*/ 12039 h 314325"/>
                <a:gd name="connsiteX482" fmla="*/ 241602 w 476250"/>
                <a:gd name="connsiteY482" fmla="*/ 12649 h 314325"/>
                <a:gd name="connsiteX483" fmla="*/ 242925 w 476250"/>
                <a:gd name="connsiteY483" fmla="*/ 13202 h 314325"/>
                <a:gd name="connsiteX484" fmla="*/ 246345 w 476250"/>
                <a:gd name="connsiteY484" fmla="*/ 10811 h 314325"/>
                <a:gd name="connsiteX485" fmla="*/ 252431 w 476250"/>
                <a:gd name="connsiteY485" fmla="*/ 10687 h 314325"/>
                <a:gd name="connsiteX486" fmla="*/ 257499 w 476250"/>
                <a:gd name="connsiteY486" fmla="*/ 10992 h 314325"/>
                <a:gd name="connsiteX487" fmla="*/ 258013 w 476250"/>
                <a:gd name="connsiteY487" fmla="*/ 11068 h 314325"/>
                <a:gd name="connsiteX488" fmla="*/ 260509 w 476250"/>
                <a:gd name="connsiteY488" fmla="*/ 12306 h 314325"/>
                <a:gd name="connsiteX489" fmla="*/ 263128 w 476250"/>
                <a:gd name="connsiteY489" fmla="*/ 13354 h 314325"/>
                <a:gd name="connsiteX490" fmla="*/ 264937 w 476250"/>
                <a:gd name="connsiteY490" fmla="*/ 13421 h 314325"/>
                <a:gd name="connsiteX491" fmla="*/ 267090 w 476250"/>
                <a:gd name="connsiteY491" fmla="*/ 13182 h 314325"/>
                <a:gd name="connsiteX492" fmla="*/ 269624 w 476250"/>
                <a:gd name="connsiteY492" fmla="*/ 11782 h 314325"/>
                <a:gd name="connsiteX493" fmla="*/ 271386 w 476250"/>
                <a:gd name="connsiteY493" fmla="*/ 10430 h 314325"/>
                <a:gd name="connsiteX494" fmla="*/ 273529 w 476250"/>
                <a:gd name="connsiteY494" fmla="*/ 3553 h 314325"/>
                <a:gd name="connsiteX495" fmla="*/ 274291 w 476250"/>
                <a:gd name="connsiteY495" fmla="*/ 2562 h 314325"/>
                <a:gd name="connsiteX496" fmla="*/ 275472 w 476250"/>
                <a:gd name="connsiteY496" fmla="*/ 2019 h 314325"/>
                <a:gd name="connsiteX497" fmla="*/ 277406 w 476250"/>
                <a:gd name="connsiteY497" fmla="*/ 1962 h 314325"/>
                <a:gd name="connsiteX498" fmla="*/ 281082 w 476250"/>
                <a:gd name="connsiteY498" fmla="*/ 3248 h 314325"/>
                <a:gd name="connsiteX499" fmla="*/ 285388 w 476250"/>
                <a:gd name="connsiteY499" fmla="*/ 4400 h 314325"/>
                <a:gd name="connsiteX500" fmla="*/ 287884 w 476250"/>
                <a:gd name="connsiteY500" fmla="*/ 4238 h 314325"/>
                <a:gd name="connsiteX501" fmla="*/ 294532 w 476250"/>
                <a:gd name="connsiteY501" fmla="*/ 571 h 314325"/>
                <a:gd name="connsiteX502" fmla="*/ 298237 w 476250"/>
                <a:gd name="connsiteY502" fmla="*/ 0 h 314325"/>
                <a:gd name="connsiteX503" fmla="*/ 302637 w 476250"/>
                <a:gd name="connsiteY503" fmla="*/ 857 h 314325"/>
                <a:gd name="connsiteX504" fmla="*/ 306962 w 476250"/>
                <a:gd name="connsiteY504" fmla="*/ 905 h 314325"/>
                <a:gd name="connsiteX505" fmla="*/ 310219 w 476250"/>
                <a:gd name="connsiteY505" fmla="*/ 371 h 314325"/>
                <a:gd name="connsiteX506" fmla="*/ 312458 w 476250"/>
                <a:gd name="connsiteY506" fmla="*/ 1638 h 314325"/>
                <a:gd name="connsiteX507" fmla="*/ 315220 w 476250"/>
                <a:gd name="connsiteY507" fmla="*/ 4438 h 314325"/>
                <a:gd name="connsiteX508" fmla="*/ 317716 w 476250"/>
                <a:gd name="connsiteY508" fmla="*/ 8591 h 314325"/>
                <a:gd name="connsiteX509" fmla="*/ 320325 w 476250"/>
                <a:gd name="connsiteY509" fmla="*/ 16240 h 314325"/>
                <a:gd name="connsiteX510" fmla="*/ 327936 w 476250"/>
                <a:gd name="connsiteY510" fmla="*/ 24841 h 314325"/>
                <a:gd name="connsiteX511" fmla="*/ 328060 w 476250"/>
                <a:gd name="connsiteY511" fmla="*/ 26518 h 314325"/>
                <a:gd name="connsiteX512" fmla="*/ 327440 w 476250"/>
                <a:gd name="connsiteY512" fmla="*/ 27594 h 314325"/>
                <a:gd name="connsiteX513" fmla="*/ 323697 w 476250"/>
                <a:gd name="connsiteY513" fmla="*/ 28632 h 314325"/>
                <a:gd name="connsiteX514" fmla="*/ 320535 w 476250"/>
                <a:gd name="connsiteY514" fmla="*/ 29194 h 314325"/>
                <a:gd name="connsiteX515" fmla="*/ 320383 w 476250"/>
                <a:gd name="connsiteY515" fmla="*/ 30661 h 314325"/>
                <a:gd name="connsiteX516" fmla="*/ 321221 w 476250"/>
                <a:gd name="connsiteY516" fmla="*/ 32252 h 314325"/>
                <a:gd name="connsiteX517" fmla="*/ 322669 w 476250"/>
                <a:gd name="connsiteY517" fmla="*/ 34576 h 314325"/>
                <a:gd name="connsiteX518" fmla="*/ 322888 w 476250"/>
                <a:gd name="connsiteY518" fmla="*/ 37567 h 314325"/>
                <a:gd name="connsiteX519" fmla="*/ 322812 w 476250"/>
                <a:gd name="connsiteY519" fmla="*/ 40310 h 314325"/>
                <a:gd name="connsiteX520" fmla="*/ 323431 w 476250"/>
                <a:gd name="connsiteY520" fmla="*/ 42729 h 314325"/>
                <a:gd name="connsiteX521" fmla="*/ 324640 w 476250"/>
                <a:gd name="connsiteY521" fmla="*/ 43720 h 314325"/>
                <a:gd name="connsiteX522" fmla="*/ 324793 w 476250"/>
                <a:gd name="connsiteY522" fmla="*/ 44929 h 314325"/>
                <a:gd name="connsiteX523" fmla="*/ 323402 w 476250"/>
                <a:gd name="connsiteY523" fmla="*/ 46415 h 314325"/>
                <a:gd name="connsiteX524" fmla="*/ 323012 w 476250"/>
                <a:gd name="connsiteY524" fmla="*/ 47330 h 314325"/>
                <a:gd name="connsiteX525" fmla="*/ 323555 w 476250"/>
                <a:gd name="connsiteY525" fmla="*/ 47825 h 314325"/>
                <a:gd name="connsiteX526" fmla="*/ 330422 w 476250"/>
                <a:gd name="connsiteY526" fmla="*/ 48111 h 314325"/>
                <a:gd name="connsiteX527" fmla="*/ 333784 w 476250"/>
                <a:gd name="connsiteY527" fmla="*/ 49549 h 314325"/>
                <a:gd name="connsiteX528" fmla="*/ 336337 w 476250"/>
                <a:gd name="connsiteY528" fmla="*/ 50863 h 314325"/>
                <a:gd name="connsiteX529" fmla="*/ 337623 w 476250"/>
                <a:gd name="connsiteY529" fmla="*/ 50987 h 314325"/>
                <a:gd name="connsiteX530" fmla="*/ 340519 w 476250"/>
                <a:gd name="connsiteY530" fmla="*/ 50149 h 314325"/>
                <a:gd name="connsiteX531" fmla="*/ 343776 w 476250"/>
                <a:gd name="connsiteY531" fmla="*/ 49616 h 314325"/>
                <a:gd name="connsiteX532" fmla="*/ 345748 w 476250"/>
                <a:gd name="connsiteY532" fmla="*/ 49539 h 314325"/>
                <a:gd name="connsiteX533" fmla="*/ 346510 w 476250"/>
                <a:gd name="connsiteY533" fmla="*/ 50511 h 314325"/>
                <a:gd name="connsiteX534" fmla="*/ 347120 w 476250"/>
                <a:gd name="connsiteY534" fmla="*/ 53054 h 314325"/>
                <a:gd name="connsiteX535" fmla="*/ 348262 w 476250"/>
                <a:gd name="connsiteY535" fmla="*/ 55597 h 314325"/>
                <a:gd name="connsiteX536" fmla="*/ 349329 w 476250"/>
                <a:gd name="connsiteY536" fmla="*/ 56321 h 314325"/>
                <a:gd name="connsiteX537" fmla="*/ 351234 w 476250"/>
                <a:gd name="connsiteY537" fmla="*/ 56197 h 314325"/>
                <a:gd name="connsiteX538" fmla="*/ 352377 w 476250"/>
                <a:gd name="connsiteY538" fmla="*/ 56321 h 314325"/>
                <a:gd name="connsiteX539" fmla="*/ 352987 w 476250"/>
                <a:gd name="connsiteY539" fmla="*/ 57283 h 314325"/>
                <a:gd name="connsiteX540" fmla="*/ 352301 w 476250"/>
                <a:gd name="connsiteY540" fmla="*/ 58731 h 314325"/>
                <a:gd name="connsiteX541" fmla="*/ 352454 w 476250"/>
                <a:gd name="connsiteY541" fmla="*/ 60303 h 314325"/>
                <a:gd name="connsiteX542" fmla="*/ 353291 w 476250"/>
                <a:gd name="connsiteY542" fmla="*/ 62227 h 314325"/>
                <a:gd name="connsiteX543" fmla="*/ 354282 w 476250"/>
                <a:gd name="connsiteY543" fmla="*/ 66675 h 314325"/>
                <a:gd name="connsiteX544" fmla="*/ 355196 w 476250"/>
                <a:gd name="connsiteY544" fmla="*/ 67999 h 314325"/>
                <a:gd name="connsiteX545" fmla="*/ 355806 w 476250"/>
                <a:gd name="connsiteY545" fmla="*/ 69675 h 314325"/>
                <a:gd name="connsiteX546" fmla="*/ 355806 w 476250"/>
                <a:gd name="connsiteY546" fmla="*/ 71599 h 314325"/>
                <a:gd name="connsiteX547" fmla="*/ 355044 w 476250"/>
                <a:gd name="connsiteY547" fmla="*/ 73276 h 314325"/>
                <a:gd name="connsiteX548" fmla="*/ 354511 w 476250"/>
                <a:gd name="connsiteY548" fmla="*/ 74590 h 314325"/>
                <a:gd name="connsiteX549" fmla="*/ 355044 w 476250"/>
                <a:gd name="connsiteY549" fmla="*/ 77581 h 314325"/>
                <a:gd name="connsiteX550" fmla="*/ 357101 w 476250"/>
                <a:gd name="connsiteY550" fmla="*/ 80924 h 314325"/>
                <a:gd name="connsiteX551" fmla="*/ 358625 w 476250"/>
                <a:gd name="connsiteY551" fmla="*/ 81753 h 314325"/>
                <a:gd name="connsiteX552" fmla="*/ 359845 w 476250"/>
                <a:gd name="connsiteY552" fmla="*/ 84734 h 314325"/>
                <a:gd name="connsiteX553" fmla="*/ 362055 w 476250"/>
                <a:gd name="connsiteY553" fmla="*/ 85687 h 314325"/>
                <a:gd name="connsiteX554" fmla="*/ 365331 w 476250"/>
                <a:gd name="connsiteY554" fmla="*/ 83182 h 314325"/>
                <a:gd name="connsiteX555" fmla="*/ 367846 w 476250"/>
                <a:gd name="connsiteY555" fmla="*/ 81867 h 314325"/>
                <a:gd name="connsiteX556" fmla="*/ 370989 w 476250"/>
                <a:gd name="connsiteY556" fmla="*/ 82601 h 314325"/>
                <a:gd name="connsiteX557" fmla="*/ 373894 w 476250"/>
                <a:gd name="connsiteY557" fmla="*/ 83067 h 314325"/>
                <a:gd name="connsiteX558" fmla="*/ 375847 w 476250"/>
                <a:gd name="connsiteY558" fmla="*/ 84772 h 314325"/>
                <a:gd name="connsiteX559" fmla="*/ 377285 w 476250"/>
                <a:gd name="connsiteY559" fmla="*/ 87116 h 314325"/>
                <a:gd name="connsiteX560" fmla="*/ 378961 w 476250"/>
                <a:gd name="connsiteY560" fmla="*/ 88420 h 314325"/>
                <a:gd name="connsiteX561" fmla="*/ 380638 w 476250"/>
                <a:gd name="connsiteY561" fmla="*/ 87735 h 314325"/>
                <a:gd name="connsiteX562" fmla="*/ 384134 w 476250"/>
                <a:gd name="connsiteY562" fmla="*/ 88420 h 314325"/>
                <a:gd name="connsiteX563" fmla="*/ 385733 w 476250"/>
                <a:gd name="connsiteY563" fmla="*/ 90316 h 314325"/>
                <a:gd name="connsiteX564" fmla="*/ 387334 w 476250"/>
                <a:gd name="connsiteY564" fmla="*/ 91383 h 314325"/>
                <a:gd name="connsiteX565" fmla="*/ 389391 w 476250"/>
                <a:gd name="connsiteY565" fmla="*/ 89840 h 314325"/>
                <a:gd name="connsiteX566" fmla="*/ 391067 w 476250"/>
                <a:gd name="connsiteY566" fmla="*/ 87935 h 314325"/>
                <a:gd name="connsiteX567" fmla="*/ 397202 w 476250"/>
                <a:gd name="connsiteY567" fmla="*/ 85944 h 314325"/>
                <a:gd name="connsiteX568" fmla="*/ 401012 w 476250"/>
                <a:gd name="connsiteY568" fmla="*/ 85449 h 314325"/>
                <a:gd name="connsiteX569" fmla="*/ 402078 w 476250"/>
                <a:gd name="connsiteY569" fmla="*/ 85058 h 314325"/>
                <a:gd name="connsiteX570" fmla="*/ 404317 w 476250"/>
                <a:gd name="connsiteY570" fmla="*/ 83629 h 314325"/>
                <a:gd name="connsiteX571" fmla="*/ 406679 w 476250"/>
                <a:gd name="connsiteY571" fmla="*/ 82677 h 314325"/>
                <a:gd name="connsiteX572" fmla="*/ 408803 w 476250"/>
                <a:gd name="connsiteY572" fmla="*/ 82934 h 314325"/>
                <a:gd name="connsiteX573" fmla="*/ 410899 w 476250"/>
                <a:gd name="connsiteY573" fmla="*/ 85896 h 314325"/>
                <a:gd name="connsiteX574" fmla="*/ 413070 w 476250"/>
                <a:gd name="connsiteY574" fmla="*/ 87935 h 314325"/>
                <a:gd name="connsiteX575" fmla="*/ 413680 w 476250"/>
                <a:gd name="connsiteY575" fmla="*/ 91145 h 314325"/>
                <a:gd name="connsiteX576" fmla="*/ 416328 w 476250"/>
                <a:gd name="connsiteY576" fmla="*/ 95545 h 314325"/>
                <a:gd name="connsiteX577" fmla="*/ 422910 w 476250"/>
                <a:gd name="connsiteY577" fmla="*/ 101555 h 314325"/>
                <a:gd name="connsiteX578" fmla="*/ 425491 w 476250"/>
                <a:gd name="connsiteY578" fmla="*/ 103384 h 314325"/>
                <a:gd name="connsiteX579" fmla="*/ 427244 w 476250"/>
                <a:gd name="connsiteY579" fmla="*/ 103060 h 314325"/>
                <a:gd name="connsiteX580" fmla="*/ 428158 w 476250"/>
                <a:gd name="connsiteY580" fmla="*/ 102584 h 314325"/>
                <a:gd name="connsiteX581" fmla="*/ 428587 w 476250"/>
                <a:gd name="connsiteY581" fmla="*/ 101955 h 314325"/>
                <a:gd name="connsiteX582" fmla="*/ 428987 w 476250"/>
                <a:gd name="connsiteY582" fmla="*/ 99012 h 314325"/>
                <a:gd name="connsiteX583" fmla="*/ 429816 w 476250"/>
                <a:gd name="connsiteY583" fmla="*/ 97926 h 314325"/>
                <a:gd name="connsiteX584" fmla="*/ 431149 w 476250"/>
                <a:gd name="connsiteY584" fmla="*/ 97898 h 314325"/>
                <a:gd name="connsiteX585" fmla="*/ 436302 w 476250"/>
                <a:gd name="connsiteY585" fmla="*/ 101555 h 314325"/>
                <a:gd name="connsiteX586" fmla="*/ 438998 w 476250"/>
                <a:gd name="connsiteY586" fmla="*/ 101955 h 314325"/>
                <a:gd name="connsiteX587" fmla="*/ 441560 w 476250"/>
                <a:gd name="connsiteY587" fmla="*/ 102022 h 314325"/>
                <a:gd name="connsiteX588" fmla="*/ 445008 w 476250"/>
                <a:gd name="connsiteY588" fmla="*/ 104860 h 314325"/>
                <a:gd name="connsiteX589" fmla="*/ 448789 w 476250"/>
                <a:gd name="connsiteY589" fmla="*/ 107327 h 314325"/>
                <a:gd name="connsiteX590" fmla="*/ 451713 w 476250"/>
                <a:gd name="connsiteY590" fmla="*/ 107585 h 314325"/>
                <a:gd name="connsiteX591" fmla="*/ 454047 w 476250"/>
                <a:gd name="connsiteY591" fmla="*/ 106613 h 314325"/>
                <a:gd name="connsiteX592" fmla="*/ 455647 w 476250"/>
                <a:gd name="connsiteY592" fmla="*/ 106023 h 314325"/>
                <a:gd name="connsiteX593" fmla="*/ 456638 w 476250"/>
                <a:gd name="connsiteY593" fmla="*/ 106966 h 314325"/>
                <a:gd name="connsiteX594" fmla="*/ 457552 w 476250"/>
                <a:gd name="connsiteY594" fmla="*/ 109090 h 314325"/>
                <a:gd name="connsiteX595" fmla="*/ 459076 w 476250"/>
                <a:gd name="connsiteY595" fmla="*/ 110737 h 314325"/>
                <a:gd name="connsiteX596" fmla="*/ 460829 w 476250"/>
                <a:gd name="connsiteY596" fmla="*/ 111204 h 314325"/>
                <a:gd name="connsiteX597" fmla="*/ 463353 w 476250"/>
                <a:gd name="connsiteY597" fmla="*/ 111309 h 314325"/>
                <a:gd name="connsiteX598" fmla="*/ 467734 w 476250"/>
                <a:gd name="connsiteY598" fmla="*/ 114490 h 314325"/>
                <a:gd name="connsiteX599" fmla="*/ 471849 w 476250"/>
                <a:gd name="connsiteY599" fmla="*/ 117729 h 314325"/>
                <a:gd name="connsiteX600" fmla="*/ 474421 w 476250"/>
                <a:gd name="connsiteY600" fmla="*/ 117910 h 314325"/>
                <a:gd name="connsiteX601" fmla="*/ 476602 w 476250"/>
                <a:gd name="connsiteY601" fmla="*/ 116957 h 314325"/>
                <a:gd name="connsiteX602" fmla="*/ 478526 w 476250"/>
                <a:gd name="connsiteY602" fmla="*/ 116710 h 314325"/>
                <a:gd name="connsiteX603" fmla="*/ 479869 w 476250"/>
                <a:gd name="connsiteY603" fmla="*/ 117529 h 314325"/>
                <a:gd name="connsiteX604" fmla="*/ 480250 w 476250"/>
                <a:gd name="connsiteY604" fmla="*/ 118929 h 314325"/>
                <a:gd name="connsiteX605" fmla="*/ 479260 w 476250"/>
                <a:gd name="connsiteY605" fmla="*/ 120805 h 314325"/>
                <a:gd name="connsiteX606" fmla="*/ 479260 w 476250"/>
                <a:gd name="connsiteY606" fmla="*/ 123492 h 314325"/>
                <a:gd name="connsiteX607" fmla="*/ 481089 w 476250"/>
                <a:gd name="connsiteY607" fmla="*/ 126063 h 314325"/>
                <a:gd name="connsiteX608" fmla="*/ 481146 w 476250"/>
                <a:gd name="connsiteY608" fmla="*/ 128588 h 314325"/>
                <a:gd name="connsiteX609" fmla="*/ 480622 w 476250"/>
                <a:gd name="connsiteY609" fmla="*/ 130864 h 314325"/>
                <a:gd name="connsiteX610" fmla="*/ 479584 w 476250"/>
                <a:gd name="connsiteY610" fmla="*/ 132959 h 314325"/>
                <a:gd name="connsiteX611" fmla="*/ 477078 w 476250"/>
                <a:gd name="connsiteY611" fmla="*/ 135836 h 314325"/>
                <a:gd name="connsiteX612" fmla="*/ 474764 w 476250"/>
                <a:gd name="connsiteY612" fmla="*/ 138512 h 314325"/>
                <a:gd name="connsiteX613" fmla="*/ 471287 w 476250"/>
                <a:gd name="connsiteY613" fmla="*/ 139627 h 314325"/>
                <a:gd name="connsiteX614" fmla="*/ 469335 w 476250"/>
                <a:gd name="connsiteY614" fmla="*/ 140798 h 314325"/>
                <a:gd name="connsiteX615" fmla="*/ 469849 w 476250"/>
                <a:gd name="connsiteY615" fmla="*/ 142760 h 314325"/>
                <a:gd name="connsiteX616" fmla="*/ 471125 w 476250"/>
                <a:gd name="connsiteY616" fmla="*/ 144589 h 314325"/>
                <a:gd name="connsiteX617" fmla="*/ 474078 w 476250"/>
                <a:gd name="connsiteY617" fmla="*/ 146066 h 314325"/>
                <a:gd name="connsiteX618" fmla="*/ 477431 w 476250"/>
                <a:gd name="connsiteY618" fmla="*/ 147142 h 314325"/>
                <a:gd name="connsiteX619" fmla="*/ 477821 w 476250"/>
                <a:gd name="connsiteY619" fmla="*/ 148333 h 314325"/>
                <a:gd name="connsiteX620" fmla="*/ 477307 w 476250"/>
                <a:gd name="connsiteY620" fmla="*/ 148933 h 314325"/>
                <a:gd name="connsiteX621" fmla="*/ 475154 w 476250"/>
                <a:gd name="connsiteY621" fmla="*/ 149485 h 314325"/>
                <a:gd name="connsiteX622" fmla="*/ 472183 w 476250"/>
                <a:gd name="connsiteY622" fmla="*/ 148923 h 314325"/>
                <a:gd name="connsiteX623" fmla="*/ 471192 w 476250"/>
                <a:gd name="connsiteY623" fmla="*/ 149961 h 314325"/>
                <a:gd name="connsiteX624" fmla="*/ 469820 w 476250"/>
                <a:gd name="connsiteY624" fmla="*/ 151686 h 314325"/>
                <a:gd name="connsiteX625" fmla="*/ 468906 w 476250"/>
                <a:gd name="connsiteY625" fmla="*/ 154791 h 314325"/>
                <a:gd name="connsiteX626" fmla="*/ 468220 w 476250"/>
                <a:gd name="connsiteY626" fmla="*/ 157667 h 314325"/>
                <a:gd name="connsiteX627" fmla="*/ 471449 w 476250"/>
                <a:gd name="connsiteY627" fmla="*/ 158448 h 314325"/>
                <a:gd name="connsiteX628" fmla="*/ 473326 w 476250"/>
                <a:gd name="connsiteY628" fmla="*/ 159620 h 314325"/>
                <a:gd name="connsiteX629" fmla="*/ 473916 w 476250"/>
                <a:gd name="connsiteY629" fmla="*/ 161972 h 314325"/>
                <a:gd name="connsiteX630" fmla="*/ 474583 w 476250"/>
                <a:gd name="connsiteY630" fmla="*/ 164592 h 314325"/>
                <a:gd name="connsiteX631" fmla="*/ 474783 w 476250"/>
                <a:gd name="connsiteY631" fmla="*/ 166944 h 314325"/>
                <a:gd name="connsiteX632" fmla="*/ 473716 w 476250"/>
                <a:gd name="connsiteY632" fmla="*/ 168087 h 314325"/>
                <a:gd name="connsiteX633" fmla="*/ 473650 w 476250"/>
                <a:gd name="connsiteY633" fmla="*/ 169259 h 314325"/>
                <a:gd name="connsiteX634" fmla="*/ 474154 w 476250"/>
                <a:gd name="connsiteY634" fmla="*/ 169840 h 314325"/>
                <a:gd name="connsiteX635" fmla="*/ 475545 w 476250"/>
                <a:gd name="connsiteY635" fmla="*/ 170097 h 314325"/>
                <a:gd name="connsiteX636" fmla="*/ 476602 w 476250"/>
                <a:gd name="connsiteY636" fmla="*/ 170621 h 314325"/>
                <a:gd name="connsiteX637" fmla="*/ 476688 w 476250"/>
                <a:gd name="connsiteY637" fmla="*/ 171860 h 314325"/>
                <a:gd name="connsiteX638" fmla="*/ 474659 w 476250"/>
                <a:gd name="connsiteY638" fmla="*/ 174641 h 314325"/>
                <a:gd name="connsiteX639" fmla="*/ 472764 w 476250"/>
                <a:gd name="connsiteY639" fmla="*/ 179956 h 314325"/>
                <a:gd name="connsiteX640" fmla="*/ 471744 w 476250"/>
                <a:gd name="connsiteY640" fmla="*/ 182775 h 314325"/>
                <a:gd name="connsiteX641" fmla="*/ 471821 w 476250"/>
                <a:gd name="connsiteY641" fmla="*/ 185833 h 314325"/>
                <a:gd name="connsiteX642" fmla="*/ 470678 w 476250"/>
                <a:gd name="connsiteY642" fmla="*/ 187528 h 314325"/>
                <a:gd name="connsiteX643" fmla="*/ 468573 w 476250"/>
                <a:gd name="connsiteY643" fmla="*/ 187747 h 314325"/>
                <a:gd name="connsiteX644" fmla="*/ 461429 w 476250"/>
                <a:gd name="connsiteY644" fmla="*/ 188042 h 314325"/>
                <a:gd name="connsiteX645" fmla="*/ 455209 w 476250"/>
                <a:gd name="connsiteY645" fmla="*/ 187890 h 314325"/>
                <a:gd name="connsiteX646" fmla="*/ 452523 w 476250"/>
                <a:gd name="connsiteY646" fmla="*/ 187452 h 314325"/>
                <a:gd name="connsiteX647" fmla="*/ 448313 w 476250"/>
                <a:gd name="connsiteY647" fmla="*/ 187185 h 314325"/>
                <a:gd name="connsiteX648" fmla="*/ 446227 w 476250"/>
                <a:gd name="connsiteY648" fmla="*/ 187909 h 314325"/>
                <a:gd name="connsiteX649" fmla="*/ 443465 w 476250"/>
                <a:gd name="connsiteY649" fmla="*/ 192786 h 314325"/>
                <a:gd name="connsiteX650" fmla="*/ 441369 w 476250"/>
                <a:gd name="connsiteY650" fmla="*/ 194691 h 314325"/>
                <a:gd name="connsiteX651" fmla="*/ 437912 w 476250"/>
                <a:gd name="connsiteY651" fmla="*/ 196415 h 314325"/>
                <a:gd name="connsiteX652" fmla="*/ 434111 w 476250"/>
                <a:gd name="connsiteY652" fmla="*/ 196910 h 314325"/>
                <a:gd name="connsiteX653" fmla="*/ 431930 w 476250"/>
                <a:gd name="connsiteY653" fmla="*/ 198911 h 314325"/>
                <a:gd name="connsiteX654" fmla="*/ 431159 w 476250"/>
                <a:gd name="connsiteY654" fmla="*/ 202054 h 314325"/>
                <a:gd name="connsiteX655" fmla="*/ 431101 w 476250"/>
                <a:gd name="connsiteY655" fmla="*/ 204835 h 314325"/>
                <a:gd name="connsiteX656" fmla="*/ 430749 w 476250"/>
                <a:gd name="connsiteY656" fmla="*/ 206226 h 314325"/>
                <a:gd name="connsiteX657" fmla="*/ 429930 w 476250"/>
                <a:gd name="connsiteY657" fmla="*/ 207445 h 314325"/>
                <a:gd name="connsiteX658" fmla="*/ 429634 w 476250"/>
                <a:gd name="connsiteY658" fmla="*/ 208312 h 314325"/>
                <a:gd name="connsiteX659" fmla="*/ 429816 w 476250"/>
                <a:gd name="connsiteY659" fmla="*/ 209264 h 314325"/>
                <a:gd name="connsiteX660" fmla="*/ 430701 w 476250"/>
                <a:gd name="connsiteY660" fmla="*/ 209607 h 314325"/>
                <a:gd name="connsiteX661" fmla="*/ 431759 w 476250"/>
                <a:gd name="connsiteY661" fmla="*/ 210045 h 314325"/>
                <a:gd name="connsiteX662" fmla="*/ 431759 w 476250"/>
                <a:gd name="connsiteY662" fmla="*/ 210731 h 314325"/>
                <a:gd name="connsiteX663" fmla="*/ 431349 w 476250"/>
                <a:gd name="connsiteY663" fmla="*/ 211598 h 314325"/>
                <a:gd name="connsiteX664" fmla="*/ 430168 w 476250"/>
                <a:gd name="connsiteY664" fmla="*/ 212550 h 314325"/>
                <a:gd name="connsiteX665" fmla="*/ 429634 w 476250"/>
                <a:gd name="connsiteY665" fmla="*/ 214017 h 314325"/>
                <a:gd name="connsiteX666" fmla="*/ 429758 w 476250"/>
                <a:gd name="connsiteY666" fmla="*/ 215579 h 314325"/>
                <a:gd name="connsiteX667" fmla="*/ 429977 w 476250"/>
                <a:gd name="connsiteY667" fmla="*/ 217303 h 314325"/>
                <a:gd name="connsiteX668" fmla="*/ 264185 w 476250"/>
                <a:gd name="connsiteY668" fmla="*/ 251755 h 314325"/>
                <a:gd name="connsiteX669" fmla="*/ 267871 w 476250"/>
                <a:gd name="connsiteY669" fmla="*/ 253651 h 314325"/>
                <a:gd name="connsiteX670" fmla="*/ 264109 w 476250"/>
                <a:gd name="connsiteY670" fmla="*/ 253146 h 314325"/>
                <a:gd name="connsiteX671" fmla="*/ 255851 w 476250"/>
                <a:gd name="connsiteY671" fmla="*/ 251365 h 314325"/>
                <a:gd name="connsiteX672" fmla="*/ 252203 w 476250"/>
                <a:gd name="connsiteY672" fmla="*/ 249679 h 314325"/>
                <a:gd name="connsiteX673" fmla="*/ 251260 w 476250"/>
                <a:gd name="connsiteY673" fmla="*/ 247793 h 314325"/>
                <a:gd name="connsiteX674" fmla="*/ 250727 w 476250"/>
                <a:gd name="connsiteY674" fmla="*/ 245221 h 314325"/>
                <a:gd name="connsiteX675" fmla="*/ 252765 w 476250"/>
                <a:gd name="connsiteY675" fmla="*/ 247917 h 314325"/>
                <a:gd name="connsiteX676" fmla="*/ 254193 w 476250"/>
                <a:gd name="connsiteY676" fmla="*/ 249098 h 314325"/>
                <a:gd name="connsiteX677" fmla="*/ 264185 w 476250"/>
                <a:gd name="connsiteY677" fmla="*/ 251755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Lst>
              <a:rect l="l" t="t" r="r" b="b"/>
              <a:pathLst>
                <a:path w="476250" h="314325">
                  <a:moveTo>
                    <a:pt x="429977" y="217303"/>
                  </a:moveTo>
                  <a:lnTo>
                    <a:pt x="429006" y="217741"/>
                  </a:lnTo>
                  <a:lnTo>
                    <a:pt x="419662" y="217132"/>
                  </a:lnTo>
                  <a:lnTo>
                    <a:pt x="412032" y="217961"/>
                  </a:lnTo>
                  <a:lnTo>
                    <a:pt x="406593" y="224123"/>
                  </a:lnTo>
                  <a:lnTo>
                    <a:pt x="403355" y="224104"/>
                  </a:lnTo>
                  <a:lnTo>
                    <a:pt x="398793" y="225704"/>
                  </a:lnTo>
                  <a:lnTo>
                    <a:pt x="395697" y="227695"/>
                  </a:lnTo>
                  <a:lnTo>
                    <a:pt x="392030" y="232000"/>
                  </a:lnTo>
                  <a:lnTo>
                    <a:pt x="389191" y="230067"/>
                  </a:lnTo>
                  <a:lnTo>
                    <a:pt x="385715" y="230124"/>
                  </a:lnTo>
                  <a:lnTo>
                    <a:pt x="382324" y="231295"/>
                  </a:lnTo>
                  <a:lnTo>
                    <a:pt x="378247" y="234172"/>
                  </a:lnTo>
                  <a:lnTo>
                    <a:pt x="375980" y="234677"/>
                  </a:lnTo>
                  <a:lnTo>
                    <a:pt x="371446" y="233858"/>
                  </a:lnTo>
                  <a:lnTo>
                    <a:pt x="366160" y="235505"/>
                  </a:lnTo>
                  <a:lnTo>
                    <a:pt x="354749" y="244907"/>
                  </a:lnTo>
                  <a:lnTo>
                    <a:pt x="350910" y="251755"/>
                  </a:lnTo>
                  <a:lnTo>
                    <a:pt x="349510" y="253089"/>
                  </a:lnTo>
                  <a:lnTo>
                    <a:pt x="347586" y="254756"/>
                  </a:lnTo>
                  <a:lnTo>
                    <a:pt x="345528" y="255594"/>
                  </a:lnTo>
                  <a:lnTo>
                    <a:pt x="344443" y="255518"/>
                  </a:lnTo>
                  <a:lnTo>
                    <a:pt x="349882" y="250660"/>
                  </a:lnTo>
                  <a:lnTo>
                    <a:pt x="351548" y="248841"/>
                  </a:lnTo>
                  <a:lnTo>
                    <a:pt x="351834" y="247497"/>
                  </a:lnTo>
                  <a:lnTo>
                    <a:pt x="351863" y="245316"/>
                  </a:lnTo>
                  <a:lnTo>
                    <a:pt x="350215" y="242611"/>
                  </a:lnTo>
                  <a:lnTo>
                    <a:pt x="345767" y="249307"/>
                  </a:lnTo>
                  <a:lnTo>
                    <a:pt x="343242" y="250279"/>
                  </a:lnTo>
                  <a:lnTo>
                    <a:pt x="340033" y="252289"/>
                  </a:lnTo>
                  <a:lnTo>
                    <a:pt x="339871" y="256756"/>
                  </a:lnTo>
                  <a:lnTo>
                    <a:pt x="340242" y="260070"/>
                  </a:lnTo>
                  <a:lnTo>
                    <a:pt x="341556" y="264233"/>
                  </a:lnTo>
                  <a:lnTo>
                    <a:pt x="344662" y="271024"/>
                  </a:lnTo>
                  <a:lnTo>
                    <a:pt x="351005" y="280692"/>
                  </a:lnTo>
                  <a:lnTo>
                    <a:pt x="354044" y="284235"/>
                  </a:lnTo>
                  <a:lnTo>
                    <a:pt x="356273" y="285645"/>
                  </a:lnTo>
                  <a:lnTo>
                    <a:pt x="358959" y="285845"/>
                  </a:lnTo>
                  <a:lnTo>
                    <a:pt x="364121" y="282864"/>
                  </a:lnTo>
                  <a:lnTo>
                    <a:pt x="366322" y="282397"/>
                  </a:lnTo>
                  <a:lnTo>
                    <a:pt x="371122" y="283531"/>
                  </a:lnTo>
                  <a:lnTo>
                    <a:pt x="372837" y="281549"/>
                  </a:lnTo>
                  <a:lnTo>
                    <a:pt x="375332" y="280445"/>
                  </a:lnTo>
                  <a:lnTo>
                    <a:pt x="378533" y="280302"/>
                  </a:lnTo>
                  <a:lnTo>
                    <a:pt x="382191" y="281197"/>
                  </a:lnTo>
                  <a:lnTo>
                    <a:pt x="386153" y="282702"/>
                  </a:lnTo>
                  <a:lnTo>
                    <a:pt x="384524" y="286102"/>
                  </a:lnTo>
                  <a:lnTo>
                    <a:pt x="382828" y="288807"/>
                  </a:lnTo>
                  <a:lnTo>
                    <a:pt x="382228" y="291798"/>
                  </a:lnTo>
                  <a:lnTo>
                    <a:pt x="381285" y="295122"/>
                  </a:lnTo>
                  <a:lnTo>
                    <a:pt x="376914" y="296608"/>
                  </a:lnTo>
                  <a:lnTo>
                    <a:pt x="372237" y="296428"/>
                  </a:lnTo>
                  <a:lnTo>
                    <a:pt x="367303" y="297389"/>
                  </a:lnTo>
                  <a:lnTo>
                    <a:pt x="365522" y="296103"/>
                  </a:lnTo>
                  <a:lnTo>
                    <a:pt x="364341" y="294922"/>
                  </a:lnTo>
                  <a:lnTo>
                    <a:pt x="362150" y="293741"/>
                  </a:lnTo>
                  <a:lnTo>
                    <a:pt x="359264" y="293094"/>
                  </a:lnTo>
                  <a:lnTo>
                    <a:pt x="356673" y="293884"/>
                  </a:lnTo>
                  <a:lnTo>
                    <a:pt x="353606" y="298409"/>
                  </a:lnTo>
                  <a:lnTo>
                    <a:pt x="348176" y="301495"/>
                  </a:lnTo>
                  <a:lnTo>
                    <a:pt x="346386" y="305019"/>
                  </a:lnTo>
                  <a:lnTo>
                    <a:pt x="341043" y="304229"/>
                  </a:lnTo>
                  <a:lnTo>
                    <a:pt x="336470" y="304847"/>
                  </a:lnTo>
                  <a:lnTo>
                    <a:pt x="329869" y="308057"/>
                  </a:lnTo>
                  <a:lnTo>
                    <a:pt x="324840" y="314915"/>
                  </a:lnTo>
                  <a:lnTo>
                    <a:pt x="319297" y="319192"/>
                  </a:lnTo>
                  <a:lnTo>
                    <a:pt x="314906" y="320545"/>
                  </a:lnTo>
                  <a:lnTo>
                    <a:pt x="310782" y="320126"/>
                  </a:lnTo>
                  <a:lnTo>
                    <a:pt x="308114" y="318849"/>
                  </a:lnTo>
                  <a:lnTo>
                    <a:pt x="302628" y="314354"/>
                  </a:lnTo>
                  <a:lnTo>
                    <a:pt x="302952" y="312744"/>
                  </a:lnTo>
                  <a:lnTo>
                    <a:pt x="303714" y="311934"/>
                  </a:lnTo>
                  <a:lnTo>
                    <a:pt x="304752" y="309610"/>
                  </a:lnTo>
                  <a:lnTo>
                    <a:pt x="306943" y="301076"/>
                  </a:lnTo>
                  <a:lnTo>
                    <a:pt x="306648" y="298294"/>
                  </a:lnTo>
                  <a:lnTo>
                    <a:pt x="305419" y="293922"/>
                  </a:lnTo>
                  <a:lnTo>
                    <a:pt x="301066" y="290513"/>
                  </a:lnTo>
                  <a:lnTo>
                    <a:pt x="297570" y="291160"/>
                  </a:lnTo>
                  <a:lnTo>
                    <a:pt x="295580" y="290255"/>
                  </a:lnTo>
                  <a:lnTo>
                    <a:pt x="288407" y="284445"/>
                  </a:lnTo>
                  <a:lnTo>
                    <a:pt x="284502" y="284035"/>
                  </a:lnTo>
                  <a:lnTo>
                    <a:pt x="280187" y="285207"/>
                  </a:lnTo>
                  <a:lnTo>
                    <a:pt x="278596" y="284359"/>
                  </a:lnTo>
                  <a:lnTo>
                    <a:pt x="277425" y="282330"/>
                  </a:lnTo>
                  <a:lnTo>
                    <a:pt x="285978" y="275139"/>
                  </a:lnTo>
                  <a:lnTo>
                    <a:pt x="294379" y="269186"/>
                  </a:lnTo>
                  <a:lnTo>
                    <a:pt x="298066" y="268576"/>
                  </a:lnTo>
                  <a:lnTo>
                    <a:pt x="303037" y="265795"/>
                  </a:lnTo>
                  <a:lnTo>
                    <a:pt x="308353" y="261623"/>
                  </a:lnTo>
                  <a:lnTo>
                    <a:pt x="307600" y="258337"/>
                  </a:lnTo>
                  <a:lnTo>
                    <a:pt x="306457" y="255899"/>
                  </a:lnTo>
                  <a:lnTo>
                    <a:pt x="303914" y="256565"/>
                  </a:lnTo>
                  <a:lnTo>
                    <a:pt x="302066" y="257375"/>
                  </a:lnTo>
                  <a:lnTo>
                    <a:pt x="297618" y="254765"/>
                  </a:lnTo>
                  <a:lnTo>
                    <a:pt x="295989" y="252841"/>
                  </a:lnTo>
                  <a:lnTo>
                    <a:pt x="289027" y="254841"/>
                  </a:lnTo>
                  <a:lnTo>
                    <a:pt x="285149" y="254546"/>
                  </a:lnTo>
                  <a:lnTo>
                    <a:pt x="276596" y="256384"/>
                  </a:lnTo>
                  <a:lnTo>
                    <a:pt x="272662" y="254593"/>
                  </a:lnTo>
                  <a:lnTo>
                    <a:pt x="264804" y="249564"/>
                  </a:lnTo>
                  <a:lnTo>
                    <a:pt x="261851" y="248555"/>
                  </a:lnTo>
                  <a:lnTo>
                    <a:pt x="259337" y="248774"/>
                  </a:lnTo>
                  <a:lnTo>
                    <a:pt x="257965" y="247117"/>
                  </a:lnTo>
                  <a:lnTo>
                    <a:pt x="259642" y="246288"/>
                  </a:lnTo>
                  <a:lnTo>
                    <a:pt x="261595" y="246193"/>
                  </a:lnTo>
                  <a:lnTo>
                    <a:pt x="263623" y="245583"/>
                  </a:lnTo>
                  <a:lnTo>
                    <a:pt x="264195" y="244707"/>
                  </a:lnTo>
                  <a:lnTo>
                    <a:pt x="264071" y="243049"/>
                  </a:lnTo>
                  <a:lnTo>
                    <a:pt x="259985" y="241792"/>
                  </a:lnTo>
                  <a:lnTo>
                    <a:pt x="256184" y="241430"/>
                  </a:lnTo>
                  <a:lnTo>
                    <a:pt x="253774" y="239944"/>
                  </a:lnTo>
                  <a:lnTo>
                    <a:pt x="251936" y="238239"/>
                  </a:lnTo>
                  <a:lnTo>
                    <a:pt x="256241" y="238210"/>
                  </a:lnTo>
                  <a:lnTo>
                    <a:pt x="260575" y="239506"/>
                  </a:lnTo>
                  <a:lnTo>
                    <a:pt x="267348" y="239982"/>
                  </a:lnTo>
                  <a:lnTo>
                    <a:pt x="273501" y="241316"/>
                  </a:lnTo>
                  <a:lnTo>
                    <a:pt x="275034" y="239658"/>
                  </a:lnTo>
                  <a:lnTo>
                    <a:pt x="278606" y="236782"/>
                  </a:lnTo>
                  <a:lnTo>
                    <a:pt x="279282" y="235868"/>
                  </a:lnTo>
                  <a:lnTo>
                    <a:pt x="273301" y="237839"/>
                  </a:lnTo>
                  <a:lnTo>
                    <a:pt x="267233" y="236582"/>
                  </a:lnTo>
                  <a:lnTo>
                    <a:pt x="265023" y="234829"/>
                  </a:lnTo>
                  <a:lnTo>
                    <a:pt x="263147" y="232248"/>
                  </a:lnTo>
                  <a:lnTo>
                    <a:pt x="262356" y="229305"/>
                  </a:lnTo>
                  <a:lnTo>
                    <a:pt x="262871" y="226561"/>
                  </a:lnTo>
                  <a:lnTo>
                    <a:pt x="262214" y="221599"/>
                  </a:lnTo>
                  <a:lnTo>
                    <a:pt x="260213" y="217170"/>
                  </a:lnTo>
                  <a:lnTo>
                    <a:pt x="259509" y="214741"/>
                  </a:lnTo>
                  <a:lnTo>
                    <a:pt x="257394" y="212560"/>
                  </a:lnTo>
                  <a:lnTo>
                    <a:pt x="259470" y="217494"/>
                  </a:lnTo>
                  <a:lnTo>
                    <a:pt x="260242" y="220770"/>
                  </a:lnTo>
                  <a:lnTo>
                    <a:pt x="261489" y="223780"/>
                  </a:lnTo>
                  <a:lnTo>
                    <a:pt x="261195" y="231743"/>
                  </a:lnTo>
                  <a:lnTo>
                    <a:pt x="260422" y="234534"/>
                  </a:lnTo>
                  <a:lnTo>
                    <a:pt x="257927" y="235239"/>
                  </a:lnTo>
                  <a:lnTo>
                    <a:pt x="254651" y="234820"/>
                  </a:lnTo>
                  <a:lnTo>
                    <a:pt x="251317" y="233953"/>
                  </a:lnTo>
                  <a:lnTo>
                    <a:pt x="252146" y="229581"/>
                  </a:lnTo>
                  <a:lnTo>
                    <a:pt x="250364" y="231095"/>
                  </a:lnTo>
                  <a:lnTo>
                    <a:pt x="247859" y="235353"/>
                  </a:lnTo>
                  <a:lnTo>
                    <a:pt x="245650" y="235982"/>
                  </a:lnTo>
                  <a:lnTo>
                    <a:pt x="240744" y="235515"/>
                  </a:lnTo>
                  <a:lnTo>
                    <a:pt x="231638" y="238325"/>
                  </a:lnTo>
                  <a:lnTo>
                    <a:pt x="231010" y="241382"/>
                  </a:lnTo>
                  <a:lnTo>
                    <a:pt x="229638" y="245507"/>
                  </a:lnTo>
                  <a:lnTo>
                    <a:pt x="228314" y="247907"/>
                  </a:lnTo>
                  <a:lnTo>
                    <a:pt x="227904" y="249355"/>
                  </a:lnTo>
                  <a:lnTo>
                    <a:pt x="224028" y="255556"/>
                  </a:lnTo>
                  <a:lnTo>
                    <a:pt x="223532" y="256146"/>
                  </a:lnTo>
                  <a:lnTo>
                    <a:pt x="216208" y="264709"/>
                  </a:lnTo>
                  <a:lnTo>
                    <a:pt x="215274" y="265347"/>
                  </a:lnTo>
                  <a:lnTo>
                    <a:pt x="210531" y="267338"/>
                  </a:lnTo>
                  <a:lnTo>
                    <a:pt x="207721" y="269081"/>
                  </a:lnTo>
                  <a:lnTo>
                    <a:pt x="205568" y="269862"/>
                  </a:lnTo>
                  <a:lnTo>
                    <a:pt x="201930" y="268996"/>
                  </a:lnTo>
                  <a:lnTo>
                    <a:pt x="200415" y="270224"/>
                  </a:lnTo>
                  <a:lnTo>
                    <a:pt x="199701" y="271748"/>
                  </a:lnTo>
                  <a:lnTo>
                    <a:pt x="199691" y="274901"/>
                  </a:lnTo>
                  <a:lnTo>
                    <a:pt x="201539" y="277158"/>
                  </a:lnTo>
                  <a:lnTo>
                    <a:pt x="203054" y="284654"/>
                  </a:lnTo>
                  <a:lnTo>
                    <a:pt x="202492" y="287817"/>
                  </a:lnTo>
                  <a:lnTo>
                    <a:pt x="201053" y="285769"/>
                  </a:lnTo>
                  <a:lnTo>
                    <a:pt x="198796" y="283607"/>
                  </a:lnTo>
                  <a:lnTo>
                    <a:pt x="194414" y="281759"/>
                  </a:lnTo>
                  <a:lnTo>
                    <a:pt x="189604" y="282397"/>
                  </a:lnTo>
                  <a:lnTo>
                    <a:pt x="184356" y="285521"/>
                  </a:lnTo>
                  <a:lnTo>
                    <a:pt x="180794" y="286683"/>
                  </a:lnTo>
                  <a:lnTo>
                    <a:pt x="178927" y="285883"/>
                  </a:lnTo>
                  <a:lnTo>
                    <a:pt x="177784" y="285931"/>
                  </a:lnTo>
                  <a:lnTo>
                    <a:pt x="177384" y="286826"/>
                  </a:lnTo>
                  <a:lnTo>
                    <a:pt x="177469" y="287560"/>
                  </a:lnTo>
                  <a:lnTo>
                    <a:pt x="178041" y="288131"/>
                  </a:lnTo>
                  <a:lnTo>
                    <a:pt x="177965" y="288541"/>
                  </a:lnTo>
                  <a:lnTo>
                    <a:pt x="177222" y="288798"/>
                  </a:lnTo>
                  <a:lnTo>
                    <a:pt x="168954" y="286598"/>
                  </a:lnTo>
                  <a:lnTo>
                    <a:pt x="165382" y="284512"/>
                  </a:lnTo>
                  <a:lnTo>
                    <a:pt x="162573" y="280597"/>
                  </a:lnTo>
                  <a:lnTo>
                    <a:pt x="163973" y="279330"/>
                  </a:lnTo>
                  <a:lnTo>
                    <a:pt x="165192" y="278768"/>
                  </a:lnTo>
                  <a:lnTo>
                    <a:pt x="169497" y="278444"/>
                  </a:lnTo>
                  <a:lnTo>
                    <a:pt x="170240" y="278044"/>
                  </a:lnTo>
                  <a:lnTo>
                    <a:pt x="170316" y="277139"/>
                  </a:lnTo>
                  <a:lnTo>
                    <a:pt x="170640" y="275958"/>
                  </a:lnTo>
                  <a:lnTo>
                    <a:pt x="170526" y="274234"/>
                  </a:lnTo>
                  <a:lnTo>
                    <a:pt x="170050" y="272405"/>
                  </a:lnTo>
                  <a:lnTo>
                    <a:pt x="171935" y="269729"/>
                  </a:lnTo>
                  <a:lnTo>
                    <a:pt x="174745" y="267519"/>
                  </a:lnTo>
                  <a:lnTo>
                    <a:pt x="176393" y="265300"/>
                  </a:lnTo>
                  <a:lnTo>
                    <a:pt x="176641" y="262042"/>
                  </a:lnTo>
                  <a:lnTo>
                    <a:pt x="179603" y="260452"/>
                  </a:lnTo>
                  <a:lnTo>
                    <a:pt x="182223" y="257718"/>
                  </a:lnTo>
                  <a:lnTo>
                    <a:pt x="182870" y="254736"/>
                  </a:lnTo>
                  <a:lnTo>
                    <a:pt x="183794" y="252860"/>
                  </a:lnTo>
                  <a:lnTo>
                    <a:pt x="182118" y="248545"/>
                  </a:lnTo>
                  <a:lnTo>
                    <a:pt x="181765" y="245697"/>
                  </a:lnTo>
                  <a:lnTo>
                    <a:pt x="181689" y="243306"/>
                  </a:lnTo>
                  <a:lnTo>
                    <a:pt x="182508" y="241983"/>
                  </a:lnTo>
                  <a:lnTo>
                    <a:pt x="184956" y="240487"/>
                  </a:lnTo>
                  <a:lnTo>
                    <a:pt x="187528" y="239325"/>
                  </a:lnTo>
                  <a:lnTo>
                    <a:pt x="188595" y="239439"/>
                  </a:lnTo>
                  <a:lnTo>
                    <a:pt x="188985" y="240173"/>
                  </a:lnTo>
                  <a:lnTo>
                    <a:pt x="189080" y="245030"/>
                  </a:lnTo>
                  <a:lnTo>
                    <a:pt x="189595" y="245126"/>
                  </a:lnTo>
                  <a:lnTo>
                    <a:pt x="190414" y="244526"/>
                  </a:lnTo>
                  <a:lnTo>
                    <a:pt x="191757" y="241668"/>
                  </a:lnTo>
                  <a:lnTo>
                    <a:pt x="192681" y="242497"/>
                  </a:lnTo>
                  <a:lnTo>
                    <a:pt x="194110" y="242811"/>
                  </a:lnTo>
                  <a:lnTo>
                    <a:pt x="195176" y="242068"/>
                  </a:lnTo>
                  <a:lnTo>
                    <a:pt x="195872" y="242154"/>
                  </a:lnTo>
                  <a:lnTo>
                    <a:pt x="196729" y="242888"/>
                  </a:lnTo>
                  <a:lnTo>
                    <a:pt x="198444" y="243926"/>
                  </a:lnTo>
                  <a:lnTo>
                    <a:pt x="200044" y="244269"/>
                  </a:lnTo>
                  <a:lnTo>
                    <a:pt x="201368" y="243583"/>
                  </a:lnTo>
                  <a:lnTo>
                    <a:pt x="202501" y="242345"/>
                  </a:lnTo>
                  <a:lnTo>
                    <a:pt x="203711" y="242764"/>
                  </a:lnTo>
                  <a:lnTo>
                    <a:pt x="206007" y="246135"/>
                  </a:lnTo>
                  <a:lnTo>
                    <a:pt x="207073" y="245764"/>
                  </a:lnTo>
                  <a:lnTo>
                    <a:pt x="212360" y="245088"/>
                  </a:lnTo>
                  <a:lnTo>
                    <a:pt x="213207" y="244173"/>
                  </a:lnTo>
                  <a:lnTo>
                    <a:pt x="213836" y="243344"/>
                  </a:lnTo>
                  <a:lnTo>
                    <a:pt x="208312" y="238868"/>
                  </a:lnTo>
                  <a:lnTo>
                    <a:pt x="208588" y="235525"/>
                  </a:lnTo>
                  <a:lnTo>
                    <a:pt x="208797" y="231686"/>
                  </a:lnTo>
                  <a:lnTo>
                    <a:pt x="208140" y="229400"/>
                  </a:lnTo>
                  <a:lnTo>
                    <a:pt x="207064" y="227590"/>
                  </a:lnTo>
                  <a:lnTo>
                    <a:pt x="202844" y="225485"/>
                  </a:lnTo>
                  <a:lnTo>
                    <a:pt x="199577" y="223304"/>
                  </a:lnTo>
                  <a:lnTo>
                    <a:pt x="198891" y="222313"/>
                  </a:lnTo>
                  <a:lnTo>
                    <a:pt x="198805" y="221037"/>
                  </a:lnTo>
                  <a:lnTo>
                    <a:pt x="198663" y="219056"/>
                  </a:lnTo>
                  <a:lnTo>
                    <a:pt x="197367" y="217351"/>
                  </a:lnTo>
                  <a:lnTo>
                    <a:pt x="197262" y="215903"/>
                  </a:lnTo>
                  <a:lnTo>
                    <a:pt x="198082" y="213646"/>
                  </a:lnTo>
                  <a:lnTo>
                    <a:pt x="198282" y="211245"/>
                  </a:lnTo>
                  <a:lnTo>
                    <a:pt x="198005" y="210293"/>
                  </a:lnTo>
                  <a:lnTo>
                    <a:pt x="197243" y="209512"/>
                  </a:lnTo>
                  <a:lnTo>
                    <a:pt x="195776" y="209435"/>
                  </a:lnTo>
                  <a:lnTo>
                    <a:pt x="193843" y="208045"/>
                  </a:lnTo>
                  <a:lnTo>
                    <a:pt x="192519" y="206169"/>
                  </a:lnTo>
                  <a:lnTo>
                    <a:pt x="188956" y="203463"/>
                  </a:lnTo>
                  <a:lnTo>
                    <a:pt x="187871" y="203025"/>
                  </a:lnTo>
                  <a:lnTo>
                    <a:pt x="187204" y="201682"/>
                  </a:lnTo>
                  <a:lnTo>
                    <a:pt x="186880" y="200082"/>
                  </a:lnTo>
                  <a:lnTo>
                    <a:pt x="187633" y="198091"/>
                  </a:lnTo>
                  <a:lnTo>
                    <a:pt x="188576" y="195015"/>
                  </a:lnTo>
                  <a:lnTo>
                    <a:pt x="189233" y="192129"/>
                  </a:lnTo>
                  <a:lnTo>
                    <a:pt x="189243" y="190405"/>
                  </a:lnTo>
                  <a:lnTo>
                    <a:pt x="188814" y="186137"/>
                  </a:lnTo>
                  <a:lnTo>
                    <a:pt x="186957" y="182870"/>
                  </a:lnTo>
                  <a:lnTo>
                    <a:pt x="186090" y="182442"/>
                  </a:lnTo>
                  <a:lnTo>
                    <a:pt x="184594" y="183356"/>
                  </a:lnTo>
                  <a:lnTo>
                    <a:pt x="182889" y="184128"/>
                  </a:lnTo>
                  <a:lnTo>
                    <a:pt x="181546" y="183404"/>
                  </a:lnTo>
                  <a:lnTo>
                    <a:pt x="180013" y="181632"/>
                  </a:lnTo>
                  <a:lnTo>
                    <a:pt x="177555" y="176689"/>
                  </a:lnTo>
                  <a:lnTo>
                    <a:pt x="172955" y="175698"/>
                  </a:lnTo>
                  <a:lnTo>
                    <a:pt x="171049" y="175460"/>
                  </a:lnTo>
                  <a:lnTo>
                    <a:pt x="169250" y="177841"/>
                  </a:lnTo>
                  <a:lnTo>
                    <a:pt x="168687" y="177117"/>
                  </a:lnTo>
                  <a:lnTo>
                    <a:pt x="168183" y="175593"/>
                  </a:lnTo>
                  <a:lnTo>
                    <a:pt x="167230" y="174993"/>
                  </a:lnTo>
                  <a:lnTo>
                    <a:pt x="165973" y="175698"/>
                  </a:lnTo>
                  <a:lnTo>
                    <a:pt x="165611" y="175022"/>
                  </a:lnTo>
                  <a:lnTo>
                    <a:pt x="166154" y="172955"/>
                  </a:lnTo>
                  <a:lnTo>
                    <a:pt x="164659" y="171936"/>
                  </a:lnTo>
                  <a:lnTo>
                    <a:pt x="161124" y="171955"/>
                  </a:lnTo>
                  <a:lnTo>
                    <a:pt x="159239" y="171193"/>
                  </a:lnTo>
                  <a:lnTo>
                    <a:pt x="159019" y="169640"/>
                  </a:lnTo>
                  <a:lnTo>
                    <a:pt x="157905" y="168621"/>
                  </a:lnTo>
                  <a:lnTo>
                    <a:pt x="155905" y="168126"/>
                  </a:lnTo>
                  <a:lnTo>
                    <a:pt x="153952" y="166859"/>
                  </a:lnTo>
                  <a:lnTo>
                    <a:pt x="152066" y="164811"/>
                  </a:lnTo>
                  <a:lnTo>
                    <a:pt x="149237" y="163478"/>
                  </a:lnTo>
                  <a:lnTo>
                    <a:pt x="145475" y="162858"/>
                  </a:lnTo>
                  <a:lnTo>
                    <a:pt x="145170" y="162639"/>
                  </a:lnTo>
                  <a:lnTo>
                    <a:pt x="144818" y="162344"/>
                  </a:lnTo>
                  <a:lnTo>
                    <a:pt x="142389" y="163735"/>
                  </a:lnTo>
                  <a:lnTo>
                    <a:pt x="140932" y="164840"/>
                  </a:lnTo>
                  <a:lnTo>
                    <a:pt x="139141" y="164154"/>
                  </a:lnTo>
                  <a:lnTo>
                    <a:pt x="136245" y="166611"/>
                  </a:lnTo>
                  <a:lnTo>
                    <a:pt x="130359" y="166735"/>
                  </a:lnTo>
                  <a:lnTo>
                    <a:pt x="127473" y="166583"/>
                  </a:lnTo>
                  <a:lnTo>
                    <a:pt x="126044" y="165973"/>
                  </a:lnTo>
                  <a:lnTo>
                    <a:pt x="120519" y="169707"/>
                  </a:lnTo>
                  <a:lnTo>
                    <a:pt x="119939" y="171079"/>
                  </a:lnTo>
                  <a:lnTo>
                    <a:pt x="118700" y="171535"/>
                  </a:lnTo>
                  <a:lnTo>
                    <a:pt x="115224" y="172278"/>
                  </a:lnTo>
                  <a:lnTo>
                    <a:pt x="111566" y="173326"/>
                  </a:lnTo>
                  <a:lnTo>
                    <a:pt x="110794" y="176936"/>
                  </a:lnTo>
                  <a:lnTo>
                    <a:pt x="109708" y="178889"/>
                  </a:lnTo>
                  <a:lnTo>
                    <a:pt x="107746" y="181746"/>
                  </a:lnTo>
                  <a:lnTo>
                    <a:pt x="100955" y="182737"/>
                  </a:lnTo>
                  <a:lnTo>
                    <a:pt x="95088" y="184128"/>
                  </a:lnTo>
                  <a:lnTo>
                    <a:pt x="89078" y="184995"/>
                  </a:lnTo>
                  <a:lnTo>
                    <a:pt x="81200" y="188481"/>
                  </a:lnTo>
                  <a:lnTo>
                    <a:pt x="78638" y="191548"/>
                  </a:lnTo>
                  <a:lnTo>
                    <a:pt x="76105" y="192405"/>
                  </a:lnTo>
                  <a:lnTo>
                    <a:pt x="73809" y="192662"/>
                  </a:lnTo>
                  <a:lnTo>
                    <a:pt x="72323" y="190948"/>
                  </a:lnTo>
                  <a:lnTo>
                    <a:pt x="67323" y="186357"/>
                  </a:lnTo>
                  <a:lnTo>
                    <a:pt x="65398" y="184185"/>
                  </a:lnTo>
                  <a:lnTo>
                    <a:pt x="62865" y="183547"/>
                  </a:lnTo>
                  <a:lnTo>
                    <a:pt x="60112" y="183909"/>
                  </a:lnTo>
                  <a:lnTo>
                    <a:pt x="57464" y="184975"/>
                  </a:lnTo>
                  <a:lnTo>
                    <a:pt x="54683" y="185175"/>
                  </a:lnTo>
                  <a:lnTo>
                    <a:pt x="51530" y="183632"/>
                  </a:lnTo>
                  <a:lnTo>
                    <a:pt x="51197" y="183785"/>
                  </a:lnTo>
                  <a:lnTo>
                    <a:pt x="49987" y="183994"/>
                  </a:lnTo>
                  <a:lnTo>
                    <a:pt x="42157" y="182128"/>
                  </a:lnTo>
                  <a:lnTo>
                    <a:pt x="41434" y="181813"/>
                  </a:lnTo>
                  <a:lnTo>
                    <a:pt x="41091" y="181737"/>
                  </a:lnTo>
                  <a:lnTo>
                    <a:pt x="40014" y="181594"/>
                  </a:lnTo>
                  <a:lnTo>
                    <a:pt x="34118" y="181823"/>
                  </a:lnTo>
                  <a:lnTo>
                    <a:pt x="28622" y="178051"/>
                  </a:lnTo>
                  <a:lnTo>
                    <a:pt x="26936" y="177937"/>
                  </a:lnTo>
                  <a:lnTo>
                    <a:pt x="25632" y="179460"/>
                  </a:lnTo>
                  <a:lnTo>
                    <a:pt x="24669" y="181156"/>
                  </a:lnTo>
                  <a:lnTo>
                    <a:pt x="20878" y="182842"/>
                  </a:lnTo>
                  <a:lnTo>
                    <a:pt x="19907" y="183518"/>
                  </a:lnTo>
                  <a:lnTo>
                    <a:pt x="19355" y="182994"/>
                  </a:lnTo>
                  <a:lnTo>
                    <a:pt x="19097" y="181537"/>
                  </a:lnTo>
                  <a:lnTo>
                    <a:pt x="19383" y="180241"/>
                  </a:lnTo>
                  <a:lnTo>
                    <a:pt x="18821" y="179022"/>
                  </a:lnTo>
                  <a:lnTo>
                    <a:pt x="17383" y="177632"/>
                  </a:lnTo>
                  <a:lnTo>
                    <a:pt x="17030" y="177051"/>
                  </a:lnTo>
                  <a:lnTo>
                    <a:pt x="15221" y="177155"/>
                  </a:lnTo>
                  <a:lnTo>
                    <a:pt x="14725" y="177289"/>
                  </a:lnTo>
                  <a:lnTo>
                    <a:pt x="14544" y="177260"/>
                  </a:lnTo>
                  <a:lnTo>
                    <a:pt x="12029" y="176079"/>
                  </a:lnTo>
                  <a:lnTo>
                    <a:pt x="10373" y="173231"/>
                  </a:lnTo>
                  <a:lnTo>
                    <a:pt x="7791" y="171717"/>
                  </a:lnTo>
                  <a:lnTo>
                    <a:pt x="5819" y="171202"/>
                  </a:lnTo>
                  <a:lnTo>
                    <a:pt x="4924" y="169974"/>
                  </a:lnTo>
                  <a:lnTo>
                    <a:pt x="4343" y="168345"/>
                  </a:lnTo>
                  <a:lnTo>
                    <a:pt x="3733" y="167116"/>
                  </a:lnTo>
                  <a:lnTo>
                    <a:pt x="3667" y="166992"/>
                  </a:lnTo>
                  <a:lnTo>
                    <a:pt x="3247" y="165125"/>
                  </a:lnTo>
                  <a:lnTo>
                    <a:pt x="2648" y="164935"/>
                  </a:lnTo>
                  <a:lnTo>
                    <a:pt x="2543" y="164887"/>
                  </a:lnTo>
                  <a:lnTo>
                    <a:pt x="0" y="165211"/>
                  </a:lnTo>
                  <a:lnTo>
                    <a:pt x="295" y="158648"/>
                  </a:lnTo>
                  <a:lnTo>
                    <a:pt x="4362" y="153914"/>
                  </a:lnTo>
                  <a:lnTo>
                    <a:pt x="5362" y="151524"/>
                  </a:lnTo>
                  <a:lnTo>
                    <a:pt x="6886" y="146332"/>
                  </a:lnTo>
                  <a:lnTo>
                    <a:pt x="8029" y="143894"/>
                  </a:lnTo>
                  <a:lnTo>
                    <a:pt x="9401" y="141875"/>
                  </a:lnTo>
                  <a:lnTo>
                    <a:pt x="10496" y="139922"/>
                  </a:lnTo>
                  <a:lnTo>
                    <a:pt x="10887" y="138246"/>
                  </a:lnTo>
                  <a:lnTo>
                    <a:pt x="11992" y="138055"/>
                  </a:lnTo>
                  <a:lnTo>
                    <a:pt x="15230" y="139570"/>
                  </a:lnTo>
                  <a:lnTo>
                    <a:pt x="18136" y="140351"/>
                  </a:lnTo>
                  <a:lnTo>
                    <a:pt x="18935" y="139608"/>
                  </a:lnTo>
                  <a:lnTo>
                    <a:pt x="19269" y="138636"/>
                  </a:lnTo>
                  <a:lnTo>
                    <a:pt x="19135" y="137884"/>
                  </a:lnTo>
                  <a:lnTo>
                    <a:pt x="16811" y="135646"/>
                  </a:lnTo>
                  <a:lnTo>
                    <a:pt x="15354" y="134217"/>
                  </a:lnTo>
                  <a:lnTo>
                    <a:pt x="15259" y="133340"/>
                  </a:lnTo>
                  <a:lnTo>
                    <a:pt x="15783" y="131369"/>
                  </a:lnTo>
                  <a:lnTo>
                    <a:pt x="16068" y="129159"/>
                  </a:lnTo>
                  <a:lnTo>
                    <a:pt x="15735" y="126759"/>
                  </a:lnTo>
                  <a:lnTo>
                    <a:pt x="14144" y="121434"/>
                  </a:lnTo>
                  <a:lnTo>
                    <a:pt x="13849" y="119167"/>
                  </a:lnTo>
                  <a:lnTo>
                    <a:pt x="15364" y="116405"/>
                  </a:lnTo>
                  <a:lnTo>
                    <a:pt x="20298" y="109814"/>
                  </a:lnTo>
                  <a:lnTo>
                    <a:pt x="21945" y="107327"/>
                  </a:lnTo>
                  <a:lnTo>
                    <a:pt x="24193" y="104327"/>
                  </a:lnTo>
                  <a:lnTo>
                    <a:pt x="30299" y="97126"/>
                  </a:lnTo>
                  <a:lnTo>
                    <a:pt x="34147" y="92926"/>
                  </a:lnTo>
                  <a:lnTo>
                    <a:pt x="36756" y="90592"/>
                  </a:lnTo>
                  <a:lnTo>
                    <a:pt x="40576" y="86544"/>
                  </a:lnTo>
                  <a:lnTo>
                    <a:pt x="42253" y="84439"/>
                  </a:lnTo>
                  <a:lnTo>
                    <a:pt x="49225" y="83067"/>
                  </a:lnTo>
                  <a:lnTo>
                    <a:pt x="50092" y="81096"/>
                  </a:lnTo>
                  <a:lnTo>
                    <a:pt x="51368" y="78943"/>
                  </a:lnTo>
                  <a:lnTo>
                    <a:pt x="52358" y="78019"/>
                  </a:lnTo>
                  <a:lnTo>
                    <a:pt x="52492" y="74390"/>
                  </a:lnTo>
                  <a:lnTo>
                    <a:pt x="51197" y="69942"/>
                  </a:lnTo>
                  <a:lnTo>
                    <a:pt x="50159" y="68370"/>
                  </a:lnTo>
                  <a:lnTo>
                    <a:pt x="49387" y="67294"/>
                  </a:lnTo>
                  <a:lnTo>
                    <a:pt x="49892" y="66294"/>
                  </a:lnTo>
                  <a:lnTo>
                    <a:pt x="50663" y="66008"/>
                  </a:lnTo>
                  <a:lnTo>
                    <a:pt x="51615" y="65865"/>
                  </a:lnTo>
                  <a:lnTo>
                    <a:pt x="52797" y="64789"/>
                  </a:lnTo>
                  <a:lnTo>
                    <a:pt x="52530" y="63617"/>
                  </a:lnTo>
                  <a:lnTo>
                    <a:pt x="49587" y="60760"/>
                  </a:lnTo>
                  <a:lnTo>
                    <a:pt x="48310" y="58560"/>
                  </a:lnTo>
                  <a:lnTo>
                    <a:pt x="46320" y="52883"/>
                  </a:lnTo>
                  <a:lnTo>
                    <a:pt x="42281" y="46977"/>
                  </a:lnTo>
                  <a:lnTo>
                    <a:pt x="41005" y="45063"/>
                  </a:lnTo>
                  <a:lnTo>
                    <a:pt x="40824" y="43253"/>
                  </a:lnTo>
                  <a:lnTo>
                    <a:pt x="41414" y="41443"/>
                  </a:lnTo>
                  <a:lnTo>
                    <a:pt x="40852" y="39129"/>
                  </a:lnTo>
                  <a:lnTo>
                    <a:pt x="39424" y="36176"/>
                  </a:lnTo>
                  <a:lnTo>
                    <a:pt x="39652" y="35852"/>
                  </a:lnTo>
                  <a:lnTo>
                    <a:pt x="39509" y="32204"/>
                  </a:lnTo>
                  <a:lnTo>
                    <a:pt x="40528" y="31413"/>
                  </a:lnTo>
                  <a:lnTo>
                    <a:pt x="42138" y="30880"/>
                  </a:lnTo>
                  <a:lnTo>
                    <a:pt x="44405" y="31061"/>
                  </a:lnTo>
                  <a:lnTo>
                    <a:pt x="46348" y="31623"/>
                  </a:lnTo>
                  <a:lnTo>
                    <a:pt x="48673" y="33290"/>
                  </a:lnTo>
                  <a:lnTo>
                    <a:pt x="49396" y="33023"/>
                  </a:lnTo>
                  <a:lnTo>
                    <a:pt x="53368" y="29880"/>
                  </a:lnTo>
                  <a:lnTo>
                    <a:pt x="57464" y="25136"/>
                  </a:lnTo>
                  <a:lnTo>
                    <a:pt x="58635" y="22384"/>
                  </a:lnTo>
                  <a:lnTo>
                    <a:pt x="59655" y="21126"/>
                  </a:lnTo>
                  <a:lnTo>
                    <a:pt x="63217" y="20460"/>
                  </a:lnTo>
                  <a:lnTo>
                    <a:pt x="66322" y="20183"/>
                  </a:lnTo>
                  <a:lnTo>
                    <a:pt x="68294" y="20231"/>
                  </a:lnTo>
                  <a:lnTo>
                    <a:pt x="73142" y="19764"/>
                  </a:lnTo>
                  <a:lnTo>
                    <a:pt x="76009" y="19240"/>
                  </a:lnTo>
                  <a:lnTo>
                    <a:pt x="78495" y="18402"/>
                  </a:lnTo>
                  <a:lnTo>
                    <a:pt x="83858" y="18088"/>
                  </a:lnTo>
                  <a:lnTo>
                    <a:pt x="92221" y="18650"/>
                  </a:lnTo>
                  <a:lnTo>
                    <a:pt x="97717" y="18688"/>
                  </a:lnTo>
                  <a:lnTo>
                    <a:pt x="101450" y="19135"/>
                  </a:lnTo>
                  <a:lnTo>
                    <a:pt x="110585" y="21660"/>
                  </a:lnTo>
                  <a:lnTo>
                    <a:pt x="113985" y="22117"/>
                  </a:lnTo>
                  <a:lnTo>
                    <a:pt x="115567" y="23460"/>
                  </a:lnTo>
                  <a:lnTo>
                    <a:pt x="118605" y="23955"/>
                  </a:lnTo>
                  <a:lnTo>
                    <a:pt x="124130" y="25298"/>
                  </a:lnTo>
                  <a:lnTo>
                    <a:pt x="128921" y="26022"/>
                  </a:lnTo>
                  <a:lnTo>
                    <a:pt x="132159" y="25727"/>
                  </a:lnTo>
                  <a:lnTo>
                    <a:pt x="133969" y="26108"/>
                  </a:lnTo>
                  <a:lnTo>
                    <a:pt x="137398" y="32061"/>
                  </a:lnTo>
                  <a:lnTo>
                    <a:pt x="138103" y="32756"/>
                  </a:lnTo>
                  <a:lnTo>
                    <a:pt x="139474" y="32899"/>
                  </a:lnTo>
                  <a:lnTo>
                    <a:pt x="142274" y="32385"/>
                  </a:lnTo>
                  <a:lnTo>
                    <a:pt x="146256" y="32585"/>
                  </a:lnTo>
                  <a:lnTo>
                    <a:pt x="148618" y="33833"/>
                  </a:lnTo>
                  <a:lnTo>
                    <a:pt x="148275" y="37366"/>
                  </a:lnTo>
                  <a:lnTo>
                    <a:pt x="148894" y="37881"/>
                  </a:lnTo>
                  <a:lnTo>
                    <a:pt x="150000" y="37681"/>
                  </a:lnTo>
                  <a:lnTo>
                    <a:pt x="151266" y="35690"/>
                  </a:lnTo>
                  <a:lnTo>
                    <a:pt x="152333" y="33623"/>
                  </a:lnTo>
                  <a:lnTo>
                    <a:pt x="153124" y="32975"/>
                  </a:lnTo>
                  <a:lnTo>
                    <a:pt x="157191" y="34376"/>
                  </a:lnTo>
                  <a:lnTo>
                    <a:pt x="159048" y="34147"/>
                  </a:lnTo>
                  <a:lnTo>
                    <a:pt x="160763" y="32575"/>
                  </a:lnTo>
                  <a:lnTo>
                    <a:pt x="161810" y="32309"/>
                  </a:lnTo>
                  <a:lnTo>
                    <a:pt x="164696" y="33423"/>
                  </a:lnTo>
                  <a:lnTo>
                    <a:pt x="168249" y="34204"/>
                  </a:lnTo>
                  <a:lnTo>
                    <a:pt x="171126" y="34252"/>
                  </a:lnTo>
                  <a:lnTo>
                    <a:pt x="172917" y="35100"/>
                  </a:lnTo>
                  <a:lnTo>
                    <a:pt x="174221" y="38786"/>
                  </a:lnTo>
                  <a:lnTo>
                    <a:pt x="175355" y="39548"/>
                  </a:lnTo>
                  <a:lnTo>
                    <a:pt x="176450" y="39776"/>
                  </a:lnTo>
                  <a:lnTo>
                    <a:pt x="178108" y="36481"/>
                  </a:lnTo>
                  <a:lnTo>
                    <a:pt x="179613" y="35204"/>
                  </a:lnTo>
                  <a:lnTo>
                    <a:pt x="181699" y="34261"/>
                  </a:lnTo>
                  <a:lnTo>
                    <a:pt x="183042" y="33852"/>
                  </a:lnTo>
                  <a:lnTo>
                    <a:pt x="183994" y="32680"/>
                  </a:lnTo>
                  <a:lnTo>
                    <a:pt x="185271" y="31547"/>
                  </a:lnTo>
                  <a:lnTo>
                    <a:pt x="186375" y="31452"/>
                  </a:lnTo>
                  <a:lnTo>
                    <a:pt x="187271" y="31890"/>
                  </a:lnTo>
                  <a:lnTo>
                    <a:pt x="188300" y="33461"/>
                  </a:lnTo>
                  <a:lnTo>
                    <a:pt x="189804" y="37043"/>
                  </a:lnTo>
                  <a:lnTo>
                    <a:pt x="191633" y="40634"/>
                  </a:lnTo>
                  <a:lnTo>
                    <a:pt x="192910" y="41938"/>
                  </a:lnTo>
                  <a:lnTo>
                    <a:pt x="196205" y="40834"/>
                  </a:lnTo>
                  <a:lnTo>
                    <a:pt x="198434" y="39709"/>
                  </a:lnTo>
                  <a:lnTo>
                    <a:pt x="202520" y="39500"/>
                  </a:lnTo>
                  <a:lnTo>
                    <a:pt x="207940" y="38710"/>
                  </a:lnTo>
                  <a:lnTo>
                    <a:pt x="212084" y="37681"/>
                  </a:lnTo>
                  <a:lnTo>
                    <a:pt x="214674" y="37862"/>
                  </a:lnTo>
                  <a:lnTo>
                    <a:pt x="216246" y="39005"/>
                  </a:lnTo>
                  <a:lnTo>
                    <a:pt x="218637" y="41205"/>
                  </a:lnTo>
                  <a:lnTo>
                    <a:pt x="219284" y="44367"/>
                  </a:lnTo>
                  <a:lnTo>
                    <a:pt x="222389" y="46549"/>
                  </a:lnTo>
                  <a:lnTo>
                    <a:pt x="224933" y="46949"/>
                  </a:lnTo>
                  <a:lnTo>
                    <a:pt x="225800" y="44682"/>
                  </a:lnTo>
                  <a:lnTo>
                    <a:pt x="227286" y="43101"/>
                  </a:lnTo>
                  <a:lnTo>
                    <a:pt x="226723" y="40919"/>
                  </a:lnTo>
                  <a:lnTo>
                    <a:pt x="226476" y="38138"/>
                  </a:lnTo>
                  <a:lnTo>
                    <a:pt x="225361" y="35557"/>
                  </a:lnTo>
                  <a:lnTo>
                    <a:pt x="224618" y="32775"/>
                  </a:lnTo>
                  <a:lnTo>
                    <a:pt x="225980" y="28794"/>
                  </a:lnTo>
                  <a:lnTo>
                    <a:pt x="227466" y="25308"/>
                  </a:lnTo>
                  <a:lnTo>
                    <a:pt x="228209" y="23412"/>
                  </a:lnTo>
                  <a:lnTo>
                    <a:pt x="230562" y="19907"/>
                  </a:lnTo>
                  <a:lnTo>
                    <a:pt x="232972" y="17402"/>
                  </a:lnTo>
                  <a:lnTo>
                    <a:pt x="236581" y="13373"/>
                  </a:lnTo>
                  <a:lnTo>
                    <a:pt x="239220" y="12039"/>
                  </a:lnTo>
                  <a:lnTo>
                    <a:pt x="241602" y="12649"/>
                  </a:lnTo>
                  <a:lnTo>
                    <a:pt x="242925" y="13202"/>
                  </a:lnTo>
                  <a:lnTo>
                    <a:pt x="246345" y="10811"/>
                  </a:lnTo>
                  <a:lnTo>
                    <a:pt x="252431" y="10687"/>
                  </a:lnTo>
                  <a:lnTo>
                    <a:pt x="257499" y="10992"/>
                  </a:lnTo>
                  <a:lnTo>
                    <a:pt x="258013" y="11068"/>
                  </a:lnTo>
                  <a:lnTo>
                    <a:pt x="260509" y="12306"/>
                  </a:lnTo>
                  <a:lnTo>
                    <a:pt x="263128" y="13354"/>
                  </a:lnTo>
                  <a:lnTo>
                    <a:pt x="264937" y="13421"/>
                  </a:lnTo>
                  <a:lnTo>
                    <a:pt x="267090" y="13182"/>
                  </a:lnTo>
                  <a:lnTo>
                    <a:pt x="269624" y="11782"/>
                  </a:lnTo>
                  <a:lnTo>
                    <a:pt x="271386" y="10430"/>
                  </a:lnTo>
                  <a:lnTo>
                    <a:pt x="273529" y="3553"/>
                  </a:lnTo>
                  <a:lnTo>
                    <a:pt x="274291" y="2562"/>
                  </a:lnTo>
                  <a:lnTo>
                    <a:pt x="275472" y="2019"/>
                  </a:lnTo>
                  <a:lnTo>
                    <a:pt x="277406" y="1962"/>
                  </a:lnTo>
                  <a:lnTo>
                    <a:pt x="281082" y="3248"/>
                  </a:lnTo>
                  <a:lnTo>
                    <a:pt x="285388" y="4400"/>
                  </a:lnTo>
                  <a:lnTo>
                    <a:pt x="287884" y="4238"/>
                  </a:lnTo>
                  <a:lnTo>
                    <a:pt x="294532" y="571"/>
                  </a:lnTo>
                  <a:lnTo>
                    <a:pt x="298237" y="0"/>
                  </a:lnTo>
                  <a:lnTo>
                    <a:pt x="302637" y="857"/>
                  </a:lnTo>
                  <a:lnTo>
                    <a:pt x="306962" y="905"/>
                  </a:lnTo>
                  <a:lnTo>
                    <a:pt x="310219" y="371"/>
                  </a:lnTo>
                  <a:lnTo>
                    <a:pt x="312458" y="1638"/>
                  </a:lnTo>
                  <a:lnTo>
                    <a:pt x="315220" y="4438"/>
                  </a:lnTo>
                  <a:lnTo>
                    <a:pt x="317716" y="8591"/>
                  </a:lnTo>
                  <a:lnTo>
                    <a:pt x="320325" y="16240"/>
                  </a:lnTo>
                  <a:lnTo>
                    <a:pt x="327936" y="24841"/>
                  </a:lnTo>
                  <a:lnTo>
                    <a:pt x="328060" y="26518"/>
                  </a:lnTo>
                  <a:lnTo>
                    <a:pt x="327440" y="27594"/>
                  </a:lnTo>
                  <a:lnTo>
                    <a:pt x="323697" y="28632"/>
                  </a:lnTo>
                  <a:lnTo>
                    <a:pt x="320535" y="29194"/>
                  </a:lnTo>
                  <a:lnTo>
                    <a:pt x="320383" y="30661"/>
                  </a:lnTo>
                  <a:lnTo>
                    <a:pt x="321221" y="32252"/>
                  </a:lnTo>
                  <a:lnTo>
                    <a:pt x="322669" y="34576"/>
                  </a:lnTo>
                  <a:lnTo>
                    <a:pt x="322888" y="37567"/>
                  </a:lnTo>
                  <a:lnTo>
                    <a:pt x="322812" y="40310"/>
                  </a:lnTo>
                  <a:lnTo>
                    <a:pt x="323431" y="42729"/>
                  </a:lnTo>
                  <a:lnTo>
                    <a:pt x="324640" y="43720"/>
                  </a:lnTo>
                  <a:lnTo>
                    <a:pt x="324793" y="44929"/>
                  </a:lnTo>
                  <a:lnTo>
                    <a:pt x="323402" y="46415"/>
                  </a:lnTo>
                  <a:lnTo>
                    <a:pt x="323012" y="47330"/>
                  </a:lnTo>
                  <a:lnTo>
                    <a:pt x="323555" y="47825"/>
                  </a:lnTo>
                  <a:lnTo>
                    <a:pt x="330422" y="48111"/>
                  </a:lnTo>
                  <a:lnTo>
                    <a:pt x="333784" y="49549"/>
                  </a:lnTo>
                  <a:lnTo>
                    <a:pt x="336337" y="50863"/>
                  </a:lnTo>
                  <a:lnTo>
                    <a:pt x="337623" y="50987"/>
                  </a:lnTo>
                  <a:lnTo>
                    <a:pt x="340519" y="50149"/>
                  </a:lnTo>
                  <a:lnTo>
                    <a:pt x="343776" y="49616"/>
                  </a:lnTo>
                  <a:lnTo>
                    <a:pt x="345748" y="49539"/>
                  </a:lnTo>
                  <a:lnTo>
                    <a:pt x="346510" y="50511"/>
                  </a:lnTo>
                  <a:lnTo>
                    <a:pt x="347120" y="53054"/>
                  </a:lnTo>
                  <a:lnTo>
                    <a:pt x="348262" y="55597"/>
                  </a:lnTo>
                  <a:lnTo>
                    <a:pt x="349329" y="56321"/>
                  </a:lnTo>
                  <a:lnTo>
                    <a:pt x="351234" y="56197"/>
                  </a:lnTo>
                  <a:lnTo>
                    <a:pt x="352377" y="56321"/>
                  </a:lnTo>
                  <a:lnTo>
                    <a:pt x="352987" y="57283"/>
                  </a:lnTo>
                  <a:lnTo>
                    <a:pt x="352301" y="58731"/>
                  </a:lnTo>
                  <a:lnTo>
                    <a:pt x="352454" y="60303"/>
                  </a:lnTo>
                  <a:lnTo>
                    <a:pt x="353291" y="62227"/>
                  </a:lnTo>
                  <a:lnTo>
                    <a:pt x="354282" y="66675"/>
                  </a:lnTo>
                  <a:lnTo>
                    <a:pt x="355196" y="67999"/>
                  </a:lnTo>
                  <a:lnTo>
                    <a:pt x="355806" y="69675"/>
                  </a:lnTo>
                  <a:lnTo>
                    <a:pt x="355806" y="71599"/>
                  </a:lnTo>
                  <a:lnTo>
                    <a:pt x="355044" y="73276"/>
                  </a:lnTo>
                  <a:lnTo>
                    <a:pt x="354511" y="74590"/>
                  </a:lnTo>
                  <a:lnTo>
                    <a:pt x="355044" y="77581"/>
                  </a:lnTo>
                  <a:lnTo>
                    <a:pt x="357101" y="80924"/>
                  </a:lnTo>
                  <a:lnTo>
                    <a:pt x="358625" y="81753"/>
                  </a:lnTo>
                  <a:lnTo>
                    <a:pt x="359845" y="84734"/>
                  </a:lnTo>
                  <a:lnTo>
                    <a:pt x="362055" y="85687"/>
                  </a:lnTo>
                  <a:lnTo>
                    <a:pt x="365331" y="83182"/>
                  </a:lnTo>
                  <a:lnTo>
                    <a:pt x="367846" y="81867"/>
                  </a:lnTo>
                  <a:lnTo>
                    <a:pt x="370989" y="82601"/>
                  </a:lnTo>
                  <a:lnTo>
                    <a:pt x="373894" y="83067"/>
                  </a:lnTo>
                  <a:lnTo>
                    <a:pt x="375847" y="84772"/>
                  </a:lnTo>
                  <a:lnTo>
                    <a:pt x="377285" y="87116"/>
                  </a:lnTo>
                  <a:lnTo>
                    <a:pt x="378961" y="88420"/>
                  </a:lnTo>
                  <a:lnTo>
                    <a:pt x="380638" y="87735"/>
                  </a:lnTo>
                  <a:lnTo>
                    <a:pt x="384134" y="88420"/>
                  </a:lnTo>
                  <a:lnTo>
                    <a:pt x="385733" y="90316"/>
                  </a:lnTo>
                  <a:lnTo>
                    <a:pt x="387334" y="91383"/>
                  </a:lnTo>
                  <a:lnTo>
                    <a:pt x="389391" y="89840"/>
                  </a:lnTo>
                  <a:lnTo>
                    <a:pt x="391067" y="87935"/>
                  </a:lnTo>
                  <a:lnTo>
                    <a:pt x="397202" y="85944"/>
                  </a:lnTo>
                  <a:lnTo>
                    <a:pt x="401012" y="85449"/>
                  </a:lnTo>
                  <a:lnTo>
                    <a:pt x="402078" y="85058"/>
                  </a:lnTo>
                  <a:lnTo>
                    <a:pt x="404317" y="83629"/>
                  </a:lnTo>
                  <a:lnTo>
                    <a:pt x="406679" y="82677"/>
                  </a:lnTo>
                  <a:lnTo>
                    <a:pt x="408803" y="82934"/>
                  </a:lnTo>
                  <a:lnTo>
                    <a:pt x="410899" y="85896"/>
                  </a:lnTo>
                  <a:lnTo>
                    <a:pt x="413070" y="87935"/>
                  </a:lnTo>
                  <a:lnTo>
                    <a:pt x="413680" y="91145"/>
                  </a:lnTo>
                  <a:lnTo>
                    <a:pt x="416328" y="95545"/>
                  </a:lnTo>
                  <a:lnTo>
                    <a:pt x="422910" y="101555"/>
                  </a:lnTo>
                  <a:lnTo>
                    <a:pt x="425491" y="103384"/>
                  </a:lnTo>
                  <a:lnTo>
                    <a:pt x="427244" y="103060"/>
                  </a:lnTo>
                  <a:lnTo>
                    <a:pt x="428158" y="102584"/>
                  </a:lnTo>
                  <a:lnTo>
                    <a:pt x="428587" y="101955"/>
                  </a:lnTo>
                  <a:lnTo>
                    <a:pt x="428987" y="99012"/>
                  </a:lnTo>
                  <a:lnTo>
                    <a:pt x="429816" y="97926"/>
                  </a:lnTo>
                  <a:lnTo>
                    <a:pt x="431149" y="97898"/>
                  </a:lnTo>
                  <a:lnTo>
                    <a:pt x="436302" y="101555"/>
                  </a:lnTo>
                  <a:lnTo>
                    <a:pt x="438998" y="101955"/>
                  </a:lnTo>
                  <a:lnTo>
                    <a:pt x="441560" y="102022"/>
                  </a:lnTo>
                  <a:lnTo>
                    <a:pt x="445008" y="104860"/>
                  </a:lnTo>
                  <a:lnTo>
                    <a:pt x="448789" y="107327"/>
                  </a:lnTo>
                  <a:lnTo>
                    <a:pt x="451713" y="107585"/>
                  </a:lnTo>
                  <a:lnTo>
                    <a:pt x="454047" y="106613"/>
                  </a:lnTo>
                  <a:lnTo>
                    <a:pt x="455647" y="106023"/>
                  </a:lnTo>
                  <a:lnTo>
                    <a:pt x="456638" y="106966"/>
                  </a:lnTo>
                  <a:lnTo>
                    <a:pt x="457552" y="109090"/>
                  </a:lnTo>
                  <a:lnTo>
                    <a:pt x="459076" y="110737"/>
                  </a:lnTo>
                  <a:lnTo>
                    <a:pt x="460829" y="111204"/>
                  </a:lnTo>
                  <a:lnTo>
                    <a:pt x="463353" y="111309"/>
                  </a:lnTo>
                  <a:lnTo>
                    <a:pt x="467734" y="114490"/>
                  </a:lnTo>
                  <a:lnTo>
                    <a:pt x="471849" y="117729"/>
                  </a:lnTo>
                  <a:lnTo>
                    <a:pt x="474421" y="117910"/>
                  </a:lnTo>
                  <a:lnTo>
                    <a:pt x="476602" y="116957"/>
                  </a:lnTo>
                  <a:lnTo>
                    <a:pt x="478526" y="116710"/>
                  </a:lnTo>
                  <a:lnTo>
                    <a:pt x="479869" y="117529"/>
                  </a:lnTo>
                  <a:lnTo>
                    <a:pt x="480250" y="118929"/>
                  </a:lnTo>
                  <a:lnTo>
                    <a:pt x="479260" y="120805"/>
                  </a:lnTo>
                  <a:lnTo>
                    <a:pt x="479260" y="123492"/>
                  </a:lnTo>
                  <a:lnTo>
                    <a:pt x="481089" y="126063"/>
                  </a:lnTo>
                  <a:lnTo>
                    <a:pt x="481146" y="128588"/>
                  </a:lnTo>
                  <a:lnTo>
                    <a:pt x="480622" y="130864"/>
                  </a:lnTo>
                  <a:lnTo>
                    <a:pt x="479584" y="132959"/>
                  </a:lnTo>
                  <a:lnTo>
                    <a:pt x="477078" y="135836"/>
                  </a:lnTo>
                  <a:lnTo>
                    <a:pt x="474764" y="138512"/>
                  </a:lnTo>
                  <a:lnTo>
                    <a:pt x="471287" y="139627"/>
                  </a:lnTo>
                  <a:lnTo>
                    <a:pt x="469335" y="140798"/>
                  </a:lnTo>
                  <a:lnTo>
                    <a:pt x="469849" y="142760"/>
                  </a:lnTo>
                  <a:lnTo>
                    <a:pt x="471125" y="144589"/>
                  </a:lnTo>
                  <a:lnTo>
                    <a:pt x="474078" y="146066"/>
                  </a:lnTo>
                  <a:lnTo>
                    <a:pt x="477431" y="147142"/>
                  </a:lnTo>
                  <a:lnTo>
                    <a:pt x="477821" y="148333"/>
                  </a:lnTo>
                  <a:lnTo>
                    <a:pt x="477307" y="148933"/>
                  </a:lnTo>
                  <a:lnTo>
                    <a:pt x="475154" y="149485"/>
                  </a:lnTo>
                  <a:lnTo>
                    <a:pt x="472183" y="148923"/>
                  </a:lnTo>
                  <a:lnTo>
                    <a:pt x="471192" y="149961"/>
                  </a:lnTo>
                  <a:lnTo>
                    <a:pt x="469820" y="151686"/>
                  </a:lnTo>
                  <a:lnTo>
                    <a:pt x="468906" y="154791"/>
                  </a:lnTo>
                  <a:lnTo>
                    <a:pt x="468220" y="157667"/>
                  </a:lnTo>
                  <a:lnTo>
                    <a:pt x="471449" y="158448"/>
                  </a:lnTo>
                  <a:lnTo>
                    <a:pt x="473326" y="159620"/>
                  </a:lnTo>
                  <a:lnTo>
                    <a:pt x="473916" y="161972"/>
                  </a:lnTo>
                  <a:lnTo>
                    <a:pt x="474583" y="164592"/>
                  </a:lnTo>
                  <a:lnTo>
                    <a:pt x="474783" y="166944"/>
                  </a:lnTo>
                  <a:lnTo>
                    <a:pt x="473716" y="168087"/>
                  </a:lnTo>
                  <a:lnTo>
                    <a:pt x="473650" y="169259"/>
                  </a:lnTo>
                  <a:lnTo>
                    <a:pt x="474154" y="169840"/>
                  </a:lnTo>
                  <a:lnTo>
                    <a:pt x="475545" y="170097"/>
                  </a:lnTo>
                  <a:lnTo>
                    <a:pt x="476602" y="170621"/>
                  </a:lnTo>
                  <a:lnTo>
                    <a:pt x="476688" y="171860"/>
                  </a:lnTo>
                  <a:lnTo>
                    <a:pt x="474659" y="174641"/>
                  </a:lnTo>
                  <a:lnTo>
                    <a:pt x="472764" y="179956"/>
                  </a:lnTo>
                  <a:lnTo>
                    <a:pt x="471744" y="182775"/>
                  </a:lnTo>
                  <a:lnTo>
                    <a:pt x="471821" y="185833"/>
                  </a:lnTo>
                  <a:lnTo>
                    <a:pt x="470678" y="187528"/>
                  </a:lnTo>
                  <a:lnTo>
                    <a:pt x="468573" y="187747"/>
                  </a:lnTo>
                  <a:lnTo>
                    <a:pt x="461429" y="188042"/>
                  </a:lnTo>
                  <a:lnTo>
                    <a:pt x="455209" y="187890"/>
                  </a:lnTo>
                  <a:lnTo>
                    <a:pt x="452523" y="187452"/>
                  </a:lnTo>
                  <a:lnTo>
                    <a:pt x="448313" y="187185"/>
                  </a:lnTo>
                  <a:lnTo>
                    <a:pt x="446227" y="187909"/>
                  </a:lnTo>
                  <a:lnTo>
                    <a:pt x="443465" y="192786"/>
                  </a:lnTo>
                  <a:lnTo>
                    <a:pt x="441369" y="194691"/>
                  </a:lnTo>
                  <a:lnTo>
                    <a:pt x="437912" y="196415"/>
                  </a:lnTo>
                  <a:lnTo>
                    <a:pt x="434111" y="196910"/>
                  </a:lnTo>
                  <a:lnTo>
                    <a:pt x="431930" y="198911"/>
                  </a:lnTo>
                  <a:lnTo>
                    <a:pt x="431159" y="202054"/>
                  </a:lnTo>
                  <a:lnTo>
                    <a:pt x="431101" y="204835"/>
                  </a:lnTo>
                  <a:lnTo>
                    <a:pt x="430749" y="206226"/>
                  </a:lnTo>
                  <a:lnTo>
                    <a:pt x="429930" y="207445"/>
                  </a:lnTo>
                  <a:lnTo>
                    <a:pt x="429634" y="208312"/>
                  </a:lnTo>
                  <a:lnTo>
                    <a:pt x="429816" y="209264"/>
                  </a:lnTo>
                  <a:lnTo>
                    <a:pt x="430701" y="209607"/>
                  </a:lnTo>
                  <a:lnTo>
                    <a:pt x="431759" y="210045"/>
                  </a:lnTo>
                  <a:lnTo>
                    <a:pt x="431759" y="210731"/>
                  </a:lnTo>
                  <a:lnTo>
                    <a:pt x="431349" y="211598"/>
                  </a:lnTo>
                  <a:lnTo>
                    <a:pt x="430168" y="212550"/>
                  </a:lnTo>
                  <a:lnTo>
                    <a:pt x="429634" y="214017"/>
                  </a:lnTo>
                  <a:lnTo>
                    <a:pt x="429758" y="215579"/>
                  </a:lnTo>
                  <a:lnTo>
                    <a:pt x="429977" y="217303"/>
                  </a:lnTo>
                  <a:close/>
                  <a:moveTo>
                    <a:pt x="264185" y="251755"/>
                  </a:moveTo>
                  <a:lnTo>
                    <a:pt x="267871" y="253651"/>
                  </a:lnTo>
                  <a:lnTo>
                    <a:pt x="264109" y="253146"/>
                  </a:lnTo>
                  <a:lnTo>
                    <a:pt x="255851" y="251365"/>
                  </a:lnTo>
                  <a:lnTo>
                    <a:pt x="252203" y="249679"/>
                  </a:lnTo>
                  <a:lnTo>
                    <a:pt x="251260" y="247793"/>
                  </a:lnTo>
                  <a:lnTo>
                    <a:pt x="250727" y="245221"/>
                  </a:lnTo>
                  <a:lnTo>
                    <a:pt x="252765" y="247917"/>
                  </a:lnTo>
                  <a:lnTo>
                    <a:pt x="254193" y="249098"/>
                  </a:lnTo>
                  <a:lnTo>
                    <a:pt x="264185" y="251755"/>
                  </a:lnTo>
                  <a:close/>
                </a:path>
              </a:pathLst>
            </a:custGeom>
            <a:solidFill>
              <a:srgbClr val="CCCCCC"/>
            </a:solidFill>
            <a:ln w="3175" cap="flat">
              <a:solidFill>
                <a:srgbClr val="FFFFFF"/>
              </a:solidFill>
              <a:prstDash val="solid"/>
              <a:miter/>
            </a:ln>
          </p:spPr>
          <p:txBody>
            <a:bodyPr rtlCol="0" anchor="ctr"/>
            <a:lstStyle/>
            <a:p>
              <a:endParaRPr lang="en-GB" dirty="0"/>
            </a:p>
          </p:txBody>
        </p:sp>
        <p:sp>
          <p:nvSpPr>
            <p:cNvPr id="162" name="Freeform: Shape 161">
              <a:extLst>
                <a:ext uri="{FF2B5EF4-FFF2-40B4-BE49-F238E27FC236}">
                  <a16:creationId xmlns:a16="http://schemas.microsoft.com/office/drawing/2014/main" id="{5C53EA92-B17F-4F61-AE51-0DB587A733EE}"/>
                </a:ext>
              </a:extLst>
            </p:cNvPr>
            <p:cNvSpPr/>
            <p:nvPr/>
          </p:nvSpPr>
          <p:spPr>
            <a:xfrm>
              <a:off x="7016812" y="3438117"/>
              <a:ext cx="20392" cy="20392"/>
            </a:xfrm>
            <a:custGeom>
              <a:avLst/>
              <a:gdLst>
                <a:gd name="connsiteX0" fmla="*/ 314 w 0"/>
                <a:gd name="connsiteY0" fmla="*/ 286 h 0"/>
                <a:gd name="connsiteX1" fmla="*/ 86 w 0"/>
                <a:gd name="connsiteY1" fmla="*/ 314 h 0"/>
                <a:gd name="connsiteX2" fmla="*/ 0 w 0"/>
                <a:gd name="connsiteY2" fmla="*/ 190 h 0"/>
                <a:gd name="connsiteX3" fmla="*/ 86 w 0"/>
                <a:gd name="connsiteY3" fmla="*/ 28 h 0"/>
                <a:gd name="connsiteX4" fmla="*/ 2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4" y="286"/>
                  </a:moveTo>
                  <a:lnTo>
                    <a:pt x="86" y="314"/>
                  </a:lnTo>
                  <a:lnTo>
                    <a:pt x="0" y="190"/>
                  </a:lnTo>
                  <a:lnTo>
                    <a:pt x="86" y="28"/>
                  </a:lnTo>
                  <a:lnTo>
                    <a:pt x="286" y="0"/>
                  </a:lnTo>
                  <a:close/>
                </a:path>
              </a:pathLst>
            </a:custGeom>
            <a:solidFill>
              <a:srgbClr val="CCCCCC"/>
            </a:solidFill>
            <a:ln w="3175" cap="flat">
              <a:solidFill>
                <a:srgbClr val="FFFFFF"/>
              </a:solidFill>
              <a:prstDash val="solid"/>
              <a:miter/>
            </a:ln>
          </p:spPr>
          <p:txBody>
            <a:bodyPr rtlCol="0" anchor="ctr"/>
            <a:lstStyle/>
            <a:p>
              <a:endParaRPr lang="en-GB" dirty="0"/>
            </a:p>
          </p:txBody>
        </p:sp>
      </p:grpSp>
      <p:grpSp>
        <p:nvGrpSpPr>
          <p:cNvPr id="61" name="Group 60">
            <a:extLst>
              <a:ext uri="{FF2B5EF4-FFF2-40B4-BE49-F238E27FC236}">
                <a16:creationId xmlns:a16="http://schemas.microsoft.com/office/drawing/2014/main" id="{CC84D304-C982-448F-A4F9-84E7E6D3D98F}"/>
              </a:ext>
            </a:extLst>
          </p:cNvPr>
          <p:cNvGrpSpPr/>
          <p:nvPr/>
        </p:nvGrpSpPr>
        <p:grpSpPr>
          <a:xfrm>
            <a:off x="1597178" y="6046869"/>
            <a:ext cx="2770932" cy="534368"/>
            <a:chOff x="3380245" y="5320251"/>
            <a:chExt cx="2770932" cy="534368"/>
          </a:xfrm>
        </p:grpSpPr>
        <p:sp>
          <p:nvSpPr>
            <p:cNvPr id="62" name="Rectangle 61">
              <a:extLst>
                <a:ext uri="{FF2B5EF4-FFF2-40B4-BE49-F238E27FC236}">
                  <a16:creationId xmlns:a16="http://schemas.microsoft.com/office/drawing/2014/main" id="{45CC7E35-0D5D-49DE-A10F-B42903BE9FAB}"/>
                </a:ext>
              </a:extLst>
            </p:cNvPr>
            <p:cNvSpPr/>
            <p:nvPr/>
          </p:nvSpPr>
          <p:spPr>
            <a:xfrm>
              <a:off x="3466956" y="5320251"/>
              <a:ext cx="2684221" cy="53436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36000" rIns="72000" bIns="36000" rtlCol="0" anchor="b">
              <a:spAutoFit/>
            </a:bodyPr>
            <a:lstStyle/>
            <a:p>
              <a:r>
                <a:rPr lang="en-GB" sz="1000" dirty="0">
                  <a:solidFill>
                    <a:schemeClr val="bg1">
                      <a:lumMod val="50000"/>
                    </a:schemeClr>
                  </a:solidFill>
                </a:rPr>
                <a:t>Note: The data is weighted to the national representative figures of each country and to the population size of each country.</a:t>
              </a:r>
            </a:p>
          </p:txBody>
        </p:sp>
        <p:grpSp>
          <p:nvGrpSpPr>
            <p:cNvPr id="63" name="Group 62">
              <a:extLst>
                <a:ext uri="{FF2B5EF4-FFF2-40B4-BE49-F238E27FC236}">
                  <a16:creationId xmlns:a16="http://schemas.microsoft.com/office/drawing/2014/main" id="{A884D58E-4FB4-4949-8139-F0F8FA7F9262}"/>
                </a:ext>
              </a:extLst>
            </p:cNvPr>
            <p:cNvGrpSpPr/>
            <p:nvPr/>
          </p:nvGrpSpPr>
          <p:grpSpPr>
            <a:xfrm>
              <a:off x="3380245" y="5377292"/>
              <a:ext cx="180000" cy="180000"/>
              <a:chOff x="3084430" y="5376985"/>
              <a:chExt cx="180000" cy="180000"/>
            </a:xfrm>
            <a:effectLst>
              <a:outerShdw dist="25400" dir="2700000" algn="tl" rotWithShape="0">
                <a:schemeClr val="tx1">
                  <a:alpha val="40000"/>
                </a:schemeClr>
              </a:outerShdw>
            </a:effectLst>
          </p:grpSpPr>
          <p:sp>
            <p:nvSpPr>
              <p:cNvPr id="64" name="Ellipse 87">
                <a:extLst>
                  <a:ext uri="{FF2B5EF4-FFF2-40B4-BE49-F238E27FC236}">
                    <a16:creationId xmlns:a16="http://schemas.microsoft.com/office/drawing/2014/main" id="{7F3FCB2C-4678-4DD0-B9A3-F2F7C910023B}"/>
                  </a:ext>
                </a:extLst>
              </p:cNvPr>
              <p:cNvSpPr/>
              <p:nvPr/>
            </p:nvSpPr>
            <p:spPr>
              <a:xfrm>
                <a:off x="3084430" y="5376985"/>
                <a:ext cx="180000" cy="180000"/>
              </a:xfrm>
              <a:prstGeom prst="ellipse">
                <a:avLst/>
              </a:prstGeom>
              <a:solidFill>
                <a:schemeClr val="tx2"/>
              </a:solidFill>
              <a:ln w="127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65" name="Group 64">
                <a:extLst>
                  <a:ext uri="{FF2B5EF4-FFF2-40B4-BE49-F238E27FC236}">
                    <a16:creationId xmlns:a16="http://schemas.microsoft.com/office/drawing/2014/main" id="{D3DADECD-5C35-4974-9566-5CDEF833B953}"/>
                  </a:ext>
                </a:extLst>
              </p:cNvPr>
              <p:cNvGrpSpPr/>
              <p:nvPr/>
            </p:nvGrpSpPr>
            <p:grpSpPr>
              <a:xfrm>
                <a:off x="3172630" y="5420532"/>
                <a:ext cx="3600" cy="92906"/>
                <a:chOff x="3172630" y="5421189"/>
                <a:chExt cx="3600" cy="92906"/>
              </a:xfrm>
            </p:grpSpPr>
            <p:sp>
              <p:nvSpPr>
                <p:cNvPr id="66" name="Line 37">
                  <a:extLst>
                    <a:ext uri="{FF2B5EF4-FFF2-40B4-BE49-F238E27FC236}">
                      <a16:creationId xmlns:a16="http://schemas.microsoft.com/office/drawing/2014/main" id="{43D4822C-8D97-424A-9F88-6A6425A114C1}"/>
                    </a:ext>
                  </a:extLst>
                </p:cNvPr>
                <p:cNvSpPr>
                  <a:spLocks noChangeShapeType="1"/>
                </p:cNvSpPr>
                <p:nvPr/>
              </p:nvSpPr>
              <p:spPr bwMode="auto">
                <a:xfrm>
                  <a:off x="3174430" y="5454747"/>
                  <a:ext cx="0" cy="59348"/>
                </a:xfrm>
                <a:prstGeom prst="lin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Oval 38">
                  <a:extLst>
                    <a:ext uri="{FF2B5EF4-FFF2-40B4-BE49-F238E27FC236}">
                      <a16:creationId xmlns:a16="http://schemas.microsoft.com/office/drawing/2014/main" id="{4EDB9949-B11B-4D10-AC1F-B539B6306FD5}"/>
                    </a:ext>
                  </a:extLst>
                </p:cNvPr>
                <p:cNvSpPr>
                  <a:spLocks noChangeAspect="1" noChangeArrowheads="1"/>
                </p:cNvSpPr>
                <p:nvPr/>
              </p:nvSpPr>
              <p:spPr bwMode="auto">
                <a:xfrm>
                  <a:off x="3172630" y="5421189"/>
                  <a:ext cx="3600" cy="3600"/>
                </a:xfrm>
                <a:prstGeom prst="ellips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grpSp>
        <p:nvGrpSpPr>
          <p:cNvPr id="75" name="Group 74">
            <a:extLst>
              <a:ext uri="{FF2B5EF4-FFF2-40B4-BE49-F238E27FC236}">
                <a16:creationId xmlns:a16="http://schemas.microsoft.com/office/drawing/2014/main" id="{0939D473-0B1B-44EF-BE37-C5B80354340C}"/>
              </a:ext>
            </a:extLst>
          </p:cNvPr>
          <p:cNvGrpSpPr/>
          <p:nvPr/>
        </p:nvGrpSpPr>
        <p:grpSpPr>
          <a:xfrm>
            <a:off x="4429166" y="6060878"/>
            <a:ext cx="2623240" cy="534368"/>
            <a:chOff x="3380245" y="5320251"/>
            <a:chExt cx="2623240" cy="534368"/>
          </a:xfrm>
        </p:grpSpPr>
        <p:sp>
          <p:nvSpPr>
            <p:cNvPr id="76" name="Rectangle 75">
              <a:extLst>
                <a:ext uri="{FF2B5EF4-FFF2-40B4-BE49-F238E27FC236}">
                  <a16:creationId xmlns:a16="http://schemas.microsoft.com/office/drawing/2014/main" id="{8E7D3FE5-BA29-459F-A676-65AA220BA5A1}"/>
                </a:ext>
              </a:extLst>
            </p:cNvPr>
            <p:cNvSpPr/>
            <p:nvPr/>
          </p:nvSpPr>
          <p:spPr>
            <a:xfrm>
              <a:off x="3466957" y="5320251"/>
              <a:ext cx="2536528" cy="53436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36000" rIns="72000" bIns="36000" rtlCol="0" anchor="b">
              <a:spAutoFit/>
            </a:bodyPr>
            <a:lstStyle/>
            <a:p>
              <a:r>
                <a:rPr lang="en-GB" sz="1000" dirty="0">
                  <a:solidFill>
                    <a:schemeClr val="bg1">
                      <a:lumMod val="50000"/>
                    </a:schemeClr>
                  </a:solidFill>
                </a:rPr>
                <a:t>When looking at ‘European’ results, data is weighted according to the population size of the country.</a:t>
              </a:r>
            </a:p>
          </p:txBody>
        </p:sp>
        <p:grpSp>
          <p:nvGrpSpPr>
            <p:cNvPr id="77" name="Group 76">
              <a:extLst>
                <a:ext uri="{FF2B5EF4-FFF2-40B4-BE49-F238E27FC236}">
                  <a16:creationId xmlns:a16="http://schemas.microsoft.com/office/drawing/2014/main" id="{A621052E-43E3-49C1-9DC4-FCBE64A82E8B}"/>
                </a:ext>
              </a:extLst>
            </p:cNvPr>
            <p:cNvGrpSpPr/>
            <p:nvPr/>
          </p:nvGrpSpPr>
          <p:grpSpPr>
            <a:xfrm>
              <a:off x="3380245" y="5377292"/>
              <a:ext cx="180000" cy="180000"/>
              <a:chOff x="3084430" y="5376985"/>
              <a:chExt cx="180000" cy="180000"/>
            </a:xfrm>
            <a:effectLst>
              <a:outerShdw dist="25400" dir="2700000" algn="tl" rotWithShape="0">
                <a:schemeClr val="tx1">
                  <a:alpha val="40000"/>
                </a:schemeClr>
              </a:outerShdw>
            </a:effectLst>
          </p:grpSpPr>
          <p:sp>
            <p:nvSpPr>
              <p:cNvPr id="78" name="Ellipse 87">
                <a:extLst>
                  <a:ext uri="{FF2B5EF4-FFF2-40B4-BE49-F238E27FC236}">
                    <a16:creationId xmlns:a16="http://schemas.microsoft.com/office/drawing/2014/main" id="{147FE99C-8D16-4E5C-90EF-D705712C1B95}"/>
                  </a:ext>
                </a:extLst>
              </p:cNvPr>
              <p:cNvSpPr/>
              <p:nvPr/>
            </p:nvSpPr>
            <p:spPr>
              <a:xfrm>
                <a:off x="3084430" y="5376985"/>
                <a:ext cx="180000" cy="180000"/>
              </a:xfrm>
              <a:prstGeom prst="ellipse">
                <a:avLst/>
              </a:prstGeom>
              <a:solidFill>
                <a:schemeClr val="tx2"/>
              </a:solidFill>
              <a:ln w="127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79" name="Group 78">
                <a:extLst>
                  <a:ext uri="{FF2B5EF4-FFF2-40B4-BE49-F238E27FC236}">
                    <a16:creationId xmlns:a16="http://schemas.microsoft.com/office/drawing/2014/main" id="{9A49D91B-C8A4-4087-8A66-A9BD62A4DF82}"/>
                  </a:ext>
                </a:extLst>
              </p:cNvPr>
              <p:cNvGrpSpPr/>
              <p:nvPr/>
            </p:nvGrpSpPr>
            <p:grpSpPr>
              <a:xfrm>
                <a:off x="3172630" y="5420532"/>
                <a:ext cx="3600" cy="92906"/>
                <a:chOff x="3172630" y="5421189"/>
                <a:chExt cx="3600" cy="92906"/>
              </a:xfrm>
            </p:grpSpPr>
            <p:sp>
              <p:nvSpPr>
                <p:cNvPr id="80" name="Line 37">
                  <a:extLst>
                    <a:ext uri="{FF2B5EF4-FFF2-40B4-BE49-F238E27FC236}">
                      <a16:creationId xmlns:a16="http://schemas.microsoft.com/office/drawing/2014/main" id="{A1505150-65CC-4C7B-815E-F976731C5314}"/>
                    </a:ext>
                  </a:extLst>
                </p:cNvPr>
                <p:cNvSpPr>
                  <a:spLocks noChangeShapeType="1"/>
                </p:cNvSpPr>
                <p:nvPr/>
              </p:nvSpPr>
              <p:spPr bwMode="auto">
                <a:xfrm>
                  <a:off x="3174430" y="5454747"/>
                  <a:ext cx="0" cy="59348"/>
                </a:xfrm>
                <a:prstGeom prst="lin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1" name="Oval 38">
                  <a:extLst>
                    <a:ext uri="{FF2B5EF4-FFF2-40B4-BE49-F238E27FC236}">
                      <a16:creationId xmlns:a16="http://schemas.microsoft.com/office/drawing/2014/main" id="{603EB585-4CE6-4418-AEE8-FA9550D9476A}"/>
                    </a:ext>
                  </a:extLst>
                </p:cNvPr>
                <p:cNvSpPr>
                  <a:spLocks noChangeAspect="1" noChangeArrowheads="1"/>
                </p:cNvSpPr>
                <p:nvPr/>
              </p:nvSpPr>
              <p:spPr bwMode="auto">
                <a:xfrm>
                  <a:off x="3172630" y="5421189"/>
                  <a:ext cx="3600" cy="3600"/>
                </a:xfrm>
                <a:prstGeom prst="ellips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spTree>
    <p:extLst>
      <p:ext uri="{BB962C8B-B14F-4D97-AF65-F5344CB8AC3E}">
        <p14:creationId xmlns:p14="http://schemas.microsoft.com/office/powerpoint/2010/main" val="157778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255FDF-4E28-43FF-AF0C-ED9704CC0249}"/>
              </a:ext>
            </a:extLst>
          </p:cNvPr>
          <p:cNvSpPr>
            <a:spLocks noGrp="1"/>
          </p:cNvSpPr>
          <p:nvPr>
            <p:ph type="sldNum" sz="quarter" idx="18"/>
          </p:nvPr>
        </p:nvSpPr>
        <p:spPr/>
        <p:txBody>
          <a:bodyPr/>
          <a:lstStyle/>
          <a:p>
            <a:fld id="{D61AABEC-672F-4B68-B914-690DA978312C}" type="slidenum">
              <a:rPr lang="en-GB" smtClean="0"/>
              <a:pPr/>
              <a:t>6</a:t>
            </a:fld>
            <a:r>
              <a:rPr lang="en-GB" dirty="0"/>
              <a:t> </a:t>
            </a:r>
          </a:p>
        </p:txBody>
      </p:sp>
      <p:sp>
        <p:nvSpPr>
          <p:cNvPr id="6" name="Text Placeholder 5">
            <a:extLst>
              <a:ext uri="{FF2B5EF4-FFF2-40B4-BE49-F238E27FC236}">
                <a16:creationId xmlns:a16="http://schemas.microsoft.com/office/drawing/2014/main" id="{674E5AF6-4750-4EC1-9EDE-C3473113FF05}"/>
              </a:ext>
            </a:extLst>
          </p:cNvPr>
          <p:cNvSpPr>
            <a:spLocks noGrp="1"/>
          </p:cNvSpPr>
          <p:nvPr>
            <p:ph type="body" sz="quarter" idx="19"/>
          </p:nvPr>
        </p:nvSpPr>
        <p:spPr>
          <a:xfrm>
            <a:off x="407988" y="1196975"/>
            <a:ext cx="11376025" cy="4716464"/>
          </a:xfrm>
        </p:spPr>
        <p:txBody>
          <a:bodyPr/>
          <a:lstStyle/>
          <a:p>
            <a:r>
              <a:rPr lang="en-GB" dirty="0"/>
              <a:t>In order to guarantee representative results in Europe, two weightings were applied.</a:t>
            </a:r>
          </a:p>
        </p:txBody>
      </p:sp>
      <p:sp>
        <p:nvSpPr>
          <p:cNvPr id="2" name="Title 1">
            <a:extLst>
              <a:ext uri="{FF2B5EF4-FFF2-40B4-BE49-F238E27FC236}">
                <a16:creationId xmlns:a16="http://schemas.microsoft.com/office/drawing/2014/main" id="{A6396081-F989-499B-85EB-7D7CC9667308}"/>
              </a:ext>
            </a:extLst>
          </p:cNvPr>
          <p:cNvSpPr>
            <a:spLocks noGrp="1"/>
          </p:cNvSpPr>
          <p:nvPr>
            <p:ph type="title"/>
          </p:nvPr>
        </p:nvSpPr>
        <p:spPr/>
        <p:txBody>
          <a:bodyPr/>
          <a:lstStyle/>
          <a:p>
            <a:r>
              <a:rPr lang="en-GB" dirty="0"/>
              <a:t>REPRESENTATIVITY OF THE STUDY</a:t>
            </a:r>
          </a:p>
        </p:txBody>
      </p:sp>
      <p:grpSp>
        <p:nvGrpSpPr>
          <p:cNvPr id="11" name="Group 10">
            <a:extLst>
              <a:ext uri="{FF2B5EF4-FFF2-40B4-BE49-F238E27FC236}">
                <a16:creationId xmlns:a16="http://schemas.microsoft.com/office/drawing/2014/main" id="{D4A88197-3827-4B5F-A7BC-A515C42E36B0}"/>
              </a:ext>
            </a:extLst>
          </p:cNvPr>
          <p:cNvGrpSpPr/>
          <p:nvPr/>
        </p:nvGrpSpPr>
        <p:grpSpPr>
          <a:xfrm>
            <a:off x="7610477" y="5285801"/>
            <a:ext cx="2770932" cy="270138"/>
            <a:chOff x="3380245" y="5377292"/>
            <a:chExt cx="2770932" cy="270138"/>
          </a:xfrm>
        </p:grpSpPr>
        <p:sp>
          <p:nvSpPr>
            <p:cNvPr id="12" name="Rectangle 11">
              <a:extLst>
                <a:ext uri="{FF2B5EF4-FFF2-40B4-BE49-F238E27FC236}">
                  <a16:creationId xmlns:a16="http://schemas.microsoft.com/office/drawing/2014/main" id="{3EB633D5-8F34-451C-970C-9768322793EC}"/>
                </a:ext>
              </a:extLst>
            </p:cNvPr>
            <p:cNvSpPr/>
            <p:nvPr/>
          </p:nvSpPr>
          <p:spPr>
            <a:xfrm>
              <a:off x="3466956" y="5420839"/>
              <a:ext cx="2684221" cy="226591"/>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36000" rIns="72000" bIns="36000" rtlCol="0" anchor="b">
              <a:spAutoFit/>
            </a:bodyPr>
            <a:lstStyle/>
            <a:p>
              <a:r>
                <a:rPr lang="en-GB" sz="1000" dirty="0">
                  <a:solidFill>
                    <a:schemeClr val="bg1">
                      <a:lumMod val="50000"/>
                    </a:schemeClr>
                  </a:solidFill>
                </a:rPr>
                <a:t>Source: Eurostat 2023</a:t>
              </a:r>
            </a:p>
          </p:txBody>
        </p:sp>
        <p:grpSp>
          <p:nvGrpSpPr>
            <p:cNvPr id="13" name="Group 12">
              <a:extLst>
                <a:ext uri="{FF2B5EF4-FFF2-40B4-BE49-F238E27FC236}">
                  <a16:creationId xmlns:a16="http://schemas.microsoft.com/office/drawing/2014/main" id="{ADAA4ED4-C093-419B-B392-B500030DC142}"/>
                </a:ext>
              </a:extLst>
            </p:cNvPr>
            <p:cNvGrpSpPr/>
            <p:nvPr/>
          </p:nvGrpSpPr>
          <p:grpSpPr>
            <a:xfrm>
              <a:off x="3380245" y="5377292"/>
              <a:ext cx="180000" cy="180000"/>
              <a:chOff x="3084430" y="5376985"/>
              <a:chExt cx="180000" cy="180000"/>
            </a:xfrm>
            <a:effectLst>
              <a:outerShdw dist="25400" dir="2700000" algn="tl" rotWithShape="0">
                <a:schemeClr val="tx1">
                  <a:alpha val="40000"/>
                </a:schemeClr>
              </a:outerShdw>
            </a:effectLst>
          </p:grpSpPr>
          <p:sp>
            <p:nvSpPr>
              <p:cNvPr id="14" name="Ellipse 87">
                <a:extLst>
                  <a:ext uri="{FF2B5EF4-FFF2-40B4-BE49-F238E27FC236}">
                    <a16:creationId xmlns:a16="http://schemas.microsoft.com/office/drawing/2014/main" id="{255046E4-9B86-48B8-979B-2EF9F51BAF94}"/>
                  </a:ext>
                </a:extLst>
              </p:cNvPr>
              <p:cNvSpPr/>
              <p:nvPr/>
            </p:nvSpPr>
            <p:spPr>
              <a:xfrm>
                <a:off x="3084430" y="5376985"/>
                <a:ext cx="180000" cy="180000"/>
              </a:xfrm>
              <a:prstGeom prst="ellipse">
                <a:avLst/>
              </a:prstGeom>
              <a:solidFill>
                <a:schemeClr val="tx2"/>
              </a:solidFill>
              <a:ln w="127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955891DE-0A4E-4241-947E-E3CA538BED34}"/>
                  </a:ext>
                </a:extLst>
              </p:cNvPr>
              <p:cNvGrpSpPr/>
              <p:nvPr/>
            </p:nvGrpSpPr>
            <p:grpSpPr>
              <a:xfrm>
                <a:off x="3172630" y="5420532"/>
                <a:ext cx="3600" cy="92906"/>
                <a:chOff x="3172630" y="5421189"/>
                <a:chExt cx="3600" cy="92906"/>
              </a:xfrm>
            </p:grpSpPr>
            <p:sp>
              <p:nvSpPr>
                <p:cNvPr id="16" name="Line 37">
                  <a:extLst>
                    <a:ext uri="{FF2B5EF4-FFF2-40B4-BE49-F238E27FC236}">
                      <a16:creationId xmlns:a16="http://schemas.microsoft.com/office/drawing/2014/main" id="{8373B051-2639-4DAE-9362-3D1E7829FF32}"/>
                    </a:ext>
                  </a:extLst>
                </p:cNvPr>
                <p:cNvSpPr>
                  <a:spLocks noChangeShapeType="1"/>
                </p:cNvSpPr>
                <p:nvPr/>
              </p:nvSpPr>
              <p:spPr bwMode="auto">
                <a:xfrm>
                  <a:off x="3174430" y="5454747"/>
                  <a:ext cx="0" cy="59348"/>
                </a:xfrm>
                <a:prstGeom prst="lin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Oval 38">
                  <a:extLst>
                    <a:ext uri="{FF2B5EF4-FFF2-40B4-BE49-F238E27FC236}">
                      <a16:creationId xmlns:a16="http://schemas.microsoft.com/office/drawing/2014/main" id="{A48DDB22-0C89-499E-9115-8FC2E6664987}"/>
                    </a:ext>
                  </a:extLst>
                </p:cNvPr>
                <p:cNvSpPr>
                  <a:spLocks noChangeAspect="1" noChangeArrowheads="1"/>
                </p:cNvSpPr>
                <p:nvPr/>
              </p:nvSpPr>
              <p:spPr bwMode="auto">
                <a:xfrm>
                  <a:off x="3172630" y="5421189"/>
                  <a:ext cx="3600" cy="3600"/>
                </a:xfrm>
                <a:prstGeom prst="ellips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graphicFrame>
        <p:nvGraphicFramePr>
          <p:cNvPr id="19" name="Tableau 66">
            <a:extLst>
              <a:ext uri="{FF2B5EF4-FFF2-40B4-BE49-F238E27FC236}">
                <a16:creationId xmlns:a16="http://schemas.microsoft.com/office/drawing/2014/main" id="{E5B082A7-A9DF-431D-ABE3-9409F1C63F5C}"/>
              </a:ext>
            </a:extLst>
          </p:cNvPr>
          <p:cNvGraphicFramePr>
            <a:graphicFrameLocks noGrp="1"/>
          </p:cNvGraphicFramePr>
          <p:nvPr>
            <p:extLst>
              <p:ext uri="{D42A27DB-BD31-4B8C-83A1-F6EECF244321}">
                <p14:modId xmlns:p14="http://schemas.microsoft.com/office/powerpoint/2010/main" val="3443371217"/>
              </p:ext>
            </p:extLst>
          </p:nvPr>
        </p:nvGraphicFramePr>
        <p:xfrm>
          <a:off x="407988" y="1733583"/>
          <a:ext cx="6372000" cy="2117090"/>
        </p:xfrm>
        <a:graphic>
          <a:graphicData uri="http://schemas.openxmlformats.org/drawingml/2006/table">
            <a:tbl>
              <a:tblPr firstRow="1" lastRow="1">
                <a:tableStyleId>{5C22544A-7EE6-4342-B048-85BDC9FD1C3A}</a:tableStyleId>
              </a:tblPr>
              <a:tblGrid>
                <a:gridCol w="936000">
                  <a:extLst>
                    <a:ext uri="{9D8B030D-6E8A-4147-A177-3AD203B41FA5}">
                      <a16:colId xmlns:a16="http://schemas.microsoft.com/office/drawing/2014/main" val="310438399"/>
                    </a:ext>
                  </a:extLst>
                </a:gridCol>
                <a:gridCol w="5436000">
                  <a:extLst>
                    <a:ext uri="{9D8B030D-6E8A-4147-A177-3AD203B41FA5}">
                      <a16:colId xmlns:a16="http://schemas.microsoft.com/office/drawing/2014/main" val="2994831520"/>
                    </a:ext>
                  </a:extLst>
                </a:gridCol>
              </a:tblGrid>
              <a:tr h="1058545">
                <a:tc>
                  <a:txBody>
                    <a:bodyPr/>
                    <a:lstStyle/>
                    <a:p>
                      <a:pPr algn="ctr"/>
                      <a:r>
                        <a:rPr lang="en-GB" sz="5400" b="1" dirty="0">
                          <a:solidFill>
                            <a:schemeClr val="tx2"/>
                          </a:solidFill>
                          <a:latin typeface="+mj-lt"/>
                        </a:rPr>
                        <a:t>1</a:t>
                      </a:r>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kern="1200" dirty="0">
                          <a:solidFill>
                            <a:schemeClr val="tx1"/>
                          </a:solidFill>
                          <a:latin typeface="+mn-lt"/>
                          <a:ea typeface="+mn-ea"/>
                          <a:cs typeface="+mn-cs"/>
                        </a:rPr>
                        <a:t>Within each country, respondents were weighted on age, gender and region to the respective national representative values.</a:t>
                      </a:r>
                    </a:p>
                  </a:txBody>
                  <a:tcPr marL="72000" marR="72000" marT="36000" marB="3600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68522"/>
                  </a:ext>
                </a:extLst>
              </a:tr>
              <a:tr h="1058545">
                <a:tc>
                  <a:txBody>
                    <a:bodyPr/>
                    <a:lstStyle/>
                    <a:p>
                      <a:pPr algn="ctr"/>
                      <a:r>
                        <a:rPr lang="en-GB" sz="5400" b="1" dirty="0">
                          <a:solidFill>
                            <a:schemeClr val="tx2"/>
                          </a:solidFill>
                          <a:latin typeface="+mj-lt"/>
                        </a:rPr>
                        <a:t>2</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noProof="0" dirty="0">
                          <a:solidFill>
                            <a:schemeClr val="tx1"/>
                          </a:solidFill>
                          <a:latin typeface="+mn-lt"/>
                          <a:ea typeface="+mn-ea"/>
                          <a:cs typeface="+mn-cs"/>
                        </a:rPr>
                        <a:t>On European level, all countries are weighted to match their weight in terms of population.</a:t>
                      </a:r>
                    </a:p>
                  </a:txBody>
                  <a:tcPr marL="72000" marR="72000" marT="36000" marB="3600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094801"/>
                  </a:ext>
                </a:extLst>
              </a:tr>
            </a:tbl>
          </a:graphicData>
        </a:graphic>
      </p:graphicFrame>
      <p:graphicFrame>
        <p:nvGraphicFramePr>
          <p:cNvPr id="20" name="Table 19">
            <a:extLst>
              <a:ext uri="{FF2B5EF4-FFF2-40B4-BE49-F238E27FC236}">
                <a16:creationId xmlns:a16="http://schemas.microsoft.com/office/drawing/2014/main" id="{FC15D93A-188E-41AA-9883-9588DE6D0F95}"/>
              </a:ext>
            </a:extLst>
          </p:cNvPr>
          <p:cNvGraphicFramePr>
            <a:graphicFrameLocks noGrp="1"/>
          </p:cNvGraphicFramePr>
          <p:nvPr>
            <p:extLst>
              <p:ext uri="{D42A27DB-BD31-4B8C-83A1-F6EECF244321}">
                <p14:modId xmlns:p14="http://schemas.microsoft.com/office/powerpoint/2010/main" val="3300952525"/>
              </p:ext>
            </p:extLst>
          </p:nvPr>
        </p:nvGraphicFramePr>
        <p:xfrm>
          <a:off x="7354887" y="1733583"/>
          <a:ext cx="3636000" cy="3464857"/>
        </p:xfrm>
        <a:graphic>
          <a:graphicData uri="http://schemas.openxmlformats.org/drawingml/2006/table">
            <a:tbl>
              <a:tblPr bandRow="1">
                <a:tableStyleId>{2D5ABB26-0587-4C30-8999-92F81FD0307C}</a:tableStyleId>
              </a:tblPr>
              <a:tblGrid>
                <a:gridCol w="1818000">
                  <a:extLst>
                    <a:ext uri="{9D8B030D-6E8A-4147-A177-3AD203B41FA5}">
                      <a16:colId xmlns:a16="http://schemas.microsoft.com/office/drawing/2014/main" val="2245668422"/>
                    </a:ext>
                  </a:extLst>
                </a:gridCol>
                <a:gridCol w="1818000">
                  <a:extLst>
                    <a:ext uri="{9D8B030D-6E8A-4147-A177-3AD203B41FA5}">
                      <a16:colId xmlns:a16="http://schemas.microsoft.com/office/drawing/2014/main" val="1174669407"/>
                    </a:ext>
                  </a:extLst>
                </a:gridCol>
              </a:tblGrid>
              <a:tr h="314987">
                <a:tc>
                  <a:txBody>
                    <a:bodyPr/>
                    <a:lstStyle/>
                    <a:p>
                      <a:pPr algn="ctr"/>
                      <a:r>
                        <a:rPr lang="en-GB" sz="1200" b="0" dirty="0">
                          <a:solidFill>
                            <a:schemeClr val="bg1"/>
                          </a:solidFill>
                          <a:latin typeface="+mj-lt"/>
                        </a:rPr>
                        <a:t>COUNTRY</a:t>
                      </a:r>
                    </a:p>
                  </a:txBody>
                  <a:tcPr marL="72000" marR="72000" marT="0" marB="0" anchor="ctr">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a:txBody>
                    <a:bodyPr/>
                    <a:lstStyle/>
                    <a:p>
                      <a:pPr algn="ctr"/>
                      <a:r>
                        <a:rPr lang="en-GB" sz="1200" b="0" dirty="0">
                          <a:solidFill>
                            <a:schemeClr val="bg1"/>
                          </a:solidFill>
                          <a:latin typeface="+mj-lt"/>
                        </a:rPr>
                        <a:t>WEIGHT (in %)</a:t>
                      </a:r>
                    </a:p>
                  </a:txBody>
                  <a:tcPr marL="72000" marR="72000" marT="0" marB="0" anchor="ctr">
                    <a:lnL w="38100" cap="flat" cmpd="sng" algn="ctr">
                      <a:solidFill>
                        <a:schemeClr val="bg1"/>
                      </a:solidFill>
                      <a:prstDash val="solid"/>
                      <a:round/>
                      <a:headEnd type="none" w="med" len="med"/>
                      <a:tailEnd type="none" w="med" len="med"/>
                    </a:lnL>
                    <a:lnT w="381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720934180"/>
                  </a:ext>
                </a:extLst>
              </a:tr>
              <a:tr h="3149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mn-ea"/>
                          <a:cs typeface="+mn-cs"/>
                        </a:rPr>
                        <a:t>Belgium</a:t>
                      </a:r>
                    </a:p>
                  </a:txBody>
                  <a:tcPr marL="108000" marR="108000" marT="0" marB="0" anchor="ctr">
                    <a:lnR w="381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GB" sz="1200" b="1" kern="1200" dirty="0">
                          <a:solidFill>
                            <a:schemeClr val="bg2"/>
                          </a:solidFill>
                          <a:latin typeface="+mn-lt"/>
                          <a:ea typeface="+mn-ea"/>
                          <a:cs typeface="+mn-cs"/>
                        </a:rPr>
                        <a:t>3,22</a:t>
                      </a:r>
                    </a:p>
                  </a:txBody>
                  <a:tcPr marL="108000" marR="108000" marT="0" marB="0" anchor="ctr">
                    <a:lnL w="38100" cap="flat" cmpd="sng" algn="ctr">
                      <a:solidFill>
                        <a:schemeClr val="bg1"/>
                      </a:solidFill>
                      <a:prstDash val="solid"/>
                      <a:round/>
                      <a:headEnd type="none" w="med" len="med"/>
                      <a:tailEnd type="none" w="med" len="med"/>
                    </a:lnL>
                    <a:lnT w="952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5277250"/>
                  </a:ext>
                </a:extLst>
              </a:tr>
              <a:tr h="3149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mn-ea"/>
                          <a:cs typeface="+mn-cs"/>
                        </a:rPr>
                        <a:t>France</a:t>
                      </a:r>
                    </a:p>
                  </a:txBody>
                  <a:tcPr marL="108000" marR="108000" marT="0" marB="0" anchor="ctr">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algn="ctr" defTabSz="914400" rtl="0" eaLnBrk="1" latinLnBrk="0" hangingPunct="1"/>
                      <a:r>
                        <a:rPr lang="en-GB" sz="1200" b="1" kern="1200" dirty="0">
                          <a:solidFill>
                            <a:schemeClr val="bg2"/>
                          </a:solidFill>
                          <a:latin typeface="+mn-lt"/>
                          <a:ea typeface="+mn-ea"/>
                          <a:cs typeface="+mn-cs"/>
                        </a:rPr>
                        <a:t>18,67</a:t>
                      </a:r>
                    </a:p>
                  </a:txBody>
                  <a:tcPr marL="108000" marR="108000" marT="0" marB="0" anchor="ctr">
                    <a:lnL w="38100" cap="flat" cmpd="sng" algn="ctr">
                      <a:solidFill>
                        <a:schemeClr val="bg1"/>
                      </a:solidFill>
                      <a:prstDash val="solid"/>
                      <a:round/>
                      <a:headEnd type="none" w="med" len="med"/>
                      <a:tailEnd type="none" w="med" len="med"/>
                    </a:lnL>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3662388341"/>
                  </a:ext>
                </a:extLst>
              </a:tr>
              <a:tr h="3149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mn-ea"/>
                          <a:cs typeface="+mn-cs"/>
                        </a:rPr>
                        <a:t>Germany</a:t>
                      </a:r>
                    </a:p>
                  </a:txBody>
                  <a:tcPr marL="108000" marR="108000" marT="0" marB="0" anchor="ctr">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GB" sz="1200" b="1" kern="1200" dirty="0">
                          <a:solidFill>
                            <a:schemeClr val="bg2"/>
                          </a:solidFill>
                          <a:latin typeface="+mn-lt"/>
                          <a:ea typeface="+mn-ea"/>
                          <a:cs typeface="+mn-cs"/>
                        </a:rPr>
                        <a:t>23,11</a:t>
                      </a:r>
                    </a:p>
                  </a:txBody>
                  <a:tcPr marL="108000" marR="108000" marT="0" marB="0" anchor="ctr">
                    <a:lnL w="38100" cap="flat" cmpd="sng" algn="ctr">
                      <a:solidFill>
                        <a:schemeClr val="bg1"/>
                      </a:solidFill>
                      <a:prstDash val="solid"/>
                      <a:round/>
                      <a:headEnd type="none" w="med" len="med"/>
                      <a:tailEnd type="none" w="med" len="med"/>
                    </a:lnL>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23229781"/>
                  </a:ext>
                </a:extLst>
              </a:tr>
              <a:tr h="3149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mn-ea"/>
                          <a:cs typeface="+mn-cs"/>
                        </a:rPr>
                        <a:t>Hungary</a:t>
                      </a:r>
                    </a:p>
                  </a:txBody>
                  <a:tcPr marL="108000" marR="108000" marT="0" marB="0" anchor="ctr">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marL="0" algn="ctr" defTabSz="914400" rtl="0" eaLnBrk="1" latinLnBrk="0" hangingPunct="1"/>
                      <a:r>
                        <a:rPr lang="en-GB" sz="1200" b="1" kern="1200" dirty="0">
                          <a:solidFill>
                            <a:schemeClr val="bg2"/>
                          </a:solidFill>
                          <a:latin typeface="+mn-lt"/>
                          <a:ea typeface="+mn-ea"/>
                          <a:cs typeface="+mn-cs"/>
                        </a:rPr>
                        <a:t>2,63</a:t>
                      </a:r>
                    </a:p>
                  </a:txBody>
                  <a:tcPr marL="108000" marR="108000" marT="0" marB="0" anchor="ctr">
                    <a:lnL w="38100" cap="flat" cmpd="sng" algn="ctr">
                      <a:solidFill>
                        <a:schemeClr val="bg1"/>
                      </a:solidFill>
                      <a:prstDash val="solid"/>
                      <a:round/>
                      <a:headEnd type="none" w="med" len="med"/>
                      <a:tailEnd type="none" w="med" len="med"/>
                    </a:lnL>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2620754808"/>
                  </a:ext>
                </a:extLst>
              </a:tr>
              <a:tr h="3149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mn-ea"/>
                          <a:cs typeface="+mn-cs"/>
                        </a:rPr>
                        <a:t>Italy</a:t>
                      </a:r>
                    </a:p>
                  </a:txBody>
                  <a:tcPr marL="108000" marR="108000" marT="0" marB="0" anchor="ctr">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GB" sz="1200" b="1" kern="1200" dirty="0">
                          <a:solidFill>
                            <a:schemeClr val="bg2"/>
                          </a:solidFill>
                          <a:latin typeface="+mn-lt"/>
                          <a:ea typeface="+mn-ea"/>
                          <a:cs typeface="+mn-cs"/>
                        </a:rPr>
                        <a:t>16,16</a:t>
                      </a:r>
                    </a:p>
                  </a:txBody>
                  <a:tcPr marL="108000" marR="108000" marT="0" marB="0" anchor="ctr">
                    <a:lnL w="38100" cap="flat" cmpd="sng" algn="ctr">
                      <a:solidFill>
                        <a:schemeClr val="bg1"/>
                      </a:solidFill>
                      <a:prstDash val="solid"/>
                      <a:round/>
                      <a:headEnd type="none" w="med" len="med"/>
                      <a:tailEnd type="none" w="med" len="med"/>
                    </a:lnL>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56816134"/>
                  </a:ext>
                </a:extLst>
              </a:tr>
              <a:tr h="3149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mn-ea"/>
                          <a:cs typeface="+mn-cs"/>
                        </a:rPr>
                        <a:t>Netherlands</a:t>
                      </a:r>
                    </a:p>
                  </a:txBody>
                  <a:tcPr marL="108000" marR="108000" marT="0" marB="0" anchor="ctr">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marL="0" algn="ctr" defTabSz="914400" rtl="0" eaLnBrk="1" latinLnBrk="0" hangingPunct="1"/>
                      <a:r>
                        <a:rPr lang="en-GB" sz="1200" b="1" kern="1200" dirty="0">
                          <a:solidFill>
                            <a:schemeClr val="bg2"/>
                          </a:solidFill>
                          <a:latin typeface="+mn-lt"/>
                          <a:ea typeface="+mn-ea"/>
                          <a:cs typeface="+mn-cs"/>
                        </a:rPr>
                        <a:t>4,88</a:t>
                      </a:r>
                    </a:p>
                  </a:txBody>
                  <a:tcPr marL="108000" marR="108000" marT="0" marB="0" anchor="ctr">
                    <a:lnL w="38100" cap="flat" cmpd="sng" algn="ctr">
                      <a:solidFill>
                        <a:schemeClr val="bg1"/>
                      </a:solidFill>
                      <a:prstDash val="solid"/>
                      <a:round/>
                      <a:headEnd type="none" w="med" len="med"/>
                      <a:tailEnd type="none" w="med" len="med"/>
                    </a:lnL>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243677424"/>
                  </a:ext>
                </a:extLst>
              </a:tr>
              <a:tr h="3149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mn-ea"/>
                          <a:cs typeface="+mn-cs"/>
                        </a:rPr>
                        <a:t>Poland</a:t>
                      </a:r>
                    </a:p>
                  </a:txBody>
                  <a:tcPr marL="108000" marR="108000" marT="0" marB="0" anchor="ctr">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GB" sz="1200" b="1" kern="1200" dirty="0">
                          <a:solidFill>
                            <a:schemeClr val="bg2"/>
                          </a:solidFill>
                          <a:latin typeface="+mn-lt"/>
                          <a:ea typeface="+mn-ea"/>
                          <a:cs typeface="+mn-cs"/>
                        </a:rPr>
                        <a:t>10,07</a:t>
                      </a:r>
                    </a:p>
                  </a:txBody>
                  <a:tcPr marL="108000" marR="108000" marT="0" marB="0" anchor="ctr">
                    <a:lnL w="38100" cap="flat" cmpd="sng" algn="ctr">
                      <a:solidFill>
                        <a:schemeClr val="bg1"/>
                      </a:solidFill>
                      <a:prstDash val="solid"/>
                      <a:round/>
                      <a:headEnd type="none" w="med" len="med"/>
                      <a:tailEnd type="none" w="med" len="med"/>
                    </a:lnL>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13651952"/>
                  </a:ext>
                </a:extLst>
              </a:tr>
              <a:tr h="3149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mn-ea"/>
                          <a:cs typeface="+mn-cs"/>
                        </a:rPr>
                        <a:t>Romania</a:t>
                      </a:r>
                    </a:p>
                  </a:txBody>
                  <a:tcPr marL="108000" marR="108000" marT="0" marB="0" anchor="ctr">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marL="0" algn="ctr" defTabSz="914400" rtl="0" eaLnBrk="1" latinLnBrk="0" hangingPunct="1"/>
                      <a:r>
                        <a:rPr lang="en-GB" sz="1200" b="1" kern="1200" dirty="0">
                          <a:solidFill>
                            <a:schemeClr val="bg2"/>
                          </a:solidFill>
                          <a:latin typeface="+mn-lt"/>
                          <a:ea typeface="+mn-ea"/>
                          <a:cs typeface="+mn-cs"/>
                        </a:rPr>
                        <a:t>5,22</a:t>
                      </a:r>
                    </a:p>
                  </a:txBody>
                  <a:tcPr marL="108000" marR="108000" marT="0" marB="0" anchor="ctr">
                    <a:lnL w="38100" cap="flat" cmpd="sng" algn="ctr">
                      <a:solidFill>
                        <a:schemeClr val="bg1"/>
                      </a:solidFill>
                      <a:prstDash val="solid"/>
                      <a:round/>
                      <a:headEnd type="none" w="med" len="med"/>
                      <a:tailEnd type="none" w="med" len="med"/>
                    </a:lnL>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3287856525"/>
                  </a:ext>
                </a:extLst>
              </a:tr>
              <a:tr h="3149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mn-ea"/>
                          <a:cs typeface="+mn-cs"/>
                        </a:rPr>
                        <a:t>Spain</a:t>
                      </a:r>
                    </a:p>
                  </a:txBody>
                  <a:tcPr marL="108000" marR="108000" marT="0" marB="0" anchor="ctr">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GB" sz="1200" b="1" kern="1200" dirty="0">
                          <a:solidFill>
                            <a:schemeClr val="bg2"/>
                          </a:solidFill>
                          <a:latin typeface="+mn-lt"/>
                          <a:ea typeface="+mn-ea"/>
                          <a:cs typeface="+mn-cs"/>
                        </a:rPr>
                        <a:t>13,17</a:t>
                      </a:r>
                    </a:p>
                  </a:txBody>
                  <a:tcPr marL="108000" marR="108000" marT="0" marB="0" anchor="ctr">
                    <a:lnL w="38100" cap="flat" cmpd="sng" algn="ctr">
                      <a:solidFill>
                        <a:schemeClr val="bg1"/>
                      </a:solidFill>
                      <a:prstDash val="solid"/>
                      <a:round/>
                      <a:headEnd type="none" w="med" len="med"/>
                      <a:tailEnd type="none" w="med" len="med"/>
                    </a:lnL>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13259332"/>
                  </a:ext>
                </a:extLst>
              </a:tr>
              <a:tr h="3149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mn-ea"/>
                          <a:cs typeface="+mn-cs"/>
                        </a:rPr>
                        <a:t>Sweden</a:t>
                      </a:r>
                    </a:p>
                  </a:txBody>
                  <a:tcPr marL="108000" marR="108000" marT="0" marB="0" anchor="ctr">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marL="0" algn="ctr" defTabSz="914400" rtl="0" eaLnBrk="1" latinLnBrk="0" hangingPunct="1"/>
                      <a:r>
                        <a:rPr lang="en-GB" sz="1200" b="1" kern="1200" dirty="0">
                          <a:solidFill>
                            <a:schemeClr val="bg2"/>
                          </a:solidFill>
                          <a:latin typeface="+mn-lt"/>
                          <a:ea typeface="+mn-ea"/>
                          <a:cs typeface="+mn-cs"/>
                        </a:rPr>
                        <a:t>2,88</a:t>
                      </a:r>
                    </a:p>
                  </a:txBody>
                  <a:tcPr marL="108000" marR="108000" marT="0" marB="0" anchor="ctr">
                    <a:lnL w="38100" cap="flat" cmpd="sng" algn="ctr">
                      <a:solidFill>
                        <a:schemeClr val="bg1"/>
                      </a:solidFill>
                      <a:prstDash val="solid"/>
                      <a:round/>
                      <a:headEnd type="none" w="med" len="med"/>
                      <a:tailEnd type="none" w="med" len="med"/>
                    </a:lnL>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2262762982"/>
                  </a:ext>
                </a:extLst>
              </a:tr>
            </a:tbl>
          </a:graphicData>
        </a:graphic>
      </p:graphicFrame>
    </p:spTree>
    <p:extLst>
      <p:ext uri="{BB962C8B-B14F-4D97-AF65-F5344CB8AC3E}">
        <p14:creationId xmlns:p14="http://schemas.microsoft.com/office/powerpoint/2010/main" val="830215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43425BF-2A95-4E72-935F-67CBC9595789}"/>
              </a:ext>
            </a:extLst>
          </p:cNvPr>
          <p:cNvSpPr>
            <a:spLocks noGrp="1"/>
          </p:cNvSpPr>
          <p:nvPr>
            <p:ph type="body" sz="quarter" idx="19"/>
          </p:nvPr>
        </p:nvSpPr>
        <p:spPr/>
        <p:txBody>
          <a:bodyPr/>
          <a:lstStyle/>
          <a:p>
            <a:r>
              <a:rPr lang="en-GB" dirty="0"/>
              <a:t>All reported results are </a:t>
            </a:r>
            <a:r>
              <a:rPr lang="en-GB" b="1" dirty="0"/>
              <a:t>percentages (%)</a:t>
            </a:r>
            <a:r>
              <a:rPr lang="en-GB" dirty="0"/>
              <a:t>, unless indicated otherwise.</a:t>
            </a:r>
          </a:p>
          <a:p>
            <a:r>
              <a:rPr lang="en-GB" b="1" dirty="0"/>
              <a:t>Low base sizes</a:t>
            </a:r>
            <a:r>
              <a:rPr lang="en-GB" dirty="0"/>
              <a:t>, i.e. n &lt; 30, are indicated with an asterisk (</a:t>
            </a:r>
            <a:r>
              <a:rPr lang="en-GB" dirty="0">
                <a:solidFill>
                  <a:schemeClr val="accent5"/>
                </a:solidFill>
              </a:rPr>
              <a:t>*</a:t>
            </a:r>
            <a:r>
              <a:rPr lang="en-GB" dirty="0"/>
              <a:t>).</a:t>
            </a:r>
          </a:p>
          <a:p>
            <a:r>
              <a:rPr lang="en-GB" dirty="0"/>
              <a:t>Significant differences are always tested for at the 95% confidence level. </a:t>
            </a:r>
          </a:p>
          <a:p>
            <a:pPr lvl="1"/>
            <a:r>
              <a:rPr lang="en-GB" dirty="0"/>
              <a:t>Significant differences between groups are marked via A, B, C, …</a:t>
            </a:r>
          </a:p>
          <a:p>
            <a:pPr lvl="2"/>
            <a:r>
              <a:rPr lang="en-GB" dirty="0"/>
              <a:t>Differences are always indicated with the </a:t>
            </a:r>
            <a:r>
              <a:rPr lang="en-GB" b="1" dirty="0"/>
              <a:t>highest result</a:t>
            </a:r>
            <a:r>
              <a:rPr lang="en-GB" dirty="0"/>
              <a:t> in the comparison.</a:t>
            </a:r>
          </a:p>
          <a:p>
            <a:pPr lvl="2"/>
            <a:r>
              <a:rPr lang="en-GB" dirty="0"/>
              <a:t>E.g. the indication AC with group 2 denotes a significant difference between 70% (B) and 54% (A) and between 70% (B) and 58% (C).</a:t>
            </a:r>
          </a:p>
          <a:p>
            <a:endParaRPr lang="en-GB" dirty="0"/>
          </a:p>
        </p:txBody>
      </p:sp>
      <p:sp>
        <p:nvSpPr>
          <p:cNvPr id="2" name="Title 1">
            <a:extLst>
              <a:ext uri="{FF2B5EF4-FFF2-40B4-BE49-F238E27FC236}">
                <a16:creationId xmlns:a16="http://schemas.microsoft.com/office/drawing/2014/main" id="{9948D4D4-77E7-4CF1-9479-7BFB5DAA85F1}"/>
              </a:ext>
            </a:extLst>
          </p:cNvPr>
          <p:cNvSpPr>
            <a:spLocks noGrp="1"/>
          </p:cNvSpPr>
          <p:nvPr>
            <p:ph type="title"/>
          </p:nvPr>
        </p:nvSpPr>
        <p:spPr/>
        <p:txBody>
          <a:bodyPr/>
          <a:lstStyle/>
          <a:p>
            <a:r>
              <a:rPr lang="en-GB" dirty="0"/>
              <a:t>How to read the results</a:t>
            </a:r>
          </a:p>
        </p:txBody>
      </p:sp>
      <p:sp>
        <p:nvSpPr>
          <p:cNvPr id="11" name="TextBox 10">
            <a:extLst>
              <a:ext uri="{FF2B5EF4-FFF2-40B4-BE49-F238E27FC236}">
                <a16:creationId xmlns:a16="http://schemas.microsoft.com/office/drawing/2014/main" id="{00BCA352-B485-4706-99CB-43DB1C0546A3}"/>
              </a:ext>
            </a:extLst>
          </p:cNvPr>
          <p:cNvSpPr txBox="1"/>
          <p:nvPr/>
        </p:nvSpPr>
        <p:spPr>
          <a:xfrm>
            <a:off x="10735647" y="5960061"/>
            <a:ext cx="1048365" cy="169277"/>
          </a:xfrm>
          <a:prstGeom prst="rect">
            <a:avLst/>
          </a:prstGeom>
        </p:spPr>
        <p:txBody>
          <a:bodyPr vert="horz" wrap="none" lIns="0" tIns="0" rIns="0" bIns="0" rtlCol="0" anchor="b">
            <a:spAutoFit/>
          </a:bodyPr>
          <a:lstStyle/>
          <a:p>
            <a:pPr algn="r"/>
            <a:r>
              <a:rPr lang="en-GB" sz="1100" b="1" dirty="0">
                <a:solidFill>
                  <a:schemeClr val="accent5"/>
                </a:solidFill>
              </a:rPr>
              <a:t>*Low base size!</a:t>
            </a:r>
          </a:p>
        </p:txBody>
      </p:sp>
      <p:graphicFrame>
        <p:nvGraphicFramePr>
          <p:cNvPr id="115" name="Chart 114">
            <a:extLst>
              <a:ext uri="{FF2B5EF4-FFF2-40B4-BE49-F238E27FC236}">
                <a16:creationId xmlns:a16="http://schemas.microsoft.com/office/drawing/2014/main" id="{46270869-9BD1-4DD7-A5D8-46A1A54BD6E5}"/>
              </a:ext>
            </a:extLst>
          </p:cNvPr>
          <p:cNvGraphicFramePr/>
          <p:nvPr/>
        </p:nvGraphicFramePr>
        <p:xfrm>
          <a:off x="3863975" y="3512241"/>
          <a:ext cx="4464050" cy="2617097"/>
        </p:xfrm>
        <a:graphic>
          <a:graphicData uri="http://schemas.openxmlformats.org/drawingml/2006/chart">
            <c:chart xmlns:c="http://schemas.openxmlformats.org/drawingml/2006/chart" xmlns:r="http://schemas.openxmlformats.org/officeDocument/2006/relationships" r:id="rId2"/>
          </a:graphicData>
        </a:graphic>
      </p:graphicFrame>
      <p:sp>
        <p:nvSpPr>
          <p:cNvPr id="116" name="TextBox 115">
            <a:extLst>
              <a:ext uri="{FF2B5EF4-FFF2-40B4-BE49-F238E27FC236}">
                <a16:creationId xmlns:a16="http://schemas.microsoft.com/office/drawing/2014/main" id="{5296589B-5099-4672-B891-606C816BD477}"/>
              </a:ext>
            </a:extLst>
          </p:cNvPr>
          <p:cNvSpPr txBox="1"/>
          <p:nvPr/>
        </p:nvSpPr>
        <p:spPr>
          <a:xfrm>
            <a:off x="6261769" y="3962612"/>
            <a:ext cx="250068" cy="215444"/>
          </a:xfrm>
          <a:prstGeom prst="rect">
            <a:avLst/>
          </a:prstGeom>
          <a:noFill/>
        </p:spPr>
        <p:txBody>
          <a:bodyPr wrap="none" lIns="0" tIns="0" rIns="0" bIns="0" rtlCol="0">
            <a:spAutoFit/>
          </a:bodyPr>
          <a:lstStyle/>
          <a:p>
            <a:pPr algn="l"/>
            <a:r>
              <a:rPr lang="en-GB" sz="1400" dirty="0">
                <a:solidFill>
                  <a:schemeClr val="bg2"/>
                </a:solidFill>
              </a:rPr>
              <a:t>AC</a:t>
            </a:r>
          </a:p>
        </p:txBody>
      </p:sp>
      <p:grpSp>
        <p:nvGrpSpPr>
          <p:cNvPr id="117" name="Group 116">
            <a:extLst>
              <a:ext uri="{FF2B5EF4-FFF2-40B4-BE49-F238E27FC236}">
                <a16:creationId xmlns:a16="http://schemas.microsoft.com/office/drawing/2014/main" id="{833C3251-1E28-4A8E-B23C-2883AA5AF25C}"/>
              </a:ext>
            </a:extLst>
          </p:cNvPr>
          <p:cNvGrpSpPr/>
          <p:nvPr/>
        </p:nvGrpSpPr>
        <p:grpSpPr>
          <a:xfrm rot="20215358">
            <a:off x="1889999" y="4393665"/>
            <a:ext cx="1277739" cy="1059327"/>
            <a:chOff x="8367820" y="708454"/>
            <a:chExt cx="1033378" cy="856735"/>
          </a:xfrm>
        </p:grpSpPr>
        <p:sp>
          <p:nvSpPr>
            <p:cNvPr id="118" name="Circle: Hollow 117">
              <a:extLst>
                <a:ext uri="{FF2B5EF4-FFF2-40B4-BE49-F238E27FC236}">
                  <a16:creationId xmlns:a16="http://schemas.microsoft.com/office/drawing/2014/main" id="{93479832-38EA-42F1-A944-D5567363078B}"/>
                </a:ext>
              </a:extLst>
            </p:cNvPr>
            <p:cNvSpPr/>
            <p:nvPr/>
          </p:nvSpPr>
          <p:spPr>
            <a:xfrm>
              <a:off x="8456141" y="708454"/>
              <a:ext cx="856735" cy="856735"/>
            </a:xfrm>
            <a:prstGeom prst="donut">
              <a:avLst>
                <a:gd name="adj" fmla="val 16333"/>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400" dirty="0">
                <a:solidFill>
                  <a:schemeClr val="tx1"/>
                </a:solidFill>
              </a:endParaRPr>
            </a:p>
          </p:txBody>
        </p:sp>
        <p:sp>
          <p:nvSpPr>
            <p:cNvPr id="119" name="Rectangle 118">
              <a:extLst>
                <a:ext uri="{FF2B5EF4-FFF2-40B4-BE49-F238E27FC236}">
                  <a16:creationId xmlns:a16="http://schemas.microsoft.com/office/drawing/2014/main" id="{1CF16B53-281E-4DCB-98A4-8C3FAA746D21}"/>
                </a:ext>
              </a:extLst>
            </p:cNvPr>
            <p:cNvSpPr/>
            <p:nvPr/>
          </p:nvSpPr>
          <p:spPr>
            <a:xfrm>
              <a:off x="8367820" y="1024809"/>
              <a:ext cx="1033378" cy="224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GB" sz="1600" b="1" spc="120" dirty="0">
                  <a:solidFill>
                    <a:schemeClr val="tx2"/>
                  </a:solidFill>
                  <a:latin typeface="+mj-lt"/>
                </a:rPr>
                <a:t>EXAMPLE</a:t>
              </a:r>
              <a:endParaRPr lang="en-GB" b="1" spc="120" dirty="0">
                <a:solidFill>
                  <a:schemeClr val="tx2"/>
                </a:solidFill>
                <a:latin typeface="+mj-lt"/>
              </a:endParaRPr>
            </a:p>
          </p:txBody>
        </p:sp>
        <p:cxnSp>
          <p:nvCxnSpPr>
            <p:cNvPr id="120" name="Straight Connector 119">
              <a:extLst>
                <a:ext uri="{FF2B5EF4-FFF2-40B4-BE49-F238E27FC236}">
                  <a16:creationId xmlns:a16="http://schemas.microsoft.com/office/drawing/2014/main" id="{046DFA0A-7927-4174-9AB9-86994609D701}"/>
                </a:ext>
              </a:extLst>
            </p:cNvPr>
            <p:cNvCxnSpPr/>
            <p:nvPr/>
          </p:nvCxnSpPr>
          <p:spPr>
            <a:xfrm>
              <a:off x="8390238" y="1018292"/>
              <a:ext cx="988541"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9676638-6E55-43F0-8064-60AA1E99BC61}"/>
                </a:ext>
              </a:extLst>
            </p:cNvPr>
            <p:cNvCxnSpPr/>
            <p:nvPr/>
          </p:nvCxnSpPr>
          <p:spPr>
            <a:xfrm>
              <a:off x="8387627" y="1250560"/>
              <a:ext cx="988541"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14D23F6D-1597-45D1-8CF1-9FAC2EB3DBC5}"/>
              </a:ext>
            </a:extLst>
          </p:cNvPr>
          <p:cNvSpPr>
            <a:spLocks noGrp="1"/>
          </p:cNvSpPr>
          <p:nvPr>
            <p:ph type="sldNum" sz="quarter" idx="18"/>
          </p:nvPr>
        </p:nvSpPr>
        <p:spPr/>
        <p:txBody>
          <a:bodyPr/>
          <a:lstStyle/>
          <a:p>
            <a:fld id="{D61AABEC-672F-4B68-B914-690DA978312C}" type="slidenum">
              <a:rPr lang="en-GB" smtClean="0"/>
              <a:pPr/>
              <a:t>7</a:t>
            </a:fld>
            <a:r>
              <a:rPr lang="en-GB" dirty="0"/>
              <a:t> </a:t>
            </a:r>
          </a:p>
        </p:txBody>
      </p:sp>
      <p:grpSp>
        <p:nvGrpSpPr>
          <p:cNvPr id="6" name="Group 5">
            <a:extLst>
              <a:ext uri="{FF2B5EF4-FFF2-40B4-BE49-F238E27FC236}">
                <a16:creationId xmlns:a16="http://schemas.microsoft.com/office/drawing/2014/main" id="{BBEA846C-967B-41ED-9BC8-31F532BD7156}"/>
              </a:ext>
            </a:extLst>
          </p:cNvPr>
          <p:cNvGrpSpPr/>
          <p:nvPr/>
        </p:nvGrpSpPr>
        <p:grpSpPr>
          <a:xfrm>
            <a:off x="992823" y="6129338"/>
            <a:ext cx="7763594" cy="470481"/>
            <a:chOff x="992823" y="6129338"/>
            <a:chExt cx="7763594" cy="470481"/>
          </a:xfrm>
        </p:grpSpPr>
        <p:sp>
          <p:nvSpPr>
            <p:cNvPr id="43" name="Rectangle 42">
              <a:extLst>
                <a:ext uri="{FF2B5EF4-FFF2-40B4-BE49-F238E27FC236}">
                  <a16:creationId xmlns:a16="http://schemas.microsoft.com/office/drawing/2014/main" id="{B3ED12D9-E946-4F8E-9178-02F237C94011}"/>
                </a:ext>
              </a:extLst>
            </p:cNvPr>
            <p:cNvSpPr/>
            <p:nvPr/>
          </p:nvSpPr>
          <p:spPr>
            <a:xfrm>
              <a:off x="1079534" y="6219339"/>
              <a:ext cx="7676883" cy="38048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72000" bIns="36000" rtlCol="0" anchor="t">
              <a:spAutoFit/>
            </a:bodyPr>
            <a:lstStyle/>
            <a:p>
              <a:r>
                <a:rPr lang="en-GB" sz="1000" dirty="0">
                  <a:solidFill>
                    <a:schemeClr val="bg1">
                      <a:lumMod val="50000"/>
                    </a:schemeClr>
                  </a:solidFill>
                </a:rPr>
                <a:t>This report is best viewed in PowerPoint 2013 or later. </a:t>
              </a:r>
            </a:p>
            <a:p>
              <a:r>
                <a:rPr lang="en-GB" sz="1000" dirty="0">
                  <a:solidFill>
                    <a:schemeClr val="bg1">
                      <a:lumMod val="50000"/>
                    </a:schemeClr>
                  </a:solidFill>
                </a:rPr>
                <a:t>In case you are experiencing issues with viewing content in an older version of PowerPoint, please notify your Ipsos contact person.</a:t>
              </a:r>
            </a:p>
          </p:txBody>
        </p:sp>
        <p:grpSp>
          <p:nvGrpSpPr>
            <p:cNvPr id="44" name="Group 43">
              <a:extLst>
                <a:ext uri="{FF2B5EF4-FFF2-40B4-BE49-F238E27FC236}">
                  <a16:creationId xmlns:a16="http://schemas.microsoft.com/office/drawing/2014/main" id="{B7DDE156-3130-4CF4-B0F4-A6CDAE9B1A66}"/>
                </a:ext>
              </a:extLst>
            </p:cNvPr>
            <p:cNvGrpSpPr/>
            <p:nvPr/>
          </p:nvGrpSpPr>
          <p:grpSpPr>
            <a:xfrm rot="10800000">
              <a:off x="992823" y="6129338"/>
              <a:ext cx="180000" cy="180000"/>
              <a:chOff x="3084430" y="5376985"/>
              <a:chExt cx="180000" cy="180000"/>
            </a:xfrm>
            <a:effectLst>
              <a:outerShdw dist="25400" dir="2700000" algn="tl" rotWithShape="0">
                <a:schemeClr val="tx1">
                  <a:alpha val="40000"/>
                </a:schemeClr>
              </a:outerShdw>
            </a:effectLst>
          </p:grpSpPr>
          <p:sp>
            <p:nvSpPr>
              <p:cNvPr id="45" name="Ellipse 87">
                <a:extLst>
                  <a:ext uri="{FF2B5EF4-FFF2-40B4-BE49-F238E27FC236}">
                    <a16:creationId xmlns:a16="http://schemas.microsoft.com/office/drawing/2014/main" id="{94587337-7C80-444A-A0AC-7ED1472D0ABC}"/>
                  </a:ext>
                </a:extLst>
              </p:cNvPr>
              <p:cNvSpPr/>
              <p:nvPr/>
            </p:nvSpPr>
            <p:spPr>
              <a:xfrm>
                <a:off x="3084430" y="5376985"/>
                <a:ext cx="180000" cy="180000"/>
              </a:xfrm>
              <a:prstGeom prst="ellipse">
                <a:avLst/>
              </a:prstGeom>
              <a:solidFill>
                <a:schemeClr val="accent3"/>
              </a:solidFill>
              <a:ln w="127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46" name="Group 45">
                <a:extLst>
                  <a:ext uri="{FF2B5EF4-FFF2-40B4-BE49-F238E27FC236}">
                    <a16:creationId xmlns:a16="http://schemas.microsoft.com/office/drawing/2014/main" id="{F640DB9A-4B6A-4C7C-853D-39EFE392AF96}"/>
                  </a:ext>
                </a:extLst>
              </p:cNvPr>
              <p:cNvGrpSpPr/>
              <p:nvPr/>
            </p:nvGrpSpPr>
            <p:grpSpPr>
              <a:xfrm>
                <a:off x="3172630" y="5420532"/>
                <a:ext cx="3600" cy="92906"/>
                <a:chOff x="3172630" y="5421189"/>
                <a:chExt cx="3600" cy="92906"/>
              </a:xfrm>
            </p:grpSpPr>
            <p:sp>
              <p:nvSpPr>
                <p:cNvPr id="47" name="Line 37">
                  <a:extLst>
                    <a:ext uri="{FF2B5EF4-FFF2-40B4-BE49-F238E27FC236}">
                      <a16:creationId xmlns:a16="http://schemas.microsoft.com/office/drawing/2014/main" id="{D88FC718-24FD-4992-823A-FDFB68113655}"/>
                    </a:ext>
                  </a:extLst>
                </p:cNvPr>
                <p:cNvSpPr>
                  <a:spLocks noChangeShapeType="1"/>
                </p:cNvSpPr>
                <p:nvPr/>
              </p:nvSpPr>
              <p:spPr bwMode="auto">
                <a:xfrm>
                  <a:off x="3174430" y="5454747"/>
                  <a:ext cx="0" cy="59348"/>
                </a:xfrm>
                <a:prstGeom prst="lin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Oval 38">
                  <a:extLst>
                    <a:ext uri="{FF2B5EF4-FFF2-40B4-BE49-F238E27FC236}">
                      <a16:creationId xmlns:a16="http://schemas.microsoft.com/office/drawing/2014/main" id="{8AC161A6-1EDA-4375-A2E1-E82FA71738CD}"/>
                    </a:ext>
                  </a:extLst>
                </p:cNvPr>
                <p:cNvSpPr>
                  <a:spLocks noChangeAspect="1" noChangeArrowheads="1"/>
                </p:cNvSpPr>
                <p:nvPr/>
              </p:nvSpPr>
              <p:spPr bwMode="auto">
                <a:xfrm>
                  <a:off x="3172630" y="5421189"/>
                  <a:ext cx="3600" cy="3600"/>
                </a:xfrm>
                <a:prstGeom prst="ellips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spTree>
    <p:extLst>
      <p:ext uri="{BB962C8B-B14F-4D97-AF65-F5344CB8AC3E}">
        <p14:creationId xmlns:p14="http://schemas.microsoft.com/office/powerpoint/2010/main" val="444204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TitlePosition">
            <a:extLst>
              <a:ext uri="{FF2B5EF4-FFF2-40B4-BE49-F238E27FC236}">
                <a16:creationId xmlns:a16="http://schemas.microsoft.com/office/drawing/2014/main" id="{2173B778-5C90-4FC2-90CB-3E3BD1619105}"/>
              </a:ext>
            </a:extLst>
          </p:cNvPr>
          <p:cNvSpPr>
            <a:spLocks noGrp="1"/>
          </p:cNvSpPr>
          <p:nvPr>
            <p:ph type="body" sz="quarter" idx="13"/>
          </p:nvPr>
        </p:nvSpPr>
        <p:spPr/>
        <p:txBody>
          <a:bodyPr/>
          <a:lstStyle/>
          <a:p>
            <a:r>
              <a:rPr lang="en-GB" dirty="0"/>
              <a:t>2</a:t>
            </a:r>
          </a:p>
        </p:txBody>
      </p:sp>
      <p:sp>
        <p:nvSpPr>
          <p:cNvPr id="8" name="strSubtitle">
            <a:extLst>
              <a:ext uri="{FF2B5EF4-FFF2-40B4-BE49-F238E27FC236}">
                <a16:creationId xmlns:a16="http://schemas.microsoft.com/office/drawing/2014/main" id="{ED1EF513-8497-47FA-A55E-8B33814A99B6}"/>
              </a:ext>
            </a:extLst>
          </p:cNvPr>
          <p:cNvSpPr>
            <a:spLocks noGrp="1"/>
          </p:cNvSpPr>
          <p:nvPr>
            <p:ph type="body" idx="15"/>
          </p:nvPr>
        </p:nvSpPr>
        <p:spPr/>
        <p:txBody>
          <a:bodyPr/>
          <a:lstStyle/>
          <a:p>
            <a:endParaRPr lang="en-GB" dirty="0"/>
          </a:p>
        </p:txBody>
      </p:sp>
      <p:sp>
        <p:nvSpPr>
          <p:cNvPr id="3" name="strTitle">
            <a:extLst>
              <a:ext uri="{FF2B5EF4-FFF2-40B4-BE49-F238E27FC236}">
                <a16:creationId xmlns:a16="http://schemas.microsoft.com/office/drawing/2014/main" id="{B8C004B9-4175-4372-AC28-63935162946B}"/>
              </a:ext>
            </a:extLst>
          </p:cNvPr>
          <p:cNvSpPr>
            <a:spLocks noGrp="1"/>
          </p:cNvSpPr>
          <p:nvPr>
            <p:ph type="title"/>
          </p:nvPr>
        </p:nvSpPr>
        <p:spPr>
          <a:xfrm>
            <a:off x="414980" y="367200"/>
            <a:ext cx="7560000" cy="938440"/>
          </a:xfrm>
        </p:spPr>
        <p:txBody>
          <a:bodyPr/>
          <a:lstStyle/>
          <a:p>
            <a:r>
              <a:rPr lang="en-GB" dirty="0"/>
              <a:t>Results</a:t>
            </a:r>
          </a:p>
        </p:txBody>
      </p:sp>
      <p:sp>
        <p:nvSpPr>
          <p:cNvPr id="5" name="Slide Number Placeholder 4">
            <a:extLst>
              <a:ext uri="{FF2B5EF4-FFF2-40B4-BE49-F238E27FC236}">
                <a16:creationId xmlns:a16="http://schemas.microsoft.com/office/drawing/2014/main" id="{098168C8-6A4F-4C2A-8E12-097E5ABD75F1}"/>
              </a:ext>
            </a:extLst>
          </p:cNvPr>
          <p:cNvSpPr>
            <a:spLocks noGrp="1"/>
          </p:cNvSpPr>
          <p:nvPr>
            <p:ph type="sldNum" sz="quarter" idx="14"/>
          </p:nvPr>
        </p:nvSpPr>
        <p:spPr/>
        <p:txBody>
          <a:bodyPr/>
          <a:lstStyle/>
          <a:p>
            <a:fld id="{D61AABEC-672F-4B68-B914-690DA978312C}" type="slidenum">
              <a:rPr lang="en-GB" smtClean="0"/>
              <a:pPr/>
              <a:t>8</a:t>
            </a:fld>
            <a:r>
              <a:rPr lang="en-GB" dirty="0"/>
              <a:t> </a:t>
            </a:r>
          </a:p>
        </p:txBody>
      </p:sp>
    </p:spTree>
    <p:extLst>
      <p:ext uri="{BB962C8B-B14F-4D97-AF65-F5344CB8AC3E}">
        <p14:creationId xmlns:p14="http://schemas.microsoft.com/office/powerpoint/2010/main" val="51450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8E7164F-FB45-4515-BC42-9362DDD45F99}"/>
              </a:ext>
            </a:extLst>
          </p:cNvPr>
          <p:cNvSpPr>
            <a:spLocks noGrp="1"/>
          </p:cNvSpPr>
          <p:nvPr>
            <p:ph type="body" sz="quarter" idx="13"/>
          </p:nvPr>
        </p:nvSpPr>
        <p:spPr>
          <a:xfrm>
            <a:off x="8621691" y="3287"/>
            <a:ext cx="3155329" cy="3231654"/>
          </a:xfrm>
        </p:spPr>
        <p:txBody>
          <a:bodyPr/>
          <a:lstStyle/>
          <a:p>
            <a:r>
              <a:rPr lang="en-GB" dirty="0"/>
              <a:t>2.1</a:t>
            </a:r>
          </a:p>
        </p:txBody>
      </p:sp>
      <p:sp>
        <p:nvSpPr>
          <p:cNvPr id="14" name="Text Placeholder 13">
            <a:extLst>
              <a:ext uri="{FF2B5EF4-FFF2-40B4-BE49-F238E27FC236}">
                <a16:creationId xmlns:a16="http://schemas.microsoft.com/office/drawing/2014/main" id="{FE4240D9-A80B-4307-8D61-F87A69303206}"/>
              </a:ext>
            </a:extLst>
          </p:cNvPr>
          <p:cNvSpPr>
            <a:spLocks noGrp="1"/>
          </p:cNvSpPr>
          <p:nvPr>
            <p:ph type="body" sz="quarter" idx="15"/>
          </p:nvPr>
        </p:nvSpPr>
        <p:spPr/>
        <p:txBody>
          <a:bodyPr/>
          <a:lstStyle/>
          <a:p>
            <a:r>
              <a:rPr lang="en-GB" dirty="0"/>
              <a:t>2. RESULTS</a:t>
            </a:r>
          </a:p>
        </p:txBody>
      </p:sp>
      <p:sp>
        <p:nvSpPr>
          <p:cNvPr id="6" name="Title 5">
            <a:extLst>
              <a:ext uri="{FF2B5EF4-FFF2-40B4-BE49-F238E27FC236}">
                <a16:creationId xmlns:a16="http://schemas.microsoft.com/office/drawing/2014/main" id="{7A80583C-2E9D-4D0F-BED7-A03118C62062}"/>
              </a:ext>
            </a:extLst>
          </p:cNvPr>
          <p:cNvSpPr>
            <a:spLocks noGrp="1"/>
          </p:cNvSpPr>
          <p:nvPr>
            <p:ph type="title"/>
          </p:nvPr>
        </p:nvSpPr>
        <p:spPr>
          <a:xfrm>
            <a:off x="414980" y="368300"/>
            <a:ext cx="7560000" cy="2857170"/>
          </a:xfrm>
        </p:spPr>
        <p:txBody>
          <a:bodyPr/>
          <a:lstStyle/>
          <a:p>
            <a:r>
              <a:rPr lang="en-GB" dirty="0"/>
              <a:t>EU Commissioner for animal welfare:</a:t>
            </a:r>
            <a:br>
              <a:rPr lang="en-GB" dirty="0"/>
            </a:br>
            <a:r>
              <a:rPr lang="en-GB" dirty="0"/>
              <a:t>Yes, or no?</a:t>
            </a:r>
          </a:p>
        </p:txBody>
      </p:sp>
      <p:sp>
        <p:nvSpPr>
          <p:cNvPr id="5" name="Slide Number Placeholder 4">
            <a:extLst>
              <a:ext uri="{FF2B5EF4-FFF2-40B4-BE49-F238E27FC236}">
                <a16:creationId xmlns:a16="http://schemas.microsoft.com/office/drawing/2014/main" id="{5A5CAEBA-AAAC-4193-8375-6BC4EC1734FE}"/>
              </a:ext>
            </a:extLst>
          </p:cNvPr>
          <p:cNvSpPr>
            <a:spLocks noGrp="1"/>
          </p:cNvSpPr>
          <p:nvPr>
            <p:ph type="sldNum" sz="quarter" idx="14"/>
          </p:nvPr>
        </p:nvSpPr>
        <p:spPr/>
        <p:txBody>
          <a:bodyPr/>
          <a:lstStyle/>
          <a:p>
            <a:fld id="{D61AABEC-672F-4B68-B914-690DA978312C}" type="slidenum">
              <a:rPr lang="en-GB" smtClean="0"/>
              <a:pPr/>
              <a:t>9</a:t>
            </a:fld>
            <a:r>
              <a:rPr lang="en-GB" dirty="0"/>
              <a:t> </a:t>
            </a:r>
          </a:p>
        </p:txBody>
      </p:sp>
    </p:spTree>
    <p:extLst>
      <p:ext uri="{BB962C8B-B14F-4D97-AF65-F5344CB8AC3E}">
        <p14:creationId xmlns:p14="http://schemas.microsoft.com/office/powerpoint/2010/main" val="34172243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IPSOS - Classical Template - 16x9">
  <a:themeElements>
    <a:clrScheme name="Ipsos 2019">
      <a:dk1>
        <a:srgbClr val="282828"/>
      </a:dk1>
      <a:lt1>
        <a:sysClr val="window" lastClr="FFFFFF"/>
      </a:lt1>
      <a:dk2>
        <a:srgbClr val="009D9C"/>
      </a:dk2>
      <a:lt2>
        <a:srgbClr val="2F469C"/>
      </a:lt2>
      <a:accent1>
        <a:srgbClr val="002554"/>
      </a:accent1>
      <a:accent2>
        <a:srgbClr val="F1BE48"/>
      </a:accent2>
      <a:accent3>
        <a:srgbClr val="E87722"/>
      </a:accent3>
      <a:accent4>
        <a:srgbClr val="84329B"/>
      </a:accent4>
      <a:accent5>
        <a:srgbClr val="CC4A4A"/>
      </a:accent5>
      <a:accent6>
        <a:srgbClr val="8E9696"/>
      </a:accent6>
      <a:hlink>
        <a:srgbClr val="2F469C"/>
      </a:hlink>
      <a:folHlink>
        <a:srgbClr val="009D9C"/>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36000" tIns="36000" rIns="36000" bIns="36000" rtlCol="0" anchor="ctr"/>
      <a:lstStyle>
        <a:defPPr algn="ctr">
          <a:defRPr sz="12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IPSOS_Template_2019_v4.1-(compact).pptx" id="{1740F4EE-DFB4-46A2-B469-4EBA3E8A1CB7}" vid="{8F257D8E-55DA-47CE-A01C-9AD7FF190D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6" ma:contentTypeDescription="Create a new document." ma:contentTypeScope="" ma:versionID="5a25462a6051fd44c8b6fecdb0076c96">
  <xsd:schema xmlns:xsd="http://www.w3.org/2001/XMLSchema" xmlns:xs="http://www.w3.org/2001/XMLSchema" xmlns:p="http://schemas.microsoft.com/office/2006/metadata/properties" xmlns:ns2="85c76272-7e4d-4f8f-89d1-3b227e52ef43" xmlns:ns3="a1549414-1dcc-402f-ba9b-44c1b3f5d57c" targetNamespace="http://schemas.microsoft.com/office/2006/metadata/properties" ma:root="true" ma:fieldsID="6936dcceafec7982565e6ff282441213" ns2:_="" ns3:_="">
    <xsd:import namespace="85c76272-7e4d-4f8f-89d1-3b227e52ef43"/>
    <xsd:import namespace="a1549414-1dcc-402f-ba9b-44c1b3f5d57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549414-1dcc-402f-ba9b-44c1b3f5d57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AEDD75-BD82-4EC9-85F3-3A986E14B054}">
  <ds:schemaRefs>
    <ds:schemaRef ds:uri="http://schemas.microsoft.com/sharepoint/v3/contenttype/forms"/>
  </ds:schemaRefs>
</ds:datastoreItem>
</file>

<file path=customXml/itemProps2.xml><?xml version="1.0" encoding="utf-8"?>
<ds:datastoreItem xmlns:ds="http://schemas.openxmlformats.org/officeDocument/2006/customXml" ds:itemID="{09B42295-196D-47F9-B16B-36ECDB7CB2C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28F434E-81C1-4563-8BB2-6E4C7A3340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a1549414-1dcc-402f-ba9b-44c1b3f5d5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IPSOS_Template_2019</Template>
  <TotalTime>2996</TotalTime>
  <Words>1900</Words>
  <Application>Microsoft Office PowerPoint</Application>
  <PresentationFormat>Widescreen</PresentationFormat>
  <Paragraphs>326</Paragraphs>
  <Slides>21</Slides>
  <Notes>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IPSOS - Classical Template - 16x9</vt:lpstr>
      <vt:lpstr>OPINION SURVEY: European Commissioner  for animal welfare</vt:lpstr>
      <vt:lpstr>Introduction</vt:lpstr>
      <vt:lpstr>Background &amp; Research Objectives</vt:lpstr>
      <vt:lpstr>Methodology</vt:lpstr>
      <vt:lpstr>GEOGRAPHICAL SCOPE</vt:lpstr>
      <vt:lpstr>REPRESENTATIVITY OF THE STUDY</vt:lpstr>
      <vt:lpstr>How to read the results</vt:lpstr>
      <vt:lpstr>Results</vt:lpstr>
      <vt:lpstr>EU Commissioner for animal welfare: Yes, or no?</vt:lpstr>
      <vt:lpstr>AWARENESS European commissioner for animal welfare</vt:lpstr>
      <vt:lpstr>AWARENESS European commissioner for animal welfare</vt:lpstr>
      <vt:lpstr>Opinion about a European commissioner for animal welfare (WITHOUT “NO OPINION” OPTION)</vt:lpstr>
      <vt:lpstr>Opinion about a European commissioner for animal welfare (WITHOUT “NO OPINION” OPTION)</vt:lpstr>
      <vt:lpstr>Opinion about a European commissioner for animal WELFARE according to age and gender (WITHOUT “NO OPINION” OPTION)</vt:lpstr>
      <vt:lpstr>PRIORITY OF ANIMAL WELFARE</vt:lpstr>
      <vt:lpstr>Opinion about a European commissioner for animal WELFARE, sports and cyber security</vt:lpstr>
      <vt:lpstr>Conclusions</vt:lpstr>
      <vt:lpstr>Conclusions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Meike Van Eynde</dc:creator>
  <cp:lastModifiedBy>Jasper Claes</cp:lastModifiedBy>
  <cp:revision>173</cp:revision>
  <dcterms:created xsi:type="dcterms:W3CDTF">2021-06-09T14:42:12Z</dcterms:created>
  <dcterms:modified xsi:type="dcterms:W3CDTF">2024-06-27T08:27:58Z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y fmtid="{D5CDD505-2E9C-101B-9397-08002B2CF9AE}" pid="3" name="conclusion">
    <vt:lpwstr>title</vt:lpwstr>
  </property>
  <property fmtid="{D5CDD505-2E9C-101B-9397-08002B2CF9AE}" pid="4" name="dLanguage">
    <vt:lpwstr>en-GB</vt:lpwstr>
  </property>
</Properties>
</file>